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81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</p:sldIdLst>
  <p:sldSz cy="5143500" cx="9144000"/>
  <p:notesSz cx="6858000" cy="9144000"/>
  <p:embeddedFontLst>
    <p:embeddedFont>
      <p:font typeface="Poppins"/>
      <p:regular r:id="rId24"/>
      <p:bold r:id="rId25"/>
      <p:italic r:id="rId26"/>
      <p:boldItalic r:id="rId27"/>
    </p:embeddedFont>
    <p:embeddedFont>
      <p:font typeface="El Messiri"/>
      <p:regular r:id="rId28"/>
      <p:bold r:id="rId29"/>
    </p:embeddedFont>
    <p:embeddedFont>
      <p:font typeface="PT Sans"/>
      <p:regular r:id="rId30"/>
      <p:bold r:id="rId31"/>
      <p:italic r:id="rId32"/>
      <p:boldItalic r:id="rId33"/>
    </p:embeddedFont>
    <p:embeddedFont>
      <p:font typeface="DM Sans"/>
      <p:regular r:id="rId34"/>
      <p:bold r:id="rId35"/>
      <p:italic r:id="rId36"/>
      <p:boldItalic r:id="rId37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slide" Target="slides/slide15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4" Type="http://schemas.openxmlformats.org/officeDocument/2006/relationships/font" Target="fonts/Poppins-regular.fntdata"/><Relationship Id="rId23" Type="http://schemas.openxmlformats.org/officeDocument/2006/relationships/slide" Target="slides/slide18.xml"/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26" Type="http://schemas.openxmlformats.org/officeDocument/2006/relationships/font" Target="fonts/Poppins-italic.fntdata"/><Relationship Id="rId25" Type="http://schemas.openxmlformats.org/officeDocument/2006/relationships/font" Target="fonts/Poppins-bold.fntdata"/><Relationship Id="rId28" Type="http://schemas.openxmlformats.org/officeDocument/2006/relationships/font" Target="fonts/ElMessiri-regular.fntdata"/><Relationship Id="rId27" Type="http://schemas.openxmlformats.org/officeDocument/2006/relationships/font" Target="fonts/Poppins-boldItalic.fntdata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29" Type="http://schemas.openxmlformats.org/officeDocument/2006/relationships/font" Target="fonts/ElMessiri-bold.fntdata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31" Type="http://schemas.openxmlformats.org/officeDocument/2006/relationships/font" Target="fonts/PTSans-bold.fntdata"/><Relationship Id="rId30" Type="http://schemas.openxmlformats.org/officeDocument/2006/relationships/font" Target="fonts/PTSans-regular.fntdata"/><Relationship Id="rId11" Type="http://schemas.openxmlformats.org/officeDocument/2006/relationships/slide" Target="slides/slide6.xml"/><Relationship Id="rId33" Type="http://schemas.openxmlformats.org/officeDocument/2006/relationships/font" Target="fonts/PTSans-boldItalic.fntdata"/><Relationship Id="rId10" Type="http://schemas.openxmlformats.org/officeDocument/2006/relationships/slide" Target="slides/slide5.xml"/><Relationship Id="rId32" Type="http://schemas.openxmlformats.org/officeDocument/2006/relationships/font" Target="fonts/PTSans-italic.fntdata"/><Relationship Id="rId13" Type="http://schemas.openxmlformats.org/officeDocument/2006/relationships/slide" Target="slides/slide8.xml"/><Relationship Id="rId35" Type="http://schemas.openxmlformats.org/officeDocument/2006/relationships/font" Target="fonts/DMSans-bold.fntdata"/><Relationship Id="rId12" Type="http://schemas.openxmlformats.org/officeDocument/2006/relationships/slide" Target="slides/slide7.xml"/><Relationship Id="rId34" Type="http://schemas.openxmlformats.org/officeDocument/2006/relationships/font" Target="fonts/DMSans-regular.fntdata"/><Relationship Id="rId15" Type="http://schemas.openxmlformats.org/officeDocument/2006/relationships/slide" Target="slides/slide10.xml"/><Relationship Id="rId37" Type="http://schemas.openxmlformats.org/officeDocument/2006/relationships/font" Target="fonts/DMSans-boldItalic.fntdata"/><Relationship Id="rId14" Type="http://schemas.openxmlformats.org/officeDocument/2006/relationships/slide" Target="slides/slide9.xml"/><Relationship Id="rId36" Type="http://schemas.openxmlformats.org/officeDocument/2006/relationships/font" Target="fonts/DMSans-italic.fntdata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scroll.in/article/931590/is-hinduism-a-polytheistic-and-therefore-pagan-religion-no-argues-a-scholar-of-religions" TargetMode="External"/><Relationship Id="rId3" Type="http://schemas.openxmlformats.org/officeDocument/2006/relationships/hyperlink" Target="https://www.pewresearch.org/religion/2021/06/29/beliefs-about-god-in-india/" TargetMode="Externa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44" name="Shape 10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5" name="Google Shape;10245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46" name="Google Shape;10246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34" name="Shape 10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5" name="Google Shape;10335;g28f4e1b7dda_0_103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36" name="Google Shape;10336;g28f4e1b7dda_0_103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44" name="Shape 10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5" name="Google Shape;10345;g28f4e1b7dda_0_1034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46" name="Google Shape;10346;g28f4e1b7dda_0_103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59" name="Shape 10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0" name="Google Shape;10360;g28f4e1b7dda_0_103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61" name="Google Shape;10361;g28f4e1b7dda_0_103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64" name="Shape 10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5" name="Google Shape;10365;g28f4e1b7dda_0_1035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66" name="Google Shape;10366;g28f4e1b7dda_0_103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72" name="Shape 10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3" name="Google Shape;10373;g28f4e1b7dda_0_103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74" name="Google Shape;10374;g28f4e1b7dda_0_103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80" name="Shape 10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1" name="Google Shape;10381;g28f4e1b7dda_0_103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2" name="Google Shape;10382;g28f4e1b7dda_0_103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88" name="Shape 10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9" name="Google Shape;10389;g28f4e1b7dda_0_103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90" name="Google Shape;10390;g28f4e1b7dda_0_103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Quote is from rig veda</a:t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96" name="Shape 10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7" name="Google Shape;10397;g2d03b93cd20_4_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98" name="Google Shape;10398;g2d03b93cd20_4_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01" name="Shape 10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2" name="Google Shape;10402;g2d03b93cd20_4_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03" name="Google Shape;10403;g2d03b93cd20_4_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51" name="Shape 10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2" name="Google Shape;10252;g28f4e1b7dda_0_1023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53" name="Google Shape;10253;g28f4e1b7dda_0_1023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AutoNum type="arabicPeriod"/>
            </a:pPr>
            <a:r>
              <a:rPr lang="en"/>
              <a:t>There is also no known prophet</a:t>
            </a:r>
            <a:endParaRPr/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AutoNum type="arabicPeriod"/>
            </a:pPr>
            <a:r>
              <a:rPr lang="en"/>
              <a:t>Dates back to 4500 - 5000 BCE</a:t>
            </a:r>
            <a:endParaRPr/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AutoNum type="arabicPeriod"/>
            </a:pPr>
            <a:r>
              <a:rPr lang="en"/>
              <a:t>Right after </a:t>
            </a:r>
            <a:r>
              <a:rPr lang="en"/>
              <a:t>christianity</a:t>
            </a:r>
            <a:r>
              <a:rPr lang="en"/>
              <a:t> and islam with 1 billion + pepople who practice</a:t>
            </a:r>
            <a:endParaRPr/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AutoNum type="arabicPeriod"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65" name="Shape 10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6" name="Google Shape;10266;g28f4e1b7dda_0_102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67" name="Google Shape;10267;g28f4e1b7dda_0_102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2A2A2A"/>
                </a:solidFill>
                <a:highlight>
                  <a:srgbClr val="FFFFFF"/>
                </a:highlight>
                <a:latin typeface="Georgia"/>
                <a:ea typeface="Georgia"/>
                <a:cs typeface="Georgia"/>
                <a:sym typeface="Georgia"/>
              </a:rPr>
              <a:t> Even though Hinduism is sometimes </a:t>
            </a:r>
            <a:r>
              <a:rPr lang="en" sz="1200" u="sng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referred to as a polytheistic religion</a:t>
            </a:r>
            <a:r>
              <a:rPr lang="en" sz="1200">
                <a:solidFill>
                  <a:srgbClr val="2A2A2A"/>
                </a:solidFill>
                <a:highlight>
                  <a:srgbClr val="FFFFFF"/>
                </a:highlight>
                <a:latin typeface="Georgia"/>
                <a:ea typeface="Georgia"/>
                <a:cs typeface="Georgia"/>
                <a:sym typeface="Georgia"/>
              </a:rPr>
              <a:t>, very few Hindus (7%) take the position that there are multiple gods, according to the Center’s </a:t>
            </a:r>
            <a:r>
              <a:rPr lang="en" sz="1200" u="sng">
                <a:solidFill>
                  <a:schemeClr val="dk1"/>
                </a:solidFill>
                <a:latin typeface="Georgia"/>
                <a:ea typeface="Georgia"/>
                <a:cs typeface="Georgia"/>
                <a:sym typeface="Georgia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2019-2020 survey</a:t>
            </a:r>
            <a:r>
              <a:rPr lang="en" sz="1200">
                <a:solidFill>
                  <a:srgbClr val="2A2A2A"/>
                </a:solidFill>
                <a:highlight>
                  <a:srgbClr val="FFFFFF"/>
                </a:highlight>
                <a:latin typeface="Georgia"/>
                <a:ea typeface="Georgia"/>
                <a:cs typeface="Georgia"/>
                <a:sym typeface="Georgia"/>
              </a:rPr>
              <a:t>. The prevailing view, held by 61% of Hindus, is that there is one God “with many manifestations.” About three-in-ten Indian Hindus (29%) say simply: “There is only one God.”</a:t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77" name="Shape 10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8" name="Google Shape;10278;g28f4e1b7dda_0_1030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79" name="Google Shape;10279;g28f4e1b7dda_0_103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83" name="Shape 10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4" name="Google Shape;10284;g28f4e1b7dda_0_1027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85" name="Google Shape;10285;g28f4e1b7dda_0_1027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Collection of poems or </a:t>
            </a:r>
            <a:r>
              <a:rPr lang="en"/>
              <a:t>hymns</a:t>
            </a:r>
            <a:r>
              <a:rPr lang="en"/>
              <a:t> in Sanskrit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 definete date to when it was written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 Rig veda contains mantras or sacred prayers that are recited by head priest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Yajur veda discusses more of the rituals needed for the pooja or worship ceremony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Sama veda takes the mantras and sacred prayers from the rig veda but are performed in melodic recitations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Atharva veda talks about daily life and topics about </a:t>
            </a:r>
            <a:r>
              <a:rPr lang="en"/>
              <a:t>lifestyle such as leading a long and healthy life, how to avooid sadness, how to get rid of illness and other such topics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91" name="Shape 10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2" name="Google Shape;10292;g28f4e1b7dda_0_1029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3" name="Google Shape;10293;g28f4e1b7dda_0_1029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98" name="Shape 10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9" name="Google Shape;10299;g28f4e1b7dda_0_1029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00" name="Google Shape;10300;g28f4e1b7dda_0_1029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Mahabharata is the war between the Pandav brothers and the Kauravs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Gita talks about </a:t>
            </a:r>
            <a:r>
              <a:rPr lang="en"/>
              <a:t>Arjun's</a:t>
            </a:r>
            <a:r>
              <a:rPr lang="en"/>
              <a:t> struggles to fight with his family and friends as per his Dharma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06" name="Shape 10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7" name="Google Shape;10307;g28f4e1b7dda_0_1030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08" name="Google Shape;10308;g28f4e1b7dda_0_1030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Flame represent s the light in our souls, removes darkness from our lives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Folded hands are a sign of respect and honor, dones in towards anyone, but especially towards god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Eyes</a:t>
            </a:r>
            <a:r>
              <a:rPr lang="en"/>
              <a:t> are closed to </a:t>
            </a:r>
            <a:r>
              <a:rPr lang="en"/>
              <a:t>isolate</a:t>
            </a:r>
            <a:r>
              <a:rPr lang="en"/>
              <a:t> self from distractions and concentrate on prayers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Prashad: fruits, nuts, or sweets, which are offered to the deity and are considered to be returned to us, and therefore makes our food sacred and gives us blessings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 offer food to god, god bless it and it becomes prasad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16" name="Shape 10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7" name="Google Shape;10317;g28f4e1b7dda_0_103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18" name="Google Shape;10318;g28f4e1b7dda_0_103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Moli sting is tied to symbolike long life and protection against enemies, and it is an auspicious sign that God ends enemies in your life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Kum kum powder of Vermillion powder is considered an </a:t>
            </a:r>
            <a:r>
              <a:rPr lang="en"/>
              <a:t>auspicious</a:t>
            </a:r>
            <a:r>
              <a:rPr lang="en"/>
              <a:t> </a:t>
            </a:r>
            <a:r>
              <a:rPr lang="en"/>
              <a:t>symbol</a:t>
            </a:r>
            <a:r>
              <a:rPr lang="en"/>
              <a:t> in hinduism symbolizing good health(put it on god and people)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water and rice pot represent purity(the water) and the  rice represents growth a </a:t>
            </a:r>
            <a:r>
              <a:rPr lang="en"/>
              <a:t>prosperity</a:t>
            </a:r>
            <a:r>
              <a:rPr lang="en"/>
              <a:t>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Other common things include a bell that is used to wake the god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And incense stick which create a </a:t>
            </a:r>
            <a:r>
              <a:rPr lang="en"/>
              <a:t>pleasant</a:t>
            </a:r>
            <a:r>
              <a:rPr lang="en"/>
              <a:t> smell meant to soothe and cool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294069" y="-705675"/>
            <a:ext cx="6555861" cy="6554851"/>
            <a:chOff x="5254650" y="1653875"/>
            <a:chExt cx="1135450" cy="1135275"/>
          </a:xfrm>
        </p:grpSpPr>
        <p:sp>
          <p:nvSpPr>
            <p:cNvPr id="10" name="Google Shape;10;p2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" name="Google Shape;135;p2"/>
          <p:cNvGrpSpPr/>
          <p:nvPr/>
        </p:nvGrpSpPr>
        <p:grpSpPr>
          <a:xfrm>
            <a:off x="-1024514" y="3290772"/>
            <a:ext cx="2863605" cy="2863164"/>
            <a:chOff x="5254650" y="1653875"/>
            <a:chExt cx="1135450" cy="1135275"/>
          </a:xfrm>
        </p:grpSpPr>
        <p:sp>
          <p:nvSpPr>
            <p:cNvPr id="136" name="Google Shape;136;p2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1" name="Google Shape;261;p2"/>
          <p:cNvSpPr txBox="1"/>
          <p:nvPr>
            <p:ph type="ctrTitle"/>
          </p:nvPr>
        </p:nvSpPr>
        <p:spPr>
          <a:xfrm>
            <a:off x="898950" y="1376875"/>
            <a:ext cx="7346100" cy="191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262" name="Google Shape;262;p2"/>
          <p:cNvSpPr txBox="1"/>
          <p:nvPr>
            <p:ph idx="1" type="subTitle"/>
          </p:nvPr>
        </p:nvSpPr>
        <p:spPr>
          <a:xfrm>
            <a:off x="2307625" y="3290825"/>
            <a:ext cx="4528800" cy="47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grpSp>
        <p:nvGrpSpPr>
          <p:cNvPr id="263" name="Google Shape;263;p2"/>
          <p:cNvGrpSpPr/>
          <p:nvPr/>
        </p:nvGrpSpPr>
        <p:grpSpPr>
          <a:xfrm>
            <a:off x="7364997" y="-1226759"/>
            <a:ext cx="2811090" cy="2830910"/>
            <a:chOff x="5182600" y="2999025"/>
            <a:chExt cx="1290675" cy="1299775"/>
          </a:xfrm>
        </p:grpSpPr>
        <p:sp>
          <p:nvSpPr>
            <p:cNvPr id="264" name="Google Shape;264;p2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1" name="Google Shape;341;p2"/>
          <p:cNvGrpSpPr/>
          <p:nvPr/>
        </p:nvGrpSpPr>
        <p:grpSpPr>
          <a:xfrm>
            <a:off x="-609080" y="-782937"/>
            <a:ext cx="2353250" cy="2283028"/>
            <a:chOff x="1579900" y="807050"/>
            <a:chExt cx="2018225" cy="1958000"/>
          </a:xfrm>
        </p:grpSpPr>
        <p:sp>
          <p:nvSpPr>
            <p:cNvPr id="342" name="Google Shape;342;p2"/>
            <p:cNvSpPr/>
            <p:nvPr/>
          </p:nvSpPr>
          <p:spPr>
            <a:xfrm>
              <a:off x="2337925" y="1689525"/>
              <a:ext cx="57025" cy="55200"/>
            </a:xfrm>
            <a:custGeom>
              <a:rect b="b" l="l" r="r" t="t"/>
              <a:pathLst>
                <a:path extrusionOk="0" h="2208" w="2281">
                  <a:moveTo>
                    <a:pt x="971" y="515"/>
                  </a:moveTo>
                  <a:cubicBezTo>
                    <a:pt x="1084" y="515"/>
                    <a:pt x="1202" y="542"/>
                    <a:pt x="1319" y="601"/>
                  </a:cubicBezTo>
                  <a:cubicBezTo>
                    <a:pt x="1660" y="803"/>
                    <a:pt x="1722" y="1206"/>
                    <a:pt x="1474" y="1501"/>
                  </a:cubicBezTo>
                  <a:cubicBezTo>
                    <a:pt x="1333" y="1667"/>
                    <a:pt x="1184" y="1735"/>
                    <a:pt x="1045" y="1735"/>
                  </a:cubicBezTo>
                  <a:cubicBezTo>
                    <a:pt x="588" y="1735"/>
                    <a:pt x="243" y="1001"/>
                    <a:pt x="683" y="632"/>
                  </a:cubicBezTo>
                  <a:cubicBezTo>
                    <a:pt x="699" y="601"/>
                    <a:pt x="699" y="586"/>
                    <a:pt x="699" y="570"/>
                  </a:cubicBezTo>
                  <a:cubicBezTo>
                    <a:pt x="784" y="535"/>
                    <a:pt x="876" y="515"/>
                    <a:pt x="971" y="515"/>
                  </a:cubicBezTo>
                  <a:close/>
                  <a:moveTo>
                    <a:pt x="936" y="0"/>
                  </a:moveTo>
                  <a:cubicBezTo>
                    <a:pt x="641" y="0"/>
                    <a:pt x="354" y="101"/>
                    <a:pt x="156" y="322"/>
                  </a:cubicBezTo>
                  <a:cubicBezTo>
                    <a:pt x="63" y="431"/>
                    <a:pt x="94" y="617"/>
                    <a:pt x="187" y="694"/>
                  </a:cubicBezTo>
                  <a:cubicBezTo>
                    <a:pt x="1" y="1020"/>
                    <a:pt x="1" y="1423"/>
                    <a:pt x="234" y="1780"/>
                  </a:cubicBezTo>
                  <a:cubicBezTo>
                    <a:pt x="415" y="2068"/>
                    <a:pt x="710" y="2208"/>
                    <a:pt x="1014" y="2208"/>
                  </a:cubicBezTo>
                  <a:cubicBezTo>
                    <a:pt x="1283" y="2208"/>
                    <a:pt x="1558" y="2099"/>
                    <a:pt x="1769" y="1889"/>
                  </a:cubicBezTo>
                  <a:cubicBezTo>
                    <a:pt x="2234" y="1485"/>
                    <a:pt x="2281" y="741"/>
                    <a:pt x="1784" y="307"/>
                  </a:cubicBezTo>
                  <a:cubicBezTo>
                    <a:pt x="1555" y="109"/>
                    <a:pt x="1242" y="0"/>
                    <a:pt x="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2451150" y="1549050"/>
              <a:ext cx="55875" cy="52550"/>
            </a:xfrm>
            <a:custGeom>
              <a:rect b="b" l="l" r="r" t="t"/>
              <a:pathLst>
                <a:path extrusionOk="0" h="2102" w="2235">
                  <a:moveTo>
                    <a:pt x="1055" y="435"/>
                  </a:moveTo>
                  <a:cubicBezTo>
                    <a:pt x="1334" y="466"/>
                    <a:pt x="1614" y="714"/>
                    <a:pt x="1629" y="1025"/>
                  </a:cubicBezTo>
                  <a:cubicBezTo>
                    <a:pt x="1676" y="1335"/>
                    <a:pt x="1366" y="1521"/>
                    <a:pt x="1086" y="1536"/>
                  </a:cubicBezTo>
                  <a:cubicBezTo>
                    <a:pt x="807" y="1536"/>
                    <a:pt x="590" y="1335"/>
                    <a:pt x="590" y="1025"/>
                  </a:cubicBezTo>
                  <a:cubicBezTo>
                    <a:pt x="606" y="699"/>
                    <a:pt x="807" y="590"/>
                    <a:pt x="1055" y="435"/>
                  </a:cubicBezTo>
                  <a:close/>
                  <a:moveTo>
                    <a:pt x="931" y="1"/>
                  </a:moveTo>
                  <a:cubicBezTo>
                    <a:pt x="357" y="1"/>
                    <a:pt x="1" y="699"/>
                    <a:pt x="63" y="1211"/>
                  </a:cubicBezTo>
                  <a:cubicBezTo>
                    <a:pt x="120" y="1743"/>
                    <a:pt x="551" y="2101"/>
                    <a:pt x="1083" y="2101"/>
                  </a:cubicBezTo>
                  <a:cubicBezTo>
                    <a:pt x="1125" y="2101"/>
                    <a:pt x="1167" y="2099"/>
                    <a:pt x="1210" y="2095"/>
                  </a:cubicBezTo>
                  <a:cubicBezTo>
                    <a:pt x="1753" y="2002"/>
                    <a:pt x="2234" y="1536"/>
                    <a:pt x="2156" y="947"/>
                  </a:cubicBezTo>
                  <a:cubicBezTo>
                    <a:pt x="2083" y="419"/>
                    <a:pt x="1649" y="44"/>
                    <a:pt x="1143" y="44"/>
                  </a:cubicBezTo>
                  <a:cubicBezTo>
                    <a:pt x="1114" y="44"/>
                    <a:pt x="1085" y="45"/>
                    <a:pt x="1055" y="47"/>
                  </a:cubicBezTo>
                  <a:cubicBezTo>
                    <a:pt x="1009" y="16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330575" y="1847775"/>
              <a:ext cx="62050" cy="56875"/>
            </a:xfrm>
            <a:custGeom>
              <a:rect b="b" l="l" r="r" t="t"/>
              <a:pathLst>
                <a:path extrusionOk="0" h="2275" w="2482">
                  <a:moveTo>
                    <a:pt x="1255" y="581"/>
                  </a:moveTo>
                  <a:cubicBezTo>
                    <a:pt x="1355" y="581"/>
                    <a:pt x="1456" y="610"/>
                    <a:pt x="1551" y="677"/>
                  </a:cubicBezTo>
                  <a:cubicBezTo>
                    <a:pt x="1830" y="847"/>
                    <a:pt x="1877" y="1297"/>
                    <a:pt x="1629" y="1530"/>
                  </a:cubicBezTo>
                  <a:cubicBezTo>
                    <a:pt x="1508" y="1650"/>
                    <a:pt x="1343" y="1712"/>
                    <a:pt x="1179" y="1712"/>
                  </a:cubicBezTo>
                  <a:cubicBezTo>
                    <a:pt x="1025" y="1712"/>
                    <a:pt x="873" y="1658"/>
                    <a:pt x="760" y="1545"/>
                  </a:cubicBezTo>
                  <a:cubicBezTo>
                    <a:pt x="528" y="1313"/>
                    <a:pt x="559" y="1002"/>
                    <a:pt x="760" y="801"/>
                  </a:cubicBezTo>
                  <a:cubicBezTo>
                    <a:pt x="899" y="672"/>
                    <a:pt x="1076" y="581"/>
                    <a:pt x="1255" y="581"/>
                  </a:cubicBezTo>
                  <a:close/>
                  <a:moveTo>
                    <a:pt x="1246" y="0"/>
                  </a:moveTo>
                  <a:cubicBezTo>
                    <a:pt x="882" y="0"/>
                    <a:pt x="521" y="170"/>
                    <a:pt x="326" y="506"/>
                  </a:cubicBezTo>
                  <a:cubicBezTo>
                    <a:pt x="310" y="537"/>
                    <a:pt x="295" y="584"/>
                    <a:pt x="295" y="615"/>
                  </a:cubicBezTo>
                  <a:cubicBezTo>
                    <a:pt x="47" y="925"/>
                    <a:pt x="0" y="1390"/>
                    <a:pt x="233" y="1762"/>
                  </a:cubicBezTo>
                  <a:cubicBezTo>
                    <a:pt x="455" y="2100"/>
                    <a:pt x="825" y="2275"/>
                    <a:pt x="1200" y="2275"/>
                  </a:cubicBezTo>
                  <a:cubicBezTo>
                    <a:pt x="1479" y="2275"/>
                    <a:pt x="1760" y="2178"/>
                    <a:pt x="1985" y="1980"/>
                  </a:cubicBezTo>
                  <a:cubicBezTo>
                    <a:pt x="2482" y="1545"/>
                    <a:pt x="2482" y="739"/>
                    <a:pt x="2001" y="289"/>
                  </a:cubicBezTo>
                  <a:cubicBezTo>
                    <a:pt x="1795" y="96"/>
                    <a:pt x="1520" y="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2468600" y="1974625"/>
              <a:ext cx="57425" cy="49600"/>
            </a:xfrm>
            <a:custGeom>
              <a:rect b="b" l="l" r="r" t="t"/>
              <a:pathLst>
                <a:path extrusionOk="0" h="1984" w="2297">
                  <a:moveTo>
                    <a:pt x="1009" y="457"/>
                  </a:moveTo>
                  <a:cubicBezTo>
                    <a:pt x="1241" y="488"/>
                    <a:pt x="1458" y="612"/>
                    <a:pt x="1567" y="814"/>
                  </a:cubicBezTo>
                  <a:cubicBezTo>
                    <a:pt x="1676" y="1093"/>
                    <a:pt x="1474" y="1341"/>
                    <a:pt x="1226" y="1419"/>
                  </a:cubicBezTo>
                  <a:cubicBezTo>
                    <a:pt x="1176" y="1433"/>
                    <a:pt x="1130" y="1439"/>
                    <a:pt x="1086" y="1439"/>
                  </a:cubicBezTo>
                  <a:cubicBezTo>
                    <a:pt x="654" y="1439"/>
                    <a:pt x="535" y="790"/>
                    <a:pt x="916" y="550"/>
                  </a:cubicBezTo>
                  <a:cubicBezTo>
                    <a:pt x="947" y="535"/>
                    <a:pt x="993" y="488"/>
                    <a:pt x="1009" y="457"/>
                  </a:cubicBezTo>
                  <a:close/>
                  <a:moveTo>
                    <a:pt x="1206" y="1"/>
                  </a:moveTo>
                  <a:cubicBezTo>
                    <a:pt x="1102" y="1"/>
                    <a:pt x="998" y="22"/>
                    <a:pt x="900" y="69"/>
                  </a:cubicBezTo>
                  <a:cubicBezTo>
                    <a:pt x="859" y="45"/>
                    <a:pt x="817" y="29"/>
                    <a:pt x="773" y="29"/>
                  </a:cubicBezTo>
                  <a:cubicBezTo>
                    <a:pt x="735" y="29"/>
                    <a:pt x="695" y="41"/>
                    <a:pt x="652" y="69"/>
                  </a:cubicBezTo>
                  <a:cubicBezTo>
                    <a:pt x="187" y="318"/>
                    <a:pt x="1" y="891"/>
                    <a:pt x="202" y="1388"/>
                  </a:cubicBezTo>
                  <a:cubicBezTo>
                    <a:pt x="363" y="1766"/>
                    <a:pt x="718" y="1983"/>
                    <a:pt x="1093" y="1983"/>
                  </a:cubicBezTo>
                  <a:cubicBezTo>
                    <a:pt x="1225" y="1983"/>
                    <a:pt x="1360" y="1956"/>
                    <a:pt x="1490" y="1900"/>
                  </a:cubicBezTo>
                  <a:cubicBezTo>
                    <a:pt x="2001" y="1729"/>
                    <a:pt x="2296" y="1186"/>
                    <a:pt x="2094" y="643"/>
                  </a:cubicBezTo>
                  <a:cubicBezTo>
                    <a:pt x="1961" y="279"/>
                    <a:pt x="1581" y="1"/>
                    <a:pt x="1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2650075" y="1971725"/>
              <a:ext cx="53125" cy="50575"/>
            </a:xfrm>
            <a:custGeom>
              <a:rect b="b" l="l" r="r" t="t"/>
              <a:pathLst>
                <a:path extrusionOk="0" h="2023" w="2125">
                  <a:moveTo>
                    <a:pt x="1287" y="511"/>
                  </a:moveTo>
                  <a:cubicBezTo>
                    <a:pt x="1427" y="620"/>
                    <a:pt x="1551" y="759"/>
                    <a:pt x="1567" y="961"/>
                  </a:cubicBezTo>
                  <a:cubicBezTo>
                    <a:pt x="1598" y="1240"/>
                    <a:pt x="1427" y="1457"/>
                    <a:pt x="1148" y="1457"/>
                  </a:cubicBezTo>
                  <a:cubicBezTo>
                    <a:pt x="884" y="1457"/>
                    <a:pt x="636" y="1302"/>
                    <a:pt x="636" y="1054"/>
                  </a:cubicBezTo>
                  <a:cubicBezTo>
                    <a:pt x="636" y="728"/>
                    <a:pt x="962" y="511"/>
                    <a:pt x="1256" y="511"/>
                  </a:cubicBezTo>
                  <a:close/>
                  <a:moveTo>
                    <a:pt x="1092" y="1"/>
                  </a:moveTo>
                  <a:cubicBezTo>
                    <a:pt x="589" y="1"/>
                    <a:pt x="145" y="430"/>
                    <a:pt x="78" y="930"/>
                  </a:cubicBezTo>
                  <a:cubicBezTo>
                    <a:pt x="0" y="1519"/>
                    <a:pt x="465" y="1969"/>
                    <a:pt x="1024" y="2016"/>
                  </a:cubicBezTo>
                  <a:cubicBezTo>
                    <a:pt x="1062" y="2020"/>
                    <a:pt x="1100" y="2022"/>
                    <a:pt x="1138" y="2022"/>
                  </a:cubicBezTo>
                  <a:cubicBezTo>
                    <a:pt x="1638" y="2022"/>
                    <a:pt x="2095" y="1651"/>
                    <a:pt x="2109" y="1132"/>
                  </a:cubicBezTo>
                  <a:cubicBezTo>
                    <a:pt x="2125" y="728"/>
                    <a:pt x="1861" y="216"/>
                    <a:pt x="1458" y="123"/>
                  </a:cubicBezTo>
                  <a:cubicBezTo>
                    <a:pt x="1411" y="77"/>
                    <a:pt x="1380" y="46"/>
                    <a:pt x="1318" y="30"/>
                  </a:cubicBezTo>
                  <a:cubicBezTo>
                    <a:pt x="1242" y="10"/>
                    <a:pt x="1167" y="1"/>
                    <a:pt x="10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2774925" y="1842575"/>
              <a:ext cx="51200" cy="48900"/>
            </a:xfrm>
            <a:custGeom>
              <a:rect b="b" l="l" r="r" t="t"/>
              <a:pathLst>
                <a:path extrusionOk="0" h="1956" w="2048">
                  <a:moveTo>
                    <a:pt x="1055" y="435"/>
                  </a:moveTo>
                  <a:cubicBezTo>
                    <a:pt x="1225" y="528"/>
                    <a:pt x="1381" y="652"/>
                    <a:pt x="1427" y="885"/>
                  </a:cubicBezTo>
                  <a:cubicBezTo>
                    <a:pt x="1458" y="1133"/>
                    <a:pt x="1303" y="1319"/>
                    <a:pt x="1055" y="1334"/>
                  </a:cubicBezTo>
                  <a:cubicBezTo>
                    <a:pt x="1031" y="1337"/>
                    <a:pt x="1008" y="1338"/>
                    <a:pt x="987" y="1338"/>
                  </a:cubicBezTo>
                  <a:cubicBezTo>
                    <a:pt x="442" y="1338"/>
                    <a:pt x="546" y="615"/>
                    <a:pt x="1008" y="466"/>
                  </a:cubicBezTo>
                  <a:cubicBezTo>
                    <a:pt x="1039" y="466"/>
                    <a:pt x="1039" y="435"/>
                    <a:pt x="1055" y="435"/>
                  </a:cubicBezTo>
                  <a:close/>
                  <a:moveTo>
                    <a:pt x="962" y="1"/>
                  </a:moveTo>
                  <a:cubicBezTo>
                    <a:pt x="388" y="1"/>
                    <a:pt x="0" y="512"/>
                    <a:pt x="31" y="1055"/>
                  </a:cubicBezTo>
                  <a:cubicBezTo>
                    <a:pt x="46" y="1587"/>
                    <a:pt x="508" y="1955"/>
                    <a:pt x="1023" y="1955"/>
                  </a:cubicBezTo>
                  <a:cubicBezTo>
                    <a:pt x="1034" y="1955"/>
                    <a:pt x="1044" y="1955"/>
                    <a:pt x="1055" y="1955"/>
                  </a:cubicBezTo>
                  <a:cubicBezTo>
                    <a:pt x="1582" y="1939"/>
                    <a:pt x="2047" y="1521"/>
                    <a:pt x="2001" y="978"/>
                  </a:cubicBezTo>
                  <a:cubicBezTo>
                    <a:pt x="1986" y="490"/>
                    <a:pt x="1611" y="47"/>
                    <a:pt x="1141" y="47"/>
                  </a:cubicBezTo>
                  <a:cubicBezTo>
                    <a:pt x="1133" y="47"/>
                    <a:pt x="1125" y="47"/>
                    <a:pt x="1117" y="47"/>
                  </a:cubicBezTo>
                  <a:cubicBezTo>
                    <a:pt x="1070" y="16"/>
                    <a:pt x="1039" y="1"/>
                    <a:pt x="9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2634950" y="1547750"/>
              <a:ext cx="58175" cy="54875"/>
            </a:xfrm>
            <a:custGeom>
              <a:rect b="b" l="l" r="r" t="t"/>
              <a:pathLst>
                <a:path extrusionOk="0" h="2195" w="2327">
                  <a:moveTo>
                    <a:pt x="1319" y="565"/>
                  </a:moveTo>
                  <a:cubicBezTo>
                    <a:pt x="1536" y="720"/>
                    <a:pt x="1691" y="952"/>
                    <a:pt x="1629" y="1216"/>
                  </a:cubicBezTo>
                  <a:cubicBezTo>
                    <a:pt x="1575" y="1460"/>
                    <a:pt x="1343" y="1597"/>
                    <a:pt x="1120" y="1597"/>
                  </a:cubicBezTo>
                  <a:cubicBezTo>
                    <a:pt x="1088" y="1597"/>
                    <a:pt x="1055" y="1594"/>
                    <a:pt x="1024" y="1588"/>
                  </a:cubicBezTo>
                  <a:cubicBezTo>
                    <a:pt x="760" y="1557"/>
                    <a:pt x="621" y="1325"/>
                    <a:pt x="636" y="1061"/>
                  </a:cubicBezTo>
                  <a:cubicBezTo>
                    <a:pt x="698" y="704"/>
                    <a:pt x="1008" y="611"/>
                    <a:pt x="1319" y="565"/>
                  </a:cubicBezTo>
                  <a:close/>
                  <a:moveTo>
                    <a:pt x="1385" y="0"/>
                  </a:moveTo>
                  <a:cubicBezTo>
                    <a:pt x="1285" y="0"/>
                    <a:pt x="1214" y="67"/>
                    <a:pt x="1179" y="161"/>
                  </a:cubicBezTo>
                  <a:cubicBezTo>
                    <a:pt x="636" y="161"/>
                    <a:pt x="155" y="363"/>
                    <a:pt x="78" y="983"/>
                  </a:cubicBezTo>
                  <a:cubicBezTo>
                    <a:pt x="0" y="1557"/>
                    <a:pt x="326" y="2069"/>
                    <a:pt x="915" y="2178"/>
                  </a:cubicBezTo>
                  <a:cubicBezTo>
                    <a:pt x="980" y="2189"/>
                    <a:pt x="1044" y="2194"/>
                    <a:pt x="1109" y="2194"/>
                  </a:cubicBezTo>
                  <a:cubicBezTo>
                    <a:pt x="1588" y="2194"/>
                    <a:pt x="2048" y="1896"/>
                    <a:pt x="2172" y="1418"/>
                  </a:cubicBezTo>
                  <a:cubicBezTo>
                    <a:pt x="2327" y="859"/>
                    <a:pt x="2032" y="224"/>
                    <a:pt x="1489" y="22"/>
                  </a:cubicBezTo>
                  <a:cubicBezTo>
                    <a:pt x="1452" y="7"/>
                    <a:pt x="1417" y="0"/>
                    <a:pt x="1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2750500" y="1669975"/>
              <a:ext cx="60475" cy="47025"/>
            </a:xfrm>
            <a:custGeom>
              <a:rect b="b" l="l" r="r" t="t"/>
              <a:pathLst>
                <a:path extrusionOk="0" h="1881" w="2419">
                  <a:moveTo>
                    <a:pt x="1137" y="532"/>
                  </a:moveTo>
                  <a:cubicBezTo>
                    <a:pt x="1189" y="532"/>
                    <a:pt x="1241" y="542"/>
                    <a:pt x="1287" y="561"/>
                  </a:cubicBezTo>
                  <a:cubicBezTo>
                    <a:pt x="1311" y="569"/>
                    <a:pt x="1334" y="573"/>
                    <a:pt x="1355" y="573"/>
                  </a:cubicBezTo>
                  <a:cubicBezTo>
                    <a:pt x="1377" y="573"/>
                    <a:pt x="1396" y="569"/>
                    <a:pt x="1411" y="561"/>
                  </a:cubicBezTo>
                  <a:cubicBezTo>
                    <a:pt x="1660" y="639"/>
                    <a:pt x="1892" y="825"/>
                    <a:pt x="1722" y="1120"/>
                  </a:cubicBezTo>
                  <a:cubicBezTo>
                    <a:pt x="1630" y="1262"/>
                    <a:pt x="1472" y="1324"/>
                    <a:pt x="1313" y="1324"/>
                  </a:cubicBezTo>
                  <a:cubicBezTo>
                    <a:pt x="1229" y="1324"/>
                    <a:pt x="1145" y="1307"/>
                    <a:pt x="1070" y="1275"/>
                  </a:cubicBezTo>
                  <a:cubicBezTo>
                    <a:pt x="884" y="1197"/>
                    <a:pt x="682" y="1011"/>
                    <a:pt x="760" y="794"/>
                  </a:cubicBezTo>
                  <a:cubicBezTo>
                    <a:pt x="818" y="619"/>
                    <a:pt x="981" y="532"/>
                    <a:pt x="1137" y="532"/>
                  </a:cubicBezTo>
                  <a:close/>
                  <a:moveTo>
                    <a:pt x="1441" y="1"/>
                  </a:moveTo>
                  <a:cubicBezTo>
                    <a:pt x="1366" y="1"/>
                    <a:pt x="1288" y="11"/>
                    <a:pt x="1210" y="34"/>
                  </a:cubicBezTo>
                  <a:cubicBezTo>
                    <a:pt x="1179" y="49"/>
                    <a:pt x="1163" y="80"/>
                    <a:pt x="1117" y="111"/>
                  </a:cubicBezTo>
                  <a:cubicBezTo>
                    <a:pt x="1079" y="104"/>
                    <a:pt x="1041" y="101"/>
                    <a:pt x="1002" y="101"/>
                  </a:cubicBezTo>
                  <a:cubicBezTo>
                    <a:pt x="705" y="101"/>
                    <a:pt x="385" y="304"/>
                    <a:pt x="248" y="592"/>
                  </a:cubicBezTo>
                  <a:cubicBezTo>
                    <a:pt x="0" y="1135"/>
                    <a:pt x="434" y="1678"/>
                    <a:pt x="946" y="1833"/>
                  </a:cubicBezTo>
                  <a:cubicBezTo>
                    <a:pt x="1054" y="1865"/>
                    <a:pt x="1167" y="1881"/>
                    <a:pt x="1278" y="1881"/>
                  </a:cubicBezTo>
                  <a:cubicBezTo>
                    <a:pt x="1757" y="1881"/>
                    <a:pt x="2220" y="1592"/>
                    <a:pt x="2295" y="1089"/>
                  </a:cubicBezTo>
                  <a:cubicBezTo>
                    <a:pt x="2418" y="557"/>
                    <a:pt x="1989" y="1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1579900" y="807050"/>
              <a:ext cx="2018225" cy="1958000"/>
            </a:xfrm>
            <a:custGeom>
              <a:rect b="b" l="l" r="r" t="t"/>
              <a:pathLst>
                <a:path extrusionOk="0" h="78320" w="80729">
                  <a:moveTo>
                    <a:pt x="34711" y="5052"/>
                  </a:moveTo>
                  <a:cubicBezTo>
                    <a:pt x="36898" y="5951"/>
                    <a:pt x="38635" y="7409"/>
                    <a:pt x="39085" y="10201"/>
                  </a:cubicBezTo>
                  <a:cubicBezTo>
                    <a:pt x="39085" y="10216"/>
                    <a:pt x="39100" y="10247"/>
                    <a:pt x="39100" y="10263"/>
                  </a:cubicBezTo>
                  <a:cubicBezTo>
                    <a:pt x="36913" y="10713"/>
                    <a:pt x="34928" y="11953"/>
                    <a:pt x="33749" y="13768"/>
                  </a:cubicBezTo>
                  <a:cubicBezTo>
                    <a:pt x="33362" y="10713"/>
                    <a:pt x="33610" y="8014"/>
                    <a:pt x="34711" y="5052"/>
                  </a:cubicBezTo>
                  <a:close/>
                  <a:moveTo>
                    <a:pt x="43970" y="4695"/>
                  </a:moveTo>
                  <a:cubicBezTo>
                    <a:pt x="43986" y="4726"/>
                    <a:pt x="43986" y="4757"/>
                    <a:pt x="44032" y="4788"/>
                  </a:cubicBezTo>
                  <a:cubicBezTo>
                    <a:pt x="46250" y="7642"/>
                    <a:pt x="46607" y="10589"/>
                    <a:pt x="47212" y="13923"/>
                  </a:cubicBezTo>
                  <a:cubicBezTo>
                    <a:pt x="45641" y="11762"/>
                    <a:pt x="43120" y="10109"/>
                    <a:pt x="40482" y="10109"/>
                  </a:cubicBezTo>
                  <a:cubicBezTo>
                    <a:pt x="40281" y="10109"/>
                    <a:pt x="40078" y="10119"/>
                    <a:pt x="39876" y="10139"/>
                  </a:cubicBezTo>
                  <a:cubicBezTo>
                    <a:pt x="40357" y="7502"/>
                    <a:pt x="41939" y="5843"/>
                    <a:pt x="43970" y="4695"/>
                  </a:cubicBezTo>
                  <a:close/>
                  <a:moveTo>
                    <a:pt x="24132" y="1984"/>
                  </a:moveTo>
                  <a:cubicBezTo>
                    <a:pt x="24187" y="1984"/>
                    <a:pt x="24244" y="1988"/>
                    <a:pt x="24304" y="1996"/>
                  </a:cubicBezTo>
                  <a:cubicBezTo>
                    <a:pt x="24956" y="2120"/>
                    <a:pt x="25855" y="2756"/>
                    <a:pt x="26522" y="2989"/>
                  </a:cubicBezTo>
                  <a:cubicBezTo>
                    <a:pt x="27763" y="3423"/>
                    <a:pt x="29081" y="3609"/>
                    <a:pt x="30353" y="3857"/>
                  </a:cubicBezTo>
                  <a:cubicBezTo>
                    <a:pt x="31640" y="4121"/>
                    <a:pt x="32974" y="4400"/>
                    <a:pt x="34199" y="4850"/>
                  </a:cubicBezTo>
                  <a:cubicBezTo>
                    <a:pt x="32772" y="7704"/>
                    <a:pt x="32431" y="11271"/>
                    <a:pt x="33486" y="14280"/>
                  </a:cubicBezTo>
                  <a:cubicBezTo>
                    <a:pt x="33424" y="14373"/>
                    <a:pt x="33362" y="14466"/>
                    <a:pt x="33331" y="14559"/>
                  </a:cubicBezTo>
                  <a:cubicBezTo>
                    <a:pt x="32323" y="9038"/>
                    <a:pt x="28786" y="4509"/>
                    <a:pt x="23684" y="2074"/>
                  </a:cubicBezTo>
                  <a:cubicBezTo>
                    <a:pt x="23833" y="2016"/>
                    <a:pt x="23974" y="1984"/>
                    <a:pt x="24132" y="1984"/>
                  </a:cubicBezTo>
                  <a:close/>
                  <a:moveTo>
                    <a:pt x="54660" y="1220"/>
                  </a:moveTo>
                  <a:cubicBezTo>
                    <a:pt x="54669" y="1220"/>
                    <a:pt x="54678" y="1221"/>
                    <a:pt x="54687" y="1221"/>
                  </a:cubicBezTo>
                  <a:cubicBezTo>
                    <a:pt x="50314" y="4400"/>
                    <a:pt x="47088" y="9270"/>
                    <a:pt x="47770" y="14823"/>
                  </a:cubicBezTo>
                  <a:cubicBezTo>
                    <a:pt x="47755" y="14776"/>
                    <a:pt x="47724" y="14730"/>
                    <a:pt x="47708" y="14714"/>
                  </a:cubicBezTo>
                  <a:cubicBezTo>
                    <a:pt x="47538" y="11023"/>
                    <a:pt x="47103" y="7270"/>
                    <a:pt x="44529" y="4416"/>
                  </a:cubicBezTo>
                  <a:cubicBezTo>
                    <a:pt x="45676" y="3826"/>
                    <a:pt x="46979" y="3392"/>
                    <a:pt x="48266" y="3051"/>
                  </a:cubicBezTo>
                  <a:cubicBezTo>
                    <a:pt x="49724" y="2663"/>
                    <a:pt x="51198" y="2384"/>
                    <a:pt x="52640" y="1950"/>
                  </a:cubicBezTo>
                  <a:cubicBezTo>
                    <a:pt x="53252" y="1751"/>
                    <a:pt x="54014" y="1220"/>
                    <a:pt x="54660" y="1220"/>
                  </a:cubicBezTo>
                  <a:close/>
                  <a:moveTo>
                    <a:pt x="55525" y="1702"/>
                  </a:moveTo>
                  <a:lnTo>
                    <a:pt x="55525" y="1702"/>
                  </a:lnTo>
                  <a:cubicBezTo>
                    <a:pt x="55851" y="2275"/>
                    <a:pt x="55975" y="3144"/>
                    <a:pt x="56176" y="3640"/>
                  </a:cubicBezTo>
                  <a:cubicBezTo>
                    <a:pt x="56750" y="5005"/>
                    <a:pt x="57557" y="6230"/>
                    <a:pt x="58332" y="7471"/>
                  </a:cubicBezTo>
                  <a:cubicBezTo>
                    <a:pt x="59387" y="9146"/>
                    <a:pt x="60472" y="10945"/>
                    <a:pt x="60984" y="12791"/>
                  </a:cubicBezTo>
                  <a:cubicBezTo>
                    <a:pt x="59154" y="12977"/>
                    <a:pt x="57386" y="13380"/>
                    <a:pt x="55680" y="14125"/>
                  </a:cubicBezTo>
                  <a:cubicBezTo>
                    <a:pt x="55168" y="14326"/>
                    <a:pt x="54424" y="14621"/>
                    <a:pt x="53741" y="14993"/>
                  </a:cubicBezTo>
                  <a:cubicBezTo>
                    <a:pt x="54703" y="13628"/>
                    <a:pt x="55432" y="12124"/>
                    <a:pt x="55820" y="10434"/>
                  </a:cubicBezTo>
                  <a:cubicBezTo>
                    <a:pt x="56533" y="7409"/>
                    <a:pt x="55696" y="4710"/>
                    <a:pt x="55525" y="1702"/>
                  </a:cubicBezTo>
                  <a:close/>
                  <a:moveTo>
                    <a:pt x="22319" y="3423"/>
                  </a:moveTo>
                  <a:cubicBezTo>
                    <a:pt x="21900" y="7611"/>
                    <a:pt x="22955" y="11752"/>
                    <a:pt x="25359" y="15102"/>
                  </a:cubicBezTo>
                  <a:cubicBezTo>
                    <a:pt x="23482" y="13551"/>
                    <a:pt x="21311" y="12264"/>
                    <a:pt x="19031" y="11612"/>
                  </a:cubicBezTo>
                  <a:cubicBezTo>
                    <a:pt x="19264" y="10294"/>
                    <a:pt x="19713" y="9007"/>
                    <a:pt x="20272" y="7719"/>
                  </a:cubicBezTo>
                  <a:cubicBezTo>
                    <a:pt x="20721" y="6727"/>
                    <a:pt x="21419" y="4773"/>
                    <a:pt x="22319" y="3423"/>
                  </a:cubicBezTo>
                  <a:close/>
                  <a:moveTo>
                    <a:pt x="54708" y="2150"/>
                  </a:moveTo>
                  <a:cubicBezTo>
                    <a:pt x="54901" y="2150"/>
                    <a:pt x="54977" y="2340"/>
                    <a:pt x="54936" y="2725"/>
                  </a:cubicBezTo>
                  <a:cubicBezTo>
                    <a:pt x="55944" y="4013"/>
                    <a:pt x="55556" y="8355"/>
                    <a:pt x="55277" y="9798"/>
                  </a:cubicBezTo>
                  <a:cubicBezTo>
                    <a:pt x="54703" y="12574"/>
                    <a:pt x="53230" y="14931"/>
                    <a:pt x="51182" y="16854"/>
                  </a:cubicBezTo>
                  <a:cubicBezTo>
                    <a:pt x="51027" y="16095"/>
                    <a:pt x="50981" y="15319"/>
                    <a:pt x="51120" y="14513"/>
                  </a:cubicBezTo>
                  <a:cubicBezTo>
                    <a:pt x="51144" y="14306"/>
                    <a:pt x="50988" y="14062"/>
                    <a:pt x="50786" y="14062"/>
                  </a:cubicBezTo>
                  <a:cubicBezTo>
                    <a:pt x="50729" y="14062"/>
                    <a:pt x="50669" y="14081"/>
                    <a:pt x="50608" y="14125"/>
                  </a:cubicBezTo>
                  <a:cubicBezTo>
                    <a:pt x="49879" y="14683"/>
                    <a:pt x="49057" y="15024"/>
                    <a:pt x="48204" y="15304"/>
                  </a:cubicBezTo>
                  <a:cubicBezTo>
                    <a:pt x="48142" y="12233"/>
                    <a:pt x="48623" y="9348"/>
                    <a:pt x="50283" y="6711"/>
                  </a:cubicBezTo>
                  <a:cubicBezTo>
                    <a:pt x="50919" y="5688"/>
                    <a:pt x="51694" y="4741"/>
                    <a:pt x="52532" y="3857"/>
                  </a:cubicBezTo>
                  <a:cubicBezTo>
                    <a:pt x="52981" y="3423"/>
                    <a:pt x="53431" y="3004"/>
                    <a:pt x="53912" y="2601"/>
                  </a:cubicBezTo>
                  <a:cubicBezTo>
                    <a:pt x="54270" y="2301"/>
                    <a:pt x="54536" y="2150"/>
                    <a:pt x="54708" y="2150"/>
                  </a:cubicBezTo>
                  <a:close/>
                  <a:moveTo>
                    <a:pt x="24356" y="3333"/>
                  </a:moveTo>
                  <a:cubicBezTo>
                    <a:pt x="26205" y="3333"/>
                    <a:pt x="28641" y="6407"/>
                    <a:pt x="29624" y="7704"/>
                  </a:cubicBezTo>
                  <a:cubicBezTo>
                    <a:pt x="31408" y="10092"/>
                    <a:pt x="32431" y="12775"/>
                    <a:pt x="32788" y="15707"/>
                  </a:cubicBezTo>
                  <a:cubicBezTo>
                    <a:pt x="31330" y="15102"/>
                    <a:pt x="29996" y="14311"/>
                    <a:pt x="28926" y="12884"/>
                  </a:cubicBezTo>
                  <a:cubicBezTo>
                    <a:pt x="28854" y="12786"/>
                    <a:pt x="28733" y="12735"/>
                    <a:pt x="28618" y="12735"/>
                  </a:cubicBezTo>
                  <a:cubicBezTo>
                    <a:pt x="28459" y="12735"/>
                    <a:pt x="28312" y="12832"/>
                    <a:pt x="28321" y="13039"/>
                  </a:cubicBezTo>
                  <a:cubicBezTo>
                    <a:pt x="28383" y="14559"/>
                    <a:pt x="28228" y="15939"/>
                    <a:pt x="27933" y="17273"/>
                  </a:cubicBezTo>
                  <a:cubicBezTo>
                    <a:pt x="26212" y="15459"/>
                    <a:pt x="24816" y="13380"/>
                    <a:pt x="23947" y="11023"/>
                  </a:cubicBezTo>
                  <a:cubicBezTo>
                    <a:pt x="23327" y="9332"/>
                    <a:pt x="21745" y="4555"/>
                    <a:pt x="23637" y="3516"/>
                  </a:cubicBezTo>
                  <a:cubicBezTo>
                    <a:pt x="23862" y="3390"/>
                    <a:pt x="24103" y="3333"/>
                    <a:pt x="24356" y="3333"/>
                  </a:cubicBezTo>
                  <a:close/>
                  <a:moveTo>
                    <a:pt x="18938" y="12233"/>
                  </a:moveTo>
                  <a:lnTo>
                    <a:pt x="18938" y="12233"/>
                  </a:lnTo>
                  <a:cubicBezTo>
                    <a:pt x="21931" y="13675"/>
                    <a:pt x="24583" y="15102"/>
                    <a:pt x="27080" y="17304"/>
                  </a:cubicBezTo>
                  <a:cubicBezTo>
                    <a:pt x="26256" y="17203"/>
                    <a:pt x="25405" y="17128"/>
                    <a:pt x="24561" y="17128"/>
                  </a:cubicBezTo>
                  <a:cubicBezTo>
                    <a:pt x="22943" y="17128"/>
                    <a:pt x="21354" y="17405"/>
                    <a:pt x="20039" y="18312"/>
                  </a:cubicBezTo>
                  <a:cubicBezTo>
                    <a:pt x="18938" y="16343"/>
                    <a:pt x="18674" y="14295"/>
                    <a:pt x="18938" y="12233"/>
                  </a:cubicBezTo>
                  <a:close/>
                  <a:moveTo>
                    <a:pt x="61155" y="13427"/>
                  </a:moveTo>
                  <a:lnTo>
                    <a:pt x="61155" y="13427"/>
                  </a:lnTo>
                  <a:cubicBezTo>
                    <a:pt x="61481" y="14993"/>
                    <a:pt x="61341" y="16622"/>
                    <a:pt x="60364" y="18266"/>
                  </a:cubicBezTo>
                  <a:cubicBezTo>
                    <a:pt x="60348" y="18281"/>
                    <a:pt x="60348" y="18328"/>
                    <a:pt x="60348" y="18343"/>
                  </a:cubicBezTo>
                  <a:cubicBezTo>
                    <a:pt x="60271" y="18266"/>
                    <a:pt x="60209" y="18188"/>
                    <a:pt x="60131" y="18126"/>
                  </a:cubicBezTo>
                  <a:cubicBezTo>
                    <a:pt x="58727" y="16818"/>
                    <a:pt x="56914" y="16166"/>
                    <a:pt x="55088" y="16166"/>
                  </a:cubicBezTo>
                  <a:cubicBezTo>
                    <a:pt x="54252" y="16166"/>
                    <a:pt x="53413" y="16303"/>
                    <a:pt x="52609" y="16575"/>
                  </a:cubicBezTo>
                  <a:cubicBezTo>
                    <a:pt x="53323" y="15552"/>
                    <a:pt x="55959" y="14637"/>
                    <a:pt x="56812" y="14357"/>
                  </a:cubicBezTo>
                  <a:cubicBezTo>
                    <a:pt x="58239" y="13846"/>
                    <a:pt x="59682" y="13582"/>
                    <a:pt x="61155" y="13427"/>
                  </a:cubicBezTo>
                  <a:close/>
                  <a:moveTo>
                    <a:pt x="40515" y="10740"/>
                  </a:moveTo>
                  <a:cubicBezTo>
                    <a:pt x="43391" y="10740"/>
                    <a:pt x="46078" y="13138"/>
                    <a:pt x="47413" y="15521"/>
                  </a:cubicBezTo>
                  <a:cubicBezTo>
                    <a:pt x="47134" y="15598"/>
                    <a:pt x="46855" y="15676"/>
                    <a:pt x="46560" y="15753"/>
                  </a:cubicBezTo>
                  <a:cubicBezTo>
                    <a:pt x="45646" y="12878"/>
                    <a:pt x="43248" y="11533"/>
                    <a:pt x="40779" y="11533"/>
                  </a:cubicBezTo>
                  <a:cubicBezTo>
                    <a:pt x="38094" y="11533"/>
                    <a:pt x="35326" y="13123"/>
                    <a:pt x="34292" y="16063"/>
                  </a:cubicBezTo>
                  <a:cubicBezTo>
                    <a:pt x="34252" y="16185"/>
                    <a:pt x="34363" y="16287"/>
                    <a:pt x="34471" y="16287"/>
                  </a:cubicBezTo>
                  <a:cubicBezTo>
                    <a:pt x="34529" y="16287"/>
                    <a:pt x="34586" y="16258"/>
                    <a:pt x="34618" y="16188"/>
                  </a:cubicBezTo>
                  <a:cubicBezTo>
                    <a:pt x="35931" y="13636"/>
                    <a:pt x="38479" y="12100"/>
                    <a:pt x="40894" y="12100"/>
                  </a:cubicBezTo>
                  <a:cubicBezTo>
                    <a:pt x="42986" y="12100"/>
                    <a:pt x="44979" y="13251"/>
                    <a:pt x="45987" y="15893"/>
                  </a:cubicBezTo>
                  <a:cubicBezTo>
                    <a:pt x="45242" y="16110"/>
                    <a:pt x="44529" y="16343"/>
                    <a:pt x="43846" y="16715"/>
                  </a:cubicBezTo>
                  <a:cubicBezTo>
                    <a:pt x="42373" y="17506"/>
                    <a:pt x="41179" y="18638"/>
                    <a:pt x="40326" y="20049"/>
                  </a:cubicBezTo>
                  <a:cubicBezTo>
                    <a:pt x="40046" y="18762"/>
                    <a:pt x="39023" y="18095"/>
                    <a:pt x="37782" y="17552"/>
                  </a:cubicBezTo>
                  <a:cubicBezTo>
                    <a:pt x="36324" y="16901"/>
                    <a:pt x="34820" y="16498"/>
                    <a:pt x="33377" y="15970"/>
                  </a:cubicBezTo>
                  <a:cubicBezTo>
                    <a:pt x="33424" y="15924"/>
                    <a:pt x="33439" y="15862"/>
                    <a:pt x="33439" y="15784"/>
                  </a:cubicBezTo>
                  <a:cubicBezTo>
                    <a:pt x="33439" y="15707"/>
                    <a:pt x="33424" y="15629"/>
                    <a:pt x="33408" y="15536"/>
                  </a:cubicBezTo>
                  <a:cubicBezTo>
                    <a:pt x="34742" y="12884"/>
                    <a:pt x="37286" y="10868"/>
                    <a:pt x="40326" y="10744"/>
                  </a:cubicBezTo>
                  <a:cubicBezTo>
                    <a:pt x="40389" y="10741"/>
                    <a:pt x="40452" y="10740"/>
                    <a:pt x="40515" y="10740"/>
                  </a:cubicBezTo>
                  <a:close/>
                  <a:moveTo>
                    <a:pt x="33036" y="21988"/>
                  </a:moveTo>
                  <a:cubicBezTo>
                    <a:pt x="33052" y="22004"/>
                    <a:pt x="33067" y="22035"/>
                    <a:pt x="33114" y="22035"/>
                  </a:cubicBezTo>
                  <a:cubicBezTo>
                    <a:pt x="33765" y="22267"/>
                    <a:pt x="34447" y="22841"/>
                    <a:pt x="34292" y="23632"/>
                  </a:cubicBezTo>
                  <a:cubicBezTo>
                    <a:pt x="34173" y="24204"/>
                    <a:pt x="33669" y="24483"/>
                    <a:pt x="33161" y="24483"/>
                  </a:cubicBezTo>
                  <a:cubicBezTo>
                    <a:pt x="33008" y="24483"/>
                    <a:pt x="32854" y="24458"/>
                    <a:pt x="32710" y="24408"/>
                  </a:cubicBezTo>
                  <a:cubicBezTo>
                    <a:pt x="32012" y="24206"/>
                    <a:pt x="31345" y="23508"/>
                    <a:pt x="31749" y="22748"/>
                  </a:cubicBezTo>
                  <a:cubicBezTo>
                    <a:pt x="32028" y="22236"/>
                    <a:pt x="32524" y="22081"/>
                    <a:pt x="33036" y="21988"/>
                  </a:cubicBezTo>
                  <a:close/>
                  <a:moveTo>
                    <a:pt x="46684" y="21957"/>
                  </a:moveTo>
                  <a:lnTo>
                    <a:pt x="46684" y="21957"/>
                  </a:lnTo>
                  <a:cubicBezTo>
                    <a:pt x="46669" y="22066"/>
                    <a:pt x="46715" y="22190"/>
                    <a:pt x="46840" y="22236"/>
                  </a:cubicBezTo>
                  <a:cubicBezTo>
                    <a:pt x="47475" y="22546"/>
                    <a:pt x="47910" y="23275"/>
                    <a:pt x="47615" y="23973"/>
                  </a:cubicBezTo>
                  <a:cubicBezTo>
                    <a:pt x="47405" y="24449"/>
                    <a:pt x="46879" y="24743"/>
                    <a:pt x="46364" y="24743"/>
                  </a:cubicBezTo>
                  <a:cubicBezTo>
                    <a:pt x="46157" y="24743"/>
                    <a:pt x="45952" y="24696"/>
                    <a:pt x="45769" y="24594"/>
                  </a:cubicBezTo>
                  <a:cubicBezTo>
                    <a:pt x="45165" y="24237"/>
                    <a:pt x="44901" y="23384"/>
                    <a:pt x="45227" y="22764"/>
                  </a:cubicBezTo>
                  <a:cubicBezTo>
                    <a:pt x="45521" y="22221"/>
                    <a:pt x="46095" y="21988"/>
                    <a:pt x="46684" y="21957"/>
                  </a:cubicBezTo>
                  <a:close/>
                  <a:moveTo>
                    <a:pt x="66769" y="17723"/>
                  </a:moveTo>
                  <a:cubicBezTo>
                    <a:pt x="69313" y="17956"/>
                    <a:pt x="71810" y="18871"/>
                    <a:pt x="74307" y="19972"/>
                  </a:cubicBezTo>
                  <a:cubicBezTo>
                    <a:pt x="75393" y="20453"/>
                    <a:pt x="76835" y="20871"/>
                    <a:pt x="77890" y="21507"/>
                  </a:cubicBezTo>
                  <a:cubicBezTo>
                    <a:pt x="76869" y="21377"/>
                    <a:pt x="75839" y="21307"/>
                    <a:pt x="74817" y="21307"/>
                  </a:cubicBezTo>
                  <a:cubicBezTo>
                    <a:pt x="70621" y="21307"/>
                    <a:pt x="66539" y="22485"/>
                    <a:pt x="63621" y="25478"/>
                  </a:cubicBezTo>
                  <a:cubicBezTo>
                    <a:pt x="65203" y="23151"/>
                    <a:pt x="66227" y="20654"/>
                    <a:pt x="66769" y="17801"/>
                  </a:cubicBezTo>
                  <a:lnTo>
                    <a:pt x="66769" y="17723"/>
                  </a:lnTo>
                  <a:close/>
                  <a:moveTo>
                    <a:pt x="12579" y="18964"/>
                  </a:moveTo>
                  <a:cubicBezTo>
                    <a:pt x="13339" y="21414"/>
                    <a:pt x="14657" y="23989"/>
                    <a:pt x="16735" y="25555"/>
                  </a:cubicBezTo>
                  <a:cubicBezTo>
                    <a:pt x="13505" y="24216"/>
                    <a:pt x="10086" y="23546"/>
                    <a:pt x="6631" y="23546"/>
                  </a:cubicBezTo>
                  <a:cubicBezTo>
                    <a:pt x="5127" y="23546"/>
                    <a:pt x="3616" y="23673"/>
                    <a:pt x="2110" y="23927"/>
                  </a:cubicBezTo>
                  <a:cubicBezTo>
                    <a:pt x="2668" y="23710"/>
                    <a:pt x="3444" y="23555"/>
                    <a:pt x="3785" y="23446"/>
                  </a:cubicBezTo>
                  <a:cubicBezTo>
                    <a:pt x="5181" y="22888"/>
                    <a:pt x="6437" y="22112"/>
                    <a:pt x="7724" y="21352"/>
                  </a:cubicBezTo>
                  <a:cubicBezTo>
                    <a:pt x="9306" y="20437"/>
                    <a:pt x="10919" y="19522"/>
                    <a:pt x="12579" y="18964"/>
                  </a:cubicBezTo>
                  <a:close/>
                  <a:moveTo>
                    <a:pt x="15562" y="18438"/>
                  </a:moveTo>
                  <a:cubicBezTo>
                    <a:pt x="16622" y="18438"/>
                    <a:pt x="17698" y="18657"/>
                    <a:pt x="18798" y="19181"/>
                  </a:cubicBezTo>
                  <a:cubicBezTo>
                    <a:pt x="18860" y="19212"/>
                    <a:pt x="18922" y="19212"/>
                    <a:pt x="18984" y="19212"/>
                  </a:cubicBezTo>
                  <a:cubicBezTo>
                    <a:pt x="17526" y="20871"/>
                    <a:pt x="17433" y="23477"/>
                    <a:pt x="17976" y="25679"/>
                  </a:cubicBezTo>
                  <a:cubicBezTo>
                    <a:pt x="15526" y="23989"/>
                    <a:pt x="14114" y="21678"/>
                    <a:pt x="13122" y="18793"/>
                  </a:cubicBezTo>
                  <a:cubicBezTo>
                    <a:pt x="13928" y="18570"/>
                    <a:pt x="14740" y="18438"/>
                    <a:pt x="15562" y="18438"/>
                  </a:cubicBezTo>
                  <a:close/>
                  <a:moveTo>
                    <a:pt x="24800" y="18845"/>
                  </a:moveTo>
                  <a:cubicBezTo>
                    <a:pt x="25689" y="18845"/>
                    <a:pt x="26592" y="18975"/>
                    <a:pt x="27437" y="19134"/>
                  </a:cubicBezTo>
                  <a:cubicBezTo>
                    <a:pt x="27173" y="19956"/>
                    <a:pt x="26910" y="20794"/>
                    <a:pt x="26600" y="21662"/>
                  </a:cubicBezTo>
                  <a:cubicBezTo>
                    <a:pt x="26119" y="23043"/>
                    <a:pt x="25933" y="24222"/>
                    <a:pt x="26429" y="25493"/>
                  </a:cubicBezTo>
                  <a:cubicBezTo>
                    <a:pt x="25785" y="25228"/>
                    <a:pt x="25134" y="25109"/>
                    <a:pt x="24473" y="25109"/>
                  </a:cubicBezTo>
                  <a:cubicBezTo>
                    <a:pt x="23703" y="25109"/>
                    <a:pt x="22919" y="25271"/>
                    <a:pt x="22117" y="25555"/>
                  </a:cubicBezTo>
                  <a:cubicBezTo>
                    <a:pt x="21419" y="25804"/>
                    <a:pt x="20783" y="26098"/>
                    <a:pt x="20148" y="26393"/>
                  </a:cubicBezTo>
                  <a:cubicBezTo>
                    <a:pt x="19543" y="24284"/>
                    <a:pt x="19310" y="21771"/>
                    <a:pt x="21078" y="20127"/>
                  </a:cubicBezTo>
                  <a:cubicBezTo>
                    <a:pt x="22111" y="19151"/>
                    <a:pt x="23438" y="18845"/>
                    <a:pt x="24800" y="18845"/>
                  </a:cubicBezTo>
                  <a:close/>
                  <a:moveTo>
                    <a:pt x="65554" y="17678"/>
                  </a:moveTo>
                  <a:cubicBezTo>
                    <a:pt x="65753" y="17678"/>
                    <a:pt x="65951" y="17683"/>
                    <a:pt x="66149" y="17692"/>
                  </a:cubicBezTo>
                  <a:cubicBezTo>
                    <a:pt x="65513" y="20996"/>
                    <a:pt x="64133" y="23632"/>
                    <a:pt x="62442" y="26486"/>
                  </a:cubicBezTo>
                  <a:cubicBezTo>
                    <a:pt x="62892" y="23756"/>
                    <a:pt x="62566" y="20918"/>
                    <a:pt x="60736" y="18778"/>
                  </a:cubicBezTo>
                  <a:cubicBezTo>
                    <a:pt x="60814" y="18747"/>
                    <a:pt x="60907" y="18716"/>
                    <a:pt x="60969" y="18607"/>
                  </a:cubicBezTo>
                  <a:cubicBezTo>
                    <a:pt x="60984" y="18592"/>
                    <a:pt x="60984" y="18576"/>
                    <a:pt x="61000" y="18530"/>
                  </a:cubicBezTo>
                  <a:cubicBezTo>
                    <a:pt x="62547" y="17941"/>
                    <a:pt x="64058" y="17678"/>
                    <a:pt x="65554" y="17678"/>
                  </a:cubicBezTo>
                  <a:close/>
                  <a:moveTo>
                    <a:pt x="24515" y="17775"/>
                  </a:moveTo>
                  <a:cubicBezTo>
                    <a:pt x="25605" y="17775"/>
                    <a:pt x="26707" y="17912"/>
                    <a:pt x="27732" y="18049"/>
                  </a:cubicBezTo>
                  <a:cubicBezTo>
                    <a:pt x="27701" y="18204"/>
                    <a:pt x="27639" y="18390"/>
                    <a:pt x="27608" y="18545"/>
                  </a:cubicBezTo>
                  <a:cubicBezTo>
                    <a:pt x="26714" y="18375"/>
                    <a:pt x="25771" y="18247"/>
                    <a:pt x="24845" y="18247"/>
                  </a:cubicBezTo>
                  <a:cubicBezTo>
                    <a:pt x="23229" y="18247"/>
                    <a:pt x="21662" y="18637"/>
                    <a:pt x="20489" y="19879"/>
                  </a:cubicBezTo>
                  <a:cubicBezTo>
                    <a:pt x="18767" y="21693"/>
                    <a:pt x="18860" y="24377"/>
                    <a:pt x="19791" y="26548"/>
                  </a:cubicBezTo>
                  <a:cubicBezTo>
                    <a:pt x="19496" y="26688"/>
                    <a:pt x="19217" y="26812"/>
                    <a:pt x="18922" y="26936"/>
                  </a:cubicBezTo>
                  <a:lnTo>
                    <a:pt x="18922" y="26920"/>
                  </a:lnTo>
                  <a:cubicBezTo>
                    <a:pt x="18953" y="26843"/>
                    <a:pt x="18953" y="26750"/>
                    <a:pt x="18938" y="26703"/>
                  </a:cubicBezTo>
                  <a:cubicBezTo>
                    <a:pt x="19093" y="26657"/>
                    <a:pt x="19170" y="26408"/>
                    <a:pt x="19000" y="26315"/>
                  </a:cubicBezTo>
                  <a:cubicBezTo>
                    <a:pt x="18876" y="26253"/>
                    <a:pt x="18798" y="26176"/>
                    <a:pt x="18690" y="26114"/>
                  </a:cubicBezTo>
                  <a:cubicBezTo>
                    <a:pt x="18162" y="23865"/>
                    <a:pt x="18085" y="20980"/>
                    <a:pt x="19729" y="19398"/>
                  </a:cubicBezTo>
                  <a:cubicBezTo>
                    <a:pt x="21047" y="18127"/>
                    <a:pt x="22766" y="17775"/>
                    <a:pt x="24515" y="17775"/>
                  </a:cubicBezTo>
                  <a:close/>
                  <a:moveTo>
                    <a:pt x="54948" y="16815"/>
                  </a:moveTo>
                  <a:cubicBezTo>
                    <a:pt x="56843" y="16815"/>
                    <a:pt x="58677" y="17515"/>
                    <a:pt x="60100" y="19026"/>
                  </a:cubicBezTo>
                  <a:cubicBezTo>
                    <a:pt x="62256" y="21414"/>
                    <a:pt x="62194" y="24780"/>
                    <a:pt x="61527" y="27711"/>
                  </a:cubicBezTo>
                  <a:cubicBezTo>
                    <a:pt x="61326" y="27587"/>
                    <a:pt x="61108" y="27494"/>
                    <a:pt x="60891" y="27385"/>
                  </a:cubicBezTo>
                  <a:cubicBezTo>
                    <a:pt x="60907" y="27354"/>
                    <a:pt x="60938" y="27339"/>
                    <a:pt x="60938" y="27323"/>
                  </a:cubicBezTo>
                  <a:cubicBezTo>
                    <a:pt x="63027" y="22694"/>
                    <a:pt x="59262" y="17572"/>
                    <a:pt x="54689" y="17572"/>
                  </a:cubicBezTo>
                  <a:cubicBezTo>
                    <a:pt x="53761" y="17572"/>
                    <a:pt x="52801" y="17782"/>
                    <a:pt x="51849" y="18250"/>
                  </a:cubicBezTo>
                  <a:cubicBezTo>
                    <a:pt x="51681" y="18335"/>
                    <a:pt x="51779" y="18585"/>
                    <a:pt x="51938" y="18585"/>
                  </a:cubicBezTo>
                  <a:cubicBezTo>
                    <a:pt x="51954" y="18585"/>
                    <a:pt x="51971" y="18582"/>
                    <a:pt x="51989" y="18576"/>
                  </a:cubicBezTo>
                  <a:cubicBezTo>
                    <a:pt x="52795" y="18327"/>
                    <a:pt x="53586" y="18210"/>
                    <a:pt x="54343" y="18210"/>
                  </a:cubicBezTo>
                  <a:cubicBezTo>
                    <a:pt x="58815" y="18210"/>
                    <a:pt x="62110" y="22276"/>
                    <a:pt x="60426" y="27091"/>
                  </a:cubicBezTo>
                  <a:lnTo>
                    <a:pt x="60426" y="27106"/>
                  </a:lnTo>
                  <a:cubicBezTo>
                    <a:pt x="58659" y="26147"/>
                    <a:pt x="56934" y="25116"/>
                    <a:pt x="55040" y="25116"/>
                  </a:cubicBezTo>
                  <a:cubicBezTo>
                    <a:pt x="54606" y="25116"/>
                    <a:pt x="54164" y="25170"/>
                    <a:pt x="53710" y="25292"/>
                  </a:cubicBezTo>
                  <a:cubicBezTo>
                    <a:pt x="53927" y="22469"/>
                    <a:pt x="52128" y="20127"/>
                    <a:pt x="51368" y="17568"/>
                  </a:cubicBezTo>
                  <a:lnTo>
                    <a:pt x="51368" y="17568"/>
                  </a:lnTo>
                  <a:cubicBezTo>
                    <a:pt x="51394" y="17574"/>
                    <a:pt x="51420" y="17578"/>
                    <a:pt x="51444" y="17578"/>
                  </a:cubicBezTo>
                  <a:cubicBezTo>
                    <a:pt x="51479" y="17578"/>
                    <a:pt x="51512" y="17571"/>
                    <a:pt x="51539" y="17552"/>
                  </a:cubicBezTo>
                  <a:cubicBezTo>
                    <a:pt x="52646" y="17069"/>
                    <a:pt x="53808" y="16815"/>
                    <a:pt x="54948" y="16815"/>
                  </a:cubicBezTo>
                  <a:close/>
                  <a:moveTo>
                    <a:pt x="30932" y="17253"/>
                  </a:moveTo>
                  <a:cubicBezTo>
                    <a:pt x="30980" y="17253"/>
                    <a:pt x="31030" y="17255"/>
                    <a:pt x="31082" y="17258"/>
                  </a:cubicBezTo>
                  <a:cubicBezTo>
                    <a:pt x="32121" y="17320"/>
                    <a:pt x="33874" y="18312"/>
                    <a:pt x="34742" y="18700"/>
                  </a:cubicBezTo>
                  <a:cubicBezTo>
                    <a:pt x="36076" y="19289"/>
                    <a:pt x="36929" y="19631"/>
                    <a:pt x="37410" y="21104"/>
                  </a:cubicBezTo>
                  <a:cubicBezTo>
                    <a:pt x="38139" y="23229"/>
                    <a:pt x="37984" y="25679"/>
                    <a:pt x="37922" y="27928"/>
                  </a:cubicBezTo>
                  <a:cubicBezTo>
                    <a:pt x="37281" y="27516"/>
                    <a:pt x="36542" y="27286"/>
                    <a:pt x="35795" y="27286"/>
                  </a:cubicBezTo>
                  <a:cubicBezTo>
                    <a:pt x="35474" y="27286"/>
                    <a:pt x="35152" y="27328"/>
                    <a:pt x="34835" y="27417"/>
                  </a:cubicBezTo>
                  <a:cubicBezTo>
                    <a:pt x="34758" y="27013"/>
                    <a:pt x="34649" y="26610"/>
                    <a:pt x="34540" y="26191"/>
                  </a:cubicBezTo>
                  <a:cubicBezTo>
                    <a:pt x="34432" y="25726"/>
                    <a:pt x="34385" y="25230"/>
                    <a:pt x="34215" y="24795"/>
                  </a:cubicBezTo>
                  <a:cubicBezTo>
                    <a:pt x="34540" y="24547"/>
                    <a:pt x="34804" y="24222"/>
                    <a:pt x="34897" y="23818"/>
                  </a:cubicBezTo>
                  <a:cubicBezTo>
                    <a:pt x="35145" y="22686"/>
                    <a:pt x="34277" y="21756"/>
                    <a:pt x="33253" y="21507"/>
                  </a:cubicBezTo>
                  <a:cubicBezTo>
                    <a:pt x="33224" y="21504"/>
                    <a:pt x="33197" y="21502"/>
                    <a:pt x="33173" y="21502"/>
                  </a:cubicBezTo>
                  <a:cubicBezTo>
                    <a:pt x="33093" y="21502"/>
                    <a:pt x="33037" y="21522"/>
                    <a:pt x="32990" y="21569"/>
                  </a:cubicBezTo>
                  <a:cubicBezTo>
                    <a:pt x="32136" y="21569"/>
                    <a:pt x="31268" y="22050"/>
                    <a:pt x="31051" y="22934"/>
                  </a:cubicBezTo>
                  <a:cubicBezTo>
                    <a:pt x="30818" y="23973"/>
                    <a:pt x="31780" y="24857"/>
                    <a:pt x="32726" y="25075"/>
                  </a:cubicBezTo>
                  <a:cubicBezTo>
                    <a:pt x="32862" y="25107"/>
                    <a:pt x="33003" y="25123"/>
                    <a:pt x="33145" y="25123"/>
                  </a:cubicBezTo>
                  <a:cubicBezTo>
                    <a:pt x="33343" y="25123"/>
                    <a:pt x="33544" y="25091"/>
                    <a:pt x="33734" y="25028"/>
                  </a:cubicBezTo>
                  <a:cubicBezTo>
                    <a:pt x="33765" y="25850"/>
                    <a:pt x="34106" y="26796"/>
                    <a:pt x="34494" y="27525"/>
                  </a:cubicBezTo>
                  <a:lnTo>
                    <a:pt x="34199" y="27649"/>
                  </a:lnTo>
                  <a:cubicBezTo>
                    <a:pt x="33346" y="28083"/>
                    <a:pt x="32803" y="28626"/>
                    <a:pt x="32509" y="29200"/>
                  </a:cubicBezTo>
                  <a:cubicBezTo>
                    <a:pt x="30260" y="27572"/>
                    <a:pt x="27716" y="25695"/>
                    <a:pt x="28414" y="22515"/>
                  </a:cubicBezTo>
                  <a:cubicBezTo>
                    <a:pt x="28647" y="21414"/>
                    <a:pt x="29236" y="20329"/>
                    <a:pt x="29562" y="19243"/>
                  </a:cubicBezTo>
                  <a:cubicBezTo>
                    <a:pt x="29875" y="18141"/>
                    <a:pt x="29773" y="17253"/>
                    <a:pt x="30932" y="17253"/>
                  </a:cubicBezTo>
                  <a:close/>
                  <a:moveTo>
                    <a:pt x="48961" y="17527"/>
                  </a:moveTo>
                  <a:cubicBezTo>
                    <a:pt x="49023" y="17527"/>
                    <a:pt x="49071" y="17535"/>
                    <a:pt x="49104" y="17552"/>
                  </a:cubicBezTo>
                  <a:cubicBezTo>
                    <a:pt x="49166" y="17568"/>
                    <a:pt x="49662" y="19507"/>
                    <a:pt x="49740" y="19708"/>
                  </a:cubicBezTo>
                  <a:cubicBezTo>
                    <a:pt x="50128" y="20639"/>
                    <a:pt x="50686" y="21492"/>
                    <a:pt x="50965" y="22469"/>
                  </a:cubicBezTo>
                  <a:cubicBezTo>
                    <a:pt x="51896" y="25928"/>
                    <a:pt x="48809" y="27882"/>
                    <a:pt x="46467" y="29665"/>
                  </a:cubicBezTo>
                  <a:cubicBezTo>
                    <a:pt x="46250" y="29061"/>
                    <a:pt x="45909" y="28518"/>
                    <a:pt x="45382" y="28099"/>
                  </a:cubicBezTo>
                  <a:cubicBezTo>
                    <a:pt x="45165" y="27928"/>
                    <a:pt x="44963" y="27804"/>
                    <a:pt x="44730" y="27696"/>
                  </a:cubicBezTo>
                  <a:cubicBezTo>
                    <a:pt x="45009" y="26889"/>
                    <a:pt x="45289" y="26160"/>
                    <a:pt x="45738" y="25400"/>
                  </a:cubicBezTo>
                  <a:cubicBezTo>
                    <a:pt x="45754" y="25369"/>
                    <a:pt x="45769" y="25323"/>
                    <a:pt x="45769" y="25292"/>
                  </a:cubicBezTo>
                  <a:cubicBezTo>
                    <a:pt x="45965" y="25357"/>
                    <a:pt x="46169" y="25388"/>
                    <a:pt x="46373" y="25388"/>
                  </a:cubicBezTo>
                  <a:cubicBezTo>
                    <a:pt x="47142" y="25388"/>
                    <a:pt x="47913" y="24948"/>
                    <a:pt x="48220" y="24237"/>
                  </a:cubicBezTo>
                  <a:cubicBezTo>
                    <a:pt x="48639" y="23244"/>
                    <a:pt x="48096" y="22112"/>
                    <a:pt x="47150" y="21693"/>
                  </a:cubicBezTo>
                  <a:cubicBezTo>
                    <a:pt x="47150" y="21693"/>
                    <a:pt x="47150" y="21678"/>
                    <a:pt x="47119" y="21678"/>
                  </a:cubicBezTo>
                  <a:cubicBezTo>
                    <a:pt x="46876" y="21548"/>
                    <a:pt x="46613" y="21489"/>
                    <a:pt x="46349" y="21489"/>
                  </a:cubicBezTo>
                  <a:cubicBezTo>
                    <a:pt x="45633" y="21489"/>
                    <a:pt x="44916" y="21929"/>
                    <a:pt x="44622" y="22609"/>
                  </a:cubicBezTo>
                  <a:cubicBezTo>
                    <a:pt x="44234" y="23462"/>
                    <a:pt x="44575" y="24532"/>
                    <a:pt x="45304" y="25059"/>
                  </a:cubicBezTo>
                  <a:lnTo>
                    <a:pt x="45242" y="25106"/>
                  </a:lnTo>
                  <a:cubicBezTo>
                    <a:pt x="44777" y="25804"/>
                    <a:pt x="44389" y="26703"/>
                    <a:pt x="44312" y="27556"/>
                  </a:cubicBezTo>
                  <a:cubicBezTo>
                    <a:pt x="43981" y="27446"/>
                    <a:pt x="43636" y="27389"/>
                    <a:pt x="43291" y="27389"/>
                  </a:cubicBezTo>
                  <a:cubicBezTo>
                    <a:pt x="42763" y="27389"/>
                    <a:pt x="42237" y="27523"/>
                    <a:pt x="41768" y="27804"/>
                  </a:cubicBezTo>
                  <a:cubicBezTo>
                    <a:pt x="41721" y="27851"/>
                    <a:pt x="41659" y="27882"/>
                    <a:pt x="41582" y="27928"/>
                  </a:cubicBezTo>
                  <a:cubicBezTo>
                    <a:pt x="41597" y="24702"/>
                    <a:pt x="41489" y="20809"/>
                    <a:pt x="44792" y="19057"/>
                  </a:cubicBezTo>
                  <a:cubicBezTo>
                    <a:pt x="45310" y="18798"/>
                    <a:pt x="48184" y="17527"/>
                    <a:pt x="48961" y="17527"/>
                  </a:cubicBezTo>
                  <a:close/>
                  <a:moveTo>
                    <a:pt x="76483" y="21818"/>
                  </a:moveTo>
                  <a:cubicBezTo>
                    <a:pt x="77542" y="21818"/>
                    <a:pt x="78423" y="22019"/>
                    <a:pt x="77936" y="23012"/>
                  </a:cubicBezTo>
                  <a:cubicBezTo>
                    <a:pt x="77145" y="24609"/>
                    <a:pt x="74369" y="26579"/>
                    <a:pt x="72958" y="27773"/>
                  </a:cubicBezTo>
                  <a:cubicBezTo>
                    <a:pt x="70290" y="29960"/>
                    <a:pt x="67250" y="31123"/>
                    <a:pt x="63838" y="31496"/>
                  </a:cubicBezTo>
                  <a:cubicBezTo>
                    <a:pt x="64226" y="30798"/>
                    <a:pt x="64738" y="30115"/>
                    <a:pt x="65451" y="29433"/>
                  </a:cubicBezTo>
                  <a:cubicBezTo>
                    <a:pt x="65699" y="29200"/>
                    <a:pt x="65513" y="28797"/>
                    <a:pt x="65172" y="28797"/>
                  </a:cubicBezTo>
                  <a:cubicBezTo>
                    <a:pt x="64148" y="28766"/>
                    <a:pt x="63156" y="28471"/>
                    <a:pt x="62210" y="28037"/>
                  </a:cubicBezTo>
                  <a:cubicBezTo>
                    <a:pt x="64071" y="25385"/>
                    <a:pt x="66630" y="23446"/>
                    <a:pt x="69778" y="22546"/>
                  </a:cubicBezTo>
                  <a:cubicBezTo>
                    <a:pt x="71298" y="22128"/>
                    <a:pt x="72911" y="21926"/>
                    <a:pt x="74509" y="21911"/>
                  </a:cubicBezTo>
                  <a:cubicBezTo>
                    <a:pt x="75019" y="21904"/>
                    <a:pt x="75789" y="21818"/>
                    <a:pt x="76483" y="21818"/>
                  </a:cubicBezTo>
                  <a:close/>
                  <a:moveTo>
                    <a:pt x="5847" y="24177"/>
                  </a:moveTo>
                  <a:cubicBezTo>
                    <a:pt x="10174" y="24177"/>
                    <a:pt x="14357" y="25162"/>
                    <a:pt x="18426" y="27075"/>
                  </a:cubicBezTo>
                  <a:cubicBezTo>
                    <a:pt x="18426" y="27091"/>
                    <a:pt x="18457" y="27106"/>
                    <a:pt x="18457" y="27106"/>
                  </a:cubicBezTo>
                  <a:cubicBezTo>
                    <a:pt x="17162" y="27655"/>
                    <a:pt x="15821" y="28084"/>
                    <a:pt x="14230" y="28084"/>
                  </a:cubicBezTo>
                  <a:cubicBezTo>
                    <a:pt x="14202" y="28084"/>
                    <a:pt x="14174" y="28084"/>
                    <a:pt x="14145" y="28083"/>
                  </a:cubicBezTo>
                  <a:cubicBezTo>
                    <a:pt x="13804" y="28083"/>
                    <a:pt x="13680" y="28471"/>
                    <a:pt x="13882" y="28719"/>
                  </a:cubicBezTo>
                  <a:cubicBezTo>
                    <a:pt x="14533" y="29495"/>
                    <a:pt x="14936" y="30503"/>
                    <a:pt x="15293" y="31589"/>
                  </a:cubicBezTo>
                  <a:cubicBezTo>
                    <a:pt x="9725" y="31496"/>
                    <a:pt x="4917" y="28967"/>
                    <a:pt x="1412" y="24671"/>
                  </a:cubicBezTo>
                  <a:lnTo>
                    <a:pt x="1412" y="24516"/>
                  </a:lnTo>
                  <a:cubicBezTo>
                    <a:pt x="2908" y="24289"/>
                    <a:pt x="4386" y="24177"/>
                    <a:pt x="5847" y="24177"/>
                  </a:cubicBezTo>
                  <a:close/>
                  <a:moveTo>
                    <a:pt x="29019" y="13954"/>
                  </a:moveTo>
                  <a:cubicBezTo>
                    <a:pt x="30027" y="15040"/>
                    <a:pt x="31206" y="15815"/>
                    <a:pt x="32648" y="16420"/>
                  </a:cubicBezTo>
                  <a:cubicBezTo>
                    <a:pt x="34897" y="17351"/>
                    <a:pt x="39085" y="17676"/>
                    <a:pt x="39860" y="20375"/>
                  </a:cubicBezTo>
                  <a:cubicBezTo>
                    <a:pt x="39814" y="20422"/>
                    <a:pt x="39814" y="20437"/>
                    <a:pt x="39814" y="20453"/>
                  </a:cubicBezTo>
                  <a:cubicBezTo>
                    <a:pt x="39581" y="23291"/>
                    <a:pt x="39007" y="26688"/>
                    <a:pt x="39395" y="29588"/>
                  </a:cubicBezTo>
                  <a:cubicBezTo>
                    <a:pt x="39240" y="29247"/>
                    <a:pt x="39023" y="28905"/>
                    <a:pt x="38790" y="28626"/>
                  </a:cubicBezTo>
                  <a:cubicBezTo>
                    <a:pt x="38728" y="28549"/>
                    <a:pt x="38651" y="28487"/>
                    <a:pt x="38573" y="28409"/>
                  </a:cubicBezTo>
                  <a:cubicBezTo>
                    <a:pt x="38588" y="28363"/>
                    <a:pt x="38588" y="28332"/>
                    <a:pt x="38588" y="28285"/>
                  </a:cubicBezTo>
                  <a:cubicBezTo>
                    <a:pt x="38651" y="25974"/>
                    <a:pt x="39255" y="22050"/>
                    <a:pt x="37922" y="19972"/>
                  </a:cubicBezTo>
                  <a:cubicBezTo>
                    <a:pt x="36526" y="17801"/>
                    <a:pt x="32214" y="16870"/>
                    <a:pt x="29981" y="16188"/>
                  </a:cubicBezTo>
                  <a:cubicBezTo>
                    <a:pt x="29953" y="16176"/>
                    <a:pt x="29924" y="16171"/>
                    <a:pt x="29895" y="16171"/>
                  </a:cubicBezTo>
                  <a:cubicBezTo>
                    <a:pt x="29763" y="16171"/>
                    <a:pt x="29631" y="16278"/>
                    <a:pt x="29593" y="16405"/>
                  </a:cubicBezTo>
                  <a:cubicBezTo>
                    <a:pt x="29190" y="18173"/>
                    <a:pt x="28693" y="19848"/>
                    <a:pt x="28088" y="21554"/>
                  </a:cubicBezTo>
                  <a:cubicBezTo>
                    <a:pt x="27716" y="22562"/>
                    <a:pt x="27266" y="23632"/>
                    <a:pt x="27530" y="24733"/>
                  </a:cubicBezTo>
                  <a:cubicBezTo>
                    <a:pt x="28026" y="26858"/>
                    <a:pt x="30586" y="28518"/>
                    <a:pt x="32354" y="29495"/>
                  </a:cubicBezTo>
                  <a:cubicBezTo>
                    <a:pt x="32369" y="29495"/>
                    <a:pt x="32369" y="29495"/>
                    <a:pt x="32385" y="29510"/>
                  </a:cubicBezTo>
                  <a:cubicBezTo>
                    <a:pt x="32152" y="30208"/>
                    <a:pt x="32230" y="30968"/>
                    <a:pt x="32524" y="31744"/>
                  </a:cubicBezTo>
                  <a:cubicBezTo>
                    <a:pt x="30834" y="29774"/>
                    <a:pt x="29050" y="27897"/>
                    <a:pt x="27158" y="26191"/>
                  </a:cubicBezTo>
                  <a:cubicBezTo>
                    <a:pt x="27235" y="26067"/>
                    <a:pt x="27235" y="25881"/>
                    <a:pt x="27065" y="25788"/>
                  </a:cubicBezTo>
                  <a:cubicBezTo>
                    <a:pt x="27034" y="25772"/>
                    <a:pt x="27018" y="25772"/>
                    <a:pt x="27003" y="25757"/>
                  </a:cubicBezTo>
                  <a:cubicBezTo>
                    <a:pt x="26227" y="23244"/>
                    <a:pt x="27608" y="21306"/>
                    <a:pt x="28321" y="18995"/>
                  </a:cubicBezTo>
                  <a:cubicBezTo>
                    <a:pt x="28817" y="17351"/>
                    <a:pt x="29019" y="15676"/>
                    <a:pt x="29019" y="13954"/>
                  </a:cubicBezTo>
                  <a:close/>
                  <a:moveTo>
                    <a:pt x="50360" y="15102"/>
                  </a:moveTo>
                  <a:lnTo>
                    <a:pt x="50360" y="15102"/>
                  </a:lnTo>
                  <a:cubicBezTo>
                    <a:pt x="50205" y="18778"/>
                    <a:pt x="53354" y="21616"/>
                    <a:pt x="53043" y="25338"/>
                  </a:cubicBezTo>
                  <a:cubicBezTo>
                    <a:pt x="50732" y="27820"/>
                    <a:pt x="48406" y="30286"/>
                    <a:pt x="46219" y="32860"/>
                  </a:cubicBezTo>
                  <a:cubicBezTo>
                    <a:pt x="46250" y="32767"/>
                    <a:pt x="46312" y="32674"/>
                    <a:pt x="46343" y="32566"/>
                  </a:cubicBezTo>
                  <a:cubicBezTo>
                    <a:pt x="46638" y="31852"/>
                    <a:pt x="46715" y="31061"/>
                    <a:pt x="46607" y="30317"/>
                  </a:cubicBezTo>
                  <a:cubicBezTo>
                    <a:pt x="46638" y="30301"/>
                    <a:pt x="46669" y="30301"/>
                    <a:pt x="46700" y="30286"/>
                  </a:cubicBezTo>
                  <a:cubicBezTo>
                    <a:pt x="48623" y="28797"/>
                    <a:pt x="51136" y="27277"/>
                    <a:pt x="51679" y="24702"/>
                  </a:cubicBezTo>
                  <a:cubicBezTo>
                    <a:pt x="52283" y="21833"/>
                    <a:pt x="49740" y="19600"/>
                    <a:pt x="49693" y="16792"/>
                  </a:cubicBezTo>
                  <a:cubicBezTo>
                    <a:pt x="49693" y="16619"/>
                    <a:pt x="49548" y="16498"/>
                    <a:pt x="49396" y="16498"/>
                  </a:cubicBezTo>
                  <a:cubicBezTo>
                    <a:pt x="49344" y="16498"/>
                    <a:pt x="49291" y="16512"/>
                    <a:pt x="49244" y="16544"/>
                  </a:cubicBezTo>
                  <a:cubicBezTo>
                    <a:pt x="47150" y="17754"/>
                    <a:pt x="43707" y="18095"/>
                    <a:pt x="42311" y="20236"/>
                  </a:cubicBezTo>
                  <a:cubicBezTo>
                    <a:pt x="40992" y="22298"/>
                    <a:pt x="41039" y="25509"/>
                    <a:pt x="41054" y="27913"/>
                  </a:cubicBezTo>
                  <a:cubicBezTo>
                    <a:pt x="40961" y="28021"/>
                    <a:pt x="40977" y="28176"/>
                    <a:pt x="41086" y="28270"/>
                  </a:cubicBezTo>
                  <a:lnTo>
                    <a:pt x="41086" y="28301"/>
                  </a:lnTo>
                  <a:cubicBezTo>
                    <a:pt x="40372" y="28967"/>
                    <a:pt x="39984" y="29852"/>
                    <a:pt x="39752" y="30813"/>
                  </a:cubicBezTo>
                  <a:cubicBezTo>
                    <a:pt x="39752" y="30782"/>
                    <a:pt x="39736" y="30767"/>
                    <a:pt x="39736" y="30751"/>
                  </a:cubicBezTo>
                  <a:cubicBezTo>
                    <a:pt x="40124" y="29216"/>
                    <a:pt x="40015" y="27572"/>
                    <a:pt x="40062" y="26005"/>
                  </a:cubicBezTo>
                  <a:cubicBezTo>
                    <a:pt x="40139" y="24268"/>
                    <a:pt x="40264" y="22546"/>
                    <a:pt x="40403" y="20825"/>
                  </a:cubicBezTo>
                  <a:cubicBezTo>
                    <a:pt x="41985" y="18669"/>
                    <a:pt x="43769" y="17242"/>
                    <a:pt x="46390" y="16498"/>
                  </a:cubicBezTo>
                  <a:cubicBezTo>
                    <a:pt x="47801" y="16095"/>
                    <a:pt x="49119" y="15862"/>
                    <a:pt x="50360" y="15102"/>
                  </a:cubicBezTo>
                  <a:close/>
                  <a:moveTo>
                    <a:pt x="23529" y="31356"/>
                  </a:moveTo>
                  <a:cubicBezTo>
                    <a:pt x="24009" y="31387"/>
                    <a:pt x="24506" y="31589"/>
                    <a:pt x="24738" y="32085"/>
                  </a:cubicBezTo>
                  <a:cubicBezTo>
                    <a:pt x="25033" y="32752"/>
                    <a:pt x="24661" y="33620"/>
                    <a:pt x="23978" y="33837"/>
                  </a:cubicBezTo>
                  <a:cubicBezTo>
                    <a:pt x="23861" y="33873"/>
                    <a:pt x="23738" y="33891"/>
                    <a:pt x="23615" y="33891"/>
                  </a:cubicBezTo>
                  <a:cubicBezTo>
                    <a:pt x="23156" y="33891"/>
                    <a:pt x="22694" y="33649"/>
                    <a:pt x="22474" y="33233"/>
                  </a:cubicBezTo>
                  <a:cubicBezTo>
                    <a:pt x="22257" y="32845"/>
                    <a:pt x="22272" y="32380"/>
                    <a:pt x="22505" y="32007"/>
                  </a:cubicBezTo>
                  <a:cubicBezTo>
                    <a:pt x="22722" y="31682"/>
                    <a:pt x="23048" y="31604"/>
                    <a:pt x="23420" y="31511"/>
                  </a:cubicBezTo>
                  <a:cubicBezTo>
                    <a:pt x="23498" y="31480"/>
                    <a:pt x="23529" y="31433"/>
                    <a:pt x="23529" y="31356"/>
                  </a:cubicBezTo>
                  <a:close/>
                  <a:moveTo>
                    <a:pt x="43480" y="28140"/>
                  </a:moveTo>
                  <a:cubicBezTo>
                    <a:pt x="46133" y="28140"/>
                    <a:pt x="46529" y="31412"/>
                    <a:pt x="45227" y="33372"/>
                  </a:cubicBezTo>
                  <a:cubicBezTo>
                    <a:pt x="45071" y="33589"/>
                    <a:pt x="44885" y="33822"/>
                    <a:pt x="44653" y="34024"/>
                  </a:cubicBezTo>
                  <a:cubicBezTo>
                    <a:pt x="43490" y="33000"/>
                    <a:pt x="42047" y="32318"/>
                    <a:pt x="40512" y="32178"/>
                  </a:cubicBezTo>
                  <a:cubicBezTo>
                    <a:pt x="40341" y="32162"/>
                    <a:pt x="40170" y="32162"/>
                    <a:pt x="39969" y="32162"/>
                  </a:cubicBezTo>
                  <a:cubicBezTo>
                    <a:pt x="39969" y="32131"/>
                    <a:pt x="39969" y="32085"/>
                    <a:pt x="39953" y="32023"/>
                  </a:cubicBezTo>
                  <a:cubicBezTo>
                    <a:pt x="40403" y="30286"/>
                    <a:pt x="40946" y="28440"/>
                    <a:pt x="42978" y="28176"/>
                  </a:cubicBezTo>
                  <a:cubicBezTo>
                    <a:pt x="43153" y="28152"/>
                    <a:pt x="43321" y="28140"/>
                    <a:pt x="43480" y="28140"/>
                  </a:cubicBezTo>
                  <a:close/>
                  <a:moveTo>
                    <a:pt x="1660" y="25633"/>
                  </a:moveTo>
                  <a:cubicBezTo>
                    <a:pt x="4343" y="29092"/>
                    <a:pt x="8283" y="31294"/>
                    <a:pt x="12548" y="31976"/>
                  </a:cubicBezTo>
                  <a:cubicBezTo>
                    <a:pt x="9927" y="32209"/>
                    <a:pt x="7244" y="33062"/>
                    <a:pt x="5026" y="34287"/>
                  </a:cubicBezTo>
                  <a:cubicBezTo>
                    <a:pt x="4452" y="33124"/>
                    <a:pt x="4018" y="31821"/>
                    <a:pt x="3630" y="30518"/>
                  </a:cubicBezTo>
                  <a:cubicBezTo>
                    <a:pt x="3413" y="29836"/>
                    <a:pt x="2187" y="27246"/>
                    <a:pt x="1660" y="25633"/>
                  </a:cubicBezTo>
                  <a:close/>
                  <a:moveTo>
                    <a:pt x="56021" y="31528"/>
                  </a:moveTo>
                  <a:cubicBezTo>
                    <a:pt x="56400" y="31528"/>
                    <a:pt x="56739" y="31657"/>
                    <a:pt x="56936" y="31961"/>
                  </a:cubicBezTo>
                  <a:cubicBezTo>
                    <a:pt x="56936" y="32054"/>
                    <a:pt x="56983" y="32147"/>
                    <a:pt x="57076" y="32209"/>
                  </a:cubicBezTo>
                  <a:cubicBezTo>
                    <a:pt x="57789" y="32752"/>
                    <a:pt x="57448" y="33775"/>
                    <a:pt x="56719" y="34117"/>
                  </a:cubicBezTo>
                  <a:cubicBezTo>
                    <a:pt x="56451" y="34251"/>
                    <a:pt x="56079" y="34325"/>
                    <a:pt x="55699" y="34325"/>
                  </a:cubicBezTo>
                  <a:cubicBezTo>
                    <a:pt x="55156" y="34325"/>
                    <a:pt x="54594" y="34175"/>
                    <a:pt x="54284" y="33837"/>
                  </a:cubicBezTo>
                  <a:cubicBezTo>
                    <a:pt x="53301" y="32749"/>
                    <a:pt x="54853" y="31528"/>
                    <a:pt x="56021" y="31528"/>
                  </a:cubicBezTo>
                  <a:close/>
                  <a:moveTo>
                    <a:pt x="78029" y="23911"/>
                  </a:moveTo>
                  <a:cubicBezTo>
                    <a:pt x="77192" y="26021"/>
                    <a:pt x="77192" y="28037"/>
                    <a:pt x="76882" y="30379"/>
                  </a:cubicBezTo>
                  <a:cubicBezTo>
                    <a:pt x="76665" y="32007"/>
                    <a:pt x="76215" y="33326"/>
                    <a:pt x="75501" y="34411"/>
                  </a:cubicBezTo>
                  <a:cubicBezTo>
                    <a:pt x="75501" y="34396"/>
                    <a:pt x="75486" y="34396"/>
                    <a:pt x="75486" y="34380"/>
                  </a:cubicBezTo>
                  <a:cubicBezTo>
                    <a:pt x="73237" y="32287"/>
                    <a:pt x="69422" y="31806"/>
                    <a:pt x="66165" y="31775"/>
                  </a:cubicBezTo>
                  <a:cubicBezTo>
                    <a:pt x="71004" y="30611"/>
                    <a:pt x="74462" y="27417"/>
                    <a:pt x="78029" y="23911"/>
                  </a:cubicBezTo>
                  <a:close/>
                  <a:moveTo>
                    <a:pt x="36070" y="27801"/>
                  </a:moveTo>
                  <a:cubicBezTo>
                    <a:pt x="37938" y="27801"/>
                    <a:pt x="39152" y="30098"/>
                    <a:pt x="39317" y="32162"/>
                  </a:cubicBezTo>
                  <a:cubicBezTo>
                    <a:pt x="37332" y="32287"/>
                    <a:pt x="35828" y="33202"/>
                    <a:pt x="34820" y="34489"/>
                  </a:cubicBezTo>
                  <a:cubicBezTo>
                    <a:pt x="34773" y="34473"/>
                    <a:pt x="34758" y="34458"/>
                    <a:pt x="34727" y="34442"/>
                  </a:cubicBezTo>
                  <a:cubicBezTo>
                    <a:pt x="33036" y="32442"/>
                    <a:pt x="31981" y="30177"/>
                    <a:pt x="34122" y="28564"/>
                  </a:cubicBezTo>
                  <a:cubicBezTo>
                    <a:pt x="34828" y="28029"/>
                    <a:pt x="35481" y="27801"/>
                    <a:pt x="36070" y="27801"/>
                  </a:cubicBezTo>
                  <a:close/>
                  <a:moveTo>
                    <a:pt x="54800" y="27777"/>
                  </a:moveTo>
                  <a:cubicBezTo>
                    <a:pt x="56166" y="27777"/>
                    <a:pt x="57475" y="28462"/>
                    <a:pt x="58797" y="29154"/>
                  </a:cubicBezTo>
                  <a:cubicBezTo>
                    <a:pt x="59278" y="29433"/>
                    <a:pt x="61357" y="29960"/>
                    <a:pt x="61527" y="30193"/>
                  </a:cubicBezTo>
                  <a:cubicBezTo>
                    <a:pt x="61605" y="30301"/>
                    <a:pt x="61667" y="30379"/>
                    <a:pt x="61729" y="30410"/>
                  </a:cubicBezTo>
                  <a:lnTo>
                    <a:pt x="61729" y="30503"/>
                  </a:lnTo>
                  <a:cubicBezTo>
                    <a:pt x="61744" y="30736"/>
                    <a:pt x="61062" y="31666"/>
                    <a:pt x="60969" y="31914"/>
                  </a:cubicBezTo>
                  <a:cubicBezTo>
                    <a:pt x="60643" y="32705"/>
                    <a:pt x="60488" y="33558"/>
                    <a:pt x="60193" y="34380"/>
                  </a:cubicBezTo>
                  <a:cubicBezTo>
                    <a:pt x="59355" y="36743"/>
                    <a:pt x="57340" y="37358"/>
                    <a:pt x="55147" y="37358"/>
                  </a:cubicBezTo>
                  <a:cubicBezTo>
                    <a:pt x="53727" y="37358"/>
                    <a:pt x="52232" y="37100"/>
                    <a:pt x="50934" y="36893"/>
                  </a:cubicBezTo>
                  <a:cubicBezTo>
                    <a:pt x="51446" y="36117"/>
                    <a:pt x="51663" y="35233"/>
                    <a:pt x="51430" y="34318"/>
                  </a:cubicBezTo>
                  <a:cubicBezTo>
                    <a:pt x="52113" y="34179"/>
                    <a:pt x="52811" y="33962"/>
                    <a:pt x="53416" y="33636"/>
                  </a:cubicBezTo>
                  <a:cubicBezTo>
                    <a:pt x="53462" y="33806"/>
                    <a:pt x="53540" y="33993"/>
                    <a:pt x="53664" y="34163"/>
                  </a:cubicBezTo>
                  <a:cubicBezTo>
                    <a:pt x="54087" y="34759"/>
                    <a:pt x="54889" y="35032"/>
                    <a:pt x="55686" y="35032"/>
                  </a:cubicBezTo>
                  <a:cubicBezTo>
                    <a:pt x="56321" y="35032"/>
                    <a:pt x="56953" y="34859"/>
                    <a:pt x="57386" y="34535"/>
                  </a:cubicBezTo>
                  <a:cubicBezTo>
                    <a:pt x="58270" y="33853"/>
                    <a:pt x="58456" y="32255"/>
                    <a:pt x="57371" y="31697"/>
                  </a:cubicBezTo>
                  <a:lnTo>
                    <a:pt x="57340" y="31697"/>
                  </a:lnTo>
                  <a:cubicBezTo>
                    <a:pt x="57128" y="31129"/>
                    <a:pt x="56497" y="30914"/>
                    <a:pt x="55857" y="30914"/>
                  </a:cubicBezTo>
                  <a:cubicBezTo>
                    <a:pt x="55466" y="30914"/>
                    <a:pt x="55071" y="30994"/>
                    <a:pt x="54765" y="31123"/>
                  </a:cubicBezTo>
                  <a:cubicBezTo>
                    <a:pt x="53958" y="31465"/>
                    <a:pt x="53338" y="32255"/>
                    <a:pt x="53307" y="33109"/>
                  </a:cubicBezTo>
                  <a:cubicBezTo>
                    <a:pt x="53276" y="33109"/>
                    <a:pt x="53230" y="33109"/>
                    <a:pt x="53199" y="33140"/>
                  </a:cubicBezTo>
                  <a:cubicBezTo>
                    <a:pt x="52547" y="33403"/>
                    <a:pt x="51927" y="33729"/>
                    <a:pt x="51275" y="33962"/>
                  </a:cubicBezTo>
                  <a:cubicBezTo>
                    <a:pt x="51260" y="33915"/>
                    <a:pt x="51244" y="33868"/>
                    <a:pt x="51213" y="33806"/>
                  </a:cubicBezTo>
                  <a:cubicBezTo>
                    <a:pt x="50717" y="32752"/>
                    <a:pt x="50019" y="32287"/>
                    <a:pt x="49197" y="32209"/>
                  </a:cubicBezTo>
                  <a:cubicBezTo>
                    <a:pt x="50205" y="30844"/>
                    <a:pt x="51120" y="29340"/>
                    <a:pt x="52594" y="28440"/>
                  </a:cubicBezTo>
                  <a:cubicBezTo>
                    <a:pt x="53351" y="27965"/>
                    <a:pt x="54083" y="27777"/>
                    <a:pt x="54800" y="27777"/>
                  </a:cubicBezTo>
                  <a:close/>
                  <a:moveTo>
                    <a:pt x="24036" y="27706"/>
                  </a:moveTo>
                  <a:cubicBezTo>
                    <a:pt x="24325" y="27706"/>
                    <a:pt x="24584" y="27732"/>
                    <a:pt x="24800" y="27789"/>
                  </a:cubicBezTo>
                  <a:cubicBezTo>
                    <a:pt x="27561" y="28518"/>
                    <a:pt x="29190" y="31682"/>
                    <a:pt x="31190" y="33527"/>
                  </a:cubicBezTo>
                  <a:cubicBezTo>
                    <a:pt x="30337" y="33682"/>
                    <a:pt x="29531" y="34055"/>
                    <a:pt x="28895" y="34628"/>
                  </a:cubicBezTo>
                  <a:cubicBezTo>
                    <a:pt x="27778" y="34024"/>
                    <a:pt x="26553" y="33543"/>
                    <a:pt x="25328" y="33124"/>
                  </a:cubicBezTo>
                  <a:cubicBezTo>
                    <a:pt x="25452" y="32829"/>
                    <a:pt x="25467" y="32504"/>
                    <a:pt x="25390" y="32162"/>
                  </a:cubicBezTo>
                  <a:cubicBezTo>
                    <a:pt x="25193" y="31364"/>
                    <a:pt x="24413" y="30799"/>
                    <a:pt x="23611" y="30799"/>
                  </a:cubicBezTo>
                  <a:cubicBezTo>
                    <a:pt x="23401" y="30799"/>
                    <a:pt x="23189" y="30838"/>
                    <a:pt x="22986" y="30922"/>
                  </a:cubicBezTo>
                  <a:cubicBezTo>
                    <a:pt x="22908" y="30968"/>
                    <a:pt x="22877" y="31046"/>
                    <a:pt x="22893" y="31123"/>
                  </a:cubicBezTo>
                  <a:cubicBezTo>
                    <a:pt x="22117" y="31232"/>
                    <a:pt x="21590" y="32240"/>
                    <a:pt x="21730" y="33000"/>
                  </a:cubicBezTo>
                  <a:cubicBezTo>
                    <a:pt x="21879" y="33881"/>
                    <a:pt x="22727" y="34514"/>
                    <a:pt x="23612" y="34514"/>
                  </a:cubicBezTo>
                  <a:cubicBezTo>
                    <a:pt x="23739" y="34514"/>
                    <a:pt x="23867" y="34501"/>
                    <a:pt x="23994" y="34473"/>
                  </a:cubicBezTo>
                  <a:cubicBezTo>
                    <a:pt x="24521" y="34365"/>
                    <a:pt x="24925" y="34008"/>
                    <a:pt x="25188" y="33558"/>
                  </a:cubicBezTo>
                  <a:cubicBezTo>
                    <a:pt x="26289" y="34070"/>
                    <a:pt x="27391" y="34628"/>
                    <a:pt x="28492" y="35140"/>
                  </a:cubicBezTo>
                  <a:cubicBezTo>
                    <a:pt x="28306" y="35404"/>
                    <a:pt x="28120" y="35683"/>
                    <a:pt x="28011" y="36009"/>
                  </a:cubicBezTo>
                  <a:cubicBezTo>
                    <a:pt x="27763" y="36707"/>
                    <a:pt x="27701" y="37265"/>
                    <a:pt x="27794" y="37746"/>
                  </a:cubicBezTo>
                  <a:cubicBezTo>
                    <a:pt x="25157" y="37281"/>
                    <a:pt x="22102" y="37808"/>
                    <a:pt x="19977" y="35807"/>
                  </a:cubicBezTo>
                  <a:cubicBezTo>
                    <a:pt x="18907" y="34784"/>
                    <a:pt x="16549" y="31061"/>
                    <a:pt x="17620" y="30022"/>
                  </a:cubicBezTo>
                  <a:cubicBezTo>
                    <a:pt x="18806" y="28876"/>
                    <a:pt x="22104" y="27706"/>
                    <a:pt x="24036" y="27706"/>
                  </a:cubicBezTo>
                  <a:close/>
                  <a:moveTo>
                    <a:pt x="40015" y="32907"/>
                  </a:moveTo>
                  <a:cubicBezTo>
                    <a:pt x="40465" y="32907"/>
                    <a:pt x="40899" y="32969"/>
                    <a:pt x="41349" y="33078"/>
                  </a:cubicBezTo>
                  <a:cubicBezTo>
                    <a:pt x="42373" y="33326"/>
                    <a:pt x="43303" y="33853"/>
                    <a:pt x="44094" y="34535"/>
                  </a:cubicBezTo>
                  <a:cubicBezTo>
                    <a:pt x="42885" y="35575"/>
                    <a:pt x="41272" y="36660"/>
                    <a:pt x="41054" y="37885"/>
                  </a:cubicBezTo>
                  <a:cubicBezTo>
                    <a:pt x="40716" y="37650"/>
                    <a:pt x="40293" y="37512"/>
                    <a:pt x="39853" y="37512"/>
                  </a:cubicBezTo>
                  <a:cubicBezTo>
                    <a:pt x="39830" y="37512"/>
                    <a:pt x="39806" y="37512"/>
                    <a:pt x="39783" y="37513"/>
                  </a:cubicBezTo>
                  <a:cubicBezTo>
                    <a:pt x="39845" y="36164"/>
                    <a:pt x="40046" y="34504"/>
                    <a:pt x="40015" y="32907"/>
                  </a:cubicBezTo>
                  <a:close/>
                  <a:moveTo>
                    <a:pt x="39333" y="32938"/>
                  </a:moveTo>
                  <a:cubicBezTo>
                    <a:pt x="39348" y="34489"/>
                    <a:pt x="39240" y="36071"/>
                    <a:pt x="39193" y="37591"/>
                  </a:cubicBezTo>
                  <a:cubicBezTo>
                    <a:pt x="39038" y="37637"/>
                    <a:pt x="38914" y="37715"/>
                    <a:pt x="38759" y="37792"/>
                  </a:cubicBezTo>
                  <a:cubicBezTo>
                    <a:pt x="38697" y="37823"/>
                    <a:pt x="38651" y="37870"/>
                    <a:pt x="38635" y="37932"/>
                  </a:cubicBezTo>
                  <a:cubicBezTo>
                    <a:pt x="38619" y="37948"/>
                    <a:pt x="38588" y="37948"/>
                    <a:pt x="38573" y="37963"/>
                  </a:cubicBezTo>
                  <a:lnTo>
                    <a:pt x="38511" y="37901"/>
                  </a:lnTo>
                  <a:cubicBezTo>
                    <a:pt x="38511" y="37823"/>
                    <a:pt x="38495" y="37730"/>
                    <a:pt x="38402" y="37668"/>
                  </a:cubicBezTo>
                  <a:cubicBezTo>
                    <a:pt x="37363" y="36955"/>
                    <a:pt x="36448" y="35869"/>
                    <a:pt x="35425" y="34985"/>
                  </a:cubicBezTo>
                  <a:cubicBezTo>
                    <a:pt x="36433" y="33853"/>
                    <a:pt x="37797" y="33093"/>
                    <a:pt x="39333" y="32938"/>
                  </a:cubicBezTo>
                  <a:close/>
                  <a:moveTo>
                    <a:pt x="64443" y="32209"/>
                  </a:moveTo>
                  <a:lnTo>
                    <a:pt x="64443" y="32209"/>
                  </a:lnTo>
                  <a:cubicBezTo>
                    <a:pt x="67840" y="32287"/>
                    <a:pt x="72461" y="32519"/>
                    <a:pt x="75052" y="34830"/>
                  </a:cubicBezTo>
                  <a:cubicBezTo>
                    <a:pt x="75083" y="34861"/>
                    <a:pt x="75114" y="34877"/>
                    <a:pt x="75176" y="34877"/>
                  </a:cubicBezTo>
                  <a:cubicBezTo>
                    <a:pt x="73842" y="36660"/>
                    <a:pt x="71794" y="37730"/>
                    <a:pt x="69096" y="38335"/>
                  </a:cubicBezTo>
                  <a:cubicBezTo>
                    <a:pt x="69080" y="38335"/>
                    <a:pt x="69049" y="38335"/>
                    <a:pt x="69034" y="38351"/>
                  </a:cubicBezTo>
                  <a:lnTo>
                    <a:pt x="68801" y="38413"/>
                  </a:lnTo>
                  <a:cubicBezTo>
                    <a:pt x="68584" y="35885"/>
                    <a:pt x="67111" y="33434"/>
                    <a:pt x="64443" y="32209"/>
                  </a:cubicBezTo>
                  <a:close/>
                  <a:moveTo>
                    <a:pt x="48630" y="33026"/>
                  </a:moveTo>
                  <a:cubicBezTo>
                    <a:pt x="49894" y="33026"/>
                    <a:pt x="50987" y="33700"/>
                    <a:pt x="50748" y="35404"/>
                  </a:cubicBezTo>
                  <a:cubicBezTo>
                    <a:pt x="50500" y="37250"/>
                    <a:pt x="49026" y="38180"/>
                    <a:pt x="47243" y="38645"/>
                  </a:cubicBezTo>
                  <a:cubicBezTo>
                    <a:pt x="47010" y="37126"/>
                    <a:pt x="46281" y="35714"/>
                    <a:pt x="45227" y="34597"/>
                  </a:cubicBezTo>
                  <a:cubicBezTo>
                    <a:pt x="45661" y="34225"/>
                    <a:pt x="46080" y="33853"/>
                    <a:pt x="46560" y="33589"/>
                  </a:cubicBezTo>
                  <a:cubicBezTo>
                    <a:pt x="47170" y="33235"/>
                    <a:pt x="47926" y="33026"/>
                    <a:pt x="48630" y="33026"/>
                  </a:cubicBezTo>
                  <a:close/>
                  <a:moveTo>
                    <a:pt x="14797" y="32364"/>
                  </a:moveTo>
                  <a:lnTo>
                    <a:pt x="14797" y="32364"/>
                  </a:lnTo>
                  <a:cubicBezTo>
                    <a:pt x="12362" y="33682"/>
                    <a:pt x="10501" y="35916"/>
                    <a:pt x="10020" y="38676"/>
                  </a:cubicBezTo>
                  <a:cubicBezTo>
                    <a:pt x="7693" y="38041"/>
                    <a:pt x="6282" y="36583"/>
                    <a:pt x="5289" y="34768"/>
                  </a:cubicBezTo>
                  <a:cubicBezTo>
                    <a:pt x="8484" y="33543"/>
                    <a:pt x="11416" y="32860"/>
                    <a:pt x="14797" y="32364"/>
                  </a:cubicBezTo>
                  <a:close/>
                  <a:moveTo>
                    <a:pt x="54226" y="25764"/>
                  </a:moveTo>
                  <a:cubicBezTo>
                    <a:pt x="57969" y="25764"/>
                    <a:pt x="60670" y="28953"/>
                    <a:pt x="64319" y="29464"/>
                  </a:cubicBezTo>
                  <a:cubicBezTo>
                    <a:pt x="63590" y="30270"/>
                    <a:pt x="62970" y="31123"/>
                    <a:pt x="62504" y="32147"/>
                  </a:cubicBezTo>
                  <a:cubicBezTo>
                    <a:pt x="61512" y="34334"/>
                    <a:pt x="61977" y="37405"/>
                    <a:pt x="59511" y="38770"/>
                  </a:cubicBezTo>
                  <a:cubicBezTo>
                    <a:pt x="59495" y="38801"/>
                    <a:pt x="59480" y="38816"/>
                    <a:pt x="59464" y="38816"/>
                  </a:cubicBezTo>
                  <a:cubicBezTo>
                    <a:pt x="59418" y="38801"/>
                    <a:pt x="59356" y="38770"/>
                    <a:pt x="59309" y="38754"/>
                  </a:cubicBezTo>
                  <a:cubicBezTo>
                    <a:pt x="56801" y="38617"/>
                    <a:pt x="54275" y="38479"/>
                    <a:pt x="51758" y="38479"/>
                  </a:cubicBezTo>
                  <a:cubicBezTo>
                    <a:pt x="50867" y="38479"/>
                    <a:pt x="49977" y="38496"/>
                    <a:pt x="49088" y="38537"/>
                  </a:cubicBezTo>
                  <a:cubicBezTo>
                    <a:pt x="49244" y="38459"/>
                    <a:pt x="49399" y="38366"/>
                    <a:pt x="49538" y="38289"/>
                  </a:cubicBezTo>
                  <a:cubicBezTo>
                    <a:pt x="49879" y="38056"/>
                    <a:pt x="50205" y="37792"/>
                    <a:pt x="50484" y="37482"/>
                  </a:cubicBezTo>
                  <a:cubicBezTo>
                    <a:pt x="51915" y="37706"/>
                    <a:pt x="53815" y="38125"/>
                    <a:pt x="55596" y="38125"/>
                  </a:cubicBezTo>
                  <a:cubicBezTo>
                    <a:pt x="56903" y="38125"/>
                    <a:pt x="58147" y="37899"/>
                    <a:pt x="59092" y="37203"/>
                  </a:cubicBezTo>
                  <a:cubicBezTo>
                    <a:pt x="61357" y="35513"/>
                    <a:pt x="60736" y="32069"/>
                    <a:pt x="62799" y="30193"/>
                  </a:cubicBezTo>
                  <a:cubicBezTo>
                    <a:pt x="62985" y="30022"/>
                    <a:pt x="62814" y="29727"/>
                    <a:pt x="62597" y="29696"/>
                  </a:cubicBezTo>
                  <a:cubicBezTo>
                    <a:pt x="59891" y="29475"/>
                    <a:pt x="57688" y="27066"/>
                    <a:pt x="55037" y="27066"/>
                  </a:cubicBezTo>
                  <a:cubicBezTo>
                    <a:pt x="54711" y="27066"/>
                    <a:pt x="54378" y="27102"/>
                    <a:pt x="54036" y="27184"/>
                  </a:cubicBezTo>
                  <a:cubicBezTo>
                    <a:pt x="51570" y="27758"/>
                    <a:pt x="49941" y="30022"/>
                    <a:pt x="48763" y="32100"/>
                  </a:cubicBezTo>
                  <a:cubicBezTo>
                    <a:pt x="48732" y="32147"/>
                    <a:pt x="48732" y="32178"/>
                    <a:pt x="48732" y="32209"/>
                  </a:cubicBezTo>
                  <a:cubicBezTo>
                    <a:pt x="48096" y="32255"/>
                    <a:pt x="47398" y="32519"/>
                    <a:pt x="46715" y="32922"/>
                  </a:cubicBezTo>
                  <a:cubicBezTo>
                    <a:pt x="49026" y="30627"/>
                    <a:pt x="51198" y="28254"/>
                    <a:pt x="53416" y="25866"/>
                  </a:cubicBezTo>
                  <a:cubicBezTo>
                    <a:pt x="53447" y="25850"/>
                    <a:pt x="53462" y="25819"/>
                    <a:pt x="53509" y="25804"/>
                  </a:cubicBezTo>
                  <a:cubicBezTo>
                    <a:pt x="53752" y="25777"/>
                    <a:pt x="53991" y="25764"/>
                    <a:pt x="54226" y="25764"/>
                  </a:cubicBezTo>
                  <a:close/>
                  <a:moveTo>
                    <a:pt x="44668" y="35078"/>
                  </a:moveTo>
                  <a:cubicBezTo>
                    <a:pt x="45614" y="36102"/>
                    <a:pt x="46281" y="37420"/>
                    <a:pt x="46467" y="38801"/>
                  </a:cubicBezTo>
                  <a:cubicBezTo>
                    <a:pt x="45413" y="39007"/>
                    <a:pt x="44289" y="39069"/>
                    <a:pt x="43276" y="39069"/>
                  </a:cubicBezTo>
                  <a:cubicBezTo>
                    <a:pt x="42769" y="39069"/>
                    <a:pt x="42290" y="39054"/>
                    <a:pt x="41861" y="39033"/>
                  </a:cubicBezTo>
                  <a:cubicBezTo>
                    <a:pt x="41830" y="38971"/>
                    <a:pt x="41830" y="38909"/>
                    <a:pt x="41814" y="38832"/>
                  </a:cubicBezTo>
                  <a:cubicBezTo>
                    <a:pt x="41737" y="38614"/>
                    <a:pt x="41644" y="38444"/>
                    <a:pt x="41520" y="38289"/>
                  </a:cubicBezTo>
                  <a:cubicBezTo>
                    <a:pt x="41675" y="38258"/>
                    <a:pt x="41783" y="38072"/>
                    <a:pt x="41737" y="37932"/>
                  </a:cubicBezTo>
                  <a:cubicBezTo>
                    <a:pt x="42714" y="37001"/>
                    <a:pt x="43645" y="36024"/>
                    <a:pt x="44622" y="35109"/>
                  </a:cubicBezTo>
                  <a:lnTo>
                    <a:pt x="44668" y="35078"/>
                  </a:lnTo>
                  <a:close/>
                  <a:moveTo>
                    <a:pt x="34944" y="35544"/>
                  </a:moveTo>
                  <a:cubicBezTo>
                    <a:pt x="35393" y="35885"/>
                    <a:pt x="35843" y="36257"/>
                    <a:pt x="36262" y="36629"/>
                  </a:cubicBezTo>
                  <a:cubicBezTo>
                    <a:pt x="37006" y="37281"/>
                    <a:pt x="37720" y="37808"/>
                    <a:pt x="38263" y="38180"/>
                  </a:cubicBezTo>
                  <a:cubicBezTo>
                    <a:pt x="38077" y="38366"/>
                    <a:pt x="37922" y="38645"/>
                    <a:pt x="37860" y="38940"/>
                  </a:cubicBezTo>
                  <a:cubicBezTo>
                    <a:pt x="36510" y="39064"/>
                    <a:pt x="35145" y="39157"/>
                    <a:pt x="33812" y="39219"/>
                  </a:cubicBezTo>
                  <a:cubicBezTo>
                    <a:pt x="33765" y="37839"/>
                    <a:pt x="34215" y="36583"/>
                    <a:pt x="34944" y="35544"/>
                  </a:cubicBezTo>
                  <a:close/>
                  <a:moveTo>
                    <a:pt x="24621" y="25823"/>
                  </a:moveTo>
                  <a:cubicBezTo>
                    <a:pt x="25302" y="25823"/>
                    <a:pt x="26009" y="25966"/>
                    <a:pt x="26755" y="26315"/>
                  </a:cubicBezTo>
                  <a:cubicBezTo>
                    <a:pt x="28926" y="28812"/>
                    <a:pt x="31175" y="31232"/>
                    <a:pt x="33362" y="33698"/>
                  </a:cubicBezTo>
                  <a:cubicBezTo>
                    <a:pt x="33191" y="33636"/>
                    <a:pt x="33036" y="33574"/>
                    <a:pt x="32865" y="33558"/>
                  </a:cubicBezTo>
                  <a:cubicBezTo>
                    <a:pt x="32524" y="33512"/>
                    <a:pt x="32183" y="33481"/>
                    <a:pt x="31857" y="33481"/>
                  </a:cubicBezTo>
                  <a:cubicBezTo>
                    <a:pt x="31873" y="33388"/>
                    <a:pt x="31857" y="33295"/>
                    <a:pt x="31780" y="33217"/>
                  </a:cubicBezTo>
                  <a:cubicBezTo>
                    <a:pt x="29531" y="31201"/>
                    <a:pt x="27840" y="27727"/>
                    <a:pt x="24599" y="27122"/>
                  </a:cubicBezTo>
                  <a:cubicBezTo>
                    <a:pt x="24305" y="27067"/>
                    <a:pt x="24016" y="27042"/>
                    <a:pt x="23730" y="27042"/>
                  </a:cubicBezTo>
                  <a:cubicBezTo>
                    <a:pt x="21089" y="27042"/>
                    <a:pt x="18763" y="29175"/>
                    <a:pt x="16286" y="29805"/>
                  </a:cubicBezTo>
                  <a:cubicBezTo>
                    <a:pt x="16084" y="29836"/>
                    <a:pt x="15991" y="30100"/>
                    <a:pt x="16115" y="30255"/>
                  </a:cubicBezTo>
                  <a:cubicBezTo>
                    <a:pt x="17449" y="32395"/>
                    <a:pt x="18100" y="35342"/>
                    <a:pt x="20303" y="36815"/>
                  </a:cubicBezTo>
                  <a:cubicBezTo>
                    <a:pt x="22474" y="38273"/>
                    <a:pt x="25436" y="37963"/>
                    <a:pt x="27918" y="38134"/>
                  </a:cubicBezTo>
                  <a:cubicBezTo>
                    <a:pt x="28104" y="38645"/>
                    <a:pt x="28492" y="39018"/>
                    <a:pt x="29019" y="39281"/>
                  </a:cubicBezTo>
                  <a:cubicBezTo>
                    <a:pt x="26119" y="39142"/>
                    <a:pt x="23203" y="38940"/>
                    <a:pt x="20318" y="38676"/>
                  </a:cubicBezTo>
                  <a:cubicBezTo>
                    <a:pt x="20318" y="38630"/>
                    <a:pt x="20272" y="38583"/>
                    <a:pt x="20225" y="38552"/>
                  </a:cubicBezTo>
                  <a:cubicBezTo>
                    <a:pt x="17542" y="37265"/>
                    <a:pt x="16999" y="34613"/>
                    <a:pt x="16224" y="32038"/>
                  </a:cubicBezTo>
                  <a:cubicBezTo>
                    <a:pt x="16286" y="31899"/>
                    <a:pt x="16239" y="31744"/>
                    <a:pt x="16115" y="31666"/>
                  </a:cubicBezTo>
                  <a:cubicBezTo>
                    <a:pt x="15805" y="30674"/>
                    <a:pt x="15433" y="29712"/>
                    <a:pt x="14890" y="28859"/>
                  </a:cubicBezTo>
                  <a:cubicBezTo>
                    <a:pt x="16239" y="28797"/>
                    <a:pt x="17511" y="28549"/>
                    <a:pt x="18783" y="28006"/>
                  </a:cubicBezTo>
                  <a:cubicBezTo>
                    <a:pt x="20720" y="27142"/>
                    <a:pt x="22551" y="25823"/>
                    <a:pt x="24621" y="25823"/>
                  </a:cubicBezTo>
                  <a:close/>
                  <a:moveTo>
                    <a:pt x="31670" y="34060"/>
                  </a:moveTo>
                  <a:cubicBezTo>
                    <a:pt x="32592" y="34060"/>
                    <a:pt x="33503" y="34518"/>
                    <a:pt x="34385" y="35140"/>
                  </a:cubicBezTo>
                  <a:cubicBezTo>
                    <a:pt x="33672" y="36350"/>
                    <a:pt x="33300" y="37808"/>
                    <a:pt x="33346" y="39266"/>
                  </a:cubicBezTo>
                  <a:cubicBezTo>
                    <a:pt x="32937" y="39281"/>
                    <a:pt x="32527" y="39303"/>
                    <a:pt x="32121" y="39303"/>
                  </a:cubicBezTo>
                  <a:cubicBezTo>
                    <a:pt x="31681" y="39303"/>
                    <a:pt x="31245" y="39277"/>
                    <a:pt x="30818" y="39188"/>
                  </a:cubicBezTo>
                  <a:cubicBezTo>
                    <a:pt x="28910" y="38754"/>
                    <a:pt x="27701" y="36893"/>
                    <a:pt x="29314" y="35218"/>
                  </a:cubicBezTo>
                  <a:cubicBezTo>
                    <a:pt x="30102" y="34387"/>
                    <a:pt x="30890" y="34060"/>
                    <a:pt x="31670" y="34060"/>
                  </a:cubicBezTo>
                  <a:close/>
                  <a:moveTo>
                    <a:pt x="39891" y="38196"/>
                  </a:moveTo>
                  <a:cubicBezTo>
                    <a:pt x="40388" y="38211"/>
                    <a:pt x="40822" y="38413"/>
                    <a:pt x="41086" y="38940"/>
                  </a:cubicBezTo>
                  <a:cubicBezTo>
                    <a:pt x="41132" y="39049"/>
                    <a:pt x="41163" y="39157"/>
                    <a:pt x="41179" y="39266"/>
                  </a:cubicBezTo>
                  <a:cubicBezTo>
                    <a:pt x="41179" y="39328"/>
                    <a:pt x="41179" y="39374"/>
                    <a:pt x="41194" y="39436"/>
                  </a:cubicBezTo>
                  <a:cubicBezTo>
                    <a:pt x="41210" y="39917"/>
                    <a:pt x="40884" y="40352"/>
                    <a:pt x="40388" y="40522"/>
                  </a:cubicBezTo>
                  <a:cubicBezTo>
                    <a:pt x="40225" y="40570"/>
                    <a:pt x="40059" y="40595"/>
                    <a:pt x="39895" y="40595"/>
                  </a:cubicBezTo>
                  <a:cubicBezTo>
                    <a:pt x="39481" y="40595"/>
                    <a:pt x="39084" y="40437"/>
                    <a:pt x="38806" y="40103"/>
                  </a:cubicBezTo>
                  <a:cubicBezTo>
                    <a:pt x="38247" y="39436"/>
                    <a:pt x="38557" y="38382"/>
                    <a:pt x="39348" y="38227"/>
                  </a:cubicBezTo>
                  <a:lnTo>
                    <a:pt x="39410" y="38227"/>
                  </a:lnTo>
                  <a:cubicBezTo>
                    <a:pt x="39473" y="38219"/>
                    <a:pt x="39531" y="38215"/>
                    <a:pt x="39589" y="38215"/>
                  </a:cubicBezTo>
                  <a:cubicBezTo>
                    <a:pt x="39647" y="38215"/>
                    <a:pt x="39705" y="38219"/>
                    <a:pt x="39767" y="38227"/>
                  </a:cubicBezTo>
                  <a:cubicBezTo>
                    <a:pt x="39814" y="38227"/>
                    <a:pt x="39860" y="38227"/>
                    <a:pt x="39891" y="38196"/>
                  </a:cubicBezTo>
                  <a:close/>
                  <a:moveTo>
                    <a:pt x="46529" y="39421"/>
                  </a:moveTo>
                  <a:lnTo>
                    <a:pt x="46529" y="39421"/>
                  </a:lnTo>
                  <a:cubicBezTo>
                    <a:pt x="46545" y="39716"/>
                    <a:pt x="46529" y="40026"/>
                    <a:pt x="46514" y="40305"/>
                  </a:cubicBezTo>
                  <a:cubicBezTo>
                    <a:pt x="46374" y="41577"/>
                    <a:pt x="45847" y="42554"/>
                    <a:pt x="45118" y="43314"/>
                  </a:cubicBezTo>
                  <a:cubicBezTo>
                    <a:pt x="43970" y="42120"/>
                    <a:pt x="42605" y="41080"/>
                    <a:pt x="41628" y="40414"/>
                  </a:cubicBezTo>
                  <a:cubicBezTo>
                    <a:pt x="41783" y="40181"/>
                    <a:pt x="41892" y="39902"/>
                    <a:pt x="41908" y="39607"/>
                  </a:cubicBezTo>
                  <a:cubicBezTo>
                    <a:pt x="42452" y="39648"/>
                    <a:pt x="43024" y="39674"/>
                    <a:pt x="43607" y="39674"/>
                  </a:cubicBezTo>
                  <a:cubicBezTo>
                    <a:pt x="44569" y="39674"/>
                    <a:pt x="45564" y="39604"/>
                    <a:pt x="46529" y="39421"/>
                  </a:cubicBezTo>
                  <a:close/>
                  <a:moveTo>
                    <a:pt x="37797" y="39452"/>
                  </a:moveTo>
                  <a:lnTo>
                    <a:pt x="37797" y="39498"/>
                  </a:lnTo>
                  <a:cubicBezTo>
                    <a:pt x="37844" y="39902"/>
                    <a:pt x="38015" y="40243"/>
                    <a:pt x="38263" y="40538"/>
                  </a:cubicBezTo>
                  <a:cubicBezTo>
                    <a:pt x="37394" y="41468"/>
                    <a:pt x="36526" y="42476"/>
                    <a:pt x="35549" y="43391"/>
                  </a:cubicBezTo>
                  <a:cubicBezTo>
                    <a:pt x="34665" y="42476"/>
                    <a:pt x="34044" y="41313"/>
                    <a:pt x="33874" y="39917"/>
                  </a:cubicBezTo>
                  <a:cubicBezTo>
                    <a:pt x="35393" y="39840"/>
                    <a:pt x="36867" y="39638"/>
                    <a:pt x="37797" y="39452"/>
                  </a:cubicBezTo>
                  <a:close/>
                  <a:moveTo>
                    <a:pt x="62923" y="33667"/>
                  </a:moveTo>
                  <a:lnTo>
                    <a:pt x="62923" y="33667"/>
                  </a:lnTo>
                  <a:cubicBezTo>
                    <a:pt x="68475" y="34753"/>
                    <a:pt x="68258" y="43298"/>
                    <a:pt x="62752" y="44322"/>
                  </a:cubicBezTo>
                  <a:cubicBezTo>
                    <a:pt x="62659" y="44337"/>
                    <a:pt x="62644" y="44415"/>
                    <a:pt x="62644" y="44493"/>
                  </a:cubicBezTo>
                  <a:cubicBezTo>
                    <a:pt x="62054" y="42600"/>
                    <a:pt x="61636" y="40584"/>
                    <a:pt x="60410" y="39095"/>
                  </a:cubicBezTo>
                  <a:cubicBezTo>
                    <a:pt x="61434" y="38366"/>
                    <a:pt x="61899" y="37420"/>
                    <a:pt x="62256" y="36102"/>
                  </a:cubicBezTo>
                  <a:cubicBezTo>
                    <a:pt x="62504" y="35249"/>
                    <a:pt x="62690" y="34442"/>
                    <a:pt x="62923" y="33667"/>
                  </a:cubicBezTo>
                  <a:close/>
                  <a:moveTo>
                    <a:pt x="47305" y="39374"/>
                  </a:moveTo>
                  <a:lnTo>
                    <a:pt x="47305" y="39374"/>
                  </a:lnTo>
                  <a:cubicBezTo>
                    <a:pt x="49151" y="39576"/>
                    <a:pt x="51260" y="40677"/>
                    <a:pt x="51058" y="42833"/>
                  </a:cubicBezTo>
                  <a:cubicBezTo>
                    <a:pt x="50937" y="44366"/>
                    <a:pt x="49767" y="44919"/>
                    <a:pt x="48452" y="44919"/>
                  </a:cubicBezTo>
                  <a:cubicBezTo>
                    <a:pt x="47586" y="44919"/>
                    <a:pt x="46658" y="44679"/>
                    <a:pt x="45925" y="44322"/>
                  </a:cubicBezTo>
                  <a:cubicBezTo>
                    <a:pt x="45800" y="44167"/>
                    <a:pt x="45692" y="44027"/>
                    <a:pt x="45568" y="43872"/>
                  </a:cubicBezTo>
                  <a:cubicBezTo>
                    <a:pt x="46483" y="43004"/>
                    <a:pt x="47103" y="41856"/>
                    <a:pt x="47289" y="40367"/>
                  </a:cubicBezTo>
                  <a:cubicBezTo>
                    <a:pt x="47320" y="40041"/>
                    <a:pt x="47320" y="39716"/>
                    <a:pt x="47305" y="39374"/>
                  </a:cubicBezTo>
                  <a:close/>
                  <a:moveTo>
                    <a:pt x="41117" y="40894"/>
                  </a:moveTo>
                  <a:cubicBezTo>
                    <a:pt x="42125" y="41546"/>
                    <a:pt x="43505" y="42585"/>
                    <a:pt x="44606" y="43748"/>
                  </a:cubicBezTo>
                  <a:cubicBezTo>
                    <a:pt x="43443" y="44648"/>
                    <a:pt x="41908" y="45144"/>
                    <a:pt x="40341" y="45315"/>
                  </a:cubicBezTo>
                  <a:cubicBezTo>
                    <a:pt x="40326" y="45253"/>
                    <a:pt x="40326" y="45190"/>
                    <a:pt x="40310" y="45144"/>
                  </a:cubicBezTo>
                  <a:cubicBezTo>
                    <a:pt x="40310" y="45113"/>
                    <a:pt x="40279" y="45113"/>
                    <a:pt x="40279" y="45113"/>
                  </a:cubicBezTo>
                  <a:cubicBezTo>
                    <a:pt x="40357" y="43671"/>
                    <a:pt x="40310" y="42244"/>
                    <a:pt x="40326" y="41236"/>
                  </a:cubicBezTo>
                  <a:cubicBezTo>
                    <a:pt x="40620" y="41189"/>
                    <a:pt x="40884" y="41065"/>
                    <a:pt x="41117" y="40894"/>
                  </a:cubicBezTo>
                  <a:close/>
                  <a:moveTo>
                    <a:pt x="38682" y="40910"/>
                  </a:moveTo>
                  <a:cubicBezTo>
                    <a:pt x="38992" y="41127"/>
                    <a:pt x="39333" y="41236"/>
                    <a:pt x="39721" y="41267"/>
                  </a:cubicBezTo>
                  <a:cubicBezTo>
                    <a:pt x="39690" y="42554"/>
                    <a:pt x="39736" y="43981"/>
                    <a:pt x="39659" y="45346"/>
                  </a:cubicBezTo>
                  <a:cubicBezTo>
                    <a:pt x="39473" y="45392"/>
                    <a:pt x="39255" y="45392"/>
                    <a:pt x="39038" y="45392"/>
                  </a:cubicBezTo>
                  <a:cubicBezTo>
                    <a:pt x="37906" y="45066"/>
                    <a:pt x="36851" y="44524"/>
                    <a:pt x="35998" y="43795"/>
                  </a:cubicBezTo>
                  <a:cubicBezTo>
                    <a:pt x="37084" y="42787"/>
                    <a:pt x="38015" y="41701"/>
                    <a:pt x="38682" y="40910"/>
                  </a:cubicBezTo>
                  <a:close/>
                  <a:moveTo>
                    <a:pt x="69018" y="39049"/>
                  </a:moveTo>
                  <a:cubicBezTo>
                    <a:pt x="69034" y="39049"/>
                    <a:pt x="69034" y="39064"/>
                    <a:pt x="69049" y="39064"/>
                  </a:cubicBezTo>
                  <a:cubicBezTo>
                    <a:pt x="71345" y="39545"/>
                    <a:pt x="72958" y="40584"/>
                    <a:pt x="74136" y="41996"/>
                  </a:cubicBezTo>
                  <a:cubicBezTo>
                    <a:pt x="74074" y="42073"/>
                    <a:pt x="74059" y="42197"/>
                    <a:pt x="74121" y="42306"/>
                  </a:cubicBezTo>
                  <a:cubicBezTo>
                    <a:pt x="74369" y="42864"/>
                    <a:pt x="69359" y="44911"/>
                    <a:pt x="68956" y="45020"/>
                  </a:cubicBezTo>
                  <a:cubicBezTo>
                    <a:pt x="67523" y="45447"/>
                    <a:pt x="66053" y="45617"/>
                    <a:pt x="64569" y="45617"/>
                  </a:cubicBezTo>
                  <a:cubicBezTo>
                    <a:pt x="64382" y="45617"/>
                    <a:pt x="64196" y="45614"/>
                    <a:pt x="64009" y="45609"/>
                  </a:cubicBezTo>
                  <a:cubicBezTo>
                    <a:pt x="67250" y="44570"/>
                    <a:pt x="68817" y="41856"/>
                    <a:pt x="68832" y="39064"/>
                  </a:cubicBezTo>
                  <a:lnTo>
                    <a:pt x="68879" y="39064"/>
                  </a:lnTo>
                  <a:cubicBezTo>
                    <a:pt x="68910" y="39064"/>
                    <a:pt x="68956" y="39049"/>
                    <a:pt x="69018" y="39049"/>
                  </a:cubicBezTo>
                  <a:close/>
                  <a:moveTo>
                    <a:pt x="63342" y="32473"/>
                  </a:moveTo>
                  <a:cubicBezTo>
                    <a:pt x="63373" y="32519"/>
                    <a:pt x="63419" y="32535"/>
                    <a:pt x="63466" y="32550"/>
                  </a:cubicBezTo>
                  <a:cubicBezTo>
                    <a:pt x="70088" y="34768"/>
                    <a:pt x="69468" y="43314"/>
                    <a:pt x="63187" y="45470"/>
                  </a:cubicBezTo>
                  <a:cubicBezTo>
                    <a:pt x="63078" y="45501"/>
                    <a:pt x="63047" y="45625"/>
                    <a:pt x="63063" y="45702"/>
                  </a:cubicBezTo>
                  <a:lnTo>
                    <a:pt x="63047" y="45702"/>
                  </a:lnTo>
                  <a:cubicBezTo>
                    <a:pt x="62914" y="45333"/>
                    <a:pt x="62781" y="44963"/>
                    <a:pt x="62661" y="44580"/>
                  </a:cubicBezTo>
                  <a:lnTo>
                    <a:pt x="62661" y="44580"/>
                  </a:lnTo>
                  <a:cubicBezTo>
                    <a:pt x="62682" y="44623"/>
                    <a:pt x="62720" y="44648"/>
                    <a:pt x="62799" y="44648"/>
                  </a:cubicBezTo>
                  <a:cubicBezTo>
                    <a:pt x="69034" y="44244"/>
                    <a:pt x="68894" y="34318"/>
                    <a:pt x="63125" y="33046"/>
                  </a:cubicBezTo>
                  <a:cubicBezTo>
                    <a:pt x="63202" y="32845"/>
                    <a:pt x="63264" y="32659"/>
                    <a:pt x="63342" y="32473"/>
                  </a:cubicBezTo>
                  <a:close/>
                  <a:moveTo>
                    <a:pt x="31702" y="39902"/>
                  </a:moveTo>
                  <a:cubicBezTo>
                    <a:pt x="32097" y="39924"/>
                    <a:pt x="32500" y="39946"/>
                    <a:pt x="32904" y="39946"/>
                  </a:cubicBezTo>
                  <a:cubicBezTo>
                    <a:pt x="33072" y="39946"/>
                    <a:pt x="33240" y="39942"/>
                    <a:pt x="33408" y="39933"/>
                  </a:cubicBezTo>
                  <a:cubicBezTo>
                    <a:pt x="33563" y="41375"/>
                    <a:pt x="34106" y="42771"/>
                    <a:pt x="35037" y="43857"/>
                  </a:cubicBezTo>
                  <a:cubicBezTo>
                    <a:pt x="34587" y="44229"/>
                    <a:pt x="34137" y="44570"/>
                    <a:pt x="33656" y="44865"/>
                  </a:cubicBezTo>
                  <a:cubicBezTo>
                    <a:pt x="32849" y="45353"/>
                    <a:pt x="31833" y="45760"/>
                    <a:pt x="30876" y="45760"/>
                  </a:cubicBezTo>
                  <a:cubicBezTo>
                    <a:pt x="30161" y="45760"/>
                    <a:pt x="29479" y="45533"/>
                    <a:pt x="28942" y="44942"/>
                  </a:cubicBezTo>
                  <a:cubicBezTo>
                    <a:pt x="28151" y="44089"/>
                    <a:pt x="28321" y="42507"/>
                    <a:pt x="28988" y="41530"/>
                  </a:cubicBezTo>
                  <a:cubicBezTo>
                    <a:pt x="29577" y="40631"/>
                    <a:pt x="30555" y="40041"/>
                    <a:pt x="31656" y="39917"/>
                  </a:cubicBezTo>
                  <a:cubicBezTo>
                    <a:pt x="31671" y="39917"/>
                    <a:pt x="31671" y="39902"/>
                    <a:pt x="31702" y="39902"/>
                  </a:cubicBezTo>
                  <a:close/>
                  <a:moveTo>
                    <a:pt x="15929" y="33698"/>
                  </a:moveTo>
                  <a:cubicBezTo>
                    <a:pt x="16596" y="35869"/>
                    <a:pt x="17356" y="37963"/>
                    <a:pt x="19450" y="38754"/>
                  </a:cubicBezTo>
                  <a:cubicBezTo>
                    <a:pt x="19403" y="38816"/>
                    <a:pt x="19419" y="38940"/>
                    <a:pt x="19465" y="39018"/>
                  </a:cubicBezTo>
                  <a:cubicBezTo>
                    <a:pt x="18255" y="39638"/>
                    <a:pt x="17604" y="40755"/>
                    <a:pt x="16999" y="42120"/>
                  </a:cubicBezTo>
                  <a:cubicBezTo>
                    <a:pt x="16441" y="43360"/>
                    <a:pt x="15929" y="44617"/>
                    <a:pt x="15433" y="45888"/>
                  </a:cubicBezTo>
                  <a:cubicBezTo>
                    <a:pt x="9958" y="43174"/>
                    <a:pt x="10656" y="36179"/>
                    <a:pt x="15929" y="33698"/>
                  </a:cubicBezTo>
                  <a:close/>
                  <a:moveTo>
                    <a:pt x="9927" y="39405"/>
                  </a:moveTo>
                  <a:cubicBezTo>
                    <a:pt x="9632" y="42585"/>
                    <a:pt x="11307" y="44958"/>
                    <a:pt x="13665" y="46741"/>
                  </a:cubicBezTo>
                  <a:cubicBezTo>
                    <a:pt x="10237" y="46400"/>
                    <a:pt x="7554" y="45175"/>
                    <a:pt x="5026" y="42709"/>
                  </a:cubicBezTo>
                  <a:cubicBezTo>
                    <a:pt x="6189" y="41205"/>
                    <a:pt x="7786" y="40057"/>
                    <a:pt x="9927" y="39405"/>
                  </a:cubicBezTo>
                  <a:close/>
                  <a:moveTo>
                    <a:pt x="15541" y="32349"/>
                  </a:moveTo>
                  <a:cubicBezTo>
                    <a:pt x="15619" y="32566"/>
                    <a:pt x="15681" y="32798"/>
                    <a:pt x="15758" y="33046"/>
                  </a:cubicBezTo>
                  <a:cubicBezTo>
                    <a:pt x="10004" y="35419"/>
                    <a:pt x="8872" y="44012"/>
                    <a:pt x="15262" y="46385"/>
                  </a:cubicBezTo>
                  <a:cubicBezTo>
                    <a:pt x="15185" y="46571"/>
                    <a:pt x="15091" y="46788"/>
                    <a:pt x="15029" y="46974"/>
                  </a:cubicBezTo>
                  <a:cubicBezTo>
                    <a:pt x="12439" y="45159"/>
                    <a:pt x="10237" y="43159"/>
                    <a:pt x="10470" y="39576"/>
                  </a:cubicBezTo>
                  <a:cubicBezTo>
                    <a:pt x="10687" y="36304"/>
                    <a:pt x="12982" y="34070"/>
                    <a:pt x="15541" y="32349"/>
                  </a:cubicBezTo>
                  <a:close/>
                  <a:moveTo>
                    <a:pt x="24149" y="44710"/>
                  </a:moveTo>
                  <a:cubicBezTo>
                    <a:pt x="24645" y="44772"/>
                    <a:pt x="25080" y="44927"/>
                    <a:pt x="25374" y="45346"/>
                  </a:cubicBezTo>
                  <a:cubicBezTo>
                    <a:pt x="25933" y="46199"/>
                    <a:pt x="25312" y="46959"/>
                    <a:pt x="24444" y="47098"/>
                  </a:cubicBezTo>
                  <a:cubicBezTo>
                    <a:pt x="24358" y="47110"/>
                    <a:pt x="24273" y="47116"/>
                    <a:pt x="24187" y="47116"/>
                  </a:cubicBezTo>
                  <a:cubicBezTo>
                    <a:pt x="23499" y="47116"/>
                    <a:pt x="22845" y="46728"/>
                    <a:pt x="22707" y="45997"/>
                  </a:cubicBezTo>
                  <a:cubicBezTo>
                    <a:pt x="22580" y="45291"/>
                    <a:pt x="23172" y="44740"/>
                    <a:pt x="23841" y="44740"/>
                  </a:cubicBezTo>
                  <a:cubicBezTo>
                    <a:pt x="23907" y="44740"/>
                    <a:pt x="23974" y="44745"/>
                    <a:pt x="24040" y="44756"/>
                  </a:cubicBezTo>
                  <a:cubicBezTo>
                    <a:pt x="24072" y="44756"/>
                    <a:pt x="24118" y="44756"/>
                    <a:pt x="24149" y="44710"/>
                  </a:cubicBezTo>
                  <a:close/>
                  <a:moveTo>
                    <a:pt x="56324" y="44302"/>
                  </a:moveTo>
                  <a:cubicBezTo>
                    <a:pt x="56866" y="44302"/>
                    <a:pt x="57383" y="44529"/>
                    <a:pt x="57634" y="45082"/>
                  </a:cubicBezTo>
                  <a:cubicBezTo>
                    <a:pt x="57960" y="45764"/>
                    <a:pt x="57650" y="46648"/>
                    <a:pt x="56983" y="46974"/>
                  </a:cubicBezTo>
                  <a:cubicBezTo>
                    <a:pt x="56772" y="47079"/>
                    <a:pt x="56546" y="47129"/>
                    <a:pt x="56321" y="47129"/>
                  </a:cubicBezTo>
                  <a:cubicBezTo>
                    <a:pt x="55751" y="47129"/>
                    <a:pt x="55191" y="46810"/>
                    <a:pt x="54936" y="46276"/>
                  </a:cubicBezTo>
                  <a:cubicBezTo>
                    <a:pt x="54517" y="45392"/>
                    <a:pt x="55091" y="44570"/>
                    <a:pt x="55944" y="44337"/>
                  </a:cubicBezTo>
                  <a:cubicBezTo>
                    <a:pt x="56070" y="44314"/>
                    <a:pt x="56198" y="44302"/>
                    <a:pt x="56324" y="44302"/>
                  </a:cubicBezTo>
                  <a:close/>
                  <a:moveTo>
                    <a:pt x="45087" y="44306"/>
                  </a:moveTo>
                  <a:cubicBezTo>
                    <a:pt x="45893" y="45268"/>
                    <a:pt x="46452" y="46323"/>
                    <a:pt x="46405" y="47331"/>
                  </a:cubicBezTo>
                  <a:cubicBezTo>
                    <a:pt x="46336" y="49015"/>
                    <a:pt x="45052" y="50129"/>
                    <a:pt x="43693" y="50129"/>
                  </a:cubicBezTo>
                  <a:cubicBezTo>
                    <a:pt x="42924" y="50129"/>
                    <a:pt x="42131" y="49772"/>
                    <a:pt x="41520" y="48959"/>
                  </a:cubicBezTo>
                  <a:cubicBezTo>
                    <a:pt x="40868" y="48091"/>
                    <a:pt x="40651" y="46990"/>
                    <a:pt x="40465" y="45935"/>
                  </a:cubicBezTo>
                  <a:cubicBezTo>
                    <a:pt x="42140" y="45811"/>
                    <a:pt x="43831" y="45299"/>
                    <a:pt x="45087" y="44306"/>
                  </a:cubicBezTo>
                  <a:close/>
                  <a:moveTo>
                    <a:pt x="35440" y="44306"/>
                  </a:moveTo>
                  <a:cubicBezTo>
                    <a:pt x="36324" y="45144"/>
                    <a:pt x="37487" y="45733"/>
                    <a:pt x="38945" y="45950"/>
                  </a:cubicBezTo>
                  <a:cubicBezTo>
                    <a:pt x="38992" y="45966"/>
                    <a:pt x="39007" y="45966"/>
                    <a:pt x="39038" y="45966"/>
                  </a:cubicBezTo>
                  <a:lnTo>
                    <a:pt x="39085" y="45966"/>
                  </a:lnTo>
                  <a:cubicBezTo>
                    <a:pt x="39255" y="45997"/>
                    <a:pt x="39457" y="46013"/>
                    <a:pt x="39628" y="46013"/>
                  </a:cubicBezTo>
                  <a:cubicBezTo>
                    <a:pt x="39566" y="46803"/>
                    <a:pt x="39426" y="47579"/>
                    <a:pt x="39224" y="48277"/>
                  </a:cubicBezTo>
                  <a:cubicBezTo>
                    <a:pt x="39023" y="48975"/>
                    <a:pt x="38635" y="49518"/>
                    <a:pt x="38154" y="49905"/>
                  </a:cubicBezTo>
                  <a:cubicBezTo>
                    <a:pt x="38141" y="49904"/>
                    <a:pt x="38128" y="49903"/>
                    <a:pt x="38116" y="49903"/>
                  </a:cubicBezTo>
                  <a:cubicBezTo>
                    <a:pt x="37976" y="49903"/>
                    <a:pt x="37857" y="49980"/>
                    <a:pt x="37829" y="50123"/>
                  </a:cubicBezTo>
                  <a:cubicBezTo>
                    <a:pt x="37406" y="50364"/>
                    <a:pt x="36938" y="50495"/>
                    <a:pt x="36461" y="50495"/>
                  </a:cubicBezTo>
                  <a:cubicBezTo>
                    <a:pt x="35833" y="50495"/>
                    <a:pt x="35191" y="50268"/>
                    <a:pt x="34618" y="49766"/>
                  </a:cubicBezTo>
                  <a:cubicBezTo>
                    <a:pt x="33098" y="48401"/>
                    <a:pt x="33517" y="46354"/>
                    <a:pt x="34680" y="44927"/>
                  </a:cubicBezTo>
                  <a:cubicBezTo>
                    <a:pt x="34928" y="44725"/>
                    <a:pt x="35207" y="44524"/>
                    <a:pt x="35440" y="44306"/>
                  </a:cubicBezTo>
                  <a:close/>
                  <a:moveTo>
                    <a:pt x="24433" y="40877"/>
                  </a:moveTo>
                  <a:cubicBezTo>
                    <a:pt x="25760" y="40877"/>
                    <a:pt x="27125" y="41101"/>
                    <a:pt x="28337" y="41298"/>
                  </a:cubicBezTo>
                  <a:cubicBezTo>
                    <a:pt x="27670" y="42275"/>
                    <a:pt x="27360" y="43469"/>
                    <a:pt x="27794" y="44524"/>
                  </a:cubicBezTo>
                  <a:cubicBezTo>
                    <a:pt x="27173" y="44617"/>
                    <a:pt x="26522" y="44880"/>
                    <a:pt x="25995" y="45237"/>
                  </a:cubicBezTo>
                  <a:cubicBezTo>
                    <a:pt x="25620" y="44512"/>
                    <a:pt x="24802" y="44150"/>
                    <a:pt x="23996" y="44150"/>
                  </a:cubicBezTo>
                  <a:cubicBezTo>
                    <a:pt x="23801" y="44150"/>
                    <a:pt x="23607" y="44171"/>
                    <a:pt x="23420" y="44213"/>
                  </a:cubicBezTo>
                  <a:cubicBezTo>
                    <a:pt x="23343" y="44229"/>
                    <a:pt x="23281" y="44275"/>
                    <a:pt x="23265" y="44337"/>
                  </a:cubicBezTo>
                  <a:cubicBezTo>
                    <a:pt x="22676" y="44462"/>
                    <a:pt x="22179" y="44989"/>
                    <a:pt x="22102" y="45625"/>
                  </a:cubicBezTo>
                  <a:cubicBezTo>
                    <a:pt x="21963" y="46809"/>
                    <a:pt x="23030" y="47719"/>
                    <a:pt x="24167" y="47719"/>
                  </a:cubicBezTo>
                  <a:cubicBezTo>
                    <a:pt x="24176" y="47719"/>
                    <a:pt x="24186" y="47719"/>
                    <a:pt x="24196" y="47719"/>
                  </a:cubicBezTo>
                  <a:cubicBezTo>
                    <a:pt x="25312" y="47703"/>
                    <a:pt x="26413" y="46928"/>
                    <a:pt x="26165" y="45687"/>
                  </a:cubicBezTo>
                  <a:cubicBezTo>
                    <a:pt x="26165" y="45656"/>
                    <a:pt x="26150" y="45625"/>
                    <a:pt x="26150" y="45609"/>
                  </a:cubicBezTo>
                  <a:cubicBezTo>
                    <a:pt x="26413" y="45485"/>
                    <a:pt x="26708" y="45346"/>
                    <a:pt x="26987" y="45237"/>
                  </a:cubicBezTo>
                  <a:cubicBezTo>
                    <a:pt x="27313" y="45113"/>
                    <a:pt x="27654" y="45035"/>
                    <a:pt x="27995" y="44942"/>
                  </a:cubicBezTo>
                  <a:cubicBezTo>
                    <a:pt x="27995" y="44942"/>
                    <a:pt x="28011" y="44942"/>
                    <a:pt x="28011" y="44927"/>
                  </a:cubicBezTo>
                  <a:cubicBezTo>
                    <a:pt x="28166" y="45175"/>
                    <a:pt x="28383" y="45408"/>
                    <a:pt x="28647" y="45640"/>
                  </a:cubicBezTo>
                  <a:cubicBezTo>
                    <a:pt x="29081" y="45997"/>
                    <a:pt x="29515" y="46199"/>
                    <a:pt x="29965" y="46338"/>
                  </a:cubicBezTo>
                  <a:lnTo>
                    <a:pt x="29903" y="46400"/>
                  </a:lnTo>
                  <a:cubicBezTo>
                    <a:pt x="29112" y="47501"/>
                    <a:pt x="28259" y="48959"/>
                    <a:pt x="27142" y="49797"/>
                  </a:cubicBezTo>
                  <a:cubicBezTo>
                    <a:pt x="26032" y="50607"/>
                    <a:pt x="25059" y="50956"/>
                    <a:pt x="24070" y="50956"/>
                  </a:cubicBezTo>
                  <a:cubicBezTo>
                    <a:pt x="23071" y="50956"/>
                    <a:pt x="22054" y="50599"/>
                    <a:pt x="20861" y="49998"/>
                  </a:cubicBezTo>
                  <a:cubicBezTo>
                    <a:pt x="20334" y="49750"/>
                    <a:pt x="17263" y="48525"/>
                    <a:pt x="17216" y="48323"/>
                  </a:cubicBezTo>
                  <a:cubicBezTo>
                    <a:pt x="17108" y="48060"/>
                    <a:pt x="19155" y="43562"/>
                    <a:pt x="19310" y="43314"/>
                  </a:cubicBezTo>
                  <a:cubicBezTo>
                    <a:pt x="20480" y="41395"/>
                    <a:pt x="22412" y="40877"/>
                    <a:pt x="24433" y="40877"/>
                  </a:cubicBezTo>
                  <a:close/>
                  <a:moveTo>
                    <a:pt x="53611" y="40295"/>
                  </a:moveTo>
                  <a:cubicBezTo>
                    <a:pt x="54533" y="40295"/>
                    <a:pt x="55454" y="40410"/>
                    <a:pt x="56378" y="40662"/>
                  </a:cubicBezTo>
                  <a:cubicBezTo>
                    <a:pt x="58627" y="41282"/>
                    <a:pt x="59418" y="42849"/>
                    <a:pt x="60209" y="44865"/>
                  </a:cubicBezTo>
                  <a:cubicBezTo>
                    <a:pt x="60860" y="46493"/>
                    <a:pt x="61419" y="48060"/>
                    <a:pt x="62690" y="49270"/>
                  </a:cubicBezTo>
                  <a:cubicBezTo>
                    <a:pt x="60783" y="49363"/>
                    <a:pt x="59325" y="50293"/>
                    <a:pt x="57479" y="50851"/>
                  </a:cubicBezTo>
                  <a:cubicBezTo>
                    <a:pt x="56669" y="51105"/>
                    <a:pt x="55956" y="51219"/>
                    <a:pt x="55320" y="51219"/>
                  </a:cubicBezTo>
                  <a:cubicBezTo>
                    <a:pt x="52101" y="51219"/>
                    <a:pt x="50866" y="48283"/>
                    <a:pt x="48949" y="45563"/>
                  </a:cubicBezTo>
                  <a:cubicBezTo>
                    <a:pt x="49973" y="45485"/>
                    <a:pt x="50888" y="45035"/>
                    <a:pt x="51399" y="44136"/>
                  </a:cubicBezTo>
                  <a:cubicBezTo>
                    <a:pt x="51415" y="44167"/>
                    <a:pt x="51430" y="44182"/>
                    <a:pt x="51477" y="44213"/>
                  </a:cubicBezTo>
                  <a:cubicBezTo>
                    <a:pt x="52376" y="44632"/>
                    <a:pt x="53338" y="45004"/>
                    <a:pt x="54269" y="45377"/>
                  </a:cubicBezTo>
                  <a:cubicBezTo>
                    <a:pt x="54207" y="45625"/>
                    <a:pt x="54207" y="45888"/>
                    <a:pt x="54269" y="46152"/>
                  </a:cubicBezTo>
                  <a:cubicBezTo>
                    <a:pt x="54517" y="47122"/>
                    <a:pt x="55414" y="47743"/>
                    <a:pt x="56360" y="47743"/>
                  </a:cubicBezTo>
                  <a:cubicBezTo>
                    <a:pt x="56594" y="47743"/>
                    <a:pt x="56830" y="47705"/>
                    <a:pt x="57060" y="47625"/>
                  </a:cubicBezTo>
                  <a:cubicBezTo>
                    <a:pt x="58146" y="47238"/>
                    <a:pt x="58704" y="45919"/>
                    <a:pt x="58239" y="44865"/>
                  </a:cubicBezTo>
                  <a:cubicBezTo>
                    <a:pt x="57930" y="44159"/>
                    <a:pt x="57191" y="43720"/>
                    <a:pt x="56443" y="43720"/>
                  </a:cubicBezTo>
                  <a:cubicBezTo>
                    <a:pt x="56139" y="43720"/>
                    <a:pt x="55834" y="43793"/>
                    <a:pt x="55556" y="43950"/>
                  </a:cubicBezTo>
                  <a:cubicBezTo>
                    <a:pt x="55540" y="43950"/>
                    <a:pt x="55540" y="43981"/>
                    <a:pt x="55525" y="43996"/>
                  </a:cubicBezTo>
                  <a:cubicBezTo>
                    <a:pt x="55060" y="44105"/>
                    <a:pt x="54672" y="44415"/>
                    <a:pt x="54455" y="44834"/>
                  </a:cubicBezTo>
                  <a:cubicBezTo>
                    <a:pt x="53524" y="44477"/>
                    <a:pt x="52594" y="44105"/>
                    <a:pt x="51648" y="43826"/>
                  </a:cubicBezTo>
                  <a:cubicBezTo>
                    <a:pt x="51632" y="43815"/>
                    <a:pt x="51618" y="43812"/>
                    <a:pt x="51606" y="43812"/>
                  </a:cubicBezTo>
                  <a:cubicBezTo>
                    <a:pt x="51582" y="43812"/>
                    <a:pt x="51565" y="43826"/>
                    <a:pt x="51554" y="43826"/>
                  </a:cubicBezTo>
                  <a:cubicBezTo>
                    <a:pt x="51586" y="43702"/>
                    <a:pt x="51648" y="43562"/>
                    <a:pt x="51679" y="43438"/>
                  </a:cubicBezTo>
                  <a:cubicBezTo>
                    <a:pt x="51958" y="42352"/>
                    <a:pt x="51679" y="41360"/>
                    <a:pt x="51074" y="40569"/>
                  </a:cubicBezTo>
                  <a:cubicBezTo>
                    <a:pt x="51925" y="40391"/>
                    <a:pt x="52769" y="40295"/>
                    <a:pt x="53611" y="40295"/>
                  </a:cubicBezTo>
                  <a:close/>
                  <a:moveTo>
                    <a:pt x="74602" y="42616"/>
                  </a:moveTo>
                  <a:cubicBezTo>
                    <a:pt x="75594" y="44058"/>
                    <a:pt x="76246" y="45795"/>
                    <a:pt x="76758" y="47781"/>
                  </a:cubicBezTo>
                  <a:cubicBezTo>
                    <a:pt x="77099" y="49145"/>
                    <a:pt x="77580" y="50433"/>
                    <a:pt x="78417" y="51394"/>
                  </a:cubicBezTo>
                  <a:cubicBezTo>
                    <a:pt x="74819" y="48649"/>
                    <a:pt x="70678" y="46803"/>
                    <a:pt x="66242" y="46044"/>
                  </a:cubicBezTo>
                  <a:cubicBezTo>
                    <a:pt x="67638" y="45950"/>
                    <a:pt x="69034" y="45656"/>
                    <a:pt x="70368" y="45159"/>
                  </a:cubicBezTo>
                  <a:cubicBezTo>
                    <a:pt x="71686" y="44679"/>
                    <a:pt x="73749" y="43841"/>
                    <a:pt x="74602" y="42616"/>
                  </a:cubicBezTo>
                  <a:close/>
                  <a:moveTo>
                    <a:pt x="20241" y="39188"/>
                  </a:moveTo>
                  <a:cubicBezTo>
                    <a:pt x="23482" y="39638"/>
                    <a:pt x="26739" y="39871"/>
                    <a:pt x="29996" y="39917"/>
                  </a:cubicBezTo>
                  <a:cubicBezTo>
                    <a:pt x="29531" y="40134"/>
                    <a:pt x="29097" y="40460"/>
                    <a:pt x="28755" y="40832"/>
                  </a:cubicBezTo>
                  <a:cubicBezTo>
                    <a:pt x="27371" y="40508"/>
                    <a:pt x="25873" y="40208"/>
                    <a:pt x="24406" y="40208"/>
                  </a:cubicBezTo>
                  <a:cubicBezTo>
                    <a:pt x="22998" y="40208"/>
                    <a:pt x="21619" y="40484"/>
                    <a:pt x="20396" y="41282"/>
                  </a:cubicBezTo>
                  <a:cubicBezTo>
                    <a:pt x="17930" y="42895"/>
                    <a:pt x="17635" y="46354"/>
                    <a:pt x="16038" y="48634"/>
                  </a:cubicBezTo>
                  <a:cubicBezTo>
                    <a:pt x="15867" y="48835"/>
                    <a:pt x="16084" y="49114"/>
                    <a:pt x="16317" y="49130"/>
                  </a:cubicBezTo>
                  <a:cubicBezTo>
                    <a:pt x="19065" y="49268"/>
                    <a:pt x="21457" y="51879"/>
                    <a:pt x="24194" y="51879"/>
                  </a:cubicBezTo>
                  <a:cubicBezTo>
                    <a:pt x="24530" y="51879"/>
                    <a:pt x="24871" y="51839"/>
                    <a:pt x="25219" y="51751"/>
                  </a:cubicBezTo>
                  <a:cubicBezTo>
                    <a:pt x="27546" y="51146"/>
                    <a:pt x="29159" y="48603"/>
                    <a:pt x="30461" y="46741"/>
                  </a:cubicBezTo>
                  <a:cubicBezTo>
                    <a:pt x="30539" y="46648"/>
                    <a:pt x="30508" y="46555"/>
                    <a:pt x="30477" y="46478"/>
                  </a:cubicBezTo>
                  <a:lnTo>
                    <a:pt x="30477" y="46478"/>
                  </a:lnTo>
                  <a:cubicBezTo>
                    <a:pt x="30618" y="46497"/>
                    <a:pt x="30761" y="46506"/>
                    <a:pt x="30905" y="46506"/>
                  </a:cubicBezTo>
                  <a:cubicBezTo>
                    <a:pt x="31219" y="46506"/>
                    <a:pt x="31538" y="46464"/>
                    <a:pt x="31857" y="46400"/>
                  </a:cubicBezTo>
                  <a:lnTo>
                    <a:pt x="31857" y="46400"/>
                  </a:lnTo>
                  <a:cubicBezTo>
                    <a:pt x="29733" y="48323"/>
                    <a:pt x="27995" y="50727"/>
                    <a:pt x="26274" y="52976"/>
                  </a:cubicBezTo>
                  <a:cubicBezTo>
                    <a:pt x="26234" y="52946"/>
                    <a:pt x="26187" y="52929"/>
                    <a:pt x="26134" y="52929"/>
                  </a:cubicBezTo>
                  <a:cubicBezTo>
                    <a:pt x="26105" y="52929"/>
                    <a:pt x="26074" y="52934"/>
                    <a:pt x="26041" y="52945"/>
                  </a:cubicBezTo>
                  <a:cubicBezTo>
                    <a:pt x="25546" y="53081"/>
                    <a:pt x="25079" y="53141"/>
                    <a:pt x="24635" y="53141"/>
                  </a:cubicBezTo>
                  <a:cubicBezTo>
                    <a:pt x="22393" y="53141"/>
                    <a:pt x="20709" y="51615"/>
                    <a:pt x="18690" y="50619"/>
                  </a:cubicBezTo>
                  <a:cubicBezTo>
                    <a:pt x="18209" y="50386"/>
                    <a:pt x="15014" y="49735"/>
                    <a:pt x="14998" y="49673"/>
                  </a:cubicBezTo>
                  <a:cubicBezTo>
                    <a:pt x="14828" y="49347"/>
                    <a:pt x="15029" y="48603"/>
                    <a:pt x="15355" y="47812"/>
                  </a:cubicBezTo>
                  <a:cubicBezTo>
                    <a:pt x="15541" y="47812"/>
                    <a:pt x="15681" y="47548"/>
                    <a:pt x="15526" y="47393"/>
                  </a:cubicBezTo>
                  <a:cubicBezTo>
                    <a:pt x="15929" y="46431"/>
                    <a:pt x="16441" y="45470"/>
                    <a:pt x="16580" y="45097"/>
                  </a:cubicBezTo>
                  <a:cubicBezTo>
                    <a:pt x="17402" y="43004"/>
                    <a:pt x="18100" y="40305"/>
                    <a:pt x="20241" y="39188"/>
                  </a:cubicBezTo>
                  <a:close/>
                  <a:moveTo>
                    <a:pt x="48840" y="38987"/>
                  </a:moveTo>
                  <a:lnTo>
                    <a:pt x="48840" y="38987"/>
                  </a:lnTo>
                  <a:cubicBezTo>
                    <a:pt x="52299" y="39204"/>
                    <a:pt x="55820" y="39250"/>
                    <a:pt x="59278" y="39452"/>
                  </a:cubicBezTo>
                  <a:cubicBezTo>
                    <a:pt x="59387" y="39452"/>
                    <a:pt x="59433" y="39436"/>
                    <a:pt x="59495" y="39405"/>
                  </a:cubicBezTo>
                  <a:cubicBezTo>
                    <a:pt x="59551" y="39439"/>
                    <a:pt x="59615" y="39464"/>
                    <a:pt x="59687" y="39464"/>
                  </a:cubicBezTo>
                  <a:cubicBezTo>
                    <a:pt x="59715" y="39464"/>
                    <a:pt x="59744" y="39461"/>
                    <a:pt x="59775" y="39452"/>
                  </a:cubicBezTo>
                  <a:cubicBezTo>
                    <a:pt x="62334" y="42383"/>
                    <a:pt x="61574" y="47176"/>
                    <a:pt x="64831" y="49502"/>
                  </a:cubicBezTo>
                  <a:cubicBezTo>
                    <a:pt x="61472" y="50701"/>
                    <a:pt x="58438" y="53342"/>
                    <a:pt x="54845" y="53342"/>
                  </a:cubicBezTo>
                  <a:cubicBezTo>
                    <a:pt x="54207" y="53342"/>
                    <a:pt x="53551" y="53259"/>
                    <a:pt x="52873" y="53069"/>
                  </a:cubicBezTo>
                  <a:cubicBezTo>
                    <a:pt x="50655" y="50650"/>
                    <a:pt x="48871" y="47905"/>
                    <a:pt x="46871" y="45299"/>
                  </a:cubicBezTo>
                  <a:lnTo>
                    <a:pt x="46871" y="45299"/>
                  </a:lnTo>
                  <a:cubicBezTo>
                    <a:pt x="47398" y="45470"/>
                    <a:pt x="47956" y="45563"/>
                    <a:pt x="48499" y="45578"/>
                  </a:cubicBezTo>
                  <a:cubicBezTo>
                    <a:pt x="48499" y="45625"/>
                    <a:pt x="48499" y="45640"/>
                    <a:pt x="48530" y="45687"/>
                  </a:cubicBezTo>
                  <a:cubicBezTo>
                    <a:pt x="49709" y="47796"/>
                    <a:pt x="51136" y="50991"/>
                    <a:pt x="53679" y="51813"/>
                  </a:cubicBezTo>
                  <a:cubicBezTo>
                    <a:pt x="54144" y="51963"/>
                    <a:pt x="54605" y="52027"/>
                    <a:pt x="55063" y="52027"/>
                  </a:cubicBezTo>
                  <a:cubicBezTo>
                    <a:pt x="57765" y="52027"/>
                    <a:pt x="60358" y="49797"/>
                    <a:pt x="63061" y="49797"/>
                  </a:cubicBezTo>
                  <a:cubicBezTo>
                    <a:pt x="63077" y="49797"/>
                    <a:pt x="63093" y="49797"/>
                    <a:pt x="63109" y="49797"/>
                  </a:cubicBezTo>
                  <a:cubicBezTo>
                    <a:pt x="63295" y="49797"/>
                    <a:pt x="63373" y="49642"/>
                    <a:pt x="63357" y="49502"/>
                  </a:cubicBezTo>
                  <a:cubicBezTo>
                    <a:pt x="63388" y="49425"/>
                    <a:pt x="63373" y="49347"/>
                    <a:pt x="63295" y="49270"/>
                  </a:cubicBezTo>
                  <a:cubicBezTo>
                    <a:pt x="61170" y="46974"/>
                    <a:pt x="61124" y="43159"/>
                    <a:pt x="58782" y="41127"/>
                  </a:cubicBezTo>
                  <a:cubicBezTo>
                    <a:pt x="57470" y="39999"/>
                    <a:pt x="55621" y="39615"/>
                    <a:pt x="53806" y="39615"/>
                  </a:cubicBezTo>
                  <a:cubicBezTo>
                    <a:pt x="52725" y="39615"/>
                    <a:pt x="51655" y="39751"/>
                    <a:pt x="50717" y="39948"/>
                  </a:cubicBezTo>
                  <a:cubicBezTo>
                    <a:pt x="50639" y="39964"/>
                    <a:pt x="50593" y="39995"/>
                    <a:pt x="50562" y="40041"/>
                  </a:cubicBezTo>
                  <a:cubicBezTo>
                    <a:pt x="50081" y="39576"/>
                    <a:pt x="49476" y="39219"/>
                    <a:pt x="48840" y="38987"/>
                  </a:cubicBezTo>
                  <a:close/>
                  <a:moveTo>
                    <a:pt x="63264" y="46245"/>
                  </a:moveTo>
                  <a:lnTo>
                    <a:pt x="63264" y="46245"/>
                  </a:lnTo>
                  <a:cubicBezTo>
                    <a:pt x="69127" y="46897"/>
                    <a:pt x="74431" y="49037"/>
                    <a:pt x="78975" y="52806"/>
                  </a:cubicBezTo>
                  <a:cubicBezTo>
                    <a:pt x="76553" y="53446"/>
                    <a:pt x="74127" y="53854"/>
                    <a:pt x="71741" y="53854"/>
                  </a:cubicBezTo>
                  <a:cubicBezTo>
                    <a:pt x="68582" y="53854"/>
                    <a:pt x="65491" y="53139"/>
                    <a:pt x="62566" y="51301"/>
                  </a:cubicBezTo>
                  <a:cubicBezTo>
                    <a:pt x="63621" y="50743"/>
                    <a:pt x="64707" y="50231"/>
                    <a:pt x="65792" y="49921"/>
                  </a:cubicBezTo>
                  <a:cubicBezTo>
                    <a:pt x="66071" y="49843"/>
                    <a:pt x="66149" y="49425"/>
                    <a:pt x="65870" y="49285"/>
                  </a:cubicBezTo>
                  <a:cubicBezTo>
                    <a:pt x="64552" y="48587"/>
                    <a:pt x="63807" y="47486"/>
                    <a:pt x="63264" y="46245"/>
                  </a:cubicBezTo>
                  <a:close/>
                  <a:moveTo>
                    <a:pt x="4654" y="43221"/>
                  </a:moveTo>
                  <a:cubicBezTo>
                    <a:pt x="6654" y="45625"/>
                    <a:pt x="9849" y="47176"/>
                    <a:pt x="12982" y="47331"/>
                  </a:cubicBezTo>
                  <a:cubicBezTo>
                    <a:pt x="8438" y="48075"/>
                    <a:pt x="3956" y="50588"/>
                    <a:pt x="2079" y="54822"/>
                  </a:cubicBezTo>
                  <a:cubicBezTo>
                    <a:pt x="2234" y="54093"/>
                    <a:pt x="2436" y="53255"/>
                    <a:pt x="2467" y="52930"/>
                  </a:cubicBezTo>
                  <a:cubicBezTo>
                    <a:pt x="2591" y="51549"/>
                    <a:pt x="2622" y="50138"/>
                    <a:pt x="2777" y="48758"/>
                  </a:cubicBezTo>
                  <a:cubicBezTo>
                    <a:pt x="3009" y="46633"/>
                    <a:pt x="3630" y="44756"/>
                    <a:pt x="4654" y="43221"/>
                  </a:cubicBezTo>
                  <a:close/>
                  <a:moveTo>
                    <a:pt x="33431" y="53638"/>
                  </a:moveTo>
                  <a:cubicBezTo>
                    <a:pt x="33650" y="53638"/>
                    <a:pt x="33873" y="53682"/>
                    <a:pt x="34075" y="53767"/>
                  </a:cubicBezTo>
                  <a:cubicBezTo>
                    <a:pt x="34122" y="53783"/>
                    <a:pt x="34184" y="53783"/>
                    <a:pt x="34230" y="53783"/>
                  </a:cubicBezTo>
                  <a:cubicBezTo>
                    <a:pt x="34835" y="54171"/>
                    <a:pt x="35269" y="54791"/>
                    <a:pt x="34897" y="55504"/>
                  </a:cubicBezTo>
                  <a:cubicBezTo>
                    <a:pt x="34637" y="56037"/>
                    <a:pt x="34112" y="56321"/>
                    <a:pt x="33570" y="56321"/>
                  </a:cubicBezTo>
                  <a:cubicBezTo>
                    <a:pt x="33369" y="56321"/>
                    <a:pt x="33167" y="56282"/>
                    <a:pt x="32974" y="56202"/>
                  </a:cubicBezTo>
                  <a:cubicBezTo>
                    <a:pt x="32276" y="55923"/>
                    <a:pt x="31919" y="55163"/>
                    <a:pt x="32183" y="54450"/>
                  </a:cubicBezTo>
                  <a:cubicBezTo>
                    <a:pt x="32370" y="53899"/>
                    <a:pt x="32893" y="53638"/>
                    <a:pt x="33431" y="53638"/>
                  </a:cubicBezTo>
                  <a:close/>
                  <a:moveTo>
                    <a:pt x="14704" y="47796"/>
                  </a:moveTo>
                  <a:lnTo>
                    <a:pt x="14704" y="47796"/>
                  </a:lnTo>
                  <a:cubicBezTo>
                    <a:pt x="14425" y="48541"/>
                    <a:pt x="14130" y="49316"/>
                    <a:pt x="13820" y="50076"/>
                  </a:cubicBezTo>
                  <a:cubicBezTo>
                    <a:pt x="13723" y="50324"/>
                    <a:pt x="13958" y="50536"/>
                    <a:pt x="14186" y="50536"/>
                  </a:cubicBezTo>
                  <a:cubicBezTo>
                    <a:pt x="14214" y="50536"/>
                    <a:pt x="14242" y="50533"/>
                    <a:pt x="14269" y="50526"/>
                  </a:cubicBezTo>
                  <a:cubicBezTo>
                    <a:pt x="14648" y="50440"/>
                    <a:pt x="15016" y="50402"/>
                    <a:pt x="15373" y="50402"/>
                  </a:cubicBezTo>
                  <a:cubicBezTo>
                    <a:pt x="16244" y="50402"/>
                    <a:pt x="17056" y="50630"/>
                    <a:pt x="17837" y="50960"/>
                  </a:cubicBezTo>
                  <a:cubicBezTo>
                    <a:pt x="14533" y="55303"/>
                    <a:pt x="7616" y="56404"/>
                    <a:pt x="2405" y="56419"/>
                  </a:cubicBezTo>
                  <a:cubicBezTo>
                    <a:pt x="2265" y="56388"/>
                    <a:pt x="2156" y="56295"/>
                    <a:pt x="2079" y="56202"/>
                  </a:cubicBezTo>
                  <a:cubicBezTo>
                    <a:pt x="4514" y="50991"/>
                    <a:pt x="9027" y="48416"/>
                    <a:pt x="14704" y="47796"/>
                  </a:cubicBezTo>
                  <a:close/>
                  <a:moveTo>
                    <a:pt x="46684" y="54031"/>
                  </a:moveTo>
                  <a:cubicBezTo>
                    <a:pt x="46715" y="54062"/>
                    <a:pt x="46762" y="54077"/>
                    <a:pt x="46793" y="54077"/>
                  </a:cubicBezTo>
                  <a:cubicBezTo>
                    <a:pt x="46829" y="54075"/>
                    <a:pt x="46866" y="54073"/>
                    <a:pt x="46901" y="54073"/>
                  </a:cubicBezTo>
                  <a:cubicBezTo>
                    <a:pt x="47657" y="54073"/>
                    <a:pt x="48243" y="54688"/>
                    <a:pt x="48065" y="55473"/>
                  </a:cubicBezTo>
                  <a:cubicBezTo>
                    <a:pt x="47928" y="56101"/>
                    <a:pt x="47323" y="56537"/>
                    <a:pt x="46693" y="56537"/>
                  </a:cubicBezTo>
                  <a:cubicBezTo>
                    <a:pt x="46608" y="56537"/>
                    <a:pt x="46522" y="56529"/>
                    <a:pt x="46436" y="56512"/>
                  </a:cubicBezTo>
                  <a:cubicBezTo>
                    <a:pt x="45769" y="56388"/>
                    <a:pt x="45320" y="55768"/>
                    <a:pt x="45397" y="55101"/>
                  </a:cubicBezTo>
                  <a:cubicBezTo>
                    <a:pt x="45475" y="54450"/>
                    <a:pt x="46064" y="54062"/>
                    <a:pt x="46684" y="54031"/>
                  </a:cubicBezTo>
                  <a:close/>
                  <a:moveTo>
                    <a:pt x="64769" y="53162"/>
                  </a:moveTo>
                  <a:lnTo>
                    <a:pt x="64769" y="53162"/>
                  </a:lnTo>
                  <a:cubicBezTo>
                    <a:pt x="67020" y="54176"/>
                    <a:pt x="69421" y="54597"/>
                    <a:pt x="71861" y="54597"/>
                  </a:cubicBezTo>
                  <a:cubicBezTo>
                    <a:pt x="74126" y="54597"/>
                    <a:pt x="76425" y="54233"/>
                    <a:pt x="78665" y="53643"/>
                  </a:cubicBezTo>
                  <a:lnTo>
                    <a:pt x="78665" y="53643"/>
                  </a:lnTo>
                  <a:cubicBezTo>
                    <a:pt x="76463" y="55334"/>
                    <a:pt x="74586" y="57350"/>
                    <a:pt x="71950" y="58436"/>
                  </a:cubicBezTo>
                  <a:cubicBezTo>
                    <a:pt x="70662" y="58963"/>
                    <a:pt x="69344" y="59273"/>
                    <a:pt x="68041" y="59413"/>
                  </a:cubicBezTo>
                  <a:cubicBezTo>
                    <a:pt x="67560" y="57055"/>
                    <a:pt x="66428" y="54853"/>
                    <a:pt x="64769" y="53162"/>
                  </a:cubicBezTo>
                  <a:close/>
                  <a:moveTo>
                    <a:pt x="60255" y="52480"/>
                  </a:moveTo>
                  <a:lnTo>
                    <a:pt x="60255" y="52480"/>
                  </a:lnTo>
                  <a:cubicBezTo>
                    <a:pt x="60441" y="54450"/>
                    <a:pt x="60597" y="56854"/>
                    <a:pt x="58999" y="58296"/>
                  </a:cubicBezTo>
                  <a:cubicBezTo>
                    <a:pt x="58045" y="59155"/>
                    <a:pt x="56796" y="59439"/>
                    <a:pt x="55527" y="59439"/>
                  </a:cubicBezTo>
                  <a:cubicBezTo>
                    <a:pt x="54505" y="59439"/>
                    <a:pt x="53469" y="59255"/>
                    <a:pt x="52563" y="59041"/>
                  </a:cubicBezTo>
                  <a:cubicBezTo>
                    <a:pt x="52826" y="58591"/>
                    <a:pt x="53074" y="58125"/>
                    <a:pt x="53307" y="57598"/>
                  </a:cubicBezTo>
                  <a:cubicBezTo>
                    <a:pt x="53834" y="56404"/>
                    <a:pt x="54005" y="55225"/>
                    <a:pt x="53989" y="53907"/>
                  </a:cubicBezTo>
                  <a:cubicBezTo>
                    <a:pt x="54005" y="53876"/>
                    <a:pt x="53989" y="53860"/>
                    <a:pt x="53974" y="53845"/>
                  </a:cubicBezTo>
                  <a:lnTo>
                    <a:pt x="53974" y="53845"/>
                  </a:lnTo>
                  <a:cubicBezTo>
                    <a:pt x="54415" y="53939"/>
                    <a:pt x="54850" y="53981"/>
                    <a:pt x="55281" y="53981"/>
                  </a:cubicBezTo>
                  <a:cubicBezTo>
                    <a:pt x="56991" y="53981"/>
                    <a:pt x="58633" y="53310"/>
                    <a:pt x="60255" y="52480"/>
                  </a:cubicBezTo>
                  <a:close/>
                  <a:moveTo>
                    <a:pt x="62442" y="51922"/>
                  </a:moveTo>
                  <a:lnTo>
                    <a:pt x="62442" y="51922"/>
                  </a:lnTo>
                  <a:cubicBezTo>
                    <a:pt x="64939" y="53876"/>
                    <a:pt x="66692" y="56326"/>
                    <a:pt x="67359" y="59444"/>
                  </a:cubicBezTo>
                  <a:cubicBezTo>
                    <a:pt x="67027" y="59466"/>
                    <a:pt x="66695" y="59477"/>
                    <a:pt x="66363" y="59477"/>
                  </a:cubicBezTo>
                  <a:cubicBezTo>
                    <a:pt x="64586" y="59477"/>
                    <a:pt x="62811" y="59166"/>
                    <a:pt x="61046" y="58591"/>
                  </a:cubicBezTo>
                  <a:cubicBezTo>
                    <a:pt x="62334" y="56652"/>
                    <a:pt x="62737" y="54217"/>
                    <a:pt x="62442" y="51922"/>
                  </a:cubicBezTo>
                  <a:close/>
                  <a:moveTo>
                    <a:pt x="13447" y="55070"/>
                  </a:moveTo>
                  <a:cubicBezTo>
                    <a:pt x="12362" y="56342"/>
                    <a:pt x="11586" y="57877"/>
                    <a:pt x="11323" y="59459"/>
                  </a:cubicBezTo>
                  <a:cubicBezTo>
                    <a:pt x="11307" y="59521"/>
                    <a:pt x="11323" y="59583"/>
                    <a:pt x="11338" y="59630"/>
                  </a:cubicBezTo>
                  <a:cubicBezTo>
                    <a:pt x="9880" y="58947"/>
                    <a:pt x="8484" y="58094"/>
                    <a:pt x="7151" y="57490"/>
                  </a:cubicBezTo>
                  <a:cubicBezTo>
                    <a:pt x="6654" y="57257"/>
                    <a:pt x="6127" y="57040"/>
                    <a:pt x="5600" y="56869"/>
                  </a:cubicBezTo>
                  <a:cubicBezTo>
                    <a:pt x="8236" y="56714"/>
                    <a:pt x="11028" y="56156"/>
                    <a:pt x="13447" y="55070"/>
                  </a:cubicBezTo>
                  <a:close/>
                  <a:moveTo>
                    <a:pt x="19760" y="51906"/>
                  </a:moveTo>
                  <a:lnTo>
                    <a:pt x="19760" y="51906"/>
                  </a:lnTo>
                  <a:cubicBezTo>
                    <a:pt x="21370" y="52798"/>
                    <a:pt x="22950" y="53768"/>
                    <a:pt x="24784" y="53768"/>
                  </a:cubicBezTo>
                  <a:cubicBezTo>
                    <a:pt x="25247" y="53768"/>
                    <a:pt x="25727" y="53706"/>
                    <a:pt x="26227" y="53566"/>
                  </a:cubicBezTo>
                  <a:cubicBezTo>
                    <a:pt x="26305" y="53550"/>
                    <a:pt x="26351" y="53519"/>
                    <a:pt x="26382" y="53473"/>
                  </a:cubicBezTo>
                  <a:lnTo>
                    <a:pt x="26382" y="53473"/>
                  </a:lnTo>
                  <a:cubicBezTo>
                    <a:pt x="25452" y="55799"/>
                    <a:pt x="26088" y="57800"/>
                    <a:pt x="27065" y="59801"/>
                  </a:cubicBezTo>
                  <a:lnTo>
                    <a:pt x="27003" y="59801"/>
                  </a:lnTo>
                  <a:cubicBezTo>
                    <a:pt x="26210" y="59959"/>
                    <a:pt x="25377" y="60064"/>
                    <a:pt x="24551" y="60064"/>
                  </a:cubicBezTo>
                  <a:cubicBezTo>
                    <a:pt x="22872" y="60064"/>
                    <a:pt x="21224" y="59632"/>
                    <a:pt x="20008" y="58343"/>
                  </a:cubicBezTo>
                  <a:cubicBezTo>
                    <a:pt x="18286" y="56544"/>
                    <a:pt x="18721" y="53922"/>
                    <a:pt x="19760" y="51906"/>
                  </a:cubicBezTo>
                  <a:close/>
                  <a:moveTo>
                    <a:pt x="61744" y="51736"/>
                  </a:moveTo>
                  <a:cubicBezTo>
                    <a:pt x="62132" y="54233"/>
                    <a:pt x="61667" y="57055"/>
                    <a:pt x="59899" y="58994"/>
                  </a:cubicBezTo>
                  <a:cubicBezTo>
                    <a:pt x="58779" y="60246"/>
                    <a:pt x="57203" y="60691"/>
                    <a:pt x="55576" y="60691"/>
                  </a:cubicBezTo>
                  <a:cubicBezTo>
                    <a:pt x="54341" y="60691"/>
                    <a:pt x="53076" y="60434"/>
                    <a:pt x="51958" y="60080"/>
                  </a:cubicBezTo>
                  <a:cubicBezTo>
                    <a:pt x="52113" y="59816"/>
                    <a:pt x="52268" y="59568"/>
                    <a:pt x="52423" y="59289"/>
                  </a:cubicBezTo>
                  <a:cubicBezTo>
                    <a:pt x="53350" y="59719"/>
                    <a:pt x="54468" y="59961"/>
                    <a:pt x="55583" y="59961"/>
                  </a:cubicBezTo>
                  <a:cubicBezTo>
                    <a:pt x="56800" y="59961"/>
                    <a:pt x="58013" y="59673"/>
                    <a:pt x="58968" y="59025"/>
                  </a:cubicBezTo>
                  <a:cubicBezTo>
                    <a:pt x="61139" y="57552"/>
                    <a:pt x="61046" y="54682"/>
                    <a:pt x="60829" y="52387"/>
                  </a:cubicBezTo>
                  <a:cubicBezTo>
                    <a:pt x="60829" y="52325"/>
                    <a:pt x="60798" y="52278"/>
                    <a:pt x="60783" y="52232"/>
                  </a:cubicBezTo>
                  <a:cubicBezTo>
                    <a:pt x="61108" y="52061"/>
                    <a:pt x="61434" y="51891"/>
                    <a:pt x="61744" y="51736"/>
                  </a:cubicBezTo>
                  <a:close/>
                  <a:moveTo>
                    <a:pt x="17666" y="52232"/>
                  </a:moveTo>
                  <a:cubicBezTo>
                    <a:pt x="16829" y="54574"/>
                    <a:pt x="16984" y="57303"/>
                    <a:pt x="18643" y="59273"/>
                  </a:cubicBezTo>
                  <a:cubicBezTo>
                    <a:pt x="18752" y="59366"/>
                    <a:pt x="18829" y="59459"/>
                    <a:pt x="18922" y="59568"/>
                  </a:cubicBezTo>
                  <a:cubicBezTo>
                    <a:pt x="18907" y="59568"/>
                    <a:pt x="18876" y="59583"/>
                    <a:pt x="18876" y="59583"/>
                  </a:cubicBezTo>
                  <a:cubicBezTo>
                    <a:pt x="17759" y="60454"/>
                    <a:pt x="16621" y="60793"/>
                    <a:pt x="15480" y="60793"/>
                  </a:cubicBezTo>
                  <a:cubicBezTo>
                    <a:pt x="14245" y="60793"/>
                    <a:pt x="13006" y="60395"/>
                    <a:pt x="11788" y="59847"/>
                  </a:cubicBezTo>
                  <a:cubicBezTo>
                    <a:pt x="11865" y="59816"/>
                    <a:pt x="11912" y="59754"/>
                    <a:pt x="11959" y="59661"/>
                  </a:cubicBezTo>
                  <a:cubicBezTo>
                    <a:pt x="12718" y="57272"/>
                    <a:pt x="13866" y="55427"/>
                    <a:pt x="15603" y="53922"/>
                  </a:cubicBezTo>
                  <a:cubicBezTo>
                    <a:pt x="16084" y="53612"/>
                    <a:pt x="16534" y="53255"/>
                    <a:pt x="16968" y="52899"/>
                  </a:cubicBezTo>
                  <a:cubicBezTo>
                    <a:pt x="17123" y="52790"/>
                    <a:pt x="17247" y="52697"/>
                    <a:pt x="17387" y="52604"/>
                  </a:cubicBezTo>
                  <a:cubicBezTo>
                    <a:pt x="17449" y="52558"/>
                    <a:pt x="17464" y="52511"/>
                    <a:pt x="17449" y="52449"/>
                  </a:cubicBezTo>
                  <a:cubicBezTo>
                    <a:pt x="17526" y="52371"/>
                    <a:pt x="17604" y="52309"/>
                    <a:pt x="17666" y="52232"/>
                  </a:cubicBezTo>
                  <a:close/>
                  <a:moveTo>
                    <a:pt x="18519" y="51239"/>
                  </a:moveTo>
                  <a:lnTo>
                    <a:pt x="18519" y="51239"/>
                  </a:lnTo>
                  <a:cubicBezTo>
                    <a:pt x="18829" y="51394"/>
                    <a:pt x="19108" y="51549"/>
                    <a:pt x="19403" y="51705"/>
                  </a:cubicBezTo>
                  <a:cubicBezTo>
                    <a:pt x="18069" y="53690"/>
                    <a:pt x="17744" y="56404"/>
                    <a:pt x="19264" y="58374"/>
                  </a:cubicBezTo>
                  <a:cubicBezTo>
                    <a:pt x="20585" y="60052"/>
                    <a:pt x="22556" y="60612"/>
                    <a:pt x="24566" y="60612"/>
                  </a:cubicBezTo>
                  <a:cubicBezTo>
                    <a:pt x="25434" y="60612"/>
                    <a:pt x="26309" y="60507"/>
                    <a:pt x="27142" y="60343"/>
                  </a:cubicBezTo>
                  <a:cubicBezTo>
                    <a:pt x="27204" y="60312"/>
                    <a:pt x="27235" y="60297"/>
                    <a:pt x="27282" y="60266"/>
                  </a:cubicBezTo>
                  <a:cubicBezTo>
                    <a:pt x="27360" y="60421"/>
                    <a:pt x="27437" y="60592"/>
                    <a:pt x="27530" y="60747"/>
                  </a:cubicBezTo>
                  <a:cubicBezTo>
                    <a:pt x="26591" y="60985"/>
                    <a:pt x="25611" y="61126"/>
                    <a:pt x="24644" y="61126"/>
                  </a:cubicBezTo>
                  <a:cubicBezTo>
                    <a:pt x="22658" y="61126"/>
                    <a:pt x="20724" y="60533"/>
                    <a:pt x="19295" y="58979"/>
                  </a:cubicBezTo>
                  <a:cubicBezTo>
                    <a:pt x="17232" y="56730"/>
                    <a:pt x="17666" y="53876"/>
                    <a:pt x="18519" y="51239"/>
                  </a:cubicBezTo>
                  <a:close/>
                  <a:moveTo>
                    <a:pt x="46747" y="49192"/>
                  </a:moveTo>
                  <a:cubicBezTo>
                    <a:pt x="47522" y="50061"/>
                    <a:pt x="48313" y="50914"/>
                    <a:pt x="49088" y="51767"/>
                  </a:cubicBezTo>
                  <a:cubicBezTo>
                    <a:pt x="49430" y="52154"/>
                    <a:pt x="49926" y="52542"/>
                    <a:pt x="50190" y="52992"/>
                  </a:cubicBezTo>
                  <a:cubicBezTo>
                    <a:pt x="51198" y="54667"/>
                    <a:pt x="51120" y="56264"/>
                    <a:pt x="50345" y="57924"/>
                  </a:cubicBezTo>
                  <a:cubicBezTo>
                    <a:pt x="49709" y="59304"/>
                    <a:pt x="49151" y="60436"/>
                    <a:pt x="49275" y="61863"/>
                  </a:cubicBezTo>
                  <a:cubicBezTo>
                    <a:pt x="48639" y="61476"/>
                    <a:pt x="48018" y="61227"/>
                    <a:pt x="47289" y="61057"/>
                  </a:cubicBezTo>
                  <a:cubicBezTo>
                    <a:pt x="46700" y="60917"/>
                    <a:pt x="46126" y="60840"/>
                    <a:pt x="45537" y="60700"/>
                  </a:cubicBezTo>
                  <a:cubicBezTo>
                    <a:pt x="44048" y="60312"/>
                    <a:pt x="43614" y="60080"/>
                    <a:pt x="42823" y="58668"/>
                  </a:cubicBezTo>
                  <a:cubicBezTo>
                    <a:pt x="41411" y="56156"/>
                    <a:pt x="41737" y="52775"/>
                    <a:pt x="41396" y="49890"/>
                  </a:cubicBezTo>
                  <a:lnTo>
                    <a:pt x="41396" y="49890"/>
                  </a:lnTo>
                  <a:cubicBezTo>
                    <a:pt x="41520" y="50029"/>
                    <a:pt x="41659" y="50138"/>
                    <a:pt x="41799" y="50262"/>
                  </a:cubicBezTo>
                  <a:cubicBezTo>
                    <a:pt x="42386" y="50708"/>
                    <a:pt x="43072" y="50917"/>
                    <a:pt x="43756" y="50917"/>
                  </a:cubicBezTo>
                  <a:cubicBezTo>
                    <a:pt x="44047" y="50917"/>
                    <a:pt x="44339" y="50879"/>
                    <a:pt x="44622" y="50805"/>
                  </a:cubicBezTo>
                  <a:cubicBezTo>
                    <a:pt x="44916" y="51782"/>
                    <a:pt x="45351" y="52790"/>
                    <a:pt x="45909" y="53643"/>
                  </a:cubicBezTo>
                  <a:cubicBezTo>
                    <a:pt x="45351" y="53860"/>
                    <a:pt x="44901" y="54341"/>
                    <a:pt x="44777" y="54962"/>
                  </a:cubicBezTo>
                  <a:cubicBezTo>
                    <a:pt x="44606" y="56032"/>
                    <a:pt x="45428" y="57055"/>
                    <a:pt x="46467" y="57179"/>
                  </a:cubicBezTo>
                  <a:cubicBezTo>
                    <a:pt x="46535" y="57186"/>
                    <a:pt x="46603" y="57189"/>
                    <a:pt x="46670" y="57189"/>
                  </a:cubicBezTo>
                  <a:cubicBezTo>
                    <a:pt x="47695" y="57189"/>
                    <a:pt x="48629" y="56427"/>
                    <a:pt x="48716" y="55365"/>
                  </a:cubicBezTo>
                  <a:cubicBezTo>
                    <a:pt x="48802" y="54397"/>
                    <a:pt x="48052" y="53560"/>
                    <a:pt x="47113" y="53560"/>
                  </a:cubicBezTo>
                  <a:cubicBezTo>
                    <a:pt x="47028" y="53560"/>
                    <a:pt x="46942" y="53567"/>
                    <a:pt x="46855" y="53581"/>
                  </a:cubicBezTo>
                  <a:cubicBezTo>
                    <a:pt x="46755" y="53563"/>
                    <a:pt x="46655" y="53555"/>
                    <a:pt x="46552" y="53555"/>
                  </a:cubicBezTo>
                  <a:cubicBezTo>
                    <a:pt x="46479" y="53555"/>
                    <a:pt x="46405" y="53559"/>
                    <a:pt x="46328" y="53566"/>
                  </a:cubicBezTo>
                  <a:cubicBezTo>
                    <a:pt x="45925" y="52573"/>
                    <a:pt x="45506" y="51627"/>
                    <a:pt x="45134" y="50619"/>
                  </a:cubicBezTo>
                  <a:cubicBezTo>
                    <a:pt x="45521" y="50448"/>
                    <a:pt x="45862" y="50216"/>
                    <a:pt x="46173" y="49890"/>
                  </a:cubicBezTo>
                  <a:cubicBezTo>
                    <a:pt x="46405" y="49657"/>
                    <a:pt x="46591" y="49425"/>
                    <a:pt x="46747" y="49192"/>
                  </a:cubicBezTo>
                  <a:close/>
                  <a:moveTo>
                    <a:pt x="33067" y="47874"/>
                  </a:moveTo>
                  <a:cubicBezTo>
                    <a:pt x="33129" y="49068"/>
                    <a:pt x="33718" y="50216"/>
                    <a:pt x="34789" y="50805"/>
                  </a:cubicBezTo>
                  <a:cubicBezTo>
                    <a:pt x="34525" y="51596"/>
                    <a:pt x="34277" y="52449"/>
                    <a:pt x="34075" y="53286"/>
                  </a:cubicBezTo>
                  <a:cubicBezTo>
                    <a:pt x="33807" y="53131"/>
                    <a:pt x="33506" y="53055"/>
                    <a:pt x="33205" y="53055"/>
                  </a:cubicBezTo>
                  <a:cubicBezTo>
                    <a:pt x="32636" y="53055"/>
                    <a:pt x="32068" y="53327"/>
                    <a:pt x="31733" y="53845"/>
                  </a:cubicBezTo>
                  <a:cubicBezTo>
                    <a:pt x="31097" y="54868"/>
                    <a:pt x="31516" y="56249"/>
                    <a:pt x="32586" y="56776"/>
                  </a:cubicBezTo>
                  <a:cubicBezTo>
                    <a:pt x="32891" y="56924"/>
                    <a:pt x="33220" y="56995"/>
                    <a:pt x="33547" y="56995"/>
                  </a:cubicBezTo>
                  <a:cubicBezTo>
                    <a:pt x="34319" y="56995"/>
                    <a:pt x="35079" y="56600"/>
                    <a:pt x="35471" y="55892"/>
                  </a:cubicBezTo>
                  <a:cubicBezTo>
                    <a:pt x="35983" y="54993"/>
                    <a:pt x="35626" y="53519"/>
                    <a:pt x="34494" y="53318"/>
                  </a:cubicBezTo>
                  <a:cubicBezTo>
                    <a:pt x="34835" y="52589"/>
                    <a:pt x="35099" y="51767"/>
                    <a:pt x="35300" y="50991"/>
                  </a:cubicBezTo>
                  <a:cubicBezTo>
                    <a:pt x="35564" y="51084"/>
                    <a:pt x="35859" y="51146"/>
                    <a:pt x="36169" y="51193"/>
                  </a:cubicBezTo>
                  <a:cubicBezTo>
                    <a:pt x="36283" y="51200"/>
                    <a:pt x="36393" y="51204"/>
                    <a:pt x="36500" y="51204"/>
                  </a:cubicBezTo>
                  <a:cubicBezTo>
                    <a:pt x="37035" y="51204"/>
                    <a:pt x="37490" y="51107"/>
                    <a:pt x="37891" y="50914"/>
                  </a:cubicBezTo>
                  <a:cubicBezTo>
                    <a:pt x="37968" y="51906"/>
                    <a:pt x="38077" y="52868"/>
                    <a:pt x="38154" y="53860"/>
                  </a:cubicBezTo>
                  <a:cubicBezTo>
                    <a:pt x="38309" y="55784"/>
                    <a:pt x="38433" y="56202"/>
                    <a:pt x="37379" y="57970"/>
                  </a:cubicBezTo>
                  <a:cubicBezTo>
                    <a:pt x="36247" y="59816"/>
                    <a:pt x="35331" y="60080"/>
                    <a:pt x="33501" y="60995"/>
                  </a:cubicBezTo>
                  <a:cubicBezTo>
                    <a:pt x="32849" y="61309"/>
                    <a:pt x="32112" y="61924"/>
                    <a:pt x="31371" y="61924"/>
                  </a:cubicBezTo>
                  <a:cubicBezTo>
                    <a:pt x="31160" y="61924"/>
                    <a:pt x="30950" y="61875"/>
                    <a:pt x="30741" y="61755"/>
                  </a:cubicBezTo>
                  <a:cubicBezTo>
                    <a:pt x="30570" y="61662"/>
                    <a:pt x="29981" y="60064"/>
                    <a:pt x="29950" y="59987"/>
                  </a:cubicBezTo>
                  <a:cubicBezTo>
                    <a:pt x="29376" y="58684"/>
                    <a:pt x="28647" y="57303"/>
                    <a:pt x="28569" y="55861"/>
                  </a:cubicBezTo>
                  <a:cubicBezTo>
                    <a:pt x="28414" y="52464"/>
                    <a:pt x="30958" y="50123"/>
                    <a:pt x="33067" y="47874"/>
                  </a:cubicBezTo>
                  <a:close/>
                  <a:moveTo>
                    <a:pt x="47088" y="46400"/>
                  </a:moveTo>
                  <a:lnTo>
                    <a:pt x="47088" y="46400"/>
                  </a:lnTo>
                  <a:cubicBezTo>
                    <a:pt x="48871" y="49176"/>
                    <a:pt x="50763" y="51922"/>
                    <a:pt x="53121" y="54248"/>
                  </a:cubicBezTo>
                  <a:cubicBezTo>
                    <a:pt x="53199" y="54326"/>
                    <a:pt x="53276" y="54341"/>
                    <a:pt x="53354" y="54341"/>
                  </a:cubicBezTo>
                  <a:cubicBezTo>
                    <a:pt x="53059" y="57908"/>
                    <a:pt x="49957" y="60188"/>
                    <a:pt x="50469" y="63771"/>
                  </a:cubicBezTo>
                  <a:cubicBezTo>
                    <a:pt x="46933" y="62205"/>
                    <a:pt x="41551" y="62840"/>
                    <a:pt x="40419" y="58343"/>
                  </a:cubicBezTo>
                  <a:cubicBezTo>
                    <a:pt x="40279" y="54620"/>
                    <a:pt x="40201" y="50898"/>
                    <a:pt x="40093" y="47176"/>
                  </a:cubicBezTo>
                  <a:lnTo>
                    <a:pt x="40093" y="47129"/>
                  </a:lnTo>
                  <a:cubicBezTo>
                    <a:pt x="40248" y="48013"/>
                    <a:pt x="40543" y="48835"/>
                    <a:pt x="41054" y="49518"/>
                  </a:cubicBezTo>
                  <a:cubicBezTo>
                    <a:pt x="41008" y="49564"/>
                    <a:pt x="40946" y="49595"/>
                    <a:pt x="40946" y="49673"/>
                  </a:cubicBezTo>
                  <a:cubicBezTo>
                    <a:pt x="40977" y="51751"/>
                    <a:pt x="41194" y="53829"/>
                    <a:pt x="41365" y="55877"/>
                  </a:cubicBezTo>
                  <a:cubicBezTo>
                    <a:pt x="41473" y="57102"/>
                    <a:pt x="41396" y="58482"/>
                    <a:pt x="42140" y="59521"/>
                  </a:cubicBezTo>
                  <a:cubicBezTo>
                    <a:pt x="43691" y="61739"/>
                    <a:pt x="47227" y="61150"/>
                    <a:pt x="49306" y="62515"/>
                  </a:cubicBezTo>
                  <a:cubicBezTo>
                    <a:pt x="49337" y="62546"/>
                    <a:pt x="49399" y="62546"/>
                    <a:pt x="49430" y="62546"/>
                  </a:cubicBezTo>
                  <a:cubicBezTo>
                    <a:pt x="49474" y="62590"/>
                    <a:pt x="49533" y="62610"/>
                    <a:pt x="49593" y="62610"/>
                  </a:cubicBezTo>
                  <a:cubicBezTo>
                    <a:pt x="49742" y="62610"/>
                    <a:pt x="49902" y="62486"/>
                    <a:pt x="49879" y="62298"/>
                  </a:cubicBezTo>
                  <a:cubicBezTo>
                    <a:pt x="49368" y="59351"/>
                    <a:pt x="52609" y="57055"/>
                    <a:pt x="51601" y="54140"/>
                  </a:cubicBezTo>
                  <a:cubicBezTo>
                    <a:pt x="50888" y="52015"/>
                    <a:pt x="48546" y="50200"/>
                    <a:pt x="47041" y="48603"/>
                  </a:cubicBezTo>
                  <a:cubicBezTo>
                    <a:pt x="47336" y="47889"/>
                    <a:pt x="47320" y="47129"/>
                    <a:pt x="47088" y="46400"/>
                  </a:cubicBezTo>
                  <a:close/>
                  <a:moveTo>
                    <a:pt x="33610" y="45656"/>
                  </a:moveTo>
                  <a:cubicBezTo>
                    <a:pt x="33300" y="46183"/>
                    <a:pt x="33129" y="46772"/>
                    <a:pt x="33067" y="47346"/>
                  </a:cubicBezTo>
                  <a:lnTo>
                    <a:pt x="33052" y="47346"/>
                  </a:lnTo>
                  <a:cubicBezTo>
                    <a:pt x="30725" y="49207"/>
                    <a:pt x="28321" y="51674"/>
                    <a:pt x="27949" y="54775"/>
                  </a:cubicBezTo>
                  <a:cubicBezTo>
                    <a:pt x="27623" y="57676"/>
                    <a:pt x="29469" y="60188"/>
                    <a:pt x="30399" y="62778"/>
                  </a:cubicBezTo>
                  <a:cubicBezTo>
                    <a:pt x="30455" y="62935"/>
                    <a:pt x="30567" y="63019"/>
                    <a:pt x="30701" y="63019"/>
                  </a:cubicBezTo>
                  <a:cubicBezTo>
                    <a:pt x="30753" y="63019"/>
                    <a:pt x="30808" y="63006"/>
                    <a:pt x="30865" y="62980"/>
                  </a:cubicBezTo>
                  <a:cubicBezTo>
                    <a:pt x="33052" y="61910"/>
                    <a:pt x="37038" y="60855"/>
                    <a:pt x="38402" y="58746"/>
                  </a:cubicBezTo>
                  <a:cubicBezTo>
                    <a:pt x="39736" y="56668"/>
                    <a:pt x="38728" y="52945"/>
                    <a:pt x="38480" y="50526"/>
                  </a:cubicBezTo>
                  <a:cubicBezTo>
                    <a:pt x="38945" y="50138"/>
                    <a:pt x="39286" y="49611"/>
                    <a:pt x="39566" y="48990"/>
                  </a:cubicBezTo>
                  <a:lnTo>
                    <a:pt x="39566" y="48990"/>
                  </a:lnTo>
                  <a:cubicBezTo>
                    <a:pt x="39395" y="52356"/>
                    <a:pt x="39488" y="55737"/>
                    <a:pt x="39798" y="59056"/>
                  </a:cubicBezTo>
                  <a:cubicBezTo>
                    <a:pt x="39798" y="59072"/>
                    <a:pt x="39798" y="59072"/>
                    <a:pt x="39814" y="59103"/>
                  </a:cubicBezTo>
                  <a:cubicBezTo>
                    <a:pt x="38542" y="61320"/>
                    <a:pt x="35750" y="61165"/>
                    <a:pt x="33610" y="62096"/>
                  </a:cubicBezTo>
                  <a:cubicBezTo>
                    <a:pt x="32214" y="62716"/>
                    <a:pt x="31051" y="63600"/>
                    <a:pt x="29965" y="64640"/>
                  </a:cubicBezTo>
                  <a:cubicBezTo>
                    <a:pt x="28864" y="60514"/>
                    <a:pt x="25157" y="57567"/>
                    <a:pt x="27220" y="52868"/>
                  </a:cubicBezTo>
                  <a:cubicBezTo>
                    <a:pt x="27282" y="52759"/>
                    <a:pt x="27235" y="52635"/>
                    <a:pt x="27158" y="52589"/>
                  </a:cubicBezTo>
                  <a:cubicBezTo>
                    <a:pt x="29345" y="50309"/>
                    <a:pt x="31144" y="47719"/>
                    <a:pt x="33594" y="45656"/>
                  </a:cubicBezTo>
                  <a:close/>
                  <a:moveTo>
                    <a:pt x="19496" y="60064"/>
                  </a:moveTo>
                  <a:cubicBezTo>
                    <a:pt x="20964" y="61281"/>
                    <a:pt x="22808" y="61781"/>
                    <a:pt x="24692" y="61781"/>
                  </a:cubicBezTo>
                  <a:cubicBezTo>
                    <a:pt x="25595" y="61781"/>
                    <a:pt x="26506" y="61666"/>
                    <a:pt x="27391" y="61460"/>
                  </a:cubicBezTo>
                  <a:lnTo>
                    <a:pt x="27391" y="61460"/>
                  </a:lnTo>
                  <a:cubicBezTo>
                    <a:pt x="27329" y="61538"/>
                    <a:pt x="27282" y="61600"/>
                    <a:pt x="27220" y="61677"/>
                  </a:cubicBezTo>
                  <a:cubicBezTo>
                    <a:pt x="24599" y="63569"/>
                    <a:pt x="22009" y="64779"/>
                    <a:pt x="18674" y="65074"/>
                  </a:cubicBezTo>
                  <a:lnTo>
                    <a:pt x="18643" y="65074"/>
                  </a:lnTo>
                  <a:cubicBezTo>
                    <a:pt x="18488" y="63399"/>
                    <a:pt x="18721" y="61693"/>
                    <a:pt x="19496" y="60064"/>
                  </a:cubicBezTo>
                  <a:close/>
                  <a:moveTo>
                    <a:pt x="60643" y="59149"/>
                  </a:moveTo>
                  <a:cubicBezTo>
                    <a:pt x="63063" y="60824"/>
                    <a:pt x="62520" y="63228"/>
                    <a:pt x="61481" y="65493"/>
                  </a:cubicBezTo>
                  <a:cubicBezTo>
                    <a:pt x="57727" y="65182"/>
                    <a:pt x="55013" y="62995"/>
                    <a:pt x="52283" y="60654"/>
                  </a:cubicBezTo>
                  <a:lnTo>
                    <a:pt x="52283" y="60654"/>
                  </a:lnTo>
                  <a:cubicBezTo>
                    <a:pt x="53383" y="61040"/>
                    <a:pt x="54637" y="61295"/>
                    <a:pt x="55869" y="61295"/>
                  </a:cubicBezTo>
                  <a:cubicBezTo>
                    <a:pt x="57504" y="61295"/>
                    <a:pt x="59099" y="60846"/>
                    <a:pt x="60240" y="59661"/>
                  </a:cubicBezTo>
                  <a:cubicBezTo>
                    <a:pt x="60395" y="59506"/>
                    <a:pt x="60504" y="59335"/>
                    <a:pt x="60643" y="59149"/>
                  </a:cubicBezTo>
                  <a:close/>
                  <a:moveTo>
                    <a:pt x="40279" y="59661"/>
                  </a:moveTo>
                  <a:cubicBezTo>
                    <a:pt x="41023" y="61708"/>
                    <a:pt x="43179" y="62499"/>
                    <a:pt x="45459" y="63089"/>
                  </a:cubicBezTo>
                  <a:cubicBezTo>
                    <a:pt x="44528" y="64988"/>
                    <a:pt x="43121" y="66046"/>
                    <a:pt x="41202" y="66046"/>
                  </a:cubicBezTo>
                  <a:cubicBezTo>
                    <a:pt x="40693" y="66046"/>
                    <a:pt x="40148" y="65971"/>
                    <a:pt x="39566" y="65818"/>
                  </a:cubicBezTo>
                  <a:cubicBezTo>
                    <a:pt x="37611" y="65322"/>
                    <a:pt x="36076" y="64236"/>
                    <a:pt x="34928" y="62561"/>
                  </a:cubicBezTo>
                  <a:cubicBezTo>
                    <a:pt x="35859" y="62236"/>
                    <a:pt x="36836" y="61925"/>
                    <a:pt x="37844" y="61553"/>
                  </a:cubicBezTo>
                  <a:cubicBezTo>
                    <a:pt x="38961" y="61150"/>
                    <a:pt x="39736" y="60607"/>
                    <a:pt x="40279" y="59661"/>
                  </a:cubicBezTo>
                  <a:close/>
                  <a:moveTo>
                    <a:pt x="34665" y="62685"/>
                  </a:moveTo>
                  <a:cubicBezTo>
                    <a:pt x="35704" y="64934"/>
                    <a:pt x="38061" y="66206"/>
                    <a:pt x="40465" y="66547"/>
                  </a:cubicBezTo>
                  <a:cubicBezTo>
                    <a:pt x="40774" y="66587"/>
                    <a:pt x="41068" y="66607"/>
                    <a:pt x="41350" y="66607"/>
                  </a:cubicBezTo>
                  <a:cubicBezTo>
                    <a:pt x="43573" y="66607"/>
                    <a:pt x="44982" y="65377"/>
                    <a:pt x="45987" y="63244"/>
                  </a:cubicBezTo>
                  <a:lnTo>
                    <a:pt x="45987" y="63228"/>
                  </a:lnTo>
                  <a:cubicBezTo>
                    <a:pt x="46142" y="63259"/>
                    <a:pt x="46312" y="63306"/>
                    <a:pt x="46467" y="63337"/>
                  </a:cubicBezTo>
                  <a:cubicBezTo>
                    <a:pt x="45468" y="66142"/>
                    <a:pt x="43462" y="67257"/>
                    <a:pt x="41272" y="67257"/>
                  </a:cubicBezTo>
                  <a:cubicBezTo>
                    <a:pt x="38498" y="67257"/>
                    <a:pt x="35431" y="65467"/>
                    <a:pt x="33749" y="63058"/>
                  </a:cubicBezTo>
                  <a:cubicBezTo>
                    <a:pt x="34060" y="62918"/>
                    <a:pt x="34354" y="62794"/>
                    <a:pt x="34665" y="62685"/>
                  </a:cubicBezTo>
                  <a:close/>
                  <a:moveTo>
                    <a:pt x="33765" y="63802"/>
                  </a:moveTo>
                  <a:cubicBezTo>
                    <a:pt x="35347" y="66159"/>
                    <a:pt x="38015" y="67679"/>
                    <a:pt x="40620" y="67866"/>
                  </a:cubicBezTo>
                  <a:cubicBezTo>
                    <a:pt x="39876" y="70704"/>
                    <a:pt x="37704" y="72007"/>
                    <a:pt x="35285" y="72984"/>
                  </a:cubicBezTo>
                  <a:cubicBezTo>
                    <a:pt x="34525" y="71681"/>
                    <a:pt x="33796" y="70657"/>
                    <a:pt x="33579" y="69075"/>
                  </a:cubicBezTo>
                  <a:cubicBezTo>
                    <a:pt x="33331" y="67323"/>
                    <a:pt x="33579" y="65570"/>
                    <a:pt x="33765" y="63802"/>
                  </a:cubicBezTo>
                  <a:close/>
                  <a:moveTo>
                    <a:pt x="54315" y="63104"/>
                  </a:moveTo>
                  <a:lnTo>
                    <a:pt x="54315" y="63104"/>
                  </a:lnTo>
                  <a:cubicBezTo>
                    <a:pt x="56316" y="64686"/>
                    <a:pt x="58611" y="65803"/>
                    <a:pt x="61201" y="66082"/>
                  </a:cubicBezTo>
                  <a:cubicBezTo>
                    <a:pt x="60659" y="67168"/>
                    <a:pt x="60038" y="68191"/>
                    <a:pt x="59635" y="69075"/>
                  </a:cubicBezTo>
                  <a:cubicBezTo>
                    <a:pt x="59030" y="70394"/>
                    <a:pt x="58813" y="71914"/>
                    <a:pt x="58472" y="73309"/>
                  </a:cubicBezTo>
                  <a:cubicBezTo>
                    <a:pt x="58239" y="69541"/>
                    <a:pt x="56719" y="66004"/>
                    <a:pt x="54315" y="63104"/>
                  </a:cubicBezTo>
                  <a:close/>
                  <a:moveTo>
                    <a:pt x="46855" y="64081"/>
                  </a:moveTo>
                  <a:cubicBezTo>
                    <a:pt x="47072" y="64546"/>
                    <a:pt x="47305" y="65027"/>
                    <a:pt x="47553" y="65493"/>
                  </a:cubicBezTo>
                  <a:cubicBezTo>
                    <a:pt x="48701" y="68207"/>
                    <a:pt x="49119" y="70735"/>
                    <a:pt x="48297" y="73914"/>
                  </a:cubicBezTo>
                  <a:lnTo>
                    <a:pt x="48297" y="73992"/>
                  </a:lnTo>
                  <a:cubicBezTo>
                    <a:pt x="45165" y="73092"/>
                    <a:pt x="42218" y="71510"/>
                    <a:pt x="41861" y="67866"/>
                  </a:cubicBezTo>
                  <a:cubicBezTo>
                    <a:pt x="43924" y="67648"/>
                    <a:pt x="45800" y="66470"/>
                    <a:pt x="46855" y="64081"/>
                  </a:cubicBezTo>
                  <a:close/>
                  <a:moveTo>
                    <a:pt x="51415" y="61134"/>
                  </a:moveTo>
                  <a:cubicBezTo>
                    <a:pt x="55556" y="64624"/>
                    <a:pt x="57634" y="69308"/>
                    <a:pt x="58037" y="74628"/>
                  </a:cubicBezTo>
                  <a:cubicBezTo>
                    <a:pt x="58022" y="74721"/>
                    <a:pt x="57991" y="74798"/>
                    <a:pt x="57960" y="74860"/>
                  </a:cubicBezTo>
                  <a:cubicBezTo>
                    <a:pt x="57960" y="74876"/>
                    <a:pt x="57944" y="74876"/>
                    <a:pt x="57944" y="74876"/>
                  </a:cubicBezTo>
                  <a:cubicBezTo>
                    <a:pt x="53292" y="72007"/>
                    <a:pt x="49631" y="68579"/>
                    <a:pt x="47351" y="63492"/>
                  </a:cubicBezTo>
                  <a:lnTo>
                    <a:pt x="47351" y="63492"/>
                  </a:lnTo>
                  <a:cubicBezTo>
                    <a:pt x="48639" y="63786"/>
                    <a:pt x="49848" y="64097"/>
                    <a:pt x="50748" y="64624"/>
                  </a:cubicBezTo>
                  <a:cubicBezTo>
                    <a:pt x="50804" y="64657"/>
                    <a:pt x="50862" y="64672"/>
                    <a:pt x="50917" y="64672"/>
                  </a:cubicBezTo>
                  <a:cubicBezTo>
                    <a:pt x="51121" y="64672"/>
                    <a:pt x="51293" y="64471"/>
                    <a:pt x="51244" y="64252"/>
                  </a:cubicBezTo>
                  <a:cubicBezTo>
                    <a:pt x="50903" y="62980"/>
                    <a:pt x="51043" y="62003"/>
                    <a:pt x="51415" y="61134"/>
                  </a:cubicBezTo>
                  <a:close/>
                  <a:moveTo>
                    <a:pt x="49337" y="68346"/>
                  </a:moveTo>
                  <a:lnTo>
                    <a:pt x="49337" y="68346"/>
                  </a:lnTo>
                  <a:cubicBezTo>
                    <a:pt x="51477" y="71324"/>
                    <a:pt x="54300" y="73852"/>
                    <a:pt x="57650" y="75279"/>
                  </a:cubicBezTo>
                  <a:cubicBezTo>
                    <a:pt x="57285" y="75595"/>
                    <a:pt x="56728" y="75716"/>
                    <a:pt x="56071" y="75716"/>
                  </a:cubicBezTo>
                  <a:cubicBezTo>
                    <a:pt x="54213" y="75716"/>
                    <a:pt x="51562" y="74744"/>
                    <a:pt x="50267" y="74457"/>
                  </a:cubicBezTo>
                  <a:cubicBezTo>
                    <a:pt x="49817" y="74349"/>
                    <a:pt x="49383" y="74255"/>
                    <a:pt x="48933" y="74131"/>
                  </a:cubicBezTo>
                  <a:cubicBezTo>
                    <a:pt x="48949" y="74116"/>
                    <a:pt x="48949" y="74100"/>
                    <a:pt x="48964" y="74085"/>
                  </a:cubicBezTo>
                  <a:cubicBezTo>
                    <a:pt x="49569" y="72332"/>
                    <a:pt x="49709" y="70254"/>
                    <a:pt x="49337" y="68346"/>
                  </a:cubicBezTo>
                  <a:close/>
                  <a:moveTo>
                    <a:pt x="32834" y="68300"/>
                  </a:moveTo>
                  <a:cubicBezTo>
                    <a:pt x="32896" y="70130"/>
                    <a:pt x="33408" y="71867"/>
                    <a:pt x="34680" y="73216"/>
                  </a:cubicBezTo>
                  <a:cubicBezTo>
                    <a:pt x="33486" y="73682"/>
                    <a:pt x="32245" y="74069"/>
                    <a:pt x="31097" y="74550"/>
                  </a:cubicBezTo>
                  <a:cubicBezTo>
                    <a:pt x="30105" y="74953"/>
                    <a:pt x="28647" y="76055"/>
                    <a:pt x="27313" y="76628"/>
                  </a:cubicBezTo>
                  <a:cubicBezTo>
                    <a:pt x="30043" y="74488"/>
                    <a:pt x="31904" y="71557"/>
                    <a:pt x="32834" y="68300"/>
                  </a:cubicBezTo>
                  <a:close/>
                  <a:moveTo>
                    <a:pt x="25995" y="63321"/>
                  </a:moveTo>
                  <a:lnTo>
                    <a:pt x="25995" y="63321"/>
                  </a:lnTo>
                  <a:cubicBezTo>
                    <a:pt x="23467" y="67416"/>
                    <a:pt x="23048" y="72549"/>
                    <a:pt x="25390" y="76908"/>
                  </a:cubicBezTo>
                  <a:cubicBezTo>
                    <a:pt x="25374" y="76908"/>
                    <a:pt x="25312" y="76892"/>
                    <a:pt x="25266" y="76877"/>
                  </a:cubicBezTo>
                  <a:cubicBezTo>
                    <a:pt x="24366" y="76520"/>
                    <a:pt x="22521" y="73527"/>
                    <a:pt x="22040" y="72860"/>
                  </a:cubicBezTo>
                  <a:cubicBezTo>
                    <a:pt x="21419" y="72022"/>
                    <a:pt x="20814" y="71169"/>
                    <a:pt x="20334" y="70269"/>
                  </a:cubicBezTo>
                  <a:cubicBezTo>
                    <a:pt x="19527" y="68796"/>
                    <a:pt x="18953" y="67261"/>
                    <a:pt x="18705" y="65694"/>
                  </a:cubicBezTo>
                  <a:cubicBezTo>
                    <a:pt x="21233" y="65617"/>
                    <a:pt x="23885" y="64810"/>
                    <a:pt x="25995" y="63321"/>
                  </a:cubicBezTo>
                  <a:close/>
                  <a:moveTo>
                    <a:pt x="27995" y="61693"/>
                  </a:moveTo>
                  <a:cubicBezTo>
                    <a:pt x="28600" y="62871"/>
                    <a:pt x="29159" y="64097"/>
                    <a:pt x="29422" y="65415"/>
                  </a:cubicBezTo>
                  <a:cubicBezTo>
                    <a:pt x="29461" y="65581"/>
                    <a:pt x="29623" y="65679"/>
                    <a:pt x="29780" y="65679"/>
                  </a:cubicBezTo>
                  <a:cubicBezTo>
                    <a:pt x="29873" y="65679"/>
                    <a:pt x="29964" y="65645"/>
                    <a:pt x="30027" y="65570"/>
                  </a:cubicBezTo>
                  <a:cubicBezTo>
                    <a:pt x="30896" y="64640"/>
                    <a:pt x="31811" y="64004"/>
                    <a:pt x="32757" y="63492"/>
                  </a:cubicBezTo>
                  <a:lnTo>
                    <a:pt x="32757" y="63492"/>
                  </a:lnTo>
                  <a:cubicBezTo>
                    <a:pt x="32772" y="68889"/>
                    <a:pt x="30306" y="73604"/>
                    <a:pt x="26134" y="76954"/>
                  </a:cubicBezTo>
                  <a:cubicBezTo>
                    <a:pt x="26119" y="76970"/>
                    <a:pt x="26072" y="76970"/>
                    <a:pt x="26010" y="76970"/>
                  </a:cubicBezTo>
                  <a:cubicBezTo>
                    <a:pt x="23761" y="71588"/>
                    <a:pt x="24180" y="66237"/>
                    <a:pt x="27995" y="61693"/>
                  </a:cubicBezTo>
                  <a:close/>
                  <a:moveTo>
                    <a:pt x="55659" y="1"/>
                  </a:moveTo>
                  <a:cubicBezTo>
                    <a:pt x="55597" y="1"/>
                    <a:pt x="55533" y="15"/>
                    <a:pt x="55478" y="42"/>
                  </a:cubicBezTo>
                  <a:cubicBezTo>
                    <a:pt x="50500" y="2570"/>
                    <a:pt x="40667" y="2415"/>
                    <a:pt x="39566" y="9317"/>
                  </a:cubicBezTo>
                  <a:cubicBezTo>
                    <a:pt x="38216" y="2415"/>
                    <a:pt x="28057" y="4044"/>
                    <a:pt x="23498" y="631"/>
                  </a:cubicBezTo>
                  <a:cubicBezTo>
                    <a:pt x="23449" y="594"/>
                    <a:pt x="23388" y="577"/>
                    <a:pt x="23326" y="577"/>
                  </a:cubicBezTo>
                  <a:cubicBezTo>
                    <a:pt x="23209" y="577"/>
                    <a:pt x="23088" y="638"/>
                    <a:pt x="23048" y="740"/>
                  </a:cubicBezTo>
                  <a:cubicBezTo>
                    <a:pt x="20613" y="6153"/>
                    <a:pt x="15727" y="12729"/>
                    <a:pt x="19651" y="18592"/>
                  </a:cubicBezTo>
                  <a:cubicBezTo>
                    <a:pt x="19558" y="18669"/>
                    <a:pt x="19465" y="18747"/>
                    <a:pt x="19372" y="18855"/>
                  </a:cubicBezTo>
                  <a:cubicBezTo>
                    <a:pt x="19372" y="18731"/>
                    <a:pt x="19326" y="18638"/>
                    <a:pt x="19186" y="18561"/>
                  </a:cubicBezTo>
                  <a:cubicBezTo>
                    <a:pt x="17941" y="17962"/>
                    <a:pt x="16739" y="17713"/>
                    <a:pt x="15567" y="17713"/>
                  </a:cubicBezTo>
                  <a:cubicBezTo>
                    <a:pt x="10274" y="17713"/>
                    <a:pt x="5596" y="22791"/>
                    <a:pt x="326" y="23617"/>
                  </a:cubicBezTo>
                  <a:cubicBezTo>
                    <a:pt x="109" y="23663"/>
                    <a:pt x="1" y="23973"/>
                    <a:pt x="109" y="24144"/>
                  </a:cubicBezTo>
                  <a:cubicBezTo>
                    <a:pt x="3289" y="28471"/>
                    <a:pt x="3041" y="37250"/>
                    <a:pt x="9027" y="39018"/>
                  </a:cubicBezTo>
                  <a:cubicBezTo>
                    <a:pt x="1024" y="41282"/>
                    <a:pt x="2870" y="50386"/>
                    <a:pt x="1024" y="56900"/>
                  </a:cubicBezTo>
                  <a:cubicBezTo>
                    <a:pt x="955" y="57149"/>
                    <a:pt x="1144" y="57360"/>
                    <a:pt x="1383" y="57360"/>
                  </a:cubicBezTo>
                  <a:cubicBezTo>
                    <a:pt x="1413" y="57360"/>
                    <a:pt x="1443" y="57357"/>
                    <a:pt x="1474" y="57350"/>
                  </a:cubicBezTo>
                  <a:cubicBezTo>
                    <a:pt x="1882" y="57268"/>
                    <a:pt x="2289" y="57230"/>
                    <a:pt x="2695" y="57230"/>
                  </a:cubicBezTo>
                  <a:cubicBezTo>
                    <a:pt x="7031" y="57230"/>
                    <a:pt x="11319" y="61497"/>
                    <a:pt x="15516" y="61497"/>
                  </a:cubicBezTo>
                  <a:cubicBezTo>
                    <a:pt x="16575" y="61497"/>
                    <a:pt x="17628" y="61225"/>
                    <a:pt x="18674" y="60545"/>
                  </a:cubicBezTo>
                  <a:lnTo>
                    <a:pt x="18674" y="60545"/>
                  </a:lnTo>
                  <a:cubicBezTo>
                    <a:pt x="15727" y="67059"/>
                    <a:pt x="21574" y="73340"/>
                    <a:pt x="25436" y="78210"/>
                  </a:cubicBezTo>
                  <a:cubicBezTo>
                    <a:pt x="25492" y="78284"/>
                    <a:pt x="25592" y="78320"/>
                    <a:pt x="25686" y="78320"/>
                  </a:cubicBezTo>
                  <a:cubicBezTo>
                    <a:pt x="25750" y="78320"/>
                    <a:pt x="25811" y="78304"/>
                    <a:pt x="25855" y="78272"/>
                  </a:cubicBezTo>
                  <a:cubicBezTo>
                    <a:pt x="29112" y="76055"/>
                    <a:pt x="32633" y="74969"/>
                    <a:pt x="36200" y="73418"/>
                  </a:cubicBezTo>
                  <a:cubicBezTo>
                    <a:pt x="38713" y="72317"/>
                    <a:pt x="40698" y="70735"/>
                    <a:pt x="41318" y="67959"/>
                  </a:cubicBezTo>
                  <a:lnTo>
                    <a:pt x="41318" y="67881"/>
                  </a:lnTo>
                  <a:lnTo>
                    <a:pt x="41427" y="67881"/>
                  </a:lnTo>
                  <a:cubicBezTo>
                    <a:pt x="41582" y="75326"/>
                    <a:pt x="52966" y="75713"/>
                    <a:pt x="58193" y="76799"/>
                  </a:cubicBezTo>
                  <a:cubicBezTo>
                    <a:pt x="58213" y="76802"/>
                    <a:pt x="58234" y="76804"/>
                    <a:pt x="58255" y="76804"/>
                  </a:cubicBezTo>
                  <a:cubicBezTo>
                    <a:pt x="58439" y="76804"/>
                    <a:pt x="58625" y="76684"/>
                    <a:pt x="58611" y="76489"/>
                  </a:cubicBezTo>
                  <a:cubicBezTo>
                    <a:pt x="58425" y="71557"/>
                    <a:pt x="61651" y="68439"/>
                    <a:pt x="62737" y="63957"/>
                  </a:cubicBezTo>
                  <a:cubicBezTo>
                    <a:pt x="63140" y="62251"/>
                    <a:pt x="62908" y="60685"/>
                    <a:pt x="61884" y="59459"/>
                  </a:cubicBezTo>
                  <a:lnTo>
                    <a:pt x="61884" y="59459"/>
                  </a:lnTo>
                  <a:cubicBezTo>
                    <a:pt x="63401" y="59957"/>
                    <a:pt x="64969" y="60206"/>
                    <a:pt x="66544" y="60206"/>
                  </a:cubicBezTo>
                  <a:cubicBezTo>
                    <a:pt x="67964" y="60206"/>
                    <a:pt x="69389" y="60003"/>
                    <a:pt x="70786" y="59599"/>
                  </a:cubicBezTo>
                  <a:cubicBezTo>
                    <a:pt x="74741" y="58436"/>
                    <a:pt x="77114" y="55520"/>
                    <a:pt x="80371" y="53224"/>
                  </a:cubicBezTo>
                  <a:cubicBezTo>
                    <a:pt x="80418" y="53178"/>
                    <a:pt x="80449" y="53147"/>
                    <a:pt x="80480" y="53100"/>
                  </a:cubicBezTo>
                  <a:cubicBezTo>
                    <a:pt x="80588" y="53023"/>
                    <a:pt x="80604" y="52883"/>
                    <a:pt x="80588" y="52775"/>
                  </a:cubicBezTo>
                  <a:cubicBezTo>
                    <a:pt x="80713" y="52666"/>
                    <a:pt x="80728" y="52480"/>
                    <a:pt x="80588" y="52402"/>
                  </a:cubicBezTo>
                  <a:cubicBezTo>
                    <a:pt x="76804" y="50262"/>
                    <a:pt x="77704" y="45377"/>
                    <a:pt x="75377" y="42151"/>
                  </a:cubicBezTo>
                  <a:cubicBezTo>
                    <a:pt x="74152" y="40460"/>
                    <a:pt x="72492" y="39328"/>
                    <a:pt x="70569" y="38676"/>
                  </a:cubicBezTo>
                  <a:cubicBezTo>
                    <a:pt x="72818" y="38087"/>
                    <a:pt x="74896" y="37157"/>
                    <a:pt x="76184" y="35032"/>
                  </a:cubicBezTo>
                  <a:cubicBezTo>
                    <a:pt x="78417" y="31433"/>
                    <a:pt x="76556" y="24795"/>
                    <a:pt x="80278" y="22391"/>
                  </a:cubicBezTo>
                  <a:cubicBezTo>
                    <a:pt x="80557" y="22221"/>
                    <a:pt x="80480" y="21849"/>
                    <a:pt x="80201" y="21740"/>
                  </a:cubicBezTo>
                  <a:cubicBezTo>
                    <a:pt x="75589" y="19951"/>
                    <a:pt x="70670" y="16924"/>
                    <a:pt x="65711" y="16924"/>
                  </a:cubicBezTo>
                  <a:cubicBezTo>
                    <a:pt x="64266" y="16924"/>
                    <a:pt x="62817" y="17181"/>
                    <a:pt x="61372" y="17801"/>
                  </a:cubicBezTo>
                  <a:cubicBezTo>
                    <a:pt x="64133" y="11566"/>
                    <a:pt x="56859" y="6168"/>
                    <a:pt x="55990" y="244"/>
                  </a:cubicBezTo>
                  <a:cubicBezTo>
                    <a:pt x="55957" y="80"/>
                    <a:pt x="55809" y="1"/>
                    <a:pt x="55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1" name="Google Shape;351;p2"/>
          <p:cNvSpPr/>
          <p:nvPr/>
        </p:nvSpPr>
        <p:spPr>
          <a:xfrm>
            <a:off x="7379588" y="3291798"/>
            <a:ext cx="2863622" cy="2861101"/>
          </a:xfrm>
          <a:custGeom>
            <a:rect b="b" l="l" r="r" t="t"/>
            <a:pathLst>
              <a:path extrusionOk="0" h="79464" w="79534">
                <a:moveTo>
                  <a:pt x="50089" y="7737"/>
                </a:moveTo>
                <a:cubicBezTo>
                  <a:pt x="52519" y="7737"/>
                  <a:pt x="54670" y="9089"/>
                  <a:pt x="55308" y="11878"/>
                </a:cubicBezTo>
                <a:cubicBezTo>
                  <a:pt x="54982" y="11925"/>
                  <a:pt x="54641" y="12002"/>
                  <a:pt x="54315" y="12111"/>
                </a:cubicBezTo>
                <a:cubicBezTo>
                  <a:pt x="53909" y="9909"/>
                  <a:pt x="52014" y="8530"/>
                  <a:pt x="49988" y="8530"/>
                </a:cubicBezTo>
                <a:cubicBezTo>
                  <a:pt x="49303" y="8530"/>
                  <a:pt x="48603" y="8688"/>
                  <a:pt x="47941" y="9025"/>
                </a:cubicBezTo>
                <a:cubicBezTo>
                  <a:pt x="47770" y="8777"/>
                  <a:pt x="47584" y="8513"/>
                  <a:pt x="47398" y="8265"/>
                </a:cubicBezTo>
                <a:cubicBezTo>
                  <a:pt x="48293" y="7914"/>
                  <a:pt x="49209" y="7737"/>
                  <a:pt x="50089" y="7737"/>
                </a:cubicBezTo>
                <a:close/>
                <a:moveTo>
                  <a:pt x="29234" y="8419"/>
                </a:moveTo>
                <a:cubicBezTo>
                  <a:pt x="29666" y="8419"/>
                  <a:pt x="30099" y="8451"/>
                  <a:pt x="30523" y="8513"/>
                </a:cubicBezTo>
                <a:cubicBezTo>
                  <a:pt x="30430" y="8730"/>
                  <a:pt x="30322" y="8932"/>
                  <a:pt x="30213" y="9149"/>
                </a:cubicBezTo>
                <a:cubicBezTo>
                  <a:pt x="29854" y="8896"/>
                  <a:pt x="29350" y="8797"/>
                  <a:pt x="28816" y="8797"/>
                </a:cubicBezTo>
                <a:cubicBezTo>
                  <a:pt x="27943" y="8797"/>
                  <a:pt x="26989" y="9062"/>
                  <a:pt x="26460" y="9350"/>
                </a:cubicBezTo>
                <a:cubicBezTo>
                  <a:pt x="25095" y="10079"/>
                  <a:pt x="24289" y="11584"/>
                  <a:pt x="24304" y="13088"/>
                </a:cubicBezTo>
                <a:cubicBezTo>
                  <a:pt x="23932" y="13073"/>
                  <a:pt x="23544" y="13057"/>
                  <a:pt x="23187" y="13057"/>
                </a:cubicBezTo>
                <a:cubicBezTo>
                  <a:pt x="23430" y="9856"/>
                  <a:pt x="26320" y="8419"/>
                  <a:pt x="29234" y="8419"/>
                </a:cubicBezTo>
                <a:close/>
                <a:moveTo>
                  <a:pt x="49829" y="9100"/>
                </a:moveTo>
                <a:cubicBezTo>
                  <a:pt x="51671" y="9100"/>
                  <a:pt x="53260" y="10308"/>
                  <a:pt x="53850" y="12282"/>
                </a:cubicBezTo>
                <a:lnTo>
                  <a:pt x="53679" y="12328"/>
                </a:lnTo>
                <a:cubicBezTo>
                  <a:pt x="51973" y="12980"/>
                  <a:pt x="50515" y="14003"/>
                  <a:pt x="49476" y="15384"/>
                </a:cubicBezTo>
                <a:cubicBezTo>
                  <a:pt x="49647" y="13910"/>
                  <a:pt x="49507" y="12421"/>
                  <a:pt x="48949" y="10963"/>
                </a:cubicBezTo>
                <a:cubicBezTo>
                  <a:pt x="48732" y="10421"/>
                  <a:pt x="48483" y="9893"/>
                  <a:pt x="48189" y="9412"/>
                </a:cubicBezTo>
                <a:cubicBezTo>
                  <a:pt x="48745" y="9200"/>
                  <a:pt x="49297" y="9100"/>
                  <a:pt x="49829" y="9100"/>
                </a:cubicBezTo>
                <a:close/>
                <a:moveTo>
                  <a:pt x="28807" y="9375"/>
                </a:moveTo>
                <a:cubicBezTo>
                  <a:pt x="29265" y="9375"/>
                  <a:pt x="29685" y="9471"/>
                  <a:pt x="29965" y="9723"/>
                </a:cubicBezTo>
                <a:lnTo>
                  <a:pt x="29965" y="9738"/>
                </a:lnTo>
                <a:cubicBezTo>
                  <a:pt x="29236" y="11909"/>
                  <a:pt x="29469" y="14360"/>
                  <a:pt x="30136" y="16702"/>
                </a:cubicBezTo>
                <a:cubicBezTo>
                  <a:pt x="29252" y="15322"/>
                  <a:pt x="28119" y="14174"/>
                  <a:pt x="26646" y="13600"/>
                </a:cubicBezTo>
                <a:cubicBezTo>
                  <a:pt x="26057" y="13367"/>
                  <a:pt x="25405" y="13228"/>
                  <a:pt x="24769" y="13150"/>
                </a:cubicBezTo>
                <a:cubicBezTo>
                  <a:pt x="24893" y="11878"/>
                  <a:pt x="25452" y="10638"/>
                  <a:pt x="26599" y="9955"/>
                </a:cubicBezTo>
                <a:cubicBezTo>
                  <a:pt x="27066" y="9678"/>
                  <a:pt x="27994" y="9375"/>
                  <a:pt x="28807" y="9375"/>
                </a:cubicBezTo>
                <a:close/>
                <a:moveTo>
                  <a:pt x="39333" y="1720"/>
                </a:moveTo>
                <a:cubicBezTo>
                  <a:pt x="43350" y="6791"/>
                  <a:pt x="44544" y="13367"/>
                  <a:pt x="42435" y="19447"/>
                </a:cubicBezTo>
                <a:cubicBezTo>
                  <a:pt x="42243" y="17896"/>
                  <a:pt x="41587" y="16318"/>
                  <a:pt x="39904" y="16318"/>
                </a:cubicBezTo>
                <a:cubicBezTo>
                  <a:pt x="39820" y="16318"/>
                  <a:pt x="39733" y="16322"/>
                  <a:pt x="39643" y="16330"/>
                </a:cubicBezTo>
                <a:cubicBezTo>
                  <a:pt x="38077" y="16469"/>
                  <a:pt x="36882" y="18517"/>
                  <a:pt x="36929" y="20130"/>
                </a:cubicBezTo>
                <a:cubicBezTo>
                  <a:pt x="34246" y="13895"/>
                  <a:pt x="33703" y="6466"/>
                  <a:pt x="39333" y="1720"/>
                </a:cubicBezTo>
                <a:close/>
                <a:moveTo>
                  <a:pt x="39816" y="16840"/>
                </a:moveTo>
                <a:cubicBezTo>
                  <a:pt x="39841" y="16840"/>
                  <a:pt x="39866" y="16840"/>
                  <a:pt x="39891" y="16841"/>
                </a:cubicBezTo>
                <a:cubicBezTo>
                  <a:pt x="41985" y="16935"/>
                  <a:pt x="42000" y="19587"/>
                  <a:pt x="41954" y="21122"/>
                </a:cubicBezTo>
                <a:cubicBezTo>
                  <a:pt x="41087" y="21027"/>
                  <a:pt x="40220" y="20975"/>
                  <a:pt x="39353" y="20975"/>
                </a:cubicBezTo>
                <a:cubicBezTo>
                  <a:pt x="38669" y="20975"/>
                  <a:pt x="37985" y="21007"/>
                  <a:pt x="37301" y="21076"/>
                </a:cubicBezTo>
                <a:cubicBezTo>
                  <a:pt x="37332" y="21045"/>
                  <a:pt x="37379" y="20998"/>
                  <a:pt x="37348" y="20921"/>
                </a:cubicBezTo>
                <a:cubicBezTo>
                  <a:pt x="37164" y="19529"/>
                  <a:pt x="38051" y="16840"/>
                  <a:pt x="39816" y="16840"/>
                </a:cubicBezTo>
                <a:close/>
                <a:moveTo>
                  <a:pt x="39705" y="1440"/>
                </a:moveTo>
                <a:cubicBezTo>
                  <a:pt x="39876" y="1487"/>
                  <a:pt x="40031" y="1518"/>
                  <a:pt x="40201" y="1596"/>
                </a:cubicBezTo>
                <a:cubicBezTo>
                  <a:pt x="41023" y="2045"/>
                  <a:pt x="41892" y="3627"/>
                  <a:pt x="42590" y="4294"/>
                </a:cubicBezTo>
                <a:cubicBezTo>
                  <a:pt x="43753" y="5442"/>
                  <a:pt x="44994" y="6481"/>
                  <a:pt x="46079" y="7706"/>
                </a:cubicBezTo>
                <a:cubicBezTo>
                  <a:pt x="49755" y="11816"/>
                  <a:pt x="49445" y="16919"/>
                  <a:pt x="46343" y="21184"/>
                </a:cubicBezTo>
                <a:cubicBezTo>
                  <a:pt x="46297" y="20285"/>
                  <a:pt x="45599" y="19432"/>
                  <a:pt x="44699" y="19276"/>
                </a:cubicBezTo>
                <a:cubicBezTo>
                  <a:pt x="44598" y="19259"/>
                  <a:pt x="44498" y="19251"/>
                  <a:pt x="44398" y="19251"/>
                </a:cubicBezTo>
                <a:cubicBezTo>
                  <a:pt x="43871" y="19251"/>
                  <a:pt x="43371" y="19483"/>
                  <a:pt x="42993" y="19835"/>
                </a:cubicBezTo>
                <a:cubicBezTo>
                  <a:pt x="45288" y="13538"/>
                  <a:pt x="44125" y="6543"/>
                  <a:pt x="39705" y="1440"/>
                </a:cubicBezTo>
                <a:close/>
                <a:moveTo>
                  <a:pt x="37192" y="3224"/>
                </a:moveTo>
                <a:lnTo>
                  <a:pt x="37192" y="3224"/>
                </a:lnTo>
                <a:cubicBezTo>
                  <a:pt x="33594" y="7722"/>
                  <a:pt x="33641" y="13988"/>
                  <a:pt x="36029" y="19339"/>
                </a:cubicBezTo>
                <a:cubicBezTo>
                  <a:pt x="35676" y="19113"/>
                  <a:pt x="35266" y="18980"/>
                  <a:pt x="34825" y="18980"/>
                </a:cubicBezTo>
                <a:cubicBezTo>
                  <a:pt x="34569" y="18980"/>
                  <a:pt x="34302" y="19025"/>
                  <a:pt x="34029" y="19121"/>
                </a:cubicBezTo>
                <a:cubicBezTo>
                  <a:pt x="33144" y="19447"/>
                  <a:pt x="32586" y="20331"/>
                  <a:pt x="32586" y="21215"/>
                </a:cubicBezTo>
                <a:cubicBezTo>
                  <a:pt x="30477" y="16795"/>
                  <a:pt x="28771" y="11134"/>
                  <a:pt x="32369" y="7117"/>
                </a:cubicBezTo>
                <a:cubicBezTo>
                  <a:pt x="33703" y="5628"/>
                  <a:pt x="35455" y="4589"/>
                  <a:pt x="37022" y="3364"/>
                </a:cubicBezTo>
                <a:cubicBezTo>
                  <a:pt x="37084" y="3317"/>
                  <a:pt x="37146" y="3271"/>
                  <a:pt x="37192" y="3224"/>
                </a:cubicBezTo>
                <a:close/>
                <a:moveTo>
                  <a:pt x="34861" y="19437"/>
                </a:moveTo>
                <a:cubicBezTo>
                  <a:pt x="35835" y="19437"/>
                  <a:pt x="36470" y="20239"/>
                  <a:pt x="36929" y="21076"/>
                </a:cubicBezTo>
                <a:cubicBezTo>
                  <a:pt x="36929" y="21107"/>
                  <a:pt x="36944" y="21122"/>
                  <a:pt x="36960" y="21122"/>
                </a:cubicBezTo>
                <a:cubicBezTo>
                  <a:pt x="35626" y="21277"/>
                  <a:pt x="34308" y="21541"/>
                  <a:pt x="33020" y="21960"/>
                </a:cubicBezTo>
                <a:lnTo>
                  <a:pt x="33020" y="21929"/>
                </a:lnTo>
                <a:cubicBezTo>
                  <a:pt x="32834" y="20889"/>
                  <a:pt x="33238" y="19742"/>
                  <a:pt x="34401" y="19494"/>
                </a:cubicBezTo>
                <a:cubicBezTo>
                  <a:pt x="34562" y="19455"/>
                  <a:pt x="34715" y="19437"/>
                  <a:pt x="34861" y="19437"/>
                </a:cubicBezTo>
                <a:close/>
                <a:moveTo>
                  <a:pt x="44332" y="19759"/>
                </a:moveTo>
                <a:cubicBezTo>
                  <a:pt x="44447" y="19759"/>
                  <a:pt x="44564" y="19773"/>
                  <a:pt x="44684" y="19804"/>
                </a:cubicBezTo>
                <a:cubicBezTo>
                  <a:pt x="45568" y="20036"/>
                  <a:pt x="45909" y="20905"/>
                  <a:pt x="45816" y="21727"/>
                </a:cubicBezTo>
                <a:cubicBezTo>
                  <a:pt x="45800" y="21820"/>
                  <a:pt x="45847" y="21882"/>
                  <a:pt x="45924" y="21913"/>
                </a:cubicBezTo>
                <a:lnTo>
                  <a:pt x="45924" y="21975"/>
                </a:lnTo>
                <a:cubicBezTo>
                  <a:pt x="44854" y="21618"/>
                  <a:pt x="43769" y="21386"/>
                  <a:pt x="42667" y="21215"/>
                </a:cubicBezTo>
                <a:cubicBezTo>
                  <a:pt x="42698" y="21200"/>
                  <a:pt x="42729" y="21153"/>
                  <a:pt x="42745" y="21122"/>
                </a:cubicBezTo>
                <a:cubicBezTo>
                  <a:pt x="42934" y="20394"/>
                  <a:pt x="43568" y="19759"/>
                  <a:pt x="44332" y="19759"/>
                </a:cubicBezTo>
                <a:close/>
                <a:moveTo>
                  <a:pt x="58522" y="12219"/>
                </a:moveTo>
                <a:cubicBezTo>
                  <a:pt x="60111" y="12219"/>
                  <a:pt x="61642" y="12534"/>
                  <a:pt x="63218" y="12700"/>
                </a:cubicBezTo>
                <a:cubicBezTo>
                  <a:pt x="57479" y="13584"/>
                  <a:pt x="51446" y="16082"/>
                  <a:pt x="50484" y="22316"/>
                </a:cubicBezTo>
                <a:cubicBezTo>
                  <a:pt x="50500" y="21649"/>
                  <a:pt x="50267" y="20967"/>
                  <a:pt x="49662" y="20579"/>
                </a:cubicBezTo>
                <a:cubicBezTo>
                  <a:pt x="49357" y="20376"/>
                  <a:pt x="49040" y="20291"/>
                  <a:pt x="48726" y="20291"/>
                </a:cubicBezTo>
                <a:cubicBezTo>
                  <a:pt x="48321" y="20291"/>
                  <a:pt x="47920" y="20432"/>
                  <a:pt x="47553" y="20641"/>
                </a:cubicBezTo>
                <a:cubicBezTo>
                  <a:pt x="48266" y="19478"/>
                  <a:pt x="48825" y="18206"/>
                  <a:pt x="49181" y="16904"/>
                </a:cubicBezTo>
                <a:cubicBezTo>
                  <a:pt x="51198" y="13771"/>
                  <a:pt x="54548" y="12282"/>
                  <a:pt x="58410" y="12220"/>
                </a:cubicBezTo>
                <a:cubicBezTo>
                  <a:pt x="58447" y="12219"/>
                  <a:pt x="58485" y="12219"/>
                  <a:pt x="58522" y="12219"/>
                </a:cubicBezTo>
                <a:close/>
                <a:moveTo>
                  <a:pt x="16704" y="13197"/>
                </a:moveTo>
                <a:lnTo>
                  <a:pt x="16704" y="13197"/>
                </a:lnTo>
                <a:cubicBezTo>
                  <a:pt x="18178" y="13460"/>
                  <a:pt x="19636" y="13615"/>
                  <a:pt x="21109" y="13693"/>
                </a:cubicBezTo>
                <a:cubicBezTo>
                  <a:pt x="23622" y="13833"/>
                  <a:pt x="26212" y="13522"/>
                  <a:pt x="28228" y="15384"/>
                </a:cubicBezTo>
                <a:cubicBezTo>
                  <a:pt x="29887" y="16935"/>
                  <a:pt x="30989" y="19571"/>
                  <a:pt x="31811" y="21727"/>
                </a:cubicBezTo>
                <a:cubicBezTo>
                  <a:pt x="31332" y="21361"/>
                  <a:pt x="30747" y="21137"/>
                  <a:pt x="30159" y="21137"/>
                </a:cubicBezTo>
                <a:cubicBezTo>
                  <a:pt x="29775" y="21137"/>
                  <a:pt x="29390" y="21233"/>
                  <a:pt x="29034" y="21448"/>
                </a:cubicBezTo>
                <a:cubicBezTo>
                  <a:pt x="28430" y="21820"/>
                  <a:pt x="28073" y="22440"/>
                  <a:pt x="27995" y="23076"/>
                </a:cubicBezTo>
                <a:cubicBezTo>
                  <a:pt x="26103" y="18020"/>
                  <a:pt x="21574" y="15135"/>
                  <a:pt x="16704" y="13197"/>
                </a:cubicBezTo>
                <a:close/>
                <a:moveTo>
                  <a:pt x="48614" y="20808"/>
                </a:moveTo>
                <a:cubicBezTo>
                  <a:pt x="48832" y="20808"/>
                  <a:pt x="49053" y="20860"/>
                  <a:pt x="49274" y="20983"/>
                </a:cubicBezTo>
                <a:cubicBezTo>
                  <a:pt x="50298" y="21572"/>
                  <a:pt x="49879" y="22689"/>
                  <a:pt x="49585" y="23588"/>
                </a:cubicBezTo>
                <a:cubicBezTo>
                  <a:pt x="48577" y="23014"/>
                  <a:pt x="47553" y="22549"/>
                  <a:pt x="46483" y="22161"/>
                </a:cubicBezTo>
                <a:cubicBezTo>
                  <a:pt x="46622" y="22006"/>
                  <a:pt x="46731" y="21836"/>
                  <a:pt x="46855" y="21665"/>
                </a:cubicBezTo>
                <a:cubicBezTo>
                  <a:pt x="47375" y="21249"/>
                  <a:pt x="47980" y="20808"/>
                  <a:pt x="48614" y="20808"/>
                </a:cubicBezTo>
                <a:close/>
                <a:moveTo>
                  <a:pt x="30232" y="21665"/>
                </a:moveTo>
                <a:cubicBezTo>
                  <a:pt x="30819" y="21665"/>
                  <a:pt x="31394" y="21946"/>
                  <a:pt x="31826" y="22378"/>
                </a:cubicBezTo>
                <a:cubicBezTo>
                  <a:pt x="31423" y="22534"/>
                  <a:pt x="31035" y="22689"/>
                  <a:pt x="30647" y="22890"/>
                </a:cubicBezTo>
                <a:cubicBezTo>
                  <a:pt x="29887" y="23231"/>
                  <a:pt x="29190" y="23666"/>
                  <a:pt x="28538" y="24100"/>
                </a:cubicBezTo>
                <a:cubicBezTo>
                  <a:pt x="28243" y="23231"/>
                  <a:pt x="28585" y="22223"/>
                  <a:pt x="29469" y="21836"/>
                </a:cubicBezTo>
                <a:cubicBezTo>
                  <a:pt x="29718" y="21718"/>
                  <a:pt x="29976" y="21665"/>
                  <a:pt x="30232" y="21665"/>
                </a:cubicBezTo>
                <a:close/>
                <a:moveTo>
                  <a:pt x="33915" y="24726"/>
                </a:moveTo>
                <a:cubicBezTo>
                  <a:pt x="34202" y="24726"/>
                  <a:pt x="34489" y="24891"/>
                  <a:pt x="34618" y="25139"/>
                </a:cubicBezTo>
                <a:cubicBezTo>
                  <a:pt x="34851" y="25527"/>
                  <a:pt x="34664" y="25992"/>
                  <a:pt x="34292" y="26194"/>
                </a:cubicBezTo>
                <a:cubicBezTo>
                  <a:pt x="34274" y="26190"/>
                  <a:pt x="34255" y="26188"/>
                  <a:pt x="34235" y="26188"/>
                </a:cubicBezTo>
                <a:cubicBezTo>
                  <a:pt x="34172" y="26188"/>
                  <a:pt x="34107" y="26208"/>
                  <a:pt x="34060" y="26256"/>
                </a:cubicBezTo>
                <a:cubicBezTo>
                  <a:pt x="33765" y="26256"/>
                  <a:pt x="33501" y="26178"/>
                  <a:pt x="33300" y="25915"/>
                </a:cubicBezTo>
                <a:cubicBezTo>
                  <a:pt x="33067" y="25558"/>
                  <a:pt x="33207" y="25031"/>
                  <a:pt x="33548" y="24829"/>
                </a:cubicBezTo>
                <a:cubicBezTo>
                  <a:pt x="33661" y="24758"/>
                  <a:pt x="33788" y="24726"/>
                  <a:pt x="33915" y="24726"/>
                </a:cubicBezTo>
                <a:close/>
                <a:moveTo>
                  <a:pt x="45417" y="24707"/>
                </a:moveTo>
                <a:cubicBezTo>
                  <a:pt x="45691" y="24707"/>
                  <a:pt x="45969" y="24819"/>
                  <a:pt x="46173" y="25015"/>
                </a:cubicBezTo>
                <a:cubicBezTo>
                  <a:pt x="46529" y="25341"/>
                  <a:pt x="46793" y="26023"/>
                  <a:pt x="46250" y="26318"/>
                </a:cubicBezTo>
                <a:cubicBezTo>
                  <a:pt x="46127" y="26390"/>
                  <a:pt x="45981" y="26415"/>
                  <a:pt x="45829" y="26415"/>
                </a:cubicBezTo>
                <a:cubicBezTo>
                  <a:pt x="45653" y="26415"/>
                  <a:pt x="45470" y="26382"/>
                  <a:pt x="45304" y="26349"/>
                </a:cubicBezTo>
                <a:cubicBezTo>
                  <a:pt x="45320" y="26271"/>
                  <a:pt x="45288" y="26178"/>
                  <a:pt x="45211" y="26163"/>
                </a:cubicBezTo>
                <a:cubicBezTo>
                  <a:pt x="44699" y="26039"/>
                  <a:pt x="44327" y="25527"/>
                  <a:pt x="44699" y="25062"/>
                </a:cubicBezTo>
                <a:cubicBezTo>
                  <a:pt x="44884" y="24816"/>
                  <a:pt x="45148" y="24707"/>
                  <a:pt x="45417" y="24707"/>
                </a:cubicBezTo>
                <a:close/>
                <a:moveTo>
                  <a:pt x="65808" y="13011"/>
                </a:moveTo>
                <a:lnTo>
                  <a:pt x="65808" y="13011"/>
                </a:lnTo>
                <a:cubicBezTo>
                  <a:pt x="64551" y="18796"/>
                  <a:pt x="61077" y="23449"/>
                  <a:pt x="56161" y="26566"/>
                </a:cubicBezTo>
                <a:cubicBezTo>
                  <a:pt x="57231" y="24720"/>
                  <a:pt x="57929" y="22549"/>
                  <a:pt x="55788" y="21107"/>
                </a:cubicBezTo>
                <a:cubicBezTo>
                  <a:pt x="55202" y="20706"/>
                  <a:pt x="54605" y="20536"/>
                  <a:pt x="54023" y="20536"/>
                </a:cubicBezTo>
                <a:cubicBezTo>
                  <a:pt x="52912" y="20536"/>
                  <a:pt x="51851" y="21156"/>
                  <a:pt x="50996" y="21991"/>
                </a:cubicBezTo>
                <a:lnTo>
                  <a:pt x="50996" y="21991"/>
                </a:lnTo>
                <a:cubicBezTo>
                  <a:pt x="52919" y="15368"/>
                  <a:pt x="59635" y="13693"/>
                  <a:pt x="65808" y="13011"/>
                </a:cubicBezTo>
                <a:close/>
                <a:moveTo>
                  <a:pt x="54008" y="21062"/>
                </a:moveTo>
                <a:cubicBezTo>
                  <a:pt x="54550" y="21062"/>
                  <a:pt x="55100" y="21248"/>
                  <a:pt x="55633" y="21696"/>
                </a:cubicBezTo>
                <a:cubicBezTo>
                  <a:pt x="57867" y="23557"/>
                  <a:pt x="55804" y="26178"/>
                  <a:pt x="54594" y="27946"/>
                </a:cubicBezTo>
                <a:cubicBezTo>
                  <a:pt x="53912" y="27031"/>
                  <a:pt x="53136" y="26178"/>
                  <a:pt x="52237" y="25449"/>
                </a:cubicBezTo>
                <a:cubicBezTo>
                  <a:pt x="51523" y="24844"/>
                  <a:pt x="50763" y="24317"/>
                  <a:pt x="49972" y="23852"/>
                </a:cubicBezTo>
                <a:cubicBezTo>
                  <a:pt x="50019" y="23852"/>
                  <a:pt x="50050" y="23821"/>
                  <a:pt x="50096" y="23774"/>
                </a:cubicBezTo>
                <a:cubicBezTo>
                  <a:pt x="50980" y="22558"/>
                  <a:pt x="52465" y="21062"/>
                  <a:pt x="54008" y="21062"/>
                </a:cubicBezTo>
                <a:close/>
                <a:moveTo>
                  <a:pt x="11772" y="11925"/>
                </a:moveTo>
                <a:lnTo>
                  <a:pt x="11772" y="11925"/>
                </a:lnTo>
                <a:cubicBezTo>
                  <a:pt x="18116" y="14313"/>
                  <a:pt x="24552" y="16764"/>
                  <a:pt x="27452" y="23309"/>
                </a:cubicBezTo>
                <a:cubicBezTo>
                  <a:pt x="26495" y="22606"/>
                  <a:pt x="25239" y="22122"/>
                  <a:pt x="24045" y="22122"/>
                </a:cubicBezTo>
                <a:cubicBezTo>
                  <a:pt x="23131" y="22122"/>
                  <a:pt x="22254" y="22406"/>
                  <a:pt x="21574" y="23092"/>
                </a:cubicBezTo>
                <a:cubicBezTo>
                  <a:pt x="20132" y="24550"/>
                  <a:pt x="21047" y="26861"/>
                  <a:pt x="22427" y="28210"/>
                </a:cubicBezTo>
                <a:cubicBezTo>
                  <a:pt x="15200" y="25884"/>
                  <a:pt x="13618" y="18470"/>
                  <a:pt x="11772" y="11925"/>
                </a:cubicBezTo>
                <a:close/>
                <a:moveTo>
                  <a:pt x="24116" y="22708"/>
                </a:moveTo>
                <a:cubicBezTo>
                  <a:pt x="25505" y="22708"/>
                  <a:pt x="26968" y="23511"/>
                  <a:pt x="27840" y="24457"/>
                </a:cubicBezTo>
                <a:cubicBezTo>
                  <a:pt x="27856" y="24472"/>
                  <a:pt x="27871" y="24488"/>
                  <a:pt x="27887" y="24488"/>
                </a:cubicBezTo>
                <a:cubicBezTo>
                  <a:pt x="26289" y="25682"/>
                  <a:pt x="24940" y="27109"/>
                  <a:pt x="23854" y="28706"/>
                </a:cubicBezTo>
                <a:cubicBezTo>
                  <a:pt x="23777" y="28675"/>
                  <a:pt x="23730" y="28675"/>
                  <a:pt x="23653" y="28660"/>
                </a:cubicBezTo>
                <a:cubicBezTo>
                  <a:pt x="22226" y="27481"/>
                  <a:pt x="20318" y="24860"/>
                  <a:pt x="22257" y="23324"/>
                </a:cubicBezTo>
                <a:cubicBezTo>
                  <a:pt x="22812" y="22889"/>
                  <a:pt x="23456" y="22708"/>
                  <a:pt x="24116" y="22708"/>
                </a:cubicBezTo>
                <a:close/>
                <a:moveTo>
                  <a:pt x="40574" y="21603"/>
                </a:moveTo>
                <a:cubicBezTo>
                  <a:pt x="45475" y="21898"/>
                  <a:pt x="49647" y="23867"/>
                  <a:pt x="52656" y="27000"/>
                </a:cubicBezTo>
                <a:cubicBezTo>
                  <a:pt x="49833" y="27822"/>
                  <a:pt x="45537" y="28551"/>
                  <a:pt x="43396" y="30924"/>
                </a:cubicBezTo>
                <a:cubicBezTo>
                  <a:pt x="44094" y="29606"/>
                  <a:pt x="44699" y="28241"/>
                  <a:pt x="45180" y="26814"/>
                </a:cubicBezTo>
                <a:cubicBezTo>
                  <a:pt x="45372" y="26860"/>
                  <a:pt x="45578" y="26888"/>
                  <a:pt x="45782" y="26888"/>
                </a:cubicBezTo>
                <a:cubicBezTo>
                  <a:pt x="46270" y="26888"/>
                  <a:pt x="46740" y="26726"/>
                  <a:pt x="46948" y="26256"/>
                </a:cubicBezTo>
                <a:cubicBezTo>
                  <a:pt x="47305" y="25480"/>
                  <a:pt x="46684" y="24596"/>
                  <a:pt x="45955" y="24302"/>
                </a:cubicBezTo>
                <a:cubicBezTo>
                  <a:pt x="45781" y="24231"/>
                  <a:pt x="45596" y="24197"/>
                  <a:pt x="45411" y="24197"/>
                </a:cubicBezTo>
                <a:cubicBezTo>
                  <a:pt x="44823" y="24197"/>
                  <a:pt x="44244" y="24544"/>
                  <a:pt x="44079" y="25170"/>
                </a:cubicBezTo>
                <a:cubicBezTo>
                  <a:pt x="43939" y="25728"/>
                  <a:pt x="44311" y="26333"/>
                  <a:pt x="44839" y="26457"/>
                </a:cubicBezTo>
                <a:cubicBezTo>
                  <a:pt x="44808" y="26473"/>
                  <a:pt x="44792" y="26504"/>
                  <a:pt x="44777" y="26535"/>
                </a:cubicBezTo>
                <a:cubicBezTo>
                  <a:pt x="44156" y="28086"/>
                  <a:pt x="43520" y="29637"/>
                  <a:pt x="42853" y="31157"/>
                </a:cubicBezTo>
                <a:cubicBezTo>
                  <a:pt x="43210" y="27946"/>
                  <a:pt x="42435" y="24984"/>
                  <a:pt x="40403" y="21603"/>
                </a:cubicBezTo>
                <a:close/>
                <a:moveTo>
                  <a:pt x="12749" y="25170"/>
                </a:moveTo>
                <a:cubicBezTo>
                  <a:pt x="13432" y="27109"/>
                  <a:pt x="14424" y="28861"/>
                  <a:pt x="15898" y="30133"/>
                </a:cubicBezTo>
                <a:cubicBezTo>
                  <a:pt x="15397" y="30043"/>
                  <a:pt x="14898" y="29999"/>
                  <a:pt x="14401" y="29999"/>
                </a:cubicBezTo>
                <a:cubicBezTo>
                  <a:pt x="12853" y="29999"/>
                  <a:pt x="11329" y="30425"/>
                  <a:pt x="9849" y="31188"/>
                </a:cubicBezTo>
                <a:cubicBezTo>
                  <a:pt x="8624" y="28660"/>
                  <a:pt x="9803" y="25961"/>
                  <a:pt x="12594" y="25310"/>
                </a:cubicBezTo>
                <a:cubicBezTo>
                  <a:pt x="12672" y="25294"/>
                  <a:pt x="12734" y="25232"/>
                  <a:pt x="12749" y="25170"/>
                </a:cubicBezTo>
                <a:close/>
                <a:moveTo>
                  <a:pt x="66475" y="13305"/>
                </a:moveTo>
                <a:cubicBezTo>
                  <a:pt x="66537" y="13476"/>
                  <a:pt x="66568" y="13709"/>
                  <a:pt x="66583" y="14019"/>
                </a:cubicBezTo>
                <a:cubicBezTo>
                  <a:pt x="66661" y="15368"/>
                  <a:pt x="66118" y="17152"/>
                  <a:pt x="66040" y="18486"/>
                </a:cubicBezTo>
                <a:cubicBezTo>
                  <a:pt x="65947" y="20300"/>
                  <a:pt x="66180" y="22208"/>
                  <a:pt x="65916" y="24007"/>
                </a:cubicBezTo>
                <a:cubicBezTo>
                  <a:pt x="65249" y="28365"/>
                  <a:pt x="61418" y="29668"/>
                  <a:pt x="57882" y="31234"/>
                </a:cubicBezTo>
                <a:cubicBezTo>
                  <a:pt x="58363" y="30459"/>
                  <a:pt x="58425" y="29420"/>
                  <a:pt x="57867" y="28660"/>
                </a:cubicBezTo>
                <a:cubicBezTo>
                  <a:pt x="57456" y="28089"/>
                  <a:pt x="56742" y="27778"/>
                  <a:pt x="56041" y="27778"/>
                </a:cubicBezTo>
                <a:cubicBezTo>
                  <a:pt x="55790" y="27778"/>
                  <a:pt x="55541" y="27818"/>
                  <a:pt x="55308" y="27900"/>
                </a:cubicBezTo>
                <a:cubicBezTo>
                  <a:pt x="55401" y="27745"/>
                  <a:pt x="55494" y="27621"/>
                  <a:pt x="55618" y="27466"/>
                </a:cubicBezTo>
                <a:cubicBezTo>
                  <a:pt x="61232" y="24674"/>
                  <a:pt x="65110" y="19401"/>
                  <a:pt x="66475" y="13305"/>
                </a:cubicBezTo>
                <a:close/>
                <a:moveTo>
                  <a:pt x="39537" y="21602"/>
                </a:moveTo>
                <a:cubicBezTo>
                  <a:pt x="39583" y="21602"/>
                  <a:pt x="39628" y="21603"/>
                  <a:pt x="39674" y="21603"/>
                </a:cubicBezTo>
                <a:cubicBezTo>
                  <a:pt x="37658" y="24271"/>
                  <a:pt x="35998" y="27404"/>
                  <a:pt x="36308" y="30614"/>
                </a:cubicBezTo>
                <a:cubicBezTo>
                  <a:pt x="35750" y="29265"/>
                  <a:pt x="35145" y="27931"/>
                  <a:pt x="34540" y="26566"/>
                </a:cubicBezTo>
                <a:cubicBezTo>
                  <a:pt x="34556" y="26535"/>
                  <a:pt x="34556" y="26504"/>
                  <a:pt x="34556" y="26473"/>
                </a:cubicBezTo>
                <a:cubicBezTo>
                  <a:pt x="35052" y="26194"/>
                  <a:pt x="35331" y="25604"/>
                  <a:pt x="35145" y="25031"/>
                </a:cubicBezTo>
                <a:cubicBezTo>
                  <a:pt x="34968" y="24533"/>
                  <a:pt x="34446" y="24225"/>
                  <a:pt x="33933" y="24225"/>
                </a:cubicBezTo>
                <a:cubicBezTo>
                  <a:pt x="33774" y="24225"/>
                  <a:pt x="33617" y="24255"/>
                  <a:pt x="33470" y="24317"/>
                </a:cubicBezTo>
                <a:cubicBezTo>
                  <a:pt x="32850" y="24596"/>
                  <a:pt x="32524" y="25387"/>
                  <a:pt x="32803" y="26008"/>
                </a:cubicBezTo>
                <a:cubicBezTo>
                  <a:pt x="32993" y="26444"/>
                  <a:pt x="33482" y="26772"/>
                  <a:pt x="33978" y="26772"/>
                </a:cubicBezTo>
                <a:cubicBezTo>
                  <a:pt x="34010" y="26772"/>
                  <a:pt x="34043" y="26770"/>
                  <a:pt x="34075" y="26768"/>
                </a:cubicBezTo>
                <a:cubicBezTo>
                  <a:pt x="34773" y="28272"/>
                  <a:pt x="35471" y="29807"/>
                  <a:pt x="36231" y="31296"/>
                </a:cubicBezTo>
                <a:cubicBezTo>
                  <a:pt x="34153" y="28505"/>
                  <a:pt x="31128" y="26488"/>
                  <a:pt x="27639" y="25713"/>
                </a:cubicBezTo>
                <a:cubicBezTo>
                  <a:pt x="30863" y="23103"/>
                  <a:pt x="35075" y="21602"/>
                  <a:pt x="39537" y="21602"/>
                </a:cubicBezTo>
                <a:close/>
                <a:moveTo>
                  <a:pt x="56007" y="28263"/>
                </a:moveTo>
                <a:cubicBezTo>
                  <a:pt x="56566" y="28263"/>
                  <a:pt x="57111" y="28481"/>
                  <a:pt x="57464" y="28985"/>
                </a:cubicBezTo>
                <a:cubicBezTo>
                  <a:pt x="58037" y="29870"/>
                  <a:pt x="57634" y="31002"/>
                  <a:pt x="56812" y="31529"/>
                </a:cubicBezTo>
                <a:cubicBezTo>
                  <a:pt x="56766" y="31576"/>
                  <a:pt x="56719" y="31622"/>
                  <a:pt x="56704" y="31684"/>
                </a:cubicBezTo>
                <a:cubicBezTo>
                  <a:pt x="56238" y="30567"/>
                  <a:pt x="55649" y="29497"/>
                  <a:pt x="54982" y="28505"/>
                </a:cubicBezTo>
                <a:cubicBezTo>
                  <a:pt x="55299" y="28349"/>
                  <a:pt x="55656" y="28263"/>
                  <a:pt x="56007" y="28263"/>
                </a:cubicBezTo>
                <a:close/>
                <a:moveTo>
                  <a:pt x="12346" y="23759"/>
                </a:moveTo>
                <a:cubicBezTo>
                  <a:pt x="12439" y="24147"/>
                  <a:pt x="12532" y="24519"/>
                  <a:pt x="12656" y="24875"/>
                </a:cubicBezTo>
                <a:cubicBezTo>
                  <a:pt x="12611" y="24853"/>
                  <a:pt x="12565" y="24838"/>
                  <a:pt x="12514" y="24838"/>
                </a:cubicBezTo>
                <a:cubicBezTo>
                  <a:pt x="12495" y="24838"/>
                  <a:pt x="12475" y="24840"/>
                  <a:pt x="12455" y="24844"/>
                </a:cubicBezTo>
                <a:cubicBezTo>
                  <a:pt x="9539" y="25418"/>
                  <a:pt x="7755" y="28768"/>
                  <a:pt x="9508" y="31358"/>
                </a:cubicBezTo>
                <a:lnTo>
                  <a:pt x="8763" y="31824"/>
                </a:lnTo>
                <a:cubicBezTo>
                  <a:pt x="6530" y="28365"/>
                  <a:pt x="8221" y="24534"/>
                  <a:pt x="12346" y="23759"/>
                </a:cubicBezTo>
                <a:close/>
                <a:moveTo>
                  <a:pt x="22643" y="29015"/>
                </a:moveTo>
                <a:cubicBezTo>
                  <a:pt x="22960" y="29015"/>
                  <a:pt x="23286" y="29058"/>
                  <a:pt x="23591" y="29110"/>
                </a:cubicBezTo>
                <a:cubicBezTo>
                  <a:pt x="23032" y="29994"/>
                  <a:pt x="22536" y="30924"/>
                  <a:pt x="22133" y="31901"/>
                </a:cubicBezTo>
                <a:cubicBezTo>
                  <a:pt x="21218" y="31653"/>
                  <a:pt x="20597" y="30738"/>
                  <a:pt x="21094" y="29807"/>
                </a:cubicBezTo>
                <a:cubicBezTo>
                  <a:pt x="21414" y="29187"/>
                  <a:pt x="22010" y="29015"/>
                  <a:pt x="22643" y="29015"/>
                </a:cubicBezTo>
                <a:close/>
                <a:moveTo>
                  <a:pt x="11819" y="14469"/>
                </a:moveTo>
                <a:cubicBezTo>
                  <a:pt x="13075" y="20486"/>
                  <a:pt x="15929" y="26566"/>
                  <a:pt x="21947" y="28644"/>
                </a:cubicBezTo>
                <a:cubicBezTo>
                  <a:pt x="21326" y="28784"/>
                  <a:pt x="20783" y="29125"/>
                  <a:pt x="20520" y="29870"/>
                </a:cubicBezTo>
                <a:cubicBezTo>
                  <a:pt x="20256" y="30661"/>
                  <a:pt x="20551" y="31452"/>
                  <a:pt x="21140" y="31917"/>
                </a:cubicBezTo>
                <a:cubicBezTo>
                  <a:pt x="17340" y="30986"/>
                  <a:pt x="14130" y="28551"/>
                  <a:pt x="12889" y="24643"/>
                </a:cubicBezTo>
                <a:cubicBezTo>
                  <a:pt x="12765" y="24302"/>
                  <a:pt x="12687" y="23945"/>
                  <a:pt x="12610" y="23604"/>
                </a:cubicBezTo>
                <a:cubicBezTo>
                  <a:pt x="12672" y="23480"/>
                  <a:pt x="12641" y="23324"/>
                  <a:pt x="12517" y="23247"/>
                </a:cubicBezTo>
                <a:cubicBezTo>
                  <a:pt x="11881" y="20455"/>
                  <a:pt x="11881" y="17400"/>
                  <a:pt x="11819" y="14469"/>
                </a:cubicBezTo>
                <a:close/>
                <a:moveTo>
                  <a:pt x="66614" y="24720"/>
                </a:moveTo>
                <a:cubicBezTo>
                  <a:pt x="68413" y="25031"/>
                  <a:pt x="70305" y="25527"/>
                  <a:pt x="70972" y="27466"/>
                </a:cubicBezTo>
                <a:cubicBezTo>
                  <a:pt x="71546" y="29141"/>
                  <a:pt x="70895" y="30754"/>
                  <a:pt x="70073" y="32227"/>
                </a:cubicBezTo>
                <a:cubicBezTo>
                  <a:pt x="68026" y="30676"/>
                  <a:pt x="65839" y="29528"/>
                  <a:pt x="63249" y="29482"/>
                </a:cubicBezTo>
                <a:cubicBezTo>
                  <a:pt x="64489" y="28660"/>
                  <a:pt x="65560" y="27636"/>
                  <a:pt x="66180" y="26225"/>
                </a:cubicBezTo>
                <a:cubicBezTo>
                  <a:pt x="66397" y="25728"/>
                  <a:pt x="66537" y="25232"/>
                  <a:pt x="66614" y="24720"/>
                </a:cubicBezTo>
                <a:close/>
                <a:moveTo>
                  <a:pt x="39809" y="22642"/>
                </a:moveTo>
                <a:cubicBezTo>
                  <a:pt x="39974" y="22642"/>
                  <a:pt x="40179" y="22768"/>
                  <a:pt x="40496" y="23045"/>
                </a:cubicBezTo>
                <a:cubicBezTo>
                  <a:pt x="41892" y="24240"/>
                  <a:pt x="42574" y="27900"/>
                  <a:pt x="42574" y="29652"/>
                </a:cubicBezTo>
                <a:cubicBezTo>
                  <a:pt x="42590" y="30676"/>
                  <a:pt x="42388" y="31684"/>
                  <a:pt x="42125" y="32692"/>
                </a:cubicBezTo>
                <a:cubicBezTo>
                  <a:pt x="41737" y="31917"/>
                  <a:pt x="40837" y="31312"/>
                  <a:pt x="39922" y="31281"/>
                </a:cubicBezTo>
                <a:cubicBezTo>
                  <a:pt x="39863" y="31277"/>
                  <a:pt x="39802" y="31276"/>
                  <a:pt x="39740" y="31276"/>
                </a:cubicBezTo>
                <a:cubicBezTo>
                  <a:pt x="38963" y="31276"/>
                  <a:pt x="38024" y="31551"/>
                  <a:pt x="37565" y="32211"/>
                </a:cubicBezTo>
                <a:cubicBezTo>
                  <a:pt x="37410" y="32444"/>
                  <a:pt x="37332" y="32692"/>
                  <a:pt x="37301" y="32971"/>
                </a:cubicBezTo>
                <a:cubicBezTo>
                  <a:pt x="36479" y="30521"/>
                  <a:pt x="36696" y="28008"/>
                  <a:pt x="37797" y="25651"/>
                </a:cubicBezTo>
                <a:cubicBezTo>
                  <a:pt x="38123" y="24953"/>
                  <a:pt x="38511" y="24302"/>
                  <a:pt x="38945" y="23666"/>
                </a:cubicBezTo>
                <a:cubicBezTo>
                  <a:pt x="39359" y="23025"/>
                  <a:pt x="39522" y="22642"/>
                  <a:pt x="39809" y="22642"/>
                </a:cubicBezTo>
                <a:close/>
                <a:moveTo>
                  <a:pt x="66707" y="23464"/>
                </a:moveTo>
                <a:cubicBezTo>
                  <a:pt x="68972" y="23759"/>
                  <a:pt x="71360" y="24395"/>
                  <a:pt x="72446" y="26644"/>
                </a:cubicBezTo>
                <a:cubicBezTo>
                  <a:pt x="73531" y="28892"/>
                  <a:pt x="72523" y="31203"/>
                  <a:pt x="71065" y="32987"/>
                </a:cubicBezTo>
                <a:cubicBezTo>
                  <a:pt x="70879" y="32832"/>
                  <a:pt x="70693" y="32677"/>
                  <a:pt x="70507" y="32522"/>
                </a:cubicBezTo>
                <a:cubicBezTo>
                  <a:pt x="71593" y="30847"/>
                  <a:pt x="72244" y="28675"/>
                  <a:pt x="71314" y="26783"/>
                </a:cubicBezTo>
                <a:cubicBezTo>
                  <a:pt x="70445" y="25000"/>
                  <a:pt x="68506" y="24395"/>
                  <a:pt x="66645" y="24333"/>
                </a:cubicBezTo>
                <a:cubicBezTo>
                  <a:pt x="66661" y="24069"/>
                  <a:pt x="66692" y="23774"/>
                  <a:pt x="66707" y="23464"/>
                </a:cubicBezTo>
                <a:close/>
                <a:moveTo>
                  <a:pt x="24992" y="32725"/>
                </a:moveTo>
                <a:cubicBezTo>
                  <a:pt x="25296" y="32725"/>
                  <a:pt x="25592" y="32843"/>
                  <a:pt x="25762" y="33127"/>
                </a:cubicBezTo>
                <a:cubicBezTo>
                  <a:pt x="26057" y="33545"/>
                  <a:pt x="25762" y="34026"/>
                  <a:pt x="25328" y="34181"/>
                </a:cubicBezTo>
                <a:cubicBezTo>
                  <a:pt x="25226" y="34219"/>
                  <a:pt x="25126" y="34237"/>
                  <a:pt x="25030" y="34237"/>
                </a:cubicBezTo>
                <a:cubicBezTo>
                  <a:pt x="24730" y="34237"/>
                  <a:pt x="24476" y="34057"/>
                  <a:pt x="24382" y="33716"/>
                </a:cubicBezTo>
                <a:cubicBezTo>
                  <a:pt x="24320" y="33530"/>
                  <a:pt x="24351" y="33359"/>
                  <a:pt x="24382" y="33158"/>
                </a:cubicBezTo>
                <a:cubicBezTo>
                  <a:pt x="24397" y="33080"/>
                  <a:pt x="24444" y="32987"/>
                  <a:pt x="24475" y="32925"/>
                </a:cubicBezTo>
                <a:cubicBezTo>
                  <a:pt x="24521" y="32863"/>
                  <a:pt x="24552" y="32832"/>
                  <a:pt x="24599" y="32770"/>
                </a:cubicBezTo>
                <a:lnTo>
                  <a:pt x="24661" y="32770"/>
                </a:lnTo>
                <a:cubicBezTo>
                  <a:pt x="24769" y="32741"/>
                  <a:pt x="24881" y="32725"/>
                  <a:pt x="24992" y="32725"/>
                </a:cubicBezTo>
                <a:close/>
                <a:moveTo>
                  <a:pt x="39798" y="31762"/>
                </a:moveTo>
                <a:cubicBezTo>
                  <a:pt x="41178" y="31808"/>
                  <a:pt x="42342" y="33127"/>
                  <a:pt x="41520" y="34398"/>
                </a:cubicBezTo>
                <a:cubicBezTo>
                  <a:pt x="41489" y="34460"/>
                  <a:pt x="41458" y="34538"/>
                  <a:pt x="41489" y="34600"/>
                </a:cubicBezTo>
                <a:cubicBezTo>
                  <a:pt x="41101" y="34476"/>
                  <a:pt x="40667" y="34398"/>
                  <a:pt x="40217" y="34336"/>
                </a:cubicBezTo>
                <a:cubicBezTo>
                  <a:pt x="40056" y="34320"/>
                  <a:pt x="39895" y="34311"/>
                  <a:pt x="39735" y="34311"/>
                </a:cubicBezTo>
                <a:cubicBezTo>
                  <a:pt x="39154" y="34311"/>
                  <a:pt x="38580" y="34418"/>
                  <a:pt x="38046" y="34600"/>
                </a:cubicBezTo>
                <a:cubicBezTo>
                  <a:pt x="38030" y="34522"/>
                  <a:pt x="37999" y="34460"/>
                  <a:pt x="37952" y="34383"/>
                </a:cubicBezTo>
                <a:cubicBezTo>
                  <a:pt x="37782" y="33793"/>
                  <a:pt x="37627" y="33158"/>
                  <a:pt x="37937" y="32599"/>
                </a:cubicBezTo>
                <a:cubicBezTo>
                  <a:pt x="38309" y="31979"/>
                  <a:pt x="39116" y="31762"/>
                  <a:pt x="39798" y="31762"/>
                </a:cubicBezTo>
                <a:close/>
                <a:moveTo>
                  <a:pt x="57651" y="32479"/>
                </a:moveTo>
                <a:cubicBezTo>
                  <a:pt x="58605" y="32479"/>
                  <a:pt x="59736" y="32772"/>
                  <a:pt x="59836" y="33778"/>
                </a:cubicBezTo>
                <a:cubicBezTo>
                  <a:pt x="59899" y="34305"/>
                  <a:pt x="59728" y="34709"/>
                  <a:pt x="59418" y="35003"/>
                </a:cubicBezTo>
                <a:cubicBezTo>
                  <a:pt x="59325" y="35034"/>
                  <a:pt x="59201" y="35065"/>
                  <a:pt x="59092" y="35081"/>
                </a:cubicBezTo>
                <a:cubicBezTo>
                  <a:pt x="58968" y="35096"/>
                  <a:pt x="58952" y="35251"/>
                  <a:pt x="58983" y="35344"/>
                </a:cubicBezTo>
                <a:cubicBezTo>
                  <a:pt x="58782" y="35484"/>
                  <a:pt x="58549" y="35577"/>
                  <a:pt x="58286" y="35655"/>
                </a:cubicBezTo>
                <a:lnTo>
                  <a:pt x="58223" y="35655"/>
                </a:lnTo>
                <a:cubicBezTo>
                  <a:pt x="58177" y="35655"/>
                  <a:pt x="58130" y="35686"/>
                  <a:pt x="58099" y="35717"/>
                </a:cubicBezTo>
                <a:cubicBezTo>
                  <a:pt x="58053" y="35732"/>
                  <a:pt x="58022" y="35732"/>
                  <a:pt x="57975" y="35763"/>
                </a:cubicBezTo>
                <a:cubicBezTo>
                  <a:pt x="57944" y="35763"/>
                  <a:pt x="57913" y="35794"/>
                  <a:pt x="57898" y="35810"/>
                </a:cubicBezTo>
                <a:cubicBezTo>
                  <a:pt x="57681" y="34693"/>
                  <a:pt x="57401" y="33576"/>
                  <a:pt x="57029" y="32522"/>
                </a:cubicBezTo>
                <a:cubicBezTo>
                  <a:pt x="57217" y="32495"/>
                  <a:pt x="57429" y="32479"/>
                  <a:pt x="57651" y="32479"/>
                </a:cubicBezTo>
                <a:close/>
                <a:moveTo>
                  <a:pt x="53783" y="33966"/>
                </a:moveTo>
                <a:cubicBezTo>
                  <a:pt x="53867" y="33966"/>
                  <a:pt x="53948" y="33976"/>
                  <a:pt x="54020" y="33995"/>
                </a:cubicBezTo>
                <a:cubicBezTo>
                  <a:pt x="54439" y="34088"/>
                  <a:pt x="54842" y="34445"/>
                  <a:pt x="54858" y="34879"/>
                </a:cubicBezTo>
                <a:cubicBezTo>
                  <a:pt x="54873" y="35453"/>
                  <a:pt x="54408" y="35856"/>
                  <a:pt x="53865" y="35856"/>
                </a:cubicBezTo>
                <a:cubicBezTo>
                  <a:pt x="53524" y="35856"/>
                  <a:pt x="52857" y="35577"/>
                  <a:pt x="52935" y="35158"/>
                </a:cubicBezTo>
                <a:cubicBezTo>
                  <a:pt x="53028" y="35081"/>
                  <a:pt x="53059" y="34957"/>
                  <a:pt x="53028" y="34864"/>
                </a:cubicBezTo>
                <a:cubicBezTo>
                  <a:pt x="53043" y="34848"/>
                  <a:pt x="53043" y="34802"/>
                  <a:pt x="53012" y="34771"/>
                </a:cubicBezTo>
                <a:cubicBezTo>
                  <a:pt x="52777" y="34247"/>
                  <a:pt x="53326" y="33966"/>
                  <a:pt x="53783" y="33966"/>
                </a:cubicBezTo>
                <a:close/>
                <a:moveTo>
                  <a:pt x="27763" y="26395"/>
                </a:moveTo>
                <a:cubicBezTo>
                  <a:pt x="31733" y="27357"/>
                  <a:pt x="34975" y="29947"/>
                  <a:pt x="36820" y="33452"/>
                </a:cubicBezTo>
                <a:cubicBezTo>
                  <a:pt x="36276" y="33015"/>
                  <a:pt x="35602" y="32706"/>
                  <a:pt x="34961" y="32706"/>
                </a:cubicBezTo>
                <a:cubicBezTo>
                  <a:pt x="34488" y="32706"/>
                  <a:pt x="34031" y="32874"/>
                  <a:pt x="33656" y="33282"/>
                </a:cubicBezTo>
                <a:cubicBezTo>
                  <a:pt x="32850" y="34135"/>
                  <a:pt x="33129" y="35189"/>
                  <a:pt x="33780" y="35965"/>
                </a:cubicBezTo>
                <a:cubicBezTo>
                  <a:pt x="33672" y="35934"/>
                  <a:pt x="33532" y="35872"/>
                  <a:pt x="33424" y="35841"/>
                </a:cubicBezTo>
                <a:cubicBezTo>
                  <a:pt x="29887" y="34026"/>
                  <a:pt x="28352" y="30273"/>
                  <a:pt x="27763" y="26395"/>
                </a:cubicBezTo>
                <a:close/>
                <a:moveTo>
                  <a:pt x="20860" y="32659"/>
                </a:moveTo>
                <a:cubicBezTo>
                  <a:pt x="21164" y="32659"/>
                  <a:pt x="21475" y="32724"/>
                  <a:pt x="21760" y="32847"/>
                </a:cubicBezTo>
                <a:cubicBezTo>
                  <a:pt x="21373" y="33949"/>
                  <a:pt x="21094" y="35096"/>
                  <a:pt x="20907" y="36259"/>
                </a:cubicBezTo>
                <a:cubicBezTo>
                  <a:pt x="20892" y="36244"/>
                  <a:pt x="20876" y="36197"/>
                  <a:pt x="20830" y="36182"/>
                </a:cubicBezTo>
                <a:cubicBezTo>
                  <a:pt x="19930" y="35624"/>
                  <a:pt x="18907" y="34988"/>
                  <a:pt x="19294" y="33747"/>
                </a:cubicBezTo>
                <a:cubicBezTo>
                  <a:pt x="19520" y="32994"/>
                  <a:pt x="20172" y="32659"/>
                  <a:pt x="20860" y="32659"/>
                </a:cubicBezTo>
                <a:close/>
                <a:moveTo>
                  <a:pt x="35025" y="33237"/>
                </a:moveTo>
                <a:cubicBezTo>
                  <a:pt x="35946" y="33237"/>
                  <a:pt x="36933" y="34061"/>
                  <a:pt x="37317" y="34771"/>
                </a:cubicBezTo>
                <a:cubicBezTo>
                  <a:pt x="37332" y="34802"/>
                  <a:pt x="37379" y="34848"/>
                  <a:pt x="37410" y="34864"/>
                </a:cubicBezTo>
                <a:cubicBezTo>
                  <a:pt x="36572" y="35251"/>
                  <a:pt x="35828" y="35856"/>
                  <a:pt x="35285" y="36585"/>
                </a:cubicBezTo>
                <a:cubicBezTo>
                  <a:pt x="35161" y="36539"/>
                  <a:pt x="35068" y="36492"/>
                  <a:pt x="34944" y="36430"/>
                </a:cubicBezTo>
                <a:cubicBezTo>
                  <a:pt x="34106" y="35732"/>
                  <a:pt x="32989" y="34476"/>
                  <a:pt x="34153" y="33545"/>
                </a:cubicBezTo>
                <a:cubicBezTo>
                  <a:pt x="34420" y="33328"/>
                  <a:pt x="34719" y="33237"/>
                  <a:pt x="35025" y="33237"/>
                </a:cubicBezTo>
                <a:close/>
                <a:moveTo>
                  <a:pt x="39754" y="34905"/>
                </a:moveTo>
                <a:cubicBezTo>
                  <a:pt x="39902" y="34905"/>
                  <a:pt x="40051" y="34912"/>
                  <a:pt x="40201" y="34926"/>
                </a:cubicBezTo>
                <a:cubicBezTo>
                  <a:pt x="40574" y="34988"/>
                  <a:pt x="40946" y="35065"/>
                  <a:pt x="41287" y="35158"/>
                </a:cubicBezTo>
                <a:cubicBezTo>
                  <a:pt x="41132" y="35577"/>
                  <a:pt x="40961" y="36011"/>
                  <a:pt x="40806" y="36415"/>
                </a:cubicBezTo>
                <a:cubicBezTo>
                  <a:pt x="40775" y="36430"/>
                  <a:pt x="40775" y="36477"/>
                  <a:pt x="40775" y="36492"/>
                </a:cubicBezTo>
                <a:cubicBezTo>
                  <a:pt x="40574" y="36430"/>
                  <a:pt x="40341" y="36415"/>
                  <a:pt x="40077" y="36415"/>
                </a:cubicBezTo>
                <a:cubicBezTo>
                  <a:pt x="39643" y="36415"/>
                  <a:pt x="39178" y="36492"/>
                  <a:pt x="38712" y="36663"/>
                </a:cubicBezTo>
                <a:cubicBezTo>
                  <a:pt x="38588" y="36151"/>
                  <a:pt x="38433" y="35639"/>
                  <a:pt x="38278" y="35143"/>
                </a:cubicBezTo>
                <a:cubicBezTo>
                  <a:pt x="38747" y="34987"/>
                  <a:pt x="39244" y="34905"/>
                  <a:pt x="39754" y="34905"/>
                </a:cubicBezTo>
                <a:close/>
                <a:moveTo>
                  <a:pt x="52469" y="27729"/>
                </a:moveTo>
                <a:lnTo>
                  <a:pt x="52469" y="27729"/>
                </a:lnTo>
                <a:cubicBezTo>
                  <a:pt x="51539" y="31498"/>
                  <a:pt x="49321" y="34569"/>
                  <a:pt x="46250" y="36694"/>
                </a:cubicBezTo>
                <a:cubicBezTo>
                  <a:pt x="46731" y="35810"/>
                  <a:pt x="46607" y="34631"/>
                  <a:pt x="45909" y="33778"/>
                </a:cubicBezTo>
                <a:cubicBezTo>
                  <a:pt x="45398" y="33154"/>
                  <a:pt x="44649" y="32811"/>
                  <a:pt x="43934" y="32811"/>
                </a:cubicBezTo>
                <a:cubicBezTo>
                  <a:pt x="43369" y="32811"/>
                  <a:pt x="42825" y="33025"/>
                  <a:pt x="42435" y="33483"/>
                </a:cubicBezTo>
                <a:cubicBezTo>
                  <a:pt x="42450" y="33437"/>
                  <a:pt x="42450" y="33390"/>
                  <a:pt x="42466" y="33328"/>
                </a:cubicBezTo>
                <a:cubicBezTo>
                  <a:pt x="44234" y="29590"/>
                  <a:pt x="48778" y="28799"/>
                  <a:pt x="52469" y="27729"/>
                </a:cubicBezTo>
                <a:close/>
                <a:moveTo>
                  <a:pt x="62678" y="30227"/>
                </a:moveTo>
                <a:cubicBezTo>
                  <a:pt x="66663" y="30227"/>
                  <a:pt x="69757" y="32703"/>
                  <a:pt x="72632" y="35344"/>
                </a:cubicBezTo>
                <a:cubicBezTo>
                  <a:pt x="73376" y="36027"/>
                  <a:pt x="74136" y="36725"/>
                  <a:pt x="74912" y="37361"/>
                </a:cubicBezTo>
                <a:cubicBezTo>
                  <a:pt x="71452" y="35572"/>
                  <a:pt x="67622" y="34570"/>
                  <a:pt x="63745" y="34570"/>
                </a:cubicBezTo>
                <a:cubicBezTo>
                  <a:pt x="62547" y="34570"/>
                  <a:pt x="61344" y="34666"/>
                  <a:pt x="60147" y="34864"/>
                </a:cubicBezTo>
                <a:cubicBezTo>
                  <a:pt x="60364" y="34522"/>
                  <a:pt x="60457" y="34104"/>
                  <a:pt x="60410" y="33669"/>
                </a:cubicBezTo>
                <a:cubicBezTo>
                  <a:pt x="60271" y="32506"/>
                  <a:pt x="59185" y="32041"/>
                  <a:pt x="58115" y="31932"/>
                </a:cubicBezTo>
                <a:cubicBezTo>
                  <a:pt x="59356" y="31389"/>
                  <a:pt x="60674" y="30893"/>
                  <a:pt x="61915" y="30257"/>
                </a:cubicBezTo>
                <a:cubicBezTo>
                  <a:pt x="62173" y="30237"/>
                  <a:pt x="62427" y="30227"/>
                  <a:pt x="62678" y="30227"/>
                </a:cubicBezTo>
                <a:close/>
                <a:moveTo>
                  <a:pt x="44001" y="33434"/>
                </a:moveTo>
                <a:cubicBezTo>
                  <a:pt x="44600" y="33434"/>
                  <a:pt x="45216" y="33788"/>
                  <a:pt x="45614" y="34414"/>
                </a:cubicBezTo>
                <a:cubicBezTo>
                  <a:pt x="46312" y="35531"/>
                  <a:pt x="45940" y="36771"/>
                  <a:pt x="44777" y="37330"/>
                </a:cubicBezTo>
                <a:cubicBezTo>
                  <a:pt x="44699" y="37361"/>
                  <a:pt x="44684" y="37423"/>
                  <a:pt x="44699" y="37500"/>
                </a:cubicBezTo>
                <a:cubicBezTo>
                  <a:pt x="44218" y="36337"/>
                  <a:pt x="43350" y="35344"/>
                  <a:pt x="42047" y="34786"/>
                </a:cubicBezTo>
                <a:lnTo>
                  <a:pt x="42156" y="34445"/>
                </a:lnTo>
                <a:cubicBezTo>
                  <a:pt x="42213" y="34477"/>
                  <a:pt x="42284" y="34496"/>
                  <a:pt x="42353" y="34496"/>
                </a:cubicBezTo>
                <a:cubicBezTo>
                  <a:pt x="42451" y="34496"/>
                  <a:pt x="42544" y="34458"/>
                  <a:pt x="42590" y="34367"/>
                </a:cubicBezTo>
                <a:cubicBezTo>
                  <a:pt x="42929" y="33725"/>
                  <a:pt x="43458" y="33434"/>
                  <a:pt x="44001" y="33434"/>
                </a:cubicBezTo>
                <a:close/>
                <a:moveTo>
                  <a:pt x="37673" y="35391"/>
                </a:moveTo>
                <a:cubicBezTo>
                  <a:pt x="37859" y="35887"/>
                  <a:pt x="38014" y="36399"/>
                  <a:pt x="38154" y="36926"/>
                </a:cubicBezTo>
                <a:cubicBezTo>
                  <a:pt x="37766" y="37128"/>
                  <a:pt x="37394" y="37392"/>
                  <a:pt x="37084" y="37702"/>
                </a:cubicBezTo>
                <a:cubicBezTo>
                  <a:pt x="36650" y="37392"/>
                  <a:pt x="36231" y="37113"/>
                  <a:pt x="35797" y="36864"/>
                </a:cubicBezTo>
                <a:cubicBezTo>
                  <a:pt x="36308" y="36228"/>
                  <a:pt x="36944" y="35717"/>
                  <a:pt x="37673" y="35391"/>
                </a:cubicBezTo>
                <a:close/>
                <a:moveTo>
                  <a:pt x="41845" y="35344"/>
                </a:moveTo>
                <a:cubicBezTo>
                  <a:pt x="43055" y="35887"/>
                  <a:pt x="43831" y="36802"/>
                  <a:pt x="44234" y="37872"/>
                </a:cubicBezTo>
                <a:cubicBezTo>
                  <a:pt x="43815" y="38090"/>
                  <a:pt x="43381" y="38276"/>
                  <a:pt x="42931" y="38446"/>
                </a:cubicBezTo>
                <a:cubicBezTo>
                  <a:pt x="42652" y="37671"/>
                  <a:pt x="42109" y="37019"/>
                  <a:pt x="41303" y="36663"/>
                </a:cubicBezTo>
                <a:cubicBezTo>
                  <a:pt x="41334" y="36647"/>
                  <a:pt x="41349" y="36616"/>
                  <a:pt x="41365" y="36570"/>
                </a:cubicBezTo>
                <a:cubicBezTo>
                  <a:pt x="41535" y="36166"/>
                  <a:pt x="41690" y="35763"/>
                  <a:pt x="41845" y="35344"/>
                </a:cubicBezTo>
                <a:close/>
                <a:moveTo>
                  <a:pt x="53198" y="27574"/>
                </a:moveTo>
                <a:cubicBezTo>
                  <a:pt x="55928" y="30692"/>
                  <a:pt x="57557" y="34802"/>
                  <a:pt x="57696" y="39408"/>
                </a:cubicBezTo>
                <a:cubicBezTo>
                  <a:pt x="55186" y="37683"/>
                  <a:pt x="52765" y="36969"/>
                  <a:pt x="50259" y="36969"/>
                </a:cubicBezTo>
                <a:cubicBezTo>
                  <a:pt x="49003" y="36969"/>
                  <a:pt x="47726" y="37148"/>
                  <a:pt x="46405" y="37469"/>
                </a:cubicBezTo>
                <a:cubicBezTo>
                  <a:pt x="46452" y="37438"/>
                  <a:pt x="46483" y="37407"/>
                  <a:pt x="46529" y="37361"/>
                </a:cubicBezTo>
                <a:cubicBezTo>
                  <a:pt x="46552" y="37383"/>
                  <a:pt x="46583" y="37398"/>
                  <a:pt x="46616" y="37398"/>
                </a:cubicBezTo>
                <a:cubicBezTo>
                  <a:pt x="46628" y="37398"/>
                  <a:pt x="46641" y="37396"/>
                  <a:pt x="46653" y="37392"/>
                </a:cubicBezTo>
                <a:cubicBezTo>
                  <a:pt x="48623" y="36771"/>
                  <a:pt x="50562" y="36073"/>
                  <a:pt x="52469" y="35344"/>
                </a:cubicBezTo>
                <a:cubicBezTo>
                  <a:pt x="52547" y="35810"/>
                  <a:pt x="53059" y="36228"/>
                  <a:pt x="53540" y="36322"/>
                </a:cubicBezTo>
                <a:cubicBezTo>
                  <a:pt x="53635" y="36339"/>
                  <a:pt x="53731" y="36347"/>
                  <a:pt x="53827" y="36347"/>
                </a:cubicBezTo>
                <a:cubicBezTo>
                  <a:pt x="54589" y="36347"/>
                  <a:pt x="55328" y="35814"/>
                  <a:pt x="55370" y="34988"/>
                </a:cubicBezTo>
                <a:cubicBezTo>
                  <a:pt x="55401" y="34166"/>
                  <a:pt x="54641" y="33514"/>
                  <a:pt x="53850" y="33468"/>
                </a:cubicBezTo>
                <a:cubicBezTo>
                  <a:pt x="53831" y="33467"/>
                  <a:pt x="53813" y="33467"/>
                  <a:pt x="53794" y="33467"/>
                </a:cubicBezTo>
                <a:cubicBezTo>
                  <a:pt x="53098" y="33467"/>
                  <a:pt x="52398" y="34029"/>
                  <a:pt x="52609" y="34709"/>
                </a:cubicBezTo>
                <a:cubicBezTo>
                  <a:pt x="50887" y="35344"/>
                  <a:pt x="49166" y="35996"/>
                  <a:pt x="47460" y="36709"/>
                </a:cubicBezTo>
                <a:cubicBezTo>
                  <a:pt x="50329" y="34460"/>
                  <a:pt x="52376" y="31203"/>
                  <a:pt x="53198" y="27574"/>
                </a:cubicBezTo>
                <a:close/>
                <a:moveTo>
                  <a:pt x="14870" y="30674"/>
                </a:moveTo>
                <a:cubicBezTo>
                  <a:pt x="15541" y="30674"/>
                  <a:pt x="16226" y="30749"/>
                  <a:pt x="16921" y="30909"/>
                </a:cubicBezTo>
                <a:cubicBezTo>
                  <a:pt x="17821" y="31498"/>
                  <a:pt x="18922" y="31917"/>
                  <a:pt x="20147" y="32196"/>
                </a:cubicBezTo>
                <a:cubicBezTo>
                  <a:pt x="19605" y="32351"/>
                  <a:pt x="19124" y="32692"/>
                  <a:pt x="18860" y="33235"/>
                </a:cubicBezTo>
                <a:cubicBezTo>
                  <a:pt x="18379" y="34212"/>
                  <a:pt x="18659" y="35081"/>
                  <a:pt x="19263" y="35732"/>
                </a:cubicBezTo>
                <a:cubicBezTo>
                  <a:pt x="17962" y="35530"/>
                  <a:pt x="16662" y="35429"/>
                  <a:pt x="15373" y="35429"/>
                </a:cubicBezTo>
                <a:cubicBezTo>
                  <a:pt x="10533" y="35429"/>
                  <a:pt x="5840" y="36848"/>
                  <a:pt x="1738" y="39641"/>
                </a:cubicBezTo>
                <a:cubicBezTo>
                  <a:pt x="1908" y="39330"/>
                  <a:pt x="2436" y="39098"/>
                  <a:pt x="3118" y="38400"/>
                </a:cubicBezTo>
                <a:cubicBezTo>
                  <a:pt x="4188" y="37283"/>
                  <a:pt x="5088" y="36042"/>
                  <a:pt x="6158" y="34957"/>
                </a:cubicBezTo>
                <a:cubicBezTo>
                  <a:pt x="8569" y="32494"/>
                  <a:pt x="11559" y="30674"/>
                  <a:pt x="14870" y="30674"/>
                </a:cubicBezTo>
                <a:close/>
                <a:moveTo>
                  <a:pt x="27080" y="26178"/>
                </a:moveTo>
                <a:cubicBezTo>
                  <a:pt x="27546" y="29497"/>
                  <a:pt x="28724" y="33080"/>
                  <a:pt x="31283" y="35143"/>
                </a:cubicBezTo>
                <a:cubicBezTo>
                  <a:pt x="29701" y="34569"/>
                  <a:pt x="28026" y="34181"/>
                  <a:pt x="26398" y="33778"/>
                </a:cubicBezTo>
                <a:cubicBezTo>
                  <a:pt x="26460" y="33592"/>
                  <a:pt x="26460" y="33375"/>
                  <a:pt x="26398" y="33158"/>
                </a:cubicBezTo>
                <a:cubicBezTo>
                  <a:pt x="26236" y="32590"/>
                  <a:pt x="25632" y="32161"/>
                  <a:pt x="25046" y="32161"/>
                </a:cubicBezTo>
                <a:cubicBezTo>
                  <a:pt x="24848" y="32161"/>
                  <a:pt x="24651" y="32210"/>
                  <a:pt x="24475" y="32320"/>
                </a:cubicBezTo>
                <a:cubicBezTo>
                  <a:pt x="24444" y="32351"/>
                  <a:pt x="24397" y="32382"/>
                  <a:pt x="24397" y="32429"/>
                </a:cubicBezTo>
                <a:cubicBezTo>
                  <a:pt x="24382" y="32429"/>
                  <a:pt x="24366" y="32444"/>
                  <a:pt x="24366" y="32444"/>
                </a:cubicBezTo>
                <a:cubicBezTo>
                  <a:pt x="24040" y="32615"/>
                  <a:pt x="23854" y="32987"/>
                  <a:pt x="23839" y="33328"/>
                </a:cubicBezTo>
                <a:cubicBezTo>
                  <a:pt x="23764" y="34102"/>
                  <a:pt x="24304" y="34790"/>
                  <a:pt x="25060" y="34790"/>
                </a:cubicBezTo>
                <a:cubicBezTo>
                  <a:pt x="25092" y="34790"/>
                  <a:pt x="25124" y="34789"/>
                  <a:pt x="25157" y="34786"/>
                </a:cubicBezTo>
                <a:cubicBezTo>
                  <a:pt x="25607" y="34755"/>
                  <a:pt x="26026" y="34476"/>
                  <a:pt x="26258" y="34088"/>
                </a:cubicBezTo>
                <a:cubicBezTo>
                  <a:pt x="27701" y="34569"/>
                  <a:pt x="29159" y="35065"/>
                  <a:pt x="30632" y="35453"/>
                </a:cubicBezTo>
                <a:cubicBezTo>
                  <a:pt x="27266" y="35468"/>
                  <a:pt x="24009" y="37128"/>
                  <a:pt x="21404" y="39904"/>
                </a:cubicBezTo>
                <a:cubicBezTo>
                  <a:pt x="21373" y="39734"/>
                  <a:pt x="21373" y="39579"/>
                  <a:pt x="21357" y="39408"/>
                </a:cubicBezTo>
                <a:cubicBezTo>
                  <a:pt x="21171" y="33980"/>
                  <a:pt x="23435" y="29358"/>
                  <a:pt x="27080" y="26178"/>
                </a:cubicBezTo>
                <a:close/>
                <a:moveTo>
                  <a:pt x="44466" y="38601"/>
                </a:moveTo>
                <a:lnTo>
                  <a:pt x="44466" y="38601"/>
                </a:lnTo>
                <a:cubicBezTo>
                  <a:pt x="44653" y="39501"/>
                  <a:pt x="44575" y="40447"/>
                  <a:pt x="44311" y="41316"/>
                </a:cubicBezTo>
                <a:cubicBezTo>
                  <a:pt x="43908" y="41192"/>
                  <a:pt x="43520" y="41052"/>
                  <a:pt x="43102" y="40912"/>
                </a:cubicBezTo>
                <a:cubicBezTo>
                  <a:pt x="43226" y="40339"/>
                  <a:pt x="43241" y="39687"/>
                  <a:pt x="43133" y="39098"/>
                </a:cubicBezTo>
                <a:cubicBezTo>
                  <a:pt x="43412" y="38989"/>
                  <a:pt x="43691" y="38865"/>
                  <a:pt x="43986" y="38741"/>
                </a:cubicBezTo>
                <a:cubicBezTo>
                  <a:pt x="44141" y="38710"/>
                  <a:pt x="44311" y="38648"/>
                  <a:pt x="44466" y="38601"/>
                </a:cubicBezTo>
                <a:close/>
                <a:moveTo>
                  <a:pt x="20318" y="36539"/>
                </a:moveTo>
                <a:cubicBezTo>
                  <a:pt x="20396" y="36570"/>
                  <a:pt x="20489" y="36616"/>
                  <a:pt x="20566" y="36647"/>
                </a:cubicBezTo>
                <a:cubicBezTo>
                  <a:pt x="20601" y="36667"/>
                  <a:pt x="20638" y="36676"/>
                  <a:pt x="20674" y="36676"/>
                </a:cubicBezTo>
                <a:cubicBezTo>
                  <a:pt x="20750" y="36676"/>
                  <a:pt x="20824" y="36638"/>
                  <a:pt x="20876" y="36585"/>
                </a:cubicBezTo>
                <a:lnTo>
                  <a:pt x="20876" y="36585"/>
                </a:lnTo>
                <a:cubicBezTo>
                  <a:pt x="20659" y="38245"/>
                  <a:pt x="20659" y="39920"/>
                  <a:pt x="20876" y="41610"/>
                </a:cubicBezTo>
                <a:lnTo>
                  <a:pt x="20814" y="41610"/>
                </a:lnTo>
                <a:cubicBezTo>
                  <a:pt x="20357" y="41713"/>
                  <a:pt x="19788" y="41781"/>
                  <a:pt x="19200" y="41781"/>
                </a:cubicBezTo>
                <a:cubicBezTo>
                  <a:pt x="17473" y="41781"/>
                  <a:pt x="15585" y="41192"/>
                  <a:pt x="15898" y="39144"/>
                </a:cubicBezTo>
                <a:cubicBezTo>
                  <a:pt x="16224" y="37019"/>
                  <a:pt x="18503" y="36616"/>
                  <a:pt x="20318" y="36539"/>
                </a:cubicBezTo>
                <a:close/>
                <a:moveTo>
                  <a:pt x="45025" y="38617"/>
                </a:moveTo>
                <a:lnTo>
                  <a:pt x="45025" y="38617"/>
                </a:lnTo>
                <a:cubicBezTo>
                  <a:pt x="46033" y="38679"/>
                  <a:pt x="47196" y="38819"/>
                  <a:pt x="47320" y="40075"/>
                </a:cubicBezTo>
                <a:cubicBezTo>
                  <a:pt x="47398" y="41129"/>
                  <a:pt x="46560" y="41750"/>
                  <a:pt x="45645" y="41858"/>
                </a:cubicBezTo>
                <a:cubicBezTo>
                  <a:pt x="45397" y="41750"/>
                  <a:pt x="45149" y="41657"/>
                  <a:pt x="44870" y="41533"/>
                </a:cubicBezTo>
                <a:cubicBezTo>
                  <a:pt x="45164" y="40602"/>
                  <a:pt x="45226" y="39594"/>
                  <a:pt x="45025" y="38617"/>
                </a:cubicBezTo>
                <a:close/>
                <a:moveTo>
                  <a:pt x="33649" y="37314"/>
                </a:moveTo>
                <a:cubicBezTo>
                  <a:pt x="34004" y="37314"/>
                  <a:pt x="34367" y="37358"/>
                  <a:pt x="34711" y="37438"/>
                </a:cubicBezTo>
                <a:lnTo>
                  <a:pt x="34742" y="37438"/>
                </a:lnTo>
                <a:cubicBezTo>
                  <a:pt x="34447" y="38012"/>
                  <a:pt x="34246" y="38632"/>
                  <a:pt x="34215" y="39299"/>
                </a:cubicBezTo>
                <a:cubicBezTo>
                  <a:pt x="34137" y="40261"/>
                  <a:pt x="34308" y="41192"/>
                  <a:pt x="34695" y="42014"/>
                </a:cubicBezTo>
                <a:cubicBezTo>
                  <a:pt x="33284" y="41936"/>
                  <a:pt x="31981" y="41269"/>
                  <a:pt x="31500" y="39811"/>
                </a:cubicBezTo>
                <a:cubicBezTo>
                  <a:pt x="30930" y="38011"/>
                  <a:pt x="32226" y="37314"/>
                  <a:pt x="33649" y="37314"/>
                </a:cubicBezTo>
                <a:close/>
                <a:moveTo>
                  <a:pt x="35455" y="37361"/>
                </a:moveTo>
                <a:cubicBezTo>
                  <a:pt x="35874" y="37578"/>
                  <a:pt x="36308" y="37826"/>
                  <a:pt x="36727" y="38121"/>
                </a:cubicBezTo>
                <a:cubicBezTo>
                  <a:pt x="36324" y="38663"/>
                  <a:pt x="36107" y="39299"/>
                  <a:pt x="36169" y="39997"/>
                </a:cubicBezTo>
                <a:cubicBezTo>
                  <a:pt x="36231" y="40494"/>
                  <a:pt x="36386" y="40959"/>
                  <a:pt x="36619" y="41378"/>
                </a:cubicBezTo>
                <a:cubicBezTo>
                  <a:pt x="36169" y="41626"/>
                  <a:pt x="35750" y="41843"/>
                  <a:pt x="35300" y="42060"/>
                </a:cubicBezTo>
                <a:cubicBezTo>
                  <a:pt x="34990" y="41471"/>
                  <a:pt x="34788" y="40804"/>
                  <a:pt x="34757" y="40028"/>
                </a:cubicBezTo>
                <a:cubicBezTo>
                  <a:pt x="34742" y="39036"/>
                  <a:pt x="34990" y="38121"/>
                  <a:pt x="35455" y="37361"/>
                </a:cubicBezTo>
                <a:close/>
                <a:moveTo>
                  <a:pt x="57975" y="36089"/>
                </a:moveTo>
                <a:cubicBezTo>
                  <a:pt x="58004" y="36188"/>
                  <a:pt x="58084" y="36261"/>
                  <a:pt x="58216" y="36261"/>
                </a:cubicBezTo>
                <a:cubicBezTo>
                  <a:pt x="58228" y="36261"/>
                  <a:pt x="58241" y="36261"/>
                  <a:pt x="58255" y="36259"/>
                </a:cubicBezTo>
                <a:cubicBezTo>
                  <a:pt x="58835" y="36196"/>
                  <a:pt x="59474" y="36146"/>
                  <a:pt x="60123" y="36146"/>
                </a:cubicBezTo>
                <a:cubicBezTo>
                  <a:pt x="62178" y="36146"/>
                  <a:pt x="64332" y="36646"/>
                  <a:pt x="65063" y="38803"/>
                </a:cubicBezTo>
                <a:cubicBezTo>
                  <a:pt x="65637" y="40525"/>
                  <a:pt x="64412" y="41936"/>
                  <a:pt x="62861" y="42479"/>
                </a:cubicBezTo>
                <a:cubicBezTo>
                  <a:pt x="62294" y="42676"/>
                  <a:pt x="61708" y="42746"/>
                  <a:pt x="61115" y="42746"/>
                </a:cubicBezTo>
                <a:cubicBezTo>
                  <a:pt x="60217" y="42746"/>
                  <a:pt x="59304" y="42585"/>
                  <a:pt x="58425" y="42463"/>
                </a:cubicBezTo>
                <a:cubicBezTo>
                  <a:pt x="58363" y="42463"/>
                  <a:pt x="58332" y="42463"/>
                  <a:pt x="58286" y="42510"/>
                </a:cubicBezTo>
                <a:lnTo>
                  <a:pt x="58099" y="42510"/>
                </a:lnTo>
                <a:cubicBezTo>
                  <a:pt x="58363" y="40385"/>
                  <a:pt x="58332" y="38198"/>
                  <a:pt x="57960" y="36089"/>
                </a:cubicBezTo>
                <a:close/>
                <a:moveTo>
                  <a:pt x="50454" y="37428"/>
                </a:moveTo>
                <a:cubicBezTo>
                  <a:pt x="52267" y="37428"/>
                  <a:pt x="55490" y="37840"/>
                  <a:pt x="56455" y="39330"/>
                </a:cubicBezTo>
                <a:cubicBezTo>
                  <a:pt x="57401" y="40804"/>
                  <a:pt x="53524" y="42014"/>
                  <a:pt x="52361" y="42355"/>
                </a:cubicBezTo>
                <a:cubicBezTo>
                  <a:pt x="51347" y="42629"/>
                  <a:pt x="50338" y="42747"/>
                  <a:pt x="49325" y="42747"/>
                </a:cubicBezTo>
                <a:cubicBezTo>
                  <a:pt x="48619" y="42747"/>
                  <a:pt x="47910" y="42689"/>
                  <a:pt x="47196" y="42587"/>
                </a:cubicBezTo>
                <a:cubicBezTo>
                  <a:pt x="46933" y="42432"/>
                  <a:pt x="46653" y="42308"/>
                  <a:pt x="46390" y="42169"/>
                </a:cubicBezTo>
                <a:cubicBezTo>
                  <a:pt x="47181" y="41905"/>
                  <a:pt x="47848" y="41223"/>
                  <a:pt x="47894" y="40276"/>
                </a:cubicBezTo>
                <a:cubicBezTo>
                  <a:pt x="47956" y="39020"/>
                  <a:pt x="47103" y="38353"/>
                  <a:pt x="46079" y="38136"/>
                </a:cubicBezTo>
                <a:cubicBezTo>
                  <a:pt x="47351" y="37795"/>
                  <a:pt x="48654" y="37516"/>
                  <a:pt x="49988" y="37438"/>
                </a:cubicBezTo>
                <a:cubicBezTo>
                  <a:pt x="50129" y="37432"/>
                  <a:pt x="50285" y="37428"/>
                  <a:pt x="50454" y="37428"/>
                </a:cubicBezTo>
                <a:close/>
                <a:moveTo>
                  <a:pt x="40056" y="37074"/>
                </a:moveTo>
                <a:cubicBezTo>
                  <a:pt x="40121" y="37074"/>
                  <a:pt x="40185" y="37077"/>
                  <a:pt x="40248" y="37081"/>
                </a:cubicBezTo>
                <a:cubicBezTo>
                  <a:pt x="41830" y="37190"/>
                  <a:pt x="42776" y="38679"/>
                  <a:pt x="42683" y="40199"/>
                </a:cubicBezTo>
                <a:cubicBezTo>
                  <a:pt x="42667" y="40416"/>
                  <a:pt x="42621" y="40602"/>
                  <a:pt x="42590" y="40804"/>
                </a:cubicBezTo>
                <a:cubicBezTo>
                  <a:pt x="42435" y="40881"/>
                  <a:pt x="42357" y="41067"/>
                  <a:pt x="42435" y="41238"/>
                </a:cubicBezTo>
                <a:cubicBezTo>
                  <a:pt x="41954" y="42169"/>
                  <a:pt x="41039" y="42758"/>
                  <a:pt x="39969" y="42820"/>
                </a:cubicBezTo>
                <a:cubicBezTo>
                  <a:pt x="39938" y="42774"/>
                  <a:pt x="39891" y="42758"/>
                  <a:pt x="39860" y="42758"/>
                </a:cubicBezTo>
                <a:cubicBezTo>
                  <a:pt x="38340" y="42680"/>
                  <a:pt x="36820" y="41378"/>
                  <a:pt x="36805" y="39765"/>
                </a:cubicBezTo>
                <a:cubicBezTo>
                  <a:pt x="36775" y="38207"/>
                  <a:pt x="38619" y="37074"/>
                  <a:pt x="40056" y="37074"/>
                </a:cubicBezTo>
                <a:close/>
                <a:moveTo>
                  <a:pt x="30746" y="36124"/>
                </a:moveTo>
                <a:cubicBezTo>
                  <a:pt x="31888" y="36124"/>
                  <a:pt x="33060" y="36340"/>
                  <a:pt x="34277" y="36818"/>
                </a:cubicBezTo>
                <a:cubicBezTo>
                  <a:pt x="34028" y="36769"/>
                  <a:pt x="33775" y="36745"/>
                  <a:pt x="33525" y="36745"/>
                </a:cubicBezTo>
                <a:cubicBezTo>
                  <a:pt x="32026" y="36745"/>
                  <a:pt x="30625" y="37620"/>
                  <a:pt x="30865" y="39361"/>
                </a:cubicBezTo>
                <a:cubicBezTo>
                  <a:pt x="31097" y="41067"/>
                  <a:pt x="32540" y="42386"/>
                  <a:pt x="34215" y="42463"/>
                </a:cubicBezTo>
                <a:cubicBezTo>
                  <a:pt x="32993" y="42869"/>
                  <a:pt x="31779" y="43046"/>
                  <a:pt x="30571" y="43046"/>
                </a:cubicBezTo>
                <a:cubicBezTo>
                  <a:pt x="27485" y="43046"/>
                  <a:pt x="24440" y="41888"/>
                  <a:pt x="21419" y="40416"/>
                </a:cubicBezTo>
                <a:lnTo>
                  <a:pt x="21419" y="40292"/>
                </a:lnTo>
                <a:cubicBezTo>
                  <a:pt x="21435" y="40276"/>
                  <a:pt x="21481" y="40276"/>
                  <a:pt x="21528" y="40230"/>
                </a:cubicBezTo>
                <a:cubicBezTo>
                  <a:pt x="24590" y="37819"/>
                  <a:pt x="27551" y="36124"/>
                  <a:pt x="30746" y="36124"/>
                </a:cubicBezTo>
                <a:close/>
                <a:moveTo>
                  <a:pt x="15433" y="36105"/>
                </a:moveTo>
                <a:cubicBezTo>
                  <a:pt x="16370" y="36105"/>
                  <a:pt x="17316" y="36157"/>
                  <a:pt x="18271" y="36259"/>
                </a:cubicBezTo>
                <a:cubicBezTo>
                  <a:pt x="16689" y="36616"/>
                  <a:pt x="15262" y="37624"/>
                  <a:pt x="15215" y="39439"/>
                </a:cubicBezTo>
                <a:cubicBezTo>
                  <a:pt x="15169" y="41502"/>
                  <a:pt x="17108" y="42370"/>
                  <a:pt x="18953" y="42386"/>
                </a:cubicBezTo>
                <a:cubicBezTo>
                  <a:pt x="17163" y="43057"/>
                  <a:pt x="15418" y="43343"/>
                  <a:pt x="13703" y="43343"/>
                </a:cubicBezTo>
                <a:cubicBezTo>
                  <a:pt x="9714" y="43343"/>
                  <a:pt x="5892" y="41795"/>
                  <a:pt x="2063" y="39951"/>
                </a:cubicBezTo>
                <a:cubicBezTo>
                  <a:pt x="6229" y="37402"/>
                  <a:pt x="10719" y="36105"/>
                  <a:pt x="15433" y="36105"/>
                </a:cubicBezTo>
                <a:close/>
                <a:moveTo>
                  <a:pt x="62684" y="35237"/>
                </a:moveTo>
                <a:cubicBezTo>
                  <a:pt x="68076" y="35237"/>
                  <a:pt x="73120" y="36701"/>
                  <a:pt x="77673" y="39951"/>
                </a:cubicBezTo>
                <a:cubicBezTo>
                  <a:pt x="77673" y="39982"/>
                  <a:pt x="77657" y="39997"/>
                  <a:pt x="77657" y="40044"/>
                </a:cubicBezTo>
                <a:cubicBezTo>
                  <a:pt x="74179" y="42475"/>
                  <a:pt x="70268" y="43673"/>
                  <a:pt x="66233" y="43673"/>
                </a:cubicBezTo>
                <a:cubicBezTo>
                  <a:pt x="64708" y="43673"/>
                  <a:pt x="63164" y="43502"/>
                  <a:pt x="61620" y="43161"/>
                </a:cubicBezTo>
                <a:cubicBezTo>
                  <a:pt x="63791" y="43068"/>
                  <a:pt x="65885" y="42200"/>
                  <a:pt x="65870" y="39656"/>
                </a:cubicBezTo>
                <a:cubicBezTo>
                  <a:pt x="65855" y="36410"/>
                  <a:pt x="62610" y="35572"/>
                  <a:pt x="59885" y="35572"/>
                </a:cubicBezTo>
                <a:cubicBezTo>
                  <a:pt x="59759" y="35572"/>
                  <a:pt x="59634" y="35574"/>
                  <a:pt x="59511" y="35577"/>
                </a:cubicBezTo>
                <a:cubicBezTo>
                  <a:pt x="59604" y="35531"/>
                  <a:pt x="59681" y="35453"/>
                  <a:pt x="59759" y="35375"/>
                </a:cubicBezTo>
                <a:cubicBezTo>
                  <a:pt x="60744" y="35284"/>
                  <a:pt x="61720" y="35237"/>
                  <a:pt x="62684" y="35237"/>
                </a:cubicBezTo>
                <a:close/>
                <a:moveTo>
                  <a:pt x="42900" y="41533"/>
                </a:moveTo>
                <a:lnTo>
                  <a:pt x="44063" y="41936"/>
                </a:lnTo>
                <a:cubicBezTo>
                  <a:pt x="43644" y="42820"/>
                  <a:pt x="42993" y="43596"/>
                  <a:pt x="42094" y="44076"/>
                </a:cubicBezTo>
                <a:cubicBezTo>
                  <a:pt x="41923" y="43720"/>
                  <a:pt x="41737" y="43394"/>
                  <a:pt x="41504" y="43068"/>
                </a:cubicBezTo>
                <a:cubicBezTo>
                  <a:pt x="42140" y="42774"/>
                  <a:pt x="42605" y="42215"/>
                  <a:pt x="42900" y="41533"/>
                </a:cubicBezTo>
                <a:close/>
                <a:moveTo>
                  <a:pt x="36913" y="41858"/>
                </a:moveTo>
                <a:cubicBezTo>
                  <a:pt x="37270" y="42308"/>
                  <a:pt x="37704" y="42680"/>
                  <a:pt x="38201" y="42929"/>
                </a:cubicBezTo>
                <a:lnTo>
                  <a:pt x="37797" y="44262"/>
                </a:lnTo>
                <a:cubicBezTo>
                  <a:pt x="36898" y="43875"/>
                  <a:pt x="36122" y="43301"/>
                  <a:pt x="35595" y="42541"/>
                </a:cubicBezTo>
                <a:cubicBezTo>
                  <a:pt x="36029" y="42324"/>
                  <a:pt x="36479" y="42122"/>
                  <a:pt x="36913" y="41858"/>
                </a:cubicBezTo>
                <a:close/>
                <a:moveTo>
                  <a:pt x="38821" y="43130"/>
                </a:moveTo>
                <a:cubicBezTo>
                  <a:pt x="38993" y="43161"/>
                  <a:pt x="39164" y="43184"/>
                  <a:pt x="39345" y="43184"/>
                </a:cubicBezTo>
                <a:cubicBezTo>
                  <a:pt x="39441" y="43184"/>
                  <a:pt x="39540" y="43177"/>
                  <a:pt x="39643" y="43161"/>
                </a:cubicBezTo>
                <a:cubicBezTo>
                  <a:pt x="39659" y="43177"/>
                  <a:pt x="39659" y="43208"/>
                  <a:pt x="39705" y="43208"/>
                </a:cubicBezTo>
                <a:cubicBezTo>
                  <a:pt x="39944" y="43259"/>
                  <a:pt x="40169" y="43282"/>
                  <a:pt x="40385" y="43282"/>
                </a:cubicBezTo>
                <a:cubicBezTo>
                  <a:pt x="40562" y="43282"/>
                  <a:pt x="40732" y="43267"/>
                  <a:pt x="40899" y="43239"/>
                </a:cubicBezTo>
                <a:cubicBezTo>
                  <a:pt x="41116" y="43596"/>
                  <a:pt x="41303" y="43952"/>
                  <a:pt x="41489" y="44340"/>
                </a:cubicBezTo>
                <a:cubicBezTo>
                  <a:pt x="40909" y="44575"/>
                  <a:pt x="40281" y="44686"/>
                  <a:pt x="39559" y="44686"/>
                </a:cubicBezTo>
                <a:cubicBezTo>
                  <a:pt x="39470" y="44686"/>
                  <a:pt x="39379" y="44685"/>
                  <a:pt x="39286" y="44681"/>
                </a:cubicBezTo>
                <a:cubicBezTo>
                  <a:pt x="39240" y="44681"/>
                  <a:pt x="39193" y="44681"/>
                  <a:pt x="39162" y="44697"/>
                </a:cubicBezTo>
                <a:cubicBezTo>
                  <a:pt x="38899" y="44635"/>
                  <a:pt x="38650" y="44557"/>
                  <a:pt x="38402" y="44480"/>
                </a:cubicBezTo>
                <a:cubicBezTo>
                  <a:pt x="38557" y="44030"/>
                  <a:pt x="38697" y="43596"/>
                  <a:pt x="38821" y="43130"/>
                </a:cubicBezTo>
                <a:close/>
                <a:moveTo>
                  <a:pt x="44637" y="42169"/>
                </a:moveTo>
                <a:cubicBezTo>
                  <a:pt x="44637" y="42231"/>
                  <a:pt x="44668" y="42293"/>
                  <a:pt x="44715" y="42355"/>
                </a:cubicBezTo>
                <a:cubicBezTo>
                  <a:pt x="45614" y="43099"/>
                  <a:pt x="46079" y="44402"/>
                  <a:pt x="45180" y="45379"/>
                </a:cubicBezTo>
                <a:cubicBezTo>
                  <a:pt x="44836" y="45742"/>
                  <a:pt x="44424" y="45904"/>
                  <a:pt x="44019" y="45904"/>
                </a:cubicBezTo>
                <a:cubicBezTo>
                  <a:pt x="43438" y="45904"/>
                  <a:pt x="42872" y="45571"/>
                  <a:pt x="42543" y="45022"/>
                </a:cubicBezTo>
                <a:cubicBezTo>
                  <a:pt x="42481" y="44914"/>
                  <a:pt x="42450" y="44790"/>
                  <a:pt x="42388" y="44681"/>
                </a:cubicBezTo>
                <a:cubicBezTo>
                  <a:pt x="43443" y="44107"/>
                  <a:pt x="44172" y="43223"/>
                  <a:pt x="44637" y="42169"/>
                </a:cubicBezTo>
                <a:close/>
                <a:moveTo>
                  <a:pt x="54433" y="44475"/>
                </a:moveTo>
                <a:cubicBezTo>
                  <a:pt x="54465" y="44475"/>
                  <a:pt x="54499" y="44476"/>
                  <a:pt x="54532" y="44480"/>
                </a:cubicBezTo>
                <a:cubicBezTo>
                  <a:pt x="55184" y="44557"/>
                  <a:pt x="55494" y="45255"/>
                  <a:pt x="55029" y="45736"/>
                </a:cubicBezTo>
                <a:cubicBezTo>
                  <a:pt x="54820" y="45976"/>
                  <a:pt x="54463" y="46153"/>
                  <a:pt x="54129" y="46153"/>
                </a:cubicBezTo>
                <a:cubicBezTo>
                  <a:pt x="53967" y="46153"/>
                  <a:pt x="53811" y="46111"/>
                  <a:pt x="53679" y="46015"/>
                </a:cubicBezTo>
                <a:cubicBezTo>
                  <a:pt x="53322" y="45767"/>
                  <a:pt x="53307" y="45177"/>
                  <a:pt x="53633" y="44914"/>
                </a:cubicBezTo>
                <a:cubicBezTo>
                  <a:pt x="53695" y="44867"/>
                  <a:pt x="53695" y="44805"/>
                  <a:pt x="53695" y="44759"/>
                </a:cubicBezTo>
                <a:cubicBezTo>
                  <a:pt x="53903" y="44592"/>
                  <a:pt x="54149" y="44475"/>
                  <a:pt x="54433" y="44475"/>
                </a:cubicBezTo>
                <a:close/>
                <a:moveTo>
                  <a:pt x="20954" y="42091"/>
                </a:moveTo>
                <a:cubicBezTo>
                  <a:pt x="20969" y="42293"/>
                  <a:pt x="20985" y="42479"/>
                  <a:pt x="21031" y="42665"/>
                </a:cubicBezTo>
                <a:cubicBezTo>
                  <a:pt x="21233" y="43875"/>
                  <a:pt x="21590" y="45069"/>
                  <a:pt x="22040" y="46232"/>
                </a:cubicBezTo>
                <a:cubicBezTo>
                  <a:pt x="21978" y="46263"/>
                  <a:pt x="21900" y="46310"/>
                  <a:pt x="21838" y="46341"/>
                </a:cubicBezTo>
                <a:cubicBezTo>
                  <a:pt x="21822" y="46310"/>
                  <a:pt x="21760" y="46263"/>
                  <a:pt x="21729" y="46263"/>
                </a:cubicBezTo>
                <a:cubicBezTo>
                  <a:pt x="20752" y="46108"/>
                  <a:pt x="19806" y="45736"/>
                  <a:pt x="19527" y="44681"/>
                </a:cubicBezTo>
                <a:cubicBezTo>
                  <a:pt x="19248" y="43596"/>
                  <a:pt x="19977" y="42665"/>
                  <a:pt x="20876" y="42153"/>
                </a:cubicBezTo>
                <a:cubicBezTo>
                  <a:pt x="20892" y="42138"/>
                  <a:pt x="20892" y="42107"/>
                  <a:pt x="20907" y="42091"/>
                </a:cubicBezTo>
                <a:close/>
                <a:moveTo>
                  <a:pt x="35083" y="42758"/>
                </a:moveTo>
                <a:cubicBezTo>
                  <a:pt x="35688" y="43689"/>
                  <a:pt x="36572" y="44418"/>
                  <a:pt x="37611" y="44836"/>
                </a:cubicBezTo>
                <a:cubicBezTo>
                  <a:pt x="37580" y="44852"/>
                  <a:pt x="37580" y="44883"/>
                  <a:pt x="37565" y="44914"/>
                </a:cubicBezTo>
                <a:cubicBezTo>
                  <a:pt x="37112" y="45646"/>
                  <a:pt x="36546" y="46386"/>
                  <a:pt x="35736" y="46386"/>
                </a:cubicBezTo>
                <a:cubicBezTo>
                  <a:pt x="35465" y="46386"/>
                  <a:pt x="35166" y="46303"/>
                  <a:pt x="34835" y="46108"/>
                </a:cubicBezTo>
                <a:cubicBezTo>
                  <a:pt x="33625" y="45395"/>
                  <a:pt x="33734" y="43999"/>
                  <a:pt x="34401" y="42991"/>
                </a:cubicBezTo>
                <a:cubicBezTo>
                  <a:pt x="34633" y="42913"/>
                  <a:pt x="34866" y="42836"/>
                  <a:pt x="35083" y="42758"/>
                </a:cubicBezTo>
                <a:close/>
                <a:moveTo>
                  <a:pt x="58037" y="42991"/>
                </a:moveTo>
                <a:cubicBezTo>
                  <a:pt x="59014" y="43177"/>
                  <a:pt x="60224" y="43533"/>
                  <a:pt x="60286" y="44759"/>
                </a:cubicBezTo>
                <a:cubicBezTo>
                  <a:pt x="60339" y="46095"/>
                  <a:pt x="59041" y="46590"/>
                  <a:pt x="57917" y="46590"/>
                </a:cubicBezTo>
                <a:cubicBezTo>
                  <a:pt x="57710" y="46590"/>
                  <a:pt x="57509" y="46574"/>
                  <a:pt x="57324" y="46542"/>
                </a:cubicBezTo>
                <a:cubicBezTo>
                  <a:pt x="57309" y="46539"/>
                  <a:pt x="57295" y="46537"/>
                  <a:pt x="57281" y="46537"/>
                </a:cubicBezTo>
                <a:cubicBezTo>
                  <a:pt x="57169" y="46537"/>
                  <a:pt x="57112" y="46645"/>
                  <a:pt x="57153" y="46728"/>
                </a:cubicBezTo>
                <a:cubicBezTo>
                  <a:pt x="57122" y="46728"/>
                  <a:pt x="57107" y="46728"/>
                  <a:pt x="57107" y="46713"/>
                </a:cubicBezTo>
                <a:cubicBezTo>
                  <a:pt x="57541" y="45534"/>
                  <a:pt x="57851" y="44262"/>
                  <a:pt x="58037" y="42991"/>
                </a:cubicBezTo>
                <a:close/>
                <a:moveTo>
                  <a:pt x="24935" y="45830"/>
                </a:moveTo>
                <a:cubicBezTo>
                  <a:pt x="25189" y="45830"/>
                  <a:pt x="25414" y="46057"/>
                  <a:pt x="25529" y="46310"/>
                </a:cubicBezTo>
                <a:cubicBezTo>
                  <a:pt x="25545" y="46341"/>
                  <a:pt x="25560" y="46356"/>
                  <a:pt x="25607" y="46372"/>
                </a:cubicBezTo>
                <a:cubicBezTo>
                  <a:pt x="25746" y="46651"/>
                  <a:pt x="25839" y="46977"/>
                  <a:pt x="25607" y="47240"/>
                </a:cubicBezTo>
                <a:cubicBezTo>
                  <a:pt x="25507" y="47359"/>
                  <a:pt x="25381" y="47408"/>
                  <a:pt x="25248" y="47408"/>
                </a:cubicBezTo>
                <a:cubicBezTo>
                  <a:pt x="24947" y="47408"/>
                  <a:pt x="24610" y="47157"/>
                  <a:pt x="24459" y="46899"/>
                </a:cubicBezTo>
                <a:cubicBezTo>
                  <a:pt x="24273" y="46573"/>
                  <a:pt x="24320" y="46124"/>
                  <a:pt x="24661" y="45922"/>
                </a:cubicBezTo>
                <a:cubicBezTo>
                  <a:pt x="24753" y="45858"/>
                  <a:pt x="24846" y="45830"/>
                  <a:pt x="24935" y="45830"/>
                </a:cubicBezTo>
                <a:close/>
                <a:moveTo>
                  <a:pt x="76199" y="41765"/>
                </a:moveTo>
                <a:lnTo>
                  <a:pt x="76199" y="41765"/>
                </a:lnTo>
                <a:cubicBezTo>
                  <a:pt x="72413" y="45516"/>
                  <a:pt x="67780" y="47519"/>
                  <a:pt x="62769" y="47519"/>
                </a:cubicBezTo>
                <a:cubicBezTo>
                  <a:pt x="61273" y="47519"/>
                  <a:pt x="59743" y="47340"/>
                  <a:pt x="58192" y="46977"/>
                </a:cubicBezTo>
                <a:lnTo>
                  <a:pt x="58192" y="46977"/>
                </a:lnTo>
                <a:cubicBezTo>
                  <a:pt x="58234" y="46978"/>
                  <a:pt x="58276" y="46979"/>
                  <a:pt x="58318" y="46979"/>
                </a:cubicBezTo>
                <a:cubicBezTo>
                  <a:pt x="59502" y="46979"/>
                  <a:pt x="60679" y="46340"/>
                  <a:pt x="60829" y="45007"/>
                </a:cubicBezTo>
                <a:cubicBezTo>
                  <a:pt x="60907" y="44247"/>
                  <a:pt x="60519" y="43549"/>
                  <a:pt x="59945" y="43084"/>
                </a:cubicBezTo>
                <a:lnTo>
                  <a:pt x="59961" y="43084"/>
                </a:lnTo>
                <a:cubicBezTo>
                  <a:pt x="59976" y="43099"/>
                  <a:pt x="59992" y="43130"/>
                  <a:pt x="60038" y="43146"/>
                </a:cubicBezTo>
                <a:cubicBezTo>
                  <a:pt x="62189" y="43953"/>
                  <a:pt x="64408" y="44342"/>
                  <a:pt x="66610" y="44342"/>
                </a:cubicBezTo>
                <a:cubicBezTo>
                  <a:pt x="69948" y="44342"/>
                  <a:pt x="73246" y="43448"/>
                  <a:pt x="76199" y="41765"/>
                </a:cubicBezTo>
                <a:close/>
                <a:moveTo>
                  <a:pt x="38232" y="45022"/>
                </a:moveTo>
                <a:cubicBezTo>
                  <a:pt x="38511" y="45100"/>
                  <a:pt x="38790" y="45146"/>
                  <a:pt x="39100" y="45177"/>
                </a:cubicBezTo>
                <a:cubicBezTo>
                  <a:pt x="39131" y="45240"/>
                  <a:pt x="39209" y="45271"/>
                  <a:pt x="39286" y="45271"/>
                </a:cubicBezTo>
                <a:cubicBezTo>
                  <a:pt x="39463" y="45285"/>
                  <a:pt x="39636" y="45292"/>
                  <a:pt x="39805" y="45292"/>
                </a:cubicBezTo>
                <a:cubicBezTo>
                  <a:pt x="40378" y="45292"/>
                  <a:pt x="40908" y="45213"/>
                  <a:pt x="41411" y="45069"/>
                </a:cubicBezTo>
                <a:lnTo>
                  <a:pt x="41411" y="45069"/>
                </a:lnTo>
                <a:cubicBezTo>
                  <a:pt x="41427" y="46155"/>
                  <a:pt x="41644" y="47907"/>
                  <a:pt x="40062" y="47907"/>
                </a:cubicBezTo>
                <a:cubicBezTo>
                  <a:pt x="38961" y="47907"/>
                  <a:pt x="37813" y="46899"/>
                  <a:pt x="37921" y="45798"/>
                </a:cubicBezTo>
                <a:cubicBezTo>
                  <a:pt x="38030" y="45550"/>
                  <a:pt x="38123" y="45271"/>
                  <a:pt x="38232" y="45022"/>
                </a:cubicBezTo>
                <a:close/>
                <a:moveTo>
                  <a:pt x="1784" y="40214"/>
                </a:moveTo>
                <a:cubicBezTo>
                  <a:pt x="5430" y="42287"/>
                  <a:pt x="9556" y="43930"/>
                  <a:pt x="13695" y="43930"/>
                </a:cubicBezTo>
                <a:cubicBezTo>
                  <a:pt x="15595" y="43930"/>
                  <a:pt x="17497" y="43584"/>
                  <a:pt x="19356" y="42774"/>
                </a:cubicBezTo>
                <a:lnTo>
                  <a:pt x="19356" y="42774"/>
                </a:lnTo>
                <a:cubicBezTo>
                  <a:pt x="18426" y="44185"/>
                  <a:pt x="19232" y="46635"/>
                  <a:pt x="21094" y="46790"/>
                </a:cubicBezTo>
                <a:cubicBezTo>
                  <a:pt x="19589" y="47628"/>
                  <a:pt x="18069" y="48372"/>
                  <a:pt x="16379" y="48667"/>
                </a:cubicBezTo>
                <a:cubicBezTo>
                  <a:pt x="15978" y="48732"/>
                  <a:pt x="15595" y="48762"/>
                  <a:pt x="15227" y="48762"/>
                </a:cubicBezTo>
                <a:cubicBezTo>
                  <a:pt x="12940" y="48762"/>
                  <a:pt x="11214" y="47586"/>
                  <a:pt x="9384" y="46077"/>
                </a:cubicBezTo>
                <a:cubicBezTo>
                  <a:pt x="8252" y="45146"/>
                  <a:pt x="7166" y="44185"/>
                  <a:pt x="6003" y="43301"/>
                </a:cubicBezTo>
                <a:cubicBezTo>
                  <a:pt x="4979" y="42525"/>
                  <a:pt x="2668" y="41548"/>
                  <a:pt x="1986" y="40571"/>
                </a:cubicBezTo>
                <a:cubicBezTo>
                  <a:pt x="1893" y="40432"/>
                  <a:pt x="1831" y="40307"/>
                  <a:pt x="1784" y="40214"/>
                </a:cubicBezTo>
                <a:close/>
                <a:moveTo>
                  <a:pt x="56688" y="47799"/>
                </a:moveTo>
                <a:cubicBezTo>
                  <a:pt x="57200" y="48264"/>
                  <a:pt x="57975" y="48714"/>
                  <a:pt x="57867" y="49520"/>
                </a:cubicBezTo>
                <a:cubicBezTo>
                  <a:pt x="57774" y="50079"/>
                  <a:pt x="57401" y="50296"/>
                  <a:pt x="56952" y="50311"/>
                </a:cubicBezTo>
                <a:cubicBezTo>
                  <a:pt x="56936" y="50296"/>
                  <a:pt x="56921" y="50280"/>
                  <a:pt x="56890" y="50280"/>
                </a:cubicBezTo>
                <a:cubicBezTo>
                  <a:pt x="56854" y="50256"/>
                  <a:pt x="56819" y="50246"/>
                  <a:pt x="56785" y="50246"/>
                </a:cubicBezTo>
                <a:cubicBezTo>
                  <a:pt x="56730" y="50246"/>
                  <a:pt x="56680" y="50273"/>
                  <a:pt x="56642" y="50311"/>
                </a:cubicBezTo>
                <a:cubicBezTo>
                  <a:pt x="56393" y="50296"/>
                  <a:pt x="56114" y="50234"/>
                  <a:pt x="55882" y="50156"/>
                </a:cubicBezTo>
                <a:lnTo>
                  <a:pt x="55773" y="50110"/>
                </a:lnTo>
                <a:cubicBezTo>
                  <a:pt x="55724" y="50080"/>
                  <a:pt x="55675" y="50069"/>
                  <a:pt x="55629" y="50069"/>
                </a:cubicBezTo>
                <a:cubicBezTo>
                  <a:pt x="55603" y="50069"/>
                  <a:pt x="55579" y="50073"/>
                  <a:pt x="55556" y="50079"/>
                </a:cubicBezTo>
                <a:cubicBezTo>
                  <a:pt x="55518" y="50079"/>
                  <a:pt x="55486" y="50091"/>
                  <a:pt x="55460" y="50114"/>
                </a:cubicBezTo>
                <a:lnTo>
                  <a:pt x="55460" y="50114"/>
                </a:lnTo>
                <a:cubicBezTo>
                  <a:pt x="55924" y="49381"/>
                  <a:pt x="56335" y="48608"/>
                  <a:pt x="56688" y="47799"/>
                </a:cubicBezTo>
                <a:close/>
                <a:moveTo>
                  <a:pt x="22381" y="47116"/>
                </a:moveTo>
                <a:cubicBezTo>
                  <a:pt x="22970" y="48435"/>
                  <a:pt x="23684" y="49722"/>
                  <a:pt x="24521" y="50901"/>
                </a:cubicBezTo>
                <a:lnTo>
                  <a:pt x="24506" y="50901"/>
                </a:lnTo>
                <a:cubicBezTo>
                  <a:pt x="24210" y="50957"/>
                  <a:pt x="23905" y="50990"/>
                  <a:pt x="23605" y="50990"/>
                </a:cubicBezTo>
                <a:cubicBezTo>
                  <a:pt x="22676" y="50990"/>
                  <a:pt x="21783" y="50678"/>
                  <a:pt x="21280" y="49799"/>
                </a:cubicBezTo>
                <a:cubicBezTo>
                  <a:pt x="20597" y="48590"/>
                  <a:pt x="21280" y="47566"/>
                  <a:pt x="22381" y="47116"/>
                </a:cubicBezTo>
                <a:close/>
                <a:moveTo>
                  <a:pt x="57696" y="40230"/>
                </a:moveTo>
                <a:lnTo>
                  <a:pt x="57696" y="40432"/>
                </a:lnTo>
                <a:cubicBezTo>
                  <a:pt x="57619" y="44650"/>
                  <a:pt x="56068" y="48574"/>
                  <a:pt x="53524" y="51614"/>
                </a:cubicBezTo>
                <a:cubicBezTo>
                  <a:pt x="51958" y="49365"/>
                  <a:pt x="51415" y="46496"/>
                  <a:pt x="49523" y="44418"/>
                </a:cubicBezTo>
                <a:cubicBezTo>
                  <a:pt x="49305" y="44185"/>
                  <a:pt x="49104" y="43983"/>
                  <a:pt x="48887" y="43782"/>
                </a:cubicBezTo>
                <a:lnTo>
                  <a:pt x="48887" y="43782"/>
                </a:lnTo>
                <a:cubicBezTo>
                  <a:pt x="50252" y="44231"/>
                  <a:pt x="51601" y="44712"/>
                  <a:pt x="52981" y="45084"/>
                </a:cubicBezTo>
                <a:cubicBezTo>
                  <a:pt x="52826" y="45472"/>
                  <a:pt x="52904" y="45953"/>
                  <a:pt x="53198" y="46279"/>
                </a:cubicBezTo>
                <a:cubicBezTo>
                  <a:pt x="53442" y="46562"/>
                  <a:pt x="53779" y="46683"/>
                  <a:pt x="54127" y="46683"/>
                </a:cubicBezTo>
                <a:cubicBezTo>
                  <a:pt x="54597" y="46683"/>
                  <a:pt x="55089" y="46462"/>
                  <a:pt x="55401" y="46124"/>
                </a:cubicBezTo>
                <a:cubicBezTo>
                  <a:pt x="55990" y="45503"/>
                  <a:pt x="55882" y="44573"/>
                  <a:pt x="55137" y="44154"/>
                </a:cubicBezTo>
                <a:cubicBezTo>
                  <a:pt x="54943" y="44042"/>
                  <a:pt x="54723" y="43991"/>
                  <a:pt x="54498" y="43991"/>
                </a:cubicBezTo>
                <a:cubicBezTo>
                  <a:pt x="54007" y="43991"/>
                  <a:pt x="53497" y="44236"/>
                  <a:pt x="53198" y="44619"/>
                </a:cubicBezTo>
                <a:cubicBezTo>
                  <a:pt x="51616" y="44030"/>
                  <a:pt x="49957" y="43673"/>
                  <a:pt x="48328" y="43332"/>
                </a:cubicBezTo>
                <a:cubicBezTo>
                  <a:pt x="48282" y="43301"/>
                  <a:pt x="48235" y="43254"/>
                  <a:pt x="48189" y="43223"/>
                </a:cubicBezTo>
                <a:lnTo>
                  <a:pt x="48189" y="43223"/>
                </a:lnTo>
                <a:cubicBezTo>
                  <a:pt x="48630" y="43274"/>
                  <a:pt x="49070" y="43298"/>
                  <a:pt x="49510" y="43298"/>
                </a:cubicBezTo>
                <a:cubicBezTo>
                  <a:pt x="52456" y="43298"/>
                  <a:pt x="55334" y="42187"/>
                  <a:pt x="57696" y="40230"/>
                </a:cubicBezTo>
                <a:close/>
                <a:moveTo>
                  <a:pt x="45769" y="42680"/>
                </a:moveTo>
                <a:cubicBezTo>
                  <a:pt x="45909" y="42711"/>
                  <a:pt x="46017" y="42758"/>
                  <a:pt x="46157" y="42789"/>
                </a:cubicBezTo>
                <a:cubicBezTo>
                  <a:pt x="47615" y="43518"/>
                  <a:pt x="48902" y="44449"/>
                  <a:pt x="49864" y="45860"/>
                </a:cubicBezTo>
                <a:cubicBezTo>
                  <a:pt x="51105" y="47721"/>
                  <a:pt x="51647" y="49908"/>
                  <a:pt x="52904" y="51769"/>
                </a:cubicBezTo>
                <a:cubicBezTo>
                  <a:pt x="52625" y="51788"/>
                  <a:pt x="52348" y="51797"/>
                  <a:pt x="52073" y="51797"/>
                </a:cubicBezTo>
                <a:cubicBezTo>
                  <a:pt x="48746" y="51797"/>
                  <a:pt x="45760" y="50424"/>
                  <a:pt x="43396" y="48031"/>
                </a:cubicBezTo>
                <a:cubicBezTo>
                  <a:pt x="43288" y="47411"/>
                  <a:pt x="43148" y="46790"/>
                  <a:pt x="42962" y="46170"/>
                </a:cubicBezTo>
                <a:lnTo>
                  <a:pt x="42962" y="46170"/>
                </a:lnTo>
                <a:cubicBezTo>
                  <a:pt x="43281" y="46350"/>
                  <a:pt x="43649" y="46444"/>
                  <a:pt x="44019" y="46444"/>
                </a:cubicBezTo>
                <a:cubicBezTo>
                  <a:pt x="44514" y="46444"/>
                  <a:pt x="45014" y="46276"/>
                  <a:pt x="45413" y="45922"/>
                </a:cubicBezTo>
                <a:cubicBezTo>
                  <a:pt x="46405" y="45038"/>
                  <a:pt x="46421" y="43689"/>
                  <a:pt x="45769" y="42680"/>
                </a:cubicBezTo>
                <a:close/>
                <a:moveTo>
                  <a:pt x="33672" y="43223"/>
                </a:moveTo>
                <a:cubicBezTo>
                  <a:pt x="33113" y="44309"/>
                  <a:pt x="33238" y="45705"/>
                  <a:pt x="34354" y="46511"/>
                </a:cubicBezTo>
                <a:cubicBezTo>
                  <a:pt x="34782" y="46824"/>
                  <a:pt x="35245" y="46966"/>
                  <a:pt x="35698" y="46966"/>
                </a:cubicBezTo>
                <a:cubicBezTo>
                  <a:pt x="36100" y="46966"/>
                  <a:pt x="36494" y="46855"/>
                  <a:pt x="36851" y="46651"/>
                </a:cubicBezTo>
                <a:lnTo>
                  <a:pt x="36851" y="46651"/>
                </a:lnTo>
                <a:cubicBezTo>
                  <a:pt x="36370" y="47597"/>
                  <a:pt x="35766" y="48481"/>
                  <a:pt x="34944" y="49194"/>
                </a:cubicBezTo>
                <a:cubicBezTo>
                  <a:pt x="33238" y="50699"/>
                  <a:pt x="30989" y="51428"/>
                  <a:pt x="28817" y="51893"/>
                </a:cubicBezTo>
                <a:cubicBezTo>
                  <a:pt x="28384" y="51987"/>
                  <a:pt x="28069" y="52050"/>
                  <a:pt x="27850" y="52050"/>
                </a:cubicBezTo>
                <a:cubicBezTo>
                  <a:pt x="27346" y="52050"/>
                  <a:pt x="27340" y="51720"/>
                  <a:pt x="27546" y="50683"/>
                </a:cubicBezTo>
                <a:cubicBezTo>
                  <a:pt x="27763" y="49644"/>
                  <a:pt x="28321" y="48590"/>
                  <a:pt x="28879" y="47675"/>
                </a:cubicBezTo>
                <a:cubicBezTo>
                  <a:pt x="30043" y="45813"/>
                  <a:pt x="31578" y="44604"/>
                  <a:pt x="33300" y="43316"/>
                </a:cubicBezTo>
                <a:cubicBezTo>
                  <a:pt x="33424" y="43301"/>
                  <a:pt x="33548" y="43254"/>
                  <a:pt x="33672" y="43223"/>
                </a:cubicBezTo>
                <a:close/>
                <a:moveTo>
                  <a:pt x="21450" y="40819"/>
                </a:moveTo>
                <a:lnTo>
                  <a:pt x="21450" y="40819"/>
                </a:lnTo>
                <a:cubicBezTo>
                  <a:pt x="24049" y="42641"/>
                  <a:pt x="27149" y="43640"/>
                  <a:pt x="30224" y="43640"/>
                </a:cubicBezTo>
                <a:cubicBezTo>
                  <a:pt x="30526" y="43640"/>
                  <a:pt x="30827" y="43630"/>
                  <a:pt x="31128" y="43611"/>
                </a:cubicBezTo>
                <a:lnTo>
                  <a:pt x="31128" y="43611"/>
                </a:lnTo>
                <a:cubicBezTo>
                  <a:pt x="31113" y="43627"/>
                  <a:pt x="31097" y="43642"/>
                  <a:pt x="31097" y="43658"/>
                </a:cubicBezTo>
                <a:cubicBezTo>
                  <a:pt x="31051" y="43658"/>
                  <a:pt x="31020" y="43658"/>
                  <a:pt x="30973" y="43689"/>
                </a:cubicBezTo>
                <a:cubicBezTo>
                  <a:pt x="29360" y="44604"/>
                  <a:pt x="27716" y="45348"/>
                  <a:pt x="25995" y="46015"/>
                </a:cubicBezTo>
                <a:cubicBezTo>
                  <a:pt x="25948" y="45953"/>
                  <a:pt x="25917" y="45891"/>
                  <a:pt x="25855" y="45844"/>
                </a:cubicBezTo>
                <a:cubicBezTo>
                  <a:pt x="25824" y="45798"/>
                  <a:pt x="25793" y="45782"/>
                  <a:pt x="25762" y="45782"/>
                </a:cubicBezTo>
                <a:cubicBezTo>
                  <a:pt x="25583" y="45484"/>
                  <a:pt x="25211" y="45296"/>
                  <a:pt x="24851" y="45296"/>
                </a:cubicBezTo>
                <a:cubicBezTo>
                  <a:pt x="24743" y="45296"/>
                  <a:pt x="24637" y="45312"/>
                  <a:pt x="24537" y="45348"/>
                </a:cubicBezTo>
                <a:cubicBezTo>
                  <a:pt x="23823" y="45596"/>
                  <a:pt x="23606" y="46511"/>
                  <a:pt x="23932" y="47147"/>
                </a:cubicBezTo>
                <a:cubicBezTo>
                  <a:pt x="24188" y="47603"/>
                  <a:pt x="24731" y="47972"/>
                  <a:pt x="25252" y="47972"/>
                </a:cubicBezTo>
                <a:cubicBezTo>
                  <a:pt x="25458" y="47972"/>
                  <a:pt x="25660" y="47915"/>
                  <a:pt x="25839" y="47783"/>
                </a:cubicBezTo>
                <a:cubicBezTo>
                  <a:pt x="26320" y="47426"/>
                  <a:pt x="26367" y="46806"/>
                  <a:pt x="26150" y="46310"/>
                </a:cubicBezTo>
                <a:cubicBezTo>
                  <a:pt x="27763" y="45860"/>
                  <a:pt x="29314" y="45193"/>
                  <a:pt x="30756" y="44371"/>
                </a:cubicBezTo>
                <a:lnTo>
                  <a:pt x="30756" y="44371"/>
                </a:lnTo>
                <a:cubicBezTo>
                  <a:pt x="28414" y="46310"/>
                  <a:pt x="26987" y="49365"/>
                  <a:pt x="26553" y="52312"/>
                </a:cubicBezTo>
                <a:cubicBezTo>
                  <a:pt x="23730" y="49334"/>
                  <a:pt x="21900" y="45333"/>
                  <a:pt x="21450" y="40819"/>
                </a:cubicBezTo>
                <a:close/>
                <a:moveTo>
                  <a:pt x="68506" y="47504"/>
                </a:moveTo>
                <a:lnTo>
                  <a:pt x="68506" y="47504"/>
                </a:lnTo>
                <a:cubicBezTo>
                  <a:pt x="69980" y="49970"/>
                  <a:pt x="69716" y="53723"/>
                  <a:pt x="66180" y="53987"/>
                </a:cubicBezTo>
                <a:lnTo>
                  <a:pt x="66164" y="53987"/>
                </a:lnTo>
                <a:cubicBezTo>
                  <a:pt x="64551" y="51056"/>
                  <a:pt x="61217" y="48993"/>
                  <a:pt x="58192" y="47566"/>
                </a:cubicBezTo>
                <a:lnTo>
                  <a:pt x="58192" y="47566"/>
                </a:lnTo>
                <a:cubicBezTo>
                  <a:pt x="59817" y="48062"/>
                  <a:pt x="61499" y="48303"/>
                  <a:pt x="63186" y="48303"/>
                </a:cubicBezTo>
                <a:cubicBezTo>
                  <a:pt x="64977" y="48303"/>
                  <a:pt x="66773" y="48031"/>
                  <a:pt x="68506" y="47504"/>
                </a:cubicBezTo>
                <a:close/>
                <a:moveTo>
                  <a:pt x="10981" y="48279"/>
                </a:moveTo>
                <a:cubicBezTo>
                  <a:pt x="11385" y="48528"/>
                  <a:pt x="11803" y="48760"/>
                  <a:pt x="12253" y="48962"/>
                </a:cubicBezTo>
                <a:cubicBezTo>
                  <a:pt x="13196" y="49359"/>
                  <a:pt x="14129" y="49518"/>
                  <a:pt x="15052" y="49518"/>
                </a:cubicBezTo>
                <a:cubicBezTo>
                  <a:pt x="15283" y="49518"/>
                  <a:pt x="15513" y="49508"/>
                  <a:pt x="15743" y="49489"/>
                </a:cubicBezTo>
                <a:lnTo>
                  <a:pt x="15743" y="49489"/>
                </a:lnTo>
                <a:cubicBezTo>
                  <a:pt x="14347" y="50683"/>
                  <a:pt x="13618" y="52374"/>
                  <a:pt x="13323" y="54313"/>
                </a:cubicBezTo>
                <a:cubicBezTo>
                  <a:pt x="12067" y="54033"/>
                  <a:pt x="10749" y="53242"/>
                  <a:pt x="10097" y="52126"/>
                </a:cubicBezTo>
                <a:cubicBezTo>
                  <a:pt x="9260" y="50683"/>
                  <a:pt x="9927" y="49303"/>
                  <a:pt x="10981" y="48279"/>
                </a:cubicBezTo>
                <a:close/>
                <a:moveTo>
                  <a:pt x="45955" y="53180"/>
                </a:moveTo>
                <a:cubicBezTo>
                  <a:pt x="46328" y="53180"/>
                  <a:pt x="46700" y="53258"/>
                  <a:pt x="46870" y="53630"/>
                </a:cubicBezTo>
                <a:cubicBezTo>
                  <a:pt x="47088" y="54096"/>
                  <a:pt x="46731" y="54607"/>
                  <a:pt x="46266" y="54685"/>
                </a:cubicBezTo>
                <a:cubicBezTo>
                  <a:pt x="46168" y="54703"/>
                  <a:pt x="46053" y="54714"/>
                  <a:pt x="45932" y="54714"/>
                </a:cubicBezTo>
                <a:cubicBezTo>
                  <a:pt x="45532" y="54714"/>
                  <a:pt x="45072" y="54590"/>
                  <a:pt x="45025" y="54173"/>
                </a:cubicBezTo>
                <a:cubicBezTo>
                  <a:pt x="44963" y="53615"/>
                  <a:pt x="45490" y="53336"/>
                  <a:pt x="45955" y="53180"/>
                </a:cubicBezTo>
                <a:close/>
                <a:moveTo>
                  <a:pt x="70088" y="46915"/>
                </a:moveTo>
                <a:cubicBezTo>
                  <a:pt x="71360" y="48435"/>
                  <a:pt x="71965" y="50358"/>
                  <a:pt x="71158" y="52281"/>
                </a:cubicBezTo>
                <a:cubicBezTo>
                  <a:pt x="70367" y="54235"/>
                  <a:pt x="68661" y="54840"/>
                  <a:pt x="66769" y="55243"/>
                </a:cubicBezTo>
                <a:cubicBezTo>
                  <a:pt x="66661" y="54995"/>
                  <a:pt x="66568" y="54731"/>
                  <a:pt x="66459" y="54483"/>
                </a:cubicBezTo>
                <a:cubicBezTo>
                  <a:pt x="66413" y="54406"/>
                  <a:pt x="66382" y="54344"/>
                  <a:pt x="66335" y="54266"/>
                </a:cubicBezTo>
                <a:lnTo>
                  <a:pt x="66335" y="54266"/>
                </a:lnTo>
                <a:cubicBezTo>
                  <a:pt x="66427" y="54274"/>
                  <a:pt x="66518" y="54278"/>
                  <a:pt x="66608" y="54278"/>
                </a:cubicBezTo>
                <a:cubicBezTo>
                  <a:pt x="67893" y="54278"/>
                  <a:pt x="69028" y="53471"/>
                  <a:pt x="69608" y="52312"/>
                </a:cubicBezTo>
                <a:cubicBezTo>
                  <a:pt x="70430" y="50683"/>
                  <a:pt x="69964" y="48822"/>
                  <a:pt x="69065" y="47333"/>
                </a:cubicBezTo>
                <a:cubicBezTo>
                  <a:pt x="69421" y="47209"/>
                  <a:pt x="69763" y="47085"/>
                  <a:pt x="70088" y="46915"/>
                </a:cubicBezTo>
                <a:close/>
                <a:moveTo>
                  <a:pt x="34153" y="53909"/>
                </a:moveTo>
                <a:cubicBezTo>
                  <a:pt x="34168" y="53940"/>
                  <a:pt x="34215" y="53956"/>
                  <a:pt x="34246" y="53987"/>
                </a:cubicBezTo>
                <a:cubicBezTo>
                  <a:pt x="34618" y="54111"/>
                  <a:pt x="35068" y="54328"/>
                  <a:pt x="34944" y="54809"/>
                </a:cubicBezTo>
                <a:cubicBezTo>
                  <a:pt x="34871" y="55099"/>
                  <a:pt x="34573" y="55314"/>
                  <a:pt x="34283" y="55314"/>
                </a:cubicBezTo>
                <a:cubicBezTo>
                  <a:pt x="34201" y="55314"/>
                  <a:pt x="34119" y="55296"/>
                  <a:pt x="34044" y="55259"/>
                </a:cubicBezTo>
                <a:cubicBezTo>
                  <a:pt x="33703" y="55104"/>
                  <a:pt x="33532" y="54700"/>
                  <a:pt x="33672" y="54375"/>
                </a:cubicBezTo>
                <a:cubicBezTo>
                  <a:pt x="33749" y="54127"/>
                  <a:pt x="33935" y="54002"/>
                  <a:pt x="34153" y="53909"/>
                </a:cubicBezTo>
                <a:close/>
                <a:moveTo>
                  <a:pt x="10082" y="47597"/>
                </a:moveTo>
                <a:lnTo>
                  <a:pt x="10082" y="47597"/>
                </a:lnTo>
                <a:cubicBezTo>
                  <a:pt x="10237" y="47737"/>
                  <a:pt x="10407" y="47861"/>
                  <a:pt x="10578" y="47985"/>
                </a:cubicBezTo>
                <a:cubicBezTo>
                  <a:pt x="7243" y="49846"/>
                  <a:pt x="10097" y="54700"/>
                  <a:pt x="13277" y="54886"/>
                </a:cubicBezTo>
                <a:lnTo>
                  <a:pt x="13277" y="54918"/>
                </a:lnTo>
                <a:cubicBezTo>
                  <a:pt x="13261" y="55119"/>
                  <a:pt x="13230" y="55321"/>
                  <a:pt x="13215" y="55507"/>
                </a:cubicBezTo>
                <a:cubicBezTo>
                  <a:pt x="8934" y="55305"/>
                  <a:pt x="6995" y="50621"/>
                  <a:pt x="10082" y="47597"/>
                </a:cubicBezTo>
                <a:close/>
                <a:moveTo>
                  <a:pt x="42000" y="45658"/>
                </a:moveTo>
                <a:lnTo>
                  <a:pt x="42000" y="45658"/>
                </a:lnTo>
                <a:cubicBezTo>
                  <a:pt x="42249" y="46325"/>
                  <a:pt x="42466" y="47023"/>
                  <a:pt x="42636" y="47737"/>
                </a:cubicBezTo>
                <a:cubicBezTo>
                  <a:pt x="42621" y="47783"/>
                  <a:pt x="42636" y="47830"/>
                  <a:pt x="42667" y="47892"/>
                </a:cubicBezTo>
                <a:cubicBezTo>
                  <a:pt x="43241" y="50652"/>
                  <a:pt x="43086" y="53615"/>
                  <a:pt x="41256" y="55584"/>
                </a:cubicBezTo>
                <a:cubicBezTo>
                  <a:pt x="40780" y="56102"/>
                  <a:pt x="40354" y="56316"/>
                  <a:pt x="39975" y="56316"/>
                </a:cubicBezTo>
                <a:cubicBezTo>
                  <a:pt x="38934" y="56316"/>
                  <a:pt x="38241" y="54708"/>
                  <a:pt x="37797" y="53367"/>
                </a:cubicBezTo>
                <a:cubicBezTo>
                  <a:pt x="37099" y="51195"/>
                  <a:pt x="37146" y="49024"/>
                  <a:pt x="37472" y="46806"/>
                </a:cubicBezTo>
                <a:cubicBezTo>
                  <a:pt x="37487" y="46790"/>
                  <a:pt x="37487" y="46759"/>
                  <a:pt x="37503" y="46728"/>
                </a:cubicBezTo>
                <a:cubicBezTo>
                  <a:pt x="37875" y="47597"/>
                  <a:pt x="38930" y="48341"/>
                  <a:pt x="39814" y="48450"/>
                </a:cubicBezTo>
                <a:cubicBezTo>
                  <a:pt x="39911" y="48462"/>
                  <a:pt x="40005" y="48468"/>
                  <a:pt x="40096" y="48468"/>
                </a:cubicBezTo>
                <a:cubicBezTo>
                  <a:pt x="41544" y="48468"/>
                  <a:pt x="42088" y="47001"/>
                  <a:pt x="42000" y="45658"/>
                </a:cubicBezTo>
                <a:close/>
                <a:moveTo>
                  <a:pt x="55412" y="50189"/>
                </a:moveTo>
                <a:cubicBezTo>
                  <a:pt x="55405" y="50212"/>
                  <a:pt x="55401" y="50237"/>
                  <a:pt x="55401" y="50265"/>
                </a:cubicBezTo>
                <a:cubicBezTo>
                  <a:pt x="55339" y="50373"/>
                  <a:pt x="55370" y="50497"/>
                  <a:pt x="55478" y="50575"/>
                </a:cubicBezTo>
                <a:cubicBezTo>
                  <a:pt x="57277" y="51971"/>
                  <a:pt x="59263" y="55491"/>
                  <a:pt x="56502" y="57120"/>
                </a:cubicBezTo>
                <a:cubicBezTo>
                  <a:pt x="55994" y="57422"/>
                  <a:pt x="55455" y="57552"/>
                  <a:pt x="54912" y="57552"/>
                </a:cubicBezTo>
                <a:cubicBezTo>
                  <a:pt x="53279" y="57552"/>
                  <a:pt x="51609" y="56380"/>
                  <a:pt x="50655" y="55181"/>
                </a:cubicBezTo>
                <a:cubicBezTo>
                  <a:pt x="50655" y="55181"/>
                  <a:pt x="50639" y="55181"/>
                  <a:pt x="50639" y="55166"/>
                </a:cubicBezTo>
                <a:cubicBezTo>
                  <a:pt x="52512" y="53842"/>
                  <a:pt x="54150" y="52162"/>
                  <a:pt x="55412" y="50189"/>
                </a:cubicBezTo>
                <a:close/>
                <a:moveTo>
                  <a:pt x="43474" y="49179"/>
                </a:moveTo>
                <a:lnTo>
                  <a:pt x="43474" y="49179"/>
                </a:lnTo>
                <a:cubicBezTo>
                  <a:pt x="44125" y="50420"/>
                  <a:pt x="44715" y="51692"/>
                  <a:pt x="45288" y="52979"/>
                </a:cubicBezTo>
                <a:cubicBezTo>
                  <a:pt x="44792" y="53211"/>
                  <a:pt x="44451" y="53646"/>
                  <a:pt x="44482" y="54251"/>
                </a:cubicBezTo>
                <a:cubicBezTo>
                  <a:pt x="44546" y="55001"/>
                  <a:pt x="45276" y="55282"/>
                  <a:pt x="45956" y="55282"/>
                </a:cubicBezTo>
                <a:cubicBezTo>
                  <a:pt x="46106" y="55282"/>
                  <a:pt x="46253" y="55268"/>
                  <a:pt x="46390" y="55243"/>
                </a:cubicBezTo>
                <a:cubicBezTo>
                  <a:pt x="47103" y="55104"/>
                  <a:pt x="47630" y="54375"/>
                  <a:pt x="47460" y="53630"/>
                </a:cubicBezTo>
                <a:cubicBezTo>
                  <a:pt x="47315" y="53100"/>
                  <a:pt x="46768" y="52682"/>
                  <a:pt x="46226" y="52682"/>
                </a:cubicBezTo>
                <a:cubicBezTo>
                  <a:pt x="46070" y="52682"/>
                  <a:pt x="45915" y="52717"/>
                  <a:pt x="45769" y="52793"/>
                </a:cubicBezTo>
                <a:cubicBezTo>
                  <a:pt x="45738" y="52793"/>
                  <a:pt x="45738" y="52793"/>
                  <a:pt x="45723" y="52824"/>
                </a:cubicBezTo>
                <a:cubicBezTo>
                  <a:pt x="45723" y="52793"/>
                  <a:pt x="45723" y="52777"/>
                  <a:pt x="45707" y="52777"/>
                </a:cubicBezTo>
                <a:cubicBezTo>
                  <a:pt x="45195" y="51614"/>
                  <a:pt x="44668" y="50466"/>
                  <a:pt x="44032" y="49365"/>
                </a:cubicBezTo>
                <a:lnTo>
                  <a:pt x="44032" y="49365"/>
                </a:lnTo>
                <a:cubicBezTo>
                  <a:pt x="46229" y="51389"/>
                  <a:pt x="49103" y="52457"/>
                  <a:pt x="52101" y="52457"/>
                </a:cubicBezTo>
                <a:cubicBezTo>
                  <a:pt x="52342" y="52457"/>
                  <a:pt x="52584" y="52450"/>
                  <a:pt x="52826" y="52436"/>
                </a:cubicBezTo>
                <a:lnTo>
                  <a:pt x="52826" y="52436"/>
                </a:lnTo>
                <a:cubicBezTo>
                  <a:pt x="49732" y="55715"/>
                  <a:pt x="45368" y="57803"/>
                  <a:pt x="40526" y="57803"/>
                </a:cubicBezTo>
                <a:cubicBezTo>
                  <a:pt x="40490" y="57803"/>
                  <a:pt x="40454" y="57803"/>
                  <a:pt x="40418" y="57802"/>
                </a:cubicBezTo>
                <a:cubicBezTo>
                  <a:pt x="42543" y="55274"/>
                  <a:pt x="43613" y="52234"/>
                  <a:pt x="43474" y="49179"/>
                </a:cubicBezTo>
                <a:close/>
                <a:moveTo>
                  <a:pt x="36727" y="48559"/>
                </a:moveTo>
                <a:cubicBezTo>
                  <a:pt x="36339" y="51847"/>
                  <a:pt x="37379" y="55073"/>
                  <a:pt x="39410" y="57756"/>
                </a:cubicBezTo>
                <a:cubicBezTo>
                  <a:pt x="39286" y="57756"/>
                  <a:pt x="39209" y="57818"/>
                  <a:pt x="39178" y="57911"/>
                </a:cubicBezTo>
                <a:cubicBezTo>
                  <a:pt x="34370" y="57725"/>
                  <a:pt x="30198" y="55864"/>
                  <a:pt x="27096" y="52870"/>
                </a:cubicBezTo>
                <a:cubicBezTo>
                  <a:pt x="29794" y="52389"/>
                  <a:pt x="32617" y="51785"/>
                  <a:pt x="34851" y="50110"/>
                </a:cubicBezTo>
                <a:cubicBezTo>
                  <a:pt x="35362" y="49737"/>
                  <a:pt x="35781" y="49303"/>
                  <a:pt x="36153" y="48838"/>
                </a:cubicBezTo>
                <a:lnTo>
                  <a:pt x="36153" y="48838"/>
                </a:lnTo>
                <a:cubicBezTo>
                  <a:pt x="35564" y="50358"/>
                  <a:pt x="34990" y="51924"/>
                  <a:pt x="34664" y="53491"/>
                </a:cubicBezTo>
                <a:lnTo>
                  <a:pt x="34664" y="53537"/>
                </a:lnTo>
                <a:cubicBezTo>
                  <a:pt x="34664" y="53537"/>
                  <a:pt x="34664" y="53522"/>
                  <a:pt x="34633" y="53522"/>
                </a:cubicBezTo>
                <a:cubicBezTo>
                  <a:pt x="34512" y="53479"/>
                  <a:pt x="34388" y="53459"/>
                  <a:pt x="34266" y="53459"/>
                </a:cubicBezTo>
                <a:cubicBezTo>
                  <a:pt x="33760" y="53459"/>
                  <a:pt x="33279" y="53798"/>
                  <a:pt x="33129" y="54297"/>
                </a:cubicBezTo>
                <a:cubicBezTo>
                  <a:pt x="32927" y="54949"/>
                  <a:pt x="33377" y="55693"/>
                  <a:pt x="34029" y="55817"/>
                </a:cubicBezTo>
                <a:cubicBezTo>
                  <a:pt x="34105" y="55833"/>
                  <a:pt x="34182" y="55841"/>
                  <a:pt x="34259" y="55841"/>
                </a:cubicBezTo>
                <a:cubicBezTo>
                  <a:pt x="34835" y="55841"/>
                  <a:pt x="35387" y="55398"/>
                  <a:pt x="35455" y="54809"/>
                </a:cubicBezTo>
                <a:cubicBezTo>
                  <a:pt x="35502" y="54375"/>
                  <a:pt x="35238" y="53863"/>
                  <a:pt x="34835" y="53630"/>
                </a:cubicBezTo>
                <a:cubicBezTo>
                  <a:pt x="34851" y="53615"/>
                  <a:pt x="34866" y="53615"/>
                  <a:pt x="34882" y="53599"/>
                </a:cubicBezTo>
                <a:cubicBezTo>
                  <a:pt x="35642" y="52002"/>
                  <a:pt x="36184" y="50234"/>
                  <a:pt x="36727" y="48559"/>
                </a:cubicBezTo>
                <a:close/>
                <a:moveTo>
                  <a:pt x="50127" y="55507"/>
                </a:moveTo>
                <a:lnTo>
                  <a:pt x="50127" y="55507"/>
                </a:lnTo>
                <a:cubicBezTo>
                  <a:pt x="50267" y="56267"/>
                  <a:pt x="50903" y="57601"/>
                  <a:pt x="50065" y="58066"/>
                </a:cubicBezTo>
                <a:cubicBezTo>
                  <a:pt x="49907" y="58157"/>
                  <a:pt x="49733" y="58197"/>
                  <a:pt x="49552" y="58197"/>
                </a:cubicBezTo>
                <a:cubicBezTo>
                  <a:pt x="48812" y="58197"/>
                  <a:pt x="47967" y="57526"/>
                  <a:pt x="47692" y="56965"/>
                </a:cubicBezTo>
                <a:cubicBezTo>
                  <a:pt x="47660" y="56911"/>
                  <a:pt x="47621" y="56895"/>
                  <a:pt x="47584" y="56895"/>
                </a:cubicBezTo>
                <a:cubicBezTo>
                  <a:pt x="47568" y="56895"/>
                  <a:pt x="47552" y="56898"/>
                  <a:pt x="47537" y="56903"/>
                </a:cubicBezTo>
                <a:cubicBezTo>
                  <a:pt x="48437" y="56515"/>
                  <a:pt x="49290" y="56034"/>
                  <a:pt x="50127" y="55507"/>
                </a:cubicBezTo>
                <a:close/>
                <a:moveTo>
                  <a:pt x="29577" y="55802"/>
                </a:moveTo>
                <a:lnTo>
                  <a:pt x="29577" y="55802"/>
                </a:lnTo>
                <a:cubicBezTo>
                  <a:pt x="30446" y="56391"/>
                  <a:pt x="31376" y="56872"/>
                  <a:pt x="32353" y="57275"/>
                </a:cubicBezTo>
                <a:cubicBezTo>
                  <a:pt x="31809" y="57752"/>
                  <a:pt x="31082" y="58341"/>
                  <a:pt x="30361" y="58341"/>
                </a:cubicBezTo>
                <a:cubicBezTo>
                  <a:pt x="30074" y="58341"/>
                  <a:pt x="29788" y="58249"/>
                  <a:pt x="29515" y="58019"/>
                </a:cubicBezTo>
                <a:cubicBezTo>
                  <a:pt x="28802" y="57368"/>
                  <a:pt x="29624" y="56577"/>
                  <a:pt x="29577" y="55802"/>
                </a:cubicBezTo>
                <a:close/>
                <a:moveTo>
                  <a:pt x="24862" y="51366"/>
                </a:moveTo>
                <a:cubicBezTo>
                  <a:pt x="26103" y="53010"/>
                  <a:pt x="27577" y="54452"/>
                  <a:pt x="29252" y="55584"/>
                </a:cubicBezTo>
                <a:cubicBezTo>
                  <a:pt x="29205" y="55631"/>
                  <a:pt x="29174" y="55662"/>
                  <a:pt x="29174" y="55724"/>
                </a:cubicBezTo>
                <a:lnTo>
                  <a:pt x="29174" y="55771"/>
                </a:lnTo>
                <a:cubicBezTo>
                  <a:pt x="29081" y="55771"/>
                  <a:pt x="28972" y="55786"/>
                  <a:pt x="28895" y="55879"/>
                </a:cubicBezTo>
                <a:cubicBezTo>
                  <a:pt x="28243" y="56748"/>
                  <a:pt x="27530" y="57647"/>
                  <a:pt x="26553" y="58190"/>
                </a:cubicBezTo>
                <a:cubicBezTo>
                  <a:pt x="25997" y="58496"/>
                  <a:pt x="25397" y="58641"/>
                  <a:pt x="24810" y="58641"/>
                </a:cubicBezTo>
                <a:cubicBezTo>
                  <a:pt x="23609" y="58641"/>
                  <a:pt x="22457" y="58037"/>
                  <a:pt x="21822" y="56965"/>
                </a:cubicBezTo>
                <a:cubicBezTo>
                  <a:pt x="21280" y="56081"/>
                  <a:pt x="21249" y="55724"/>
                  <a:pt x="21559" y="54762"/>
                </a:cubicBezTo>
                <a:cubicBezTo>
                  <a:pt x="21729" y="54220"/>
                  <a:pt x="22040" y="53723"/>
                  <a:pt x="22381" y="53289"/>
                </a:cubicBezTo>
                <a:cubicBezTo>
                  <a:pt x="23048" y="52467"/>
                  <a:pt x="23854" y="51924"/>
                  <a:pt x="24785" y="51459"/>
                </a:cubicBezTo>
                <a:cubicBezTo>
                  <a:pt x="24831" y="51443"/>
                  <a:pt x="24847" y="51397"/>
                  <a:pt x="24862" y="51366"/>
                </a:cubicBezTo>
                <a:close/>
                <a:moveTo>
                  <a:pt x="33765" y="57787"/>
                </a:moveTo>
                <a:cubicBezTo>
                  <a:pt x="35021" y="58175"/>
                  <a:pt x="36370" y="58376"/>
                  <a:pt x="37735" y="58423"/>
                </a:cubicBezTo>
                <a:cubicBezTo>
                  <a:pt x="37720" y="58438"/>
                  <a:pt x="37704" y="58469"/>
                  <a:pt x="37689" y="58516"/>
                </a:cubicBezTo>
                <a:cubicBezTo>
                  <a:pt x="37329" y="59596"/>
                  <a:pt x="36751" y="60893"/>
                  <a:pt x="35423" y="60893"/>
                </a:cubicBezTo>
                <a:cubicBezTo>
                  <a:pt x="35378" y="60893"/>
                  <a:pt x="35332" y="60892"/>
                  <a:pt x="35285" y="60889"/>
                </a:cubicBezTo>
                <a:cubicBezTo>
                  <a:pt x="33703" y="60765"/>
                  <a:pt x="33238" y="59121"/>
                  <a:pt x="33749" y="57864"/>
                </a:cubicBezTo>
                <a:cubicBezTo>
                  <a:pt x="33765" y="57818"/>
                  <a:pt x="33765" y="57802"/>
                  <a:pt x="33765" y="57787"/>
                </a:cubicBezTo>
                <a:close/>
                <a:moveTo>
                  <a:pt x="20628" y="47830"/>
                </a:moveTo>
                <a:cubicBezTo>
                  <a:pt x="20365" y="48419"/>
                  <a:pt x="20318" y="49117"/>
                  <a:pt x="20520" y="49691"/>
                </a:cubicBezTo>
                <a:cubicBezTo>
                  <a:pt x="20907" y="50745"/>
                  <a:pt x="21822" y="51350"/>
                  <a:pt x="22831" y="51521"/>
                </a:cubicBezTo>
                <a:cubicBezTo>
                  <a:pt x="17930" y="53615"/>
                  <a:pt x="15045" y="58206"/>
                  <a:pt x="13633" y="63215"/>
                </a:cubicBezTo>
                <a:cubicBezTo>
                  <a:pt x="13758" y="62548"/>
                  <a:pt x="13835" y="61897"/>
                  <a:pt x="13882" y="61230"/>
                </a:cubicBezTo>
                <a:cubicBezTo>
                  <a:pt x="14161" y="57120"/>
                  <a:pt x="13106" y="51986"/>
                  <a:pt x="16921" y="49288"/>
                </a:cubicBezTo>
                <a:cubicBezTo>
                  <a:pt x="18193" y="48993"/>
                  <a:pt x="19434" y="48450"/>
                  <a:pt x="20628" y="47830"/>
                </a:cubicBezTo>
                <a:close/>
                <a:moveTo>
                  <a:pt x="58006" y="48326"/>
                </a:moveTo>
                <a:lnTo>
                  <a:pt x="58006" y="48326"/>
                </a:lnTo>
                <a:cubicBezTo>
                  <a:pt x="61449" y="49985"/>
                  <a:pt x="65249" y="52374"/>
                  <a:pt x="66273" y="56158"/>
                </a:cubicBezTo>
                <a:cubicBezTo>
                  <a:pt x="66878" y="58376"/>
                  <a:pt x="66971" y="60982"/>
                  <a:pt x="67173" y="63417"/>
                </a:cubicBezTo>
                <a:cubicBezTo>
                  <a:pt x="66304" y="60982"/>
                  <a:pt x="65311" y="58593"/>
                  <a:pt x="63698" y="56515"/>
                </a:cubicBezTo>
                <a:cubicBezTo>
                  <a:pt x="61961" y="54251"/>
                  <a:pt x="59728" y="52436"/>
                  <a:pt x="57432" y="50730"/>
                </a:cubicBezTo>
                <a:cubicBezTo>
                  <a:pt x="57774" y="50606"/>
                  <a:pt x="58053" y="50389"/>
                  <a:pt x="58255" y="50032"/>
                </a:cubicBezTo>
                <a:cubicBezTo>
                  <a:pt x="58549" y="49427"/>
                  <a:pt x="58363" y="48822"/>
                  <a:pt x="58006" y="48326"/>
                </a:cubicBezTo>
                <a:close/>
                <a:moveTo>
                  <a:pt x="46839" y="57197"/>
                </a:moveTo>
                <a:cubicBezTo>
                  <a:pt x="46839" y="57213"/>
                  <a:pt x="46808" y="57244"/>
                  <a:pt x="46839" y="57275"/>
                </a:cubicBezTo>
                <a:cubicBezTo>
                  <a:pt x="46901" y="58066"/>
                  <a:pt x="47119" y="59214"/>
                  <a:pt x="46312" y="59741"/>
                </a:cubicBezTo>
                <a:cubicBezTo>
                  <a:pt x="46121" y="59857"/>
                  <a:pt x="45936" y="59908"/>
                  <a:pt x="45760" y="59908"/>
                </a:cubicBezTo>
                <a:cubicBezTo>
                  <a:pt x="44949" y="59908"/>
                  <a:pt x="44315" y="58840"/>
                  <a:pt x="44048" y="58190"/>
                </a:cubicBezTo>
                <a:cubicBezTo>
                  <a:pt x="44017" y="58107"/>
                  <a:pt x="43958" y="58073"/>
                  <a:pt x="43890" y="58073"/>
                </a:cubicBezTo>
                <a:cubicBezTo>
                  <a:pt x="43856" y="58073"/>
                  <a:pt x="43820" y="58081"/>
                  <a:pt x="43784" y="58097"/>
                </a:cubicBezTo>
                <a:cubicBezTo>
                  <a:pt x="43762" y="58093"/>
                  <a:pt x="43740" y="58090"/>
                  <a:pt x="43718" y="58090"/>
                </a:cubicBezTo>
                <a:cubicBezTo>
                  <a:pt x="43585" y="58090"/>
                  <a:pt x="43458" y="58174"/>
                  <a:pt x="43458" y="58361"/>
                </a:cubicBezTo>
                <a:cubicBezTo>
                  <a:pt x="43520" y="60532"/>
                  <a:pt x="43458" y="63696"/>
                  <a:pt x="40558" y="63851"/>
                </a:cubicBezTo>
                <a:cubicBezTo>
                  <a:pt x="40479" y="63856"/>
                  <a:pt x="40401" y="63858"/>
                  <a:pt x="40323" y="63858"/>
                </a:cubicBezTo>
                <a:cubicBezTo>
                  <a:pt x="39119" y="63858"/>
                  <a:pt x="38087" y="63289"/>
                  <a:pt x="37766" y="62021"/>
                </a:cubicBezTo>
                <a:cubicBezTo>
                  <a:pt x="37549" y="61199"/>
                  <a:pt x="37704" y="60315"/>
                  <a:pt x="37921" y="59493"/>
                </a:cubicBezTo>
                <a:cubicBezTo>
                  <a:pt x="38030" y="59198"/>
                  <a:pt x="38123" y="58903"/>
                  <a:pt x="38185" y="58609"/>
                </a:cubicBezTo>
                <a:cubicBezTo>
                  <a:pt x="38201" y="58516"/>
                  <a:pt x="38185" y="58454"/>
                  <a:pt x="38123" y="58407"/>
                </a:cubicBezTo>
                <a:cubicBezTo>
                  <a:pt x="38635" y="58407"/>
                  <a:pt x="39162" y="58376"/>
                  <a:pt x="39659" y="58330"/>
                </a:cubicBezTo>
                <a:cubicBezTo>
                  <a:pt x="39994" y="58350"/>
                  <a:pt x="40327" y="58361"/>
                  <a:pt x="40659" y="58361"/>
                </a:cubicBezTo>
                <a:cubicBezTo>
                  <a:pt x="42802" y="58361"/>
                  <a:pt x="44879" y="57936"/>
                  <a:pt x="46839" y="57197"/>
                </a:cubicBezTo>
                <a:close/>
                <a:moveTo>
                  <a:pt x="28662" y="57585"/>
                </a:moveTo>
                <a:cubicBezTo>
                  <a:pt x="28740" y="58066"/>
                  <a:pt x="29096" y="58454"/>
                  <a:pt x="29515" y="58671"/>
                </a:cubicBezTo>
                <a:cubicBezTo>
                  <a:pt x="29800" y="58820"/>
                  <a:pt x="30084" y="58884"/>
                  <a:pt x="30364" y="58884"/>
                </a:cubicBezTo>
                <a:cubicBezTo>
                  <a:pt x="31071" y="58884"/>
                  <a:pt x="31749" y="58475"/>
                  <a:pt x="32338" y="58019"/>
                </a:cubicBezTo>
                <a:lnTo>
                  <a:pt x="32338" y="58019"/>
                </a:lnTo>
                <a:cubicBezTo>
                  <a:pt x="31780" y="59725"/>
                  <a:pt x="31206" y="61401"/>
                  <a:pt x="30105" y="62843"/>
                </a:cubicBezTo>
                <a:cubicBezTo>
                  <a:pt x="28399" y="65045"/>
                  <a:pt x="26382" y="65433"/>
                  <a:pt x="23746" y="65728"/>
                </a:cubicBezTo>
                <a:cubicBezTo>
                  <a:pt x="22334" y="65867"/>
                  <a:pt x="20938" y="66053"/>
                  <a:pt x="19543" y="66271"/>
                </a:cubicBezTo>
                <a:cubicBezTo>
                  <a:pt x="20566" y="65867"/>
                  <a:pt x="21574" y="65402"/>
                  <a:pt x="22536" y="64844"/>
                </a:cubicBezTo>
                <a:cubicBezTo>
                  <a:pt x="25700" y="63029"/>
                  <a:pt x="27003" y="60749"/>
                  <a:pt x="28662" y="57585"/>
                </a:cubicBezTo>
                <a:close/>
                <a:moveTo>
                  <a:pt x="56843" y="50823"/>
                </a:moveTo>
                <a:cubicBezTo>
                  <a:pt x="59123" y="52669"/>
                  <a:pt x="61372" y="54545"/>
                  <a:pt x="63171" y="56887"/>
                </a:cubicBezTo>
                <a:cubicBezTo>
                  <a:pt x="65389" y="59741"/>
                  <a:pt x="66459" y="63169"/>
                  <a:pt x="67622" y="66534"/>
                </a:cubicBezTo>
                <a:cubicBezTo>
                  <a:pt x="61186" y="65852"/>
                  <a:pt x="54610" y="62517"/>
                  <a:pt x="51523" y="56717"/>
                </a:cubicBezTo>
                <a:lnTo>
                  <a:pt x="51523" y="56717"/>
                </a:lnTo>
                <a:cubicBezTo>
                  <a:pt x="52519" y="57562"/>
                  <a:pt x="53839" y="58174"/>
                  <a:pt x="55104" y="58174"/>
                </a:cubicBezTo>
                <a:cubicBezTo>
                  <a:pt x="55928" y="58174"/>
                  <a:pt x="56729" y="57914"/>
                  <a:pt x="57401" y="57290"/>
                </a:cubicBezTo>
                <a:cubicBezTo>
                  <a:pt x="59263" y="55584"/>
                  <a:pt x="58441" y="52405"/>
                  <a:pt x="56719" y="50823"/>
                </a:cubicBezTo>
                <a:close/>
                <a:moveTo>
                  <a:pt x="50981" y="56468"/>
                </a:moveTo>
                <a:lnTo>
                  <a:pt x="50981" y="56468"/>
                </a:lnTo>
                <a:cubicBezTo>
                  <a:pt x="53043" y="61711"/>
                  <a:pt x="58658" y="65309"/>
                  <a:pt x="64257" y="66581"/>
                </a:cubicBezTo>
                <a:cubicBezTo>
                  <a:pt x="63495" y="66581"/>
                  <a:pt x="62734" y="66595"/>
                  <a:pt x="61973" y="66595"/>
                </a:cubicBezTo>
                <a:cubicBezTo>
                  <a:pt x="61338" y="66595"/>
                  <a:pt x="60704" y="66585"/>
                  <a:pt x="60069" y="66550"/>
                </a:cubicBezTo>
                <a:cubicBezTo>
                  <a:pt x="56006" y="66317"/>
                  <a:pt x="52051" y="65231"/>
                  <a:pt x="49507" y="61943"/>
                </a:cubicBezTo>
                <a:cubicBezTo>
                  <a:pt x="49088" y="60594"/>
                  <a:pt x="48483" y="59276"/>
                  <a:pt x="47956" y="58019"/>
                </a:cubicBezTo>
                <a:lnTo>
                  <a:pt x="47956" y="58019"/>
                </a:lnTo>
                <a:cubicBezTo>
                  <a:pt x="48415" y="58443"/>
                  <a:pt x="49079" y="58733"/>
                  <a:pt x="49678" y="58733"/>
                </a:cubicBezTo>
                <a:cubicBezTo>
                  <a:pt x="49868" y="58733"/>
                  <a:pt x="50052" y="58703"/>
                  <a:pt x="50221" y="58640"/>
                </a:cubicBezTo>
                <a:cubicBezTo>
                  <a:pt x="51043" y="58330"/>
                  <a:pt x="51151" y="57337"/>
                  <a:pt x="50981" y="56468"/>
                </a:cubicBezTo>
                <a:close/>
                <a:moveTo>
                  <a:pt x="22536" y="52312"/>
                </a:moveTo>
                <a:lnTo>
                  <a:pt x="22536" y="52312"/>
                </a:lnTo>
                <a:cubicBezTo>
                  <a:pt x="20954" y="53723"/>
                  <a:pt x="19868" y="56003"/>
                  <a:pt x="21218" y="57725"/>
                </a:cubicBezTo>
                <a:cubicBezTo>
                  <a:pt x="22000" y="58723"/>
                  <a:pt x="23546" y="59299"/>
                  <a:pt x="24854" y="59299"/>
                </a:cubicBezTo>
                <a:cubicBezTo>
                  <a:pt x="25049" y="59299"/>
                  <a:pt x="25239" y="59286"/>
                  <a:pt x="25421" y="59260"/>
                </a:cubicBezTo>
                <a:cubicBezTo>
                  <a:pt x="26181" y="59136"/>
                  <a:pt x="26848" y="58810"/>
                  <a:pt x="27421" y="58361"/>
                </a:cubicBezTo>
                <a:lnTo>
                  <a:pt x="27421" y="58361"/>
                </a:lnTo>
                <a:cubicBezTo>
                  <a:pt x="25964" y="60920"/>
                  <a:pt x="24537" y="62951"/>
                  <a:pt x="21698" y="64502"/>
                </a:cubicBezTo>
                <a:cubicBezTo>
                  <a:pt x="19031" y="65976"/>
                  <a:pt x="16177" y="66829"/>
                  <a:pt x="13215" y="67325"/>
                </a:cubicBezTo>
                <a:cubicBezTo>
                  <a:pt x="14548" y="61137"/>
                  <a:pt x="16797" y="55321"/>
                  <a:pt x="22536" y="52312"/>
                </a:cubicBezTo>
                <a:close/>
                <a:moveTo>
                  <a:pt x="30911" y="62998"/>
                </a:moveTo>
                <a:lnTo>
                  <a:pt x="30911" y="62998"/>
                </a:lnTo>
                <a:cubicBezTo>
                  <a:pt x="30492" y="65185"/>
                  <a:pt x="30709" y="67480"/>
                  <a:pt x="31656" y="69652"/>
                </a:cubicBezTo>
                <a:cubicBezTo>
                  <a:pt x="31718" y="69760"/>
                  <a:pt x="31764" y="69884"/>
                  <a:pt x="31811" y="69993"/>
                </a:cubicBezTo>
                <a:cubicBezTo>
                  <a:pt x="31057" y="70257"/>
                  <a:pt x="30262" y="70394"/>
                  <a:pt x="29491" y="70394"/>
                </a:cubicBezTo>
                <a:cubicBezTo>
                  <a:pt x="27183" y="70394"/>
                  <a:pt x="25095" y="69169"/>
                  <a:pt x="25002" y="66472"/>
                </a:cubicBezTo>
                <a:cubicBezTo>
                  <a:pt x="25855" y="66348"/>
                  <a:pt x="26677" y="66193"/>
                  <a:pt x="27421" y="65898"/>
                </a:cubicBezTo>
                <a:cubicBezTo>
                  <a:pt x="28972" y="65324"/>
                  <a:pt x="30089" y="64270"/>
                  <a:pt x="30911" y="62998"/>
                </a:cubicBezTo>
                <a:close/>
                <a:moveTo>
                  <a:pt x="49864" y="63215"/>
                </a:moveTo>
                <a:cubicBezTo>
                  <a:pt x="51229" y="64875"/>
                  <a:pt x="53074" y="65852"/>
                  <a:pt x="55106" y="66426"/>
                </a:cubicBezTo>
                <a:cubicBezTo>
                  <a:pt x="54855" y="68917"/>
                  <a:pt x="52945" y="70482"/>
                  <a:pt x="50753" y="70482"/>
                </a:cubicBezTo>
                <a:cubicBezTo>
                  <a:pt x="49970" y="70482"/>
                  <a:pt x="49151" y="70282"/>
                  <a:pt x="48359" y="69853"/>
                </a:cubicBezTo>
                <a:cubicBezTo>
                  <a:pt x="48344" y="69838"/>
                  <a:pt x="48328" y="69838"/>
                  <a:pt x="48313" y="69838"/>
                </a:cubicBezTo>
                <a:cubicBezTo>
                  <a:pt x="48701" y="69372"/>
                  <a:pt x="49057" y="68892"/>
                  <a:pt x="49352" y="68349"/>
                </a:cubicBezTo>
                <a:cubicBezTo>
                  <a:pt x="50252" y="66705"/>
                  <a:pt x="50252" y="64952"/>
                  <a:pt x="49864" y="63215"/>
                </a:cubicBezTo>
                <a:close/>
                <a:moveTo>
                  <a:pt x="55726" y="66565"/>
                </a:moveTo>
                <a:cubicBezTo>
                  <a:pt x="56021" y="66643"/>
                  <a:pt x="56331" y="66674"/>
                  <a:pt x="56642" y="66736"/>
                </a:cubicBezTo>
                <a:cubicBezTo>
                  <a:pt x="55861" y="69770"/>
                  <a:pt x="53576" y="71682"/>
                  <a:pt x="50931" y="71682"/>
                </a:cubicBezTo>
                <a:cubicBezTo>
                  <a:pt x="49845" y="71682"/>
                  <a:pt x="48697" y="71360"/>
                  <a:pt x="47568" y="70660"/>
                </a:cubicBezTo>
                <a:cubicBezTo>
                  <a:pt x="47770" y="70458"/>
                  <a:pt x="47941" y="70288"/>
                  <a:pt x="48111" y="70070"/>
                </a:cubicBezTo>
                <a:cubicBezTo>
                  <a:pt x="48127" y="70117"/>
                  <a:pt x="48158" y="70148"/>
                  <a:pt x="48189" y="70163"/>
                </a:cubicBezTo>
                <a:cubicBezTo>
                  <a:pt x="49063" y="70753"/>
                  <a:pt x="50004" y="71020"/>
                  <a:pt x="50917" y="71020"/>
                </a:cubicBezTo>
                <a:cubicBezTo>
                  <a:pt x="53292" y="71020"/>
                  <a:pt x="55469" y="69210"/>
                  <a:pt x="55726" y="66565"/>
                </a:cubicBezTo>
                <a:close/>
                <a:moveTo>
                  <a:pt x="24661" y="66503"/>
                </a:moveTo>
                <a:lnTo>
                  <a:pt x="24661" y="66503"/>
                </a:lnTo>
                <a:cubicBezTo>
                  <a:pt x="24428" y="67915"/>
                  <a:pt x="25173" y="69341"/>
                  <a:pt x="26336" y="70163"/>
                </a:cubicBezTo>
                <a:cubicBezTo>
                  <a:pt x="27205" y="70786"/>
                  <a:pt x="28206" y="71034"/>
                  <a:pt x="29224" y="71034"/>
                </a:cubicBezTo>
                <a:cubicBezTo>
                  <a:pt x="30186" y="71034"/>
                  <a:pt x="31162" y="70813"/>
                  <a:pt x="32059" y="70474"/>
                </a:cubicBezTo>
                <a:cubicBezTo>
                  <a:pt x="32229" y="70784"/>
                  <a:pt x="32416" y="71079"/>
                  <a:pt x="32602" y="71358"/>
                </a:cubicBezTo>
                <a:cubicBezTo>
                  <a:pt x="32586" y="71358"/>
                  <a:pt x="32540" y="71373"/>
                  <a:pt x="32509" y="71389"/>
                </a:cubicBezTo>
                <a:cubicBezTo>
                  <a:pt x="31589" y="71854"/>
                  <a:pt x="30568" y="72076"/>
                  <a:pt x="29555" y="72076"/>
                </a:cubicBezTo>
                <a:cubicBezTo>
                  <a:pt x="26485" y="72076"/>
                  <a:pt x="23486" y="70044"/>
                  <a:pt x="23591" y="66627"/>
                </a:cubicBezTo>
                <a:lnTo>
                  <a:pt x="23591" y="66596"/>
                </a:lnTo>
                <a:cubicBezTo>
                  <a:pt x="23963" y="66581"/>
                  <a:pt x="24304" y="66550"/>
                  <a:pt x="24661" y="66503"/>
                </a:cubicBezTo>
                <a:close/>
                <a:moveTo>
                  <a:pt x="47460" y="58671"/>
                </a:moveTo>
                <a:cubicBezTo>
                  <a:pt x="48018" y="59989"/>
                  <a:pt x="48577" y="61323"/>
                  <a:pt x="48949" y="62672"/>
                </a:cubicBezTo>
                <a:cubicBezTo>
                  <a:pt x="49864" y="66162"/>
                  <a:pt x="48964" y="68194"/>
                  <a:pt x="46607" y="70613"/>
                </a:cubicBezTo>
                <a:cubicBezTo>
                  <a:pt x="45366" y="71869"/>
                  <a:pt x="44048" y="73017"/>
                  <a:pt x="42885" y="74382"/>
                </a:cubicBezTo>
                <a:cubicBezTo>
                  <a:pt x="42652" y="74646"/>
                  <a:pt x="42264" y="75282"/>
                  <a:pt x="41830" y="75964"/>
                </a:cubicBezTo>
                <a:cubicBezTo>
                  <a:pt x="44001" y="70815"/>
                  <a:pt x="45754" y="65262"/>
                  <a:pt x="44358" y="59725"/>
                </a:cubicBezTo>
                <a:lnTo>
                  <a:pt x="44358" y="59725"/>
                </a:lnTo>
                <a:cubicBezTo>
                  <a:pt x="44716" y="60168"/>
                  <a:pt x="45176" y="60481"/>
                  <a:pt x="45737" y="60481"/>
                </a:cubicBezTo>
                <a:cubicBezTo>
                  <a:pt x="45904" y="60481"/>
                  <a:pt x="46080" y="60453"/>
                  <a:pt x="46266" y="60392"/>
                </a:cubicBezTo>
                <a:cubicBezTo>
                  <a:pt x="47072" y="60144"/>
                  <a:pt x="47382" y="59446"/>
                  <a:pt x="47460" y="58671"/>
                </a:cubicBezTo>
                <a:close/>
                <a:moveTo>
                  <a:pt x="44032" y="59757"/>
                </a:moveTo>
                <a:cubicBezTo>
                  <a:pt x="44963" y="66131"/>
                  <a:pt x="42776" y="71652"/>
                  <a:pt x="40434" y="77468"/>
                </a:cubicBezTo>
                <a:cubicBezTo>
                  <a:pt x="40372" y="77608"/>
                  <a:pt x="40434" y="77732"/>
                  <a:pt x="40512" y="77810"/>
                </a:cubicBezTo>
                <a:cubicBezTo>
                  <a:pt x="40512" y="77810"/>
                  <a:pt x="40496" y="77810"/>
                  <a:pt x="40496" y="77825"/>
                </a:cubicBezTo>
                <a:cubicBezTo>
                  <a:pt x="40496" y="77810"/>
                  <a:pt x="40481" y="77779"/>
                  <a:pt x="40481" y="77779"/>
                </a:cubicBezTo>
                <a:cubicBezTo>
                  <a:pt x="36370" y="72847"/>
                  <a:pt x="35533" y="67046"/>
                  <a:pt x="37208" y="61044"/>
                </a:cubicBezTo>
                <a:lnTo>
                  <a:pt x="37208" y="61044"/>
                </a:lnTo>
                <a:cubicBezTo>
                  <a:pt x="37161" y="62796"/>
                  <a:pt x="37890" y="64347"/>
                  <a:pt x="40155" y="64456"/>
                </a:cubicBezTo>
                <a:cubicBezTo>
                  <a:pt x="40218" y="64458"/>
                  <a:pt x="40280" y="64459"/>
                  <a:pt x="40341" y="64459"/>
                </a:cubicBezTo>
                <a:cubicBezTo>
                  <a:pt x="43093" y="64459"/>
                  <a:pt x="43941" y="62093"/>
                  <a:pt x="44032" y="59757"/>
                </a:cubicBezTo>
                <a:close/>
                <a:moveTo>
                  <a:pt x="33144" y="57585"/>
                </a:moveTo>
                <a:lnTo>
                  <a:pt x="33144" y="57585"/>
                </a:lnTo>
                <a:cubicBezTo>
                  <a:pt x="33222" y="57601"/>
                  <a:pt x="33315" y="57647"/>
                  <a:pt x="33393" y="57663"/>
                </a:cubicBezTo>
                <a:lnTo>
                  <a:pt x="33362" y="57709"/>
                </a:lnTo>
                <a:cubicBezTo>
                  <a:pt x="32524" y="59121"/>
                  <a:pt x="33222" y="60982"/>
                  <a:pt x="34851" y="61385"/>
                </a:cubicBezTo>
                <a:cubicBezTo>
                  <a:pt x="35065" y="61437"/>
                  <a:pt x="35270" y="61462"/>
                  <a:pt x="35466" y="61462"/>
                </a:cubicBezTo>
                <a:cubicBezTo>
                  <a:pt x="35908" y="61462"/>
                  <a:pt x="36301" y="61336"/>
                  <a:pt x="36634" y="61121"/>
                </a:cubicBezTo>
                <a:lnTo>
                  <a:pt x="36634" y="61121"/>
                </a:lnTo>
                <a:cubicBezTo>
                  <a:pt x="34401" y="66705"/>
                  <a:pt x="35859" y="73343"/>
                  <a:pt x="39752" y="77841"/>
                </a:cubicBezTo>
                <a:cubicBezTo>
                  <a:pt x="38371" y="77112"/>
                  <a:pt x="35486" y="73653"/>
                  <a:pt x="34742" y="72847"/>
                </a:cubicBezTo>
                <a:cubicBezTo>
                  <a:pt x="31594" y="69450"/>
                  <a:pt x="30740" y="65123"/>
                  <a:pt x="32059" y="60858"/>
                </a:cubicBezTo>
                <a:cubicBezTo>
                  <a:pt x="32509" y="59819"/>
                  <a:pt x="32834" y="58733"/>
                  <a:pt x="33144" y="57678"/>
                </a:cubicBezTo>
                <a:cubicBezTo>
                  <a:pt x="33160" y="57647"/>
                  <a:pt x="33144" y="57601"/>
                  <a:pt x="33144" y="57585"/>
                </a:cubicBezTo>
                <a:close/>
                <a:moveTo>
                  <a:pt x="39788" y="1"/>
                </a:moveTo>
                <a:cubicBezTo>
                  <a:pt x="39707" y="1"/>
                  <a:pt x="39625" y="34"/>
                  <a:pt x="39565" y="107"/>
                </a:cubicBezTo>
                <a:cubicBezTo>
                  <a:pt x="37068" y="2991"/>
                  <a:pt x="32912" y="4760"/>
                  <a:pt x="30818" y="8032"/>
                </a:cubicBezTo>
                <a:cubicBezTo>
                  <a:pt x="30787" y="8001"/>
                  <a:pt x="30740" y="7970"/>
                  <a:pt x="30678" y="7954"/>
                </a:cubicBezTo>
                <a:cubicBezTo>
                  <a:pt x="30263" y="7894"/>
                  <a:pt x="29829" y="7863"/>
                  <a:pt x="29389" y="7863"/>
                </a:cubicBezTo>
                <a:cubicBezTo>
                  <a:pt x="26220" y="7863"/>
                  <a:pt x="22704" y="9460"/>
                  <a:pt x="22800" y="13042"/>
                </a:cubicBezTo>
                <a:cubicBezTo>
                  <a:pt x="22040" y="13042"/>
                  <a:pt x="21280" y="13042"/>
                  <a:pt x="20551" y="12995"/>
                </a:cubicBezTo>
                <a:cubicBezTo>
                  <a:pt x="17340" y="12778"/>
                  <a:pt x="14362" y="11987"/>
                  <a:pt x="11276" y="11227"/>
                </a:cubicBezTo>
                <a:cubicBezTo>
                  <a:pt x="11267" y="11225"/>
                  <a:pt x="11258" y="11225"/>
                  <a:pt x="11249" y="11225"/>
                </a:cubicBezTo>
                <a:cubicBezTo>
                  <a:pt x="11077" y="11225"/>
                  <a:pt x="10960" y="11495"/>
                  <a:pt x="11136" y="11568"/>
                </a:cubicBezTo>
                <a:cubicBezTo>
                  <a:pt x="11198" y="11584"/>
                  <a:pt x="11245" y="11599"/>
                  <a:pt x="11291" y="11615"/>
                </a:cubicBezTo>
                <a:cubicBezTo>
                  <a:pt x="11183" y="11661"/>
                  <a:pt x="11105" y="11754"/>
                  <a:pt x="11105" y="11909"/>
                </a:cubicBezTo>
                <a:cubicBezTo>
                  <a:pt x="11276" y="15415"/>
                  <a:pt x="11338" y="19571"/>
                  <a:pt x="12207" y="23231"/>
                </a:cubicBezTo>
                <a:cubicBezTo>
                  <a:pt x="8221" y="23867"/>
                  <a:pt x="5088" y="28861"/>
                  <a:pt x="8407" y="32072"/>
                </a:cubicBezTo>
                <a:cubicBezTo>
                  <a:pt x="5367" y="34305"/>
                  <a:pt x="3490" y="37795"/>
                  <a:pt x="233" y="39734"/>
                </a:cubicBezTo>
                <a:cubicBezTo>
                  <a:pt x="0" y="39873"/>
                  <a:pt x="0" y="40230"/>
                  <a:pt x="233" y="40370"/>
                </a:cubicBezTo>
                <a:cubicBezTo>
                  <a:pt x="2684" y="41812"/>
                  <a:pt x="5041" y="43394"/>
                  <a:pt x="7243" y="45224"/>
                </a:cubicBezTo>
                <a:cubicBezTo>
                  <a:pt x="8034" y="45860"/>
                  <a:pt x="8794" y="46589"/>
                  <a:pt x="9616" y="47271"/>
                </a:cubicBezTo>
                <a:cubicBezTo>
                  <a:pt x="6242" y="50224"/>
                  <a:pt x="8326" y="55987"/>
                  <a:pt x="12741" y="55987"/>
                </a:cubicBezTo>
                <a:cubicBezTo>
                  <a:pt x="12871" y="55987"/>
                  <a:pt x="13003" y="55982"/>
                  <a:pt x="13137" y="55972"/>
                </a:cubicBezTo>
                <a:lnTo>
                  <a:pt x="13137" y="55972"/>
                </a:lnTo>
                <a:cubicBezTo>
                  <a:pt x="12796" y="60206"/>
                  <a:pt x="12998" y="64146"/>
                  <a:pt x="11555" y="68302"/>
                </a:cubicBezTo>
                <a:cubicBezTo>
                  <a:pt x="11460" y="68548"/>
                  <a:pt x="11676" y="68781"/>
                  <a:pt x="11920" y="68781"/>
                </a:cubicBezTo>
                <a:cubicBezTo>
                  <a:pt x="11953" y="68781"/>
                  <a:pt x="11987" y="68777"/>
                  <a:pt x="12020" y="68768"/>
                </a:cubicBezTo>
                <a:cubicBezTo>
                  <a:pt x="14595" y="68023"/>
                  <a:pt x="17185" y="67403"/>
                  <a:pt x="19822" y="66968"/>
                </a:cubicBezTo>
                <a:cubicBezTo>
                  <a:pt x="20876" y="66798"/>
                  <a:pt x="22040" y="66736"/>
                  <a:pt x="23218" y="66658"/>
                </a:cubicBezTo>
                <a:lnTo>
                  <a:pt x="23218" y="66658"/>
                </a:lnTo>
                <a:cubicBezTo>
                  <a:pt x="22811" y="70439"/>
                  <a:pt x="26183" y="72589"/>
                  <a:pt x="29543" y="72589"/>
                </a:cubicBezTo>
                <a:cubicBezTo>
                  <a:pt x="30662" y="72589"/>
                  <a:pt x="31780" y="72350"/>
                  <a:pt x="32757" y="71854"/>
                </a:cubicBezTo>
                <a:cubicBezTo>
                  <a:pt x="32819" y="71838"/>
                  <a:pt x="32834" y="71792"/>
                  <a:pt x="32850" y="71761"/>
                </a:cubicBezTo>
                <a:cubicBezTo>
                  <a:pt x="34835" y="74491"/>
                  <a:pt x="37797" y="76445"/>
                  <a:pt x="39674" y="79283"/>
                </a:cubicBezTo>
                <a:cubicBezTo>
                  <a:pt x="39753" y="79401"/>
                  <a:pt x="39880" y="79463"/>
                  <a:pt x="40006" y="79463"/>
                </a:cubicBezTo>
                <a:cubicBezTo>
                  <a:pt x="40128" y="79463"/>
                  <a:pt x="40249" y="79405"/>
                  <a:pt x="40325" y="79283"/>
                </a:cubicBezTo>
                <a:cubicBezTo>
                  <a:pt x="41814" y="76802"/>
                  <a:pt x="43536" y="74553"/>
                  <a:pt x="45614" y="72521"/>
                </a:cubicBezTo>
                <a:cubicBezTo>
                  <a:pt x="46157" y="71978"/>
                  <a:pt x="46731" y="71451"/>
                  <a:pt x="47305" y="70908"/>
                </a:cubicBezTo>
                <a:cubicBezTo>
                  <a:pt x="48499" y="71876"/>
                  <a:pt x="49788" y="72304"/>
                  <a:pt x="51034" y="72304"/>
                </a:cubicBezTo>
                <a:cubicBezTo>
                  <a:pt x="53881" y="72304"/>
                  <a:pt x="56502" y="70063"/>
                  <a:pt x="57246" y="66891"/>
                </a:cubicBezTo>
                <a:cubicBezTo>
                  <a:pt x="60984" y="67496"/>
                  <a:pt x="65156" y="67186"/>
                  <a:pt x="68522" y="67418"/>
                </a:cubicBezTo>
                <a:cubicBezTo>
                  <a:pt x="68528" y="67419"/>
                  <a:pt x="68535" y="67419"/>
                  <a:pt x="68541" y="67419"/>
                </a:cubicBezTo>
                <a:cubicBezTo>
                  <a:pt x="68808" y="67419"/>
                  <a:pt x="68953" y="67103"/>
                  <a:pt x="68832" y="66891"/>
                </a:cubicBezTo>
                <a:cubicBezTo>
                  <a:pt x="66816" y="63370"/>
                  <a:pt x="68026" y="59260"/>
                  <a:pt x="66862" y="55569"/>
                </a:cubicBezTo>
                <a:cubicBezTo>
                  <a:pt x="68987" y="55336"/>
                  <a:pt x="70833" y="54576"/>
                  <a:pt x="71701" y="52451"/>
                </a:cubicBezTo>
                <a:cubicBezTo>
                  <a:pt x="72539" y="50435"/>
                  <a:pt x="71934" y="48279"/>
                  <a:pt x="70616" y="46651"/>
                </a:cubicBezTo>
                <a:cubicBezTo>
                  <a:pt x="74012" y="45022"/>
                  <a:pt x="76246" y="42324"/>
                  <a:pt x="79332" y="39951"/>
                </a:cubicBezTo>
                <a:cubicBezTo>
                  <a:pt x="79534" y="39811"/>
                  <a:pt x="79456" y="39454"/>
                  <a:pt x="79270" y="39361"/>
                </a:cubicBezTo>
                <a:cubicBezTo>
                  <a:pt x="76478" y="37981"/>
                  <a:pt x="74074" y="35531"/>
                  <a:pt x="71546" y="33390"/>
                </a:cubicBezTo>
                <a:cubicBezTo>
                  <a:pt x="73128" y="31436"/>
                  <a:pt x="74229" y="28830"/>
                  <a:pt x="73051" y="26395"/>
                </a:cubicBezTo>
                <a:cubicBezTo>
                  <a:pt x="71887" y="24007"/>
                  <a:pt x="69189" y="23169"/>
                  <a:pt x="66723" y="23045"/>
                </a:cubicBezTo>
                <a:cubicBezTo>
                  <a:pt x="66723" y="22704"/>
                  <a:pt x="66738" y="22363"/>
                  <a:pt x="66738" y="22037"/>
                </a:cubicBezTo>
                <a:cubicBezTo>
                  <a:pt x="66785" y="18749"/>
                  <a:pt x="66955" y="15616"/>
                  <a:pt x="67669" y="12375"/>
                </a:cubicBezTo>
                <a:cubicBezTo>
                  <a:pt x="67726" y="12101"/>
                  <a:pt x="67531" y="11922"/>
                  <a:pt x="67292" y="11922"/>
                </a:cubicBezTo>
                <a:cubicBezTo>
                  <a:pt x="67273" y="11922"/>
                  <a:pt x="67254" y="11923"/>
                  <a:pt x="67235" y="11925"/>
                </a:cubicBezTo>
                <a:cubicBezTo>
                  <a:pt x="66474" y="12047"/>
                  <a:pt x="65719" y="12093"/>
                  <a:pt x="64967" y="12093"/>
                </a:cubicBezTo>
                <a:cubicBezTo>
                  <a:pt x="62589" y="12093"/>
                  <a:pt x="60247" y="11630"/>
                  <a:pt x="57899" y="11630"/>
                </a:cubicBezTo>
                <a:cubicBezTo>
                  <a:pt x="57217" y="11630"/>
                  <a:pt x="56535" y="11669"/>
                  <a:pt x="55851" y="11770"/>
                </a:cubicBezTo>
                <a:cubicBezTo>
                  <a:pt x="55563" y="8747"/>
                  <a:pt x="52991" y="7211"/>
                  <a:pt x="50312" y="7211"/>
                </a:cubicBezTo>
                <a:cubicBezTo>
                  <a:pt x="49239" y="7211"/>
                  <a:pt x="48148" y="7457"/>
                  <a:pt x="47181" y="7954"/>
                </a:cubicBezTo>
                <a:cubicBezTo>
                  <a:pt x="45009" y="5225"/>
                  <a:pt x="41876" y="3162"/>
                  <a:pt x="40062" y="169"/>
                </a:cubicBezTo>
                <a:cubicBezTo>
                  <a:pt x="40008" y="62"/>
                  <a:pt x="39898" y="1"/>
                  <a:pt x="397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2456" name="Shape 2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" name="Google Shape;2457;p11"/>
          <p:cNvGrpSpPr/>
          <p:nvPr/>
        </p:nvGrpSpPr>
        <p:grpSpPr>
          <a:xfrm>
            <a:off x="1266024" y="-733717"/>
            <a:ext cx="6611952" cy="6610933"/>
            <a:chOff x="5254650" y="1653875"/>
            <a:chExt cx="1135450" cy="1135275"/>
          </a:xfrm>
        </p:grpSpPr>
        <p:sp>
          <p:nvSpPr>
            <p:cNvPr id="2458" name="Google Shape;2458;p11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11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11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11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11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11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11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11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11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11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11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11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11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11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11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11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11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11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11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11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11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11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11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11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11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11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11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11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11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11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11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11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11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11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11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11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11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11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11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11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11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11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11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11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11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11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11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11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11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11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11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11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11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11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11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11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11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11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11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11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11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11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11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11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11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11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11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11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11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11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11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11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11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11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11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11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11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11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11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11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11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11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11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11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11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11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11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11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11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11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11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11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11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11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11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11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11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11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11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11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11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11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11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11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11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11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11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11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11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11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11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11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11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11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11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11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11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11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11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11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11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11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11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11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11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3" name="Google Shape;2583;p11"/>
          <p:cNvGrpSpPr/>
          <p:nvPr/>
        </p:nvGrpSpPr>
        <p:grpSpPr>
          <a:xfrm>
            <a:off x="-1046314" y="3187888"/>
            <a:ext cx="2878199" cy="2954796"/>
            <a:chOff x="3769050" y="1593700"/>
            <a:chExt cx="1223100" cy="1255650"/>
          </a:xfrm>
        </p:grpSpPr>
        <p:sp>
          <p:nvSpPr>
            <p:cNvPr id="2584" name="Google Shape;2584;p11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11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11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11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11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11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11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11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11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11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11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11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11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11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11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11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11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11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11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11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11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11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11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11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11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11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11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11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11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11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11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11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11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11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11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11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11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11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11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11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11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11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11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11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11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11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11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11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11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11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11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11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11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11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11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11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11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11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11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11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11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11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11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11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11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11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11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11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11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11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11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11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11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11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11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11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11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11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11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11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11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11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11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11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11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11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11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11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11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11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11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11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11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11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11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11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11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11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11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11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11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11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11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11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11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11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11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11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11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11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11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11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11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11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11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11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11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11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11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11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11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11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11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11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11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11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11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11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11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11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11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11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11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11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11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11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11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11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11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11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11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11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11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11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11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11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11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31" name="Google Shape;2731;p11"/>
          <p:cNvSpPr txBox="1"/>
          <p:nvPr>
            <p:ph hasCustomPrompt="1" type="title"/>
          </p:nvPr>
        </p:nvSpPr>
        <p:spPr>
          <a:xfrm>
            <a:off x="1284000" y="1471236"/>
            <a:ext cx="6576000" cy="186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732" name="Google Shape;2732;p11"/>
          <p:cNvSpPr txBox="1"/>
          <p:nvPr>
            <p:ph idx="1" type="subTitle"/>
          </p:nvPr>
        </p:nvSpPr>
        <p:spPr>
          <a:xfrm>
            <a:off x="1284000" y="3236362"/>
            <a:ext cx="6576000" cy="43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grpSp>
        <p:nvGrpSpPr>
          <p:cNvPr id="2733" name="Google Shape;2733;p11"/>
          <p:cNvGrpSpPr/>
          <p:nvPr/>
        </p:nvGrpSpPr>
        <p:grpSpPr>
          <a:xfrm>
            <a:off x="7312157" y="-767528"/>
            <a:ext cx="2878138" cy="2491476"/>
            <a:chOff x="3815225" y="3163575"/>
            <a:chExt cx="2225250" cy="1926300"/>
          </a:xfrm>
        </p:grpSpPr>
        <p:sp>
          <p:nvSpPr>
            <p:cNvPr id="2734" name="Google Shape;2734;p11"/>
            <p:cNvSpPr/>
            <p:nvPr/>
          </p:nvSpPr>
          <p:spPr>
            <a:xfrm>
              <a:off x="4801625" y="4016575"/>
              <a:ext cx="213675" cy="197050"/>
            </a:xfrm>
            <a:custGeom>
              <a:rect b="b" l="l" r="r" t="t"/>
              <a:pathLst>
                <a:path extrusionOk="0" h="7882" w="8547">
                  <a:moveTo>
                    <a:pt x="4194" y="647"/>
                  </a:moveTo>
                  <a:cubicBezTo>
                    <a:pt x="5596" y="647"/>
                    <a:pt x="6951" y="1518"/>
                    <a:pt x="7445" y="2857"/>
                  </a:cubicBezTo>
                  <a:cubicBezTo>
                    <a:pt x="8159" y="4904"/>
                    <a:pt x="6903" y="6967"/>
                    <a:pt x="4762" y="7230"/>
                  </a:cubicBezTo>
                  <a:cubicBezTo>
                    <a:pt x="4747" y="7215"/>
                    <a:pt x="4700" y="7199"/>
                    <a:pt x="4669" y="7199"/>
                  </a:cubicBezTo>
                  <a:cubicBezTo>
                    <a:pt x="3103" y="7122"/>
                    <a:pt x="1474" y="6439"/>
                    <a:pt x="1024" y="4780"/>
                  </a:cubicBezTo>
                  <a:cubicBezTo>
                    <a:pt x="559" y="3089"/>
                    <a:pt x="1707" y="1166"/>
                    <a:pt x="3382" y="747"/>
                  </a:cubicBezTo>
                  <a:cubicBezTo>
                    <a:pt x="3650" y="680"/>
                    <a:pt x="3923" y="647"/>
                    <a:pt x="4194" y="647"/>
                  </a:cubicBezTo>
                  <a:close/>
                  <a:moveTo>
                    <a:pt x="4142" y="0"/>
                  </a:moveTo>
                  <a:cubicBezTo>
                    <a:pt x="4013" y="0"/>
                    <a:pt x="3884" y="6"/>
                    <a:pt x="3754" y="18"/>
                  </a:cubicBezTo>
                  <a:cubicBezTo>
                    <a:pt x="1598" y="236"/>
                    <a:pt x="1" y="2345"/>
                    <a:pt x="280" y="4501"/>
                  </a:cubicBezTo>
                  <a:cubicBezTo>
                    <a:pt x="525" y="6231"/>
                    <a:pt x="2164" y="7706"/>
                    <a:pt x="3901" y="7706"/>
                  </a:cubicBezTo>
                  <a:cubicBezTo>
                    <a:pt x="4032" y="7706"/>
                    <a:pt x="4165" y="7698"/>
                    <a:pt x="4297" y="7680"/>
                  </a:cubicBezTo>
                  <a:cubicBezTo>
                    <a:pt x="4343" y="7804"/>
                    <a:pt x="4421" y="7882"/>
                    <a:pt x="4576" y="7882"/>
                  </a:cubicBezTo>
                  <a:cubicBezTo>
                    <a:pt x="6840" y="7742"/>
                    <a:pt x="8547" y="5819"/>
                    <a:pt x="8236" y="3493"/>
                  </a:cubicBezTo>
                  <a:cubicBezTo>
                    <a:pt x="7959" y="1452"/>
                    <a:pt x="6148" y="0"/>
                    <a:pt x="4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11"/>
            <p:cNvSpPr/>
            <p:nvPr/>
          </p:nvSpPr>
          <p:spPr>
            <a:xfrm>
              <a:off x="3815225" y="3163575"/>
              <a:ext cx="2225250" cy="1926300"/>
            </a:xfrm>
            <a:custGeom>
              <a:rect b="b" l="l" r="r" t="t"/>
              <a:pathLst>
                <a:path extrusionOk="0" h="77052" w="89010">
                  <a:moveTo>
                    <a:pt x="30511" y="8120"/>
                  </a:moveTo>
                  <a:cubicBezTo>
                    <a:pt x="33081" y="8120"/>
                    <a:pt x="35518" y="9222"/>
                    <a:pt x="37596" y="10874"/>
                  </a:cubicBezTo>
                  <a:cubicBezTo>
                    <a:pt x="35765" y="12115"/>
                    <a:pt x="34587" y="14395"/>
                    <a:pt x="34819" y="16597"/>
                  </a:cubicBezTo>
                  <a:cubicBezTo>
                    <a:pt x="33579" y="16333"/>
                    <a:pt x="32369" y="15992"/>
                    <a:pt x="31283" y="15511"/>
                  </a:cubicBezTo>
                  <a:cubicBezTo>
                    <a:pt x="31268" y="15480"/>
                    <a:pt x="31237" y="15434"/>
                    <a:pt x="31190" y="15418"/>
                  </a:cubicBezTo>
                  <a:cubicBezTo>
                    <a:pt x="30771" y="15279"/>
                    <a:pt x="30229" y="14333"/>
                    <a:pt x="29949" y="13960"/>
                  </a:cubicBezTo>
                  <a:lnTo>
                    <a:pt x="28724" y="12394"/>
                  </a:lnTo>
                  <a:lnTo>
                    <a:pt x="27514" y="10828"/>
                  </a:lnTo>
                  <a:cubicBezTo>
                    <a:pt x="27297" y="10564"/>
                    <a:pt x="27096" y="10300"/>
                    <a:pt x="26894" y="10052"/>
                  </a:cubicBezTo>
                  <a:cubicBezTo>
                    <a:pt x="26754" y="9726"/>
                    <a:pt x="26553" y="9587"/>
                    <a:pt x="26274" y="9540"/>
                  </a:cubicBezTo>
                  <a:cubicBezTo>
                    <a:pt x="26398" y="9463"/>
                    <a:pt x="26475" y="9277"/>
                    <a:pt x="26367" y="9137"/>
                  </a:cubicBezTo>
                  <a:cubicBezTo>
                    <a:pt x="26553" y="9044"/>
                    <a:pt x="26739" y="8966"/>
                    <a:pt x="26941" y="8858"/>
                  </a:cubicBezTo>
                  <a:cubicBezTo>
                    <a:pt x="28144" y="8348"/>
                    <a:pt x="29341" y="8120"/>
                    <a:pt x="30511" y="8120"/>
                  </a:cubicBezTo>
                  <a:close/>
                  <a:moveTo>
                    <a:pt x="56567" y="8263"/>
                  </a:moveTo>
                  <a:cubicBezTo>
                    <a:pt x="57702" y="8263"/>
                    <a:pt x="58848" y="8495"/>
                    <a:pt x="59960" y="9013"/>
                  </a:cubicBezTo>
                  <a:cubicBezTo>
                    <a:pt x="58782" y="11231"/>
                    <a:pt x="57727" y="13542"/>
                    <a:pt x="56765" y="15837"/>
                  </a:cubicBezTo>
                  <a:cubicBezTo>
                    <a:pt x="55943" y="16178"/>
                    <a:pt x="55013" y="16457"/>
                    <a:pt x="54036" y="16768"/>
                  </a:cubicBezTo>
                  <a:cubicBezTo>
                    <a:pt x="53819" y="14426"/>
                    <a:pt x="52485" y="12347"/>
                    <a:pt x="50639" y="10936"/>
                  </a:cubicBezTo>
                  <a:cubicBezTo>
                    <a:pt x="50608" y="10859"/>
                    <a:pt x="50577" y="10781"/>
                    <a:pt x="50484" y="10734"/>
                  </a:cubicBezTo>
                  <a:cubicBezTo>
                    <a:pt x="50407" y="10703"/>
                    <a:pt x="50313" y="10657"/>
                    <a:pt x="50236" y="10626"/>
                  </a:cubicBezTo>
                  <a:cubicBezTo>
                    <a:pt x="52075" y="9190"/>
                    <a:pt x="54300" y="8263"/>
                    <a:pt x="56567" y="8263"/>
                  </a:cubicBezTo>
                  <a:close/>
                  <a:moveTo>
                    <a:pt x="38092" y="11293"/>
                  </a:moveTo>
                  <a:cubicBezTo>
                    <a:pt x="39069" y="12146"/>
                    <a:pt x="39953" y="13092"/>
                    <a:pt x="40729" y="14100"/>
                  </a:cubicBezTo>
                  <a:cubicBezTo>
                    <a:pt x="40775" y="14131"/>
                    <a:pt x="40806" y="14178"/>
                    <a:pt x="40853" y="14193"/>
                  </a:cubicBezTo>
                  <a:cubicBezTo>
                    <a:pt x="39938" y="15031"/>
                    <a:pt x="39255" y="16132"/>
                    <a:pt x="38790" y="17466"/>
                  </a:cubicBezTo>
                  <a:cubicBezTo>
                    <a:pt x="37627" y="17186"/>
                    <a:pt x="36463" y="16954"/>
                    <a:pt x="35316" y="16721"/>
                  </a:cubicBezTo>
                  <a:cubicBezTo>
                    <a:pt x="35440" y="14472"/>
                    <a:pt x="36277" y="12658"/>
                    <a:pt x="38076" y="11308"/>
                  </a:cubicBezTo>
                  <a:lnTo>
                    <a:pt x="38092" y="11293"/>
                  </a:lnTo>
                  <a:close/>
                  <a:moveTo>
                    <a:pt x="49740" y="11014"/>
                  </a:moveTo>
                  <a:cubicBezTo>
                    <a:pt x="49771" y="11091"/>
                    <a:pt x="49802" y="11169"/>
                    <a:pt x="49895" y="11231"/>
                  </a:cubicBezTo>
                  <a:cubicBezTo>
                    <a:pt x="51895" y="12627"/>
                    <a:pt x="52997" y="14596"/>
                    <a:pt x="53602" y="16923"/>
                  </a:cubicBezTo>
                  <a:cubicBezTo>
                    <a:pt x="52361" y="17311"/>
                    <a:pt x="51058" y="17745"/>
                    <a:pt x="49864" y="18288"/>
                  </a:cubicBezTo>
                  <a:lnTo>
                    <a:pt x="49864" y="18272"/>
                  </a:lnTo>
                  <a:cubicBezTo>
                    <a:pt x="49460" y="16473"/>
                    <a:pt x="48716" y="14658"/>
                    <a:pt x="47413" y="13619"/>
                  </a:cubicBezTo>
                  <a:cubicBezTo>
                    <a:pt x="48065" y="12658"/>
                    <a:pt x="48856" y="11789"/>
                    <a:pt x="49740" y="11014"/>
                  </a:cubicBezTo>
                  <a:close/>
                  <a:moveTo>
                    <a:pt x="44652" y="13264"/>
                  </a:moveTo>
                  <a:cubicBezTo>
                    <a:pt x="47422" y="13264"/>
                    <a:pt x="48537" y="15759"/>
                    <a:pt x="49321" y="18396"/>
                  </a:cubicBezTo>
                  <a:cubicBezTo>
                    <a:pt x="49336" y="18443"/>
                    <a:pt x="49352" y="18474"/>
                    <a:pt x="49383" y="18505"/>
                  </a:cubicBezTo>
                  <a:cubicBezTo>
                    <a:pt x="49104" y="18629"/>
                    <a:pt x="48856" y="18768"/>
                    <a:pt x="48607" y="18908"/>
                  </a:cubicBezTo>
                  <a:cubicBezTo>
                    <a:pt x="48251" y="16690"/>
                    <a:pt x="47289" y="14550"/>
                    <a:pt x="44730" y="14426"/>
                  </a:cubicBezTo>
                  <a:cubicBezTo>
                    <a:pt x="44670" y="14423"/>
                    <a:pt x="44610" y="14422"/>
                    <a:pt x="44551" y="14422"/>
                  </a:cubicBezTo>
                  <a:cubicBezTo>
                    <a:pt x="42439" y="14422"/>
                    <a:pt x="40867" y="16015"/>
                    <a:pt x="40279" y="17931"/>
                  </a:cubicBezTo>
                  <a:cubicBezTo>
                    <a:pt x="39891" y="17807"/>
                    <a:pt x="39488" y="17683"/>
                    <a:pt x="39085" y="17574"/>
                  </a:cubicBezTo>
                  <a:cubicBezTo>
                    <a:pt x="39813" y="16116"/>
                    <a:pt x="40573" y="14813"/>
                    <a:pt x="41907" y="14022"/>
                  </a:cubicBezTo>
                  <a:cubicBezTo>
                    <a:pt x="41919" y="14024"/>
                    <a:pt x="41931" y="14024"/>
                    <a:pt x="41943" y="14024"/>
                  </a:cubicBezTo>
                  <a:cubicBezTo>
                    <a:pt x="42073" y="14024"/>
                    <a:pt x="42209" y="13949"/>
                    <a:pt x="42280" y="13821"/>
                  </a:cubicBezTo>
                  <a:cubicBezTo>
                    <a:pt x="42590" y="13666"/>
                    <a:pt x="42931" y="13542"/>
                    <a:pt x="43319" y="13433"/>
                  </a:cubicBezTo>
                  <a:cubicBezTo>
                    <a:pt x="43802" y="13318"/>
                    <a:pt x="44244" y="13264"/>
                    <a:pt x="44652" y="13264"/>
                  </a:cubicBezTo>
                  <a:close/>
                  <a:moveTo>
                    <a:pt x="60503" y="9308"/>
                  </a:moveTo>
                  <a:cubicBezTo>
                    <a:pt x="60674" y="9401"/>
                    <a:pt x="60876" y="9509"/>
                    <a:pt x="61046" y="9618"/>
                  </a:cubicBezTo>
                  <a:cubicBezTo>
                    <a:pt x="64396" y="11836"/>
                    <a:pt x="64737" y="15170"/>
                    <a:pt x="64008" y="18505"/>
                  </a:cubicBezTo>
                  <a:cubicBezTo>
                    <a:pt x="63083" y="18148"/>
                    <a:pt x="62083" y="17924"/>
                    <a:pt x="61103" y="17924"/>
                  </a:cubicBezTo>
                  <a:cubicBezTo>
                    <a:pt x="59998" y="17924"/>
                    <a:pt x="58919" y="18209"/>
                    <a:pt x="58006" y="18908"/>
                  </a:cubicBezTo>
                  <a:cubicBezTo>
                    <a:pt x="57696" y="17962"/>
                    <a:pt x="57448" y="17000"/>
                    <a:pt x="57339" y="16070"/>
                  </a:cubicBezTo>
                  <a:cubicBezTo>
                    <a:pt x="57339" y="16023"/>
                    <a:pt x="57308" y="15946"/>
                    <a:pt x="57262" y="15884"/>
                  </a:cubicBezTo>
                  <a:cubicBezTo>
                    <a:pt x="58425" y="13743"/>
                    <a:pt x="59557" y="11541"/>
                    <a:pt x="60503" y="9308"/>
                  </a:cubicBezTo>
                  <a:close/>
                  <a:moveTo>
                    <a:pt x="25684" y="9509"/>
                  </a:moveTo>
                  <a:cubicBezTo>
                    <a:pt x="25886" y="10052"/>
                    <a:pt x="26320" y="10486"/>
                    <a:pt x="26692" y="10921"/>
                  </a:cubicBezTo>
                  <a:lnTo>
                    <a:pt x="28554" y="13247"/>
                  </a:lnTo>
                  <a:cubicBezTo>
                    <a:pt x="29143" y="13960"/>
                    <a:pt x="29717" y="14953"/>
                    <a:pt x="30461" y="15527"/>
                  </a:cubicBezTo>
                  <a:cubicBezTo>
                    <a:pt x="30570" y="15604"/>
                    <a:pt x="30632" y="15667"/>
                    <a:pt x="30709" y="15698"/>
                  </a:cubicBezTo>
                  <a:cubicBezTo>
                    <a:pt x="30709" y="16520"/>
                    <a:pt x="30616" y="17295"/>
                    <a:pt x="30492" y="18070"/>
                  </a:cubicBezTo>
                  <a:cubicBezTo>
                    <a:pt x="29810" y="17873"/>
                    <a:pt x="29074" y="17782"/>
                    <a:pt x="28320" y="17782"/>
                  </a:cubicBezTo>
                  <a:cubicBezTo>
                    <a:pt x="26416" y="17782"/>
                    <a:pt x="24404" y="18360"/>
                    <a:pt x="22893" y="19249"/>
                  </a:cubicBezTo>
                  <a:cubicBezTo>
                    <a:pt x="21962" y="15527"/>
                    <a:pt x="22133" y="11712"/>
                    <a:pt x="25684" y="9509"/>
                  </a:cubicBezTo>
                  <a:close/>
                  <a:moveTo>
                    <a:pt x="28695" y="18510"/>
                  </a:moveTo>
                  <a:cubicBezTo>
                    <a:pt x="29172" y="18510"/>
                    <a:pt x="29650" y="18522"/>
                    <a:pt x="30131" y="18522"/>
                  </a:cubicBezTo>
                  <a:cubicBezTo>
                    <a:pt x="30225" y="18522"/>
                    <a:pt x="30320" y="18521"/>
                    <a:pt x="30415" y="18520"/>
                  </a:cubicBezTo>
                  <a:lnTo>
                    <a:pt x="30415" y="18520"/>
                  </a:lnTo>
                  <a:cubicBezTo>
                    <a:pt x="30167" y="20009"/>
                    <a:pt x="29810" y="21467"/>
                    <a:pt x="29655" y="22941"/>
                  </a:cubicBezTo>
                  <a:cubicBezTo>
                    <a:pt x="29639" y="22878"/>
                    <a:pt x="29577" y="22816"/>
                    <a:pt x="29484" y="22801"/>
                  </a:cubicBezTo>
                  <a:cubicBezTo>
                    <a:pt x="28440" y="22571"/>
                    <a:pt x="27243" y="22365"/>
                    <a:pt x="26078" y="22365"/>
                  </a:cubicBezTo>
                  <a:cubicBezTo>
                    <a:pt x="25356" y="22365"/>
                    <a:pt x="24646" y="22444"/>
                    <a:pt x="23994" y="22646"/>
                  </a:cubicBezTo>
                  <a:cubicBezTo>
                    <a:pt x="23637" y="21731"/>
                    <a:pt x="23296" y="20785"/>
                    <a:pt x="23032" y="19839"/>
                  </a:cubicBezTo>
                  <a:cubicBezTo>
                    <a:pt x="23042" y="19839"/>
                    <a:pt x="23053" y="19845"/>
                    <a:pt x="23059" y="19845"/>
                  </a:cubicBezTo>
                  <a:cubicBezTo>
                    <a:pt x="23061" y="19845"/>
                    <a:pt x="23063" y="19844"/>
                    <a:pt x="23063" y="19839"/>
                  </a:cubicBezTo>
                  <a:cubicBezTo>
                    <a:pt x="24211" y="19373"/>
                    <a:pt x="25312" y="18908"/>
                    <a:pt x="26537" y="18675"/>
                  </a:cubicBezTo>
                  <a:cubicBezTo>
                    <a:pt x="27262" y="18537"/>
                    <a:pt x="27978" y="18510"/>
                    <a:pt x="28695" y="18510"/>
                  </a:cubicBezTo>
                  <a:close/>
                  <a:moveTo>
                    <a:pt x="30694" y="6714"/>
                  </a:moveTo>
                  <a:cubicBezTo>
                    <a:pt x="35241" y="6714"/>
                    <a:pt x="39401" y="9391"/>
                    <a:pt x="41582" y="13619"/>
                  </a:cubicBezTo>
                  <a:cubicBezTo>
                    <a:pt x="41473" y="13697"/>
                    <a:pt x="41364" y="13774"/>
                    <a:pt x="41271" y="13821"/>
                  </a:cubicBezTo>
                  <a:cubicBezTo>
                    <a:pt x="41271" y="13805"/>
                    <a:pt x="41256" y="13790"/>
                    <a:pt x="41256" y="13774"/>
                  </a:cubicBezTo>
                  <a:cubicBezTo>
                    <a:pt x="38647" y="10351"/>
                    <a:pt x="34745" y="7510"/>
                    <a:pt x="30505" y="7510"/>
                  </a:cubicBezTo>
                  <a:cubicBezTo>
                    <a:pt x="29250" y="7510"/>
                    <a:pt x="27966" y="7759"/>
                    <a:pt x="26677" y="8315"/>
                  </a:cubicBezTo>
                  <a:cubicBezTo>
                    <a:pt x="20582" y="10952"/>
                    <a:pt x="21016" y="17698"/>
                    <a:pt x="23668" y="22770"/>
                  </a:cubicBezTo>
                  <a:cubicBezTo>
                    <a:pt x="23451" y="22847"/>
                    <a:pt x="23265" y="22941"/>
                    <a:pt x="23063" y="23049"/>
                  </a:cubicBezTo>
                  <a:cubicBezTo>
                    <a:pt x="19418" y="17683"/>
                    <a:pt x="19775" y="9773"/>
                    <a:pt x="26816" y="7369"/>
                  </a:cubicBezTo>
                  <a:cubicBezTo>
                    <a:pt x="28116" y="6924"/>
                    <a:pt x="29420" y="6714"/>
                    <a:pt x="30694" y="6714"/>
                  </a:cubicBezTo>
                  <a:close/>
                  <a:moveTo>
                    <a:pt x="44608" y="14920"/>
                  </a:moveTo>
                  <a:cubicBezTo>
                    <a:pt x="44648" y="14920"/>
                    <a:pt x="44689" y="14921"/>
                    <a:pt x="44730" y="14922"/>
                  </a:cubicBezTo>
                  <a:cubicBezTo>
                    <a:pt x="47056" y="15031"/>
                    <a:pt x="47785" y="17217"/>
                    <a:pt x="48065" y="19172"/>
                  </a:cubicBezTo>
                  <a:cubicBezTo>
                    <a:pt x="48065" y="19187"/>
                    <a:pt x="48080" y="19218"/>
                    <a:pt x="48080" y="19234"/>
                  </a:cubicBezTo>
                  <a:cubicBezTo>
                    <a:pt x="46622" y="20164"/>
                    <a:pt x="45537" y="21390"/>
                    <a:pt x="45273" y="23158"/>
                  </a:cubicBezTo>
                  <a:cubicBezTo>
                    <a:pt x="45040" y="21762"/>
                    <a:pt x="44435" y="20474"/>
                    <a:pt x="43195" y="19466"/>
                  </a:cubicBezTo>
                  <a:cubicBezTo>
                    <a:pt x="42435" y="18861"/>
                    <a:pt x="41582" y="18427"/>
                    <a:pt x="40651" y="18070"/>
                  </a:cubicBezTo>
                  <a:cubicBezTo>
                    <a:pt x="41289" y="16369"/>
                    <a:pt x="42657" y="14920"/>
                    <a:pt x="44608" y="14920"/>
                  </a:cubicBezTo>
                  <a:close/>
                  <a:moveTo>
                    <a:pt x="61018" y="18572"/>
                  </a:moveTo>
                  <a:cubicBezTo>
                    <a:pt x="61956" y="18572"/>
                    <a:pt x="62913" y="18788"/>
                    <a:pt x="63900" y="19094"/>
                  </a:cubicBezTo>
                  <a:cubicBezTo>
                    <a:pt x="63543" y="20521"/>
                    <a:pt x="63031" y="21917"/>
                    <a:pt x="62504" y="23204"/>
                  </a:cubicBezTo>
                  <a:cubicBezTo>
                    <a:pt x="62504" y="23235"/>
                    <a:pt x="62504" y="23251"/>
                    <a:pt x="62489" y="23266"/>
                  </a:cubicBezTo>
                  <a:cubicBezTo>
                    <a:pt x="62094" y="23196"/>
                    <a:pt x="61692" y="23160"/>
                    <a:pt x="61293" y="23160"/>
                  </a:cubicBezTo>
                  <a:cubicBezTo>
                    <a:pt x="60718" y="23160"/>
                    <a:pt x="60150" y="23235"/>
                    <a:pt x="59619" y="23390"/>
                  </a:cubicBezTo>
                  <a:cubicBezTo>
                    <a:pt x="59200" y="22087"/>
                    <a:pt x="58642" y="20723"/>
                    <a:pt x="58177" y="19389"/>
                  </a:cubicBezTo>
                  <a:cubicBezTo>
                    <a:pt x="59112" y="18800"/>
                    <a:pt x="60055" y="18572"/>
                    <a:pt x="61018" y="18572"/>
                  </a:cubicBezTo>
                  <a:close/>
                  <a:moveTo>
                    <a:pt x="56376" y="6812"/>
                  </a:moveTo>
                  <a:cubicBezTo>
                    <a:pt x="57876" y="6812"/>
                    <a:pt x="59403" y="7189"/>
                    <a:pt x="60876" y="8036"/>
                  </a:cubicBezTo>
                  <a:cubicBezTo>
                    <a:pt x="67033" y="11556"/>
                    <a:pt x="66474" y="18055"/>
                    <a:pt x="63729" y="23638"/>
                  </a:cubicBezTo>
                  <a:cubicBezTo>
                    <a:pt x="63512" y="23561"/>
                    <a:pt x="63295" y="23483"/>
                    <a:pt x="63078" y="23421"/>
                  </a:cubicBezTo>
                  <a:cubicBezTo>
                    <a:pt x="63109" y="23421"/>
                    <a:pt x="63109" y="23406"/>
                    <a:pt x="63109" y="23406"/>
                  </a:cubicBezTo>
                  <a:cubicBezTo>
                    <a:pt x="65048" y="18365"/>
                    <a:pt x="66692" y="11479"/>
                    <a:pt x="60519" y="8703"/>
                  </a:cubicBezTo>
                  <a:cubicBezTo>
                    <a:pt x="59196" y="8110"/>
                    <a:pt x="57793" y="7830"/>
                    <a:pt x="56402" y="7830"/>
                  </a:cubicBezTo>
                  <a:cubicBezTo>
                    <a:pt x="52623" y="7830"/>
                    <a:pt x="48929" y="9899"/>
                    <a:pt x="47150" y="13402"/>
                  </a:cubicBezTo>
                  <a:cubicBezTo>
                    <a:pt x="46932" y="13247"/>
                    <a:pt x="46700" y="13123"/>
                    <a:pt x="46467" y="13014"/>
                  </a:cubicBezTo>
                  <a:lnTo>
                    <a:pt x="46529" y="12952"/>
                  </a:lnTo>
                  <a:cubicBezTo>
                    <a:pt x="48633" y="9442"/>
                    <a:pt x="52411" y="6812"/>
                    <a:pt x="56376" y="6812"/>
                  </a:cubicBezTo>
                  <a:close/>
                  <a:moveTo>
                    <a:pt x="22341" y="1684"/>
                  </a:moveTo>
                  <a:cubicBezTo>
                    <a:pt x="23317" y="1684"/>
                    <a:pt x="25751" y="2824"/>
                    <a:pt x="26568" y="3011"/>
                  </a:cubicBezTo>
                  <a:cubicBezTo>
                    <a:pt x="28833" y="3476"/>
                    <a:pt x="31113" y="3693"/>
                    <a:pt x="33346" y="4158"/>
                  </a:cubicBezTo>
                  <a:cubicBezTo>
                    <a:pt x="38107" y="5135"/>
                    <a:pt x="42900" y="7353"/>
                    <a:pt x="44001" y="12534"/>
                  </a:cubicBezTo>
                  <a:cubicBezTo>
                    <a:pt x="44017" y="12627"/>
                    <a:pt x="44079" y="12689"/>
                    <a:pt x="44141" y="12720"/>
                  </a:cubicBezTo>
                  <a:cubicBezTo>
                    <a:pt x="43412" y="12813"/>
                    <a:pt x="42760" y="13014"/>
                    <a:pt x="42202" y="13278"/>
                  </a:cubicBezTo>
                  <a:cubicBezTo>
                    <a:pt x="39924" y="8834"/>
                    <a:pt x="35442" y="6053"/>
                    <a:pt x="30711" y="6053"/>
                  </a:cubicBezTo>
                  <a:cubicBezTo>
                    <a:pt x="28838" y="6053"/>
                    <a:pt x="26925" y="6489"/>
                    <a:pt x="25095" y="7431"/>
                  </a:cubicBezTo>
                  <a:cubicBezTo>
                    <a:pt x="19108" y="10533"/>
                    <a:pt x="18720" y="18427"/>
                    <a:pt x="22660" y="23328"/>
                  </a:cubicBezTo>
                  <a:cubicBezTo>
                    <a:pt x="22226" y="23654"/>
                    <a:pt x="21869" y="24088"/>
                    <a:pt x="21559" y="24631"/>
                  </a:cubicBezTo>
                  <a:cubicBezTo>
                    <a:pt x="21528" y="24662"/>
                    <a:pt x="21512" y="24724"/>
                    <a:pt x="21497" y="24755"/>
                  </a:cubicBezTo>
                  <a:cubicBezTo>
                    <a:pt x="17325" y="21405"/>
                    <a:pt x="16146" y="16737"/>
                    <a:pt x="17821" y="11650"/>
                  </a:cubicBezTo>
                  <a:cubicBezTo>
                    <a:pt x="18410" y="9866"/>
                    <a:pt x="19232" y="8160"/>
                    <a:pt x="19946" y="6423"/>
                  </a:cubicBezTo>
                  <a:cubicBezTo>
                    <a:pt x="20427" y="5213"/>
                    <a:pt x="20861" y="2034"/>
                    <a:pt x="22133" y="1708"/>
                  </a:cubicBezTo>
                  <a:cubicBezTo>
                    <a:pt x="22191" y="1691"/>
                    <a:pt x="22261" y="1684"/>
                    <a:pt x="22341" y="1684"/>
                  </a:cubicBezTo>
                  <a:close/>
                  <a:moveTo>
                    <a:pt x="63586" y="885"/>
                  </a:moveTo>
                  <a:cubicBezTo>
                    <a:pt x="64597" y="885"/>
                    <a:pt x="65406" y="1052"/>
                    <a:pt x="65808" y="1491"/>
                  </a:cubicBezTo>
                  <a:cubicBezTo>
                    <a:pt x="66242" y="1956"/>
                    <a:pt x="66304" y="3554"/>
                    <a:pt x="66490" y="4158"/>
                  </a:cubicBezTo>
                  <a:cubicBezTo>
                    <a:pt x="66769" y="5027"/>
                    <a:pt x="67095" y="5895"/>
                    <a:pt x="67405" y="6764"/>
                  </a:cubicBezTo>
                  <a:cubicBezTo>
                    <a:pt x="68056" y="8703"/>
                    <a:pt x="68646" y="10626"/>
                    <a:pt x="68832" y="12689"/>
                  </a:cubicBezTo>
                  <a:cubicBezTo>
                    <a:pt x="69251" y="16985"/>
                    <a:pt x="68258" y="21110"/>
                    <a:pt x="65699" y="24600"/>
                  </a:cubicBezTo>
                  <a:cubicBezTo>
                    <a:pt x="65652" y="24662"/>
                    <a:pt x="65652" y="24709"/>
                    <a:pt x="65652" y="24755"/>
                  </a:cubicBezTo>
                  <a:cubicBezTo>
                    <a:pt x="65637" y="24786"/>
                    <a:pt x="65606" y="24786"/>
                    <a:pt x="65575" y="24786"/>
                  </a:cubicBezTo>
                  <a:cubicBezTo>
                    <a:pt x="65559" y="24786"/>
                    <a:pt x="65559" y="24802"/>
                    <a:pt x="65544" y="24802"/>
                  </a:cubicBezTo>
                  <a:cubicBezTo>
                    <a:pt x="65218" y="24445"/>
                    <a:pt x="64799" y="24166"/>
                    <a:pt x="64381" y="23933"/>
                  </a:cubicBezTo>
                  <a:cubicBezTo>
                    <a:pt x="67250" y="18039"/>
                    <a:pt x="67793" y="11091"/>
                    <a:pt x="61232" y="7431"/>
                  </a:cubicBezTo>
                  <a:cubicBezTo>
                    <a:pt x="59682" y="6562"/>
                    <a:pt x="58013" y="6164"/>
                    <a:pt x="56358" y="6164"/>
                  </a:cubicBezTo>
                  <a:cubicBezTo>
                    <a:pt x="52133" y="6164"/>
                    <a:pt x="48000" y="8757"/>
                    <a:pt x="46172" y="12735"/>
                  </a:cubicBezTo>
                  <a:cubicBezTo>
                    <a:pt x="46157" y="12797"/>
                    <a:pt x="46157" y="12844"/>
                    <a:pt x="46157" y="12890"/>
                  </a:cubicBezTo>
                  <a:cubicBezTo>
                    <a:pt x="45785" y="12782"/>
                    <a:pt x="45381" y="12704"/>
                    <a:pt x="44932" y="12673"/>
                  </a:cubicBezTo>
                  <a:lnTo>
                    <a:pt x="44932" y="12627"/>
                  </a:lnTo>
                  <a:cubicBezTo>
                    <a:pt x="44652" y="6686"/>
                    <a:pt x="49786" y="3662"/>
                    <a:pt x="54904" y="2499"/>
                  </a:cubicBezTo>
                  <a:cubicBezTo>
                    <a:pt x="56496" y="2146"/>
                    <a:pt x="60806" y="885"/>
                    <a:pt x="63586" y="885"/>
                  </a:cubicBezTo>
                  <a:close/>
                  <a:moveTo>
                    <a:pt x="34881" y="17466"/>
                  </a:moveTo>
                  <a:lnTo>
                    <a:pt x="34881" y="17466"/>
                  </a:lnTo>
                  <a:cubicBezTo>
                    <a:pt x="35052" y="17543"/>
                    <a:pt x="35207" y="17590"/>
                    <a:pt x="35300" y="17621"/>
                  </a:cubicBezTo>
                  <a:cubicBezTo>
                    <a:pt x="36634" y="17962"/>
                    <a:pt x="38014" y="18117"/>
                    <a:pt x="39348" y="18458"/>
                  </a:cubicBezTo>
                  <a:cubicBezTo>
                    <a:pt x="41551" y="19001"/>
                    <a:pt x="43644" y="20009"/>
                    <a:pt x="44466" y="22320"/>
                  </a:cubicBezTo>
                  <a:cubicBezTo>
                    <a:pt x="45226" y="24367"/>
                    <a:pt x="44621" y="26833"/>
                    <a:pt x="44187" y="28896"/>
                  </a:cubicBezTo>
                  <a:lnTo>
                    <a:pt x="44187" y="28943"/>
                  </a:lnTo>
                  <a:lnTo>
                    <a:pt x="44079" y="28943"/>
                  </a:lnTo>
                  <a:cubicBezTo>
                    <a:pt x="43955" y="28938"/>
                    <a:pt x="43833" y="28936"/>
                    <a:pt x="43712" y="28936"/>
                  </a:cubicBezTo>
                  <a:cubicBezTo>
                    <a:pt x="42993" y="28936"/>
                    <a:pt x="42307" y="29014"/>
                    <a:pt x="41644" y="29160"/>
                  </a:cubicBezTo>
                  <a:cubicBezTo>
                    <a:pt x="41426" y="24445"/>
                    <a:pt x="38929" y="19839"/>
                    <a:pt x="34881" y="17466"/>
                  </a:cubicBezTo>
                  <a:close/>
                  <a:moveTo>
                    <a:pt x="55711" y="16845"/>
                  </a:moveTo>
                  <a:cubicBezTo>
                    <a:pt x="51058" y="20071"/>
                    <a:pt x="47243" y="23809"/>
                    <a:pt x="47754" y="29935"/>
                  </a:cubicBezTo>
                  <a:cubicBezTo>
                    <a:pt x="46839" y="29455"/>
                    <a:pt x="45831" y="29129"/>
                    <a:pt x="44777" y="28989"/>
                  </a:cubicBezTo>
                  <a:cubicBezTo>
                    <a:pt x="45071" y="27671"/>
                    <a:pt x="45350" y="26260"/>
                    <a:pt x="45381" y="24864"/>
                  </a:cubicBezTo>
                  <a:cubicBezTo>
                    <a:pt x="45443" y="24864"/>
                    <a:pt x="45521" y="24817"/>
                    <a:pt x="45521" y="24724"/>
                  </a:cubicBezTo>
                  <a:cubicBezTo>
                    <a:pt x="45630" y="20955"/>
                    <a:pt x="48794" y="19141"/>
                    <a:pt x="51957" y="18086"/>
                  </a:cubicBezTo>
                  <a:cubicBezTo>
                    <a:pt x="52671" y="17853"/>
                    <a:pt x="54455" y="17031"/>
                    <a:pt x="55711" y="16845"/>
                  </a:cubicBezTo>
                  <a:close/>
                  <a:moveTo>
                    <a:pt x="31640" y="16566"/>
                  </a:moveTo>
                  <a:lnTo>
                    <a:pt x="31640" y="16566"/>
                  </a:lnTo>
                  <a:cubicBezTo>
                    <a:pt x="37022" y="19063"/>
                    <a:pt x="40635" y="23158"/>
                    <a:pt x="41039" y="29299"/>
                  </a:cubicBezTo>
                  <a:cubicBezTo>
                    <a:pt x="40279" y="29532"/>
                    <a:pt x="39565" y="29842"/>
                    <a:pt x="38914" y="30246"/>
                  </a:cubicBezTo>
                  <a:cubicBezTo>
                    <a:pt x="33718" y="27299"/>
                    <a:pt x="31516" y="22351"/>
                    <a:pt x="31640" y="16566"/>
                  </a:cubicBezTo>
                  <a:close/>
                  <a:moveTo>
                    <a:pt x="56140" y="17459"/>
                  </a:moveTo>
                  <a:cubicBezTo>
                    <a:pt x="56276" y="17459"/>
                    <a:pt x="56402" y="17481"/>
                    <a:pt x="56517" y="17528"/>
                  </a:cubicBezTo>
                  <a:cubicBezTo>
                    <a:pt x="56998" y="17729"/>
                    <a:pt x="57060" y="20769"/>
                    <a:pt x="57014" y="21390"/>
                  </a:cubicBezTo>
                  <a:cubicBezTo>
                    <a:pt x="56952" y="22785"/>
                    <a:pt x="56533" y="24197"/>
                    <a:pt x="55835" y="25422"/>
                  </a:cubicBezTo>
                  <a:cubicBezTo>
                    <a:pt x="54377" y="27997"/>
                    <a:pt x="51911" y="29625"/>
                    <a:pt x="49305" y="30819"/>
                  </a:cubicBezTo>
                  <a:cubicBezTo>
                    <a:pt x="49259" y="30850"/>
                    <a:pt x="49228" y="30866"/>
                    <a:pt x="49197" y="30897"/>
                  </a:cubicBezTo>
                  <a:cubicBezTo>
                    <a:pt x="48887" y="30649"/>
                    <a:pt x="48545" y="30416"/>
                    <a:pt x="48189" y="30230"/>
                  </a:cubicBezTo>
                  <a:cubicBezTo>
                    <a:pt x="48173" y="27283"/>
                    <a:pt x="48794" y="24445"/>
                    <a:pt x="50562" y="22010"/>
                  </a:cubicBezTo>
                  <a:cubicBezTo>
                    <a:pt x="51479" y="20734"/>
                    <a:pt x="54489" y="17459"/>
                    <a:pt x="56140" y="17459"/>
                  </a:cubicBezTo>
                  <a:close/>
                  <a:moveTo>
                    <a:pt x="26799" y="24495"/>
                  </a:moveTo>
                  <a:cubicBezTo>
                    <a:pt x="27751" y="24495"/>
                    <a:pt x="28748" y="24757"/>
                    <a:pt x="29562" y="25050"/>
                  </a:cubicBezTo>
                  <a:cubicBezTo>
                    <a:pt x="29569" y="25058"/>
                    <a:pt x="29585" y="25058"/>
                    <a:pt x="29600" y="25058"/>
                  </a:cubicBezTo>
                  <a:cubicBezTo>
                    <a:pt x="29616" y="25058"/>
                    <a:pt x="29631" y="25058"/>
                    <a:pt x="29639" y="25065"/>
                  </a:cubicBezTo>
                  <a:cubicBezTo>
                    <a:pt x="29686" y="25841"/>
                    <a:pt x="29810" y="26663"/>
                    <a:pt x="30104" y="27469"/>
                  </a:cubicBezTo>
                  <a:cubicBezTo>
                    <a:pt x="30616" y="28943"/>
                    <a:pt x="31392" y="30261"/>
                    <a:pt x="32369" y="31393"/>
                  </a:cubicBezTo>
                  <a:cubicBezTo>
                    <a:pt x="31079" y="30697"/>
                    <a:pt x="29695" y="30244"/>
                    <a:pt x="28269" y="30244"/>
                  </a:cubicBezTo>
                  <a:cubicBezTo>
                    <a:pt x="27535" y="30244"/>
                    <a:pt x="26790" y="30364"/>
                    <a:pt x="26041" y="30633"/>
                  </a:cubicBezTo>
                  <a:cubicBezTo>
                    <a:pt x="25793" y="30711"/>
                    <a:pt x="25591" y="30804"/>
                    <a:pt x="25390" y="30912"/>
                  </a:cubicBezTo>
                  <a:cubicBezTo>
                    <a:pt x="24133" y="29718"/>
                    <a:pt x="23048" y="27376"/>
                    <a:pt x="24102" y="25794"/>
                  </a:cubicBezTo>
                  <a:cubicBezTo>
                    <a:pt x="24732" y="24821"/>
                    <a:pt x="25737" y="24495"/>
                    <a:pt x="26799" y="24495"/>
                  </a:cubicBezTo>
                  <a:close/>
                  <a:moveTo>
                    <a:pt x="60890" y="25245"/>
                  </a:moveTo>
                  <a:cubicBezTo>
                    <a:pt x="62298" y="25245"/>
                    <a:pt x="63707" y="25508"/>
                    <a:pt x="64319" y="27004"/>
                  </a:cubicBezTo>
                  <a:cubicBezTo>
                    <a:pt x="65048" y="28757"/>
                    <a:pt x="64133" y="30416"/>
                    <a:pt x="62799" y="31564"/>
                  </a:cubicBezTo>
                  <a:lnTo>
                    <a:pt x="62752" y="31610"/>
                  </a:lnTo>
                  <a:cubicBezTo>
                    <a:pt x="62023" y="31176"/>
                    <a:pt x="61217" y="30835"/>
                    <a:pt x="60333" y="30649"/>
                  </a:cubicBezTo>
                  <a:cubicBezTo>
                    <a:pt x="59959" y="30582"/>
                    <a:pt x="59585" y="30551"/>
                    <a:pt x="59213" y="30551"/>
                  </a:cubicBezTo>
                  <a:cubicBezTo>
                    <a:pt x="58891" y="30551"/>
                    <a:pt x="58571" y="30575"/>
                    <a:pt x="58254" y="30618"/>
                  </a:cubicBezTo>
                  <a:cubicBezTo>
                    <a:pt x="60085" y="29051"/>
                    <a:pt x="60395" y="27221"/>
                    <a:pt x="60085" y="25267"/>
                  </a:cubicBezTo>
                  <a:cubicBezTo>
                    <a:pt x="60349" y="25254"/>
                    <a:pt x="60619" y="25245"/>
                    <a:pt x="60890" y="25245"/>
                  </a:cubicBezTo>
                  <a:close/>
                  <a:moveTo>
                    <a:pt x="26101" y="22905"/>
                  </a:moveTo>
                  <a:cubicBezTo>
                    <a:pt x="27191" y="22905"/>
                    <a:pt x="28326" y="23118"/>
                    <a:pt x="29345" y="23344"/>
                  </a:cubicBezTo>
                  <a:cubicBezTo>
                    <a:pt x="29373" y="23353"/>
                    <a:pt x="29401" y="23358"/>
                    <a:pt x="29427" y="23358"/>
                  </a:cubicBezTo>
                  <a:cubicBezTo>
                    <a:pt x="29531" y="23358"/>
                    <a:pt x="29614" y="23291"/>
                    <a:pt x="29639" y="23204"/>
                  </a:cubicBezTo>
                  <a:lnTo>
                    <a:pt x="29639" y="23204"/>
                  </a:lnTo>
                  <a:cubicBezTo>
                    <a:pt x="29608" y="23638"/>
                    <a:pt x="29577" y="24057"/>
                    <a:pt x="29608" y="24491"/>
                  </a:cubicBezTo>
                  <a:cubicBezTo>
                    <a:pt x="28744" y="24197"/>
                    <a:pt x="27745" y="23969"/>
                    <a:pt x="26786" y="23969"/>
                  </a:cubicBezTo>
                  <a:cubicBezTo>
                    <a:pt x="25471" y="23969"/>
                    <a:pt x="24230" y="24397"/>
                    <a:pt x="23513" y="25670"/>
                  </a:cubicBezTo>
                  <a:cubicBezTo>
                    <a:pt x="22567" y="27392"/>
                    <a:pt x="23466" y="29982"/>
                    <a:pt x="25002" y="31145"/>
                  </a:cubicBezTo>
                  <a:cubicBezTo>
                    <a:pt x="24599" y="31378"/>
                    <a:pt x="24226" y="31641"/>
                    <a:pt x="23885" y="31952"/>
                  </a:cubicBezTo>
                  <a:cubicBezTo>
                    <a:pt x="22319" y="30246"/>
                    <a:pt x="20861" y="27500"/>
                    <a:pt x="21977" y="25174"/>
                  </a:cubicBezTo>
                  <a:cubicBezTo>
                    <a:pt x="22843" y="23414"/>
                    <a:pt x="24418" y="22905"/>
                    <a:pt x="26101" y="22905"/>
                  </a:cubicBezTo>
                  <a:close/>
                  <a:moveTo>
                    <a:pt x="60905" y="23727"/>
                  </a:moveTo>
                  <a:cubicBezTo>
                    <a:pt x="62965" y="23727"/>
                    <a:pt x="65161" y="24485"/>
                    <a:pt x="65901" y="26601"/>
                  </a:cubicBezTo>
                  <a:cubicBezTo>
                    <a:pt x="66630" y="28757"/>
                    <a:pt x="65327" y="30804"/>
                    <a:pt x="63884" y="32324"/>
                  </a:cubicBezTo>
                  <a:cubicBezTo>
                    <a:pt x="63683" y="32184"/>
                    <a:pt x="63466" y="32045"/>
                    <a:pt x="63279" y="31921"/>
                  </a:cubicBezTo>
                  <a:cubicBezTo>
                    <a:pt x="64753" y="30649"/>
                    <a:pt x="65699" y="28664"/>
                    <a:pt x="64846" y="26756"/>
                  </a:cubicBezTo>
                  <a:cubicBezTo>
                    <a:pt x="64195" y="25288"/>
                    <a:pt x="62804" y="24751"/>
                    <a:pt x="61354" y="24751"/>
                  </a:cubicBezTo>
                  <a:cubicBezTo>
                    <a:pt x="60904" y="24751"/>
                    <a:pt x="60448" y="24803"/>
                    <a:pt x="60007" y="24895"/>
                  </a:cubicBezTo>
                  <a:cubicBezTo>
                    <a:pt x="59929" y="24522"/>
                    <a:pt x="59852" y="24181"/>
                    <a:pt x="59728" y="23809"/>
                  </a:cubicBezTo>
                  <a:cubicBezTo>
                    <a:pt x="60107" y="23756"/>
                    <a:pt x="60504" y="23727"/>
                    <a:pt x="60905" y="23727"/>
                  </a:cubicBezTo>
                  <a:close/>
                  <a:moveTo>
                    <a:pt x="31113" y="17280"/>
                  </a:moveTo>
                  <a:lnTo>
                    <a:pt x="31113" y="17280"/>
                  </a:lnTo>
                  <a:cubicBezTo>
                    <a:pt x="30647" y="22739"/>
                    <a:pt x="33687" y="27826"/>
                    <a:pt x="38402" y="30571"/>
                  </a:cubicBezTo>
                  <a:cubicBezTo>
                    <a:pt x="37316" y="31347"/>
                    <a:pt x="36401" y="32355"/>
                    <a:pt x="35734" y="33549"/>
                  </a:cubicBezTo>
                  <a:cubicBezTo>
                    <a:pt x="32757" y="31564"/>
                    <a:pt x="30647" y="28757"/>
                    <a:pt x="30182" y="25127"/>
                  </a:cubicBezTo>
                  <a:cubicBezTo>
                    <a:pt x="30073" y="24274"/>
                    <a:pt x="30151" y="20785"/>
                    <a:pt x="30709" y="18474"/>
                  </a:cubicBezTo>
                  <a:cubicBezTo>
                    <a:pt x="30802" y="18443"/>
                    <a:pt x="30849" y="18303"/>
                    <a:pt x="30787" y="18210"/>
                  </a:cubicBezTo>
                  <a:cubicBezTo>
                    <a:pt x="30880" y="17853"/>
                    <a:pt x="30973" y="17543"/>
                    <a:pt x="31113" y="17280"/>
                  </a:cubicBezTo>
                  <a:close/>
                  <a:moveTo>
                    <a:pt x="57153" y="17993"/>
                  </a:moveTo>
                  <a:cubicBezTo>
                    <a:pt x="57324" y="18660"/>
                    <a:pt x="57494" y="19451"/>
                    <a:pt x="57572" y="19606"/>
                  </a:cubicBezTo>
                  <a:cubicBezTo>
                    <a:pt x="57805" y="20211"/>
                    <a:pt x="58084" y="20769"/>
                    <a:pt x="58316" y="21343"/>
                  </a:cubicBezTo>
                  <a:cubicBezTo>
                    <a:pt x="59774" y="24755"/>
                    <a:pt x="60658" y="28539"/>
                    <a:pt x="56796" y="30866"/>
                  </a:cubicBezTo>
                  <a:cubicBezTo>
                    <a:pt x="56765" y="30881"/>
                    <a:pt x="56719" y="30928"/>
                    <a:pt x="56703" y="30959"/>
                  </a:cubicBezTo>
                  <a:cubicBezTo>
                    <a:pt x="54904" y="31579"/>
                    <a:pt x="53198" y="32789"/>
                    <a:pt x="51833" y="33952"/>
                  </a:cubicBezTo>
                  <a:cubicBezTo>
                    <a:pt x="51291" y="32960"/>
                    <a:pt x="50593" y="32091"/>
                    <a:pt x="49771" y="31331"/>
                  </a:cubicBezTo>
                  <a:cubicBezTo>
                    <a:pt x="52485" y="30106"/>
                    <a:pt x="54951" y="28384"/>
                    <a:pt x="56424" y="25732"/>
                  </a:cubicBezTo>
                  <a:cubicBezTo>
                    <a:pt x="57929" y="23018"/>
                    <a:pt x="57494" y="20723"/>
                    <a:pt x="57153" y="17993"/>
                  </a:cubicBezTo>
                  <a:close/>
                  <a:moveTo>
                    <a:pt x="66630" y="28601"/>
                  </a:moveTo>
                  <a:cubicBezTo>
                    <a:pt x="67777" y="28772"/>
                    <a:pt x="68956" y="28989"/>
                    <a:pt x="70104" y="29299"/>
                  </a:cubicBezTo>
                  <a:cubicBezTo>
                    <a:pt x="70088" y="29330"/>
                    <a:pt x="70057" y="29392"/>
                    <a:pt x="70057" y="29455"/>
                  </a:cubicBezTo>
                  <a:cubicBezTo>
                    <a:pt x="70197" y="30602"/>
                    <a:pt x="69964" y="31703"/>
                    <a:pt x="69390" y="32712"/>
                  </a:cubicBezTo>
                  <a:cubicBezTo>
                    <a:pt x="68801" y="33658"/>
                    <a:pt x="67963" y="34169"/>
                    <a:pt x="67110" y="34836"/>
                  </a:cubicBezTo>
                  <a:cubicBezTo>
                    <a:pt x="67079" y="34867"/>
                    <a:pt x="67079" y="34898"/>
                    <a:pt x="67079" y="34914"/>
                  </a:cubicBezTo>
                  <a:cubicBezTo>
                    <a:pt x="66149" y="34200"/>
                    <a:pt x="65280" y="33409"/>
                    <a:pt x="64365" y="32696"/>
                  </a:cubicBezTo>
                  <a:cubicBezTo>
                    <a:pt x="65451" y="31579"/>
                    <a:pt x="66381" y="30121"/>
                    <a:pt x="66630" y="28601"/>
                  </a:cubicBezTo>
                  <a:close/>
                  <a:moveTo>
                    <a:pt x="21438" y="30525"/>
                  </a:moveTo>
                  <a:cubicBezTo>
                    <a:pt x="21671" y="30525"/>
                    <a:pt x="21898" y="30530"/>
                    <a:pt x="22117" y="30540"/>
                  </a:cubicBezTo>
                  <a:cubicBezTo>
                    <a:pt x="22520" y="31192"/>
                    <a:pt x="23017" y="31796"/>
                    <a:pt x="23559" y="32277"/>
                  </a:cubicBezTo>
                  <a:cubicBezTo>
                    <a:pt x="22412" y="33332"/>
                    <a:pt x="21512" y="34681"/>
                    <a:pt x="20473" y="35875"/>
                  </a:cubicBezTo>
                  <a:cubicBezTo>
                    <a:pt x="19062" y="34526"/>
                    <a:pt x="18333" y="32696"/>
                    <a:pt x="18751" y="30711"/>
                  </a:cubicBezTo>
                  <a:cubicBezTo>
                    <a:pt x="19686" y="30589"/>
                    <a:pt x="20601" y="30525"/>
                    <a:pt x="21438" y="30525"/>
                  </a:cubicBezTo>
                  <a:close/>
                  <a:moveTo>
                    <a:pt x="59180" y="31318"/>
                  </a:moveTo>
                  <a:cubicBezTo>
                    <a:pt x="61421" y="31318"/>
                    <a:pt x="63084" y="32606"/>
                    <a:pt x="64784" y="34030"/>
                  </a:cubicBezTo>
                  <a:cubicBezTo>
                    <a:pt x="65094" y="34262"/>
                    <a:pt x="66769" y="35348"/>
                    <a:pt x="68087" y="36232"/>
                  </a:cubicBezTo>
                  <a:cubicBezTo>
                    <a:pt x="65639" y="35378"/>
                    <a:pt x="63101" y="34925"/>
                    <a:pt x="60560" y="34925"/>
                  </a:cubicBezTo>
                  <a:cubicBezTo>
                    <a:pt x="57933" y="34925"/>
                    <a:pt x="55302" y="35409"/>
                    <a:pt x="52764" y="36434"/>
                  </a:cubicBezTo>
                  <a:cubicBezTo>
                    <a:pt x="52609" y="35798"/>
                    <a:pt x="52407" y="35178"/>
                    <a:pt x="52128" y="34573"/>
                  </a:cubicBezTo>
                  <a:cubicBezTo>
                    <a:pt x="53896" y="33053"/>
                    <a:pt x="55990" y="31688"/>
                    <a:pt x="58332" y="31378"/>
                  </a:cubicBezTo>
                  <a:cubicBezTo>
                    <a:pt x="58624" y="31337"/>
                    <a:pt x="58906" y="31318"/>
                    <a:pt x="59180" y="31318"/>
                  </a:cubicBezTo>
                  <a:close/>
                  <a:moveTo>
                    <a:pt x="70724" y="29470"/>
                  </a:moveTo>
                  <a:cubicBezTo>
                    <a:pt x="73826" y="30401"/>
                    <a:pt x="76587" y="32076"/>
                    <a:pt x="77316" y="35379"/>
                  </a:cubicBezTo>
                  <a:cubicBezTo>
                    <a:pt x="75129" y="35969"/>
                    <a:pt x="72911" y="36418"/>
                    <a:pt x="70709" y="36899"/>
                  </a:cubicBezTo>
                  <a:cubicBezTo>
                    <a:pt x="70678" y="36899"/>
                    <a:pt x="70678" y="36884"/>
                    <a:pt x="70678" y="36884"/>
                  </a:cubicBezTo>
                  <a:cubicBezTo>
                    <a:pt x="69421" y="36527"/>
                    <a:pt x="68336" y="35860"/>
                    <a:pt x="67312" y="35085"/>
                  </a:cubicBezTo>
                  <a:cubicBezTo>
                    <a:pt x="69700" y="34712"/>
                    <a:pt x="70957" y="31579"/>
                    <a:pt x="70724" y="29470"/>
                  </a:cubicBezTo>
                  <a:close/>
                  <a:moveTo>
                    <a:pt x="28489" y="30987"/>
                  </a:moveTo>
                  <a:cubicBezTo>
                    <a:pt x="31054" y="30987"/>
                    <a:pt x="33260" y="32462"/>
                    <a:pt x="35300" y="34185"/>
                  </a:cubicBezTo>
                  <a:cubicBezTo>
                    <a:pt x="35316" y="34200"/>
                    <a:pt x="35362" y="34216"/>
                    <a:pt x="35378" y="34216"/>
                  </a:cubicBezTo>
                  <a:cubicBezTo>
                    <a:pt x="34975" y="35116"/>
                    <a:pt x="34680" y="36077"/>
                    <a:pt x="34587" y="37116"/>
                  </a:cubicBezTo>
                  <a:cubicBezTo>
                    <a:pt x="34556" y="37287"/>
                    <a:pt x="34556" y="37457"/>
                    <a:pt x="34556" y="37613"/>
                  </a:cubicBezTo>
                  <a:cubicBezTo>
                    <a:pt x="32159" y="35794"/>
                    <a:pt x="29335" y="34839"/>
                    <a:pt x="26530" y="34839"/>
                  </a:cubicBezTo>
                  <a:cubicBezTo>
                    <a:pt x="24672" y="34839"/>
                    <a:pt x="22821" y="35258"/>
                    <a:pt x="21109" y="36124"/>
                  </a:cubicBezTo>
                  <a:cubicBezTo>
                    <a:pt x="21497" y="35689"/>
                    <a:pt x="21838" y="35224"/>
                    <a:pt x="22210" y="34759"/>
                  </a:cubicBezTo>
                  <a:cubicBezTo>
                    <a:pt x="23513" y="33115"/>
                    <a:pt x="24599" y="31765"/>
                    <a:pt x="26708" y="31223"/>
                  </a:cubicBezTo>
                  <a:cubicBezTo>
                    <a:pt x="27321" y="31061"/>
                    <a:pt x="27914" y="30987"/>
                    <a:pt x="28489" y="30987"/>
                  </a:cubicBezTo>
                  <a:close/>
                  <a:moveTo>
                    <a:pt x="18069" y="30804"/>
                  </a:moveTo>
                  <a:lnTo>
                    <a:pt x="18069" y="30804"/>
                  </a:lnTo>
                  <a:cubicBezTo>
                    <a:pt x="17712" y="32851"/>
                    <a:pt x="18472" y="34991"/>
                    <a:pt x="20116" y="36263"/>
                  </a:cubicBezTo>
                  <a:cubicBezTo>
                    <a:pt x="19480" y="36930"/>
                    <a:pt x="18767" y="37551"/>
                    <a:pt x="17914" y="38000"/>
                  </a:cubicBezTo>
                  <a:cubicBezTo>
                    <a:pt x="15231" y="37535"/>
                    <a:pt x="12455" y="37442"/>
                    <a:pt x="9740" y="37225"/>
                  </a:cubicBezTo>
                  <a:cubicBezTo>
                    <a:pt x="9927" y="33363"/>
                    <a:pt x="14068" y="31486"/>
                    <a:pt x="18069" y="30804"/>
                  </a:cubicBezTo>
                  <a:close/>
                  <a:moveTo>
                    <a:pt x="60485" y="35550"/>
                  </a:moveTo>
                  <a:cubicBezTo>
                    <a:pt x="63440" y="35550"/>
                    <a:pt x="66371" y="36133"/>
                    <a:pt x="69266" y="37380"/>
                  </a:cubicBezTo>
                  <a:cubicBezTo>
                    <a:pt x="65988" y="39409"/>
                    <a:pt x="62513" y="40523"/>
                    <a:pt x="58891" y="40523"/>
                  </a:cubicBezTo>
                  <a:cubicBezTo>
                    <a:pt x="57030" y="40523"/>
                    <a:pt x="55130" y="40229"/>
                    <a:pt x="53198" y="39613"/>
                  </a:cubicBezTo>
                  <a:cubicBezTo>
                    <a:pt x="53164" y="39596"/>
                    <a:pt x="53132" y="39590"/>
                    <a:pt x="53101" y="39590"/>
                  </a:cubicBezTo>
                  <a:cubicBezTo>
                    <a:pt x="53048" y="39590"/>
                    <a:pt x="52999" y="39609"/>
                    <a:pt x="52950" y="39629"/>
                  </a:cubicBezTo>
                  <a:cubicBezTo>
                    <a:pt x="52966" y="39474"/>
                    <a:pt x="52997" y="39319"/>
                    <a:pt x="52997" y="39148"/>
                  </a:cubicBezTo>
                  <a:cubicBezTo>
                    <a:pt x="53059" y="38357"/>
                    <a:pt x="53028" y="37551"/>
                    <a:pt x="52873" y="36775"/>
                  </a:cubicBezTo>
                  <a:cubicBezTo>
                    <a:pt x="55422" y="35975"/>
                    <a:pt x="57963" y="35550"/>
                    <a:pt x="60485" y="35550"/>
                  </a:cubicBezTo>
                  <a:close/>
                  <a:moveTo>
                    <a:pt x="26636" y="35468"/>
                  </a:moveTo>
                  <a:cubicBezTo>
                    <a:pt x="29365" y="35468"/>
                    <a:pt x="32081" y="36404"/>
                    <a:pt x="34525" y="38388"/>
                  </a:cubicBezTo>
                  <a:cubicBezTo>
                    <a:pt x="34525" y="38388"/>
                    <a:pt x="34540" y="38388"/>
                    <a:pt x="34540" y="38404"/>
                  </a:cubicBezTo>
                  <a:cubicBezTo>
                    <a:pt x="34571" y="38621"/>
                    <a:pt x="34571" y="38838"/>
                    <a:pt x="34587" y="39070"/>
                  </a:cubicBezTo>
                  <a:cubicBezTo>
                    <a:pt x="32245" y="40392"/>
                    <a:pt x="29749" y="41026"/>
                    <a:pt x="27260" y="41026"/>
                  </a:cubicBezTo>
                  <a:cubicBezTo>
                    <a:pt x="24227" y="41026"/>
                    <a:pt x="21205" y="40084"/>
                    <a:pt x="18488" y="38295"/>
                  </a:cubicBezTo>
                  <a:cubicBezTo>
                    <a:pt x="21031" y="36450"/>
                    <a:pt x="23840" y="35468"/>
                    <a:pt x="26636" y="35468"/>
                  </a:cubicBezTo>
                  <a:close/>
                  <a:moveTo>
                    <a:pt x="34695" y="39675"/>
                  </a:moveTo>
                  <a:cubicBezTo>
                    <a:pt x="34928" y="40885"/>
                    <a:pt x="35424" y="42017"/>
                    <a:pt x="36122" y="43025"/>
                  </a:cubicBezTo>
                  <a:cubicBezTo>
                    <a:pt x="36076" y="43025"/>
                    <a:pt x="36060" y="43025"/>
                    <a:pt x="36014" y="43041"/>
                  </a:cubicBezTo>
                  <a:cubicBezTo>
                    <a:pt x="33899" y="43836"/>
                    <a:pt x="31641" y="44420"/>
                    <a:pt x="29407" y="44420"/>
                  </a:cubicBezTo>
                  <a:cubicBezTo>
                    <a:pt x="27676" y="44420"/>
                    <a:pt x="25960" y="44069"/>
                    <a:pt x="24335" y="43196"/>
                  </a:cubicBezTo>
                  <a:cubicBezTo>
                    <a:pt x="22939" y="42436"/>
                    <a:pt x="21869" y="41350"/>
                    <a:pt x="20721" y="40342"/>
                  </a:cubicBezTo>
                  <a:cubicBezTo>
                    <a:pt x="20721" y="40249"/>
                    <a:pt x="20721" y="40187"/>
                    <a:pt x="20690" y="40141"/>
                  </a:cubicBezTo>
                  <a:lnTo>
                    <a:pt x="20690" y="40141"/>
                  </a:lnTo>
                  <a:cubicBezTo>
                    <a:pt x="22728" y="41134"/>
                    <a:pt x="24950" y="41627"/>
                    <a:pt x="27183" y="41627"/>
                  </a:cubicBezTo>
                  <a:cubicBezTo>
                    <a:pt x="29760" y="41627"/>
                    <a:pt x="32352" y="40971"/>
                    <a:pt x="34695" y="39675"/>
                  </a:cubicBezTo>
                  <a:close/>
                  <a:moveTo>
                    <a:pt x="77455" y="35984"/>
                  </a:moveTo>
                  <a:cubicBezTo>
                    <a:pt x="77486" y="36356"/>
                    <a:pt x="77533" y="36729"/>
                    <a:pt x="77533" y="37116"/>
                  </a:cubicBezTo>
                  <a:cubicBezTo>
                    <a:pt x="77548" y="40714"/>
                    <a:pt x="75625" y="43212"/>
                    <a:pt x="72957" y="44638"/>
                  </a:cubicBezTo>
                  <a:cubicBezTo>
                    <a:pt x="72539" y="42250"/>
                    <a:pt x="71127" y="40218"/>
                    <a:pt x="69018" y="39024"/>
                  </a:cubicBezTo>
                  <a:cubicBezTo>
                    <a:pt x="69561" y="38466"/>
                    <a:pt x="70119" y="37923"/>
                    <a:pt x="70755" y="37457"/>
                  </a:cubicBezTo>
                  <a:cubicBezTo>
                    <a:pt x="70817" y="37411"/>
                    <a:pt x="70864" y="37364"/>
                    <a:pt x="70879" y="37302"/>
                  </a:cubicBezTo>
                  <a:cubicBezTo>
                    <a:pt x="73113" y="37054"/>
                    <a:pt x="75299" y="36573"/>
                    <a:pt x="77455" y="35984"/>
                  </a:cubicBezTo>
                  <a:close/>
                  <a:moveTo>
                    <a:pt x="69018" y="38202"/>
                  </a:moveTo>
                  <a:lnTo>
                    <a:pt x="69018" y="38202"/>
                  </a:lnTo>
                  <a:cubicBezTo>
                    <a:pt x="68382" y="38838"/>
                    <a:pt x="67483" y="39675"/>
                    <a:pt x="67374" y="39799"/>
                  </a:cubicBezTo>
                  <a:cubicBezTo>
                    <a:pt x="66568" y="40777"/>
                    <a:pt x="65839" y="41800"/>
                    <a:pt x="64986" y="42715"/>
                  </a:cubicBezTo>
                  <a:cubicBezTo>
                    <a:pt x="63173" y="44645"/>
                    <a:pt x="61186" y="45348"/>
                    <a:pt x="59082" y="45348"/>
                  </a:cubicBezTo>
                  <a:cubicBezTo>
                    <a:pt x="57568" y="45348"/>
                    <a:pt x="55993" y="44984"/>
                    <a:pt x="54377" y="44452"/>
                  </a:cubicBezTo>
                  <a:cubicBezTo>
                    <a:pt x="53524" y="43863"/>
                    <a:pt x="52655" y="43320"/>
                    <a:pt x="51864" y="42808"/>
                  </a:cubicBezTo>
                  <a:cubicBezTo>
                    <a:pt x="52345" y="42033"/>
                    <a:pt x="52717" y="41149"/>
                    <a:pt x="52888" y="40141"/>
                  </a:cubicBezTo>
                  <a:cubicBezTo>
                    <a:pt x="52919" y="40172"/>
                    <a:pt x="52966" y="40218"/>
                    <a:pt x="53028" y="40234"/>
                  </a:cubicBezTo>
                  <a:cubicBezTo>
                    <a:pt x="54993" y="40916"/>
                    <a:pt x="57063" y="41261"/>
                    <a:pt x="59122" y="41261"/>
                  </a:cubicBezTo>
                  <a:cubicBezTo>
                    <a:pt x="62637" y="41261"/>
                    <a:pt x="66123" y="40256"/>
                    <a:pt x="69018" y="38202"/>
                  </a:cubicBezTo>
                  <a:close/>
                  <a:moveTo>
                    <a:pt x="9787" y="37923"/>
                  </a:moveTo>
                  <a:lnTo>
                    <a:pt x="9787" y="37923"/>
                  </a:lnTo>
                  <a:cubicBezTo>
                    <a:pt x="12439" y="38155"/>
                    <a:pt x="15153" y="38528"/>
                    <a:pt x="17836" y="38528"/>
                  </a:cubicBezTo>
                  <a:lnTo>
                    <a:pt x="17836" y="38543"/>
                  </a:lnTo>
                  <a:lnTo>
                    <a:pt x="17867" y="38590"/>
                  </a:lnTo>
                  <a:cubicBezTo>
                    <a:pt x="17852" y="38636"/>
                    <a:pt x="17852" y="38714"/>
                    <a:pt x="17929" y="38776"/>
                  </a:cubicBezTo>
                  <a:cubicBezTo>
                    <a:pt x="18643" y="39226"/>
                    <a:pt x="19310" y="39753"/>
                    <a:pt x="19946" y="40296"/>
                  </a:cubicBezTo>
                  <a:cubicBezTo>
                    <a:pt x="18147" y="41304"/>
                    <a:pt x="16704" y="43723"/>
                    <a:pt x="17138" y="45755"/>
                  </a:cubicBezTo>
                  <a:cubicBezTo>
                    <a:pt x="17138" y="45771"/>
                    <a:pt x="17154" y="45817"/>
                    <a:pt x="17169" y="45833"/>
                  </a:cubicBezTo>
                  <a:cubicBezTo>
                    <a:pt x="13990" y="44825"/>
                    <a:pt x="11152" y="43025"/>
                    <a:pt x="10082" y="39520"/>
                  </a:cubicBezTo>
                  <a:cubicBezTo>
                    <a:pt x="9911" y="38946"/>
                    <a:pt x="9802" y="38435"/>
                    <a:pt x="9787" y="37923"/>
                  </a:cubicBezTo>
                  <a:close/>
                  <a:moveTo>
                    <a:pt x="68723" y="39350"/>
                  </a:moveTo>
                  <a:cubicBezTo>
                    <a:pt x="70662" y="40621"/>
                    <a:pt x="71965" y="42576"/>
                    <a:pt x="72306" y="44887"/>
                  </a:cubicBezTo>
                  <a:cubicBezTo>
                    <a:pt x="72306" y="44902"/>
                    <a:pt x="72337" y="44918"/>
                    <a:pt x="72337" y="44933"/>
                  </a:cubicBezTo>
                  <a:cubicBezTo>
                    <a:pt x="70659" y="45696"/>
                    <a:pt x="68740" y="46073"/>
                    <a:pt x="66847" y="46073"/>
                  </a:cubicBezTo>
                  <a:cubicBezTo>
                    <a:pt x="66431" y="46073"/>
                    <a:pt x="66017" y="46055"/>
                    <a:pt x="65606" y="46019"/>
                  </a:cubicBezTo>
                  <a:cubicBezTo>
                    <a:pt x="65559" y="46019"/>
                    <a:pt x="65544" y="46050"/>
                    <a:pt x="65528" y="46050"/>
                  </a:cubicBezTo>
                  <a:cubicBezTo>
                    <a:pt x="65218" y="45352"/>
                    <a:pt x="64846" y="44716"/>
                    <a:pt x="64396" y="44251"/>
                  </a:cubicBezTo>
                  <a:cubicBezTo>
                    <a:pt x="66056" y="42839"/>
                    <a:pt x="67265" y="40994"/>
                    <a:pt x="68723" y="39350"/>
                  </a:cubicBezTo>
                  <a:close/>
                  <a:moveTo>
                    <a:pt x="43433" y="29561"/>
                  </a:moveTo>
                  <a:cubicBezTo>
                    <a:pt x="43493" y="29561"/>
                    <a:pt x="43553" y="29562"/>
                    <a:pt x="43613" y="29563"/>
                  </a:cubicBezTo>
                  <a:cubicBezTo>
                    <a:pt x="48375" y="29687"/>
                    <a:pt x="52500" y="33735"/>
                    <a:pt x="52361" y="38621"/>
                  </a:cubicBezTo>
                  <a:cubicBezTo>
                    <a:pt x="52221" y="43181"/>
                    <a:pt x="48685" y="45879"/>
                    <a:pt x="44575" y="46189"/>
                  </a:cubicBezTo>
                  <a:cubicBezTo>
                    <a:pt x="44515" y="46085"/>
                    <a:pt x="44405" y="46034"/>
                    <a:pt x="44298" y="46034"/>
                  </a:cubicBezTo>
                  <a:cubicBezTo>
                    <a:pt x="44183" y="46034"/>
                    <a:pt x="44072" y="46092"/>
                    <a:pt x="44032" y="46205"/>
                  </a:cubicBezTo>
                  <a:cubicBezTo>
                    <a:pt x="43919" y="46209"/>
                    <a:pt x="43802" y="46211"/>
                    <a:pt x="43685" y="46211"/>
                  </a:cubicBezTo>
                  <a:cubicBezTo>
                    <a:pt x="43400" y="46211"/>
                    <a:pt x="43107" y="46200"/>
                    <a:pt x="42822" y="46189"/>
                  </a:cubicBezTo>
                  <a:cubicBezTo>
                    <a:pt x="42805" y="46186"/>
                    <a:pt x="42788" y="46185"/>
                    <a:pt x="42771" y="46185"/>
                  </a:cubicBezTo>
                  <a:cubicBezTo>
                    <a:pt x="42633" y="46185"/>
                    <a:pt x="42555" y="46299"/>
                    <a:pt x="42528" y="46438"/>
                  </a:cubicBezTo>
                  <a:cubicBezTo>
                    <a:pt x="38697" y="45507"/>
                    <a:pt x="35285" y="42731"/>
                    <a:pt x="35145" y="38481"/>
                  </a:cubicBezTo>
                  <a:cubicBezTo>
                    <a:pt x="34992" y="33794"/>
                    <a:pt x="38666" y="29561"/>
                    <a:pt x="43433" y="29561"/>
                  </a:cubicBezTo>
                  <a:close/>
                  <a:moveTo>
                    <a:pt x="20380" y="40652"/>
                  </a:moveTo>
                  <a:cubicBezTo>
                    <a:pt x="21357" y="41536"/>
                    <a:pt x="22334" y="42436"/>
                    <a:pt x="23420" y="43196"/>
                  </a:cubicBezTo>
                  <a:cubicBezTo>
                    <a:pt x="22241" y="43832"/>
                    <a:pt x="21435" y="45290"/>
                    <a:pt x="21186" y="46763"/>
                  </a:cubicBezTo>
                  <a:cubicBezTo>
                    <a:pt x="19961" y="46546"/>
                    <a:pt x="18720" y="46298"/>
                    <a:pt x="17526" y="45926"/>
                  </a:cubicBezTo>
                  <a:cubicBezTo>
                    <a:pt x="17604" y="45910"/>
                    <a:pt x="17666" y="45833"/>
                    <a:pt x="17681" y="45755"/>
                  </a:cubicBezTo>
                  <a:cubicBezTo>
                    <a:pt x="17852" y="44731"/>
                    <a:pt x="17883" y="43801"/>
                    <a:pt x="18395" y="42855"/>
                  </a:cubicBezTo>
                  <a:cubicBezTo>
                    <a:pt x="18860" y="41940"/>
                    <a:pt x="19573" y="41257"/>
                    <a:pt x="20380" y="40652"/>
                  </a:cubicBezTo>
                  <a:close/>
                  <a:moveTo>
                    <a:pt x="68331" y="27154"/>
                  </a:moveTo>
                  <a:cubicBezTo>
                    <a:pt x="73596" y="27154"/>
                    <a:pt x="77949" y="29773"/>
                    <a:pt x="78975" y="35565"/>
                  </a:cubicBezTo>
                  <a:cubicBezTo>
                    <a:pt x="80310" y="42993"/>
                    <a:pt x="74116" y="47117"/>
                    <a:pt x="67632" y="47117"/>
                  </a:cubicBezTo>
                  <a:cubicBezTo>
                    <a:pt x="67035" y="47117"/>
                    <a:pt x="66435" y="47082"/>
                    <a:pt x="65839" y="47011"/>
                  </a:cubicBezTo>
                  <a:cubicBezTo>
                    <a:pt x="65777" y="46810"/>
                    <a:pt x="65699" y="46593"/>
                    <a:pt x="65621" y="46391"/>
                  </a:cubicBezTo>
                  <a:lnTo>
                    <a:pt x="65621" y="46391"/>
                  </a:lnTo>
                  <a:cubicBezTo>
                    <a:pt x="66291" y="46503"/>
                    <a:pt x="66969" y="46558"/>
                    <a:pt x="67643" y="46558"/>
                  </a:cubicBezTo>
                  <a:cubicBezTo>
                    <a:pt x="72500" y="46558"/>
                    <a:pt x="77224" y="43704"/>
                    <a:pt x="78014" y="38543"/>
                  </a:cubicBezTo>
                  <a:cubicBezTo>
                    <a:pt x="78169" y="37535"/>
                    <a:pt x="78169" y="36604"/>
                    <a:pt x="78029" y="35767"/>
                  </a:cubicBezTo>
                  <a:cubicBezTo>
                    <a:pt x="78122" y="35643"/>
                    <a:pt x="78076" y="35426"/>
                    <a:pt x="77952" y="35333"/>
                  </a:cubicBezTo>
                  <a:cubicBezTo>
                    <a:pt x="76928" y="30602"/>
                    <a:pt x="71531" y="28695"/>
                    <a:pt x="66707" y="27966"/>
                  </a:cubicBezTo>
                  <a:cubicBezTo>
                    <a:pt x="66707" y="27733"/>
                    <a:pt x="66707" y="27469"/>
                    <a:pt x="66676" y="27237"/>
                  </a:cubicBezTo>
                  <a:cubicBezTo>
                    <a:pt x="67236" y="27182"/>
                    <a:pt x="67788" y="27154"/>
                    <a:pt x="68331" y="27154"/>
                  </a:cubicBezTo>
                  <a:close/>
                  <a:moveTo>
                    <a:pt x="20600" y="28923"/>
                  </a:moveTo>
                  <a:cubicBezTo>
                    <a:pt x="20845" y="28923"/>
                    <a:pt x="21087" y="28930"/>
                    <a:pt x="21326" y="28943"/>
                  </a:cubicBezTo>
                  <a:cubicBezTo>
                    <a:pt x="21466" y="29284"/>
                    <a:pt x="21621" y="29625"/>
                    <a:pt x="21791" y="29951"/>
                  </a:cubicBezTo>
                  <a:cubicBezTo>
                    <a:pt x="21686" y="29949"/>
                    <a:pt x="21578" y="29948"/>
                    <a:pt x="21470" y="29948"/>
                  </a:cubicBezTo>
                  <a:cubicBezTo>
                    <a:pt x="16650" y="29948"/>
                    <a:pt x="9320" y="31659"/>
                    <a:pt x="9229" y="37287"/>
                  </a:cubicBezTo>
                  <a:cubicBezTo>
                    <a:pt x="9105" y="37395"/>
                    <a:pt x="9105" y="37628"/>
                    <a:pt x="9229" y="37768"/>
                  </a:cubicBezTo>
                  <a:cubicBezTo>
                    <a:pt x="9229" y="37923"/>
                    <a:pt x="9244" y="38078"/>
                    <a:pt x="9260" y="38248"/>
                  </a:cubicBezTo>
                  <a:cubicBezTo>
                    <a:pt x="9958" y="43940"/>
                    <a:pt x="15929" y="46856"/>
                    <a:pt x="21109" y="47089"/>
                  </a:cubicBezTo>
                  <a:cubicBezTo>
                    <a:pt x="21078" y="47368"/>
                    <a:pt x="21047" y="47663"/>
                    <a:pt x="21078" y="47926"/>
                  </a:cubicBezTo>
                  <a:cubicBezTo>
                    <a:pt x="15588" y="47368"/>
                    <a:pt x="9554" y="45166"/>
                    <a:pt x="8717" y="38869"/>
                  </a:cubicBezTo>
                  <a:cubicBezTo>
                    <a:pt x="7870" y="32329"/>
                    <a:pt x="14969" y="28923"/>
                    <a:pt x="20600" y="28923"/>
                  </a:cubicBezTo>
                  <a:close/>
                  <a:moveTo>
                    <a:pt x="69422" y="24663"/>
                  </a:moveTo>
                  <a:cubicBezTo>
                    <a:pt x="74007" y="24663"/>
                    <a:pt x="77829" y="26985"/>
                    <a:pt x="81069" y="30757"/>
                  </a:cubicBezTo>
                  <a:cubicBezTo>
                    <a:pt x="82496" y="32370"/>
                    <a:pt x="83628" y="34340"/>
                    <a:pt x="85257" y="35767"/>
                  </a:cubicBezTo>
                  <a:cubicBezTo>
                    <a:pt x="85589" y="36054"/>
                    <a:pt x="87247" y="37181"/>
                    <a:pt x="87532" y="37181"/>
                  </a:cubicBezTo>
                  <a:cubicBezTo>
                    <a:pt x="87540" y="37181"/>
                    <a:pt x="87546" y="37180"/>
                    <a:pt x="87552" y="37178"/>
                  </a:cubicBezTo>
                  <a:lnTo>
                    <a:pt x="87552" y="37178"/>
                  </a:lnTo>
                  <a:cubicBezTo>
                    <a:pt x="87350" y="37442"/>
                    <a:pt x="85055" y="39474"/>
                    <a:pt x="84838" y="39753"/>
                  </a:cubicBezTo>
                  <a:cubicBezTo>
                    <a:pt x="83302" y="41738"/>
                    <a:pt x="81984" y="43723"/>
                    <a:pt x="79968" y="45290"/>
                  </a:cubicBezTo>
                  <a:cubicBezTo>
                    <a:pt x="76620" y="47892"/>
                    <a:pt x="72588" y="49194"/>
                    <a:pt x="68431" y="49194"/>
                  </a:cubicBezTo>
                  <a:cubicBezTo>
                    <a:pt x="67658" y="49194"/>
                    <a:pt x="66880" y="49149"/>
                    <a:pt x="66102" y="49059"/>
                  </a:cubicBezTo>
                  <a:cubicBezTo>
                    <a:pt x="66133" y="48531"/>
                    <a:pt x="66071" y="47988"/>
                    <a:pt x="65947" y="47461"/>
                  </a:cubicBezTo>
                  <a:lnTo>
                    <a:pt x="65947" y="47461"/>
                  </a:lnTo>
                  <a:cubicBezTo>
                    <a:pt x="66815" y="47640"/>
                    <a:pt x="67696" y="47727"/>
                    <a:pt x="68571" y="47727"/>
                  </a:cubicBezTo>
                  <a:cubicBezTo>
                    <a:pt x="74452" y="47727"/>
                    <a:pt x="80079" y="43792"/>
                    <a:pt x="79890" y="37271"/>
                  </a:cubicBezTo>
                  <a:cubicBezTo>
                    <a:pt x="79692" y="30321"/>
                    <a:pt x="74759" y="26394"/>
                    <a:pt x="68443" y="26394"/>
                  </a:cubicBezTo>
                  <a:cubicBezTo>
                    <a:pt x="67825" y="26394"/>
                    <a:pt x="67193" y="26432"/>
                    <a:pt x="66552" y="26508"/>
                  </a:cubicBezTo>
                  <a:cubicBezTo>
                    <a:pt x="66537" y="26508"/>
                    <a:pt x="66537" y="26508"/>
                    <a:pt x="66521" y="26523"/>
                  </a:cubicBezTo>
                  <a:cubicBezTo>
                    <a:pt x="66443" y="26291"/>
                    <a:pt x="66366" y="26058"/>
                    <a:pt x="66226" y="25810"/>
                  </a:cubicBezTo>
                  <a:cubicBezTo>
                    <a:pt x="66102" y="25562"/>
                    <a:pt x="65947" y="25344"/>
                    <a:pt x="65777" y="25127"/>
                  </a:cubicBezTo>
                  <a:cubicBezTo>
                    <a:pt x="67043" y="24813"/>
                    <a:pt x="68257" y="24663"/>
                    <a:pt x="69422" y="24663"/>
                  </a:cubicBezTo>
                  <a:close/>
                  <a:moveTo>
                    <a:pt x="25126" y="44127"/>
                  </a:moveTo>
                  <a:cubicBezTo>
                    <a:pt x="25390" y="44251"/>
                    <a:pt x="25684" y="44359"/>
                    <a:pt x="25994" y="44452"/>
                  </a:cubicBezTo>
                  <a:cubicBezTo>
                    <a:pt x="27155" y="44818"/>
                    <a:pt x="28316" y="44975"/>
                    <a:pt x="29476" y="44975"/>
                  </a:cubicBezTo>
                  <a:cubicBezTo>
                    <a:pt x="29991" y="44975"/>
                    <a:pt x="30505" y="44944"/>
                    <a:pt x="31020" y="44887"/>
                  </a:cubicBezTo>
                  <a:lnTo>
                    <a:pt x="31020" y="44887"/>
                  </a:lnTo>
                  <a:cubicBezTo>
                    <a:pt x="29236" y="45848"/>
                    <a:pt x="28647" y="47616"/>
                    <a:pt x="28631" y="49679"/>
                  </a:cubicBezTo>
                  <a:cubicBezTo>
                    <a:pt x="28035" y="49845"/>
                    <a:pt x="27371" y="49955"/>
                    <a:pt x="26712" y="49955"/>
                  </a:cubicBezTo>
                  <a:cubicBezTo>
                    <a:pt x="25705" y="49955"/>
                    <a:pt x="24709" y="49699"/>
                    <a:pt x="23978" y="48997"/>
                  </a:cubicBezTo>
                  <a:cubicBezTo>
                    <a:pt x="22427" y="47461"/>
                    <a:pt x="23482" y="45290"/>
                    <a:pt x="25033" y="44266"/>
                  </a:cubicBezTo>
                  <a:cubicBezTo>
                    <a:pt x="25079" y="44251"/>
                    <a:pt x="25110" y="44189"/>
                    <a:pt x="25126" y="44127"/>
                  </a:cubicBezTo>
                  <a:close/>
                  <a:moveTo>
                    <a:pt x="62721" y="45383"/>
                  </a:moveTo>
                  <a:cubicBezTo>
                    <a:pt x="63838" y="46608"/>
                    <a:pt x="64753" y="48562"/>
                    <a:pt x="63466" y="50020"/>
                  </a:cubicBezTo>
                  <a:cubicBezTo>
                    <a:pt x="62712" y="50899"/>
                    <a:pt x="61620" y="51093"/>
                    <a:pt x="60513" y="51093"/>
                  </a:cubicBezTo>
                  <a:cubicBezTo>
                    <a:pt x="59979" y="51093"/>
                    <a:pt x="59441" y="51048"/>
                    <a:pt x="58937" y="51013"/>
                  </a:cubicBezTo>
                  <a:cubicBezTo>
                    <a:pt x="58921" y="50377"/>
                    <a:pt x="58813" y="49726"/>
                    <a:pt x="58565" y="49090"/>
                  </a:cubicBezTo>
                  <a:cubicBezTo>
                    <a:pt x="58006" y="47663"/>
                    <a:pt x="56921" y="46469"/>
                    <a:pt x="55664" y="45429"/>
                  </a:cubicBezTo>
                  <a:lnTo>
                    <a:pt x="55664" y="45429"/>
                  </a:lnTo>
                  <a:cubicBezTo>
                    <a:pt x="56920" y="45837"/>
                    <a:pt x="58202" y="46120"/>
                    <a:pt x="59473" y="46120"/>
                  </a:cubicBezTo>
                  <a:cubicBezTo>
                    <a:pt x="60573" y="46120"/>
                    <a:pt x="61664" y="45908"/>
                    <a:pt x="62721" y="45383"/>
                  </a:cubicBezTo>
                  <a:close/>
                  <a:moveTo>
                    <a:pt x="18201" y="25249"/>
                  </a:moveTo>
                  <a:cubicBezTo>
                    <a:pt x="19184" y="25249"/>
                    <a:pt x="20178" y="25352"/>
                    <a:pt x="21171" y="25562"/>
                  </a:cubicBezTo>
                  <a:lnTo>
                    <a:pt x="21186" y="25562"/>
                  </a:lnTo>
                  <a:cubicBezTo>
                    <a:pt x="20938" y="26430"/>
                    <a:pt x="20954" y="27345"/>
                    <a:pt x="21171" y="28229"/>
                  </a:cubicBezTo>
                  <a:cubicBezTo>
                    <a:pt x="20987" y="28222"/>
                    <a:pt x="20802" y="28218"/>
                    <a:pt x="20615" y="28218"/>
                  </a:cubicBezTo>
                  <a:cubicBezTo>
                    <a:pt x="14796" y="28218"/>
                    <a:pt x="7447" y="31718"/>
                    <a:pt x="8003" y="38435"/>
                  </a:cubicBezTo>
                  <a:cubicBezTo>
                    <a:pt x="8562" y="44980"/>
                    <a:pt x="15184" y="48299"/>
                    <a:pt x="21124" y="48330"/>
                  </a:cubicBezTo>
                  <a:cubicBezTo>
                    <a:pt x="21171" y="48702"/>
                    <a:pt x="21264" y="49074"/>
                    <a:pt x="21404" y="49400"/>
                  </a:cubicBezTo>
                  <a:cubicBezTo>
                    <a:pt x="21621" y="49912"/>
                    <a:pt x="21900" y="50315"/>
                    <a:pt x="22241" y="50656"/>
                  </a:cubicBezTo>
                  <a:cubicBezTo>
                    <a:pt x="21019" y="51175"/>
                    <a:pt x="19825" y="51402"/>
                    <a:pt x="18660" y="51402"/>
                  </a:cubicBezTo>
                  <a:cubicBezTo>
                    <a:pt x="15510" y="51402"/>
                    <a:pt x="12575" y="49745"/>
                    <a:pt x="9880" y="47740"/>
                  </a:cubicBezTo>
                  <a:cubicBezTo>
                    <a:pt x="7786" y="46189"/>
                    <a:pt x="171" y="40513"/>
                    <a:pt x="1784" y="37690"/>
                  </a:cubicBezTo>
                  <a:cubicBezTo>
                    <a:pt x="2497" y="36434"/>
                    <a:pt x="4141" y="35379"/>
                    <a:pt x="5057" y="34185"/>
                  </a:cubicBezTo>
                  <a:cubicBezTo>
                    <a:pt x="6297" y="32510"/>
                    <a:pt x="7166" y="30618"/>
                    <a:pt x="8686" y="29144"/>
                  </a:cubicBezTo>
                  <a:cubicBezTo>
                    <a:pt x="11294" y="26584"/>
                    <a:pt x="14671" y="25249"/>
                    <a:pt x="18201" y="25249"/>
                  </a:cubicBezTo>
                  <a:close/>
                  <a:moveTo>
                    <a:pt x="23808" y="43444"/>
                  </a:moveTo>
                  <a:cubicBezTo>
                    <a:pt x="24118" y="43646"/>
                    <a:pt x="24428" y="43816"/>
                    <a:pt x="24754" y="43971"/>
                  </a:cubicBezTo>
                  <a:cubicBezTo>
                    <a:pt x="23032" y="44918"/>
                    <a:pt x="22024" y="47011"/>
                    <a:pt x="23079" y="48842"/>
                  </a:cubicBezTo>
                  <a:cubicBezTo>
                    <a:pt x="23816" y="50092"/>
                    <a:pt x="25289" y="50547"/>
                    <a:pt x="26743" y="50547"/>
                  </a:cubicBezTo>
                  <a:cubicBezTo>
                    <a:pt x="27399" y="50547"/>
                    <a:pt x="28052" y="50454"/>
                    <a:pt x="28631" y="50299"/>
                  </a:cubicBezTo>
                  <a:cubicBezTo>
                    <a:pt x="28647" y="50718"/>
                    <a:pt x="28693" y="51152"/>
                    <a:pt x="28755" y="51587"/>
                  </a:cubicBezTo>
                  <a:cubicBezTo>
                    <a:pt x="28709" y="51571"/>
                    <a:pt x="28678" y="51571"/>
                    <a:pt x="28631" y="51571"/>
                  </a:cubicBezTo>
                  <a:cubicBezTo>
                    <a:pt x="28079" y="51604"/>
                    <a:pt x="27492" y="51638"/>
                    <a:pt x="26899" y="51638"/>
                  </a:cubicBezTo>
                  <a:cubicBezTo>
                    <a:pt x="25229" y="51638"/>
                    <a:pt x="23519" y="51363"/>
                    <a:pt x="22443" y="49989"/>
                  </a:cubicBezTo>
                  <a:cubicBezTo>
                    <a:pt x="21031" y="48128"/>
                    <a:pt x="22008" y="44731"/>
                    <a:pt x="23808" y="43444"/>
                  </a:cubicBezTo>
                  <a:close/>
                  <a:moveTo>
                    <a:pt x="63977" y="44592"/>
                  </a:moveTo>
                  <a:cubicBezTo>
                    <a:pt x="65141" y="46189"/>
                    <a:pt x="66288" y="49260"/>
                    <a:pt x="64753" y="50982"/>
                  </a:cubicBezTo>
                  <a:cubicBezTo>
                    <a:pt x="63762" y="52084"/>
                    <a:pt x="62123" y="52555"/>
                    <a:pt x="60578" y="52555"/>
                  </a:cubicBezTo>
                  <a:cubicBezTo>
                    <a:pt x="59970" y="52555"/>
                    <a:pt x="59377" y="52482"/>
                    <a:pt x="58844" y="52347"/>
                  </a:cubicBezTo>
                  <a:cubicBezTo>
                    <a:pt x="58859" y="52254"/>
                    <a:pt x="58875" y="52161"/>
                    <a:pt x="58875" y="52052"/>
                  </a:cubicBezTo>
                  <a:cubicBezTo>
                    <a:pt x="58921" y="51819"/>
                    <a:pt x="58921" y="51587"/>
                    <a:pt x="58937" y="51385"/>
                  </a:cubicBezTo>
                  <a:cubicBezTo>
                    <a:pt x="59554" y="51496"/>
                    <a:pt x="60225" y="51585"/>
                    <a:pt x="60886" y="51585"/>
                  </a:cubicBezTo>
                  <a:cubicBezTo>
                    <a:pt x="62169" y="51585"/>
                    <a:pt x="63416" y="51249"/>
                    <a:pt x="64164" y="50082"/>
                  </a:cubicBezTo>
                  <a:cubicBezTo>
                    <a:pt x="65249" y="48407"/>
                    <a:pt x="64443" y="46438"/>
                    <a:pt x="63233" y="45104"/>
                  </a:cubicBezTo>
                  <a:cubicBezTo>
                    <a:pt x="63264" y="45104"/>
                    <a:pt x="63264" y="45073"/>
                    <a:pt x="63279" y="45073"/>
                  </a:cubicBezTo>
                  <a:cubicBezTo>
                    <a:pt x="63528" y="44918"/>
                    <a:pt x="63745" y="44762"/>
                    <a:pt x="63977" y="44592"/>
                  </a:cubicBezTo>
                  <a:close/>
                  <a:moveTo>
                    <a:pt x="51508" y="43320"/>
                  </a:moveTo>
                  <a:cubicBezTo>
                    <a:pt x="52020" y="43661"/>
                    <a:pt x="52531" y="44018"/>
                    <a:pt x="53043" y="44375"/>
                  </a:cubicBezTo>
                  <a:cubicBezTo>
                    <a:pt x="53059" y="44437"/>
                    <a:pt x="53105" y="44483"/>
                    <a:pt x="53152" y="44499"/>
                  </a:cubicBezTo>
                  <a:cubicBezTo>
                    <a:pt x="53198" y="44514"/>
                    <a:pt x="53229" y="44530"/>
                    <a:pt x="53276" y="44530"/>
                  </a:cubicBezTo>
                  <a:cubicBezTo>
                    <a:pt x="56145" y="46546"/>
                    <a:pt x="58844" y="48873"/>
                    <a:pt x="58006" y="52858"/>
                  </a:cubicBezTo>
                  <a:cubicBezTo>
                    <a:pt x="57836" y="53665"/>
                    <a:pt x="57556" y="54440"/>
                    <a:pt x="57401" y="55262"/>
                  </a:cubicBezTo>
                  <a:cubicBezTo>
                    <a:pt x="56161" y="51044"/>
                    <a:pt x="53183" y="47477"/>
                    <a:pt x="49274" y="45336"/>
                  </a:cubicBezTo>
                  <a:cubicBezTo>
                    <a:pt x="50158" y="44794"/>
                    <a:pt x="50903" y="44127"/>
                    <a:pt x="51508" y="43320"/>
                  </a:cubicBezTo>
                  <a:close/>
                  <a:moveTo>
                    <a:pt x="36355" y="43320"/>
                  </a:moveTo>
                  <a:cubicBezTo>
                    <a:pt x="36789" y="43909"/>
                    <a:pt x="37316" y="44437"/>
                    <a:pt x="37906" y="44918"/>
                  </a:cubicBezTo>
                  <a:cubicBezTo>
                    <a:pt x="33749" y="47539"/>
                    <a:pt x="31159" y="51804"/>
                    <a:pt x="30864" y="56503"/>
                  </a:cubicBezTo>
                  <a:cubicBezTo>
                    <a:pt x="30818" y="56472"/>
                    <a:pt x="30787" y="56472"/>
                    <a:pt x="30725" y="56472"/>
                  </a:cubicBezTo>
                  <a:cubicBezTo>
                    <a:pt x="30709" y="56472"/>
                    <a:pt x="30663" y="56503"/>
                    <a:pt x="30647" y="56503"/>
                  </a:cubicBezTo>
                  <a:cubicBezTo>
                    <a:pt x="29562" y="52347"/>
                    <a:pt x="27328" y="46670"/>
                    <a:pt x="32757" y="44638"/>
                  </a:cubicBezTo>
                  <a:lnTo>
                    <a:pt x="32788" y="44607"/>
                  </a:lnTo>
                  <a:cubicBezTo>
                    <a:pt x="33904" y="44359"/>
                    <a:pt x="35052" y="43987"/>
                    <a:pt x="36153" y="43568"/>
                  </a:cubicBezTo>
                  <a:cubicBezTo>
                    <a:pt x="36277" y="43522"/>
                    <a:pt x="36324" y="43429"/>
                    <a:pt x="36355" y="43320"/>
                  </a:cubicBezTo>
                  <a:close/>
                  <a:moveTo>
                    <a:pt x="28833" y="52021"/>
                  </a:moveTo>
                  <a:cubicBezTo>
                    <a:pt x="29065" y="53572"/>
                    <a:pt x="29453" y="55185"/>
                    <a:pt x="29810" y="56674"/>
                  </a:cubicBezTo>
                  <a:cubicBezTo>
                    <a:pt x="28988" y="56844"/>
                    <a:pt x="28166" y="57000"/>
                    <a:pt x="27313" y="57015"/>
                  </a:cubicBezTo>
                  <a:cubicBezTo>
                    <a:pt x="27115" y="57022"/>
                    <a:pt x="26873" y="57030"/>
                    <a:pt x="26608" y="57030"/>
                  </a:cubicBezTo>
                  <a:cubicBezTo>
                    <a:pt x="25687" y="57030"/>
                    <a:pt x="24493" y="56937"/>
                    <a:pt x="23963" y="56395"/>
                  </a:cubicBezTo>
                  <a:cubicBezTo>
                    <a:pt x="23915" y="56335"/>
                    <a:pt x="23857" y="56312"/>
                    <a:pt x="23798" y="56312"/>
                  </a:cubicBezTo>
                  <a:cubicBezTo>
                    <a:pt x="23780" y="56312"/>
                    <a:pt x="23763" y="56314"/>
                    <a:pt x="23746" y="56317"/>
                  </a:cubicBezTo>
                  <a:cubicBezTo>
                    <a:pt x="24056" y="54828"/>
                    <a:pt x="24692" y="53386"/>
                    <a:pt x="25669" y="52099"/>
                  </a:cubicBezTo>
                  <a:lnTo>
                    <a:pt x="25669" y="52083"/>
                  </a:lnTo>
                  <a:cubicBezTo>
                    <a:pt x="26173" y="52137"/>
                    <a:pt x="26685" y="52161"/>
                    <a:pt x="27187" y="52161"/>
                  </a:cubicBezTo>
                  <a:cubicBezTo>
                    <a:pt x="27689" y="52161"/>
                    <a:pt x="28181" y="52137"/>
                    <a:pt x="28647" y="52099"/>
                  </a:cubicBezTo>
                  <a:cubicBezTo>
                    <a:pt x="28724" y="52099"/>
                    <a:pt x="28786" y="52052"/>
                    <a:pt x="28833" y="52021"/>
                  </a:cubicBezTo>
                  <a:close/>
                  <a:moveTo>
                    <a:pt x="63419" y="52626"/>
                  </a:moveTo>
                  <a:cubicBezTo>
                    <a:pt x="63419" y="52641"/>
                    <a:pt x="63419" y="52657"/>
                    <a:pt x="63435" y="52672"/>
                  </a:cubicBezTo>
                  <a:cubicBezTo>
                    <a:pt x="64164" y="53960"/>
                    <a:pt x="64768" y="55449"/>
                    <a:pt x="65156" y="56984"/>
                  </a:cubicBezTo>
                  <a:cubicBezTo>
                    <a:pt x="64393" y="57117"/>
                    <a:pt x="63638" y="57183"/>
                    <a:pt x="62890" y="57183"/>
                  </a:cubicBezTo>
                  <a:cubicBezTo>
                    <a:pt x="61283" y="57183"/>
                    <a:pt x="59712" y="56879"/>
                    <a:pt x="58177" y="56286"/>
                  </a:cubicBezTo>
                  <a:cubicBezTo>
                    <a:pt x="58301" y="55123"/>
                    <a:pt x="58565" y="53975"/>
                    <a:pt x="58782" y="52734"/>
                  </a:cubicBezTo>
                  <a:cubicBezTo>
                    <a:pt x="59430" y="52972"/>
                    <a:pt x="60158" y="53089"/>
                    <a:pt x="60900" y="53089"/>
                  </a:cubicBezTo>
                  <a:cubicBezTo>
                    <a:pt x="61756" y="53089"/>
                    <a:pt x="62630" y="52933"/>
                    <a:pt x="63419" y="52626"/>
                  </a:cubicBezTo>
                  <a:close/>
                  <a:moveTo>
                    <a:pt x="40201" y="46298"/>
                  </a:moveTo>
                  <a:lnTo>
                    <a:pt x="40201" y="46298"/>
                  </a:lnTo>
                  <a:cubicBezTo>
                    <a:pt x="41163" y="46686"/>
                    <a:pt x="42171" y="46903"/>
                    <a:pt x="43226" y="46934"/>
                  </a:cubicBezTo>
                  <a:cubicBezTo>
                    <a:pt x="43303" y="46934"/>
                    <a:pt x="43350" y="46903"/>
                    <a:pt x="43365" y="46841"/>
                  </a:cubicBezTo>
                  <a:lnTo>
                    <a:pt x="44001" y="46841"/>
                  </a:lnTo>
                  <a:cubicBezTo>
                    <a:pt x="44187" y="50563"/>
                    <a:pt x="44063" y="54689"/>
                    <a:pt x="40542" y="56922"/>
                  </a:cubicBezTo>
                  <a:cubicBezTo>
                    <a:pt x="39023" y="57899"/>
                    <a:pt x="37208" y="58302"/>
                    <a:pt x="35440" y="58768"/>
                  </a:cubicBezTo>
                  <a:cubicBezTo>
                    <a:pt x="39116" y="56038"/>
                    <a:pt x="40775" y="50997"/>
                    <a:pt x="40201" y="46298"/>
                  </a:cubicBezTo>
                  <a:close/>
                  <a:moveTo>
                    <a:pt x="48623" y="45693"/>
                  </a:moveTo>
                  <a:cubicBezTo>
                    <a:pt x="48638" y="45740"/>
                    <a:pt x="48669" y="45755"/>
                    <a:pt x="48716" y="45771"/>
                  </a:cubicBezTo>
                  <a:cubicBezTo>
                    <a:pt x="53586" y="48392"/>
                    <a:pt x="56533" y="52890"/>
                    <a:pt x="57479" y="58178"/>
                  </a:cubicBezTo>
                  <a:cubicBezTo>
                    <a:pt x="57479" y="58333"/>
                    <a:pt x="57463" y="58488"/>
                    <a:pt x="57417" y="58613"/>
                  </a:cubicBezTo>
                  <a:cubicBezTo>
                    <a:pt x="57339" y="58845"/>
                    <a:pt x="57324" y="59016"/>
                    <a:pt x="57324" y="59109"/>
                  </a:cubicBezTo>
                  <a:cubicBezTo>
                    <a:pt x="52144" y="56860"/>
                    <a:pt x="47103" y="52254"/>
                    <a:pt x="47444" y="46189"/>
                  </a:cubicBezTo>
                  <a:cubicBezTo>
                    <a:pt x="47847" y="46065"/>
                    <a:pt x="48235" y="45895"/>
                    <a:pt x="48623" y="45693"/>
                  </a:cubicBezTo>
                  <a:close/>
                  <a:moveTo>
                    <a:pt x="46793" y="46438"/>
                  </a:moveTo>
                  <a:lnTo>
                    <a:pt x="46793" y="46438"/>
                  </a:lnTo>
                  <a:cubicBezTo>
                    <a:pt x="46328" y="52114"/>
                    <a:pt x="51182" y="57170"/>
                    <a:pt x="56238" y="59295"/>
                  </a:cubicBezTo>
                  <a:lnTo>
                    <a:pt x="56207" y="59295"/>
                  </a:lnTo>
                  <a:cubicBezTo>
                    <a:pt x="54889" y="59295"/>
                    <a:pt x="53446" y="59078"/>
                    <a:pt x="52128" y="58954"/>
                  </a:cubicBezTo>
                  <a:cubicBezTo>
                    <a:pt x="47941" y="58551"/>
                    <a:pt x="44590" y="56457"/>
                    <a:pt x="44358" y="52238"/>
                  </a:cubicBezTo>
                  <a:cubicBezTo>
                    <a:pt x="44730" y="50486"/>
                    <a:pt x="44699" y="48593"/>
                    <a:pt x="44621" y="46825"/>
                  </a:cubicBezTo>
                  <a:cubicBezTo>
                    <a:pt x="45366" y="46763"/>
                    <a:pt x="46095" y="46624"/>
                    <a:pt x="46793" y="46438"/>
                  </a:cubicBezTo>
                  <a:close/>
                  <a:moveTo>
                    <a:pt x="38387" y="45305"/>
                  </a:moveTo>
                  <a:cubicBezTo>
                    <a:pt x="38759" y="45553"/>
                    <a:pt x="39116" y="45802"/>
                    <a:pt x="39503" y="45988"/>
                  </a:cubicBezTo>
                  <a:cubicBezTo>
                    <a:pt x="39503" y="46034"/>
                    <a:pt x="39488" y="46065"/>
                    <a:pt x="39503" y="46112"/>
                  </a:cubicBezTo>
                  <a:cubicBezTo>
                    <a:pt x="40356" y="52486"/>
                    <a:pt x="37394" y="57837"/>
                    <a:pt x="31500" y="60241"/>
                  </a:cubicBezTo>
                  <a:cubicBezTo>
                    <a:pt x="30771" y="54130"/>
                    <a:pt x="33113" y="48655"/>
                    <a:pt x="38387" y="45305"/>
                  </a:cubicBezTo>
                  <a:close/>
                  <a:moveTo>
                    <a:pt x="44048" y="53417"/>
                  </a:moveTo>
                  <a:cubicBezTo>
                    <a:pt x="44265" y="55123"/>
                    <a:pt x="45040" y="56689"/>
                    <a:pt x="46452" y="57837"/>
                  </a:cubicBezTo>
                  <a:cubicBezTo>
                    <a:pt x="46545" y="57915"/>
                    <a:pt x="46669" y="57992"/>
                    <a:pt x="46762" y="58070"/>
                  </a:cubicBezTo>
                  <a:cubicBezTo>
                    <a:pt x="46762" y="58085"/>
                    <a:pt x="46731" y="58101"/>
                    <a:pt x="46731" y="58132"/>
                  </a:cubicBezTo>
                  <a:cubicBezTo>
                    <a:pt x="46512" y="59584"/>
                    <a:pt x="45881" y="61133"/>
                    <a:pt x="44262" y="61133"/>
                  </a:cubicBezTo>
                  <a:cubicBezTo>
                    <a:pt x="44048" y="61133"/>
                    <a:pt x="43817" y="61106"/>
                    <a:pt x="43567" y="61048"/>
                  </a:cubicBezTo>
                  <a:cubicBezTo>
                    <a:pt x="41969" y="60691"/>
                    <a:pt x="40496" y="59528"/>
                    <a:pt x="40465" y="57791"/>
                  </a:cubicBezTo>
                  <a:cubicBezTo>
                    <a:pt x="40465" y="57760"/>
                    <a:pt x="40434" y="57744"/>
                    <a:pt x="40418" y="57713"/>
                  </a:cubicBezTo>
                  <a:cubicBezTo>
                    <a:pt x="40853" y="57465"/>
                    <a:pt x="41256" y="57217"/>
                    <a:pt x="41644" y="56906"/>
                  </a:cubicBezTo>
                  <a:cubicBezTo>
                    <a:pt x="42838" y="55960"/>
                    <a:pt x="43582" y="54751"/>
                    <a:pt x="44048" y="53417"/>
                  </a:cubicBezTo>
                  <a:close/>
                  <a:moveTo>
                    <a:pt x="40108" y="57868"/>
                  </a:moveTo>
                  <a:cubicBezTo>
                    <a:pt x="40000" y="59993"/>
                    <a:pt x="41985" y="61280"/>
                    <a:pt x="43877" y="61699"/>
                  </a:cubicBezTo>
                  <a:cubicBezTo>
                    <a:pt x="44075" y="61741"/>
                    <a:pt x="44263" y="61760"/>
                    <a:pt x="44441" y="61760"/>
                  </a:cubicBezTo>
                  <a:cubicBezTo>
                    <a:pt x="46127" y="61760"/>
                    <a:pt x="46981" y="60010"/>
                    <a:pt x="47289" y="58411"/>
                  </a:cubicBezTo>
                  <a:cubicBezTo>
                    <a:pt x="47568" y="58597"/>
                    <a:pt x="47863" y="58721"/>
                    <a:pt x="48173" y="58861"/>
                  </a:cubicBezTo>
                  <a:cubicBezTo>
                    <a:pt x="48158" y="58876"/>
                    <a:pt x="48158" y="58907"/>
                    <a:pt x="48142" y="58923"/>
                  </a:cubicBezTo>
                  <a:cubicBezTo>
                    <a:pt x="47391" y="60925"/>
                    <a:pt x="46005" y="62846"/>
                    <a:pt x="43974" y="62846"/>
                  </a:cubicBezTo>
                  <a:cubicBezTo>
                    <a:pt x="43487" y="62846"/>
                    <a:pt x="42964" y="62736"/>
                    <a:pt x="42404" y="62490"/>
                  </a:cubicBezTo>
                  <a:cubicBezTo>
                    <a:pt x="40651" y="61714"/>
                    <a:pt x="39317" y="60272"/>
                    <a:pt x="38805" y="58442"/>
                  </a:cubicBezTo>
                  <a:cubicBezTo>
                    <a:pt x="39255" y="58256"/>
                    <a:pt x="39689" y="58085"/>
                    <a:pt x="40108" y="57868"/>
                  </a:cubicBezTo>
                  <a:close/>
                  <a:moveTo>
                    <a:pt x="38449" y="58566"/>
                  </a:moveTo>
                  <a:cubicBezTo>
                    <a:pt x="38619" y="60039"/>
                    <a:pt x="39643" y="61435"/>
                    <a:pt x="40930" y="62350"/>
                  </a:cubicBezTo>
                  <a:cubicBezTo>
                    <a:pt x="40899" y="62366"/>
                    <a:pt x="40899" y="62397"/>
                    <a:pt x="40884" y="62412"/>
                  </a:cubicBezTo>
                  <a:cubicBezTo>
                    <a:pt x="40480" y="63110"/>
                    <a:pt x="40015" y="63746"/>
                    <a:pt x="39472" y="64305"/>
                  </a:cubicBezTo>
                  <a:cubicBezTo>
                    <a:pt x="37223" y="63296"/>
                    <a:pt x="35983" y="61808"/>
                    <a:pt x="35207" y="59543"/>
                  </a:cubicBezTo>
                  <a:cubicBezTo>
                    <a:pt x="36293" y="59233"/>
                    <a:pt x="37378" y="58938"/>
                    <a:pt x="38449" y="58566"/>
                  </a:cubicBezTo>
                  <a:close/>
                  <a:moveTo>
                    <a:pt x="48685" y="59031"/>
                  </a:moveTo>
                  <a:cubicBezTo>
                    <a:pt x="50407" y="59621"/>
                    <a:pt x="52345" y="59714"/>
                    <a:pt x="54222" y="59853"/>
                  </a:cubicBezTo>
                  <a:cubicBezTo>
                    <a:pt x="54284" y="61854"/>
                    <a:pt x="53927" y="63529"/>
                    <a:pt x="52686" y="65142"/>
                  </a:cubicBezTo>
                  <a:cubicBezTo>
                    <a:pt x="52655" y="65204"/>
                    <a:pt x="52640" y="65235"/>
                    <a:pt x="52640" y="65297"/>
                  </a:cubicBezTo>
                  <a:cubicBezTo>
                    <a:pt x="50748" y="64212"/>
                    <a:pt x="49011" y="62800"/>
                    <a:pt x="47444" y="61482"/>
                  </a:cubicBezTo>
                  <a:cubicBezTo>
                    <a:pt x="47987" y="60722"/>
                    <a:pt x="48390" y="59869"/>
                    <a:pt x="48685" y="59031"/>
                  </a:cubicBezTo>
                  <a:close/>
                  <a:moveTo>
                    <a:pt x="58146" y="56736"/>
                  </a:moveTo>
                  <a:lnTo>
                    <a:pt x="58146" y="56736"/>
                  </a:lnTo>
                  <a:cubicBezTo>
                    <a:pt x="59706" y="57388"/>
                    <a:pt x="61332" y="57701"/>
                    <a:pt x="62988" y="57701"/>
                  </a:cubicBezTo>
                  <a:cubicBezTo>
                    <a:pt x="63737" y="57701"/>
                    <a:pt x="64492" y="57637"/>
                    <a:pt x="65249" y="57511"/>
                  </a:cubicBezTo>
                  <a:lnTo>
                    <a:pt x="65249" y="57511"/>
                  </a:lnTo>
                  <a:cubicBezTo>
                    <a:pt x="65854" y="60474"/>
                    <a:pt x="65513" y="63498"/>
                    <a:pt x="63279" y="65344"/>
                  </a:cubicBezTo>
                  <a:cubicBezTo>
                    <a:pt x="63238" y="65179"/>
                    <a:pt x="63100" y="65124"/>
                    <a:pt x="62962" y="65124"/>
                  </a:cubicBezTo>
                  <a:cubicBezTo>
                    <a:pt x="62944" y="65124"/>
                    <a:pt x="62925" y="65125"/>
                    <a:pt x="62907" y="65127"/>
                  </a:cubicBezTo>
                  <a:cubicBezTo>
                    <a:pt x="61403" y="63498"/>
                    <a:pt x="59945" y="61870"/>
                    <a:pt x="58394" y="60303"/>
                  </a:cubicBezTo>
                  <a:cubicBezTo>
                    <a:pt x="58472" y="60226"/>
                    <a:pt x="58503" y="60101"/>
                    <a:pt x="58472" y="59993"/>
                  </a:cubicBezTo>
                  <a:cubicBezTo>
                    <a:pt x="58115" y="58830"/>
                    <a:pt x="58068" y="57760"/>
                    <a:pt x="58146" y="56736"/>
                  </a:cubicBezTo>
                  <a:close/>
                  <a:moveTo>
                    <a:pt x="23653" y="56860"/>
                  </a:moveTo>
                  <a:lnTo>
                    <a:pt x="23653" y="56860"/>
                  </a:lnTo>
                  <a:cubicBezTo>
                    <a:pt x="24180" y="57666"/>
                    <a:pt x="25731" y="57666"/>
                    <a:pt x="26599" y="57713"/>
                  </a:cubicBezTo>
                  <a:cubicBezTo>
                    <a:pt x="26790" y="57724"/>
                    <a:pt x="26984" y="57729"/>
                    <a:pt x="27179" y="57729"/>
                  </a:cubicBezTo>
                  <a:cubicBezTo>
                    <a:pt x="28106" y="57729"/>
                    <a:pt x="29065" y="57602"/>
                    <a:pt x="29949" y="57294"/>
                  </a:cubicBezTo>
                  <a:cubicBezTo>
                    <a:pt x="30275" y="58706"/>
                    <a:pt x="30554" y="60008"/>
                    <a:pt x="30554" y="61017"/>
                  </a:cubicBezTo>
                  <a:cubicBezTo>
                    <a:pt x="29577" y="62707"/>
                    <a:pt x="28600" y="64305"/>
                    <a:pt x="27468" y="65902"/>
                  </a:cubicBezTo>
                  <a:cubicBezTo>
                    <a:pt x="24304" y="63762"/>
                    <a:pt x="23110" y="60272"/>
                    <a:pt x="23653" y="56860"/>
                  </a:cubicBezTo>
                  <a:close/>
                  <a:moveTo>
                    <a:pt x="54579" y="59884"/>
                  </a:moveTo>
                  <a:lnTo>
                    <a:pt x="54579" y="59884"/>
                  </a:lnTo>
                  <a:cubicBezTo>
                    <a:pt x="55695" y="59993"/>
                    <a:pt x="56796" y="60101"/>
                    <a:pt x="57836" y="60350"/>
                  </a:cubicBezTo>
                  <a:cubicBezTo>
                    <a:pt x="59309" y="62273"/>
                    <a:pt x="60953" y="64041"/>
                    <a:pt x="62597" y="65809"/>
                  </a:cubicBezTo>
                  <a:cubicBezTo>
                    <a:pt x="61961" y="66197"/>
                    <a:pt x="61201" y="66522"/>
                    <a:pt x="60317" y="66740"/>
                  </a:cubicBezTo>
                  <a:cubicBezTo>
                    <a:pt x="59614" y="66912"/>
                    <a:pt x="58926" y="66991"/>
                    <a:pt x="58254" y="66991"/>
                  </a:cubicBezTo>
                  <a:cubicBezTo>
                    <a:pt x="56450" y="66991"/>
                    <a:pt x="54752" y="66424"/>
                    <a:pt x="53136" y="65576"/>
                  </a:cubicBezTo>
                  <a:cubicBezTo>
                    <a:pt x="53152" y="65545"/>
                    <a:pt x="53183" y="65545"/>
                    <a:pt x="53183" y="65530"/>
                  </a:cubicBezTo>
                  <a:cubicBezTo>
                    <a:pt x="54470" y="64025"/>
                    <a:pt x="55152" y="61854"/>
                    <a:pt x="54579" y="59884"/>
                  </a:cubicBezTo>
                  <a:close/>
                  <a:moveTo>
                    <a:pt x="34649" y="59714"/>
                  </a:moveTo>
                  <a:cubicBezTo>
                    <a:pt x="34959" y="61963"/>
                    <a:pt x="36836" y="64103"/>
                    <a:pt x="38945" y="64847"/>
                  </a:cubicBezTo>
                  <a:cubicBezTo>
                    <a:pt x="37160" y="66521"/>
                    <a:pt x="34850" y="67490"/>
                    <a:pt x="32476" y="67490"/>
                  </a:cubicBezTo>
                  <a:cubicBezTo>
                    <a:pt x="30910" y="67490"/>
                    <a:pt x="29316" y="67068"/>
                    <a:pt x="27825" y="66150"/>
                  </a:cubicBezTo>
                  <a:cubicBezTo>
                    <a:pt x="29112" y="64739"/>
                    <a:pt x="30244" y="63110"/>
                    <a:pt x="31051" y="61389"/>
                  </a:cubicBezTo>
                  <a:cubicBezTo>
                    <a:pt x="32136" y="60582"/>
                    <a:pt x="33377" y="60101"/>
                    <a:pt x="34649" y="59714"/>
                  </a:cubicBezTo>
                  <a:close/>
                  <a:moveTo>
                    <a:pt x="64319" y="52130"/>
                  </a:moveTo>
                  <a:lnTo>
                    <a:pt x="64319" y="52130"/>
                  </a:lnTo>
                  <a:cubicBezTo>
                    <a:pt x="67793" y="57000"/>
                    <a:pt x="67917" y="64522"/>
                    <a:pt x="61899" y="67608"/>
                  </a:cubicBezTo>
                  <a:cubicBezTo>
                    <a:pt x="60553" y="68295"/>
                    <a:pt x="59152" y="68596"/>
                    <a:pt x="57754" y="68596"/>
                  </a:cubicBezTo>
                  <a:cubicBezTo>
                    <a:pt x="53499" y="68596"/>
                    <a:pt x="49272" y="65801"/>
                    <a:pt x="46715" y="62567"/>
                  </a:cubicBezTo>
                  <a:cubicBezTo>
                    <a:pt x="46683" y="62514"/>
                    <a:pt x="46623" y="62490"/>
                    <a:pt x="46573" y="62490"/>
                  </a:cubicBezTo>
                  <a:cubicBezTo>
                    <a:pt x="46549" y="62490"/>
                    <a:pt x="46528" y="62496"/>
                    <a:pt x="46514" y="62505"/>
                  </a:cubicBezTo>
                  <a:cubicBezTo>
                    <a:pt x="46762" y="62288"/>
                    <a:pt x="46994" y="62056"/>
                    <a:pt x="47212" y="61792"/>
                  </a:cubicBezTo>
                  <a:cubicBezTo>
                    <a:pt x="50175" y="64600"/>
                    <a:pt x="54207" y="67565"/>
                    <a:pt x="58405" y="67565"/>
                  </a:cubicBezTo>
                  <a:cubicBezTo>
                    <a:pt x="59656" y="67565"/>
                    <a:pt x="60922" y="67302"/>
                    <a:pt x="62178" y="66693"/>
                  </a:cubicBezTo>
                  <a:cubicBezTo>
                    <a:pt x="67932" y="63901"/>
                    <a:pt x="66459" y="56860"/>
                    <a:pt x="63884" y="52393"/>
                  </a:cubicBezTo>
                  <a:cubicBezTo>
                    <a:pt x="64039" y="52316"/>
                    <a:pt x="64195" y="52238"/>
                    <a:pt x="64319" y="52130"/>
                  </a:cubicBezTo>
                  <a:close/>
                  <a:moveTo>
                    <a:pt x="24366" y="51866"/>
                  </a:moveTo>
                  <a:cubicBezTo>
                    <a:pt x="24614" y="51897"/>
                    <a:pt x="24893" y="51959"/>
                    <a:pt x="25188" y="52005"/>
                  </a:cubicBezTo>
                  <a:cubicBezTo>
                    <a:pt x="21574" y="56472"/>
                    <a:pt x="22257" y="63110"/>
                    <a:pt x="27158" y="66398"/>
                  </a:cubicBezTo>
                  <a:cubicBezTo>
                    <a:pt x="28840" y="67525"/>
                    <a:pt x="30686" y="68046"/>
                    <a:pt x="32504" y="68046"/>
                  </a:cubicBezTo>
                  <a:cubicBezTo>
                    <a:pt x="36066" y="68046"/>
                    <a:pt x="39516" y="66044"/>
                    <a:pt x="41395" y="62676"/>
                  </a:cubicBezTo>
                  <a:lnTo>
                    <a:pt x="41395" y="62661"/>
                  </a:lnTo>
                  <a:cubicBezTo>
                    <a:pt x="41566" y="62769"/>
                    <a:pt x="41752" y="62878"/>
                    <a:pt x="41938" y="62971"/>
                  </a:cubicBezTo>
                  <a:cubicBezTo>
                    <a:pt x="41907" y="62986"/>
                    <a:pt x="41892" y="62986"/>
                    <a:pt x="41892" y="63033"/>
                  </a:cubicBezTo>
                  <a:cubicBezTo>
                    <a:pt x="39671" y="66590"/>
                    <a:pt x="35806" y="69109"/>
                    <a:pt x="31781" y="69109"/>
                  </a:cubicBezTo>
                  <a:cubicBezTo>
                    <a:pt x="30156" y="69109"/>
                    <a:pt x="28505" y="68698"/>
                    <a:pt x="26925" y="67779"/>
                  </a:cubicBezTo>
                  <a:cubicBezTo>
                    <a:pt x="21202" y="64429"/>
                    <a:pt x="20830" y="56953"/>
                    <a:pt x="24366" y="51866"/>
                  </a:cubicBezTo>
                  <a:close/>
                  <a:moveTo>
                    <a:pt x="65901" y="50237"/>
                  </a:moveTo>
                  <a:cubicBezTo>
                    <a:pt x="69359" y="53169"/>
                    <a:pt x="70026" y="57791"/>
                    <a:pt x="69731" y="62133"/>
                  </a:cubicBezTo>
                  <a:cubicBezTo>
                    <a:pt x="69561" y="64646"/>
                    <a:pt x="69003" y="67081"/>
                    <a:pt x="68150" y="69423"/>
                  </a:cubicBezTo>
                  <a:cubicBezTo>
                    <a:pt x="67839" y="70276"/>
                    <a:pt x="67421" y="71113"/>
                    <a:pt x="67172" y="71966"/>
                  </a:cubicBezTo>
                  <a:cubicBezTo>
                    <a:pt x="67099" y="72200"/>
                    <a:pt x="66543" y="74144"/>
                    <a:pt x="66688" y="74144"/>
                  </a:cubicBezTo>
                  <a:cubicBezTo>
                    <a:pt x="66697" y="74144"/>
                    <a:pt x="66708" y="74138"/>
                    <a:pt x="66721" y="74124"/>
                  </a:cubicBezTo>
                  <a:lnTo>
                    <a:pt x="66721" y="74124"/>
                  </a:lnTo>
                  <a:cubicBezTo>
                    <a:pt x="66319" y="74545"/>
                    <a:pt x="65661" y="74694"/>
                    <a:pt x="64904" y="74694"/>
                  </a:cubicBezTo>
                  <a:cubicBezTo>
                    <a:pt x="63411" y="74694"/>
                    <a:pt x="61532" y="74116"/>
                    <a:pt x="60472" y="73921"/>
                  </a:cubicBezTo>
                  <a:cubicBezTo>
                    <a:pt x="57944" y="73455"/>
                    <a:pt x="55447" y="72835"/>
                    <a:pt x="53105" y="71780"/>
                  </a:cubicBezTo>
                  <a:cubicBezTo>
                    <a:pt x="49243" y="70028"/>
                    <a:pt x="46219" y="67251"/>
                    <a:pt x="44342" y="63483"/>
                  </a:cubicBezTo>
                  <a:cubicBezTo>
                    <a:pt x="45118" y="63405"/>
                    <a:pt x="45769" y="63095"/>
                    <a:pt x="46359" y="62630"/>
                  </a:cubicBezTo>
                  <a:lnTo>
                    <a:pt x="46359" y="62630"/>
                  </a:lnTo>
                  <a:cubicBezTo>
                    <a:pt x="46312" y="62707"/>
                    <a:pt x="46296" y="62785"/>
                    <a:pt x="46359" y="62862"/>
                  </a:cubicBezTo>
                  <a:cubicBezTo>
                    <a:pt x="48737" y="66492"/>
                    <a:pt x="53312" y="69279"/>
                    <a:pt x="57784" y="69279"/>
                  </a:cubicBezTo>
                  <a:cubicBezTo>
                    <a:pt x="59465" y="69279"/>
                    <a:pt x="61130" y="68885"/>
                    <a:pt x="62659" y="67996"/>
                  </a:cubicBezTo>
                  <a:cubicBezTo>
                    <a:pt x="68630" y="64506"/>
                    <a:pt x="68615" y="56829"/>
                    <a:pt x="64908" y="51711"/>
                  </a:cubicBezTo>
                  <a:cubicBezTo>
                    <a:pt x="65125" y="51509"/>
                    <a:pt x="65296" y="51323"/>
                    <a:pt x="65466" y="51090"/>
                  </a:cubicBezTo>
                  <a:cubicBezTo>
                    <a:pt x="65637" y="50842"/>
                    <a:pt x="65777" y="50548"/>
                    <a:pt x="65901" y="50237"/>
                  </a:cubicBezTo>
                  <a:close/>
                  <a:moveTo>
                    <a:pt x="22520" y="50966"/>
                  </a:moveTo>
                  <a:cubicBezTo>
                    <a:pt x="22970" y="51323"/>
                    <a:pt x="23497" y="51571"/>
                    <a:pt x="24056" y="51773"/>
                  </a:cubicBezTo>
                  <a:cubicBezTo>
                    <a:pt x="19403" y="56224"/>
                    <a:pt x="20969" y="64832"/>
                    <a:pt x="26181" y="68135"/>
                  </a:cubicBezTo>
                  <a:cubicBezTo>
                    <a:pt x="27976" y="69266"/>
                    <a:pt x="29895" y="69775"/>
                    <a:pt x="31788" y="69775"/>
                  </a:cubicBezTo>
                  <a:cubicBezTo>
                    <a:pt x="36025" y="69775"/>
                    <a:pt x="40134" y="67223"/>
                    <a:pt x="42450" y="63374"/>
                  </a:cubicBezTo>
                  <a:cubicBezTo>
                    <a:pt x="42497" y="63327"/>
                    <a:pt x="42497" y="63281"/>
                    <a:pt x="42497" y="63219"/>
                  </a:cubicBezTo>
                  <a:cubicBezTo>
                    <a:pt x="42745" y="63296"/>
                    <a:pt x="42977" y="63374"/>
                    <a:pt x="43226" y="63436"/>
                  </a:cubicBezTo>
                  <a:cubicBezTo>
                    <a:pt x="43381" y="63483"/>
                    <a:pt x="43520" y="63483"/>
                    <a:pt x="43675" y="63498"/>
                  </a:cubicBezTo>
                  <a:cubicBezTo>
                    <a:pt x="41985" y="68415"/>
                    <a:pt x="39240" y="72245"/>
                    <a:pt x="33935" y="73517"/>
                  </a:cubicBezTo>
                  <a:cubicBezTo>
                    <a:pt x="32276" y="73921"/>
                    <a:pt x="30570" y="74107"/>
                    <a:pt x="28879" y="74463"/>
                  </a:cubicBezTo>
                  <a:cubicBezTo>
                    <a:pt x="27698" y="74726"/>
                    <a:pt x="25310" y="76031"/>
                    <a:pt x="24062" y="76031"/>
                  </a:cubicBezTo>
                  <a:cubicBezTo>
                    <a:pt x="23983" y="76031"/>
                    <a:pt x="23908" y="76025"/>
                    <a:pt x="23839" y="76014"/>
                  </a:cubicBezTo>
                  <a:cubicBezTo>
                    <a:pt x="22443" y="75813"/>
                    <a:pt x="21977" y="72199"/>
                    <a:pt x="21636" y="71098"/>
                  </a:cubicBezTo>
                  <a:cubicBezTo>
                    <a:pt x="20938" y="68833"/>
                    <a:pt x="20240" y="66584"/>
                    <a:pt x="19558" y="64305"/>
                  </a:cubicBezTo>
                  <a:cubicBezTo>
                    <a:pt x="17992" y="58985"/>
                    <a:pt x="19868" y="55418"/>
                    <a:pt x="22520" y="50966"/>
                  </a:cubicBezTo>
                  <a:close/>
                  <a:moveTo>
                    <a:pt x="65943" y="0"/>
                  </a:moveTo>
                  <a:cubicBezTo>
                    <a:pt x="65929" y="0"/>
                    <a:pt x="65915" y="1"/>
                    <a:pt x="65901" y="2"/>
                  </a:cubicBezTo>
                  <a:cubicBezTo>
                    <a:pt x="59185" y="1072"/>
                    <a:pt x="44358" y="1723"/>
                    <a:pt x="44358" y="11308"/>
                  </a:cubicBezTo>
                  <a:cubicBezTo>
                    <a:pt x="41520" y="2080"/>
                    <a:pt x="28491" y="3972"/>
                    <a:pt x="21404" y="669"/>
                  </a:cubicBezTo>
                  <a:cubicBezTo>
                    <a:pt x="21350" y="644"/>
                    <a:pt x="21287" y="631"/>
                    <a:pt x="21225" y="631"/>
                  </a:cubicBezTo>
                  <a:cubicBezTo>
                    <a:pt x="21090" y="631"/>
                    <a:pt x="20960" y="695"/>
                    <a:pt x="20938" y="855"/>
                  </a:cubicBezTo>
                  <a:cubicBezTo>
                    <a:pt x="20023" y="5895"/>
                    <a:pt x="16596" y="10316"/>
                    <a:pt x="16316" y="15480"/>
                  </a:cubicBezTo>
                  <a:cubicBezTo>
                    <a:pt x="16130" y="19249"/>
                    <a:pt x="17898" y="22801"/>
                    <a:pt x="21000" y="24895"/>
                  </a:cubicBezTo>
                  <a:cubicBezTo>
                    <a:pt x="20054" y="24721"/>
                    <a:pt x="19103" y="24633"/>
                    <a:pt x="18159" y="24633"/>
                  </a:cubicBezTo>
                  <a:cubicBezTo>
                    <a:pt x="15311" y="24633"/>
                    <a:pt x="12524" y="25435"/>
                    <a:pt x="10113" y="27113"/>
                  </a:cubicBezTo>
                  <a:cubicBezTo>
                    <a:pt x="8670" y="28121"/>
                    <a:pt x="7538" y="29377"/>
                    <a:pt x="6514" y="30804"/>
                  </a:cubicBezTo>
                  <a:cubicBezTo>
                    <a:pt x="4529" y="33596"/>
                    <a:pt x="2668" y="35984"/>
                    <a:pt x="140" y="38295"/>
                  </a:cubicBezTo>
                  <a:cubicBezTo>
                    <a:pt x="31" y="38388"/>
                    <a:pt x="0" y="38590"/>
                    <a:pt x="78" y="38698"/>
                  </a:cubicBezTo>
                  <a:cubicBezTo>
                    <a:pt x="3501" y="43232"/>
                    <a:pt x="11182" y="52203"/>
                    <a:pt x="18215" y="52203"/>
                  </a:cubicBezTo>
                  <a:cubicBezTo>
                    <a:pt x="19435" y="52203"/>
                    <a:pt x="20636" y="51933"/>
                    <a:pt x="21791" y="51323"/>
                  </a:cubicBezTo>
                  <a:lnTo>
                    <a:pt x="21791" y="51323"/>
                  </a:lnTo>
                  <a:cubicBezTo>
                    <a:pt x="19418" y="54208"/>
                    <a:pt x="17588" y="57760"/>
                    <a:pt x="18162" y="61575"/>
                  </a:cubicBezTo>
                  <a:cubicBezTo>
                    <a:pt x="18938" y="66693"/>
                    <a:pt x="21171" y="71889"/>
                    <a:pt x="22675" y="76821"/>
                  </a:cubicBezTo>
                  <a:cubicBezTo>
                    <a:pt x="22728" y="76980"/>
                    <a:pt x="22847" y="77052"/>
                    <a:pt x="22980" y="77052"/>
                  </a:cubicBezTo>
                  <a:cubicBezTo>
                    <a:pt x="23042" y="77052"/>
                    <a:pt x="23108" y="77036"/>
                    <a:pt x="23172" y="77007"/>
                  </a:cubicBezTo>
                  <a:cubicBezTo>
                    <a:pt x="27747" y="75037"/>
                    <a:pt x="33144" y="75239"/>
                    <a:pt x="37534" y="72959"/>
                  </a:cubicBezTo>
                  <a:cubicBezTo>
                    <a:pt x="41023" y="71129"/>
                    <a:pt x="42838" y="67686"/>
                    <a:pt x="44063" y="64118"/>
                  </a:cubicBezTo>
                  <a:cubicBezTo>
                    <a:pt x="47909" y="72959"/>
                    <a:pt x="58611" y="74541"/>
                    <a:pt x="67141" y="75502"/>
                  </a:cubicBezTo>
                  <a:cubicBezTo>
                    <a:pt x="67148" y="75503"/>
                    <a:pt x="67154" y="75503"/>
                    <a:pt x="67160" y="75503"/>
                  </a:cubicBezTo>
                  <a:cubicBezTo>
                    <a:pt x="67325" y="75503"/>
                    <a:pt x="67498" y="75310"/>
                    <a:pt x="67483" y="75146"/>
                  </a:cubicBezTo>
                  <a:cubicBezTo>
                    <a:pt x="67250" y="72245"/>
                    <a:pt x="68956" y="69578"/>
                    <a:pt x="69654" y="66817"/>
                  </a:cubicBezTo>
                  <a:cubicBezTo>
                    <a:pt x="70259" y="64367"/>
                    <a:pt x="70553" y="61823"/>
                    <a:pt x="70445" y="59326"/>
                  </a:cubicBezTo>
                  <a:cubicBezTo>
                    <a:pt x="70321" y="55681"/>
                    <a:pt x="69266" y="52192"/>
                    <a:pt x="66459" y="49772"/>
                  </a:cubicBezTo>
                  <a:lnTo>
                    <a:pt x="66459" y="49772"/>
                  </a:lnTo>
                  <a:cubicBezTo>
                    <a:pt x="67175" y="49844"/>
                    <a:pt x="67888" y="49880"/>
                    <a:pt x="68598" y="49880"/>
                  </a:cubicBezTo>
                  <a:cubicBezTo>
                    <a:pt x="71873" y="49880"/>
                    <a:pt x="75066" y="49105"/>
                    <a:pt x="77998" y="47461"/>
                  </a:cubicBezTo>
                  <a:cubicBezTo>
                    <a:pt x="79968" y="46360"/>
                    <a:pt x="81736" y="44902"/>
                    <a:pt x="83194" y="43181"/>
                  </a:cubicBezTo>
                  <a:cubicBezTo>
                    <a:pt x="84946" y="41087"/>
                    <a:pt x="86063" y="38543"/>
                    <a:pt x="88715" y="37395"/>
                  </a:cubicBezTo>
                  <a:cubicBezTo>
                    <a:pt x="89010" y="37302"/>
                    <a:pt x="88886" y="36884"/>
                    <a:pt x="88638" y="36822"/>
                  </a:cubicBezTo>
                  <a:cubicBezTo>
                    <a:pt x="83938" y="35503"/>
                    <a:pt x="81643" y="29517"/>
                    <a:pt x="77843" y="26678"/>
                  </a:cubicBezTo>
                  <a:cubicBezTo>
                    <a:pt x="75471" y="24929"/>
                    <a:pt x="72760" y="23935"/>
                    <a:pt x="69981" y="23935"/>
                  </a:cubicBezTo>
                  <a:cubicBezTo>
                    <a:pt x="68817" y="23935"/>
                    <a:pt x="67642" y="24110"/>
                    <a:pt x="66474" y="24476"/>
                  </a:cubicBezTo>
                  <a:cubicBezTo>
                    <a:pt x="68553" y="21607"/>
                    <a:pt x="69561" y="18241"/>
                    <a:pt x="69576" y="14674"/>
                  </a:cubicBezTo>
                  <a:cubicBezTo>
                    <a:pt x="69592" y="9602"/>
                    <a:pt x="66955" y="5275"/>
                    <a:pt x="66319" y="328"/>
                  </a:cubicBezTo>
                  <a:cubicBezTo>
                    <a:pt x="66290" y="109"/>
                    <a:pt x="66152" y="0"/>
                    <a:pt x="65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11"/>
            <p:cNvSpPr/>
            <p:nvPr/>
          </p:nvSpPr>
          <p:spPr>
            <a:xfrm>
              <a:off x="4414275" y="4062350"/>
              <a:ext cx="114025" cy="106425"/>
            </a:xfrm>
            <a:custGeom>
              <a:rect b="b" l="l" r="r" t="t"/>
              <a:pathLst>
                <a:path extrusionOk="0" h="4257" w="4561">
                  <a:moveTo>
                    <a:pt x="2312" y="638"/>
                  </a:moveTo>
                  <a:cubicBezTo>
                    <a:pt x="2963" y="731"/>
                    <a:pt x="3552" y="1026"/>
                    <a:pt x="3739" y="1739"/>
                  </a:cubicBezTo>
                  <a:cubicBezTo>
                    <a:pt x="3956" y="2515"/>
                    <a:pt x="3521" y="3383"/>
                    <a:pt x="2730" y="3616"/>
                  </a:cubicBezTo>
                  <a:cubicBezTo>
                    <a:pt x="2580" y="3659"/>
                    <a:pt x="2424" y="3680"/>
                    <a:pt x="2267" y="3680"/>
                  </a:cubicBezTo>
                  <a:cubicBezTo>
                    <a:pt x="1695" y="3680"/>
                    <a:pt x="1122" y="3398"/>
                    <a:pt x="854" y="2887"/>
                  </a:cubicBezTo>
                  <a:cubicBezTo>
                    <a:pt x="295" y="1832"/>
                    <a:pt x="1086" y="824"/>
                    <a:pt x="2172" y="747"/>
                  </a:cubicBezTo>
                  <a:cubicBezTo>
                    <a:pt x="2250" y="747"/>
                    <a:pt x="2281" y="700"/>
                    <a:pt x="2312" y="638"/>
                  </a:cubicBezTo>
                  <a:close/>
                  <a:moveTo>
                    <a:pt x="2341" y="0"/>
                  </a:moveTo>
                  <a:cubicBezTo>
                    <a:pt x="2156" y="0"/>
                    <a:pt x="1968" y="30"/>
                    <a:pt x="1784" y="95"/>
                  </a:cubicBezTo>
                  <a:cubicBezTo>
                    <a:pt x="1645" y="157"/>
                    <a:pt x="1583" y="281"/>
                    <a:pt x="1629" y="405"/>
                  </a:cubicBezTo>
                  <a:cubicBezTo>
                    <a:pt x="683" y="514"/>
                    <a:pt x="1" y="1506"/>
                    <a:pt x="140" y="2484"/>
                  </a:cubicBezTo>
                  <a:cubicBezTo>
                    <a:pt x="296" y="3557"/>
                    <a:pt x="1273" y="4257"/>
                    <a:pt x="2313" y="4257"/>
                  </a:cubicBezTo>
                  <a:cubicBezTo>
                    <a:pt x="2416" y="4257"/>
                    <a:pt x="2519" y="4250"/>
                    <a:pt x="2622" y="4236"/>
                  </a:cubicBezTo>
                  <a:cubicBezTo>
                    <a:pt x="3785" y="4081"/>
                    <a:pt x="4561" y="2949"/>
                    <a:pt x="4374" y="1786"/>
                  </a:cubicBezTo>
                  <a:cubicBezTo>
                    <a:pt x="4231" y="822"/>
                    <a:pt x="3312" y="0"/>
                    <a:pt x="2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11"/>
            <p:cNvSpPr/>
            <p:nvPr/>
          </p:nvSpPr>
          <p:spPr>
            <a:xfrm>
              <a:off x="4657000" y="3700075"/>
              <a:ext cx="122175" cy="106950"/>
            </a:xfrm>
            <a:custGeom>
              <a:rect b="b" l="l" r="r" t="t"/>
              <a:pathLst>
                <a:path extrusionOk="0" h="4278" w="4887">
                  <a:moveTo>
                    <a:pt x="2310" y="625"/>
                  </a:moveTo>
                  <a:cubicBezTo>
                    <a:pt x="2856" y="625"/>
                    <a:pt x="3373" y="864"/>
                    <a:pt x="3707" y="1341"/>
                  </a:cubicBezTo>
                  <a:cubicBezTo>
                    <a:pt x="4173" y="2008"/>
                    <a:pt x="3894" y="2954"/>
                    <a:pt x="3242" y="3419"/>
                  </a:cubicBezTo>
                  <a:cubicBezTo>
                    <a:pt x="3002" y="3583"/>
                    <a:pt x="2732" y="3658"/>
                    <a:pt x="2461" y="3658"/>
                  </a:cubicBezTo>
                  <a:cubicBezTo>
                    <a:pt x="1963" y="3658"/>
                    <a:pt x="1466" y="3402"/>
                    <a:pt x="1164" y="2969"/>
                  </a:cubicBezTo>
                  <a:cubicBezTo>
                    <a:pt x="606" y="2163"/>
                    <a:pt x="1009" y="1124"/>
                    <a:pt x="1815" y="690"/>
                  </a:cubicBezTo>
                  <a:cubicBezTo>
                    <a:pt x="1980" y="647"/>
                    <a:pt x="2146" y="625"/>
                    <a:pt x="2310" y="625"/>
                  </a:cubicBezTo>
                  <a:close/>
                  <a:moveTo>
                    <a:pt x="2426" y="1"/>
                  </a:moveTo>
                  <a:cubicBezTo>
                    <a:pt x="2136" y="1"/>
                    <a:pt x="1843" y="58"/>
                    <a:pt x="1567" y="178"/>
                  </a:cubicBezTo>
                  <a:cubicBezTo>
                    <a:pt x="1490" y="224"/>
                    <a:pt x="1459" y="271"/>
                    <a:pt x="1428" y="333"/>
                  </a:cubicBezTo>
                  <a:cubicBezTo>
                    <a:pt x="481" y="767"/>
                    <a:pt x="1" y="1930"/>
                    <a:pt x="419" y="2923"/>
                  </a:cubicBezTo>
                  <a:cubicBezTo>
                    <a:pt x="769" y="3727"/>
                    <a:pt x="1618" y="4277"/>
                    <a:pt x="2466" y="4277"/>
                  </a:cubicBezTo>
                  <a:cubicBezTo>
                    <a:pt x="2746" y="4277"/>
                    <a:pt x="3027" y="4217"/>
                    <a:pt x="3289" y="4086"/>
                  </a:cubicBezTo>
                  <a:cubicBezTo>
                    <a:pt x="4328" y="3590"/>
                    <a:pt x="4886" y="2334"/>
                    <a:pt x="4421" y="1279"/>
                  </a:cubicBezTo>
                  <a:cubicBezTo>
                    <a:pt x="4076" y="473"/>
                    <a:pt x="3261" y="1"/>
                    <a:pt x="2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11"/>
            <p:cNvSpPr/>
            <p:nvPr/>
          </p:nvSpPr>
          <p:spPr>
            <a:xfrm>
              <a:off x="5080800" y="3711200"/>
              <a:ext cx="122550" cy="111025"/>
            </a:xfrm>
            <a:custGeom>
              <a:rect b="b" l="l" r="r" t="t"/>
              <a:pathLst>
                <a:path extrusionOk="0" h="4441" w="4902">
                  <a:moveTo>
                    <a:pt x="2916" y="524"/>
                  </a:moveTo>
                  <a:lnTo>
                    <a:pt x="2916" y="524"/>
                  </a:lnTo>
                  <a:cubicBezTo>
                    <a:pt x="2901" y="632"/>
                    <a:pt x="2947" y="741"/>
                    <a:pt x="3041" y="803"/>
                  </a:cubicBezTo>
                  <a:cubicBezTo>
                    <a:pt x="3661" y="1253"/>
                    <a:pt x="4157" y="1795"/>
                    <a:pt x="4002" y="2586"/>
                  </a:cubicBezTo>
                  <a:cubicBezTo>
                    <a:pt x="3871" y="3302"/>
                    <a:pt x="3171" y="3798"/>
                    <a:pt x="2473" y="3798"/>
                  </a:cubicBezTo>
                  <a:cubicBezTo>
                    <a:pt x="2264" y="3798"/>
                    <a:pt x="2055" y="3753"/>
                    <a:pt x="1862" y="3657"/>
                  </a:cubicBezTo>
                  <a:cubicBezTo>
                    <a:pt x="1055" y="3238"/>
                    <a:pt x="668" y="2230"/>
                    <a:pt x="1117" y="1439"/>
                  </a:cubicBezTo>
                  <a:cubicBezTo>
                    <a:pt x="1505" y="725"/>
                    <a:pt x="2203" y="555"/>
                    <a:pt x="2916" y="524"/>
                  </a:cubicBezTo>
                  <a:close/>
                  <a:moveTo>
                    <a:pt x="2466" y="0"/>
                  </a:moveTo>
                  <a:cubicBezTo>
                    <a:pt x="1624" y="0"/>
                    <a:pt x="829" y="530"/>
                    <a:pt x="481" y="1361"/>
                  </a:cubicBezTo>
                  <a:cubicBezTo>
                    <a:pt x="1" y="2462"/>
                    <a:pt x="559" y="3781"/>
                    <a:pt x="1660" y="4277"/>
                  </a:cubicBezTo>
                  <a:cubicBezTo>
                    <a:pt x="1916" y="4388"/>
                    <a:pt x="2188" y="4440"/>
                    <a:pt x="2460" y="4440"/>
                  </a:cubicBezTo>
                  <a:cubicBezTo>
                    <a:pt x="3325" y="4440"/>
                    <a:pt x="4187" y="3916"/>
                    <a:pt x="4529" y="3114"/>
                  </a:cubicBezTo>
                  <a:cubicBezTo>
                    <a:pt x="4902" y="2152"/>
                    <a:pt x="4467" y="818"/>
                    <a:pt x="3506" y="415"/>
                  </a:cubicBezTo>
                  <a:cubicBezTo>
                    <a:pt x="3521" y="353"/>
                    <a:pt x="3506" y="276"/>
                    <a:pt x="3428" y="245"/>
                  </a:cubicBezTo>
                  <a:cubicBezTo>
                    <a:pt x="3116" y="77"/>
                    <a:pt x="2788" y="0"/>
                    <a:pt x="2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11"/>
            <p:cNvSpPr/>
            <p:nvPr/>
          </p:nvSpPr>
          <p:spPr>
            <a:xfrm>
              <a:off x="4646925" y="4394650"/>
              <a:ext cx="130125" cy="116950"/>
            </a:xfrm>
            <a:custGeom>
              <a:rect b="b" l="l" r="r" t="t"/>
              <a:pathLst>
                <a:path extrusionOk="0" h="4678" w="5205">
                  <a:moveTo>
                    <a:pt x="3397" y="576"/>
                  </a:moveTo>
                  <a:cubicBezTo>
                    <a:pt x="4498" y="824"/>
                    <a:pt x="4669" y="2390"/>
                    <a:pt x="4095" y="3274"/>
                  </a:cubicBezTo>
                  <a:cubicBezTo>
                    <a:pt x="3766" y="3777"/>
                    <a:pt x="3190" y="4057"/>
                    <a:pt x="2618" y="4057"/>
                  </a:cubicBezTo>
                  <a:cubicBezTo>
                    <a:pt x="2273" y="4057"/>
                    <a:pt x="1930" y="3955"/>
                    <a:pt x="1644" y="3740"/>
                  </a:cubicBezTo>
                  <a:cubicBezTo>
                    <a:pt x="947" y="3228"/>
                    <a:pt x="714" y="2158"/>
                    <a:pt x="1195" y="1413"/>
                  </a:cubicBezTo>
                  <a:cubicBezTo>
                    <a:pt x="1616" y="794"/>
                    <a:pt x="2274" y="589"/>
                    <a:pt x="2975" y="589"/>
                  </a:cubicBezTo>
                  <a:cubicBezTo>
                    <a:pt x="3099" y="589"/>
                    <a:pt x="3225" y="595"/>
                    <a:pt x="3351" y="607"/>
                  </a:cubicBezTo>
                  <a:cubicBezTo>
                    <a:pt x="3366" y="607"/>
                    <a:pt x="3366" y="607"/>
                    <a:pt x="3397" y="576"/>
                  </a:cubicBezTo>
                  <a:close/>
                  <a:moveTo>
                    <a:pt x="3435" y="1"/>
                  </a:moveTo>
                  <a:cubicBezTo>
                    <a:pt x="3311" y="1"/>
                    <a:pt x="3179" y="16"/>
                    <a:pt x="3040" y="48"/>
                  </a:cubicBezTo>
                  <a:cubicBezTo>
                    <a:pt x="2963" y="64"/>
                    <a:pt x="2932" y="95"/>
                    <a:pt x="2901" y="141"/>
                  </a:cubicBezTo>
                  <a:cubicBezTo>
                    <a:pt x="2774" y="116"/>
                    <a:pt x="2646" y="103"/>
                    <a:pt x="2518" y="103"/>
                  </a:cubicBezTo>
                  <a:cubicBezTo>
                    <a:pt x="1643" y="103"/>
                    <a:pt x="777" y="679"/>
                    <a:pt x="466" y="1491"/>
                  </a:cubicBezTo>
                  <a:cubicBezTo>
                    <a:pt x="0" y="2685"/>
                    <a:pt x="667" y="4189"/>
                    <a:pt x="1908" y="4577"/>
                  </a:cubicBezTo>
                  <a:cubicBezTo>
                    <a:pt x="2137" y="4645"/>
                    <a:pt x="2366" y="4678"/>
                    <a:pt x="2592" y="4678"/>
                  </a:cubicBezTo>
                  <a:cubicBezTo>
                    <a:pt x="3699" y="4678"/>
                    <a:pt x="4706" y="3901"/>
                    <a:pt x="4964" y="2793"/>
                  </a:cubicBezTo>
                  <a:cubicBezTo>
                    <a:pt x="5204" y="1675"/>
                    <a:pt x="4734" y="1"/>
                    <a:pt x="3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11"/>
            <p:cNvSpPr/>
            <p:nvPr/>
          </p:nvSpPr>
          <p:spPr>
            <a:xfrm>
              <a:off x="5052500" y="4399900"/>
              <a:ext cx="112850" cy="104025"/>
            </a:xfrm>
            <a:custGeom>
              <a:rect b="b" l="l" r="r" t="t"/>
              <a:pathLst>
                <a:path extrusionOk="0" h="4161" w="4514">
                  <a:moveTo>
                    <a:pt x="1970" y="609"/>
                  </a:moveTo>
                  <a:cubicBezTo>
                    <a:pt x="2575" y="609"/>
                    <a:pt x="3171" y="892"/>
                    <a:pt x="3459" y="1482"/>
                  </a:cubicBezTo>
                  <a:cubicBezTo>
                    <a:pt x="3800" y="2211"/>
                    <a:pt x="3351" y="3173"/>
                    <a:pt x="2622" y="3452"/>
                  </a:cubicBezTo>
                  <a:cubicBezTo>
                    <a:pt x="2478" y="3507"/>
                    <a:pt x="2329" y="3532"/>
                    <a:pt x="2179" y="3532"/>
                  </a:cubicBezTo>
                  <a:cubicBezTo>
                    <a:pt x="1522" y="3532"/>
                    <a:pt x="866" y="3042"/>
                    <a:pt x="714" y="2397"/>
                  </a:cubicBezTo>
                  <a:cubicBezTo>
                    <a:pt x="528" y="1575"/>
                    <a:pt x="1102" y="877"/>
                    <a:pt x="1831" y="614"/>
                  </a:cubicBezTo>
                  <a:cubicBezTo>
                    <a:pt x="1877" y="610"/>
                    <a:pt x="1923" y="609"/>
                    <a:pt x="1970" y="609"/>
                  </a:cubicBezTo>
                  <a:close/>
                  <a:moveTo>
                    <a:pt x="2122" y="0"/>
                  </a:moveTo>
                  <a:cubicBezTo>
                    <a:pt x="1843" y="0"/>
                    <a:pt x="1564" y="57"/>
                    <a:pt x="1303" y="179"/>
                  </a:cubicBezTo>
                  <a:cubicBezTo>
                    <a:pt x="1179" y="242"/>
                    <a:pt x="1148" y="350"/>
                    <a:pt x="1179" y="459"/>
                  </a:cubicBezTo>
                  <a:cubicBezTo>
                    <a:pt x="481" y="800"/>
                    <a:pt x="0" y="1575"/>
                    <a:pt x="94" y="2397"/>
                  </a:cubicBezTo>
                  <a:cubicBezTo>
                    <a:pt x="224" y="3399"/>
                    <a:pt x="1205" y="4161"/>
                    <a:pt x="2204" y="4161"/>
                  </a:cubicBezTo>
                  <a:cubicBezTo>
                    <a:pt x="2396" y="4161"/>
                    <a:pt x="2589" y="4132"/>
                    <a:pt x="2777" y="4072"/>
                  </a:cubicBezTo>
                  <a:cubicBezTo>
                    <a:pt x="3878" y="3685"/>
                    <a:pt x="4514" y="2335"/>
                    <a:pt x="4079" y="1265"/>
                  </a:cubicBezTo>
                  <a:cubicBezTo>
                    <a:pt x="3756" y="490"/>
                    <a:pt x="2940" y="0"/>
                    <a:pt x="2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11"/>
            <p:cNvSpPr/>
            <p:nvPr/>
          </p:nvSpPr>
          <p:spPr>
            <a:xfrm>
              <a:off x="5254500" y="4059675"/>
              <a:ext cx="125500" cy="98750"/>
            </a:xfrm>
            <a:custGeom>
              <a:rect b="b" l="l" r="r" t="t"/>
              <a:pathLst>
                <a:path extrusionOk="0" h="3950" w="5020">
                  <a:moveTo>
                    <a:pt x="2136" y="567"/>
                  </a:moveTo>
                  <a:cubicBezTo>
                    <a:pt x="3220" y="567"/>
                    <a:pt x="4514" y="1615"/>
                    <a:pt x="3553" y="2746"/>
                  </a:cubicBezTo>
                  <a:cubicBezTo>
                    <a:pt x="3199" y="3156"/>
                    <a:pt x="2736" y="3340"/>
                    <a:pt x="2286" y="3340"/>
                  </a:cubicBezTo>
                  <a:cubicBezTo>
                    <a:pt x="1513" y="3340"/>
                    <a:pt x="777" y="2796"/>
                    <a:pt x="699" y="1924"/>
                  </a:cubicBezTo>
                  <a:cubicBezTo>
                    <a:pt x="823" y="1908"/>
                    <a:pt x="947" y="1831"/>
                    <a:pt x="947" y="1676"/>
                  </a:cubicBezTo>
                  <a:cubicBezTo>
                    <a:pt x="1008" y="884"/>
                    <a:pt x="1540" y="567"/>
                    <a:pt x="2136" y="567"/>
                  </a:cubicBezTo>
                  <a:close/>
                  <a:moveTo>
                    <a:pt x="2204" y="1"/>
                  </a:moveTo>
                  <a:cubicBezTo>
                    <a:pt x="1415" y="1"/>
                    <a:pt x="680" y="378"/>
                    <a:pt x="466" y="1272"/>
                  </a:cubicBezTo>
                  <a:cubicBezTo>
                    <a:pt x="435" y="1288"/>
                    <a:pt x="389" y="1319"/>
                    <a:pt x="373" y="1381"/>
                  </a:cubicBezTo>
                  <a:cubicBezTo>
                    <a:pt x="1" y="2389"/>
                    <a:pt x="606" y="3537"/>
                    <a:pt x="1629" y="3862"/>
                  </a:cubicBezTo>
                  <a:cubicBezTo>
                    <a:pt x="1827" y="3922"/>
                    <a:pt x="2029" y="3949"/>
                    <a:pt x="2231" y="3949"/>
                  </a:cubicBezTo>
                  <a:cubicBezTo>
                    <a:pt x="3140" y="3949"/>
                    <a:pt x="4038" y="3382"/>
                    <a:pt x="4406" y="2544"/>
                  </a:cubicBezTo>
                  <a:cubicBezTo>
                    <a:pt x="5019" y="1074"/>
                    <a:pt x="3536" y="1"/>
                    <a:pt x="2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2742" name="Shape 27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2743" name="Shape 2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44" name="Google Shape;2744;p13"/>
          <p:cNvGrpSpPr/>
          <p:nvPr/>
        </p:nvGrpSpPr>
        <p:grpSpPr>
          <a:xfrm>
            <a:off x="1181635" y="-677463"/>
            <a:ext cx="6780729" cy="6498426"/>
            <a:chOff x="3647300" y="3013525"/>
            <a:chExt cx="1243600" cy="1191825"/>
          </a:xfrm>
        </p:grpSpPr>
        <p:sp>
          <p:nvSpPr>
            <p:cNvPr id="2745" name="Google Shape;2745;p13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13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13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13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13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13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13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13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13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13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13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13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13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13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13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13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13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13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13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13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13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13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13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13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13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13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13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13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13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13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13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13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13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13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13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13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13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13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13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13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13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13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13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13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13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13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13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13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13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13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13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13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13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13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13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13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13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13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13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13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13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13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13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13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13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13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13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13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13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13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13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13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13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13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13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13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13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13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13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13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13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13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13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13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13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13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13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13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13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13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13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13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13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13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13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13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13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13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13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13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13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13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13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13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13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13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13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13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13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13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13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13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13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13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13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13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13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13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13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13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13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13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13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13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13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13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13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13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13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13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13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13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13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78" name="Google Shape;2878;p13"/>
          <p:cNvGrpSpPr/>
          <p:nvPr/>
        </p:nvGrpSpPr>
        <p:grpSpPr>
          <a:xfrm>
            <a:off x="-1231952" y="-904245"/>
            <a:ext cx="2583415" cy="2601630"/>
            <a:chOff x="5182600" y="2999025"/>
            <a:chExt cx="1290675" cy="1299775"/>
          </a:xfrm>
        </p:grpSpPr>
        <p:sp>
          <p:nvSpPr>
            <p:cNvPr id="2879" name="Google Shape;2879;p13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13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13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13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13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13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13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13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13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13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13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13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13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13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13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13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13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13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13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13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13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13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13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13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13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13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13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13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13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13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13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13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13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13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13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13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13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13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13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13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13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13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13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13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13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13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13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13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13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13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13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13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13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13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13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13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13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13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13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13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13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13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13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13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13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13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13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13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13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13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13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13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13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13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13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13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13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6" name="Google Shape;2956;p13"/>
          <p:cNvGrpSpPr/>
          <p:nvPr/>
        </p:nvGrpSpPr>
        <p:grpSpPr>
          <a:xfrm>
            <a:off x="7792498" y="3571850"/>
            <a:ext cx="2583455" cy="2475897"/>
            <a:chOff x="3647300" y="3013525"/>
            <a:chExt cx="1243600" cy="1191825"/>
          </a:xfrm>
        </p:grpSpPr>
        <p:sp>
          <p:nvSpPr>
            <p:cNvPr id="2957" name="Google Shape;2957;p13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13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13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13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13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13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13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13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13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13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13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13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13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13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13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13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13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13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13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13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13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13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13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13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13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13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13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13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13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13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13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13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13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13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13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13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13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13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13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13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13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13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13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13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13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13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13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13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13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13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13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13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13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13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13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13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13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13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13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13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13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13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13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13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13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13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13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13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13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13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13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13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13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13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13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13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13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13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13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13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13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13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13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13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13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13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13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13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13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13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13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13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13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13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13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13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13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13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13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13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13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13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13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13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13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13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13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13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13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13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13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13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13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13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13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13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13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13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13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13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13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13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13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13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13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13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13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13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13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13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13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13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13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90" name="Google Shape;3090;p1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3091" name="Google Shape;3091;p13"/>
          <p:cNvSpPr txBox="1"/>
          <p:nvPr>
            <p:ph idx="2" type="title"/>
          </p:nvPr>
        </p:nvSpPr>
        <p:spPr>
          <a:xfrm>
            <a:off x="2043725" y="1609363"/>
            <a:ext cx="2305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92" name="Google Shape;3092;p13"/>
          <p:cNvSpPr txBox="1"/>
          <p:nvPr>
            <p:ph idx="1" type="subTitle"/>
          </p:nvPr>
        </p:nvSpPr>
        <p:spPr>
          <a:xfrm>
            <a:off x="2043725" y="2010938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093" name="Google Shape;3093;p13"/>
          <p:cNvSpPr txBox="1"/>
          <p:nvPr>
            <p:ph idx="3" type="title"/>
          </p:nvPr>
        </p:nvSpPr>
        <p:spPr>
          <a:xfrm>
            <a:off x="5628919" y="1609363"/>
            <a:ext cx="2305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94" name="Google Shape;3094;p13"/>
          <p:cNvSpPr txBox="1"/>
          <p:nvPr>
            <p:ph idx="4" type="subTitle"/>
          </p:nvPr>
        </p:nvSpPr>
        <p:spPr>
          <a:xfrm>
            <a:off x="5628919" y="2010938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095" name="Google Shape;3095;p13"/>
          <p:cNvSpPr txBox="1"/>
          <p:nvPr>
            <p:ph idx="5" type="title"/>
          </p:nvPr>
        </p:nvSpPr>
        <p:spPr>
          <a:xfrm>
            <a:off x="2043725" y="3042763"/>
            <a:ext cx="2305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96" name="Google Shape;3096;p13"/>
          <p:cNvSpPr txBox="1"/>
          <p:nvPr>
            <p:ph idx="6" type="subTitle"/>
          </p:nvPr>
        </p:nvSpPr>
        <p:spPr>
          <a:xfrm>
            <a:off x="2043725" y="3444338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097" name="Google Shape;3097;p13"/>
          <p:cNvSpPr txBox="1"/>
          <p:nvPr>
            <p:ph idx="7" type="title"/>
          </p:nvPr>
        </p:nvSpPr>
        <p:spPr>
          <a:xfrm>
            <a:off x="5628919" y="3042763"/>
            <a:ext cx="2305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098" name="Google Shape;3098;p13"/>
          <p:cNvSpPr txBox="1"/>
          <p:nvPr>
            <p:ph idx="8" type="subTitle"/>
          </p:nvPr>
        </p:nvSpPr>
        <p:spPr>
          <a:xfrm>
            <a:off x="5628919" y="3444338"/>
            <a:ext cx="23055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099" name="Google Shape;3099;p13"/>
          <p:cNvSpPr txBox="1"/>
          <p:nvPr>
            <p:ph hasCustomPrompt="1" idx="9" type="title"/>
          </p:nvPr>
        </p:nvSpPr>
        <p:spPr>
          <a:xfrm>
            <a:off x="1209575" y="1785375"/>
            <a:ext cx="8340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3100" name="Google Shape;3100;p13"/>
          <p:cNvSpPr txBox="1"/>
          <p:nvPr>
            <p:ph hasCustomPrompt="1" idx="13" type="title"/>
          </p:nvPr>
        </p:nvSpPr>
        <p:spPr>
          <a:xfrm>
            <a:off x="4794925" y="1785375"/>
            <a:ext cx="8340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3101" name="Google Shape;3101;p13"/>
          <p:cNvSpPr txBox="1"/>
          <p:nvPr>
            <p:ph hasCustomPrompt="1" idx="14" type="title"/>
          </p:nvPr>
        </p:nvSpPr>
        <p:spPr>
          <a:xfrm>
            <a:off x="1209575" y="3218775"/>
            <a:ext cx="8340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3102" name="Google Shape;3102;p13"/>
          <p:cNvSpPr txBox="1"/>
          <p:nvPr>
            <p:ph hasCustomPrompt="1" idx="15" type="title"/>
          </p:nvPr>
        </p:nvSpPr>
        <p:spPr>
          <a:xfrm>
            <a:off x="4794925" y="3218775"/>
            <a:ext cx="8340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3103" name="Google Shape;3103;p13"/>
          <p:cNvSpPr/>
          <p:nvPr/>
        </p:nvSpPr>
        <p:spPr>
          <a:xfrm>
            <a:off x="-1081125" y="3615090"/>
            <a:ext cx="2305492" cy="2303463"/>
          </a:xfrm>
          <a:custGeom>
            <a:rect b="b" l="l" r="r" t="t"/>
            <a:pathLst>
              <a:path extrusionOk="0" h="79464" w="79534">
                <a:moveTo>
                  <a:pt x="50089" y="7737"/>
                </a:moveTo>
                <a:cubicBezTo>
                  <a:pt x="52519" y="7737"/>
                  <a:pt x="54670" y="9089"/>
                  <a:pt x="55308" y="11878"/>
                </a:cubicBezTo>
                <a:cubicBezTo>
                  <a:pt x="54982" y="11925"/>
                  <a:pt x="54641" y="12002"/>
                  <a:pt x="54315" y="12111"/>
                </a:cubicBezTo>
                <a:cubicBezTo>
                  <a:pt x="53909" y="9909"/>
                  <a:pt x="52014" y="8530"/>
                  <a:pt x="49988" y="8530"/>
                </a:cubicBezTo>
                <a:cubicBezTo>
                  <a:pt x="49303" y="8530"/>
                  <a:pt x="48603" y="8688"/>
                  <a:pt x="47941" y="9025"/>
                </a:cubicBezTo>
                <a:cubicBezTo>
                  <a:pt x="47770" y="8777"/>
                  <a:pt x="47584" y="8513"/>
                  <a:pt x="47398" y="8265"/>
                </a:cubicBezTo>
                <a:cubicBezTo>
                  <a:pt x="48293" y="7914"/>
                  <a:pt x="49209" y="7737"/>
                  <a:pt x="50089" y="7737"/>
                </a:cubicBezTo>
                <a:close/>
                <a:moveTo>
                  <a:pt x="29234" y="8419"/>
                </a:moveTo>
                <a:cubicBezTo>
                  <a:pt x="29666" y="8419"/>
                  <a:pt x="30099" y="8451"/>
                  <a:pt x="30523" y="8513"/>
                </a:cubicBezTo>
                <a:cubicBezTo>
                  <a:pt x="30430" y="8730"/>
                  <a:pt x="30322" y="8932"/>
                  <a:pt x="30213" y="9149"/>
                </a:cubicBezTo>
                <a:cubicBezTo>
                  <a:pt x="29854" y="8896"/>
                  <a:pt x="29350" y="8797"/>
                  <a:pt x="28816" y="8797"/>
                </a:cubicBezTo>
                <a:cubicBezTo>
                  <a:pt x="27943" y="8797"/>
                  <a:pt x="26989" y="9062"/>
                  <a:pt x="26460" y="9350"/>
                </a:cubicBezTo>
                <a:cubicBezTo>
                  <a:pt x="25095" y="10079"/>
                  <a:pt x="24289" y="11584"/>
                  <a:pt x="24304" y="13088"/>
                </a:cubicBezTo>
                <a:cubicBezTo>
                  <a:pt x="23932" y="13073"/>
                  <a:pt x="23544" y="13057"/>
                  <a:pt x="23187" y="13057"/>
                </a:cubicBezTo>
                <a:cubicBezTo>
                  <a:pt x="23430" y="9856"/>
                  <a:pt x="26320" y="8419"/>
                  <a:pt x="29234" y="8419"/>
                </a:cubicBezTo>
                <a:close/>
                <a:moveTo>
                  <a:pt x="49829" y="9100"/>
                </a:moveTo>
                <a:cubicBezTo>
                  <a:pt x="51671" y="9100"/>
                  <a:pt x="53260" y="10308"/>
                  <a:pt x="53850" y="12282"/>
                </a:cubicBezTo>
                <a:lnTo>
                  <a:pt x="53679" y="12328"/>
                </a:lnTo>
                <a:cubicBezTo>
                  <a:pt x="51973" y="12980"/>
                  <a:pt x="50515" y="14003"/>
                  <a:pt x="49476" y="15384"/>
                </a:cubicBezTo>
                <a:cubicBezTo>
                  <a:pt x="49647" y="13910"/>
                  <a:pt x="49507" y="12421"/>
                  <a:pt x="48949" y="10963"/>
                </a:cubicBezTo>
                <a:cubicBezTo>
                  <a:pt x="48732" y="10421"/>
                  <a:pt x="48483" y="9893"/>
                  <a:pt x="48189" y="9412"/>
                </a:cubicBezTo>
                <a:cubicBezTo>
                  <a:pt x="48745" y="9200"/>
                  <a:pt x="49297" y="9100"/>
                  <a:pt x="49829" y="9100"/>
                </a:cubicBezTo>
                <a:close/>
                <a:moveTo>
                  <a:pt x="28807" y="9375"/>
                </a:moveTo>
                <a:cubicBezTo>
                  <a:pt x="29265" y="9375"/>
                  <a:pt x="29685" y="9471"/>
                  <a:pt x="29965" y="9723"/>
                </a:cubicBezTo>
                <a:lnTo>
                  <a:pt x="29965" y="9738"/>
                </a:lnTo>
                <a:cubicBezTo>
                  <a:pt x="29236" y="11909"/>
                  <a:pt x="29469" y="14360"/>
                  <a:pt x="30136" y="16702"/>
                </a:cubicBezTo>
                <a:cubicBezTo>
                  <a:pt x="29252" y="15322"/>
                  <a:pt x="28119" y="14174"/>
                  <a:pt x="26646" y="13600"/>
                </a:cubicBezTo>
                <a:cubicBezTo>
                  <a:pt x="26057" y="13367"/>
                  <a:pt x="25405" y="13228"/>
                  <a:pt x="24769" y="13150"/>
                </a:cubicBezTo>
                <a:cubicBezTo>
                  <a:pt x="24893" y="11878"/>
                  <a:pt x="25452" y="10638"/>
                  <a:pt x="26599" y="9955"/>
                </a:cubicBezTo>
                <a:cubicBezTo>
                  <a:pt x="27066" y="9678"/>
                  <a:pt x="27994" y="9375"/>
                  <a:pt x="28807" y="9375"/>
                </a:cubicBezTo>
                <a:close/>
                <a:moveTo>
                  <a:pt x="39333" y="1720"/>
                </a:moveTo>
                <a:cubicBezTo>
                  <a:pt x="43350" y="6791"/>
                  <a:pt x="44544" y="13367"/>
                  <a:pt x="42435" y="19447"/>
                </a:cubicBezTo>
                <a:cubicBezTo>
                  <a:pt x="42243" y="17896"/>
                  <a:pt x="41587" y="16318"/>
                  <a:pt x="39904" y="16318"/>
                </a:cubicBezTo>
                <a:cubicBezTo>
                  <a:pt x="39820" y="16318"/>
                  <a:pt x="39733" y="16322"/>
                  <a:pt x="39643" y="16330"/>
                </a:cubicBezTo>
                <a:cubicBezTo>
                  <a:pt x="38077" y="16469"/>
                  <a:pt x="36882" y="18517"/>
                  <a:pt x="36929" y="20130"/>
                </a:cubicBezTo>
                <a:cubicBezTo>
                  <a:pt x="34246" y="13895"/>
                  <a:pt x="33703" y="6466"/>
                  <a:pt x="39333" y="1720"/>
                </a:cubicBezTo>
                <a:close/>
                <a:moveTo>
                  <a:pt x="39816" y="16840"/>
                </a:moveTo>
                <a:cubicBezTo>
                  <a:pt x="39841" y="16840"/>
                  <a:pt x="39866" y="16840"/>
                  <a:pt x="39891" y="16841"/>
                </a:cubicBezTo>
                <a:cubicBezTo>
                  <a:pt x="41985" y="16935"/>
                  <a:pt x="42000" y="19587"/>
                  <a:pt x="41954" y="21122"/>
                </a:cubicBezTo>
                <a:cubicBezTo>
                  <a:pt x="41087" y="21027"/>
                  <a:pt x="40220" y="20975"/>
                  <a:pt x="39353" y="20975"/>
                </a:cubicBezTo>
                <a:cubicBezTo>
                  <a:pt x="38669" y="20975"/>
                  <a:pt x="37985" y="21007"/>
                  <a:pt x="37301" y="21076"/>
                </a:cubicBezTo>
                <a:cubicBezTo>
                  <a:pt x="37332" y="21045"/>
                  <a:pt x="37379" y="20998"/>
                  <a:pt x="37348" y="20921"/>
                </a:cubicBezTo>
                <a:cubicBezTo>
                  <a:pt x="37164" y="19529"/>
                  <a:pt x="38051" y="16840"/>
                  <a:pt x="39816" y="16840"/>
                </a:cubicBezTo>
                <a:close/>
                <a:moveTo>
                  <a:pt x="39705" y="1440"/>
                </a:moveTo>
                <a:cubicBezTo>
                  <a:pt x="39876" y="1487"/>
                  <a:pt x="40031" y="1518"/>
                  <a:pt x="40201" y="1596"/>
                </a:cubicBezTo>
                <a:cubicBezTo>
                  <a:pt x="41023" y="2045"/>
                  <a:pt x="41892" y="3627"/>
                  <a:pt x="42590" y="4294"/>
                </a:cubicBezTo>
                <a:cubicBezTo>
                  <a:pt x="43753" y="5442"/>
                  <a:pt x="44994" y="6481"/>
                  <a:pt x="46079" y="7706"/>
                </a:cubicBezTo>
                <a:cubicBezTo>
                  <a:pt x="49755" y="11816"/>
                  <a:pt x="49445" y="16919"/>
                  <a:pt x="46343" y="21184"/>
                </a:cubicBezTo>
                <a:cubicBezTo>
                  <a:pt x="46297" y="20285"/>
                  <a:pt x="45599" y="19432"/>
                  <a:pt x="44699" y="19276"/>
                </a:cubicBezTo>
                <a:cubicBezTo>
                  <a:pt x="44598" y="19259"/>
                  <a:pt x="44498" y="19251"/>
                  <a:pt x="44398" y="19251"/>
                </a:cubicBezTo>
                <a:cubicBezTo>
                  <a:pt x="43871" y="19251"/>
                  <a:pt x="43371" y="19483"/>
                  <a:pt x="42993" y="19835"/>
                </a:cubicBezTo>
                <a:cubicBezTo>
                  <a:pt x="45288" y="13538"/>
                  <a:pt x="44125" y="6543"/>
                  <a:pt x="39705" y="1440"/>
                </a:cubicBezTo>
                <a:close/>
                <a:moveTo>
                  <a:pt x="37192" y="3224"/>
                </a:moveTo>
                <a:lnTo>
                  <a:pt x="37192" y="3224"/>
                </a:lnTo>
                <a:cubicBezTo>
                  <a:pt x="33594" y="7722"/>
                  <a:pt x="33641" y="13988"/>
                  <a:pt x="36029" y="19339"/>
                </a:cubicBezTo>
                <a:cubicBezTo>
                  <a:pt x="35676" y="19113"/>
                  <a:pt x="35266" y="18980"/>
                  <a:pt x="34825" y="18980"/>
                </a:cubicBezTo>
                <a:cubicBezTo>
                  <a:pt x="34569" y="18980"/>
                  <a:pt x="34302" y="19025"/>
                  <a:pt x="34029" y="19121"/>
                </a:cubicBezTo>
                <a:cubicBezTo>
                  <a:pt x="33144" y="19447"/>
                  <a:pt x="32586" y="20331"/>
                  <a:pt x="32586" y="21215"/>
                </a:cubicBezTo>
                <a:cubicBezTo>
                  <a:pt x="30477" y="16795"/>
                  <a:pt x="28771" y="11134"/>
                  <a:pt x="32369" y="7117"/>
                </a:cubicBezTo>
                <a:cubicBezTo>
                  <a:pt x="33703" y="5628"/>
                  <a:pt x="35455" y="4589"/>
                  <a:pt x="37022" y="3364"/>
                </a:cubicBezTo>
                <a:cubicBezTo>
                  <a:pt x="37084" y="3317"/>
                  <a:pt x="37146" y="3271"/>
                  <a:pt x="37192" y="3224"/>
                </a:cubicBezTo>
                <a:close/>
                <a:moveTo>
                  <a:pt x="34861" y="19437"/>
                </a:moveTo>
                <a:cubicBezTo>
                  <a:pt x="35835" y="19437"/>
                  <a:pt x="36470" y="20239"/>
                  <a:pt x="36929" y="21076"/>
                </a:cubicBezTo>
                <a:cubicBezTo>
                  <a:pt x="36929" y="21107"/>
                  <a:pt x="36944" y="21122"/>
                  <a:pt x="36960" y="21122"/>
                </a:cubicBezTo>
                <a:cubicBezTo>
                  <a:pt x="35626" y="21277"/>
                  <a:pt x="34308" y="21541"/>
                  <a:pt x="33020" y="21960"/>
                </a:cubicBezTo>
                <a:lnTo>
                  <a:pt x="33020" y="21929"/>
                </a:lnTo>
                <a:cubicBezTo>
                  <a:pt x="32834" y="20889"/>
                  <a:pt x="33238" y="19742"/>
                  <a:pt x="34401" y="19494"/>
                </a:cubicBezTo>
                <a:cubicBezTo>
                  <a:pt x="34562" y="19455"/>
                  <a:pt x="34715" y="19437"/>
                  <a:pt x="34861" y="19437"/>
                </a:cubicBezTo>
                <a:close/>
                <a:moveTo>
                  <a:pt x="44332" y="19759"/>
                </a:moveTo>
                <a:cubicBezTo>
                  <a:pt x="44447" y="19759"/>
                  <a:pt x="44564" y="19773"/>
                  <a:pt x="44684" y="19804"/>
                </a:cubicBezTo>
                <a:cubicBezTo>
                  <a:pt x="45568" y="20036"/>
                  <a:pt x="45909" y="20905"/>
                  <a:pt x="45816" y="21727"/>
                </a:cubicBezTo>
                <a:cubicBezTo>
                  <a:pt x="45800" y="21820"/>
                  <a:pt x="45847" y="21882"/>
                  <a:pt x="45924" y="21913"/>
                </a:cubicBezTo>
                <a:lnTo>
                  <a:pt x="45924" y="21975"/>
                </a:lnTo>
                <a:cubicBezTo>
                  <a:pt x="44854" y="21618"/>
                  <a:pt x="43769" y="21386"/>
                  <a:pt x="42667" y="21215"/>
                </a:cubicBezTo>
                <a:cubicBezTo>
                  <a:pt x="42698" y="21200"/>
                  <a:pt x="42729" y="21153"/>
                  <a:pt x="42745" y="21122"/>
                </a:cubicBezTo>
                <a:cubicBezTo>
                  <a:pt x="42934" y="20394"/>
                  <a:pt x="43568" y="19759"/>
                  <a:pt x="44332" y="19759"/>
                </a:cubicBezTo>
                <a:close/>
                <a:moveTo>
                  <a:pt x="58522" y="12219"/>
                </a:moveTo>
                <a:cubicBezTo>
                  <a:pt x="60111" y="12219"/>
                  <a:pt x="61642" y="12534"/>
                  <a:pt x="63218" y="12700"/>
                </a:cubicBezTo>
                <a:cubicBezTo>
                  <a:pt x="57479" y="13584"/>
                  <a:pt x="51446" y="16082"/>
                  <a:pt x="50484" y="22316"/>
                </a:cubicBezTo>
                <a:cubicBezTo>
                  <a:pt x="50500" y="21649"/>
                  <a:pt x="50267" y="20967"/>
                  <a:pt x="49662" y="20579"/>
                </a:cubicBezTo>
                <a:cubicBezTo>
                  <a:pt x="49357" y="20376"/>
                  <a:pt x="49040" y="20291"/>
                  <a:pt x="48726" y="20291"/>
                </a:cubicBezTo>
                <a:cubicBezTo>
                  <a:pt x="48321" y="20291"/>
                  <a:pt x="47920" y="20432"/>
                  <a:pt x="47553" y="20641"/>
                </a:cubicBezTo>
                <a:cubicBezTo>
                  <a:pt x="48266" y="19478"/>
                  <a:pt x="48825" y="18206"/>
                  <a:pt x="49181" y="16904"/>
                </a:cubicBezTo>
                <a:cubicBezTo>
                  <a:pt x="51198" y="13771"/>
                  <a:pt x="54548" y="12282"/>
                  <a:pt x="58410" y="12220"/>
                </a:cubicBezTo>
                <a:cubicBezTo>
                  <a:pt x="58447" y="12219"/>
                  <a:pt x="58485" y="12219"/>
                  <a:pt x="58522" y="12219"/>
                </a:cubicBezTo>
                <a:close/>
                <a:moveTo>
                  <a:pt x="16704" y="13197"/>
                </a:moveTo>
                <a:lnTo>
                  <a:pt x="16704" y="13197"/>
                </a:lnTo>
                <a:cubicBezTo>
                  <a:pt x="18178" y="13460"/>
                  <a:pt x="19636" y="13615"/>
                  <a:pt x="21109" y="13693"/>
                </a:cubicBezTo>
                <a:cubicBezTo>
                  <a:pt x="23622" y="13833"/>
                  <a:pt x="26212" y="13522"/>
                  <a:pt x="28228" y="15384"/>
                </a:cubicBezTo>
                <a:cubicBezTo>
                  <a:pt x="29887" y="16935"/>
                  <a:pt x="30989" y="19571"/>
                  <a:pt x="31811" y="21727"/>
                </a:cubicBezTo>
                <a:cubicBezTo>
                  <a:pt x="31332" y="21361"/>
                  <a:pt x="30747" y="21137"/>
                  <a:pt x="30159" y="21137"/>
                </a:cubicBezTo>
                <a:cubicBezTo>
                  <a:pt x="29775" y="21137"/>
                  <a:pt x="29390" y="21233"/>
                  <a:pt x="29034" y="21448"/>
                </a:cubicBezTo>
                <a:cubicBezTo>
                  <a:pt x="28430" y="21820"/>
                  <a:pt x="28073" y="22440"/>
                  <a:pt x="27995" y="23076"/>
                </a:cubicBezTo>
                <a:cubicBezTo>
                  <a:pt x="26103" y="18020"/>
                  <a:pt x="21574" y="15135"/>
                  <a:pt x="16704" y="13197"/>
                </a:cubicBezTo>
                <a:close/>
                <a:moveTo>
                  <a:pt x="48614" y="20808"/>
                </a:moveTo>
                <a:cubicBezTo>
                  <a:pt x="48832" y="20808"/>
                  <a:pt x="49053" y="20860"/>
                  <a:pt x="49274" y="20983"/>
                </a:cubicBezTo>
                <a:cubicBezTo>
                  <a:pt x="50298" y="21572"/>
                  <a:pt x="49879" y="22689"/>
                  <a:pt x="49585" y="23588"/>
                </a:cubicBezTo>
                <a:cubicBezTo>
                  <a:pt x="48577" y="23014"/>
                  <a:pt x="47553" y="22549"/>
                  <a:pt x="46483" y="22161"/>
                </a:cubicBezTo>
                <a:cubicBezTo>
                  <a:pt x="46622" y="22006"/>
                  <a:pt x="46731" y="21836"/>
                  <a:pt x="46855" y="21665"/>
                </a:cubicBezTo>
                <a:cubicBezTo>
                  <a:pt x="47375" y="21249"/>
                  <a:pt x="47980" y="20808"/>
                  <a:pt x="48614" y="20808"/>
                </a:cubicBezTo>
                <a:close/>
                <a:moveTo>
                  <a:pt x="30232" y="21665"/>
                </a:moveTo>
                <a:cubicBezTo>
                  <a:pt x="30819" y="21665"/>
                  <a:pt x="31394" y="21946"/>
                  <a:pt x="31826" y="22378"/>
                </a:cubicBezTo>
                <a:cubicBezTo>
                  <a:pt x="31423" y="22534"/>
                  <a:pt x="31035" y="22689"/>
                  <a:pt x="30647" y="22890"/>
                </a:cubicBezTo>
                <a:cubicBezTo>
                  <a:pt x="29887" y="23231"/>
                  <a:pt x="29190" y="23666"/>
                  <a:pt x="28538" y="24100"/>
                </a:cubicBezTo>
                <a:cubicBezTo>
                  <a:pt x="28243" y="23231"/>
                  <a:pt x="28585" y="22223"/>
                  <a:pt x="29469" y="21836"/>
                </a:cubicBezTo>
                <a:cubicBezTo>
                  <a:pt x="29718" y="21718"/>
                  <a:pt x="29976" y="21665"/>
                  <a:pt x="30232" y="21665"/>
                </a:cubicBezTo>
                <a:close/>
                <a:moveTo>
                  <a:pt x="33915" y="24726"/>
                </a:moveTo>
                <a:cubicBezTo>
                  <a:pt x="34202" y="24726"/>
                  <a:pt x="34489" y="24891"/>
                  <a:pt x="34618" y="25139"/>
                </a:cubicBezTo>
                <a:cubicBezTo>
                  <a:pt x="34851" y="25527"/>
                  <a:pt x="34664" y="25992"/>
                  <a:pt x="34292" y="26194"/>
                </a:cubicBezTo>
                <a:cubicBezTo>
                  <a:pt x="34274" y="26190"/>
                  <a:pt x="34255" y="26188"/>
                  <a:pt x="34235" y="26188"/>
                </a:cubicBezTo>
                <a:cubicBezTo>
                  <a:pt x="34172" y="26188"/>
                  <a:pt x="34107" y="26208"/>
                  <a:pt x="34060" y="26256"/>
                </a:cubicBezTo>
                <a:cubicBezTo>
                  <a:pt x="33765" y="26256"/>
                  <a:pt x="33501" y="26178"/>
                  <a:pt x="33300" y="25915"/>
                </a:cubicBezTo>
                <a:cubicBezTo>
                  <a:pt x="33067" y="25558"/>
                  <a:pt x="33207" y="25031"/>
                  <a:pt x="33548" y="24829"/>
                </a:cubicBezTo>
                <a:cubicBezTo>
                  <a:pt x="33661" y="24758"/>
                  <a:pt x="33788" y="24726"/>
                  <a:pt x="33915" y="24726"/>
                </a:cubicBezTo>
                <a:close/>
                <a:moveTo>
                  <a:pt x="45417" y="24707"/>
                </a:moveTo>
                <a:cubicBezTo>
                  <a:pt x="45691" y="24707"/>
                  <a:pt x="45969" y="24819"/>
                  <a:pt x="46173" y="25015"/>
                </a:cubicBezTo>
                <a:cubicBezTo>
                  <a:pt x="46529" y="25341"/>
                  <a:pt x="46793" y="26023"/>
                  <a:pt x="46250" y="26318"/>
                </a:cubicBezTo>
                <a:cubicBezTo>
                  <a:pt x="46127" y="26390"/>
                  <a:pt x="45981" y="26415"/>
                  <a:pt x="45829" y="26415"/>
                </a:cubicBezTo>
                <a:cubicBezTo>
                  <a:pt x="45653" y="26415"/>
                  <a:pt x="45470" y="26382"/>
                  <a:pt x="45304" y="26349"/>
                </a:cubicBezTo>
                <a:cubicBezTo>
                  <a:pt x="45320" y="26271"/>
                  <a:pt x="45288" y="26178"/>
                  <a:pt x="45211" y="26163"/>
                </a:cubicBezTo>
                <a:cubicBezTo>
                  <a:pt x="44699" y="26039"/>
                  <a:pt x="44327" y="25527"/>
                  <a:pt x="44699" y="25062"/>
                </a:cubicBezTo>
                <a:cubicBezTo>
                  <a:pt x="44884" y="24816"/>
                  <a:pt x="45148" y="24707"/>
                  <a:pt x="45417" y="24707"/>
                </a:cubicBezTo>
                <a:close/>
                <a:moveTo>
                  <a:pt x="65808" y="13011"/>
                </a:moveTo>
                <a:lnTo>
                  <a:pt x="65808" y="13011"/>
                </a:lnTo>
                <a:cubicBezTo>
                  <a:pt x="64551" y="18796"/>
                  <a:pt x="61077" y="23449"/>
                  <a:pt x="56161" y="26566"/>
                </a:cubicBezTo>
                <a:cubicBezTo>
                  <a:pt x="57231" y="24720"/>
                  <a:pt x="57929" y="22549"/>
                  <a:pt x="55788" y="21107"/>
                </a:cubicBezTo>
                <a:cubicBezTo>
                  <a:pt x="55202" y="20706"/>
                  <a:pt x="54605" y="20536"/>
                  <a:pt x="54023" y="20536"/>
                </a:cubicBezTo>
                <a:cubicBezTo>
                  <a:pt x="52912" y="20536"/>
                  <a:pt x="51851" y="21156"/>
                  <a:pt x="50996" y="21991"/>
                </a:cubicBezTo>
                <a:lnTo>
                  <a:pt x="50996" y="21991"/>
                </a:lnTo>
                <a:cubicBezTo>
                  <a:pt x="52919" y="15368"/>
                  <a:pt x="59635" y="13693"/>
                  <a:pt x="65808" y="13011"/>
                </a:cubicBezTo>
                <a:close/>
                <a:moveTo>
                  <a:pt x="54008" y="21062"/>
                </a:moveTo>
                <a:cubicBezTo>
                  <a:pt x="54550" y="21062"/>
                  <a:pt x="55100" y="21248"/>
                  <a:pt x="55633" y="21696"/>
                </a:cubicBezTo>
                <a:cubicBezTo>
                  <a:pt x="57867" y="23557"/>
                  <a:pt x="55804" y="26178"/>
                  <a:pt x="54594" y="27946"/>
                </a:cubicBezTo>
                <a:cubicBezTo>
                  <a:pt x="53912" y="27031"/>
                  <a:pt x="53136" y="26178"/>
                  <a:pt x="52237" y="25449"/>
                </a:cubicBezTo>
                <a:cubicBezTo>
                  <a:pt x="51523" y="24844"/>
                  <a:pt x="50763" y="24317"/>
                  <a:pt x="49972" y="23852"/>
                </a:cubicBezTo>
                <a:cubicBezTo>
                  <a:pt x="50019" y="23852"/>
                  <a:pt x="50050" y="23821"/>
                  <a:pt x="50096" y="23774"/>
                </a:cubicBezTo>
                <a:cubicBezTo>
                  <a:pt x="50980" y="22558"/>
                  <a:pt x="52465" y="21062"/>
                  <a:pt x="54008" y="21062"/>
                </a:cubicBezTo>
                <a:close/>
                <a:moveTo>
                  <a:pt x="11772" y="11925"/>
                </a:moveTo>
                <a:lnTo>
                  <a:pt x="11772" y="11925"/>
                </a:lnTo>
                <a:cubicBezTo>
                  <a:pt x="18116" y="14313"/>
                  <a:pt x="24552" y="16764"/>
                  <a:pt x="27452" y="23309"/>
                </a:cubicBezTo>
                <a:cubicBezTo>
                  <a:pt x="26495" y="22606"/>
                  <a:pt x="25239" y="22122"/>
                  <a:pt x="24045" y="22122"/>
                </a:cubicBezTo>
                <a:cubicBezTo>
                  <a:pt x="23131" y="22122"/>
                  <a:pt x="22254" y="22406"/>
                  <a:pt x="21574" y="23092"/>
                </a:cubicBezTo>
                <a:cubicBezTo>
                  <a:pt x="20132" y="24550"/>
                  <a:pt x="21047" y="26861"/>
                  <a:pt x="22427" y="28210"/>
                </a:cubicBezTo>
                <a:cubicBezTo>
                  <a:pt x="15200" y="25884"/>
                  <a:pt x="13618" y="18470"/>
                  <a:pt x="11772" y="11925"/>
                </a:cubicBezTo>
                <a:close/>
                <a:moveTo>
                  <a:pt x="24116" y="22708"/>
                </a:moveTo>
                <a:cubicBezTo>
                  <a:pt x="25505" y="22708"/>
                  <a:pt x="26968" y="23511"/>
                  <a:pt x="27840" y="24457"/>
                </a:cubicBezTo>
                <a:cubicBezTo>
                  <a:pt x="27856" y="24472"/>
                  <a:pt x="27871" y="24488"/>
                  <a:pt x="27887" y="24488"/>
                </a:cubicBezTo>
                <a:cubicBezTo>
                  <a:pt x="26289" y="25682"/>
                  <a:pt x="24940" y="27109"/>
                  <a:pt x="23854" y="28706"/>
                </a:cubicBezTo>
                <a:cubicBezTo>
                  <a:pt x="23777" y="28675"/>
                  <a:pt x="23730" y="28675"/>
                  <a:pt x="23653" y="28660"/>
                </a:cubicBezTo>
                <a:cubicBezTo>
                  <a:pt x="22226" y="27481"/>
                  <a:pt x="20318" y="24860"/>
                  <a:pt x="22257" y="23324"/>
                </a:cubicBezTo>
                <a:cubicBezTo>
                  <a:pt x="22812" y="22889"/>
                  <a:pt x="23456" y="22708"/>
                  <a:pt x="24116" y="22708"/>
                </a:cubicBezTo>
                <a:close/>
                <a:moveTo>
                  <a:pt x="40574" y="21603"/>
                </a:moveTo>
                <a:cubicBezTo>
                  <a:pt x="45475" y="21898"/>
                  <a:pt x="49647" y="23867"/>
                  <a:pt x="52656" y="27000"/>
                </a:cubicBezTo>
                <a:cubicBezTo>
                  <a:pt x="49833" y="27822"/>
                  <a:pt x="45537" y="28551"/>
                  <a:pt x="43396" y="30924"/>
                </a:cubicBezTo>
                <a:cubicBezTo>
                  <a:pt x="44094" y="29606"/>
                  <a:pt x="44699" y="28241"/>
                  <a:pt x="45180" y="26814"/>
                </a:cubicBezTo>
                <a:cubicBezTo>
                  <a:pt x="45372" y="26860"/>
                  <a:pt x="45578" y="26888"/>
                  <a:pt x="45782" y="26888"/>
                </a:cubicBezTo>
                <a:cubicBezTo>
                  <a:pt x="46270" y="26888"/>
                  <a:pt x="46740" y="26726"/>
                  <a:pt x="46948" y="26256"/>
                </a:cubicBezTo>
                <a:cubicBezTo>
                  <a:pt x="47305" y="25480"/>
                  <a:pt x="46684" y="24596"/>
                  <a:pt x="45955" y="24302"/>
                </a:cubicBezTo>
                <a:cubicBezTo>
                  <a:pt x="45781" y="24231"/>
                  <a:pt x="45596" y="24197"/>
                  <a:pt x="45411" y="24197"/>
                </a:cubicBezTo>
                <a:cubicBezTo>
                  <a:pt x="44823" y="24197"/>
                  <a:pt x="44244" y="24544"/>
                  <a:pt x="44079" y="25170"/>
                </a:cubicBezTo>
                <a:cubicBezTo>
                  <a:pt x="43939" y="25728"/>
                  <a:pt x="44311" y="26333"/>
                  <a:pt x="44839" y="26457"/>
                </a:cubicBezTo>
                <a:cubicBezTo>
                  <a:pt x="44808" y="26473"/>
                  <a:pt x="44792" y="26504"/>
                  <a:pt x="44777" y="26535"/>
                </a:cubicBezTo>
                <a:cubicBezTo>
                  <a:pt x="44156" y="28086"/>
                  <a:pt x="43520" y="29637"/>
                  <a:pt x="42853" y="31157"/>
                </a:cubicBezTo>
                <a:cubicBezTo>
                  <a:pt x="43210" y="27946"/>
                  <a:pt x="42435" y="24984"/>
                  <a:pt x="40403" y="21603"/>
                </a:cubicBezTo>
                <a:close/>
                <a:moveTo>
                  <a:pt x="12749" y="25170"/>
                </a:moveTo>
                <a:cubicBezTo>
                  <a:pt x="13432" y="27109"/>
                  <a:pt x="14424" y="28861"/>
                  <a:pt x="15898" y="30133"/>
                </a:cubicBezTo>
                <a:cubicBezTo>
                  <a:pt x="15397" y="30043"/>
                  <a:pt x="14898" y="29999"/>
                  <a:pt x="14401" y="29999"/>
                </a:cubicBezTo>
                <a:cubicBezTo>
                  <a:pt x="12853" y="29999"/>
                  <a:pt x="11329" y="30425"/>
                  <a:pt x="9849" y="31188"/>
                </a:cubicBezTo>
                <a:cubicBezTo>
                  <a:pt x="8624" y="28660"/>
                  <a:pt x="9803" y="25961"/>
                  <a:pt x="12594" y="25310"/>
                </a:cubicBezTo>
                <a:cubicBezTo>
                  <a:pt x="12672" y="25294"/>
                  <a:pt x="12734" y="25232"/>
                  <a:pt x="12749" y="25170"/>
                </a:cubicBezTo>
                <a:close/>
                <a:moveTo>
                  <a:pt x="66475" y="13305"/>
                </a:moveTo>
                <a:cubicBezTo>
                  <a:pt x="66537" y="13476"/>
                  <a:pt x="66568" y="13709"/>
                  <a:pt x="66583" y="14019"/>
                </a:cubicBezTo>
                <a:cubicBezTo>
                  <a:pt x="66661" y="15368"/>
                  <a:pt x="66118" y="17152"/>
                  <a:pt x="66040" y="18486"/>
                </a:cubicBezTo>
                <a:cubicBezTo>
                  <a:pt x="65947" y="20300"/>
                  <a:pt x="66180" y="22208"/>
                  <a:pt x="65916" y="24007"/>
                </a:cubicBezTo>
                <a:cubicBezTo>
                  <a:pt x="65249" y="28365"/>
                  <a:pt x="61418" y="29668"/>
                  <a:pt x="57882" y="31234"/>
                </a:cubicBezTo>
                <a:cubicBezTo>
                  <a:pt x="58363" y="30459"/>
                  <a:pt x="58425" y="29420"/>
                  <a:pt x="57867" y="28660"/>
                </a:cubicBezTo>
                <a:cubicBezTo>
                  <a:pt x="57456" y="28089"/>
                  <a:pt x="56742" y="27778"/>
                  <a:pt x="56041" y="27778"/>
                </a:cubicBezTo>
                <a:cubicBezTo>
                  <a:pt x="55790" y="27778"/>
                  <a:pt x="55541" y="27818"/>
                  <a:pt x="55308" y="27900"/>
                </a:cubicBezTo>
                <a:cubicBezTo>
                  <a:pt x="55401" y="27745"/>
                  <a:pt x="55494" y="27621"/>
                  <a:pt x="55618" y="27466"/>
                </a:cubicBezTo>
                <a:cubicBezTo>
                  <a:pt x="61232" y="24674"/>
                  <a:pt x="65110" y="19401"/>
                  <a:pt x="66475" y="13305"/>
                </a:cubicBezTo>
                <a:close/>
                <a:moveTo>
                  <a:pt x="39537" y="21602"/>
                </a:moveTo>
                <a:cubicBezTo>
                  <a:pt x="39583" y="21602"/>
                  <a:pt x="39628" y="21603"/>
                  <a:pt x="39674" y="21603"/>
                </a:cubicBezTo>
                <a:cubicBezTo>
                  <a:pt x="37658" y="24271"/>
                  <a:pt x="35998" y="27404"/>
                  <a:pt x="36308" y="30614"/>
                </a:cubicBezTo>
                <a:cubicBezTo>
                  <a:pt x="35750" y="29265"/>
                  <a:pt x="35145" y="27931"/>
                  <a:pt x="34540" y="26566"/>
                </a:cubicBezTo>
                <a:cubicBezTo>
                  <a:pt x="34556" y="26535"/>
                  <a:pt x="34556" y="26504"/>
                  <a:pt x="34556" y="26473"/>
                </a:cubicBezTo>
                <a:cubicBezTo>
                  <a:pt x="35052" y="26194"/>
                  <a:pt x="35331" y="25604"/>
                  <a:pt x="35145" y="25031"/>
                </a:cubicBezTo>
                <a:cubicBezTo>
                  <a:pt x="34968" y="24533"/>
                  <a:pt x="34446" y="24225"/>
                  <a:pt x="33933" y="24225"/>
                </a:cubicBezTo>
                <a:cubicBezTo>
                  <a:pt x="33774" y="24225"/>
                  <a:pt x="33617" y="24255"/>
                  <a:pt x="33470" y="24317"/>
                </a:cubicBezTo>
                <a:cubicBezTo>
                  <a:pt x="32850" y="24596"/>
                  <a:pt x="32524" y="25387"/>
                  <a:pt x="32803" y="26008"/>
                </a:cubicBezTo>
                <a:cubicBezTo>
                  <a:pt x="32993" y="26444"/>
                  <a:pt x="33482" y="26772"/>
                  <a:pt x="33978" y="26772"/>
                </a:cubicBezTo>
                <a:cubicBezTo>
                  <a:pt x="34010" y="26772"/>
                  <a:pt x="34043" y="26770"/>
                  <a:pt x="34075" y="26768"/>
                </a:cubicBezTo>
                <a:cubicBezTo>
                  <a:pt x="34773" y="28272"/>
                  <a:pt x="35471" y="29807"/>
                  <a:pt x="36231" y="31296"/>
                </a:cubicBezTo>
                <a:cubicBezTo>
                  <a:pt x="34153" y="28505"/>
                  <a:pt x="31128" y="26488"/>
                  <a:pt x="27639" y="25713"/>
                </a:cubicBezTo>
                <a:cubicBezTo>
                  <a:pt x="30863" y="23103"/>
                  <a:pt x="35075" y="21602"/>
                  <a:pt x="39537" y="21602"/>
                </a:cubicBezTo>
                <a:close/>
                <a:moveTo>
                  <a:pt x="56007" y="28263"/>
                </a:moveTo>
                <a:cubicBezTo>
                  <a:pt x="56566" y="28263"/>
                  <a:pt x="57111" y="28481"/>
                  <a:pt x="57464" y="28985"/>
                </a:cubicBezTo>
                <a:cubicBezTo>
                  <a:pt x="58037" y="29870"/>
                  <a:pt x="57634" y="31002"/>
                  <a:pt x="56812" y="31529"/>
                </a:cubicBezTo>
                <a:cubicBezTo>
                  <a:pt x="56766" y="31576"/>
                  <a:pt x="56719" y="31622"/>
                  <a:pt x="56704" y="31684"/>
                </a:cubicBezTo>
                <a:cubicBezTo>
                  <a:pt x="56238" y="30567"/>
                  <a:pt x="55649" y="29497"/>
                  <a:pt x="54982" y="28505"/>
                </a:cubicBezTo>
                <a:cubicBezTo>
                  <a:pt x="55299" y="28349"/>
                  <a:pt x="55656" y="28263"/>
                  <a:pt x="56007" y="28263"/>
                </a:cubicBezTo>
                <a:close/>
                <a:moveTo>
                  <a:pt x="12346" y="23759"/>
                </a:moveTo>
                <a:cubicBezTo>
                  <a:pt x="12439" y="24147"/>
                  <a:pt x="12532" y="24519"/>
                  <a:pt x="12656" y="24875"/>
                </a:cubicBezTo>
                <a:cubicBezTo>
                  <a:pt x="12611" y="24853"/>
                  <a:pt x="12565" y="24838"/>
                  <a:pt x="12514" y="24838"/>
                </a:cubicBezTo>
                <a:cubicBezTo>
                  <a:pt x="12495" y="24838"/>
                  <a:pt x="12475" y="24840"/>
                  <a:pt x="12455" y="24844"/>
                </a:cubicBezTo>
                <a:cubicBezTo>
                  <a:pt x="9539" y="25418"/>
                  <a:pt x="7755" y="28768"/>
                  <a:pt x="9508" y="31358"/>
                </a:cubicBezTo>
                <a:lnTo>
                  <a:pt x="8763" y="31824"/>
                </a:lnTo>
                <a:cubicBezTo>
                  <a:pt x="6530" y="28365"/>
                  <a:pt x="8221" y="24534"/>
                  <a:pt x="12346" y="23759"/>
                </a:cubicBezTo>
                <a:close/>
                <a:moveTo>
                  <a:pt x="22643" y="29015"/>
                </a:moveTo>
                <a:cubicBezTo>
                  <a:pt x="22960" y="29015"/>
                  <a:pt x="23286" y="29058"/>
                  <a:pt x="23591" y="29110"/>
                </a:cubicBezTo>
                <a:cubicBezTo>
                  <a:pt x="23032" y="29994"/>
                  <a:pt x="22536" y="30924"/>
                  <a:pt x="22133" y="31901"/>
                </a:cubicBezTo>
                <a:cubicBezTo>
                  <a:pt x="21218" y="31653"/>
                  <a:pt x="20597" y="30738"/>
                  <a:pt x="21094" y="29807"/>
                </a:cubicBezTo>
                <a:cubicBezTo>
                  <a:pt x="21414" y="29187"/>
                  <a:pt x="22010" y="29015"/>
                  <a:pt x="22643" y="29015"/>
                </a:cubicBezTo>
                <a:close/>
                <a:moveTo>
                  <a:pt x="11819" y="14469"/>
                </a:moveTo>
                <a:cubicBezTo>
                  <a:pt x="13075" y="20486"/>
                  <a:pt x="15929" y="26566"/>
                  <a:pt x="21947" y="28644"/>
                </a:cubicBezTo>
                <a:cubicBezTo>
                  <a:pt x="21326" y="28784"/>
                  <a:pt x="20783" y="29125"/>
                  <a:pt x="20520" y="29870"/>
                </a:cubicBezTo>
                <a:cubicBezTo>
                  <a:pt x="20256" y="30661"/>
                  <a:pt x="20551" y="31452"/>
                  <a:pt x="21140" y="31917"/>
                </a:cubicBezTo>
                <a:cubicBezTo>
                  <a:pt x="17340" y="30986"/>
                  <a:pt x="14130" y="28551"/>
                  <a:pt x="12889" y="24643"/>
                </a:cubicBezTo>
                <a:cubicBezTo>
                  <a:pt x="12765" y="24302"/>
                  <a:pt x="12687" y="23945"/>
                  <a:pt x="12610" y="23604"/>
                </a:cubicBezTo>
                <a:cubicBezTo>
                  <a:pt x="12672" y="23480"/>
                  <a:pt x="12641" y="23324"/>
                  <a:pt x="12517" y="23247"/>
                </a:cubicBezTo>
                <a:cubicBezTo>
                  <a:pt x="11881" y="20455"/>
                  <a:pt x="11881" y="17400"/>
                  <a:pt x="11819" y="14469"/>
                </a:cubicBezTo>
                <a:close/>
                <a:moveTo>
                  <a:pt x="66614" y="24720"/>
                </a:moveTo>
                <a:cubicBezTo>
                  <a:pt x="68413" y="25031"/>
                  <a:pt x="70305" y="25527"/>
                  <a:pt x="70972" y="27466"/>
                </a:cubicBezTo>
                <a:cubicBezTo>
                  <a:pt x="71546" y="29141"/>
                  <a:pt x="70895" y="30754"/>
                  <a:pt x="70073" y="32227"/>
                </a:cubicBezTo>
                <a:cubicBezTo>
                  <a:pt x="68026" y="30676"/>
                  <a:pt x="65839" y="29528"/>
                  <a:pt x="63249" y="29482"/>
                </a:cubicBezTo>
                <a:cubicBezTo>
                  <a:pt x="64489" y="28660"/>
                  <a:pt x="65560" y="27636"/>
                  <a:pt x="66180" y="26225"/>
                </a:cubicBezTo>
                <a:cubicBezTo>
                  <a:pt x="66397" y="25728"/>
                  <a:pt x="66537" y="25232"/>
                  <a:pt x="66614" y="24720"/>
                </a:cubicBezTo>
                <a:close/>
                <a:moveTo>
                  <a:pt x="39809" y="22642"/>
                </a:moveTo>
                <a:cubicBezTo>
                  <a:pt x="39974" y="22642"/>
                  <a:pt x="40179" y="22768"/>
                  <a:pt x="40496" y="23045"/>
                </a:cubicBezTo>
                <a:cubicBezTo>
                  <a:pt x="41892" y="24240"/>
                  <a:pt x="42574" y="27900"/>
                  <a:pt x="42574" y="29652"/>
                </a:cubicBezTo>
                <a:cubicBezTo>
                  <a:pt x="42590" y="30676"/>
                  <a:pt x="42388" y="31684"/>
                  <a:pt x="42125" y="32692"/>
                </a:cubicBezTo>
                <a:cubicBezTo>
                  <a:pt x="41737" y="31917"/>
                  <a:pt x="40837" y="31312"/>
                  <a:pt x="39922" y="31281"/>
                </a:cubicBezTo>
                <a:cubicBezTo>
                  <a:pt x="39863" y="31277"/>
                  <a:pt x="39802" y="31276"/>
                  <a:pt x="39740" y="31276"/>
                </a:cubicBezTo>
                <a:cubicBezTo>
                  <a:pt x="38963" y="31276"/>
                  <a:pt x="38024" y="31551"/>
                  <a:pt x="37565" y="32211"/>
                </a:cubicBezTo>
                <a:cubicBezTo>
                  <a:pt x="37410" y="32444"/>
                  <a:pt x="37332" y="32692"/>
                  <a:pt x="37301" y="32971"/>
                </a:cubicBezTo>
                <a:cubicBezTo>
                  <a:pt x="36479" y="30521"/>
                  <a:pt x="36696" y="28008"/>
                  <a:pt x="37797" y="25651"/>
                </a:cubicBezTo>
                <a:cubicBezTo>
                  <a:pt x="38123" y="24953"/>
                  <a:pt x="38511" y="24302"/>
                  <a:pt x="38945" y="23666"/>
                </a:cubicBezTo>
                <a:cubicBezTo>
                  <a:pt x="39359" y="23025"/>
                  <a:pt x="39522" y="22642"/>
                  <a:pt x="39809" y="22642"/>
                </a:cubicBezTo>
                <a:close/>
                <a:moveTo>
                  <a:pt x="66707" y="23464"/>
                </a:moveTo>
                <a:cubicBezTo>
                  <a:pt x="68972" y="23759"/>
                  <a:pt x="71360" y="24395"/>
                  <a:pt x="72446" y="26644"/>
                </a:cubicBezTo>
                <a:cubicBezTo>
                  <a:pt x="73531" y="28892"/>
                  <a:pt x="72523" y="31203"/>
                  <a:pt x="71065" y="32987"/>
                </a:cubicBezTo>
                <a:cubicBezTo>
                  <a:pt x="70879" y="32832"/>
                  <a:pt x="70693" y="32677"/>
                  <a:pt x="70507" y="32522"/>
                </a:cubicBezTo>
                <a:cubicBezTo>
                  <a:pt x="71593" y="30847"/>
                  <a:pt x="72244" y="28675"/>
                  <a:pt x="71314" y="26783"/>
                </a:cubicBezTo>
                <a:cubicBezTo>
                  <a:pt x="70445" y="25000"/>
                  <a:pt x="68506" y="24395"/>
                  <a:pt x="66645" y="24333"/>
                </a:cubicBezTo>
                <a:cubicBezTo>
                  <a:pt x="66661" y="24069"/>
                  <a:pt x="66692" y="23774"/>
                  <a:pt x="66707" y="23464"/>
                </a:cubicBezTo>
                <a:close/>
                <a:moveTo>
                  <a:pt x="24992" y="32725"/>
                </a:moveTo>
                <a:cubicBezTo>
                  <a:pt x="25296" y="32725"/>
                  <a:pt x="25592" y="32843"/>
                  <a:pt x="25762" y="33127"/>
                </a:cubicBezTo>
                <a:cubicBezTo>
                  <a:pt x="26057" y="33545"/>
                  <a:pt x="25762" y="34026"/>
                  <a:pt x="25328" y="34181"/>
                </a:cubicBezTo>
                <a:cubicBezTo>
                  <a:pt x="25226" y="34219"/>
                  <a:pt x="25126" y="34237"/>
                  <a:pt x="25030" y="34237"/>
                </a:cubicBezTo>
                <a:cubicBezTo>
                  <a:pt x="24730" y="34237"/>
                  <a:pt x="24476" y="34057"/>
                  <a:pt x="24382" y="33716"/>
                </a:cubicBezTo>
                <a:cubicBezTo>
                  <a:pt x="24320" y="33530"/>
                  <a:pt x="24351" y="33359"/>
                  <a:pt x="24382" y="33158"/>
                </a:cubicBezTo>
                <a:cubicBezTo>
                  <a:pt x="24397" y="33080"/>
                  <a:pt x="24444" y="32987"/>
                  <a:pt x="24475" y="32925"/>
                </a:cubicBezTo>
                <a:cubicBezTo>
                  <a:pt x="24521" y="32863"/>
                  <a:pt x="24552" y="32832"/>
                  <a:pt x="24599" y="32770"/>
                </a:cubicBezTo>
                <a:lnTo>
                  <a:pt x="24661" y="32770"/>
                </a:lnTo>
                <a:cubicBezTo>
                  <a:pt x="24769" y="32741"/>
                  <a:pt x="24881" y="32725"/>
                  <a:pt x="24992" y="32725"/>
                </a:cubicBezTo>
                <a:close/>
                <a:moveTo>
                  <a:pt x="39798" y="31762"/>
                </a:moveTo>
                <a:cubicBezTo>
                  <a:pt x="41178" y="31808"/>
                  <a:pt x="42342" y="33127"/>
                  <a:pt x="41520" y="34398"/>
                </a:cubicBezTo>
                <a:cubicBezTo>
                  <a:pt x="41489" y="34460"/>
                  <a:pt x="41458" y="34538"/>
                  <a:pt x="41489" y="34600"/>
                </a:cubicBezTo>
                <a:cubicBezTo>
                  <a:pt x="41101" y="34476"/>
                  <a:pt x="40667" y="34398"/>
                  <a:pt x="40217" y="34336"/>
                </a:cubicBezTo>
                <a:cubicBezTo>
                  <a:pt x="40056" y="34320"/>
                  <a:pt x="39895" y="34311"/>
                  <a:pt x="39735" y="34311"/>
                </a:cubicBezTo>
                <a:cubicBezTo>
                  <a:pt x="39154" y="34311"/>
                  <a:pt x="38580" y="34418"/>
                  <a:pt x="38046" y="34600"/>
                </a:cubicBezTo>
                <a:cubicBezTo>
                  <a:pt x="38030" y="34522"/>
                  <a:pt x="37999" y="34460"/>
                  <a:pt x="37952" y="34383"/>
                </a:cubicBezTo>
                <a:cubicBezTo>
                  <a:pt x="37782" y="33793"/>
                  <a:pt x="37627" y="33158"/>
                  <a:pt x="37937" y="32599"/>
                </a:cubicBezTo>
                <a:cubicBezTo>
                  <a:pt x="38309" y="31979"/>
                  <a:pt x="39116" y="31762"/>
                  <a:pt x="39798" y="31762"/>
                </a:cubicBezTo>
                <a:close/>
                <a:moveTo>
                  <a:pt x="57651" y="32479"/>
                </a:moveTo>
                <a:cubicBezTo>
                  <a:pt x="58605" y="32479"/>
                  <a:pt x="59736" y="32772"/>
                  <a:pt x="59836" y="33778"/>
                </a:cubicBezTo>
                <a:cubicBezTo>
                  <a:pt x="59899" y="34305"/>
                  <a:pt x="59728" y="34709"/>
                  <a:pt x="59418" y="35003"/>
                </a:cubicBezTo>
                <a:cubicBezTo>
                  <a:pt x="59325" y="35034"/>
                  <a:pt x="59201" y="35065"/>
                  <a:pt x="59092" y="35081"/>
                </a:cubicBezTo>
                <a:cubicBezTo>
                  <a:pt x="58968" y="35096"/>
                  <a:pt x="58952" y="35251"/>
                  <a:pt x="58983" y="35344"/>
                </a:cubicBezTo>
                <a:cubicBezTo>
                  <a:pt x="58782" y="35484"/>
                  <a:pt x="58549" y="35577"/>
                  <a:pt x="58286" y="35655"/>
                </a:cubicBezTo>
                <a:lnTo>
                  <a:pt x="58223" y="35655"/>
                </a:lnTo>
                <a:cubicBezTo>
                  <a:pt x="58177" y="35655"/>
                  <a:pt x="58130" y="35686"/>
                  <a:pt x="58099" y="35717"/>
                </a:cubicBezTo>
                <a:cubicBezTo>
                  <a:pt x="58053" y="35732"/>
                  <a:pt x="58022" y="35732"/>
                  <a:pt x="57975" y="35763"/>
                </a:cubicBezTo>
                <a:cubicBezTo>
                  <a:pt x="57944" y="35763"/>
                  <a:pt x="57913" y="35794"/>
                  <a:pt x="57898" y="35810"/>
                </a:cubicBezTo>
                <a:cubicBezTo>
                  <a:pt x="57681" y="34693"/>
                  <a:pt x="57401" y="33576"/>
                  <a:pt x="57029" y="32522"/>
                </a:cubicBezTo>
                <a:cubicBezTo>
                  <a:pt x="57217" y="32495"/>
                  <a:pt x="57429" y="32479"/>
                  <a:pt x="57651" y="32479"/>
                </a:cubicBezTo>
                <a:close/>
                <a:moveTo>
                  <a:pt x="53783" y="33966"/>
                </a:moveTo>
                <a:cubicBezTo>
                  <a:pt x="53867" y="33966"/>
                  <a:pt x="53948" y="33976"/>
                  <a:pt x="54020" y="33995"/>
                </a:cubicBezTo>
                <a:cubicBezTo>
                  <a:pt x="54439" y="34088"/>
                  <a:pt x="54842" y="34445"/>
                  <a:pt x="54858" y="34879"/>
                </a:cubicBezTo>
                <a:cubicBezTo>
                  <a:pt x="54873" y="35453"/>
                  <a:pt x="54408" y="35856"/>
                  <a:pt x="53865" y="35856"/>
                </a:cubicBezTo>
                <a:cubicBezTo>
                  <a:pt x="53524" y="35856"/>
                  <a:pt x="52857" y="35577"/>
                  <a:pt x="52935" y="35158"/>
                </a:cubicBezTo>
                <a:cubicBezTo>
                  <a:pt x="53028" y="35081"/>
                  <a:pt x="53059" y="34957"/>
                  <a:pt x="53028" y="34864"/>
                </a:cubicBezTo>
                <a:cubicBezTo>
                  <a:pt x="53043" y="34848"/>
                  <a:pt x="53043" y="34802"/>
                  <a:pt x="53012" y="34771"/>
                </a:cubicBezTo>
                <a:cubicBezTo>
                  <a:pt x="52777" y="34247"/>
                  <a:pt x="53326" y="33966"/>
                  <a:pt x="53783" y="33966"/>
                </a:cubicBezTo>
                <a:close/>
                <a:moveTo>
                  <a:pt x="27763" y="26395"/>
                </a:moveTo>
                <a:cubicBezTo>
                  <a:pt x="31733" y="27357"/>
                  <a:pt x="34975" y="29947"/>
                  <a:pt x="36820" y="33452"/>
                </a:cubicBezTo>
                <a:cubicBezTo>
                  <a:pt x="36276" y="33015"/>
                  <a:pt x="35602" y="32706"/>
                  <a:pt x="34961" y="32706"/>
                </a:cubicBezTo>
                <a:cubicBezTo>
                  <a:pt x="34488" y="32706"/>
                  <a:pt x="34031" y="32874"/>
                  <a:pt x="33656" y="33282"/>
                </a:cubicBezTo>
                <a:cubicBezTo>
                  <a:pt x="32850" y="34135"/>
                  <a:pt x="33129" y="35189"/>
                  <a:pt x="33780" y="35965"/>
                </a:cubicBezTo>
                <a:cubicBezTo>
                  <a:pt x="33672" y="35934"/>
                  <a:pt x="33532" y="35872"/>
                  <a:pt x="33424" y="35841"/>
                </a:cubicBezTo>
                <a:cubicBezTo>
                  <a:pt x="29887" y="34026"/>
                  <a:pt x="28352" y="30273"/>
                  <a:pt x="27763" y="26395"/>
                </a:cubicBezTo>
                <a:close/>
                <a:moveTo>
                  <a:pt x="20860" y="32659"/>
                </a:moveTo>
                <a:cubicBezTo>
                  <a:pt x="21164" y="32659"/>
                  <a:pt x="21475" y="32724"/>
                  <a:pt x="21760" y="32847"/>
                </a:cubicBezTo>
                <a:cubicBezTo>
                  <a:pt x="21373" y="33949"/>
                  <a:pt x="21094" y="35096"/>
                  <a:pt x="20907" y="36259"/>
                </a:cubicBezTo>
                <a:cubicBezTo>
                  <a:pt x="20892" y="36244"/>
                  <a:pt x="20876" y="36197"/>
                  <a:pt x="20830" y="36182"/>
                </a:cubicBezTo>
                <a:cubicBezTo>
                  <a:pt x="19930" y="35624"/>
                  <a:pt x="18907" y="34988"/>
                  <a:pt x="19294" y="33747"/>
                </a:cubicBezTo>
                <a:cubicBezTo>
                  <a:pt x="19520" y="32994"/>
                  <a:pt x="20172" y="32659"/>
                  <a:pt x="20860" y="32659"/>
                </a:cubicBezTo>
                <a:close/>
                <a:moveTo>
                  <a:pt x="35025" y="33237"/>
                </a:moveTo>
                <a:cubicBezTo>
                  <a:pt x="35946" y="33237"/>
                  <a:pt x="36933" y="34061"/>
                  <a:pt x="37317" y="34771"/>
                </a:cubicBezTo>
                <a:cubicBezTo>
                  <a:pt x="37332" y="34802"/>
                  <a:pt x="37379" y="34848"/>
                  <a:pt x="37410" y="34864"/>
                </a:cubicBezTo>
                <a:cubicBezTo>
                  <a:pt x="36572" y="35251"/>
                  <a:pt x="35828" y="35856"/>
                  <a:pt x="35285" y="36585"/>
                </a:cubicBezTo>
                <a:cubicBezTo>
                  <a:pt x="35161" y="36539"/>
                  <a:pt x="35068" y="36492"/>
                  <a:pt x="34944" y="36430"/>
                </a:cubicBezTo>
                <a:cubicBezTo>
                  <a:pt x="34106" y="35732"/>
                  <a:pt x="32989" y="34476"/>
                  <a:pt x="34153" y="33545"/>
                </a:cubicBezTo>
                <a:cubicBezTo>
                  <a:pt x="34420" y="33328"/>
                  <a:pt x="34719" y="33237"/>
                  <a:pt x="35025" y="33237"/>
                </a:cubicBezTo>
                <a:close/>
                <a:moveTo>
                  <a:pt x="39754" y="34905"/>
                </a:moveTo>
                <a:cubicBezTo>
                  <a:pt x="39902" y="34905"/>
                  <a:pt x="40051" y="34912"/>
                  <a:pt x="40201" y="34926"/>
                </a:cubicBezTo>
                <a:cubicBezTo>
                  <a:pt x="40574" y="34988"/>
                  <a:pt x="40946" y="35065"/>
                  <a:pt x="41287" y="35158"/>
                </a:cubicBezTo>
                <a:cubicBezTo>
                  <a:pt x="41132" y="35577"/>
                  <a:pt x="40961" y="36011"/>
                  <a:pt x="40806" y="36415"/>
                </a:cubicBezTo>
                <a:cubicBezTo>
                  <a:pt x="40775" y="36430"/>
                  <a:pt x="40775" y="36477"/>
                  <a:pt x="40775" y="36492"/>
                </a:cubicBezTo>
                <a:cubicBezTo>
                  <a:pt x="40574" y="36430"/>
                  <a:pt x="40341" y="36415"/>
                  <a:pt x="40077" y="36415"/>
                </a:cubicBezTo>
                <a:cubicBezTo>
                  <a:pt x="39643" y="36415"/>
                  <a:pt x="39178" y="36492"/>
                  <a:pt x="38712" y="36663"/>
                </a:cubicBezTo>
                <a:cubicBezTo>
                  <a:pt x="38588" y="36151"/>
                  <a:pt x="38433" y="35639"/>
                  <a:pt x="38278" y="35143"/>
                </a:cubicBezTo>
                <a:cubicBezTo>
                  <a:pt x="38747" y="34987"/>
                  <a:pt x="39244" y="34905"/>
                  <a:pt x="39754" y="34905"/>
                </a:cubicBezTo>
                <a:close/>
                <a:moveTo>
                  <a:pt x="52469" y="27729"/>
                </a:moveTo>
                <a:lnTo>
                  <a:pt x="52469" y="27729"/>
                </a:lnTo>
                <a:cubicBezTo>
                  <a:pt x="51539" y="31498"/>
                  <a:pt x="49321" y="34569"/>
                  <a:pt x="46250" y="36694"/>
                </a:cubicBezTo>
                <a:cubicBezTo>
                  <a:pt x="46731" y="35810"/>
                  <a:pt x="46607" y="34631"/>
                  <a:pt x="45909" y="33778"/>
                </a:cubicBezTo>
                <a:cubicBezTo>
                  <a:pt x="45398" y="33154"/>
                  <a:pt x="44649" y="32811"/>
                  <a:pt x="43934" y="32811"/>
                </a:cubicBezTo>
                <a:cubicBezTo>
                  <a:pt x="43369" y="32811"/>
                  <a:pt x="42825" y="33025"/>
                  <a:pt x="42435" y="33483"/>
                </a:cubicBezTo>
                <a:cubicBezTo>
                  <a:pt x="42450" y="33437"/>
                  <a:pt x="42450" y="33390"/>
                  <a:pt x="42466" y="33328"/>
                </a:cubicBezTo>
                <a:cubicBezTo>
                  <a:pt x="44234" y="29590"/>
                  <a:pt x="48778" y="28799"/>
                  <a:pt x="52469" y="27729"/>
                </a:cubicBezTo>
                <a:close/>
                <a:moveTo>
                  <a:pt x="62678" y="30227"/>
                </a:moveTo>
                <a:cubicBezTo>
                  <a:pt x="66663" y="30227"/>
                  <a:pt x="69757" y="32703"/>
                  <a:pt x="72632" y="35344"/>
                </a:cubicBezTo>
                <a:cubicBezTo>
                  <a:pt x="73376" y="36027"/>
                  <a:pt x="74136" y="36725"/>
                  <a:pt x="74912" y="37361"/>
                </a:cubicBezTo>
                <a:cubicBezTo>
                  <a:pt x="71452" y="35572"/>
                  <a:pt x="67622" y="34570"/>
                  <a:pt x="63745" y="34570"/>
                </a:cubicBezTo>
                <a:cubicBezTo>
                  <a:pt x="62547" y="34570"/>
                  <a:pt x="61344" y="34666"/>
                  <a:pt x="60147" y="34864"/>
                </a:cubicBezTo>
                <a:cubicBezTo>
                  <a:pt x="60364" y="34522"/>
                  <a:pt x="60457" y="34104"/>
                  <a:pt x="60410" y="33669"/>
                </a:cubicBezTo>
                <a:cubicBezTo>
                  <a:pt x="60271" y="32506"/>
                  <a:pt x="59185" y="32041"/>
                  <a:pt x="58115" y="31932"/>
                </a:cubicBezTo>
                <a:cubicBezTo>
                  <a:pt x="59356" y="31389"/>
                  <a:pt x="60674" y="30893"/>
                  <a:pt x="61915" y="30257"/>
                </a:cubicBezTo>
                <a:cubicBezTo>
                  <a:pt x="62173" y="30237"/>
                  <a:pt x="62427" y="30227"/>
                  <a:pt x="62678" y="30227"/>
                </a:cubicBezTo>
                <a:close/>
                <a:moveTo>
                  <a:pt x="44001" y="33434"/>
                </a:moveTo>
                <a:cubicBezTo>
                  <a:pt x="44600" y="33434"/>
                  <a:pt x="45216" y="33788"/>
                  <a:pt x="45614" y="34414"/>
                </a:cubicBezTo>
                <a:cubicBezTo>
                  <a:pt x="46312" y="35531"/>
                  <a:pt x="45940" y="36771"/>
                  <a:pt x="44777" y="37330"/>
                </a:cubicBezTo>
                <a:cubicBezTo>
                  <a:pt x="44699" y="37361"/>
                  <a:pt x="44684" y="37423"/>
                  <a:pt x="44699" y="37500"/>
                </a:cubicBezTo>
                <a:cubicBezTo>
                  <a:pt x="44218" y="36337"/>
                  <a:pt x="43350" y="35344"/>
                  <a:pt x="42047" y="34786"/>
                </a:cubicBezTo>
                <a:lnTo>
                  <a:pt x="42156" y="34445"/>
                </a:lnTo>
                <a:cubicBezTo>
                  <a:pt x="42213" y="34477"/>
                  <a:pt x="42284" y="34496"/>
                  <a:pt x="42353" y="34496"/>
                </a:cubicBezTo>
                <a:cubicBezTo>
                  <a:pt x="42451" y="34496"/>
                  <a:pt x="42544" y="34458"/>
                  <a:pt x="42590" y="34367"/>
                </a:cubicBezTo>
                <a:cubicBezTo>
                  <a:pt x="42929" y="33725"/>
                  <a:pt x="43458" y="33434"/>
                  <a:pt x="44001" y="33434"/>
                </a:cubicBezTo>
                <a:close/>
                <a:moveTo>
                  <a:pt x="37673" y="35391"/>
                </a:moveTo>
                <a:cubicBezTo>
                  <a:pt x="37859" y="35887"/>
                  <a:pt x="38014" y="36399"/>
                  <a:pt x="38154" y="36926"/>
                </a:cubicBezTo>
                <a:cubicBezTo>
                  <a:pt x="37766" y="37128"/>
                  <a:pt x="37394" y="37392"/>
                  <a:pt x="37084" y="37702"/>
                </a:cubicBezTo>
                <a:cubicBezTo>
                  <a:pt x="36650" y="37392"/>
                  <a:pt x="36231" y="37113"/>
                  <a:pt x="35797" y="36864"/>
                </a:cubicBezTo>
                <a:cubicBezTo>
                  <a:pt x="36308" y="36228"/>
                  <a:pt x="36944" y="35717"/>
                  <a:pt x="37673" y="35391"/>
                </a:cubicBezTo>
                <a:close/>
                <a:moveTo>
                  <a:pt x="41845" y="35344"/>
                </a:moveTo>
                <a:cubicBezTo>
                  <a:pt x="43055" y="35887"/>
                  <a:pt x="43831" y="36802"/>
                  <a:pt x="44234" y="37872"/>
                </a:cubicBezTo>
                <a:cubicBezTo>
                  <a:pt x="43815" y="38090"/>
                  <a:pt x="43381" y="38276"/>
                  <a:pt x="42931" y="38446"/>
                </a:cubicBezTo>
                <a:cubicBezTo>
                  <a:pt x="42652" y="37671"/>
                  <a:pt x="42109" y="37019"/>
                  <a:pt x="41303" y="36663"/>
                </a:cubicBezTo>
                <a:cubicBezTo>
                  <a:pt x="41334" y="36647"/>
                  <a:pt x="41349" y="36616"/>
                  <a:pt x="41365" y="36570"/>
                </a:cubicBezTo>
                <a:cubicBezTo>
                  <a:pt x="41535" y="36166"/>
                  <a:pt x="41690" y="35763"/>
                  <a:pt x="41845" y="35344"/>
                </a:cubicBezTo>
                <a:close/>
                <a:moveTo>
                  <a:pt x="53198" y="27574"/>
                </a:moveTo>
                <a:cubicBezTo>
                  <a:pt x="55928" y="30692"/>
                  <a:pt x="57557" y="34802"/>
                  <a:pt x="57696" y="39408"/>
                </a:cubicBezTo>
                <a:cubicBezTo>
                  <a:pt x="55186" y="37683"/>
                  <a:pt x="52765" y="36969"/>
                  <a:pt x="50259" y="36969"/>
                </a:cubicBezTo>
                <a:cubicBezTo>
                  <a:pt x="49003" y="36969"/>
                  <a:pt x="47726" y="37148"/>
                  <a:pt x="46405" y="37469"/>
                </a:cubicBezTo>
                <a:cubicBezTo>
                  <a:pt x="46452" y="37438"/>
                  <a:pt x="46483" y="37407"/>
                  <a:pt x="46529" y="37361"/>
                </a:cubicBezTo>
                <a:cubicBezTo>
                  <a:pt x="46552" y="37383"/>
                  <a:pt x="46583" y="37398"/>
                  <a:pt x="46616" y="37398"/>
                </a:cubicBezTo>
                <a:cubicBezTo>
                  <a:pt x="46628" y="37398"/>
                  <a:pt x="46641" y="37396"/>
                  <a:pt x="46653" y="37392"/>
                </a:cubicBezTo>
                <a:cubicBezTo>
                  <a:pt x="48623" y="36771"/>
                  <a:pt x="50562" y="36073"/>
                  <a:pt x="52469" y="35344"/>
                </a:cubicBezTo>
                <a:cubicBezTo>
                  <a:pt x="52547" y="35810"/>
                  <a:pt x="53059" y="36228"/>
                  <a:pt x="53540" y="36322"/>
                </a:cubicBezTo>
                <a:cubicBezTo>
                  <a:pt x="53635" y="36339"/>
                  <a:pt x="53731" y="36347"/>
                  <a:pt x="53827" y="36347"/>
                </a:cubicBezTo>
                <a:cubicBezTo>
                  <a:pt x="54589" y="36347"/>
                  <a:pt x="55328" y="35814"/>
                  <a:pt x="55370" y="34988"/>
                </a:cubicBezTo>
                <a:cubicBezTo>
                  <a:pt x="55401" y="34166"/>
                  <a:pt x="54641" y="33514"/>
                  <a:pt x="53850" y="33468"/>
                </a:cubicBezTo>
                <a:cubicBezTo>
                  <a:pt x="53831" y="33467"/>
                  <a:pt x="53813" y="33467"/>
                  <a:pt x="53794" y="33467"/>
                </a:cubicBezTo>
                <a:cubicBezTo>
                  <a:pt x="53098" y="33467"/>
                  <a:pt x="52398" y="34029"/>
                  <a:pt x="52609" y="34709"/>
                </a:cubicBezTo>
                <a:cubicBezTo>
                  <a:pt x="50887" y="35344"/>
                  <a:pt x="49166" y="35996"/>
                  <a:pt x="47460" y="36709"/>
                </a:cubicBezTo>
                <a:cubicBezTo>
                  <a:pt x="50329" y="34460"/>
                  <a:pt x="52376" y="31203"/>
                  <a:pt x="53198" y="27574"/>
                </a:cubicBezTo>
                <a:close/>
                <a:moveTo>
                  <a:pt x="14870" y="30674"/>
                </a:moveTo>
                <a:cubicBezTo>
                  <a:pt x="15541" y="30674"/>
                  <a:pt x="16226" y="30749"/>
                  <a:pt x="16921" y="30909"/>
                </a:cubicBezTo>
                <a:cubicBezTo>
                  <a:pt x="17821" y="31498"/>
                  <a:pt x="18922" y="31917"/>
                  <a:pt x="20147" y="32196"/>
                </a:cubicBezTo>
                <a:cubicBezTo>
                  <a:pt x="19605" y="32351"/>
                  <a:pt x="19124" y="32692"/>
                  <a:pt x="18860" y="33235"/>
                </a:cubicBezTo>
                <a:cubicBezTo>
                  <a:pt x="18379" y="34212"/>
                  <a:pt x="18659" y="35081"/>
                  <a:pt x="19263" y="35732"/>
                </a:cubicBezTo>
                <a:cubicBezTo>
                  <a:pt x="17962" y="35530"/>
                  <a:pt x="16662" y="35429"/>
                  <a:pt x="15373" y="35429"/>
                </a:cubicBezTo>
                <a:cubicBezTo>
                  <a:pt x="10533" y="35429"/>
                  <a:pt x="5840" y="36848"/>
                  <a:pt x="1738" y="39641"/>
                </a:cubicBezTo>
                <a:cubicBezTo>
                  <a:pt x="1908" y="39330"/>
                  <a:pt x="2436" y="39098"/>
                  <a:pt x="3118" y="38400"/>
                </a:cubicBezTo>
                <a:cubicBezTo>
                  <a:pt x="4188" y="37283"/>
                  <a:pt x="5088" y="36042"/>
                  <a:pt x="6158" y="34957"/>
                </a:cubicBezTo>
                <a:cubicBezTo>
                  <a:pt x="8569" y="32494"/>
                  <a:pt x="11559" y="30674"/>
                  <a:pt x="14870" y="30674"/>
                </a:cubicBezTo>
                <a:close/>
                <a:moveTo>
                  <a:pt x="27080" y="26178"/>
                </a:moveTo>
                <a:cubicBezTo>
                  <a:pt x="27546" y="29497"/>
                  <a:pt x="28724" y="33080"/>
                  <a:pt x="31283" y="35143"/>
                </a:cubicBezTo>
                <a:cubicBezTo>
                  <a:pt x="29701" y="34569"/>
                  <a:pt x="28026" y="34181"/>
                  <a:pt x="26398" y="33778"/>
                </a:cubicBezTo>
                <a:cubicBezTo>
                  <a:pt x="26460" y="33592"/>
                  <a:pt x="26460" y="33375"/>
                  <a:pt x="26398" y="33158"/>
                </a:cubicBezTo>
                <a:cubicBezTo>
                  <a:pt x="26236" y="32590"/>
                  <a:pt x="25632" y="32161"/>
                  <a:pt x="25046" y="32161"/>
                </a:cubicBezTo>
                <a:cubicBezTo>
                  <a:pt x="24848" y="32161"/>
                  <a:pt x="24651" y="32210"/>
                  <a:pt x="24475" y="32320"/>
                </a:cubicBezTo>
                <a:cubicBezTo>
                  <a:pt x="24444" y="32351"/>
                  <a:pt x="24397" y="32382"/>
                  <a:pt x="24397" y="32429"/>
                </a:cubicBezTo>
                <a:cubicBezTo>
                  <a:pt x="24382" y="32429"/>
                  <a:pt x="24366" y="32444"/>
                  <a:pt x="24366" y="32444"/>
                </a:cubicBezTo>
                <a:cubicBezTo>
                  <a:pt x="24040" y="32615"/>
                  <a:pt x="23854" y="32987"/>
                  <a:pt x="23839" y="33328"/>
                </a:cubicBezTo>
                <a:cubicBezTo>
                  <a:pt x="23764" y="34102"/>
                  <a:pt x="24304" y="34790"/>
                  <a:pt x="25060" y="34790"/>
                </a:cubicBezTo>
                <a:cubicBezTo>
                  <a:pt x="25092" y="34790"/>
                  <a:pt x="25124" y="34789"/>
                  <a:pt x="25157" y="34786"/>
                </a:cubicBezTo>
                <a:cubicBezTo>
                  <a:pt x="25607" y="34755"/>
                  <a:pt x="26026" y="34476"/>
                  <a:pt x="26258" y="34088"/>
                </a:cubicBezTo>
                <a:cubicBezTo>
                  <a:pt x="27701" y="34569"/>
                  <a:pt x="29159" y="35065"/>
                  <a:pt x="30632" y="35453"/>
                </a:cubicBezTo>
                <a:cubicBezTo>
                  <a:pt x="27266" y="35468"/>
                  <a:pt x="24009" y="37128"/>
                  <a:pt x="21404" y="39904"/>
                </a:cubicBezTo>
                <a:cubicBezTo>
                  <a:pt x="21373" y="39734"/>
                  <a:pt x="21373" y="39579"/>
                  <a:pt x="21357" y="39408"/>
                </a:cubicBezTo>
                <a:cubicBezTo>
                  <a:pt x="21171" y="33980"/>
                  <a:pt x="23435" y="29358"/>
                  <a:pt x="27080" y="26178"/>
                </a:cubicBezTo>
                <a:close/>
                <a:moveTo>
                  <a:pt x="44466" y="38601"/>
                </a:moveTo>
                <a:lnTo>
                  <a:pt x="44466" y="38601"/>
                </a:lnTo>
                <a:cubicBezTo>
                  <a:pt x="44653" y="39501"/>
                  <a:pt x="44575" y="40447"/>
                  <a:pt x="44311" y="41316"/>
                </a:cubicBezTo>
                <a:cubicBezTo>
                  <a:pt x="43908" y="41192"/>
                  <a:pt x="43520" y="41052"/>
                  <a:pt x="43102" y="40912"/>
                </a:cubicBezTo>
                <a:cubicBezTo>
                  <a:pt x="43226" y="40339"/>
                  <a:pt x="43241" y="39687"/>
                  <a:pt x="43133" y="39098"/>
                </a:cubicBezTo>
                <a:cubicBezTo>
                  <a:pt x="43412" y="38989"/>
                  <a:pt x="43691" y="38865"/>
                  <a:pt x="43986" y="38741"/>
                </a:cubicBezTo>
                <a:cubicBezTo>
                  <a:pt x="44141" y="38710"/>
                  <a:pt x="44311" y="38648"/>
                  <a:pt x="44466" y="38601"/>
                </a:cubicBezTo>
                <a:close/>
                <a:moveTo>
                  <a:pt x="20318" y="36539"/>
                </a:moveTo>
                <a:cubicBezTo>
                  <a:pt x="20396" y="36570"/>
                  <a:pt x="20489" y="36616"/>
                  <a:pt x="20566" y="36647"/>
                </a:cubicBezTo>
                <a:cubicBezTo>
                  <a:pt x="20601" y="36667"/>
                  <a:pt x="20638" y="36676"/>
                  <a:pt x="20674" y="36676"/>
                </a:cubicBezTo>
                <a:cubicBezTo>
                  <a:pt x="20750" y="36676"/>
                  <a:pt x="20824" y="36638"/>
                  <a:pt x="20876" y="36585"/>
                </a:cubicBezTo>
                <a:lnTo>
                  <a:pt x="20876" y="36585"/>
                </a:lnTo>
                <a:cubicBezTo>
                  <a:pt x="20659" y="38245"/>
                  <a:pt x="20659" y="39920"/>
                  <a:pt x="20876" y="41610"/>
                </a:cubicBezTo>
                <a:lnTo>
                  <a:pt x="20814" y="41610"/>
                </a:lnTo>
                <a:cubicBezTo>
                  <a:pt x="20357" y="41713"/>
                  <a:pt x="19788" y="41781"/>
                  <a:pt x="19200" y="41781"/>
                </a:cubicBezTo>
                <a:cubicBezTo>
                  <a:pt x="17473" y="41781"/>
                  <a:pt x="15585" y="41192"/>
                  <a:pt x="15898" y="39144"/>
                </a:cubicBezTo>
                <a:cubicBezTo>
                  <a:pt x="16224" y="37019"/>
                  <a:pt x="18503" y="36616"/>
                  <a:pt x="20318" y="36539"/>
                </a:cubicBezTo>
                <a:close/>
                <a:moveTo>
                  <a:pt x="45025" y="38617"/>
                </a:moveTo>
                <a:lnTo>
                  <a:pt x="45025" y="38617"/>
                </a:lnTo>
                <a:cubicBezTo>
                  <a:pt x="46033" y="38679"/>
                  <a:pt x="47196" y="38819"/>
                  <a:pt x="47320" y="40075"/>
                </a:cubicBezTo>
                <a:cubicBezTo>
                  <a:pt x="47398" y="41129"/>
                  <a:pt x="46560" y="41750"/>
                  <a:pt x="45645" y="41858"/>
                </a:cubicBezTo>
                <a:cubicBezTo>
                  <a:pt x="45397" y="41750"/>
                  <a:pt x="45149" y="41657"/>
                  <a:pt x="44870" y="41533"/>
                </a:cubicBezTo>
                <a:cubicBezTo>
                  <a:pt x="45164" y="40602"/>
                  <a:pt x="45226" y="39594"/>
                  <a:pt x="45025" y="38617"/>
                </a:cubicBezTo>
                <a:close/>
                <a:moveTo>
                  <a:pt x="33649" y="37314"/>
                </a:moveTo>
                <a:cubicBezTo>
                  <a:pt x="34004" y="37314"/>
                  <a:pt x="34367" y="37358"/>
                  <a:pt x="34711" y="37438"/>
                </a:cubicBezTo>
                <a:lnTo>
                  <a:pt x="34742" y="37438"/>
                </a:lnTo>
                <a:cubicBezTo>
                  <a:pt x="34447" y="38012"/>
                  <a:pt x="34246" y="38632"/>
                  <a:pt x="34215" y="39299"/>
                </a:cubicBezTo>
                <a:cubicBezTo>
                  <a:pt x="34137" y="40261"/>
                  <a:pt x="34308" y="41192"/>
                  <a:pt x="34695" y="42014"/>
                </a:cubicBezTo>
                <a:cubicBezTo>
                  <a:pt x="33284" y="41936"/>
                  <a:pt x="31981" y="41269"/>
                  <a:pt x="31500" y="39811"/>
                </a:cubicBezTo>
                <a:cubicBezTo>
                  <a:pt x="30930" y="38011"/>
                  <a:pt x="32226" y="37314"/>
                  <a:pt x="33649" y="37314"/>
                </a:cubicBezTo>
                <a:close/>
                <a:moveTo>
                  <a:pt x="35455" y="37361"/>
                </a:moveTo>
                <a:cubicBezTo>
                  <a:pt x="35874" y="37578"/>
                  <a:pt x="36308" y="37826"/>
                  <a:pt x="36727" y="38121"/>
                </a:cubicBezTo>
                <a:cubicBezTo>
                  <a:pt x="36324" y="38663"/>
                  <a:pt x="36107" y="39299"/>
                  <a:pt x="36169" y="39997"/>
                </a:cubicBezTo>
                <a:cubicBezTo>
                  <a:pt x="36231" y="40494"/>
                  <a:pt x="36386" y="40959"/>
                  <a:pt x="36619" y="41378"/>
                </a:cubicBezTo>
                <a:cubicBezTo>
                  <a:pt x="36169" y="41626"/>
                  <a:pt x="35750" y="41843"/>
                  <a:pt x="35300" y="42060"/>
                </a:cubicBezTo>
                <a:cubicBezTo>
                  <a:pt x="34990" y="41471"/>
                  <a:pt x="34788" y="40804"/>
                  <a:pt x="34757" y="40028"/>
                </a:cubicBezTo>
                <a:cubicBezTo>
                  <a:pt x="34742" y="39036"/>
                  <a:pt x="34990" y="38121"/>
                  <a:pt x="35455" y="37361"/>
                </a:cubicBezTo>
                <a:close/>
                <a:moveTo>
                  <a:pt x="57975" y="36089"/>
                </a:moveTo>
                <a:cubicBezTo>
                  <a:pt x="58004" y="36188"/>
                  <a:pt x="58084" y="36261"/>
                  <a:pt x="58216" y="36261"/>
                </a:cubicBezTo>
                <a:cubicBezTo>
                  <a:pt x="58228" y="36261"/>
                  <a:pt x="58241" y="36261"/>
                  <a:pt x="58255" y="36259"/>
                </a:cubicBezTo>
                <a:cubicBezTo>
                  <a:pt x="58835" y="36196"/>
                  <a:pt x="59474" y="36146"/>
                  <a:pt x="60123" y="36146"/>
                </a:cubicBezTo>
                <a:cubicBezTo>
                  <a:pt x="62178" y="36146"/>
                  <a:pt x="64332" y="36646"/>
                  <a:pt x="65063" y="38803"/>
                </a:cubicBezTo>
                <a:cubicBezTo>
                  <a:pt x="65637" y="40525"/>
                  <a:pt x="64412" y="41936"/>
                  <a:pt x="62861" y="42479"/>
                </a:cubicBezTo>
                <a:cubicBezTo>
                  <a:pt x="62294" y="42676"/>
                  <a:pt x="61708" y="42746"/>
                  <a:pt x="61115" y="42746"/>
                </a:cubicBezTo>
                <a:cubicBezTo>
                  <a:pt x="60217" y="42746"/>
                  <a:pt x="59304" y="42585"/>
                  <a:pt x="58425" y="42463"/>
                </a:cubicBezTo>
                <a:cubicBezTo>
                  <a:pt x="58363" y="42463"/>
                  <a:pt x="58332" y="42463"/>
                  <a:pt x="58286" y="42510"/>
                </a:cubicBezTo>
                <a:lnTo>
                  <a:pt x="58099" y="42510"/>
                </a:lnTo>
                <a:cubicBezTo>
                  <a:pt x="58363" y="40385"/>
                  <a:pt x="58332" y="38198"/>
                  <a:pt x="57960" y="36089"/>
                </a:cubicBezTo>
                <a:close/>
                <a:moveTo>
                  <a:pt x="50454" y="37428"/>
                </a:moveTo>
                <a:cubicBezTo>
                  <a:pt x="52267" y="37428"/>
                  <a:pt x="55490" y="37840"/>
                  <a:pt x="56455" y="39330"/>
                </a:cubicBezTo>
                <a:cubicBezTo>
                  <a:pt x="57401" y="40804"/>
                  <a:pt x="53524" y="42014"/>
                  <a:pt x="52361" y="42355"/>
                </a:cubicBezTo>
                <a:cubicBezTo>
                  <a:pt x="51347" y="42629"/>
                  <a:pt x="50338" y="42747"/>
                  <a:pt x="49325" y="42747"/>
                </a:cubicBezTo>
                <a:cubicBezTo>
                  <a:pt x="48619" y="42747"/>
                  <a:pt x="47910" y="42689"/>
                  <a:pt x="47196" y="42587"/>
                </a:cubicBezTo>
                <a:cubicBezTo>
                  <a:pt x="46933" y="42432"/>
                  <a:pt x="46653" y="42308"/>
                  <a:pt x="46390" y="42169"/>
                </a:cubicBezTo>
                <a:cubicBezTo>
                  <a:pt x="47181" y="41905"/>
                  <a:pt x="47848" y="41223"/>
                  <a:pt x="47894" y="40276"/>
                </a:cubicBezTo>
                <a:cubicBezTo>
                  <a:pt x="47956" y="39020"/>
                  <a:pt x="47103" y="38353"/>
                  <a:pt x="46079" y="38136"/>
                </a:cubicBezTo>
                <a:cubicBezTo>
                  <a:pt x="47351" y="37795"/>
                  <a:pt x="48654" y="37516"/>
                  <a:pt x="49988" y="37438"/>
                </a:cubicBezTo>
                <a:cubicBezTo>
                  <a:pt x="50129" y="37432"/>
                  <a:pt x="50285" y="37428"/>
                  <a:pt x="50454" y="37428"/>
                </a:cubicBezTo>
                <a:close/>
                <a:moveTo>
                  <a:pt x="40056" y="37074"/>
                </a:moveTo>
                <a:cubicBezTo>
                  <a:pt x="40121" y="37074"/>
                  <a:pt x="40185" y="37077"/>
                  <a:pt x="40248" y="37081"/>
                </a:cubicBezTo>
                <a:cubicBezTo>
                  <a:pt x="41830" y="37190"/>
                  <a:pt x="42776" y="38679"/>
                  <a:pt x="42683" y="40199"/>
                </a:cubicBezTo>
                <a:cubicBezTo>
                  <a:pt x="42667" y="40416"/>
                  <a:pt x="42621" y="40602"/>
                  <a:pt x="42590" y="40804"/>
                </a:cubicBezTo>
                <a:cubicBezTo>
                  <a:pt x="42435" y="40881"/>
                  <a:pt x="42357" y="41067"/>
                  <a:pt x="42435" y="41238"/>
                </a:cubicBezTo>
                <a:cubicBezTo>
                  <a:pt x="41954" y="42169"/>
                  <a:pt x="41039" y="42758"/>
                  <a:pt x="39969" y="42820"/>
                </a:cubicBezTo>
                <a:cubicBezTo>
                  <a:pt x="39938" y="42774"/>
                  <a:pt x="39891" y="42758"/>
                  <a:pt x="39860" y="42758"/>
                </a:cubicBezTo>
                <a:cubicBezTo>
                  <a:pt x="38340" y="42680"/>
                  <a:pt x="36820" y="41378"/>
                  <a:pt x="36805" y="39765"/>
                </a:cubicBezTo>
                <a:cubicBezTo>
                  <a:pt x="36775" y="38207"/>
                  <a:pt x="38619" y="37074"/>
                  <a:pt x="40056" y="37074"/>
                </a:cubicBezTo>
                <a:close/>
                <a:moveTo>
                  <a:pt x="30746" y="36124"/>
                </a:moveTo>
                <a:cubicBezTo>
                  <a:pt x="31888" y="36124"/>
                  <a:pt x="33060" y="36340"/>
                  <a:pt x="34277" y="36818"/>
                </a:cubicBezTo>
                <a:cubicBezTo>
                  <a:pt x="34028" y="36769"/>
                  <a:pt x="33775" y="36745"/>
                  <a:pt x="33525" y="36745"/>
                </a:cubicBezTo>
                <a:cubicBezTo>
                  <a:pt x="32026" y="36745"/>
                  <a:pt x="30625" y="37620"/>
                  <a:pt x="30865" y="39361"/>
                </a:cubicBezTo>
                <a:cubicBezTo>
                  <a:pt x="31097" y="41067"/>
                  <a:pt x="32540" y="42386"/>
                  <a:pt x="34215" y="42463"/>
                </a:cubicBezTo>
                <a:cubicBezTo>
                  <a:pt x="32993" y="42869"/>
                  <a:pt x="31779" y="43046"/>
                  <a:pt x="30571" y="43046"/>
                </a:cubicBezTo>
                <a:cubicBezTo>
                  <a:pt x="27485" y="43046"/>
                  <a:pt x="24440" y="41888"/>
                  <a:pt x="21419" y="40416"/>
                </a:cubicBezTo>
                <a:lnTo>
                  <a:pt x="21419" y="40292"/>
                </a:lnTo>
                <a:cubicBezTo>
                  <a:pt x="21435" y="40276"/>
                  <a:pt x="21481" y="40276"/>
                  <a:pt x="21528" y="40230"/>
                </a:cubicBezTo>
                <a:cubicBezTo>
                  <a:pt x="24590" y="37819"/>
                  <a:pt x="27551" y="36124"/>
                  <a:pt x="30746" y="36124"/>
                </a:cubicBezTo>
                <a:close/>
                <a:moveTo>
                  <a:pt x="15433" y="36105"/>
                </a:moveTo>
                <a:cubicBezTo>
                  <a:pt x="16370" y="36105"/>
                  <a:pt x="17316" y="36157"/>
                  <a:pt x="18271" y="36259"/>
                </a:cubicBezTo>
                <a:cubicBezTo>
                  <a:pt x="16689" y="36616"/>
                  <a:pt x="15262" y="37624"/>
                  <a:pt x="15215" y="39439"/>
                </a:cubicBezTo>
                <a:cubicBezTo>
                  <a:pt x="15169" y="41502"/>
                  <a:pt x="17108" y="42370"/>
                  <a:pt x="18953" y="42386"/>
                </a:cubicBezTo>
                <a:cubicBezTo>
                  <a:pt x="17163" y="43057"/>
                  <a:pt x="15418" y="43343"/>
                  <a:pt x="13703" y="43343"/>
                </a:cubicBezTo>
                <a:cubicBezTo>
                  <a:pt x="9714" y="43343"/>
                  <a:pt x="5892" y="41795"/>
                  <a:pt x="2063" y="39951"/>
                </a:cubicBezTo>
                <a:cubicBezTo>
                  <a:pt x="6229" y="37402"/>
                  <a:pt x="10719" y="36105"/>
                  <a:pt x="15433" y="36105"/>
                </a:cubicBezTo>
                <a:close/>
                <a:moveTo>
                  <a:pt x="62684" y="35237"/>
                </a:moveTo>
                <a:cubicBezTo>
                  <a:pt x="68076" y="35237"/>
                  <a:pt x="73120" y="36701"/>
                  <a:pt x="77673" y="39951"/>
                </a:cubicBezTo>
                <a:cubicBezTo>
                  <a:pt x="77673" y="39982"/>
                  <a:pt x="77657" y="39997"/>
                  <a:pt x="77657" y="40044"/>
                </a:cubicBezTo>
                <a:cubicBezTo>
                  <a:pt x="74179" y="42475"/>
                  <a:pt x="70268" y="43673"/>
                  <a:pt x="66233" y="43673"/>
                </a:cubicBezTo>
                <a:cubicBezTo>
                  <a:pt x="64708" y="43673"/>
                  <a:pt x="63164" y="43502"/>
                  <a:pt x="61620" y="43161"/>
                </a:cubicBezTo>
                <a:cubicBezTo>
                  <a:pt x="63791" y="43068"/>
                  <a:pt x="65885" y="42200"/>
                  <a:pt x="65870" y="39656"/>
                </a:cubicBezTo>
                <a:cubicBezTo>
                  <a:pt x="65855" y="36410"/>
                  <a:pt x="62610" y="35572"/>
                  <a:pt x="59885" y="35572"/>
                </a:cubicBezTo>
                <a:cubicBezTo>
                  <a:pt x="59759" y="35572"/>
                  <a:pt x="59634" y="35574"/>
                  <a:pt x="59511" y="35577"/>
                </a:cubicBezTo>
                <a:cubicBezTo>
                  <a:pt x="59604" y="35531"/>
                  <a:pt x="59681" y="35453"/>
                  <a:pt x="59759" y="35375"/>
                </a:cubicBezTo>
                <a:cubicBezTo>
                  <a:pt x="60744" y="35284"/>
                  <a:pt x="61720" y="35237"/>
                  <a:pt x="62684" y="35237"/>
                </a:cubicBezTo>
                <a:close/>
                <a:moveTo>
                  <a:pt x="42900" y="41533"/>
                </a:moveTo>
                <a:lnTo>
                  <a:pt x="44063" y="41936"/>
                </a:lnTo>
                <a:cubicBezTo>
                  <a:pt x="43644" y="42820"/>
                  <a:pt x="42993" y="43596"/>
                  <a:pt x="42094" y="44076"/>
                </a:cubicBezTo>
                <a:cubicBezTo>
                  <a:pt x="41923" y="43720"/>
                  <a:pt x="41737" y="43394"/>
                  <a:pt x="41504" y="43068"/>
                </a:cubicBezTo>
                <a:cubicBezTo>
                  <a:pt x="42140" y="42774"/>
                  <a:pt x="42605" y="42215"/>
                  <a:pt x="42900" y="41533"/>
                </a:cubicBezTo>
                <a:close/>
                <a:moveTo>
                  <a:pt x="36913" y="41858"/>
                </a:moveTo>
                <a:cubicBezTo>
                  <a:pt x="37270" y="42308"/>
                  <a:pt x="37704" y="42680"/>
                  <a:pt x="38201" y="42929"/>
                </a:cubicBezTo>
                <a:lnTo>
                  <a:pt x="37797" y="44262"/>
                </a:lnTo>
                <a:cubicBezTo>
                  <a:pt x="36898" y="43875"/>
                  <a:pt x="36122" y="43301"/>
                  <a:pt x="35595" y="42541"/>
                </a:cubicBezTo>
                <a:cubicBezTo>
                  <a:pt x="36029" y="42324"/>
                  <a:pt x="36479" y="42122"/>
                  <a:pt x="36913" y="41858"/>
                </a:cubicBezTo>
                <a:close/>
                <a:moveTo>
                  <a:pt x="38821" y="43130"/>
                </a:moveTo>
                <a:cubicBezTo>
                  <a:pt x="38993" y="43161"/>
                  <a:pt x="39164" y="43184"/>
                  <a:pt x="39345" y="43184"/>
                </a:cubicBezTo>
                <a:cubicBezTo>
                  <a:pt x="39441" y="43184"/>
                  <a:pt x="39540" y="43177"/>
                  <a:pt x="39643" y="43161"/>
                </a:cubicBezTo>
                <a:cubicBezTo>
                  <a:pt x="39659" y="43177"/>
                  <a:pt x="39659" y="43208"/>
                  <a:pt x="39705" y="43208"/>
                </a:cubicBezTo>
                <a:cubicBezTo>
                  <a:pt x="39944" y="43259"/>
                  <a:pt x="40169" y="43282"/>
                  <a:pt x="40385" y="43282"/>
                </a:cubicBezTo>
                <a:cubicBezTo>
                  <a:pt x="40562" y="43282"/>
                  <a:pt x="40732" y="43267"/>
                  <a:pt x="40899" y="43239"/>
                </a:cubicBezTo>
                <a:cubicBezTo>
                  <a:pt x="41116" y="43596"/>
                  <a:pt x="41303" y="43952"/>
                  <a:pt x="41489" y="44340"/>
                </a:cubicBezTo>
                <a:cubicBezTo>
                  <a:pt x="40909" y="44575"/>
                  <a:pt x="40281" y="44686"/>
                  <a:pt x="39559" y="44686"/>
                </a:cubicBezTo>
                <a:cubicBezTo>
                  <a:pt x="39470" y="44686"/>
                  <a:pt x="39379" y="44685"/>
                  <a:pt x="39286" y="44681"/>
                </a:cubicBezTo>
                <a:cubicBezTo>
                  <a:pt x="39240" y="44681"/>
                  <a:pt x="39193" y="44681"/>
                  <a:pt x="39162" y="44697"/>
                </a:cubicBezTo>
                <a:cubicBezTo>
                  <a:pt x="38899" y="44635"/>
                  <a:pt x="38650" y="44557"/>
                  <a:pt x="38402" y="44480"/>
                </a:cubicBezTo>
                <a:cubicBezTo>
                  <a:pt x="38557" y="44030"/>
                  <a:pt x="38697" y="43596"/>
                  <a:pt x="38821" y="43130"/>
                </a:cubicBezTo>
                <a:close/>
                <a:moveTo>
                  <a:pt x="44637" y="42169"/>
                </a:moveTo>
                <a:cubicBezTo>
                  <a:pt x="44637" y="42231"/>
                  <a:pt x="44668" y="42293"/>
                  <a:pt x="44715" y="42355"/>
                </a:cubicBezTo>
                <a:cubicBezTo>
                  <a:pt x="45614" y="43099"/>
                  <a:pt x="46079" y="44402"/>
                  <a:pt x="45180" y="45379"/>
                </a:cubicBezTo>
                <a:cubicBezTo>
                  <a:pt x="44836" y="45742"/>
                  <a:pt x="44424" y="45904"/>
                  <a:pt x="44019" y="45904"/>
                </a:cubicBezTo>
                <a:cubicBezTo>
                  <a:pt x="43438" y="45904"/>
                  <a:pt x="42872" y="45571"/>
                  <a:pt x="42543" y="45022"/>
                </a:cubicBezTo>
                <a:cubicBezTo>
                  <a:pt x="42481" y="44914"/>
                  <a:pt x="42450" y="44790"/>
                  <a:pt x="42388" y="44681"/>
                </a:cubicBezTo>
                <a:cubicBezTo>
                  <a:pt x="43443" y="44107"/>
                  <a:pt x="44172" y="43223"/>
                  <a:pt x="44637" y="42169"/>
                </a:cubicBezTo>
                <a:close/>
                <a:moveTo>
                  <a:pt x="54433" y="44475"/>
                </a:moveTo>
                <a:cubicBezTo>
                  <a:pt x="54465" y="44475"/>
                  <a:pt x="54499" y="44476"/>
                  <a:pt x="54532" y="44480"/>
                </a:cubicBezTo>
                <a:cubicBezTo>
                  <a:pt x="55184" y="44557"/>
                  <a:pt x="55494" y="45255"/>
                  <a:pt x="55029" y="45736"/>
                </a:cubicBezTo>
                <a:cubicBezTo>
                  <a:pt x="54820" y="45976"/>
                  <a:pt x="54463" y="46153"/>
                  <a:pt x="54129" y="46153"/>
                </a:cubicBezTo>
                <a:cubicBezTo>
                  <a:pt x="53967" y="46153"/>
                  <a:pt x="53811" y="46111"/>
                  <a:pt x="53679" y="46015"/>
                </a:cubicBezTo>
                <a:cubicBezTo>
                  <a:pt x="53322" y="45767"/>
                  <a:pt x="53307" y="45177"/>
                  <a:pt x="53633" y="44914"/>
                </a:cubicBezTo>
                <a:cubicBezTo>
                  <a:pt x="53695" y="44867"/>
                  <a:pt x="53695" y="44805"/>
                  <a:pt x="53695" y="44759"/>
                </a:cubicBezTo>
                <a:cubicBezTo>
                  <a:pt x="53903" y="44592"/>
                  <a:pt x="54149" y="44475"/>
                  <a:pt x="54433" y="44475"/>
                </a:cubicBezTo>
                <a:close/>
                <a:moveTo>
                  <a:pt x="20954" y="42091"/>
                </a:moveTo>
                <a:cubicBezTo>
                  <a:pt x="20969" y="42293"/>
                  <a:pt x="20985" y="42479"/>
                  <a:pt x="21031" y="42665"/>
                </a:cubicBezTo>
                <a:cubicBezTo>
                  <a:pt x="21233" y="43875"/>
                  <a:pt x="21590" y="45069"/>
                  <a:pt x="22040" y="46232"/>
                </a:cubicBezTo>
                <a:cubicBezTo>
                  <a:pt x="21978" y="46263"/>
                  <a:pt x="21900" y="46310"/>
                  <a:pt x="21838" y="46341"/>
                </a:cubicBezTo>
                <a:cubicBezTo>
                  <a:pt x="21822" y="46310"/>
                  <a:pt x="21760" y="46263"/>
                  <a:pt x="21729" y="46263"/>
                </a:cubicBezTo>
                <a:cubicBezTo>
                  <a:pt x="20752" y="46108"/>
                  <a:pt x="19806" y="45736"/>
                  <a:pt x="19527" y="44681"/>
                </a:cubicBezTo>
                <a:cubicBezTo>
                  <a:pt x="19248" y="43596"/>
                  <a:pt x="19977" y="42665"/>
                  <a:pt x="20876" y="42153"/>
                </a:cubicBezTo>
                <a:cubicBezTo>
                  <a:pt x="20892" y="42138"/>
                  <a:pt x="20892" y="42107"/>
                  <a:pt x="20907" y="42091"/>
                </a:cubicBezTo>
                <a:close/>
                <a:moveTo>
                  <a:pt x="35083" y="42758"/>
                </a:moveTo>
                <a:cubicBezTo>
                  <a:pt x="35688" y="43689"/>
                  <a:pt x="36572" y="44418"/>
                  <a:pt x="37611" y="44836"/>
                </a:cubicBezTo>
                <a:cubicBezTo>
                  <a:pt x="37580" y="44852"/>
                  <a:pt x="37580" y="44883"/>
                  <a:pt x="37565" y="44914"/>
                </a:cubicBezTo>
                <a:cubicBezTo>
                  <a:pt x="37112" y="45646"/>
                  <a:pt x="36546" y="46386"/>
                  <a:pt x="35736" y="46386"/>
                </a:cubicBezTo>
                <a:cubicBezTo>
                  <a:pt x="35465" y="46386"/>
                  <a:pt x="35166" y="46303"/>
                  <a:pt x="34835" y="46108"/>
                </a:cubicBezTo>
                <a:cubicBezTo>
                  <a:pt x="33625" y="45395"/>
                  <a:pt x="33734" y="43999"/>
                  <a:pt x="34401" y="42991"/>
                </a:cubicBezTo>
                <a:cubicBezTo>
                  <a:pt x="34633" y="42913"/>
                  <a:pt x="34866" y="42836"/>
                  <a:pt x="35083" y="42758"/>
                </a:cubicBezTo>
                <a:close/>
                <a:moveTo>
                  <a:pt x="58037" y="42991"/>
                </a:moveTo>
                <a:cubicBezTo>
                  <a:pt x="59014" y="43177"/>
                  <a:pt x="60224" y="43533"/>
                  <a:pt x="60286" y="44759"/>
                </a:cubicBezTo>
                <a:cubicBezTo>
                  <a:pt x="60339" y="46095"/>
                  <a:pt x="59041" y="46590"/>
                  <a:pt x="57917" y="46590"/>
                </a:cubicBezTo>
                <a:cubicBezTo>
                  <a:pt x="57710" y="46590"/>
                  <a:pt x="57509" y="46574"/>
                  <a:pt x="57324" y="46542"/>
                </a:cubicBezTo>
                <a:cubicBezTo>
                  <a:pt x="57309" y="46539"/>
                  <a:pt x="57295" y="46537"/>
                  <a:pt x="57281" y="46537"/>
                </a:cubicBezTo>
                <a:cubicBezTo>
                  <a:pt x="57169" y="46537"/>
                  <a:pt x="57112" y="46645"/>
                  <a:pt x="57153" y="46728"/>
                </a:cubicBezTo>
                <a:cubicBezTo>
                  <a:pt x="57122" y="46728"/>
                  <a:pt x="57107" y="46728"/>
                  <a:pt x="57107" y="46713"/>
                </a:cubicBezTo>
                <a:cubicBezTo>
                  <a:pt x="57541" y="45534"/>
                  <a:pt x="57851" y="44262"/>
                  <a:pt x="58037" y="42991"/>
                </a:cubicBezTo>
                <a:close/>
                <a:moveTo>
                  <a:pt x="24935" y="45830"/>
                </a:moveTo>
                <a:cubicBezTo>
                  <a:pt x="25189" y="45830"/>
                  <a:pt x="25414" y="46057"/>
                  <a:pt x="25529" y="46310"/>
                </a:cubicBezTo>
                <a:cubicBezTo>
                  <a:pt x="25545" y="46341"/>
                  <a:pt x="25560" y="46356"/>
                  <a:pt x="25607" y="46372"/>
                </a:cubicBezTo>
                <a:cubicBezTo>
                  <a:pt x="25746" y="46651"/>
                  <a:pt x="25839" y="46977"/>
                  <a:pt x="25607" y="47240"/>
                </a:cubicBezTo>
                <a:cubicBezTo>
                  <a:pt x="25507" y="47359"/>
                  <a:pt x="25381" y="47408"/>
                  <a:pt x="25248" y="47408"/>
                </a:cubicBezTo>
                <a:cubicBezTo>
                  <a:pt x="24947" y="47408"/>
                  <a:pt x="24610" y="47157"/>
                  <a:pt x="24459" y="46899"/>
                </a:cubicBezTo>
                <a:cubicBezTo>
                  <a:pt x="24273" y="46573"/>
                  <a:pt x="24320" y="46124"/>
                  <a:pt x="24661" y="45922"/>
                </a:cubicBezTo>
                <a:cubicBezTo>
                  <a:pt x="24753" y="45858"/>
                  <a:pt x="24846" y="45830"/>
                  <a:pt x="24935" y="45830"/>
                </a:cubicBezTo>
                <a:close/>
                <a:moveTo>
                  <a:pt x="76199" y="41765"/>
                </a:moveTo>
                <a:lnTo>
                  <a:pt x="76199" y="41765"/>
                </a:lnTo>
                <a:cubicBezTo>
                  <a:pt x="72413" y="45516"/>
                  <a:pt x="67780" y="47519"/>
                  <a:pt x="62769" y="47519"/>
                </a:cubicBezTo>
                <a:cubicBezTo>
                  <a:pt x="61273" y="47519"/>
                  <a:pt x="59743" y="47340"/>
                  <a:pt x="58192" y="46977"/>
                </a:cubicBezTo>
                <a:lnTo>
                  <a:pt x="58192" y="46977"/>
                </a:lnTo>
                <a:cubicBezTo>
                  <a:pt x="58234" y="46978"/>
                  <a:pt x="58276" y="46979"/>
                  <a:pt x="58318" y="46979"/>
                </a:cubicBezTo>
                <a:cubicBezTo>
                  <a:pt x="59502" y="46979"/>
                  <a:pt x="60679" y="46340"/>
                  <a:pt x="60829" y="45007"/>
                </a:cubicBezTo>
                <a:cubicBezTo>
                  <a:pt x="60907" y="44247"/>
                  <a:pt x="60519" y="43549"/>
                  <a:pt x="59945" y="43084"/>
                </a:cubicBezTo>
                <a:lnTo>
                  <a:pt x="59961" y="43084"/>
                </a:lnTo>
                <a:cubicBezTo>
                  <a:pt x="59976" y="43099"/>
                  <a:pt x="59992" y="43130"/>
                  <a:pt x="60038" y="43146"/>
                </a:cubicBezTo>
                <a:cubicBezTo>
                  <a:pt x="62189" y="43953"/>
                  <a:pt x="64408" y="44342"/>
                  <a:pt x="66610" y="44342"/>
                </a:cubicBezTo>
                <a:cubicBezTo>
                  <a:pt x="69948" y="44342"/>
                  <a:pt x="73246" y="43448"/>
                  <a:pt x="76199" y="41765"/>
                </a:cubicBezTo>
                <a:close/>
                <a:moveTo>
                  <a:pt x="38232" y="45022"/>
                </a:moveTo>
                <a:cubicBezTo>
                  <a:pt x="38511" y="45100"/>
                  <a:pt x="38790" y="45146"/>
                  <a:pt x="39100" y="45177"/>
                </a:cubicBezTo>
                <a:cubicBezTo>
                  <a:pt x="39131" y="45240"/>
                  <a:pt x="39209" y="45271"/>
                  <a:pt x="39286" y="45271"/>
                </a:cubicBezTo>
                <a:cubicBezTo>
                  <a:pt x="39463" y="45285"/>
                  <a:pt x="39636" y="45292"/>
                  <a:pt x="39805" y="45292"/>
                </a:cubicBezTo>
                <a:cubicBezTo>
                  <a:pt x="40378" y="45292"/>
                  <a:pt x="40908" y="45213"/>
                  <a:pt x="41411" y="45069"/>
                </a:cubicBezTo>
                <a:lnTo>
                  <a:pt x="41411" y="45069"/>
                </a:lnTo>
                <a:cubicBezTo>
                  <a:pt x="41427" y="46155"/>
                  <a:pt x="41644" y="47907"/>
                  <a:pt x="40062" y="47907"/>
                </a:cubicBezTo>
                <a:cubicBezTo>
                  <a:pt x="38961" y="47907"/>
                  <a:pt x="37813" y="46899"/>
                  <a:pt x="37921" y="45798"/>
                </a:cubicBezTo>
                <a:cubicBezTo>
                  <a:pt x="38030" y="45550"/>
                  <a:pt x="38123" y="45271"/>
                  <a:pt x="38232" y="45022"/>
                </a:cubicBezTo>
                <a:close/>
                <a:moveTo>
                  <a:pt x="1784" y="40214"/>
                </a:moveTo>
                <a:cubicBezTo>
                  <a:pt x="5430" y="42287"/>
                  <a:pt x="9556" y="43930"/>
                  <a:pt x="13695" y="43930"/>
                </a:cubicBezTo>
                <a:cubicBezTo>
                  <a:pt x="15595" y="43930"/>
                  <a:pt x="17497" y="43584"/>
                  <a:pt x="19356" y="42774"/>
                </a:cubicBezTo>
                <a:lnTo>
                  <a:pt x="19356" y="42774"/>
                </a:lnTo>
                <a:cubicBezTo>
                  <a:pt x="18426" y="44185"/>
                  <a:pt x="19232" y="46635"/>
                  <a:pt x="21094" y="46790"/>
                </a:cubicBezTo>
                <a:cubicBezTo>
                  <a:pt x="19589" y="47628"/>
                  <a:pt x="18069" y="48372"/>
                  <a:pt x="16379" y="48667"/>
                </a:cubicBezTo>
                <a:cubicBezTo>
                  <a:pt x="15978" y="48732"/>
                  <a:pt x="15595" y="48762"/>
                  <a:pt x="15227" y="48762"/>
                </a:cubicBezTo>
                <a:cubicBezTo>
                  <a:pt x="12940" y="48762"/>
                  <a:pt x="11214" y="47586"/>
                  <a:pt x="9384" y="46077"/>
                </a:cubicBezTo>
                <a:cubicBezTo>
                  <a:pt x="8252" y="45146"/>
                  <a:pt x="7166" y="44185"/>
                  <a:pt x="6003" y="43301"/>
                </a:cubicBezTo>
                <a:cubicBezTo>
                  <a:pt x="4979" y="42525"/>
                  <a:pt x="2668" y="41548"/>
                  <a:pt x="1986" y="40571"/>
                </a:cubicBezTo>
                <a:cubicBezTo>
                  <a:pt x="1893" y="40432"/>
                  <a:pt x="1831" y="40307"/>
                  <a:pt x="1784" y="40214"/>
                </a:cubicBezTo>
                <a:close/>
                <a:moveTo>
                  <a:pt x="56688" y="47799"/>
                </a:moveTo>
                <a:cubicBezTo>
                  <a:pt x="57200" y="48264"/>
                  <a:pt x="57975" y="48714"/>
                  <a:pt x="57867" y="49520"/>
                </a:cubicBezTo>
                <a:cubicBezTo>
                  <a:pt x="57774" y="50079"/>
                  <a:pt x="57401" y="50296"/>
                  <a:pt x="56952" y="50311"/>
                </a:cubicBezTo>
                <a:cubicBezTo>
                  <a:pt x="56936" y="50296"/>
                  <a:pt x="56921" y="50280"/>
                  <a:pt x="56890" y="50280"/>
                </a:cubicBezTo>
                <a:cubicBezTo>
                  <a:pt x="56854" y="50256"/>
                  <a:pt x="56819" y="50246"/>
                  <a:pt x="56785" y="50246"/>
                </a:cubicBezTo>
                <a:cubicBezTo>
                  <a:pt x="56730" y="50246"/>
                  <a:pt x="56680" y="50273"/>
                  <a:pt x="56642" y="50311"/>
                </a:cubicBezTo>
                <a:cubicBezTo>
                  <a:pt x="56393" y="50296"/>
                  <a:pt x="56114" y="50234"/>
                  <a:pt x="55882" y="50156"/>
                </a:cubicBezTo>
                <a:lnTo>
                  <a:pt x="55773" y="50110"/>
                </a:lnTo>
                <a:cubicBezTo>
                  <a:pt x="55724" y="50080"/>
                  <a:pt x="55675" y="50069"/>
                  <a:pt x="55629" y="50069"/>
                </a:cubicBezTo>
                <a:cubicBezTo>
                  <a:pt x="55603" y="50069"/>
                  <a:pt x="55579" y="50073"/>
                  <a:pt x="55556" y="50079"/>
                </a:cubicBezTo>
                <a:cubicBezTo>
                  <a:pt x="55518" y="50079"/>
                  <a:pt x="55486" y="50091"/>
                  <a:pt x="55460" y="50114"/>
                </a:cubicBezTo>
                <a:lnTo>
                  <a:pt x="55460" y="50114"/>
                </a:lnTo>
                <a:cubicBezTo>
                  <a:pt x="55924" y="49381"/>
                  <a:pt x="56335" y="48608"/>
                  <a:pt x="56688" y="47799"/>
                </a:cubicBezTo>
                <a:close/>
                <a:moveTo>
                  <a:pt x="22381" y="47116"/>
                </a:moveTo>
                <a:cubicBezTo>
                  <a:pt x="22970" y="48435"/>
                  <a:pt x="23684" y="49722"/>
                  <a:pt x="24521" y="50901"/>
                </a:cubicBezTo>
                <a:lnTo>
                  <a:pt x="24506" y="50901"/>
                </a:lnTo>
                <a:cubicBezTo>
                  <a:pt x="24210" y="50957"/>
                  <a:pt x="23905" y="50990"/>
                  <a:pt x="23605" y="50990"/>
                </a:cubicBezTo>
                <a:cubicBezTo>
                  <a:pt x="22676" y="50990"/>
                  <a:pt x="21783" y="50678"/>
                  <a:pt x="21280" y="49799"/>
                </a:cubicBezTo>
                <a:cubicBezTo>
                  <a:pt x="20597" y="48590"/>
                  <a:pt x="21280" y="47566"/>
                  <a:pt x="22381" y="47116"/>
                </a:cubicBezTo>
                <a:close/>
                <a:moveTo>
                  <a:pt x="57696" y="40230"/>
                </a:moveTo>
                <a:lnTo>
                  <a:pt x="57696" y="40432"/>
                </a:lnTo>
                <a:cubicBezTo>
                  <a:pt x="57619" y="44650"/>
                  <a:pt x="56068" y="48574"/>
                  <a:pt x="53524" y="51614"/>
                </a:cubicBezTo>
                <a:cubicBezTo>
                  <a:pt x="51958" y="49365"/>
                  <a:pt x="51415" y="46496"/>
                  <a:pt x="49523" y="44418"/>
                </a:cubicBezTo>
                <a:cubicBezTo>
                  <a:pt x="49305" y="44185"/>
                  <a:pt x="49104" y="43983"/>
                  <a:pt x="48887" y="43782"/>
                </a:cubicBezTo>
                <a:lnTo>
                  <a:pt x="48887" y="43782"/>
                </a:lnTo>
                <a:cubicBezTo>
                  <a:pt x="50252" y="44231"/>
                  <a:pt x="51601" y="44712"/>
                  <a:pt x="52981" y="45084"/>
                </a:cubicBezTo>
                <a:cubicBezTo>
                  <a:pt x="52826" y="45472"/>
                  <a:pt x="52904" y="45953"/>
                  <a:pt x="53198" y="46279"/>
                </a:cubicBezTo>
                <a:cubicBezTo>
                  <a:pt x="53442" y="46562"/>
                  <a:pt x="53779" y="46683"/>
                  <a:pt x="54127" y="46683"/>
                </a:cubicBezTo>
                <a:cubicBezTo>
                  <a:pt x="54597" y="46683"/>
                  <a:pt x="55089" y="46462"/>
                  <a:pt x="55401" y="46124"/>
                </a:cubicBezTo>
                <a:cubicBezTo>
                  <a:pt x="55990" y="45503"/>
                  <a:pt x="55882" y="44573"/>
                  <a:pt x="55137" y="44154"/>
                </a:cubicBezTo>
                <a:cubicBezTo>
                  <a:pt x="54943" y="44042"/>
                  <a:pt x="54723" y="43991"/>
                  <a:pt x="54498" y="43991"/>
                </a:cubicBezTo>
                <a:cubicBezTo>
                  <a:pt x="54007" y="43991"/>
                  <a:pt x="53497" y="44236"/>
                  <a:pt x="53198" y="44619"/>
                </a:cubicBezTo>
                <a:cubicBezTo>
                  <a:pt x="51616" y="44030"/>
                  <a:pt x="49957" y="43673"/>
                  <a:pt x="48328" y="43332"/>
                </a:cubicBezTo>
                <a:cubicBezTo>
                  <a:pt x="48282" y="43301"/>
                  <a:pt x="48235" y="43254"/>
                  <a:pt x="48189" y="43223"/>
                </a:cubicBezTo>
                <a:lnTo>
                  <a:pt x="48189" y="43223"/>
                </a:lnTo>
                <a:cubicBezTo>
                  <a:pt x="48630" y="43274"/>
                  <a:pt x="49070" y="43298"/>
                  <a:pt x="49510" y="43298"/>
                </a:cubicBezTo>
                <a:cubicBezTo>
                  <a:pt x="52456" y="43298"/>
                  <a:pt x="55334" y="42187"/>
                  <a:pt x="57696" y="40230"/>
                </a:cubicBezTo>
                <a:close/>
                <a:moveTo>
                  <a:pt x="45769" y="42680"/>
                </a:moveTo>
                <a:cubicBezTo>
                  <a:pt x="45909" y="42711"/>
                  <a:pt x="46017" y="42758"/>
                  <a:pt x="46157" y="42789"/>
                </a:cubicBezTo>
                <a:cubicBezTo>
                  <a:pt x="47615" y="43518"/>
                  <a:pt x="48902" y="44449"/>
                  <a:pt x="49864" y="45860"/>
                </a:cubicBezTo>
                <a:cubicBezTo>
                  <a:pt x="51105" y="47721"/>
                  <a:pt x="51647" y="49908"/>
                  <a:pt x="52904" y="51769"/>
                </a:cubicBezTo>
                <a:cubicBezTo>
                  <a:pt x="52625" y="51788"/>
                  <a:pt x="52348" y="51797"/>
                  <a:pt x="52073" y="51797"/>
                </a:cubicBezTo>
                <a:cubicBezTo>
                  <a:pt x="48746" y="51797"/>
                  <a:pt x="45760" y="50424"/>
                  <a:pt x="43396" y="48031"/>
                </a:cubicBezTo>
                <a:cubicBezTo>
                  <a:pt x="43288" y="47411"/>
                  <a:pt x="43148" y="46790"/>
                  <a:pt x="42962" y="46170"/>
                </a:cubicBezTo>
                <a:lnTo>
                  <a:pt x="42962" y="46170"/>
                </a:lnTo>
                <a:cubicBezTo>
                  <a:pt x="43281" y="46350"/>
                  <a:pt x="43649" y="46444"/>
                  <a:pt x="44019" y="46444"/>
                </a:cubicBezTo>
                <a:cubicBezTo>
                  <a:pt x="44514" y="46444"/>
                  <a:pt x="45014" y="46276"/>
                  <a:pt x="45413" y="45922"/>
                </a:cubicBezTo>
                <a:cubicBezTo>
                  <a:pt x="46405" y="45038"/>
                  <a:pt x="46421" y="43689"/>
                  <a:pt x="45769" y="42680"/>
                </a:cubicBezTo>
                <a:close/>
                <a:moveTo>
                  <a:pt x="33672" y="43223"/>
                </a:moveTo>
                <a:cubicBezTo>
                  <a:pt x="33113" y="44309"/>
                  <a:pt x="33238" y="45705"/>
                  <a:pt x="34354" y="46511"/>
                </a:cubicBezTo>
                <a:cubicBezTo>
                  <a:pt x="34782" y="46824"/>
                  <a:pt x="35245" y="46966"/>
                  <a:pt x="35698" y="46966"/>
                </a:cubicBezTo>
                <a:cubicBezTo>
                  <a:pt x="36100" y="46966"/>
                  <a:pt x="36494" y="46855"/>
                  <a:pt x="36851" y="46651"/>
                </a:cubicBezTo>
                <a:lnTo>
                  <a:pt x="36851" y="46651"/>
                </a:lnTo>
                <a:cubicBezTo>
                  <a:pt x="36370" y="47597"/>
                  <a:pt x="35766" y="48481"/>
                  <a:pt x="34944" y="49194"/>
                </a:cubicBezTo>
                <a:cubicBezTo>
                  <a:pt x="33238" y="50699"/>
                  <a:pt x="30989" y="51428"/>
                  <a:pt x="28817" y="51893"/>
                </a:cubicBezTo>
                <a:cubicBezTo>
                  <a:pt x="28384" y="51987"/>
                  <a:pt x="28069" y="52050"/>
                  <a:pt x="27850" y="52050"/>
                </a:cubicBezTo>
                <a:cubicBezTo>
                  <a:pt x="27346" y="52050"/>
                  <a:pt x="27340" y="51720"/>
                  <a:pt x="27546" y="50683"/>
                </a:cubicBezTo>
                <a:cubicBezTo>
                  <a:pt x="27763" y="49644"/>
                  <a:pt x="28321" y="48590"/>
                  <a:pt x="28879" y="47675"/>
                </a:cubicBezTo>
                <a:cubicBezTo>
                  <a:pt x="30043" y="45813"/>
                  <a:pt x="31578" y="44604"/>
                  <a:pt x="33300" y="43316"/>
                </a:cubicBezTo>
                <a:cubicBezTo>
                  <a:pt x="33424" y="43301"/>
                  <a:pt x="33548" y="43254"/>
                  <a:pt x="33672" y="43223"/>
                </a:cubicBezTo>
                <a:close/>
                <a:moveTo>
                  <a:pt x="21450" y="40819"/>
                </a:moveTo>
                <a:lnTo>
                  <a:pt x="21450" y="40819"/>
                </a:lnTo>
                <a:cubicBezTo>
                  <a:pt x="24049" y="42641"/>
                  <a:pt x="27149" y="43640"/>
                  <a:pt x="30224" y="43640"/>
                </a:cubicBezTo>
                <a:cubicBezTo>
                  <a:pt x="30526" y="43640"/>
                  <a:pt x="30827" y="43630"/>
                  <a:pt x="31128" y="43611"/>
                </a:cubicBezTo>
                <a:lnTo>
                  <a:pt x="31128" y="43611"/>
                </a:lnTo>
                <a:cubicBezTo>
                  <a:pt x="31113" y="43627"/>
                  <a:pt x="31097" y="43642"/>
                  <a:pt x="31097" y="43658"/>
                </a:cubicBezTo>
                <a:cubicBezTo>
                  <a:pt x="31051" y="43658"/>
                  <a:pt x="31020" y="43658"/>
                  <a:pt x="30973" y="43689"/>
                </a:cubicBezTo>
                <a:cubicBezTo>
                  <a:pt x="29360" y="44604"/>
                  <a:pt x="27716" y="45348"/>
                  <a:pt x="25995" y="46015"/>
                </a:cubicBezTo>
                <a:cubicBezTo>
                  <a:pt x="25948" y="45953"/>
                  <a:pt x="25917" y="45891"/>
                  <a:pt x="25855" y="45844"/>
                </a:cubicBezTo>
                <a:cubicBezTo>
                  <a:pt x="25824" y="45798"/>
                  <a:pt x="25793" y="45782"/>
                  <a:pt x="25762" y="45782"/>
                </a:cubicBezTo>
                <a:cubicBezTo>
                  <a:pt x="25583" y="45484"/>
                  <a:pt x="25211" y="45296"/>
                  <a:pt x="24851" y="45296"/>
                </a:cubicBezTo>
                <a:cubicBezTo>
                  <a:pt x="24743" y="45296"/>
                  <a:pt x="24637" y="45312"/>
                  <a:pt x="24537" y="45348"/>
                </a:cubicBezTo>
                <a:cubicBezTo>
                  <a:pt x="23823" y="45596"/>
                  <a:pt x="23606" y="46511"/>
                  <a:pt x="23932" y="47147"/>
                </a:cubicBezTo>
                <a:cubicBezTo>
                  <a:pt x="24188" y="47603"/>
                  <a:pt x="24731" y="47972"/>
                  <a:pt x="25252" y="47972"/>
                </a:cubicBezTo>
                <a:cubicBezTo>
                  <a:pt x="25458" y="47972"/>
                  <a:pt x="25660" y="47915"/>
                  <a:pt x="25839" y="47783"/>
                </a:cubicBezTo>
                <a:cubicBezTo>
                  <a:pt x="26320" y="47426"/>
                  <a:pt x="26367" y="46806"/>
                  <a:pt x="26150" y="46310"/>
                </a:cubicBezTo>
                <a:cubicBezTo>
                  <a:pt x="27763" y="45860"/>
                  <a:pt x="29314" y="45193"/>
                  <a:pt x="30756" y="44371"/>
                </a:cubicBezTo>
                <a:lnTo>
                  <a:pt x="30756" y="44371"/>
                </a:lnTo>
                <a:cubicBezTo>
                  <a:pt x="28414" y="46310"/>
                  <a:pt x="26987" y="49365"/>
                  <a:pt x="26553" y="52312"/>
                </a:cubicBezTo>
                <a:cubicBezTo>
                  <a:pt x="23730" y="49334"/>
                  <a:pt x="21900" y="45333"/>
                  <a:pt x="21450" y="40819"/>
                </a:cubicBezTo>
                <a:close/>
                <a:moveTo>
                  <a:pt x="68506" y="47504"/>
                </a:moveTo>
                <a:lnTo>
                  <a:pt x="68506" y="47504"/>
                </a:lnTo>
                <a:cubicBezTo>
                  <a:pt x="69980" y="49970"/>
                  <a:pt x="69716" y="53723"/>
                  <a:pt x="66180" y="53987"/>
                </a:cubicBezTo>
                <a:lnTo>
                  <a:pt x="66164" y="53987"/>
                </a:lnTo>
                <a:cubicBezTo>
                  <a:pt x="64551" y="51056"/>
                  <a:pt x="61217" y="48993"/>
                  <a:pt x="58192" y="47566"/>
                </a:cubicBezTo>
                <a:lnTo>
                  <a:pt x="58192" y="47566"/>
                </a:lnTo>
                <a:cubicBezTo>
                  <a:pt x="59817" y="48062"/>
                  <a:pt x="61499" y="48303"/>
                  <a:pt x="63186" y="48303"/>
                </a:cubicBezTo>
                <a:cubicBezTo>
                  <a:pt x="64977" y="48303"/>
                  <a:pt x="66773" y="48031"/>
                  <a:pt x="68506" y="47504"/>
                </a:cubicBezTo>
                <a:close/>
                <a:moveTo>
                  <a:pt x="10981" y="48279"/>
                </a:moveTo>
                <a:cubicBezTo>
                  <a:pt x="11385" y="48528"/>
                  <a:pt x="11803" y="48760"/>
                  <a:pt x="12253" y="48962"/>
                </a:cubicBezTo>
                <a:cubicBezTo>
                  <a:pt x="13196" y="49359"/>
                  <a:pt x="14129" y="49518"/>
                  <a:pt x="15052" y="49518"/>
                </a:cubicBezTo>
                <a:cubicBezTo>
                  <a:pt x="15283" y="49518"/>
                  <a:pt x="15513" y="49508"/>
                  <a:pt x="15743" y="49489"/>
                </a:cubicBezTo>
                <a:lnTo>
                  <a:pt x="15743" y="49489"/>
                </a:lnTo>
                <a:cubicBezTo>
                  <a:pt x="14347" y="50683"/>
                  <a:pt x="13618" y="52374"/>
                  <a:pt x="13323" y="54313"/>
                </a:cubicBezTo>
                <a:cubicBezTo>
                  <a:pt x="12067" y="54033"/>
                  <a:pt x="10749" y="53242"/>
                  <a:pt x="10097" y="52126"/>
                </a:cubicBezTo>
                <a:cubicBezTo>
                  <a:pt x="9260" y="50683"/>
                  <a:pt x="9927" y="49303"/>
                  <a:pt x="10981" y="48279"/>
                </a:cubicBezTo>
                <a:close/>
                <a:moveTo>
                  <a:pt x="45955" y="53180"/>
                </a:moveTo>
                <a:cubicBezTo>
                  <a:pt x="46328" y="53180"/>
                  <a:pt x="46700" y="53258"/>
                  <a:pt x="46870" y="53630"/>
                </a:cubicBezTo>
                <a:cubicBezTo>
                  <a:pt x="47088" y="54096"/>
                  <a:pt x="46731" y="54607"/>
                  <a:pt x="46266" y="54685"/>
                </a:cubicBezTo>
                <a:cubicBezTo>
                  <a:pt x="46168" y="54703"/>
                  <a:pt x="46053" y="54714"/>
                  <a:pt x="45932" y="54714"/>
                </a:cubicBezTo>
                <a:cubicBezTo>
                  <a:pt x="45532" y="54714"/>
                  <a:pt x="45072" y="54590"/>
                  <a:pt x="45025" y="54173"/>
                </a:cubicBezTo>
                <a:cubicBezTo>
                  <a:pt x="44963" y="53615"/>
                  <a:pt x="45490" y="53336"/>
                  <a:pt x="45955" y="53180"/>
                </a:cubicBezTo>
                <a:close/>
                <a:moveTo>
                  <a:pt x="70088" y="46915"/>
                </a:moveTo>
                <a:cubicBezTo>
                  <a:pt x="71360" y="48435"/>
                  <a:pt x="71965" y="50358"/>
                  <a:pt x="71158" y="52281"/>
                </a:cubicBezTo>
                <a:cubicBezTo>
                  <a:pt x="70367" y="54235"/>
                  <a:pt x="68661" y="54840"/>
                  <a:pt x="66769" y="55243"/>
                </a:cubicBezTo>
                <a:cubicBezTo>
                  <a:pt x="66661" y="54995"/>
                  <a:pt x="66568" y="54731"/>
                  <a:pt x="66459" y="54483"/>
                </a:cubicBezTo>
                <a:cubicBezTo>
                  <a:pt x="66413" y="54406"/>
                  <a:pt x="66382" y="54344"/>
                  <a:pt x="66335" y="54266"/>
                </a:cubicBezTo>
                <a:lnTo>
                  <a:pt x="66335" y="54266"/>
                </a:lnTo>
                <a:cubicBezTo>
                  <a:pt x="66427" y="54274"/>
                  <a:pt x="66518" y="54278"/>
                  <a:pt x="66608" y="54278"/>
                </a:cubicBezTo>
                <a:cubicBezTo>
                  <a:pt x="67893" y="54278"/>
                  <a:pt x="69028" y="53471"/>
                  <a:pt x="69608" y="52312"/>
                </a:cubicBezTo>
                <a:cubicBezTo>
                  <a:pt x="70430" y="50683"/>
                  <a:pt x="69964" y="48822"/>
                  <a:pt x="69065" y="47333"/>
                </a:cubicBezTo>
                <a:cubicBezTo>
                  <a:pt x="69421" y="47209"/>
                  <a:pt x="69763" y="47085"/>
                  <a:pt x="70088" y="46915"/>
                </a:cubicBezTo>
                <a:close/>
                <a:moveTo>
                  <a:pt x="34153" y="53909"/>
                </a:moveTo>
                <a:cubicBezTo>
                  <a:pt x="34168" y="53940"/>
                  <a:pt x="34215" y="53956"/>
                  <a:pt x="34246" y="53987"/>
                </a:cubicBezTo>
                <a:cubicBezTo>
                  <a:pt x="34618" y="54111"/>
                  <a:pt x="35068" y="54328"/>
                  <a:pt x="34944" y="54809"/>
                </a:cubicBezTo>
                <a:cubicBezTo>
                  <a:pt x="34871" y="55099"/>
                  <a:pt x="34573" y="55314"/>
                  <a:pt x="34283" y="55314"/>
                </a:cubicBezTo>
                <a:cubicBezTo>
                  <a:pt x="34201" y="55314"/>
                  <a:pt x="34119" y="55296"/>
                  <a:pt x="34044" y="55259"/>
                </a:cubicBezTo>
                <a:cubicBezTo>
                  <a:pt x="33703" y="55104"/>
                  <a:pt x="33532" y="54700"/>
                  <a:pt x="33672" y="54375"/>
                </a:cubicBezTo>
                <a:cubicBezTo>
                  <a:pt x="33749" y="54127"/>
                  <a:pt x="33935" y="54002"/>
                  <a:pt x="34153" y="53909"/>
                </a:cubicBezTo>
                <a:close/>
                <a:moveTo>
                  <a:pt x="10082" y="47597"/>
                </a:moveTo>
                <a:lnTo>
                  <a:pt x="10082" y="47597"/>
                </a:lnTo>
                <a:cubicBezTo>
                  <a:pt x="10237" y="47737"/>
                  <a:pt x="10407" y="47861"/>
                  <a:pt x="10578" y="47985"/>
                </a:cubicBezTo>
                <a:cubicBezTo>
                  <a:pt x="7243" y="49846"/>
                  <a:pt x="10097" y="54700"/>
                  <a:pt x="13277" y="54886"/>
                </a:cubicBezTo>
                <a:lnTo>
                  <a:pt x="13277" y="54918"/>
                </a:lnTo>
                <a:cubicBezTo>
                  <a:pt x="13261" y="55119"/>
                  <a:pt x="13230" y="55321"/>
                  <a:pt x="13215" y="55507"/>
                </a:cubicBezTo>
                <a:cubicBezTo>
                  <a:pt x="8934" y="55305"/>
                  <a:pt x="6995" y="50621"/>
                  <a:pt x="10082" y="47597"/>
                </a:cubicBezTo>
                <a:close/>
                <a:moveTo>
                  <a:pt x="42000" y="45658"/>
                </a:moveTo>
                <a:lnTo>
                  <a:pt x="42000" y="45658"/>
                </a:lnTo>
                <a:cubicBezTo>
                  <a:pt x="42249" y="46325"/>
                  <a:pt x="42466" y="47023"/>
                  <a:pt x="42636" y="47737"/>
                </a:cubicBezTo>
                <a:cubicBezTo>
                  <a:pt x="42621" y="47783"/>
                  <a:pt x="42636" y="47830"/>
                  <a:pt x="42667" y="47892"/>
                </a:cubicBezTo>
                <a:cubicBezTo>
                  <a:pt x="43241" y="50652"/>
                  <a:pt x="43086" y="53615"/>
                  <a:pt x="41256" y="55584"/>
                </a:cubicBezTo>
                <a:cubicBezTo>
                  <a:pt x="40780" y="56102"/>
                  <a:pt x="40354" y="56316"/>
                  <a:pt x="39975" y="56316"/>
                </a:cubicBezTo>
                <a:cubicBezTo>
                  <a:pt x="38934" y="56316"/>
                  <a:pt x="38241" y="54708"/>
                  <a:pt x="37797" y="53367"/>
                </a:cubicBezTo>
                <a:cubicBezTo>
                  <a:pt x="37099" y="51195"/>
                  <a:pt x="37146" y="49024"/>
                  <a:pt x="37472" y="46806"/>
                </a:cubicBezTo>
                <a:cubicBezTo>
                  <a:pt x="37487" y="46790"/>
                  <a:pt x="37487" y="46759"/>
                  <a:pt x="37503" y="46728"/>
                </a:cubicBezTo>
                <a:cubicBezTo>
                  <a:pt x="37875" y="47597"/>
                  <a:pt x="38930" y="48341"/>
                  <a:pt x="39814" y="48450"/>
                </a:cubicBezTo>
                <a:cubicBezTo>
                  <a:pt x="39911" y="48462"/>
                  <a:pt x="40005" y="48468"/>
                  <a:pt x="40096" y="48468"/>
                </a:cubicBezTo>
                <a:cubicBezTo>
                  <a:pt x="41544" y="48468"/>
                  <a:pt x="42088" y="47001"/>
                  <a:pt x="42000" y="45658"/>
                </a:cubicBezTo>
                <a:close/>
                <a:moveTo>
                  <a:pt x="55412" y="50189"/>
                </a:moveTo>
                <a:cubicBezTo>
                  <a:pt x="55405" y="50212"/>
                  <a:pt x="55401" y="50237"/>
                  <a:pt x="55401" y="50265"/>
                </a:cubicBezTo>
                <a:cubicBezTo>
                  <a:pt x="55339" y="50373"/>
                  <a:pt x="55370" y="50497"/>
                  <a:pt x="55478" y="50575"/>
                </a:cubicBezTo>
                <a:cubicBezTo>
                  <a:pt x="57277" y="51971"/>
                  <a:pt x="59263" y="55491"/>
                  <a:pt x="56502" y="57120"/>
                </a:cubicBezTo>
                <a:cubicBezTo>
                  <a:pt x="55994" y="57422"/>
                  <a:pt x="55455" y="57552"/>
                  <a:pt x="54912" y="57552"/>
                </a:cubicBezTo>
                <a:cubicBezTo>
                  <a:pt x="53279" y="57552"/>
                  <a:pt x="51609" y="56380"/>
                  <a:pt x="50655" y="55181"/>
                </a:cubicBezTo>
                <a:cubicBezTo>
                  <a:pt x="50655" y="55181"/>
                  <a:pt x="50639" y="55181"/>
                  <a:pt x="50639" y="55166"/>
                </a:cubicBezTo>
                <a:cubicBezTo>
                  <a:pt x="52512" y="53842"/>
                  <a:pt x="54150" y="52162"/>
                  <a:pt x="55412" y="50189"/>
                </a:cubicBezTo>
                <a:close/>
                <a:moveTo>
                  <a:pt x="43474" y="49179"/>
                </a:moveTo>
                <a:lnTo>
                  <a:pt x="43474" y="49179"/>
                </a:lnTo>
                <a:cubicBezTo>
                  <a:pt x="44125" y="50420"/>
                  <a:pt x="44715" y="51692"/>
                  <a:pt x="45288" y="52979"/>
                </a:cubicBezTo>
                <a:cubicBezTo>
                  <a:pt x="44792" y="53211"/>
                  <a:pt x="44451" y="53646"/>
                  <a:pt x="44482" y="54251"/>
                </a:cubicBezTo>
                <a:cubicBezTo>
                  <a:pt x="44546" y="55001"/>
                  <a:pt x="45276" y="55282"/>
                  <a:pt x="45956" y="55282"/>
                </a:cubicBezTo>
                <a:cubicBezTo>
                  <a:pt x="46106" y="55282"/>
                  <a:pt x="46253" y="55268"/>
                  <a:pt x="46390" y="55243"/>
                </a:cubicBezTo>
                <a:cubicBezTo>
                  <a:pt x="47103" y="55104"/>
                  <a:pt x="47630" y="54375"/>
                  <a:pt x="47460" y="53630"/>
                </a:cubicBezTo>
                <a:cubicBezTo>
                  <a:pt x="47315" y="53100"/>
                  <a:pt x="46768" y="52682"/>
                  <a:pt x="46226" y="52682"/>
                </a:cubicBezTo>
                <a:cubicBezTo>
                  <a:pt x="46070" y="52682"/>
                  <a:pt x="45915" y="52717"/>
                  <a:pt x="45769" y="52793"/>
                </a:cubicBezTo>
                <a:cubicBezTo>
                  <a:pt x="45738" y="52793"/>
                  <a:pt x="45738" y="52793"/>
                  <a:pt x="45723" y="52824"/>
                </a:cubicBezTo>
                <a:cubicBezTo>
                  <a:pt x="45723" y="52793"/>
                  <a:pt x="45723" y="52777"/>
                  <a:pt x="45707" y="52777"/>
                </a:cubicBezTo>
                <a:cubicBezTo>
                  <a:pt x="45195" y="51614"/>
                  <a:pt x="44668" y="50466"/>
                  <a:pt x="44032" y="49365"/>
                </a:cubicBezTo>
                <a:lnTo>
                  <a:pt x="44032" y="49365"/>
                </a:lnTo>
                <a:cubicBezTo>
                  <a:pt x="46229" y="51389"/>
                  <a:pt x="49103" y="52457"/>
                  <a:pt x="52101" y="52457"/>
                </a:cubicBezTo>
                <a:cubicBezTo>
                  <a:pt x="52342" y="52457"/>
                  <a:pt x="52584" y="52450"/>
                  <a:pt x="52826" y="52436"/>
                </a:cubicBezTo>
                <a:lnTo>
                  <a:pt x="52826" y="52436"/>
                </a:lnTo>
                <a:cubicBezTo>
                  <a:pt x="49732" y="55715"/>
                  <a:pt x="45368" y="57803"/>
                  <a:pt x="40526" y="57803"/>
                </a:cubicBezTo>
                <a:cubicBezTo>
                  <a:pt x="40490" y="57803"/>
                  <a:pt x="40454" y="57803"/>
                  <a:pt x="40418" y="57802"/>
                </a:cubicBezTo>
                <a:cubicBezTo>
                  <a:pt x="42543" y="55274"/>
                  <a:pt x="43613" y="52234"/>
                  <a:pt x="43474" y="49179"/>
                </a:cubicBezTo>
                <a:close/>
                <a:moveTo>
                  <a:pt x="36727" y="48559"/>
                </a:moveTo>
                <a:cubicBezTo>
                  <a:pt x="36339" y="51847"/>
                  <a:pt x="37379" y="55073"/>
                  <a:pt x="39410" y="57756"/>
                </a:cubicBezTo>
                <a:cubicBezTo>
                  <a:pt x="39286" y="57756"/>
                  <a:pt x="39209" y="57818"/>
                  <a:pt x="39178" y="57911"/>
                </a:cubicBezTo>
                <a:cubicBezTo>
                  <a:pt x="34370" y="57725"/>
                  <a:pt x="30198" y="55864"/>
                  <a:pt x="27096" y="52870"/>
                </a:cubicBezTo>
                <a:cubicBezTo>
                  <a:pt x="29794" y="52389"/>
                  <a:pt x="32617" y="51785"/>
                  <a:pt x="34851" y="50110"/>
                </a:cubicBezTo>
                <a:cubicBezTo>
                  <a:pt x="35362" y="49737"/>
                  <a:pt x="35781" y="49303"/>
                  <a:pt x="36153" y="48838"/>
                </a:cubicBezTo>
                <a:lnTo>
                  <a:pt x="36153" y="48838"/>
                </a:lnTo>
                <a:cubicBezTo>
                  <a:pt x="35564" y="50358"/>
                  <a:pt x="34990" y="51924"/>
                  <a:pt x="34664" y="53491"/>
                </a:cubicBezTo>
                <a:lnTo>
                  <a:pt x="34664" y="53537"/>
                </a:lnTo>
                <a:cubicBezTo>
                  <a:pt x="34664" y="53537"/>
                  <a:pt x="34664" y="53522"/>
                  <a:pt x="34633" y="53522"/>
                </a:cubicBezTo>
                <a:cubicBezTo>
                  <a:pt x="34512" y="53479"/>
                  <a:pt x="34388" y="53459"/>
                  <a:pt x="34266" y="53459"/>
                </a:cubicBezTo>
                <a:cubicBezTo>
                  <a:pt x="33760" y="53459"/>
                  <a:pt x="33279" y="53798"/>
                  <a:pt x="33129" y="54297"/>
                </a:cubicBezTo>
                <a:cubicBezTo>
                  <a:pt x="32927" y="54949"/>
                  <a:pt x="33377" y="55693"/>
                  <a:pt x="34029" y="55817"/>
                </a:cubicBezTo>
                <a:cubicBezTo>
                  <a:pt x="34105" y="55833"/>
                  <a:pt x="34182" y="55841"/>
                  <a:pt x="34259" y="55841"/>
                </a:cubicBezTo>
                <a:cubicBezTo>
                  <a:pt x="34835" y="55841"/>
                  <a:pt x="35387" y="55398"/>
                  <a:pt x="35455" y="54809"/>
                </a:cubicBezTo>
                <a:cubicBezTo>
                  <a:pt x="35502" y="54375"/>
                  <a:pt x="35238" y="53863"/>
                  <a:pt x="34835" y="53630"/>
                </a:cubicBezTo>
                <a:cubicBezTo>
                  <a:pt x="34851" y="53615"/>
                  <a:pt x="34866" y="53615"/>
                  <a:pt x="34882" y="53599"/>
                </a:cubicBezTo>
                <a:cubicBezTo>
                  <a:pt x="35642" y="52002"/>
                  <a:pt x="36184" y="50234"/>
                  <a:pt x="36727" y="48559"/>
                </a:cubicBezTo>
                <a:close/>
                <a:moveTo>
                  <a:pt x="50127" y="55507"/>
                </a:moveTo>
                <a:lnTo>
                  <a:pt x="50127" y="55507"/>
                </a:lnTo>
                <a:cubicBezTo>
                  <a:pt x="50267" y="56267"/>
                  <a:pt x="50903" y="57601"/>
                  <a:pt x="50065" y="58066"/>
                </a:cubicBezTo>
                <a:cubicBezTo>
                  <a:pt x="49907" y="58157"/>
                  <a:pt x="49733" y="58197"/>
                  <a:pt x="49552" y="58197"/>
                </a:cubicBezTo>
                <a:cubicBezTo>
                  <a:pt x="48812" y="58197"/>
                  <a:pt x="47967" y="57526"/>
                  <a:pt x="47692" y="56965"/>
                </a:cubicBezTo>
                <a:cubicBezTo>
                  <a:pt x="47660" y="56911"/>
                  <a:pt x="47621" y="56895"/>
                  <a:pt x="47584" y="56895"/>
                </a:cubicBezTo>
                <a:cubicBezTo>
                  <a:pt x="47568" y="56895"/>
                  <a:pt x="47552" y="56898"/>
                  <a:pt x="47537" y="56903"/>
                </a:cubicBezTo>
                <a:cubicBezTo>
                  <a:pt x="48437" y="56515"/>
                  <a:pt x="49290" y="56034"/>
                  <a:pt x="50127" y="55507"/>
                </a:cubicBezTo>
                <a:close/>
                <a:moveTo>
                  <a:pt x="29577" y="55802"/>
                </a:moveTo>
                <a:lnTo>
                  <a:pt x="29577" y="55802"/>
                </a:lnTo>
                <a:cubicBezTo>
                  <a:pt x="30446" y="56391"/>
                  <a:pt x="31376" y="56872"/>
                  <a:pt x="32353" y="57275"/>
                </a:cubicBezTo>
                <a:cubicBezTo>
                  <a:pt x="31809" y="57752"/>
                  <a:pt x="31082" y="58341"/>
                  <a:pt x="30361" y="58341"/>
                </a:cubicBezTo>
                <a:cubicBezTo>
                  <a:pt x="30074" y="58341"/>
                  <a:pt x="29788" y="58249"/>
                  <a:pt x="29515" y="58019"/>
                </a:cubicBezTo>
                <a:cubicBezTo>
                  <a:pt x="28802" y="57368"/>
                  <a:pt x="29624" y="56577"/>
                  <a:pt x="29577" y="55802"/>
                </a:cubicBezTo>
                <a:close/>
                <a:moveTo>
                  <a:pt x="24862" y="51366"/>
                </a:moveTo>
                <a:cubicBezTo>
                  <a:pt x="26103" y="53010"/>
                  <a:pt x="27577" y="54452"/>
                  <a:pt x="29252" y="55584"/>
                </a:cubicBezTo>
                <a:cubicBezTo>
                  <a:pt x="29205" y="55631"/>
                  <a:pt x="29174" y="55662"/>
                  <a:pt x="29174" y="55724"/>
                </a:cubicBezTo>
                <a:lnTo>
                  <a:pt x="29174" y="55771"/>
                </a:lnTo>
                <a:cubicBezTo>
                  <a:pt x="29081" y="55771"/>
                  <a:pt x="28972" y="55786"/>
                  <a:pt x="28895" y="55879"/>
                </a:cubicBezTo>
                <a:cubicBezTo>
                  <a:pt x="28243" y="56748"/>
                  <a:pt x="27530" y="57647"/>
                  <a:pt x="26553" y="58190"/>
                </a:cubicBezTo>
                <a:cubicBezTo>
                  <a:pt x="25997" y="58496"/>
                  <a:pt x="25397" y="58641"/>
                  <a:pt x="24810" y="58641"/>
                </a:cubicBezTo>
                <a:cubicBezTo>
                  <a:pt x="23609" y="58641"/>
                  <a:pt x="22457" y="58037"/>
                  <a:pt x="21822" y="56965"/>
                </a:cubicBezTo>
                <a:cubicBezTo>
                  <a:pt x="21280" y="56081"/>
                  <a:pt x="21249" y="55724"/>
                  <a:pt x="21559" y="54762"/>
                </a:cubicBezTo>
                <a:cubicBezTo>
                  <a:pt x="21729" y="54220"/>
                  <a:pt x="22040" y="53723"/>
                  <a:pt x="22381" y="53289"/>
                </a:cubicBezTo>
                <a:cubicBezTo>
                  <a:pt x="23048" y="52467"/>
                  <a:pt x="23854" y="51924"/>
                  <a:pt x="24785" y="51459"/>
                </a:cubicBezTo>
                <a:cubicBezTo>
                  <a:pt x="24831" y="51443"/>
                  <a:pt x="24847" y="51397"/>
                  <a:pt x="24862" y="51366"/>
                </a:cubicBezTo>
                <a:close/>
                <a:moveTo>
                  <a:pt x="33765" y="57787"/>
                </a:moveTo>
                <a:cubicBezTo>
                  <a:pt x="35021" y="58175"/>
                  <a:pt x="36370" y="58376"/>
                  <a:pt x="37735" y="58423"/>
                </a:cubicBezTo>
                <a:cubicBezTo>
                  <a:pt x="37720" y="58438"/>
                  <a:pt x="37704" y="58469"/>
                  <a:pt x="37689" y="58516"/>
                </a:cubicBezTo>
                <a:cubicBezTo>
                  <a:pt x="37329" y="59596"/>
                  <a:pt x="36751" y="60893"/>
                  <a:pt x="35423" y="60893"/>
                </a:cubicBezTo>
                <a:cubicBezTo>
                  <a:pt x="35378" y="60893"/>
                  <a:pt x="35332" y="60892"/>
                  <a:pt x="35285" y="60889"/>
                </a:cubicBezTo>
                <a:cubicBezTo>
                  <a:pt x="33703" y="60765"/>
                  <a:pt x="33238" y="59121"/>
                  <a:pt x="33749" y="57864"/>
                </a:cubicBezTo>
                <a:cubicBezTo>
                  <a:pt x="33765" y="57818"/>
                  <a:pt x="33765" y="57802"/>
                  <a:pt x="33765" y="57787"/>
                </a:cubicBezTo>
                <a:close/>
                <a:moveTo>
                  <a:pt x="20628" y="47830"/>
                </a:moveTo>
                <a:cubicBezTo>
                  <a:pt x="20365" y="48419"/>
                  <a:pt x="20318" y="49117"/>
                  <a:pt x="20520" y="49691"/>
                </a:cubicBezTo>
                <a:cubicBezTo>
                  <a:pt x="20907" y="50745"/>
                  <a:pt x="21822" y="51350"/>
                  <a:pt x="22831" y="51521"/>
                </a:cubicBezTo>
                <a:cubicBezTo>
                  <a:pt x="17930" y="53615"/>
                  <a:pt x="15045" y="58206"/>
                  <a:pt x="13633" y="63215"/>
                </a:cubicBezTo>
                <a:cubicBezTo>
                  <a:pt x="13758" y="62548"/>
                  <a:pt x="13835" y="61897"/>
                  <a:pt x="13882" y="61230"/>
                </a:cubicBezTo>
                <a:cubicBezTo>
                  <a:pt x="14161" y="57120"/>
                  <a:pt x="13106" y="51986"/>
                  <a:pt x="16921" y="49288"/>
                </a:cubicBezTo>
                <a:cubicBezTo>
                  <a:pt x="18193" y="48993"/>
                  <a:pt x="19434" y="48450"/>
                  <a:pt x="20628" y="47830"/>
                </a:cubicBezTo>
                <a:close/>
                <a:moveTo>
                  <a:pt x="58006" y="48326"/>
                </a:moveTo>
                <a:lnTo>
                  <a:pt x="58006" y="48326"/>
                </a:lnTo>
                <a:cubicBezTo>
                  <a:pt x="61449" y="49985"/>
                  <a:pt x="65249" y="52374"/>
                  <a:pt x="66273" y="56158"/>
                </a:cubicBezTo>
                <a:cubicBezTo>
                  <a:pt x="66878" y="58376"/>
                  <a:pt x="66971" y="60982"/>
                  <a:pt x="67173" y="63417"/>
                </a:cubicBezTo>
                <a:cubicBezTo>
                  <a:pt x="66304" y="60982"/>
                  <a:pt x="65311" y="58593"/>
                  <a:pt x="63698" y="56515"/>
                </a:cubicBezTo>
                <a:cubicBezTo>
                  <a:pt x="61961" y="54251"/>
                  <a:pt x="59728" y="52436"/>
                  <a:pt x="57432" y="50730"/>
                </a:cubicBezTo>
                <a:cubicBezTo>
                  <a:pt x="57774" y="50606"/>
                  <a:pt x="58053" y="50389"/>
                  <a:pt x="58255" y="50032"/>
                </a:cubicBezTo>
                <a:cubicBezTo>
                  <a:pt x="58549" y="49427"/>
                  <a:pt x="58363" y="48822"/>
                  <a:pt x="58006" y="48326"/>
                </a:cubicBezTo>
                <a:close/>
                <a:moveTo>
                  <a:pt x="46839" y="57197"/>
                </a:moveTo>
                <a:cubicBezTo>
                  <a:pt x="46839" y="57213"/>
                  <a:pt x="46808" y="57244"/>
                  <a:pt x="46839" y="57275"/>
                </a:cubicBezTo>
                <a:cubicBezTo>
                  <a:pt x="46901" y="58066"/>
                  <a:pt x="47119" y="59214"/>
                  <a:pt x="46312" y="59741"/>
                </a:cubicBezTo>
                <a:cubicBezTo>
                  <a:pt x="46121" y="59857"/>
                  <a:pt x="45936" y="59908"/>
                  <a:pt x="45760" y="59908"/>
                </a:cubicBezTo>
                <a:cubicBezTo>
                  <a:pt x="44949" y="59908"/>
                  <a:pt x="44315" y="58840"/>
                  <a:pt x="44048" y="58190"/>
                </a:cubicBezTo>
                <a:cubicBezTo>
                  <a:pt x="44017" y="58107"/>
                  <a:pt x="43958" y="58073"/>
                  <a:pt x="43890" y="58073"/>
                </a:cubicBezTo>
                <a:cubicBezTo>
                  <a:pt x="43856" y="58073"/>
                  <a:pt x="43820" y="58081"/>
                  <a:pt x="43784" y="58097"/>
                </a:cubicBezTo>
                <a:cubicBezTo>
                  <a:pt x="43762" y="58093"/>
                  <a:pt x="43740" y="58090"/>
                  <a:pt x="43718" y="58090"/>
                </a:cubicBezTo>
                <a:cubicBezTo>
                  <a:pt x="43585" y="58090"/>
                  <a:pt x="43458" y="58174"/>
                  <a:pt x="43458" y="58361"/>
                </a:cubicBezTo>
                <a:cubicBezTo>
                  <a:pt x="43520" y="60532"/>
                  <a:pt x="43458" y="63696"/>
                  <a:pt x="40558" y="63851"/>
                </a:cubicBezTo>
                <a:cubicBezTo>
                  <a:pt x="40479" y="63856"/>
                  <a:pt x="40401" y="63858"/>
                  <a:pt x="40323" y="63858"/>
                </a:cubicBezTo>
                <a:cubicBezTo>
                  <a:pt x="39119" y="63858"/>
                  <a:pt x="38087" y="63289"/>
                  <a:pt x="37766" y="62021"/>
                </a:cubicBezTo>
                <a:cubicBezTo>
                  <a:pt x="37549" y="61199"/>
                  <a:pt x="37704" y="60315"/>
                  <a:pt x="37921" y="59493"/>
                </a:cubicBezTo>
                <a:cubicBezTo>
                  <a:pt x="38030" y="59198"/>
                  <a:pt x="38123" y="58903"/>
                  <a:pt x="38185" y="58609"/>
                </a:cubicBezTo>
                <a:cubicBezTo>
                  <a:pt x="38201" y="58516"/>
                  <a:pt x="38185" y="58454"/>
                  <a:pt x="38123" y="58407"/>
                </a:cubicBezTo>
                <a:cubicBezTo>
                  <a:pt x="38635" y="58407"/>
                  <a:pt x="39162" y="58376"/>
                  <a:pt x="39659" y="58330"/>
                </a:cubicBezTo>
                <a:cubicBezTo>
                  <a:pt x="39994" y="58350"/>
                  <a:pt x="40327" y="58361"/>
                  <a:pt x="40659" y="58361"/>
                </a:cubicBezTo>
                <a:cubicBezTo>
                  <a:pt x="42802" y="58361"/>
                  <a:pt x="44879" y="57936"/>
                  <a:pt x="46839" y="57197"/>
                </a:cubicBezTo>
                <a:close/>
                <a:moveTo>
                  <a:pt x="28662" y="57585"/>
                </a:moveTo>
                <a:cubicBezTo>
                  <a:pt x="28740" y="58066"/>
                  <a:pt x="29096" y="58454"/>
                  <a:pt x="29515" y="58671"/>
                </a:cubicBezTo>
                <a:cubicBezTo>
                  <a:pt x="29800" y="58820"/>
                  <a:pt x="30084" y="58884"/>
                  <a:pt x="30364" y="58884"/>
                </a:cubicBezTo>
                <a:cubicBezTo>
                  <a:pt x="31071" y="58884"/>
                  <a:pt x="31749" y="58475"/>
                  <a:pt x="32338" y="58019"/>
                </a:cubicBezTo>
                <a:lnTo>
                  <a:pt x="32338" y="58019"/>
                </a:lnTo>
                <a:cubicBezTo>
                  <a:pt x="31780" y="59725"/>
                  <a:pt x="31206" y="61401"/>
                  <a:pt x="30105" y="62843"/>
                </a:cubicBezTo>
                <a:cubicBezTo>
                  <a:pt x="28399" y="65045"/>
                  <a:pt x="26382" y="65433"/>
                  <a:pt x="23746" y="65728"/>
                </a:cubicBezTo>
                <a:cubicBezTo>
                  <a:pt x="22334" y="65867"/>
                  <a:pt x="20938" y="66053"/>
                  <a:pt x="19543" y="66271"/>
                </a:cubicBezTo>
                <a:cubicBezTo>
                  <a:pt x="20566" y="65867"/>
                  <a:pt x="21574" y="65402"/>
                  <a:pt x="22536" y="64844"/>
                </a:cubicBezTo>
                <a:cubicBezTo>
                  <a:pt x="25700" y="63029"/>
                  <a:pt x="27003" y="60749"/>
                  <a:pt x="28662" y="57585"/>
                </a:cubicBezTo>
                <a:close/>
                <a:moveTo>
                  <a:pt x="56843" y="50823"/>
                </a:moveTo>
                <a:cubicBezTo>
                  <a:pt x="59123" y="52669"/>
                  <a:pt x="61372" y="54545"/>
                  <a:pt x="63171" y="56887"/>
                </a:cubicBezTo>
                <a:cubicBezTo>
                  <a:pt x="65389" y="59741"/>
                  <a:pt x="66459" y="63169"/>
                  <a:pt x="67622" y="66534"/>
                </a:cubicBezTo>
                <a:cubicBezTo>
                  <a:pt x="61186" y="65852"/>
                  <a:pt x="54610" y="62517"/>
                  <a:pt x="51523" y="56717"/>
                </a:cubicBezTo>
                <a:lnTo>
                  <a:pt x="51523" y="56717"/>
                </a:lnTo>
                <a:cubicBezTo>
                  <a:pt x="52519" y="57562"/>
                  <a:pt x="53839" y="58174"/>
                  <a:pt x="55104" y="58174"/>
                </a:cubicBezTo>
                <a:cubicBezTo>
                  <a:pt x="55928" y="58174"/>
                  <a:pt x="56729" y="57914"/>
                  <a:pt x="57401" y="57290"/>
                </a:cubicBezTo>
                <a:cubicBezTo>
                  <a:pt x="59263" y="55584"/>
                  <a:pt x="58441" y="52405"/>
                  <a:pt x="56719" y="50823"/>
                </a:cubicBezTo>
                <a:close/>
                <a:moveTo>
                  <a:pt x="50981" y="56468"/>
                </a:moveTo>
                <a:lnTo>
                  <a:pt x="50981" y="56468"/>
                </a:lnTo>
                <a:cubicBezTo>
                  <a:pt x="53043" y="61711"/>
                  <a:pt x="58658" y="65309"/>
                  <a:pt x="64257" y="66581"/>
                </a:cubicBezTo>
                <a:cubicBezTo>
                  <a:pt x="63495" y="66581"/>
                  <a:pt x="62734" y="66595"/>
                  <a:pt x="61973" y="66595"/>
                </a:cubicBezTo>
                <a:cubicBezTo>
                  <a:pt x="61338" y="66595"/>
                  <a:pt x="60704" y="66585"/>
                  <a:pt x="60069" y="66550"/>
                </a:cubicBezTo>
                <a:cubicBezTo>
                  <a:pt x="56006" y="66317"/>
                  <a:pt x="52051" y="65231"/>
                  <a:pt x="49507" y="61943"/>
                </a:cubicBezTo>
                <a:cubicBezTo>
                  <a:pt x="49088" y="60594"/>
                  <a:pt x="48483" y="59276"/>
                  <a:pt x="47956" y="58019"/>
                </a:cubicBezTo>
                <a:lnTo>
                  <a:pt x="47956" y="58019"/>
                </a:lnTo>
                <a:cubicBezTo>
                  <a:pt x="48415" y="58443"/>
                  <a:pt x="49079" y="58733"/>
                  <a:pt x="49678" y="58733"/>
                </a:cubicBezTo>
                <a:cubicBezTo>
                  <a:pt x="49868" y="58733"/>
                  <a:pt x="50052" y="58703"/>
                  <a:pt x="50221" y="58640"/>
                </a:cubicBezTo>
                <a:cubicBezTo>
                  <a:pt x="51043" y="58330"/>
                  <a:pt x="51151" y="57337"/>
                  <a:pt x="50981" y="56468"/>
                </a:cubicBezTo>
                <a:close/>
                <a:moveTo>
                  <a:pt x="22536" y="52312"/>
                </a:moveTo>
                <a:lnTo>
                  <a:pt x="22536" y="52312"/>
                </a:lnTo>
                <a:cubicBezTo>
                  <a:pt x="20954" y="53723"/>
                  <a:pt x="19868" y="56003"/>
                  <a:pt x="21218" y="57725"/>
                </a:cubicBezTo>
                <a:cubicBezTo>
                  <a:pt x="22000" y="58723"/>
                  <a:pt x="23546" y="59299"/>
                  <a:pt x="24854" y="59299"/>
                </a:cubicBezTo>
                <a:cubicBezTo>
                  <a:pt x="25049" y="59299"/>
                  <a:pt x="25239" y="59286"/>
                  <a:pt x="25421" y="59260"/>
                </a:cubicBezTo>
                <a:cubicBezTo>
                  <a:pt x="26181" y="59136"/>
                  <a:pt x="26848" y="58810"/>
                  <a:pt x="27421" y="58361"/>
                </a:cubicBezTo>
                <a:lnTo>
                  <a:pt x="27421" y="58361"/>
                </a:lnTo>
                <a:cubicBezTo>
                  <a:pt x="25964" y="60920"/>
                  <a:pt x="24537" y="62951"/>
                  <a:pt x="21698" y="64502"/>
                </a:cubicBezTo>
                <a:cubicBezTo>
                  <a:pt x="19031" y="65976"/>
                  <a:pt x="16177" y="66829"/>
                  <a:pt x="13215" y="67325"/>
                </a:cubicBezTo>
                <a:cubicBezTo>
                  <a:pt x="14548" y="61137"/>
                  <a:pt x="16797" y="55321"/>
                  <a:pt x="22536" y="52312"/>
                </a:cubicBezTo>
                <a:close/>
                <a:moveTo>
                  <a:pt x="30911" y="62998"/>
                </a:moveTo>
                <a:lnTo>
                  <a:pt x="30911" y="62998"/>
                </a:lnTo>
                <a:cubicBezTo>
                  <a:pt x="30492" y="65185"/>
                  <a:pt x="30709" y="67480"/>
                  <a:pt x="31656" y="69652"/>
                </a:cubicBezTo>
                <a:cubicBezTo>
                  <a:pt x="31718" y="69760"/>
                  <a:pt x="31764" y="69884"/>
                  <a:pt x="31811" y="69993"/>
                </a:cubicBezTo>
                <a:cubicBezTo>
                  <a:pt x="31057" y="70257"/>
                  <a:pt x="30262" y="70394"/>
                  <a:pt x="29491" y="70394"/>
                </a:cubicBezTo>
                <a:cubicBezTo>
                  <a:pt x="27183" y="70394"/>
                  <a:pt x="25095" y="69169"/>
                  <a:pt x="25002" y="66472"/>
                </a:cubicBezTo>
                <a:cubicBezTo>
                  <a:pt x="25855" y="66348"/>
                  <a:pt x="26677" y="66193"/>
                  <a:pt x="27421" y="65898"/>
                </a:cubicBezTo>
                <a:cubicBezTo>
                  <a:pt x="28972" y="65324"/>
                  <a:pt x="30089" y="64270"/>
                  <a:pt x="30911" y="62998"/>
                </a:cubicBezTo>
                <a:close/>
                <a:moveTo>
                  <a:pt x="49864" y="63215"/>
                </a:moveTo>
                <a:cubicBezTo>
                  <a:pt x="51229" y="64875"/>
                  <a:pt x="53074" y="65852"/>
                  <a:pt x="55106" y="66426"/>
                </a:cubicBezTo>
                <a:cubicBezTo>
                  <a:pt x="54855" y="68917"/>
                  <a:pt x="52945" y="70482"/>
                  <a:pt x="50753" y="70482"/>
                </a:cubicBezTo>
                <a:cubicBezTo>
                  <a:pt x="49970" y="70482"/>
                  <a:pt x="49151" y="70282"/>
                  <a:pt x="48359" y="69853"/>
                </a:cubicBezTo>
                <a:cubicBezTo>
                  <a:pt x="48344" y="69838"/>
                  <a:pt x="48328" y="69838"/>
                  <a:pt x="48313" y="69838"/>
                </a:cubicBezTo>
                <a:cubicBezTo>
                  <a:pt x="48701" y="69372"/>
                  <a:pt x="49057" y="68892"/>
                  <a:pt x="49352" y="68349"/>
                </a:cubicBezTo>
                <a:cubicBezTo>
                  <a:pt x="50252" y="66705"/>
                  <a:pt x="50252" y="64952"/>
                  <a:pt x="49864" y="63215"/>
                </a:cubicBezTo>
                <a:close/>
                <a:moveTo>
                  <a:pt x="55726" y="66565"/>
                </a:moveTo>
                <a:cubicBezTo>
                  <a:pt x="56021" y="66643"/>
                  <a:pt x="56331" y="66674"/>
                  <a:pt x="56642" y="66736"/>
                </a:cubicBezTo>
                <a:cubicBezTo>
                  <a:pt x="55861" y="69770"/>
                  <a:pt x="53576" y="71682"/>
                  <a:pt x="50931" y="71682"/>
                </a:cubicBezTo>
                <a:cubicBezTo>
                  <a:pt x="49845" y="71682"/>
                  <a:pt x="48697" y="71360"/>
                  <a:pt x="47568" y="70660"/>
                </a:cubicBezTo>
                <a:cubicBezTo>
                  <a:pt x="47770" y="70458"/>
                  <a:pt x="47941" y="70288"/>
                  <a:pt x="48111" y="70070"/>
                </a:cubicBezTo>
                <a:cubicBezTo>
                  <a:pt x="48127" y="70117"/>
                  <a:pt x="48158" y="70148"/>
                  <a:pt x="48189" y="70163"/>
                </a:cubicBezTo>
                <a:cubicBezTo>
                  <a:pt x="49063" y="70753"/>
                  <a:pt x="50004" y="71020"/>
                  <a:pt x="50917" y="71020"/>
                </a:cubicBezTo>
                <a:cubicBezTo>
                  <a:pt x="53292" y="71020"/>
                  <a:pt x="55469" y="69210"/>
                  <a:pt x="55726" y="66565"/>
                </a:cubicBezTo>
                <a:close/>
                <a:moveTo>
                  <a:pt x="24661" y="66503"/>
                </a:moveTo>
                <a:lnTo>
                  <a:pt x="24661" y="66503"/>
                </a:lnTo>
                <a:cubicBezTo>
                  <a:pt x="24428" y="67915"/>
                  <a:pt x="25173" y="69341"/>
                  <a:pt x="26336" y="70163"/>
                </a:cubicBezTo>
                <a:cubicBezTo>
                  <a:pt x="27205" y="70786"/>
                  <a:pt x="28206" y="71034"/>
                  <a:pt x="29224" y="71034"/>
                </a:cubicBezTo>
                <a:cubicBezTo>
                  <a:pt x="30186" y="71034"/>
                  <a:pt x="31162" y="70813"/>
                  <a:pt x="32059" y="70474"/>
                </a:cubicBezTo>
                <a:cubicBezTo>
                  <a:pt x="32229" y="70784"/>
                  <a:pt x="32416" y="71079"/>
                  <a:pt x="32602" y="71358"/>
                </a:cubicBezTo>
                <a:cubicBezTo>
                  <a:pt x="32586" y="71358"/>
                  <a:pt x="32540" y="71373"/>
                  <a:pt x="32509" y="71389"/>
                </a:cubicBezTo>
                <a:cubicBezTo>
                  <a:pt x="31589" y="71854"/>
                  <a:pt x="30568" y="72076"/>
                  <a:pt x="29555" y="72076"/>
                </a:cubicBezTo>
                <a:cubicBezTo>
                  <a:pt x="26485" y="72076"/>
                  <a:pt x="23486" y="70044"/>
                  <a:pt x="23591" y="66627"/>
                </a:cubicBezTo>
                <a:lnTo>
                  <a:pt x="23591" y="66596"/>
                </a:lnTo>
                <a:cubicBezTo>
                  <a:pt x="23963" y="66581"/>
                  <a:pt x="24304" y="66550"/>
                  <a:pt x="24661" y="66503"/>
                </a:cubicBezTo>
                <a:close/>
                <a:moveTo>
                  <a:pt x="47460" y="58671"/>
                </a:moveTo>
                <a:cubicBezTo>
                  <a:pt x="48018" y="59989"/>
                  <a:pt x="48577" y="61323"/>
                  <a:pt x="48949" y="62672"/>
                </a:cubicBezTo>
                <a:cubicBezTo>
                  <a:pt x="49864" y="66162"/>
                  <a:pt x="48964" y="68194"/>
                  <a:pt x="46607" y="70613"/>
                </a:cubicBezTo>
                <a:cubicBezTo>
                  <a:pt x="45366" y="71869"/>
                  <a:pt x="44048" y="73017"/>
                  <a:pt x="42885" y="74382"/>
                </a:cubicBezTo>
                <a:cubicBezTo>
                  <a:pt x="42652" y="74646"/>
                  <a:pt x="42264" y="75282"/>
                  <a:pt x="41830" y="75964"/>
                </a:cubicBezTo>
                <a:cubicBezTo>
                  <a:pt x="44001" y="70815"/>
                  <a:pt x="45754" y="65262"/>
                  <a:pt x="44358" y="59725"/>
                </a:cubicBezTo>
                <a:lnTo>
                  <a:pt x="44358" y="59725"/>
                </a:lnTo>
                <a:cubicBezTo>
                  <a:pt x="44716" y="60168"/>
                  <a:pt x="45176" y="60481"/>
                  <a:pt x="45737" y="60481"/>
                </a:cubicBezTo>
                <a:cubicBezTo>
                  <a:pt x="45904" y="60481"/>
                  <a:pt x="46080" y="60453"/>
                  <a:pt x="46266" y="60392"/>
                </a:cubicBezTo>
                <a:cubicBezTo>
                  <a:pt x="47072" y="60144"/>
                  <a:pt x="47382" y="59446"/>
                  <a:pt x="47460" y="58671"/>
                </a:cubicBezTo>
                <a:close/>
                <a:moveTo>
                  <a:pt x="44032" y="59757"/>
                </a:moveTo>
                <a:cubicBezTo>
                  <a:pt x="44963" y="66131"/>
                  <a:pt x="42776" y="71652"/>
                  <a:pt x="40434" y="77468"/>
                </a:cubicBezTo>
                <a:cubicBezTo>
                  <a:pt x="40372" y="77608"/>
                  <a:pt x="40434" y="77732"/>
                  <a:pt x="40512" y="77810"/>
                </a:cubicBezTo>
                <a:cubicBezTo>
                  <a:pt x="40512" y="77810"/>
                  <a:pt x="40496" y="77810"/>
                  <a:pt x="40496" y="77825"/>
                </a:cubicBezTo>
                <a:cubicBezTo>
                  <a:pt x="40496" y="77810"/>
                  <a:pt x="40481" y="77779"/>
                  <a:pt x="40481" y="77779"/>
                </a:cubicBezTo>
                <a:cubicBezTo>
                  <a:pt x="36370" y="72847"/>
                  <a:pt x="35533" y="67046"/>
                  <a:pt x="37208" y="61044"/>
                </a:cubicBezTo>
                <a:lnTo>
                  <a:pt x="37208" y="61044"/>
                </a:lnTo>
                <a:cubicBezTo>
                  <a:pt x="37161" y="62796"/>
                  <a:pt x="37890" y="64347"/>
                  <a:pt x="40155" y="64456"/>
                </a:cubicBezTo>
                <a:cubicBezTo>
                  <a:pt x="40218" y="64458"/>
                  <a:pt x="40280" y="64459"/>
                  <a:pt x="40341" y="64459"/>
                </a:cubicBezTo>
                <a:cubicBezTo>
                  <a:pt x="43093" y="64459"/>
                  <a:pt x="43941" y="62093"/>
                  <a:pt x="44032" y="59757"/>
                </a:cubicBezTo>
                <a:close/>
                <a:moveTo>
                  <a:pt x="33144" y="57585"/>
                </a:moveTo>
                <a:lnTo>
                  <a:pt x="33144" y="57585"/>
                </a:lnTo>
                <a:cubicBezTo>
                  <a:pt x="33222" y="57601"/>
                  <a:pt x="33315" y="57647"/>
                  <a:pt x="33393" y="57663"/>
                </a:cubicBezTo>
                <a:lnTo>
                  <a:pt x="33362" y="57709"/>
                </a:lnTo>
                <a:cubicBezTo>
                  <a:pt x="32524" y="59121"/>
                  <a:pt x="33222" y="60982"/>
                  <a:pt x="34851" y="61385"/>
                </a:cubicBezTo>
                <a:cubicBezTo>
                  <a:pt x="35065" y="61437"/>
                  <a:pt x="35270" y="61462"/>
                  <a:pt x="35466" y="61462"/>
                </a:cubicBezTo>
                <a:cubicBezTo>
                  <a:pt x="35908" y="61462"/>
                  <a:pt x="36301" y="61336"/>
                  <a:pt x="36634" y="61121"/>
                </a:cubicBezTo>
                <a:lnTo>
                  <a:pt x="36634" y="61121"/>
                </a:lnTo>
                <a:cubicBezTo>
                  <a:pt x="34401" y="66705"/>
                  <a:pt x="35859" y="73343"/>
                  <a:pt x="39752" y="77841"/>
                </a:cubicBezTo>
                <a:cubicBezTo>
                  <a:pt x="38371" y="77112"/>
                  <a:pt x="35486" y="73653"/>
                  <a:pt x="34742" y="72847"/>
                </a:cubicBezTo>
                <a:cubicBezTo>
                  <a:pt x="31594" y="69450"/>
                  <a:pt x="30740" y="65123"/>
                  <a:pt x="32059" y="60858"/>
                </a:cubicBezTo>
                <a:cubicBezTo>
                  <a:pt x="32509" y="59819"/>
                  <a:pt x="32834" y="58733"/>
                  <a:pt x="33144" y="57678"/>
                </a:cubicBezTo>
                <a:cubicBezTo>
                  <a:pt x="33160" y="57647"/>
                  <a:pt x="33144" y="57601"/>
                  <a:pt x="33144" y="57585"/>
                </a:cubicBezTo>
                <a:close/>
                <a:moveTo>
                  <a:pt x="39788" y="1"/>
                </a:moveTo>
                <a:cubicBezTo>
                  <a:pt x="39707" y="1"/>
                  <a:pt x="39625" y="34"/>
                  <a:pt x="39565" y="107"/>
                </a:cubicBezTo>
                <a:cubicBezTo>
                  <a:pt x="37068" y="2991"/>
                  <a:pt x="32912" y="4760"/>
                  <a:pt x="30818" y="8032"/>
                </a:cubicBezTo>
                <a:cubicBezTo>
                  <a:pt x="30787" y="8001"/>
                  <a:pt x="30740" y="7970"/>
                  <a:pt x="30678" y="7954"/>
                </a:cubicBezTo>
                <a:cubicBezTo>
                  <a:pt x="30263" y="7894"/>
                  <a:pt x="29829" y="7863"/>
                  <a:pt x="29389" y="7863"/>
                </a:cubicBezTo>
                <a:cubicBezTo>
                  <a:pt x="26220" y="7863"/>
                  <a:pt x="22704" y="9460"/>
                  <a:pt x="22800" y="13042"/>
                </a:cubicBezTo>
                <a:cubicBezTo>
                  <a:pt x="22040" y="13042"/>
                  <a:pt x="21280" y="13042"/>
                  <a:pt x="20551" y="12995"/>
                </a:cubicBezTo>
                <a:cubicBezTo>
                  <a:pt x="17340" y="12778"/>
                  <a:pt x="14362" y="11987"/>
                  <a:pt x="11276" y="11227"/>
                </a:cubicBezTo>
                <a:cubicBezTo>
                  <a:pt x="11267" y="11225"/>
                  <a:pt x="11258" y="11225"/>
                  <a:pt x="11249" y="11225"/>
                </a:cubicBezTo>
                <a:cubicBezTo>
                  <a:pt x="11077" y="11225"/>
                  <a:pt x="10960" y="11495"/>
                  <a:pt x="11136" y="11568"/>
                </a:cubicBezTo>
                <a:cubicBezTo>
                  <a:pt x="11198" y="11584"/>
                  <a:pt x="11245" y="11599"/>
                  <a:pt x="11291" y="11615"/>
                </a:cubicBezTo>
                <a:cubicBezTo>
                  <a:pt x="11183" y="11661"/>
                  <a:pt x="11105" y="11754"/>
                  <a:pt x="11105" y="11909"/>
                </a:cubicBezTo>
                <a:cubicBezTo>
                  <a:pt x="11276" y="15415"/>
                  <a:pt x="11338" y="19571"/>
                  <a:pt x="12207" y="23231"/>
                </a:cubicBezTo>
                <a:cubicBezTo>
                  <a:pt x="8221" y="23867"/>
                  <a:pt x="5088" y="28861"/>
                  <a:pt x="8407" y="32072"/>
                </a:cubicBezTo>
                <a:cubicBezTo>
                  <a:pt x="5367" y="34305"/>
                  <a:pt x="3490" y="37795"/>
                  <a:pt x="233" y="39734"/>
                </a:cubicBezTo>
                <a:cubicBezTo>
                  <a:pt x="0" y="39873"/>
                  <a:pt x="0" y="40230"/>
                  <a:pt x="233" y="40370"/>
                </a:cubicBezTo>
                <a:cubicBezTo>
                  <a:pt x="2684" y="41812"/>
                  <a:pt x="5041" y="43394"/>
                  <a:pt x="7243" y="45224"/>
                </a:cubicBezTo>
                <a:cubicBezTo>
                  <a:pt x="8034" y="45860"/>
                  <a:pt x="8794" y="46589"/>
                  <a:pt x="9616" y="47271"/>
                </a:cubicBezTo>
                <a:cubicBezTo>
                  <a:pt x="6242" y="50224"/>
                  <a:pt x="8326" y="55987"/>
                  <a:pt x="12741" y="55987"/>
                </a:cubicBezTo>
                <a:cubicBezTo>
                  <a:pt x="12871" y="55987"/>
                  <a:pt x="13003" y="55982"/>
                  <a:pt x="13137" y="55972"/>
                </a:cubicBezTo>
                <a:lnTo>
                  <a:pt x="13137" y="55972"/>
                </a:lnTo>
                <a:cubicBezTo>
                  <a:pt x="12796" y="60206"/>
                  <a:pt x="12998" y="64146"/>
                  <a:pt x="11555" y="68302"/>
                </a:cubicBezTo>
                <a:cubicBezTo>
                  <a:pt x="11460" y="68548"/>
                  <a:pt x="11676" y="68781"/>
                  <a:pt x="11920" y="68781"/>
                </a:cubicBezTo>
                <a:cubicBezTo>
                  <a:pt x="11953" y="68781"/>
                  <a:pt x="11987" y="68777"/>
                  <a:pt x="12020" y="68768"/>
                </a:cubicBezTo>
                <a:cubicBezTo>
                  <a:pt x="14595" y="68023"/>
                  <a:pt x="17185" y="67403"/>
                  <a:pt x="19822" y="66968"/>
                </a:cubicBezTo>
                <a:cubicBezTo>
                  <a:pt x="20876" y="66798"/>
                  <a:pt x="22040" y="66736"/>
                  <a:pt x="23218" y="66658"/>
                </a:cubicBezTo>
                <a:lnTo>
                  <a:pt x="23218" y="66658"/>
                </a:lnTo>
                <a:cubicBezTo>
                  <a:pt x="22811" y="70439"/>
                  <a:pt x="26183" y="72589"/>
                  <a:pt x="29543" y="72589"/>
                </a:cubicBezTo>
                <a:cubicBezTo>
                  <a:pt x="30662" y="72589"/>
                  <a:pt x="31780" y="72350"/>
                  <a:pt x="32757" y="71854"/>
                </a:cubicBezTo>
                <a:cubicBezTo>
                  <a:pt x="32819" y="71838"/>
                  <a:pt x="32834" y="71792"/>
                  <a:pt x="32850" y="71761"/>
                </a:cubicBezTo>
                <a:cubicBezTo>
                  <a:pt x="34835" y="74491"/>
                  <a:pt x="37797" y="76445"/>
                  <a:pt x="39674" y="79283"/>
                </a:cubicBezTo>
                <a:cubicBezTo>
                  <a:pt x="39753" y="79401"/>
                  <a:pt x="39880" y="79463"/>
                  <a:pt x="40006" y="79463"/>
                </a:cubicBezTo>
                <a:cubicBezTo>
                  <a:pt x="40128" y="79463"/>
                  <a:pt x="40249" y="79405"/>
                  <a:pt x="40325" y="79283"/>
                </a:cubicBezTo>
                <a:cubicBezTo>
                  <a:pt x="41814" y="76802"/>
                  <a:pt x="43536" y="74553"/>
                  <a:pt x="45614" y="72521"/>
                </a:cubicBezTo>
                <a:cubicBezTo>
                  <a:pt x="46157" y="71978"/>
                  <a:pt x="46731" y="71451"/>
                  <a:pt x="47305" y="70908"/>
                </a:cubicBezTo>
                <a:cubicBezTo>
                  <a:pt x="48499" y="71876"/>
                  <a:pt x="49788" y="72304"/>
                  <a:pt x="51034" y="72304"/>
                </a:cubicBezTo>
                <a:cubicBezTo>
                  <a:pt x="53881" y="72304"/>
                  <a:pt x="56502" y="70063"/>
                  <a:pt x="57246" y="66891"/>
                </a:cubicBezTo>
                <a:cubicBezTo>
                  <a:pt x="60984" y="67496"/>
                  <a:pt x="65156" y="67186"/>
                  <a:pt x="68522" y="67418"/>
                </a:cubicBezTo>
                <a:cubicBezTo>
                  <a:pt x="68528" y="67419"/>
                  <a:pt x="68535" y="67419"/>
                  <a:pt x="68541" y="67419"/>
                </a:cubicBezTo>
                <a:cubicBezTo>
                  <a:pt x="68808" y="67419"/>
                  <a:pt x="68953" y="67103"/>
                  <a:pt x="68832" y="66891"/>
                </a:cubicBezTo>
                <a:cubicBezTo>
                  <a:pt x="66816" y="63370"/>
                  <a:pt x="68026" y="59260"/>
                  <a:pt x="66862" y="55569"/>
                </a:cubicBezTo>
                <a:cubicBezTo>
                  <a:pt x="68987" y="55336"/>
                  <a:pt x="70833" y="54576"/>
                  <a:pt x="71701" y="52451"/>
                </a:cubicBezTo>
                <a:cubicBezTo>
                  <a:pt x="72539" y="50435"/>
                  <a:pt x="71934" y="48279"/>
                  <a:pt x="70616" y="46651"/>
                </a:cubicBezTo>
                <a:cubicBezTo>
                  <a:pt x="74012" y="45022"/>
                  <a:pt x="76246" y="42324"/>
                  <a:pt x="79332" y="39951"/>
                </a:cubicBezTo>
                <a:cubicBezTo>
                  <a:pt x="79534" y="39811"/>
                  <a:pt x="79456" y="39454"/>
                  <a:pt x="79270" y="39361"/>
                </a:cubicBezTo>
                <a:cubicBezTo>
                  <a:pt x="76478" y="37981"/>
                  <a:pt x="74074" y="35531"/>
                  <a:pt x="71546" y="33390"/>
                </a:cubicBezTo>
                <a:cubicBezTo>
                  <a:pt x="73128" y="31436"/>
                  <a:pt x="74229" y="28830"/>
                  <a:pt x="73051" y="26395"/>
                </a:cubicBezTo>
                <a:cubicBezTo>
                  <a:pt x="71887" y="24007"/>
                  <a:pt x="69189" y="23169"/>
                  <a:pt x="66723" y="23045"/>
                </a:cubicBezTo>
                <a:cubicBezTo>
                  <a:pt x="66723" y="22704"/>
                  <a:pt x="66738" y="22363"/>
                  <a:pt x="66738" y="22037"/>
                </a:cubicBezTo>
                <a:cubicBezTo>
                  <a:pt x="66785" y="18749"/>
                  <a:pt x="66955" y="15616"/>
                  <a:pt x="67669" y="12375"/>
                </a:cubicBezTo>
                <a:cubicBezTo>
                  <a:pt x="67726" y="12101"/>
                  <a:pt x="67531" y="11922"/>
                  <a:pt x="67292" y="11922"/>
                </a:cubicBezTo>
                <a:cubicBezTo>
                  <a:pt x="67273" y="11922"/>
                  <a:pt x="67254" y="11923"/>
                  <a:pt x="67235" y="11925"/>
                </a:cubicBezTo>
                <a:cubicBezTo>
                  <a:pt x="66474" y="12047"/>
                  <a:pt x="65719" y="12093"/>
                  <a:pt x="64967" y="12093"/>
                </a:cubicBezTo>
                <a:cubicBezTo>
                  <a:pt x="62589" y="12093"/>
                  <a:pt x="60247" y="11630"/>
                  <a:pt x="57899" y="11630"/>
                </a:cubicBezTo>
                <a:cubicBezTo>
                  <a:pt x="57217" y="11630"/>
                  <a:pt x="56535" y="11669"/>
                  <a:pt x="55851" y="11770"/>
                </a:cubicBezTo>
                <a:cubicBezTo>
                  <a:pt x="55563" y="8747"/>
                  <a:pt x="52991" y="7211"/>
                  <a:pt x="50312" y="7211"/>
                </a:cubicBezTo>
                <a:cubicBezTo>
                  <a:pt x="49239" y="7211"/>
                  <a:pt x="48148" y="7457"/>
                  <a:pt x="47181" y="7954"/>
                </a:cubicBezTo>
                <a:cubicBezTo>
                  <a:pt x="45009" y="5225"/>
                  <a:pt x="41876" y="3162"/>
                  <a:pt x="40062" y="169"/>
                </a:cubicBezTo>
                <a:cubicBezTo>
                  <a:pt x="40008" y="62"/>
                  <a:pt x="39898" y="1"/>
                  <a:pt x="397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04" name="Google Shape;3104;p13"/>
          <p:cNvGrpSpPr/>
          <p:nvPr/>
        </p:nvGrpSpPr>
        <p:grpSpPr>
          <a:xfrm>
            <a:off x="7931424" y="-721821"/>
            <a:ext cx="2305418" cy="2236623"/>
            <a:chOff x="1579900" y="807050"/>
            <a:chExt cx="2018225" cy="1958000"/>
          </a:xfrm>
        </p:grpSpPr>
        <p:sp>
          <p:nvSpPr>
            <p:cNvPr id="3105" name="Google Shape;3105;p13"/>
            <p:cNvSpPr/>
            <p:nvPr/>
          </p:nvSpPr>
          <p:spPr>
            <a:xfrm>
              <a:off x="2337925" y="1689525"/>
              <a:ext cx="57025" cy="55200"/>
            </a:xfrm>
            <a:custGeom>
              <a:rect b="b" l="l" r="r" t="t"/>
              <a:pathLst>
                <a:path extrusionOk="0" h="2208" w="2281">
                  <a:moveTo>
                    <a:pt x="971" y="515"/>
                  </a:moveTo>
                  <a:cubicBezTo>
                    <a:pt x="1084" y="515"/>
                    <a:pt x="1202" y="542"/>
                    <a:pt x="1319" y="601"/>
                  </a:cubicBezTo>
                  <a:cubicBezTo>
                    <a:pt x="1660" y="803"/>
                    <a:pt x="1722" y="1206"/>
                    <a:pt x="1474" y="1501"/>
                  </a:cubicBezTo>
                  <a:cubicBezTo>
                    <a:pt x="1333" y="1667"/>
                    <a:pt x="1184" y="1735"/>
                    <a:pt x="1045" y="1735"/>
                  </a:cubicBezTo>
                  <a:cubicBezTo>
                    <a:pt x="588" y="1735"/>
                    <a:pt x="243" y="1001"/>
                    <a:pt x="683" y="632"/>
                  </a:cubicBezTo>
                  <a:cubicBezTo>
                    <a:pt x="699" y="601"/>
                    <a:pt x="699" y="586"/>
                    <a:pt x="699" y="570"/>
                  </a:cubicBezTo>
                  <a:cubicBezTo>
                    <a:pt x="784" y="535"/>
                    <a:pt x="876" y="515"/>
                    <a:pt x="971" y="515"/>
                  </a:cubicBezTo>
                  <a:close/>
                  <a:moveTo>
                    <a:pt x="936" y="0"/>
                  </a:moveTo>
                  <a:cubicBezTo>
                    <a:pt x="641" y="0"/>
                    <a:pt x="354" y="101"/>
                    <a:pt x="156" y="322"/>
                  </a:cubicBezTo>
                  <a:cubicBezTo>
                    <a:pt x="63" y="431"/>
                    <a:pt x="94" y="617"/>
                    <a:pt x="187" y="694"/>
                  </a:cubicBezTo>
                  <a:cubicBezTo>
                    <a:pt x="1" y="1020"/>
                    <a:pt x="1" y="1423"/>
                    <a:pt x="234" y="1780"/>
                  </a:cubicBezTo>
                  <a:cubicBezTo>
                    <a:pt x="415" y="2068"/>
                    <a:pt x="710" y="2208"/>
                    <a:pt x="1014" y="2208"/>
                  </a:cubicBezTo>
                  <a:cubicBezTo>
                    <a:pt x="1283" y="2208"/>
                    <a:pt x="1558" y="2099"/>
                    <a:pt x="1769" y="1889"/>
                  </a:cubicBezTo>
                  <a:cubicBezTo>
                    <a:pt x="2234" y="1485"/>
                    <a:pt x="2281" y="741"/>
                    <a:pt x="1784" y="307"/>
                  </a:cubicBezTo>
                  <a:cubicBezTo>
                    <a:pt x="1555" y="109"/>
                    <a:pt x="1242" y="0"/>
                    <a:pt x="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13"/>
            <p:cNvSpPr/>
            <p:nvPr/>
          </p:nvSpPr>
          <p:spPr>
            <a:xfrm>
              <a:off x="2451150" y="1549050"/>
              <a:ext cx="55875" cy="52550"/>
            </a:xfrm>
            <a:custGeom>
              <a:rect b="b" l="l" r="r" t="t"/>
              <a:pathLst>
                <a:path extrusionOk="0" h="2102" w="2235">
                  <a:moveTo>
                    <a:pt x="1055" y="435"/>
                  </a:moveTo>
                  <a:cubicBezTo>
                    <a:pt x="1334" y="466"/>
                    <a:pt x="1614" y="714"/>
                    <a:pt x="1629" y="1025"/>
                  </a:cubicBezTo>
                  <a:cubicBezTo>
                    <a:pt x="1676" y="1335"/>
                    <a:pt x="1366" y="1521"/>
                    <a:pt x="1086" y="1536"/>
                  </a:cubicBezTo>
                  <a:cubicBezTo>
                    <a:pt x="807" y="1536"/>
                    <a:pt x="590" y="1335"/>
                    <a:pt x="590" y="1025"/>
                  </a:cubicBezTo>
                  <a:cubicBezTo>
                    <a:pt x="606" y="699"/>
                    <a:pt x="807" y="590"/>
                    <a:pt x="1055" y="435"/>
                  </a:cubicBezTo>
                  <a:close/>
                  <a:moveTo>
                    <a:pt x="931" y="1"/>
                  </a:moveTo>
                  <a:cubicBezTo>
                    <a:pt x="357" y="1"/>
                    <a:pt x="1" y="699"/>
                    <a:pt x="63" y="1211"/>
                  </a:cubicBezTo>
                  <a:cubicBezTo>
                    <a:pt x="120" y="1743"/>
                    <a:pt x="551" y="2101"/>
                    <a:pt x="1083" y="2101"/>
                  </a:cubicBezTo>
                  <a:cubicBezTo>
                    <a:pt x="1125" y="2101"/>
                    <a:pt x="1167" y="2099"/>
                    <a:pt x="1210" y="2095"/>
                  </a:cubicBezTo>
                  <a:cubicBezTo>
                    <a:pt x="1753" y="2002"/>
                    <a:pt x="2234" y="1536"/>
                    <a:pt x="2156" y="947"/>
                  </a:cubicBezTo>
                  <a:cubicBezTo>
                    <a:pt x="2083" y="419"/>
                    <a:pt x="1649" y="44"/>
                    <a:pt x="1143" y="44"/>
                  </a:cubicBezTo>
                  <a:cubicBezTo>
                    <a:pt x="1114" y="44"/>
                    <a:pt x="1085" y="45"/>
                    <a:pt x="1055" y="47"/>
                  </a:cubicBezTo>
                  <a:cubicBezTo>
                    <a:pt x="1009" y="16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13"/>
            <p:cNvSpPr/>
            <p:nvPr/>
          </p:nvSpPr>
          <p:spPr>
            <a:xfrm>
              <a:off x="2330575" y="1847775"/>
              <a:ext cx="62050" cy="56875"/>
            </a:xfrm>
            <a:custGeom>
              <a:rect b="b" l="l" r="r" t="t"/>
              <a:pathLst>
                <a:path extrusionOk="0" h="2275" w="2482">
                  <a:moveTo>
                    <a:pt x="1255" y="581"/>
                  </a:moveTo>
                  <a:cubicBezTo>
                    <a:pt x="1355" y="581"/>
                    <a:pt x="1456" y="610"/>
                    <a:pt x="1551" y="677"/>
                  </a:cubicBezTo>
                  <a:cubicBezTo>
                    <a:pt x="1830" y="847"/>
                    <a:pt x="1877" y="1297"/>
                    <a:pt x="1629" y="1530"/>
                  </a:cubicBezTo>
                  <a:cubicBezTo>
                    <a:pt x="1508" y="1650"/>
                    <a:pt x="1343" y="1712"/>
                    <a:pt x="1179" y="1712"/>
                  </a:cubicBezTo>
                  <a:cubicBezTo>
                    <a:pt x="1025" y="1712"/>
                    <a:pt x="873" y="1658"/>
                    <a:pt x="760" y="1545"/>
                  </a:cubicBezTo>
                  <a:cubicBezTo>
                    <a:pt x="528" y="1313"/>
                    <a:pt x="559" y="1002"/>
                    <a:pt x="760" y="801"/>
                  </a:cubicBezTo>
                  <a:cubicBezTo>
                    <a:pt x="899" y="672"/>
                    <a:pt x="1076" y="581"/>
                    <a:pt x="1255" y="581"/>
                  </a:cubicBezTo>
                  <a:close/>
                  <a:moveTo>
                    <a:pt x="1246" y="0"/>
                  </a:moveTo>
                  <a:cubicBezTo>
                    <a:pt x="882" y="0"/>
                    <a:pt x="521" y="170"/>
                    <a:pt x="326" y="506"/>
                  </a:cubicBezTo>
                  <a:cubicBezTo>
                    <a:pt x="310" y="537"/>
                    <a:pt x="295" y="584"/>
                    <a:pt x="295" y="615"/>
                  </a:cubicBezTo>
                  <a:cubicBezTo>
                    <a:pt x="47" y="925"/>
                    <a:pt x="0" y="1390"/>
                    <a:pt x="233" y="1762"/>
                  </a:cubicBezTo>
                  <a:cubicBezTo>
                    <a:pt x="455" y="2100"/>
                    <a:pt x="825" y="2275"/>
                    <a:pt x="1200" y="2275"/>
                  </a:cubicBezTo>
                  <a:cubicBezTo>
                    <a:pt x="1479" y="2275"/>
                    <a:pt x="1760" y="2178"/>
                    <a:pt x="1985" y="1980"/>
                  </a:cubicBezTo>
                  <a:cubicBezTo>
                    <a:pt x="2482" y="1545"/>
                    <a:pt x="2482" y="739"/>
                    <a:pt x="2001" y="289"/>
                  </a:cubicBezTo>
                  <a:cubicBezTo>
                    <a:pt x="1795" y="96"/>
                    <a:pt x="1520" y="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13"/>
            <p:cNvSpPr/>
            <p:nvPr/>
          </p:nvSpPr>
          <p:spPr>
            <a:xfrm>
              <a:off x="2468600" y="1974625"/>
              <a:ext cx="57425" cy="49600"/>
            </a:xfrm>
            <a:custGeom>
              <a:rect b="b" l="l" r="r" t="t"/>
              <a:pathLst>
                <a:path extrusionOk="0" h="1984" w="2297">
                  <a:moveTo>
                    <a:pt x="1009" y="457"/>
                  </a:moveTo>
                  <a:cubicBezTo>
                    <a:pt x="1241" y="488"/>
                    <a:pt x="1458" y="612"/>
                    <a:pt x="1567" y="814"/>
                  </a:cubicBezTo>
                  <a:cubicBezTo>
                    <a:pt x="1676" y="1093"/>
                    <a:pt x="1474" y="1341"/>
                    <a:pt x="1226" y="1419"/>
                  </a:cubicBezTo>
                  <a:cubicBezTo>
                    <a:pt x="1176" y="1433"/>
                    <a:pt x="1130" y="1439"/>
                    <a:pt x="1086" y="1439"/>
                  </a:cubicBezTo>
                  <a:cubicBezTo>
                    <a:pt x="654" y="1439"/>
                    <a:pt x="535" y="790"/>
                    <a:pt x="916" y="550"/>
                  </a:cubicBezTo>
                  <a:cubicBezTo>
                    <a:pt x="947" y="535"/>
                    <a:pt x="993" y="488"/>
                    <a:pt x="1009" y="457"/>
                  </a:cubicBezTo>
                  <a:close/>
                  <a:moveTo>
                    <a:pt x="1206" y="1"/>
                  </a:moveTo>
                  <a:cubicBezTo>
                    <a:pt x="1102" y="1"/>
                    <a:pt x="998" y="22"/>
                    <a:pt x="900" y="69"/>
                  </a:cubicBezTo>
                  <a:cubicBezTo>
                    <a:pt x="859" y="45"/>
                    <a:pt x="817" y="29"/>
                    <a:pt x="773" y="29"/>
                  </a:cubicBezTo>
                  <a:cubicBezTo>
                    <a:pt x="735" y="29"/>
                    <a:pt x="695" y="41"/>
                    <a:pt x="652" y="69"/>
                  </a:cubicBezTo>
                  <a:cubicBezTo>
                    <a:pt x="187" y="318"/>
                    <a:pt x="1" y="891"/>
                    <a:pt x="202" y="1388"/>
                  </a:cubicBezTo>
                  <a:cubicBezTo>
                    <a:pt x="363" y="1766"/>
                    <a:pt x="718" y="1983"/>
                    <a:pt x="1093" y="1983"/>
                  </a:cubicBezTo>
                  <a:cubicBezTo>
                    <a:pt x="1225" y="1983"/>
                    <a:pt x="1360" y="1956"/>
                    <a:pt x="1490" y="1900"/>
                  </a:cubicBezTo>
                  <a:cubicBezTo>
                    <a:pt x="2001" y="1729"/>
                    <a:pt x="2296" y="1186"/>
                    <a:pt x="2094" y="643"/>
                  </a:cubicBezTo>
                  <a:cubicBezTo>
                    <a:pt x="1961" y="279"/>
                    <a:pt x="1581" y="1"/>
                    <a:pt x="1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13"/>
            <p:cNvSpPr/>
            <p:nvPr/>
          </p:nvSpPr>
          <p:spPr>
            <a:xfrm>
              <a:off x="2650075" y="1971725"/>
              <a:ext cx="53125" cy="50575"/>
            </a:xfrm>
            <a:custGeom>
              <a:rect b="b" l="l" r="r" t="t"/>
              <a:pathLst>
                <a:path extrusionOk="0" h="2023" w="2125">
                  <a:moveTo>
                    <a:pt x="1287" y="511"/>
                  </a:moveTo>
                  <a:cubicBezTo>
                    <a:pt x="1427" y="620"/>
                    <a:pt x="1551" y="759"/>
                    <a:pt x="1567" y="961"/>
                  </a:cubicBezTo>
                  <a:cubicBezTo>
                    <a:pt x="1598" y="1240"/>
                    <a:pt x="1427" y="1457"/>
                    <a:pt x="1148" y="1457"/>
                  </a:cubicBezTo>
                  <a:cubicBezTo>
                    <a:pt x="884" y="1457"/>
                    <a:pt x="636" y="1302"/>
                    <a:pt x="636" y="1054"/>
                  </a:cubicBezTo>
                  <a:cubicBezTo>
                    <a:pt x="636" y="728"/>
                    <a:pt x="962" y="511"/>
                    <a:pt x="1256" y="511"/>
                  </a:cubicBezTo>
                  <a:close/>
                  <a:moveTo>
                    <a:pt x="1092" y="1"/>
                  </a:moveTo>
                  <a:cubicBezTo>
                    <a:pt x="589" y="1"/>
                    <a:pt x="145" y="430"/>
                    <a:pt x="78" y="930"/>
                  </a:cubicBezTo>
                  <a:cubicBezTo>
                    <a:pt x="0" y="1519"/>
                    <a:pt x="465" y="1969"/>
                    <a:pt x="1024" y="2016"/>
                  </a:cubicBezTo>
                  <a:cubicBezTo>
                    <a:pt x="1062" y="2020"/>
                    <a:pt x="1100" y="2022"/>
                    <a:pt x="1138" y="2022"/>
                  </a:cubicBezTo>
                  <a:cubicBezTo>
                    <a:pt x="1638" y="2022"/>
                    <a:pt x="2095" y="1651"/>
                    <a:pt x="2109" y="1132"/>
                  </a:cubicBezTo>
                  <a:cubicBezTo>
                    <a:pt x="2125" y="728"/>
                    <a:pt x="1861" y="216"/>
                    <a:pt x="1458" y="123"/>
                  </a:cubicBezTo>
                  <a:cubicBezTo>
                    <a:pt x="1411" y="77"/>
                    <a:pt x="1380" y="46"/>
                    <a:pt x="1318" y="30"/>
                  </a:cubicBezTo>
                  <a:cubicBezTo>
                    <a:pt x="1242" y="10"/>
                    <a:pt x="1167" y="1"/>
                    <a:pt x="10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13"/>
            <p:cNvSpPr/>
            <p:nvPr/>
          </p:nvSpPr>
          <p:spPr>
            <a:xfrm>
              <a:off x="2774925" y="1842575"/>
              <a:ext cx="51200" cy="48900"/>
            </a:xfrm>
            <a:custGeom>
              <a:rect b="b" l="l" r="r" t="t"/>
              <a:pathLst>
                <a:path extrusionOk="0" h="1956" w="2048">
                  <a:moveTo>
                    <a:pt x="1055" y="435"/>
                  </a:moveTo>
                  <a:cubicBezTo>
                    <a:pt x="1225" y="528"/>
                    <a:pt x="1381" y="652"/>
                    <a:pt x="1427" y="885"/>
                  </a:cubicBezTo>
                  <a:cubicBezTo>
                    <a:pt x="1458" y="1133"/>
                    <a:pt x="1303" y="1319"/>
                    <a:pt x="1055" y="1334"/>
                  </a:cubicBezTo>
                  <a:cubicBezTo>
                    <a:pt x="1031" y="1337"/>
                    <a:pt x="1008" y="1338"/>
                    <a:pt x="987" y="1338"/>
                  </a:cubicBezTo>
                  <a:cubicBezTo>
                    <a:pt x="442" y="1338"/>
                    <a:pt x="546" y="615"/>
                    <a:pt x="1008" y="466"/>
                  </a:cubicBezTo>
                  <a:cubicBezTo>
                    <a:pt x="1039" y="466"/>
                    <a:pt x="1039" y="435"/>
                    <a:pt x="1055" y="435"/>
                  </a:cubicBezTo>
                  <a:close/>
                  <a:moveTo>
                    <a:pt x="962" y="1"/>
                  </a:moveTo>
                  <a:cubicBezTo>
                    <a:pt x="388" y="1"/>
                    <a:pt x="0" y="512"/>
                    <a:pt x="31" y="1055"/>
                  </a:cubicBezTo>
                  <a:cubicBezTo>
                    <a:pt x="46" y="1587"/>
                    <a:pt x="508" y="1955"/>
                    <a:pt x="1023" y="1955"/>
                  </a:cubicBezTo>
                  <a:cubicBezTo>
                    <a:pt x="1034" y="1955"/>
                    <a:pt x="1044" y="1955"/>
                    <a:pt x="1055" y="1955"/>
                  </a:cubicBezTo>
                  <a:cubicBezTo>
                    <a:pt x="1582" y="1939"/>
                    <a:pt x="2047" y="1521"/>
                    <a:pt x="2001" y="978"/>
                  </a:cubicBezTo>
                  <a:cubicBezTo>
                    <a:pt x="1986" y="490"/>
                    <a:pt x="1611" y="47"/>
                    <a:pt x="1141" y="47"/>
                  </a:cubicBezTo>
                  <a:cubicBezTo>
                    <a:pt x="1133" y="47"/>
                    <a:pt x="1125" y="47"/>
                    <a:pt x="1117" y="47"/>
                  </a:cubicBezTo>
                  <a:cubicBezTo>
                    <a:pt x="1070" y="16"/>
                    <a:pt x="1039" y="1"/>
                    <a:pt x="9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13"/>
            <p:cNvSpPr/>
            <p:nvPr/>
          </p:nvSpPr>
          <p:spPr>
            <a:xfrm>
              <a:off x="2634950" y="1547750"/>
              <a:ext cx="58175" cy="54875"/>
            </a:xfrm>
            <a:custGeom>
              <a:rect b="b" l="l" r="r" t="t"/>
              <a:pathLst>
                <a:path extrusionOk="0" h="2195" w="2327">
                  <a:moveTo>
                    <a:pt x="1319" y="565"/>
                  </a:moveTo>
                  <a:cubicBezTo>
                    <a:pt x="1536" y="720"/>
                    <a:pt x="1691" y="952"/>
                    <a:pt x="1629" y="1216"/>
                  </a:cubicBezTo>
                  <a:cubicBezTo>
                    <a:pt x="1575" y="1460"/>
                    <a:pt x="1343" y="1597"/>
                    <a:pt x="1120" y="1597"/>
                  </a:cubicBezTo>
                  <a:cubicBezTo>
                    <a:pt x="1088" y="1597"/>
                    <a:pt x="1055" y="1594"/>
                    <a:pt x="1024" y="1588"/>
                  </a:cubicBezTo>
                  <a:cubicBezTo>
                    <a:pt x="760" y="1557"/>
                    <a:pt x="621" y="1325"/>
                    <a:pt x="636" y="1061"/>
                  </a:cubicBezTo>
                  <a:cubicBezTo>
                    <a:pt x="698" y="704"/>
                    <a:pt x="1008" y="611"/>
                    <a:pt x="1319" y="565"/>
                  </a:cubicBezTo>
                  <a:close/>
                  <a:moveTo>
                    <a:pt x="1385" y="0"/>
                  </a:moveTo>
                  <a:cubicBezTo>
                    <a:pt x="1285" y="0"/>
                    <a:pt x="1214" y="67"/>
                    <a:pt x="1179" y="161"/>
                  </a:cubicBezTo>
                  <a:cubicBezTo>
                    <a:pt x="636" y="161"/>
                    <a:pt x="155" y="363"/>
                    <a:pt x="78" y="983"/>
                  </a:cubicBezTo>
                  <a:cubicBezTo>
                    <a:pt x="0" y="1557"/>
                    <a:pt x="326" y="2069"/>
                    <a:pt x="915" y="2178"/>
                  </a:cubicBezTo>
                  <a:cubicBezTo>
                    <a:pt x="980" y="2189"/>
                    <a:pt x="1044" y="2194"/>
                    <a:pt x="1109" y="2194"/>
                  </a:cubicBezTo>
                  <a:cubicBezTo>
                    <a:pt x="1588" y="2194"/>
                    <a:pt x="2048" y="1896"/>
                    <a:pt x="2172" y="1418"/>
                  </a:cubicBezTo>
                  <a:cubicBezTo>
                    <a:pt x="2327" y="859"/>
                    <a:pt x="2032" y="224"/>
                    <a:pt x="1489" y="22"/>
                  </a:cubicBezTo>
                  <a:cubicBezTo>
                    <a:pt x="1452" y="7"/>
                    <a:pt x="1417" y="0"/>
                    <a:pt x="1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13"/>
            <p:cNvSpPr/>
            <p:nvPr/>
          </p:nvSpPr>
          <p:spPr>
            <a:xfrm>
              <a:off x="2750500" y="1669975"/>
              <a:ext cx="60475" cy="47025"/>
            </a:xfrm>
            <a:custGeom>
              <a:rect b="b" l="l" r="r" t="t"/>
              <a:pathLst>
                <a:path extrusionOk="0" h="1881" w="2419">
                  <a:moveTo>
                    <a:pt x="1137" y="532"/>
                  </a:moveTo>
                  <a:cubicBezTo>
                    <a:pt x="1189" y="532"/>
                    <a:pt x="1241" y="542"/>
                    <a:pt x="1287" y="561"/>
                  </a:cubicBezTo>
                  <a:cubicBezTo>
                    <a:pt x="1311" y="569"/>
                    <a:pt x="1334" y="573"/>
                    <a:pt x="1355" y="573"/>
                  </a:cubicBezTo>
                  <a:cubicBezTo>
                    <a:pt x="1377" y="573"/>
                    <a:pt x="1396" y="569"/>
                    <a:pt x="1411" y="561"/>
                  </a:cubicBezTo>
                  <a:cubicBezTo>
                    <a:pt x="1660" y="639"/>
                    <a:pt x="1892" y="825"/>
                    <a:pt x="1722" y="1120"/>
                  </a:cubicBezTo>
                  <a:cubicBezTo>
                    <a:pt x="1630" y="1262"/>
                    <a:pt x="1472" y="1324"/>
                    <a:pt x="1313" y="1324"/>
                  </a:cubicBezTo>
                  <a:cubicBezTo>
                    <a:pt x="1229" y="1324"/>
                    <a:pt x="1145" y="1307"/>
                    <a:pt x="1070" y="1275"/>
                  </a:cubicBezTo>
                  <a:cubicBezTo>
                    <a:pt x="884" y="1197"/>
                    <a:pt x="682" y="1011"/>
                    <a:pt x="760" y="794"/>
                  </a:cubicBezTo>
                  <a:cubicBezTo>
                    <a:pt x="818" y="619"/>
                    <a:pt x="981" y="532"/>
                    <a:pt x="1137" y="532"/>
                  </a:cubicBezTo>
                  <a:close/>
                  <a:moveTo>
                    <a:pt x="1441" y="1"/>
                  </a:moveTo>
                  <a:cubicBezTo>
                    <a:pt x="1366" y="1"/>
                    <a:pt x="1288" y="11"/>
                    <a:pt x="1210" y="34"/>
                  </a:cubicBezTo>
                  <a:cubicBezTo>
                    <a:pt x="1179" y="49"/>
                    <a:pt x="1163" y="80"/>
                    <a:pt x="1117" y="111"/>
                  </a:cubicBezTo>
                  <a:cubicBezTo>
                    <a:pt x="1079" y="104"/>
                    <a:pt x="1041" y="101"/>
                    <a:pt x="1002" y="101"/>
                  </a:cubicBezTo>
                  <a:cubicBezTo>
                    <a:pt x="705" y="101"/>
                    <a:pt x="385" y="304"/>
                    <a:pt x="248" y="592"/>
                  </a:cubicBezTo>
                  <a:cubicBezTo>
                    <a:pt x="0" y="1135"/>
                    <a:pt x="434" y="1678"/>
                    <a:pt x="946" y="1833"/>
                  </a:cubicBezTo>
                  <a:cubicBezTo>
                    <a:pt x="1054" y="1865"/>
                    <a:pt x="1167" y="1881"/>
                    <a:pt x="1278" y="1881"/>
                  </a:cubicBezTo>
                  <a:cubicBezTo>
                    <a:pt x="1757" y="1881"/>
                    <a:pt x="2220" y="1592"/>
                    <a:pt x="2295" y="1089"/>
                  </a:cubicBezTo>
                  <a:cubicBezTo>
                    <a:pt x="2418" y="557"/>
                    <a:pt x="1989" y="1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13"/>
            <p:cNvSpPr/>
            <p:nvPr/>
          </p:nvSpPr>
          <p:spPr>
            <a:xfrm>
              <a:off x="1579900" y="807050"/>
              <a:ext cx="2018225" cy="1958000"/>
            </a:xfrm>
            <a:custGeom>
              <a:rect b="b" l="l" r="r" t="t"/>
              <a:pathLst>
                <a:path extrusionOk="0" h="78320" w="80729">
                  <a:moveTo>
                    <a:pt x="34711" y="5052"/>
                  </a:moveTo>
                  <a:cubicBezTo>
                    <a:pt x="36898" y="5951"/>
                    <a:pt x="38635" y="7409"/>
                    <a:pt x="39085" y="10201"/>
                  </a:cubicBezTo>
                  <a:cubicBezTo>
                    <a:pt x="39085" y="10216"/>
                    <a:pt x="39100" y="10247"/>
                    <a:pt x="39100" y="10263"/>
                  </a:cubicBezTo>
                  <a:cubicBezTo>
                    <a:pt x="36913" y="10713"/>
                    <a:pt x="34928" y="11953"/>
                    <a:pt x="33749" y="13768"/>
                  </a:cubicBezTo>
                  <a:cubicBezTo>
                    <a:pt x="33362" y="10713"/>
                    <a:pt x="33610" y="8014"/>
                    <a:pt x="34711" y="5052"/>
                  </a:cubicBezTo>
                  <a:close/>
                  <a:moveTo>
                    <a:pt x="43970" y="4695"/>
                  </a:moveTo>
                  <a:cubicBezTo>
                    <a:pt x="43986" y="4726"/>
                    <a:pt x="43986" y="4757"/>
                    <a:pt x="44032" y="4788"/>
                  </a:cubicBezTo>
                  <a:cubicBezTo>
                    <a:pt x="46250" y="7642"/>
                    <a:pt x="46607" y="10589"/>
                    <a:pt x="47212" y="13923"/>
                  </a:cubicBezTo>
                  <a:cubicBezTo>
                    <a:pt x="45641" y="11762"/>
                    <a:pt x="43120" y="10109"/>
                    <a:pt x="40482" y="10109"/>
                  </a:cubicBezTo>
                  <a:cubicBezTo>
                    <a:pt x="40281" y="10109"/>
                    <a:pt x="40078" y="10119"/>
                    <a:pt x="39876" y="10139"/>
                  </a:cubicBezTo>
                  <a:cubicBezTo>
                    <a:pt x="40357" y="7502"/>
                    <a:pt x="41939" y="5843"/>
                    <a:pt x="43970" y="4695"/>
                  </a:cubicBezTo>
                  <a:close/>
                  <a:moveTo>
                    <a:pt x="24132" y="1984"/>
                  </a:moveTo>
                  <a:cubicBezTo>
                    <a:pt x="24187" y="1984"/>
                    <a:pt x="24244" y="1988"/>
                    <a:pt x="24304" y="1996"/>
                  </a:cubicBezTo>
                  <a:cubicBezTo>
                    <a:pt x="24956" y="2120"/>
                    <a:pt x="25855" y="2756"/>
                    <a:pt x="26522" y="2989"/>
                  </a:cubicBezTo>
                  <a:cubicBezTo>
                    <a:pt x="27763" y="3423"/>
                    <a:pt x="29081" y="3609"/>
                    <a:pt x="30353" y="3857"/>
                  </a:cubicBezTo>
                  <a:cubicBezTo>
                    <a:pt x="31640" y="4121"/>
                    <a:pt x="32974" y="4400"/>
                    <a:pt x="34199" y="4850"/>
                  </a:cubicBezTo>
                  <a:cubicBezTo>
                    <a:pt x="32772" y="7704"/>
                    <a:pt x="32431" y="11271"/>
                    <a:pt x="33486" y="14280"/>
                  </a:cubicBezTo>
                  <a:cubicBezTo>
                    <a:pt x="33424" y="14373"/>
                    <a:pt x="33362" y="14466"/>
                    <a:pt x="33331" y="14559"/>
                  </a:cubicBezTo>
                  <a:cubicBezTo>
                    <a:pt x="32323" y="9038"/>
                    <a:pt x="28786" y="4509"/>
                    <a:pt x="23684" y="2074"/>
                  </a:cubicBezTo>
                  <a:cubicBezTo>
                    <a:pt x="23833" y="2016"/>
                    <a:pt x="23974" y="1984"/>
                    <a:pt x="24132" y="1984"/>
                  </a:cubicBezTo>
                  <a:close/>
                  <a:moveTo>
                    <a:pt x="54660" y="1220"/>
                  </a:moveTo>
                  <a:cubicBezTo>
                    <a:pt x="54669" y="1220"/>
                    <a:pt x="54678" y="1221"/>
                    <a:pt x="54687" y="1221"/>
                  </a:cubicBezTo>
                  <a:cubicBezTo>
                    <a:pt x="50314" y="4400"/>
                    <a:pt x="47088" y="9270"/>
                    <a:pt x="47770" y="14823"/>
                  </a:cubicBezTo>
                  <a:cubicBezTo>
                    <a:pt x="47755" y="14776"/>
                    <a:pt x="47724" y="14730"/>
                    <a:pt x="47708" y="14714"/>
                  </a:cubicBezTo>
                  <a:cubicBezTo>
                    <a:pt x="47538" y="11023"/>
                    <a:pt x="47103" y="7270"/>
                    <a:pt x="44529" y="4416"/>
                  </a:cubicBezTo>
                  <a:cubicBezTo>
                    <a:pt x="45676" y="3826"/>
                    <a:pt x="46979" y="3392"/>
                    <a:pt x="48266" y="3051"/>
                  </a:cubicBezTo>
                  <a:cubicBezTo>
                    <a:pt x="49724" y="2663"/>
                    <a:pt x="51198" y="2384"/>
                    <a:pt x="52640" y="1950"/>
                  </a:cubicBezTo>
                  <a:cubicBezTo>
                    <a:pt x="53252" y="1751"/>
                    <a:pt x="54014" y="1220"/>
                    <a:pt x="54660" y="1220"/>
                  </a:cubicBezTo>
                  <a:close/>
                  <a:moveTo>
                    <a:pt x="55525" y="1702"/>
                  </a:moveTo>
                  <a:lnTo>
                    <a:pt x="55525" y="1702"/>
                  </a:lnTo>
                  <a:cubicBezTo>
                    <a:pt x="55851" y="2275"/>
                    <a:pt x="55975" y="3144"/>
                    <a:pt x="56176" y="3640"/>
                  </a:cubicBezTo>
                  <a:cubicBezTo>
                    <a:pt x="56750" y="5005"/>
                    <a:pt x="57557" y="6230"/>
                    <a:pt x="58332" y="7471"/>
                  </a:cubicBezTo>
                  <a:cubicBezTo>
                    <a:pt x="59387" y="9146"/>
                    <a:pt x="60472" y="10945"/>
                    <a:pt x="60984" y="12791"/>
                  </a:cubicBezTo>
                  <a:cubicBezTo>
                    <a:pt x="59154" y="12977"/>
                    <a:pt x="57386" y="13380"/>
                    <a:pt x="55680" y="14125"/>
                  </a:cubicBezTo>
                  <a:cubicBezTo>
                    <a:pt x="55168" y="14326"/>
                    <a:pt x="54424" y="14621"/>
                    <a:pt x="53741" y="14993"/>
                  </a:cubicBezTo>
                  <a:cubicBezTo>
                    <a:pt x="54703" y="13628"/>
                    <a:pt x="55432" y="12124"/>
                    <a:pt x="55820" y="10434"/>
                  </a:cubicBezTo>
                  <a:cubicBezTo>
                    <a:pt x="56533" y="7409"/>
                    <a:pt x="55696" y="4710"/>
                    <a:pt x="55525" y="1702"/>
                  </a:cubicBezTo>
                  <a:close/>
                  <a:moveTo>
                    <a:pt x="22319" y="3423"/>
                  </a:moveTo>
                  <a:cubicBezTo>
                    <a:pt x="21900" y="7611"/>
                    <a:pt x="22955" y="11752"/>
                    <a:pt x="25359" y="15102"/>
                  </a:cubicBezTo>
                  <a:cubicBezTo>
                    <a:pt x="23482" y="13551"/>
                    <a:pt x="21311" y="12264"/>
                    <a:pt x="19031" y="11612"/>
                  </a:cubicBezTo>
                  <a:cubicBezTo>
                    <a:pt x="19264" y="10294"/>
                    <a:pt x="19713" y="9007"/>
                    <a:pt x="20272" y="7719"/>
                  </a:cubicBezTo>
                  <a:cubicBezTo>
                    <a:pt x="20721" y="6727"/>
                    <a:pt x="21419" y="4773"/>
                    <a:pt x="22319" y="3423"/>
                  </a:cubicBezTo>
                  <a:close/>
                  <a:moveTo>
                    <a:pt x="54708" y="2150"/>
                  </a:moveTo>
                  <a:cubicBezTo>
                    <a:pt x="54901" y="2150"/>
                    <a:pt x="54977" y="2340"/>
                    <a:pt x="54936" y="2725"/>
                  </a:cubicBezTo>
                  <a:cubicBezTo>
                    <a:pt x="55944" y="4013"/>
                    <a:pt x="55556" y="8355"/>
                    <a:pt x="55277" y="9798"/>
                  </a:cubicBezTo>
                  <a:cubicBezTo>
                    <a:pt x="54703" y="12574"/>
                    <a:pt x="53230" y="14931"/>
                    <a:pt x="51182" y="16854"/>
                  </a:cubicBezTo>
                  <a:cubicBezTo>
                    <a:pt x="51027" y="16095"/>
                    <a:pt x="50981" y="15319"/>
                    <a:pt x="51120" y="14513"/>
                  </a:cubicBezTo>
                  <a:cubicBezTo>
                    <a:pt x="51144" y="14306"/>
                    <a:pt x="50988" y="14062"/>
                    <a:pt x="50786" y="14062"/>
                  </a:cubicBezTo>
                  <a:cubicBezTo>
                    <a:pt x="50729" y="14062"/>
                    <a:pt x="50669" y="14081"/>
                    <a:pt x="50608" y="14125"/>
                  </a:cubicBezTo>
                  <a:cubicBezTo>
                    <a:pt x="49879" y="14683"/>
                    <a:pt x="49057" y="15024"/>
                    <a:pt x="48204" y="15304"/>
                  </a:cubicBezTo>
                  <a:cubicBezTo>
                    <a:pt x="48142" y="12233"/>
                    <a:pt x="48623" y="9348"/>
                    <a:pt x="50283" y="6711"/>
                  </a:cubicBezTo>
                  <a:cubicBezTo>
                    <a:pt x="50919" y="5688"/>
                    <a:pt x="51694" y="4741"/>
                    <a:pt x="52532" y="3857"/>
                  </a:cubicBezTo>
                  <a:cubicBezTo>
                    <a:pt x="52981" y="3423"/>
                    <a:pt x="53431" y="3004"/>
                    <a:pt x="53912" y="2601"/>
                  </a:cubicBezTo>
                  <a:cubicBezTo>
                    <a:pt x="54270" y="2301"/>
                    <a:pt x="54536" y="2150"/>
                    <a:pt x="54708" y="2150"/>
                  </a:cubicBezTo>
                  <a:close/>
                  <a:moveTo>
                    <a:pt x="24356" y="3333"/>
                  </a:moveTo>
                  <a:cubicBezTo>
                    <a:pt x="26205" y="3333"/>
                    <a:pt x="28641" y="6407"/>
                    <a:pt x="29624" y="7704"/>
                  </a:cubicBezTo>
                  <a:cubicBezTo>
                    <a:pt x="31408" y="10092"/>
                    <a:pt x="32431" y="12775"/>
                    <a:pt x="32788" y="15707"/>
                  </a:cubicBezTo>
                  <a:cubicBezTo>
                    <a:pt x="31330" y="15102"/>
                    <a:pt x="29996" y="14311"/>
                    <a:pt x="28926" y="12884"/>
                  </a:cubicBezTo>
                  <a:cubicBezTo>
                    <a:pt x="28854" y="12786"/>
                    <a:pt x="28733" y="12735"/>
                    <a:pt x="28618" y="12735"/>
                  </a:cubicBezTo>
                  <a:cubicBezTo>
                    <a:pt x="28459" y="12735"/>
                    <a:pt x="28312" y="12832"/>
                    <a:pt x="28321" y="13039"/>
                  </a:cubicBezTo>
                  <a:cubicBezTo>
                    <a:pt x="28383" y="14559"/>
                    <a:pt x="28228" y="15939"/>
                    <a:pt x="27933" y="17273"/>
                  </a:cubicBezTo>
                  <a:cubicBezTo>
                    <a:pt x="26212" y="15459"/>
                    <a:pt x="24816" y="13380"/>
                    <a:pt x="23947" y="11023"/>
                  </a:cubicBezTo>
                  <a:cubicBezTo>
                    <a:pt x="23327" y="9332"/>
                    <a:pt x="21745" y="4555"/>
                    <a:pt x="23637" y="3516"/>
                  </a:cubicBezTo>
                  <a:cubicBezTo>
                    <a:pt x="23862" y="3390"/>
                    <a:pt x="24103" y="3333"/>
                    <a:pt x="24356" y="3333"/>
                  </a:cubicBezTo>
                  <a:close/>
                  <a:moveTo>
                    <a:pt x="18938" y="12233"/>
                  </a:moveTo>
                  <a:lnTo>
                    <a:pt x="18938" y="12233"/>
                  </a:lnTo>
                  <a:cubicBezTo>
                    <a:pt x="21931" y="13675"/>
                    <a:pt x="24583" y="15102"/>
                    <a:pt x="27080" y="17304"/>
                  </a:cubicBezTo>
                  <a:cubicBezTo>
                    <a:pt x="26256" y="17203"/>
                    <a:pt x="25405" y="17128"/>
                    <a:pt x="24561" y="17128"/>
                  </a:cubicBezTo>
                  <a:cubicBezTo>
                    <a:pt x="22943" y="17128"/>
                    <a:pt x="21354" y="17405"/>
                    <a:pt x="20039" y="18312"/>
                  </a:cubicBezTo>
                  <a:cubicBezTo>
                    <a:pt x="18938" y="16343"/>
                    <a:pt x="18674" y="14295"/>
                    <a:pt x="18938" y="12233"/>
                  </a:cubicBezTo>
                  <a:close/>
                  <a:moveTo>
                    <a:pt x="61155" y="13427"/>
                  </a:moveTo>
                  <a:lnTo>
                    <a:pt x="61155" y="13427"/>
                  </a:lnTo>
                  <a:cubicBezTo>
                    <a:pt x="61481" y="14993"/>
                    <a:pt x="61341" y="16622"/>
                    <a:pt x="60364" y="18266"/>
                  </a:cubicBezTo>
                  <a:cubicBezTo>
                    <a:pt x="60348" y="18281"/>
                    <a:pt x="60348" y="18328"/>
                    <a:pt x="60348" y="18343"/>
                  </a:cubicBezTo>
                  <a:cubicBezTo>
                    <a:pt x="60271" y="18266"/>
                    <a:pt x="60209" y="18188"/>
                    <a:pt x="60131" y="18126"/>
                  </a:cubicBezTo>
                  <a:cubicBezTo>
                    <a:pt x="58727" y="16818"/>
                    <a:pt x="56914" y="16166"/>
                    <a:pt x="55088" y="16166"/>
                  </a:cubicBezTo>
                  <a:cubicBezTo>
                    <a:pt x="54252" y="16166"/>
                    <a:pt x="53413" y="16303"/>
                    <a:pt x="52609" y="16575"/>
                  </a:cubicBezTo>
                  <a:cubicBezTo>
                    <a:pt x="53323" y="15552"/>
                    <a:pt x="55959" y="14637"/>
                    <a:pt x="56812" y="14357"/>
                  </a:cubicBezTo>
                  <a:cubicBezTo>
                    <a:pt x="58239" y="13846"/>
                    <a:pt x="59682" y="13582"/>
                    <a:pt x="61155" y="13427"/>
                  </a:cubicBezTo>
                  <a:close/>
                  <a:moveTo>
                    <a:pt x="40515" y="10740"/>
                  </a:moveTo>
                  <a:cubicBezTo>
                    <a:pt x="43391" y="10740"/>
                    <a:pt x="46078" y="13138"/>
                    <a:pt x="47413" y="15521"/>
                  </a:cubicBezTo>
                  <a:cubicBezTo>
                    <a:pt x="47134" y="15598"/>
                    <a:pt x="46855" y="15676"/>
                    <a:pt x="46560" y="15753"/>
                  </a:cubicBezTo>
                  <a:cubicBezTo>
                    <a:pt x="45646" y="12878"/>
                    <a:pt x="43248" y="11533"/>
                    <a:pt x="40779" y="11533"/>
                  </a:cubicBezTo>
                  <a:cubicBezTo>
                    <a:pt x="38094" y="11533"/>
                    <a:pt x="35326" y="13123"/>
                    <a:pt x="34292" y="16063"/>
                  </a:cubicBezTo>
                  <a:cubicBezTo>
                    <a:pt x="34252" y="16185"/>
                    <a:pt x="34363" y="16287"/>
                    <a:pt x="34471" y="16287"/>
                  </a:cubicBezTo>
                  <a:cubicBezTo>
                    <a:pt x="34529" y="16287"/>
                    <a:pt x="34586" y="16258"/>
                    <a:pt x="34618" y="16188"/>
                  </a:cubicBezTo>
                  <a:cubicBezTo>
                    <a:pt x="35931" y="13636"/>
                    <a:pt x="38479" y="12100"/>
                    <a:pt x="40894" y="12100"/>
                  </a:cubicBezTo>
                  <a:cubicBezTo>
                    <a:pt x="42986" y="12100"/>
                    <a:pt x="44979" y="13251"/>
                    <a:pt x="45987" y="15893"/>
                  </a:cubicBezTo>
                  <a:cubicBezTo>
                    <a:pt x="45242" y="16110"/>
                    <a:pt x="44529" y="16343"/>
                    <a:pt x="43846" y="16715"/>
                  </a:cubicBezTo>
                  <a:cubicBezTo>
                    <a:pt x="42373" y="17506"/>
                    <a:pt x="41179" y="18638"/>
                    <a:pt x="40326" y="20049"/>
                  </a:cubicBezTo>
                  <a:cubicBezTo>
                    <a:pt x="40046" y="18762"/>
                    <a:pt x="39023" y="18095"/>
                    <a:pt x="37782" y="17552"/>
                  </a:cubicBezTo>
                  <a:cubicBezTo>
                    <a:pt x="36324" y="16901"/>
                    <a:pt x="34820" y="16498"/>
                    <a:pt x="33377" y="15970"/>
                  </a:cubicBezTo>
                  <a:cubicBezTo>
                    <a:pt x="33424" y="15924"/>
                    <a:pt x="33439" y="15862"/>
                    <a:pt x="33439" y="15784"/>
                  </a:cubicBezTo>
                  <a:cubicBezTo>
                    <a:pt x="33439" y="15707"/>
                    <a:pt x="33424" y="15629"/>
                    <a:pt x="33408" y="15536"/>
                  </a:cubicBezTo>
                  <a:cubicBezTo>
                    <a:pt x="34742" y="12884"/>
                    <a:pt x="37286" y="10868"/>
                    <a:pt x="40326" y="10744"/>
                  </a:cubicBezTo>
                  <a:cubicBezTo>
                    <a:pt x="40389" y="10741"/>
                    <a:pt x="40452" y="10740"/>
                    <a:pt x="40515" y="10740"/>
                  </a:cubicBezTo>
                  <a:close/>
                  <a:moveTo>
                    <a:pt x="33036" y="21988"/>
                  </a:moveTo>
                  <a:cubicBezTo>
                    <a:pt x="33052" y="22004"/>
                    <a:pt x="33067" y="22035"/>
                    <a:pt x="33114" y="22035"/>
                  </a:cubicBezTo>
                  <a:cubicBezTo>
                    <a:pt x="33765" y="22267"/>
                    <a:pt x="34447" y="22841"/>
                    <a:pt x="34292" y="23632"/>
                  </a:cubicBezTo>
                  <a:cubicBezTo>
                    <a:pt x="34173" y="24204"/>
                    <a:pt x="33669" y="24483"/>
                    <a:pt x="33161" y="24483"/>
                  </a:cubicBezTo>
                  <a:cubicBezTo>
                    <a:pt x="33008" y="24483"/>
                    <a:pt x="32854" y="24458"/>
                    <a:pt x="32710" y="24408"/>
                  </a:cubicBezTo>
                  <a:cubicBezTo>
                    <a:pt x="32012" y="24206"/>
                    <a:pt x="31345" y="23508"/>
                    <a:pt x="31749" y="22748"/>
                  </a:cubicBezTo>
                  <a:cubicBezTo>
                    <a:pt x="32028" y="22236"/>
                    <a:pt x="32524" y="22081"/>
                    <a:pt x="33036" y="21988"/>
                  </a:cubicBezTo>
                  <a:close/>
                  <a:moveTo>
                    <a:pt x="46684" y="21957"/>
                  </a:moveTo>
                  <a:lnTo>
                    <a:pt x="46684" y="21957"/>
                  </a:lnTo>
                  <a:cubicBezTo>
                    <a:pt x="46669" y="22066"/>
                    <a:pt x="46715" y="22190"/>
                    <a:pt x="46840" y="22236"/>
                  </a:cubicBezTo>
                  <a:cubicBezTo>
                    <a:pt x="47475" y="22546"/>
                    <a:pt x="47910" y="23275"/>
                    <a:pt x="47615" y="23973"/>
                  </a:cubicBezTo>
                  <a:cubicBezTo>
                    <a:pt x="47405" y="24449"/>
                    <a:pt x="46879" y="24743"/>
                    <a:pt x="46364" y="24743"/>
                  </a:cubicBezTo>
                  <a:cubicBezTo>
                    <a:pt x="46157" y="24743"/>
                    <a:pt x="45952" y="24696"/>
                    <a:pt x="45769" y="24594"/>
                  </a:cubicBezTo>
                  <a:cubicBezTo>
                    <a:pt x="45165" y="24237"/>
                    <a:pt x="44901" y="23384"/>
                    <a:pt x="45227" y="22764"/>
                  </a:cubicBezTo>
                  <a:cubicBezTo>
                    <a:pt x="45521" y="22221"/>
                    <a:pt x="46095" y="21988"/>
                    <a:pt x="46684" y="21957"/>
                  </a:cubicBezTo>
                  <a:close/>
                  <a:moveTo>
                    <a:pt x="66769" y="17723"/>
                  </a:moveTo>
                  <a:cubicBezTo>
                    <a:pt x="69313" y="17956"/>
                    <a:pt x="71810" y="18871"/>
                    <a:pt x="74307" y="19972"/>
                  </a:cubicBezTo>
                  <a:cubicBezTo>
                    <a:pt x="75393" y="20453"/>
                    <a:pt x="76835" y="20871"/>
                    <a:pt x="77890" y="21507"/>
                  </a:cubicBezTo>
                  <a:cubicBezTo>
                    <a:pt x="76869" y="21377"/>
                    <a:pt x="75839" y="21307"/>
                    <a:pt x="74817" y="21307"/>
                  </a:cubicBezTo>
                  <a:cubicBezTo>
                    <a:pt x="70621" y="21307"/>
                    <a:pt x="66539" y="22485"/>
                    <a:pt x="63621" y="25478"/>
                  </a:cubicBezTo>
                  <a:cubicBezTo>
                    <a:pt x="65203" y="23151"/>
                    <a:pt x="66227" y="20654"/>
                    <a:pt x="66769" y="17801"/>
                  </a:cubicBezTo>
                  <a:lnTo>
                    <a:pt x="66769" y="17723"/>
                  </a:lnTo>
                  <a:close/>
                  <a:moveTo>
                    <a:pt x="12579" y="18964"/>
                  </a:moveTo>
                  <a:cubicBezTo>
                    <a:pt x="13339" y="21414"/>
                    <a:pt x="14657" y="23989"/>
                    <a:pt x="16735" y="25555"/>
                  </a:cubicBezTo>
                  <a:cubicBezTo>
                    <a:pt x="13505" y="24216"/>
                    <a:pt x="10086" y="23546"/>
                    <a:pt x="6631" y="23546"/>
                  </a:cubicBezTo>
                  <a:cubicBezTo>
                    <a:pt x="5127" y="23546"/>
                    <a:pt x="3616" y="23673"/>
                    <a:pt x="2110" y="23927"/>
                  </a:cubicBezTo>
                  <a:cubicBezTo>
                    <a:pt x="2668" y="23710"/>
                    <a:pt x="3444" y="23555"/>
                    <a:pt x="3785" y="23446"/>
                  </a:cubicBezTo>
                  <a:cubicBezTo>
                    <a:pt x="5181" y="22888"/>
                    <a:pt x="6437" y="22112"/>
                    <a:pt x="7724" y="21352"/>
                  </a:cubicBezTo>
                  <a:cubicBezTo>
                    <a:pt x="9306" y="20437"/>
                    <a:pt x="10919" y="19522"/>
                    <a:pt x="12579" y="18964"/>
                  </a:cubicBezTo>
                  <a:close/>
                  <a:moveTo>
                    <a:pt x="15562" y="18438"/>
                  </a:moveTo>
                  <a:cubicBezTo>
                    <a:pt x="16622" y="18438"/>
                    <a:pt x="17698" y="18657"/>
                    <a:pt x="18798" y="19181"/>
                  </a:cubicBezTo>
                  <a:cubicBezTo>
                    <a:pt x="18860" y="19212"/>
                    <a:pt x="18922" y="19212"/>
                    <a:pt x="18984" y="19212"/>
                  </a:cubicBezTo>
                  <a:cubicBezTo>
                    <a:pt x="17526" y="20871"/>
                    <a:pt x="17433" y="23477"/>
                    <a:pt x="17976" y="25679"/>
                  </a:cubicBezTo>
                  <a:cubicBezTo>
                    <a:pt x="15526" y="23989"/>
                    <a:pt x="14114" y="21678"/>
                    <a:pt x="13122" y="18793"/>
                  </a:cubicBezTo>
                  <a:cubicBezTo>
                    <a:pt x="13928" y="18570"/>
                    <a:pt x="14740" y="18438"/>
                    <a:pt x="15562" y="18438"/>
                  </a:cubicBezTo>
                  <a:close/>
                  <a:moveTo>
                    <a:pt x="24800" y="18845"/>
                  </a:moveTo>
                  <a:cubicBezTo>
                    <a:pt x="25689" y="18845"/>
                    <a:pt x="26592" y="18975"/>
                    <a:pt x="27437" y="19134"/>
                  </a:cubicBezTo>
                  <a:cubicBezTo>
                    <a:pt x="27173" y="19956"/>
                    <a:pt x="26910" y="20794"/>
                    <a:pt x="26600" y="21662"/>
                  </a:cubicBezTo>
                  <a:cubicBezTo>
                    <a:pt x="26119" y="23043"/>
                    <a:pt x="25933" y="24222"/>
                    <a:pt x="26429" y="25493"/>
                  </a:cubicBezTo>
                  <a:cubicBezTo>
                    <a:pt x="25785" y="25228"/>
                    <a:pt x="25134" y="25109"/>
                    <a:pt x="24473" y="25109"/>
                  </a:cubicBezTo>
                  <a:cubicBezTo>
                    <a:pt x="23703" y="25109"/>
                    <a:pt x="22919" y="25271"/>
                    <a:pt x="22117" y="25555"/>
                  </a:cubicBezTo>
                  <a:cubicBezTo>
                    <a:pt x="21419" y="25804"/>
                    <a:pt x="20783" y="26098"/>
                    <a:pt x="20148" y="26393"/>
                  </a:cubicBezTo>
                  <a:cubicBezTo>
                    <a:pt x="19543" y="24284"/>
                    <a:pt x="19310" y="21771"/>
                    <a:pt x="21078" y="20127"/>
                  </a:cubicBezTo>
                  <a:cubicBezTo>
                    <a:pt x="22111" y="19151"/>
                    <a:pt x="23438" y="18845"/>
                    <a:pt x="24800" y="18845"/>
                  </a:cubicBezTo>
                  <a:close/>
                  <a:moveTo>
                    <a:pt x="65554" y="17678"/>
                  </a:moveTo>
                  <a:cubicBezTo>
                    <a:pt x="65753" y="17678"/>
                    <a:pt x="65951" y="17683"/>
                    <a:pt x="66149" y="17692"/>
                  </a:cubicBezTo>
                  <a:cubicBezTo>
                    <a:pt x="65513" y="20996"/>
                    <a:pt x="64133" y="23632"/>
                    <a:pt x="62442" y="26486"/>
                  </a:cubicBezTo>
                  <a:cubicBezTo>
                    <a:pt x="62892" y="23756"/>
                    <a:pt x="62566" y="20918"/>
                    <a:pt x="60736" y="18778"/>
                  </a:cubicBezTo>
                  <a:cubicBezTo>
                    <a:pt x="60814" y="18747"/>
                    <a:pt x="60907" y="18716"/>
                    <a:pt x="60969" y="18607"/>
                  </a:cubicBezTo>
                  <a:cubicBezTo>
                    <a:pt x="60984" y="18592"/>
                    <a:pt x="60984" y="18576"/>
                    <a:pt x="61000" y="18530"/>
                  </a:cubicBezTo>
                  <a:cubicBezTo>
                    <a:pt x="62547" y="17941"/>
                    <a:pt x="64058" y="17678"/>
                    <a:pt x="65554" y="17678"/>
                  </a:cubicBezTo>
                  <a:close/>
                  <a:moveTo>
                    <a:pt x="24515" y="17775"/>
                  </a:moveTo>
                  <a:cubicBezTo>
                    <a:pt x="25605" y="17775"/>
                    <a:pt x="26707" y="17912"/>
                    <a:pt x="27732" y="18049"/>
                  </a:cubicBezTo>
                  <a:cubicBezTo>
                    <a:pt x="27701" y="18204"/>
                    <a:pt x="27639" y="18390"/>
                    <a:pt x="27608" y="18545"/>
                  </a:cubicBezTo>
                  <a:cubicBezTo>
                    <a:pt x="26714" y="18375"/>
                    <a:pt x="25771" y="18247"/>
                    <a:pt x="24845" y="18247"/>
                  </a:cubicBezTo>
                  <a:cubicBezTo>
                    <a:pt x="23229" y="18247"/>
                    <a:pt x="21662" y="18637"/>
                    <a:pt x="20489" y="19879"/>
                  </a:cubicBezTo>
                  <a:cubicBezTo>
                    <a:pt x="18767" y="21693"/>
                    <a:pt x="18860" y="24377"/>
                    <a:pt x="19791" y="26548"/>
                  </a:cubicBezTo>
                  <a:cubicBezTo>
                    <a:pt x="19496" y="26688"/>
                    <a:pt x="19217" y="26812"/>
                    <a:pt x="18922" y="26936"/>
                  </a:cubicBezTo>
                  <a:lnTo>
                    <a:pt x="18922" y="26920"/>
                  </a:lnTo>
                  <a:cubicBezTo>
                    <a:pt x="18953" y="26843"/>
                    <a:pt x="18953" y="26750"/>
                    <a:pt x="18938" y="26703"/>
                  </a:cubicBezTo>
                  <a:cubicBezTo>
                    <a:pt x="19093" y="26657"/>
                    <a:pt x="19170" y="26408"/>
                    <a:pt x="19000" y="26315"/>
                  </a:cubicBezTo>
                  <a:cubicBezTo>
                    <a:pt x="18876" y="26253"/>
                    <a:pt x="18798" y="26176"/>
                    <a:pt x="18690" y="26114"/>
                  </a:cubicBezTo>
                  <a:cubicBezTo>
                    <a:pt x="18162" y="23865"/>
                    <a:pt x="18085" y="20980"/>
                    <a:pt x="19729" y="19398"/>
                  </a:cubicBezTo>
                  <a:cubicBezTo>
                    <a:pt x="21047" y="18127"/>
                    <a:pt x="22766" y="17775"/>
                    <a:pt x="24515" y="17775"/>
                  </a:cubicBezTo>
                  <a:close/>
                  <a:moveTo>
                    <a:pt x="54948" y="16815"/>
                  </a:moveTo>
                  <a:cubicBezTo>
                    <a:pt x="56843" y="16815"/>
                    <a:pt x="58677" y="17515"/>
                    <a:pt x="60100" y="19026"/>
                  </a:cubicBezTo>
                  <a:cubicBezTo>
                    <a:pt x="62256" y="21414"/>
                    <a:pt x="62194" y="24780"/>
                    <a:pt x="61527" y="27711"/>
                  </a:cubicBezTo>
                  <a:cubicBezTo>
                    <a:pt x="61326" y="27587"/>
                    <a:pt x="61108" y="27494"/>
                    <a:pt x="60891" y="27385"/>
                  </a:cubicBezTo>
                  <a:cubicBezTo>
                    <a:pt x="60907" y="27354"/>
                    <a:pt x="60938" y="27339"/>
                    <a:pt x="60938" y="27323"/>
                  </a:cubicBezTo>
                  <a:cubicBezTo>
                    <a:pt x="63027" y="22694"/>
                    <a:pt x="59262" y="17572"/>
                    <a:pt x="54689" y="17572"/>
                  </a:cubicBezTo>
                  <a:cubicBezTo>
                    <a:pt x="53761" y="17572"/>
                    <a:pt x="52801" y="17782"/>
                    <a:pt x="51849" y="18250"/>
                  </a:cubicBezTo>
                  <a:cubicBezTo>
                    <a:pt x="51681" y="18335"/>
                    <a:pt x="51779" y="18585"/>
                    <a:pt x="51938" y="18585"/>
                  </a:cubicBezTo>
                  <a:cubicBezTo>
                    <a:pt x="51954" y="18585"/>
                    <a:pt x="51971" y="18582"/>
                    <a:pt x="51989" y="18576"/>
                  </a:cubicBezTo>
                  <a:cubicBezTo>
                    <a:pt x="52795" y="18327"/>
                    <a:pt x="53586" y="18210"/>
                    <a:pt x="54343" y="18210"/>
                  </a:cubicBezTo>
                  <a:cubicBezTo>
                    <a:pt x="58815" y="18210"/>
                    <a:pt x="62110" y="22276"/>
                    <a:pt x="60426" y="27091"/>
                  </a:cubicBezTo>
                  <a:lnTo>
                    <a:pt x="60426" y="27106"/>
                  </a:lnTo>
                  <a:cubicBezTo>
                    <a:pt x="58659" y="26147"/>
                    <a:pt x="56934" y="25116"/>
                    <a:pt x="55040" y="25116"/>
                  </a:cubicBezTo>
                  <a:cubicBezTo>
                    <a:pt x="54606" y="25116"/>
                    <a:pt x="54164" y="25170"/>
                    <a:pt x="53710" y="25292"/>
                  </a:cubicBezTo>
                  <a:cubicBezTo>
                    <a:pt x="53927" y="22469"/>
                    <a:pt x="52128" y="20127"/>
                    <a:pt x="51368" y="17568"/>
                  </a:cubicBezTo>
                  <a:lnTo>
                    <a:pt x="51368" y="17568"/>
                  </a:lnTo>
                  <a:cubicBezTo>
                    <a:pt x="51394" y="17574"/>
                    <a:pt x="51420" y="17578"/>
                    <a:pt x="51444" y="17578"/>
                  </a:cubicBezTo>
                  <a:cubicBezTo>
                    <a:pt x="51479" y="17578"/>
                    <a:pt x="51512" y="17571"/>
                    <a:pt x="51539" y="17552"/>
                  </a:cubicBezTo>
                  <a:cubicBezTo>
                    <a:pt x="52646" y="17069"/>
                    <a:pt x="53808" y="16815"/>
                    <a:pt x="54948" y="16815"/>
                  </a:cubicBezTo>
                  <a:close/>
                  <a:moveTo>
                    <a:pt x="30932" y="17253"/>
                  </a:moveTo>
                  <a:cubicBezTo>
                    <a:pt x="30980" y="17253"/>
                    <a:pt x="31030" y="17255"/>
                    <a:pt x="31082" y="17258"/>
                  </a:cubicBezTo>
                  <a:cubicBezTo>
                    <a:pt x="32121" y="17320"/>
                    <a:pt x="33874" y="18312"/>
                    <a:pt x="34742" y="18700"/>
                  </a:cubicBezTo>
                  <a:cubicBezTo>
                    <a:pt x="36076" y="19289"/>
                    <a:pt x="36929" y="19631"/>
                    <a:pt x="37410" y="21104"/>
                  </a:cubicBezTo>
                  <a:cubicBezTo>
                    <a:pt x="38139" y="23229"/>
                    <a:pt x="37984" y="25679"/>
                    <a:pt x="37922" y="27928"/>
                  </a:cubicBezTo>
                  <a:cubicBezTo>
                    <a:pt x="37281" y="27516"/>
                    <a:pt x="36542" y="27286"/>
                    <a:pt x="35795" y="27286"/>
                  </a:cubicBezTo>
                  <a:cubicBezTo>
                    <a:pt x="35474" y="27286"/>
                    <a:pt x="35152" y="27328"/>
                    <a:pt x="34835" y="27417"/>
                  </a:cubicBezTo>
                  <a:cubicBezTo>
                    <a:pt x="34758" y="27013"/>
                    <a:pt x="34649" y="26610"/>
                    <a:pt x="34540" y="26191"/>
                  </a:cubicBezTo>
                  <a:cubicBezTo>
                    <a:pt x="34432" y="25726"/>
                    <a:pt x="34385" y="25230"/>
                    <a:pt x="34215" y="24795"/>
                  </a:cubicBezTo>
                  <a:cubicBezTo>
                    <a:pt x="34540" y="24547"/>
                    <a:pt x="34804" y="24222"/>
                    <a:pt x="34897" y="23818"/>
                  </a:cubicBezTo>
                  <a:cubicBezTo>
                    <a:pt x="35145" y="22686"/>
                    <a:pt x="34277" y="21756"/>
                    <a:pt x="33253" y="21507"/>
                  </a:cubicBezTo>
                  <a:cubicBezTo>
                    <a:pt x="33224" y="21504"/>
                    <a:pt x="33197" y="21502"/>
                    <a:pt x="33173" y="21502"/>
                  </a:cubicBezTo>
                  <a:cubicBezTo>
                    <a:pt x="33093" y="21502"/>
                    <a:pt x="33037" y="21522"/>
                    <a:pt x="32990" y="21569"/>
                  </a:cubicBezTo>
                  <a:cubicBezTo>
                    <a:pt x="32136" y="21569"/>
                    <a:pt x="31268" y="22050"/>
                    <a:pt x="31051" y="22934"/>
                  </a:cubicBezTo>
                  <a:cubicBezTo>
                    <a:pt x="30818" y="23973"/>
                    <a:pt x="31780" y="24857"/>
                    <a:pt x="32726" y="25075"/>
                  </a:cubicBezTo>
                  <a:cubicBezTo>
                    <a:pt x="32862" y="25107"/>
                    <a:pt x="33003" y="25123"/>
                    <a:pt x="33145" y="25123"/>
                  </a:cubicBezTo>
                  <a:cubicBezTo>
                    <a:pt x="33343" y="25123"/>
                    <a:pt x="33544" y="25091"/>
                    <a:pt x="33734" y="25028"/>
                  </a:cubicBezTo>
                  <a:cubicBezTo>
                    <a:pt x="33765" y="25850"/>
                    <a:pt x="34106" y="26796"/>
                    <a:pt x="34494" y="27525"/>
                  </a:cubicBezTo>
                  <a:lnTo>
                    <a:pt x="34199" y="27649"/>
                  </a:lnTo>
                  <a:cubicBezTo>
                    <a:pt x="33346" y="28083"/>
                    <a:pt x="32803" y="28626"/>
                    <a:pt x="32509" y="29200"/>
                  </a:cubicBezTo>
                  <a:cubicBezTo>
                    <a:pt x="30260" y="27572"/>
                    <a:pt x="27716" y="25695"/>
                    <a:pt x="28414" y="22515"/>
                  </a:cubicBezTo>
                  <a:cubicBezTo>
                    <a:pt x="28647" y="21414"/>
                    <a:pt x="29236" y="20329"/>
                    <a:pt x="29562" y="19243"/>
                  </a:cubicBezTo>
                  <a:cubicBezTo>
                    <a:pt x="29875" y="18141"/>
                    <a:pt x="29773" y="17253"/>
                    <a:pt x="30932" y="17253"/>
                  </a:cubicBezTo>
                  <a:close/>
                  <a:moveTo>
                    <a:pt x="48961" y="17527"/>
                  </a:moveTo>
                  <a:cubicBezTo>
                    <a:pt x="49023" y="17527"/>
                    <a:pt x="49071" y="17535"/>
                    <a:pt x="49104" y="17552"/>
                  </a:cubicBezTo>
                  <a:cubicBezTo>
                    <a:pt x="49166" y="17568"/>
                    <a:pt x="49662" y="19507"/>
                    <a:pt x="49740" y="19708"/>
                  </a:cubicBezTo>
                  <a:cubicBezTo>
                    <a:pt x="50128" y="20639"/>
                    <a:pt x="50686" y="21492"/>
                    <a:pt x="50965" y="22469"/>
                  </a:cubicBezTo>
                  <a:cubicBezTo>
                    <a:pt x="51896" y="25928"/>
                    <a:pt x="48809" y="27882"/>
                    <a:pt x="46467" y="29665"/>
                  </a:cubicBezTo>
                  <a:cubicBezTo>
                    <a:pt x="46250" y="29061"/>
                    <a:pt x="45909" y="28518"/>
                    <a:pt x="45382" y="28099"/>
                  </a:cubicBezTo>
                  <a:cubicBezTo>
                    <a:pt x="45165" y="27928"/>
                    <a:pt x="44963" y="27804"/>
                    <a:pt x="44730" y="27696"/>
                  </a:cubicBezTo>
                  <a:cubicBezTo>
                    <a:pt x="45009" y="26889"/>
                    <a:pt x="45289" y="26160"/>
                    <a:pt x="45738" y="25400"/>
                  </a:cubicBezTo>
                  <a:cubicBezTo>
                    <a:pt x="45754" y="25369"/>
                    <a:pt x="45769" y="25323"/>
                    <a:pt x="45769" y="25292"/>
                  </a:cubicBezTo>
                  <a:cubicBezTo>
                    <a:pt x="45965" y="25357"/>
                    <a:pt x="46169" y="25388"/>
                    <a:pt x="46373" y="25388"/>
                  </a:cubicBezTo>
                  <a:cubicBezTo>
                    <a:pt x="47142" y="25388"/>
                    <a:pt x="47913" y="24948"/>
                    <a:pt x="48220" y="24237"/>
                  </a:cubicBezTo>
                  <a:cubicBezTo>
                    <a:pt x="48639" y="23244"/>
                    <a:pt x="48096" y="22112"/>
                    <a:pt x="47150" y="21693"/>
                  </a:cubicBezTo>
                  <a:cubicBezTo>
                    <a:pt x="47150" y="21693"/>
                    <a:pt x="47150" y="21678"/>
                    <a:pt x="47119" y="21678"/>
                  </a:cubicBezTo>
                  <a:cubicBezTo>
                    <a:pt x="46876" y="21548"/>
                    <a:pt x="46613" y="21489"/>
                    <a:pt x="46349" y="21489"/>
                  </a:cubicBezTo>
                  <a:cubicBezTo>
                    <a:pt x="45633" y="21489"/>
                    <a:pt x="44916" y="21929"/>
                    <a:pt x="44622" y="22609"/>
                  </a:cubicBezTo>
                  <a:cubicBezTo>
                    <a:pt x="44234" y="23462"/>
                    <a:pt x="44575" y="24532"/>
                    <a:pt x="45304" y="25059"/>
                  </a:cubicBezTo>
                  <a:lnTo>
                    <a:pt x="45242" y="25106"/>
                  </a:lnTo>
                  <a:cubicBezTo>
                    <a:pt x="44777" y="25804"/>
                    <a:pt x="44389" y="26703"/>
                    <a:pt x="44312" y="27556"/>
                  </a:cubicBezTo>
                  <a:cubicBezTo>
                    <a:pt x="43981" y="27446"/>
                    <a:pt x="43636" y="27389"/>
                    <a:pt x="43291" y="27389"/>
                  </a:cubicBezTo>
                  <a:cubicBezTo>
                    <a:pt x="42763" y="27389"/>
                    <a:pt x="42237" y="27523"/>
                    <a:pt x="41768" y="27804"/>
                  </a:cubicBezTo>
                  <a:cubicBezTo>
                    <a:pt x="41721" y="27851"/>
                    <a:pt x="41659" y="27882"/>
                    <a:pt x="41582" y="27928"/>
                  </a:cubicBezTo>
                  <a:cubicBezTo>
                    <a:pt x="41597" y="24702"/>
                    <a:pt x="41489" y="20809"/>
                    <a:pt x="44792" y="19057"/>
                  </a:cubicBezTo>
                  <a:cubicBezTo>
                    <a:pt x="45310" y="18798"/>
                    <a:pt x="48184" y="17527"/>
                    <a:pt x="48961" y="17527"/>
                  </a:cubicBezTo>
                  <a:close/>
                  <a:moveTo>
                    <a:pt x="76483" y="21818"/>
                  </a:moveTo>
                  <a:cubicBezTo>
                    <a:pt x="77542" y="21818"/>
                    <a:pt x="78423" y="22019"/>
                    <a:pt x="77936" y="23012"/>
                  </a:cubicBezTo>
                  <a:cubicBezTo>
                    <a:pt x="77145" y="24609"/>
                    <a:pt x="74369" y="26579"/>
                    <a:pt x="72958" y="27773"/>
                  </a:cubicBezTo>
                  <a:cubicBezTo>
                    <a:pt x="70290" y="29960"/>
                    <a:pt x="67250" y="31123"/>
                    <a:pt x="63838" y="31496"/>
                  </a:cubicBezTo>
                  <a:cubicBezTo>
                    <a:pt x="64226" y="30798"/>
                    <a:pt x="64738" y="30115"/>
                    <a:pt x="65451" y="29433"/>
                  </a:cubicBezTo>
                  <a:cubicBezTo>
                    <a:pt x="65699" y="29200"/>
                    <a:pt x="65513" y="28797"/>
                    <a:pt x="65172" y="28797"/>
                  </a:cubicBezTo>
                  <a:cubicBezTo>
                    <a:pt x="64148" y="28766"/>
                    <a:pt x="63156" y="28471"/>
                    <a:pt x="62210" y="28037"/>
                  </a:cubicBezTo>
                  <a:cubicBezTo>
                    <a:pt x="64071" y="25385"/>
                    <a:pt x="66630" y="23446"/>
                    <a:pt x="69778" y="22546"/>
                  </a:cubicBezTo>
                  <a:cubicBezTo>
                    <a:pt x="71298" y="22128"/>
                    <a:pt x="72911" y="21926"/>
                    <a:pt x="74509" y="21911"/>
                  </a:cubicBezTo>
                  <a:cubicBezTo>
                    <a:pt x="75019" y="21904"/>
                    <a:pt x="75789" y="21818"/>
                    <a:pt x="76483" y="21818"/>
                  </a:cubicBezTo>
                  <a:close/>
                  <a:moveTo>
                    <a:pt x="5847" y="24177"/>
                  </a:moveTo>
                  <a:cubicBezTo>
                    <a:pt x="10174" y="24177"/>
                    <a:pt x="14357" y="25162"/>
                    <a:pt x="18426" y="27075"/>
                  </a:cubicBezTo>
                  <a:cubicBezTo>
                    <a:pt x="18426" y="27091"/>
                    <a:pt x="18457" y="27106"/>
                    <a:pt x="18457" y="27106"/>
                  </a:cubicBezTo>
                  <a:cubicBezTo>
                    <a:pt x="17162" y="27655"/>
                    <a:pt x="15821" y="28084"/>
                    <a:pt x="14230" y="28084"/>
                  </a:cubicBezTo>
                  <a:cubicBezTo>
                    <a:pt x="14202" y="28084"/>
                    <a:pt x="14174" y="28084"/>
                    <a:pt x="14145" y="28083"/>
                  </a:cubicBezTo>
                  <a:cubicBezTo>
                    <a:pt x="13804" y="28083"/>
                    <a:pt x="13680" y="28471"/>
                    <a:pt x="13882" y="28719"/>
                  </a:cubicBezTo>
                  <a:cubicBezTo>
                    <a:pt x="14533" y="29495"/>
                    <a:pt x="14936" y="30503"/>
                    <a:pt x="15293" y="31589"/>
                  </a:cubicBezTo>
                  <a:cubicBezTo>
                    <a:pt x="9725" y="31496"/>
                    <a:pt x="4917" y="28967"/>
                    <a:pt x="1412" y="24671"/>
                  </a:cubicBezTo>
                  <a:lnTo>
                    <a:pt x="1412" y="24516"/>
                  </a:lnTo>
                  <a:cubicBezTo>
                    <a:pt x="2908" y="24289"/>
                    <a:pt x="4386" y="24177"/>
                    <a:pt x="5847" y="24177"/>
                  </a:cubicBezTo>
                  <a:close/>
                  <a:moveTo>
                    <a:pt x="29019" y="13954"/>
                  </a:moveTo>
                  <a:cubicBezTo>
                    <a:pt x="30027" y="15040"/>
                    <a:pt x="31206" y="15815"/>
                    <a:pt x="32648" y="16420"/>
                  </a:cubicBezTo>
                  <a:cubicBezTo>
                    <a:pt x="34897" y="17351"/>
                    <a:pt x="39085" y="17676"/>
                    <a:pt x="39860" y="20375"/>
                  </a:cubicBezTo>
                  <a:cubicBezTo>
                    <a:pt x="39814" y="20422"/>
                    <a:pt x="39814" y="20437"/>
                    <a:pt x="39814" y="20453"/>
                  </a:cubicBezTo>
                  <a:cubicBezTo>
                    <a:pt x="39581" y="23291"/>
                    <a:pt x="39007" y="26688"/>
                    <a:pt x="39395" y="29588"/>
                  </a:cubicBezTo>
                  <a:cubicBezTo>
                    <a:pt x="39240" y="29247"/>
                    <a:pt x="39023" y="28905"/>
                    <a:pt x="38790" y="28626"/>
                  </a:cubicBezTo>
                  <a:cubicBezTo>
                    <a:pt x="38728" y="28549"/>
                    <a:pt x="38651" y="28487"/>
                    <a:pt x="38573" y="28409"/>
                  </a:cubicBezTo>
                  <a:cubicBezTo>
                    <a:pt x="38588" y="28363"/>
                    <a:pt x="38588" y="28332"/>
                    <a:pt x="38588" y="28285"/>
                  </a:cubicBezTo>
                  <a:cubicBezTo>
                    <a:pt x="38651" y="25974"/>
                    <a:pt x="39255" y="22050"/>
                    <a:pt x="37922" y="19972"/>
                  </a:cubicBezTo>
                  <a:cubicBezTo>
                    <a:pt x="36526" y="17801"/>
                    <a:pt x="32214" y="16870"/>
                    <a:pt x="29981" y="16188"/>
                  </a:cubicBezTo>
                  <a:cubicBezTo>
                    <a:pt x="29953" y="16176"/>
                    <a:pt x="29924" y="16171"/>
                    <a:pt x="29895" y="16171"/>
                  </a:cubicBezTo>
                  <a:cubicBezTo>
                    <a:pt x="29763" y="16171"/>
                    <a:pt x="29631" y="16278"/>
                    <a:pt x="29593" y="16405"/>
                  </a:cubicBezTo>
                  <a:cubicBezTo>
                    <a:pt x="29190" y="18173"/>
                    <a:pt x="28693" y="19848"/>
                    <a:pt x="28088" y="21554"/>
                  </a:cubicBezTo>
                  <a:cubicBezTo>
                    <a:pt x="27716" y="22562"/>
                    <a:pt x="27266" y="23632"/>
                    <a:pt x="27530" y="24733"/>
                  </a:cubicBezTo>
                  <a:cubicBezTo>
                    <a:pt x="28026" y="26858"/>
                    <a:pt x="30586" y="28518"/>
                    <a:pt x="32354" y="29495"/>
                  </a:cubicBezTo>
                  <a:cubicBezTo>
                    <a:pt x="32369" y="29495"/>
                    <a:pt x="32369" y="29495"/>
                    <a:pt x="32385" y="29510"/>
                  </a:cubicBezTo>
                  <a:cubicBezTo>
                    <a:pt x="32152" y="30208"/>
                    <a:pt x="32230" y="30968"/>
                    <a:pt x="32524" y="31744"/>
                  </a:cubicBezTo>
                  <a:cubicBezTo>
                    <a:pt x="30834" y="29774"/>
                    <a:pt x="29050" y="27897"/>
                    <a:pt x="27158" y="26191"/>
                  </a:cubicBezTo>
                  <a:cubicBezTo>
                    <a:pt x="27235" y="26067"/>
                    <a:pt x="27235" y="25881"/>
                    <a:pt x="27065" y="25788"/>
                  </a:cubicBezTo>
                  <a:cubicBezTo>
                    <a:pt x="27034" y="25772"/>
                    <a:pt x="27018" y="25772"/>
                    <a:pt x="27003" y="25757"/>
                  </a:cubicBezTo>
                  <a:cubicBezTo>
                    <a:pt x="26227" y="23244"/>
                    <a:pt x="27608" y="21306"/>
                    <a:pt x="28321" y="18995"/>
                  </a:cubicBezTo>
                  <a:cubicBezTo>
                    <a:pt x="28817" y="17351"/>
                    <a:pt x="29019" y="15676"/>
                    <a:pt x="29019" y="13954"/>
                  </a:cubicBezTo>
                  <a:close/>
                  <a:moveTo>
                    <a:pt x="50360" y="15102"/>
                  </a:moveTo>
                  <a:lnTo>
                    <a:pt x="50360" y="15102"/>
                  </a:lnTo>
                  <a:cubicBezTo>
                    <a:pt x="50205" y="18778"/>
                    <a:pt x="53354" y="21616"/>
                    <a:pt x="53043" y="25338"/>
                  </a:cubicBezTo>
                  <a:cubicBezTo>
                    <a:pt x="50732" y="27820"/>
                    <a:pt x="48406" y="30286"/>
                    <a:pt x="46219" y="32860"/>
                  </a:cubicBezTo>
                  <a:cubicBezTo>
                    <a:pt x="46250" y="32767"/>
                    <a:pt x="46312" y="32674"/>
                    <a:pt x="46343" y="32566"/>
                  </a:cubicBezTo>
                  <a:cubicBezTo>
                    <a:pt x="46638" y="31852"/>
                    <a:pt x="46715" y="31061"/>
                    <a:pt x="46607" y="30317"/>
                  </a:cubicBezTo>
                  <a:cubicBezTo>
                    <a:pt x="46638" y="30301"/>
                    <a:pt x="46669" y="30301"/>
                    <a:pt x="46700" y="30286"/>
                  </a:cubicBezTo>
                  <a:cubicBezTo>
                    <a:pt x="48623" y="28797"/>
                    <a:pt x="51136" y="27277"/>
                    <a:pt x="51679" y="24702"/>
                  </a:cubicBezTo>
                  <a:cubicBezTo>
                    <a:pt x="52283" y="21833"/>
                    <a:pt x="49740" y="19600"/>
                    <a:pt x="49693" y="16792"/>
                  </a:cubicBezTo>
                  <a:cubicBezTo>
                    <a:pt x="49693" y="16619"/>
                    <a:pt x="49548" y="16498"/>
                    <a:pt x="49396" y="16498"/>
                  </a:cubicBezTo>
                  <a:cubicBezTo>
                    <a:pt x="49344" y="16498"/>
                    <a:pt x="49291" y="16512"/>
                    <a:pt x="49244" y="16544"/>
                  </a:cubicBezTo>
                  <a:cubicBezTo>
                    <a:pt x="47150" y="17754"/>
                    <a:pt x="43707" y="18095"/>
                    <a:pt x="42311" y="20236"/>
                  </a:cubicBezTo>
                  <a:cubicBezTo>
                    <a:pt x="40992" y="22298"/>
                    <a:pt x="41039" y="25509"/>
                    <a:pt x="41054" y="27913"/>
                  </a:cubicBezTo>
                  <a:cubicBezTo>
                    <a:pt x="40961" y="28021"/>
                    <a:pt x="40977" y="28176"/>
                    <a:pt x="41086" y="28270"/>
                  </a:cubicBezTo>
                  <a:lnTo>
                    <a:pt x="41086" y="28301"/>
                  </a:lnTo>
                  <a:cubicBezTo>
                    <a:pt x="40372" y="28967"/>
                    <a:pt x="39984" y="29852"/>
                    <a:pt x="39752" y="30813"/>
                  </a:cubicBezTo>
                  <a:cubicBezTo>
                    <a:pt x="39752" y="30782"/>
                    <a:pt x="39736" y="30767"/>
                    <a:pt x="39736" y="30751"/>
                  </a:cubicBezTo>
                  <a:cubicBezTo>
                    <a:pt x="40124" y="29216"/>
                    <a:pt x="40015" y="27572"/>
                    <a:pt x="40062" y="26005"/>
                  </a:cubicBezTo>
                  <a:cubicBezTo>
                    <a:pt x="40139" y="24268"/>
                    <a:pt x="40264" y="22546"/>
                    <a:pt x="40403" y="20825"/>
                  </a:cubicBezTo>
                  <a:cubicBezTo>
                    <a:pt x="41985" y="18669"/>
                    <a:pt x="43769" y="17242"/>
                    <a:pt x="46390" y="16498"/>
                  </a:cubicBezTo>
                  <a:cubicBezTo>
                    <a:pt x="47801" y="16095"/>
                    <a:pt x="49119" y="15862"/>
                    <a:pt x="50360" y="15102"/>
                  </a:cubicBezTo>
                  <a:close/>
                  <a:moveTo>
                    <a:pt x="23529" y="31356"/>
                  </a:moveTo>
                  <a:cubicBezTo>
                    <a:pt x="24009" y="31387"/>
                    <a:pt x="24506" y="31589"/>
                    <a:pt x="24738" y="32085"/>
                  </a:cubicBezTo>
                  <a:cubicBezTo>
                    <a:pt x="25033" y="32752"/>
                    <a:pt x="24661" y="33620"/>
                    <a:pt x="23978" y="33837"/>
                  </a:cubicBezTo>
                  <a:cubicBezTo>
                    <a:pt x="23861" y="33873"/>
                    <a:pt x="23738" y="33891"/>
                    <a:pt x="23615" y="33891"/>
                  </a:cubicBezTo>
                  <a:cubicBezTo>
                    <a:pt x="23156" y="33891"/>
                    <a:pt x="22694" y="33649"/>
                    <a:pt x="22474" y="33233"/>
                  </a:cubicBezTo>
                  <a:cubicBezTo>
                    <a:pt x="22257" y="32845"/>
                    <a:pt x="22272" y="32380"/>
                    <a:pt x="22505" y="32007"/>
                  </a:cubicBezTo>
                  <a:cubicBezTo>
                    <a:pt x="22722" y="31682"/>
                    <a:pt x="23048" y="31604"/>
                    <a:pt x="23420" y="31511"/>
                  </a:cubicBezTo>
                  <a:cubicBezTo>
                    <a:pt x="23498" y="31480"/>
                    <a:pt x="23529" y="31433"/>
                    <a:pt x="23529" y="31356"/>
                  </a:cubicBezTo>
                  <a:close/>
                  <a:moveTo>
                    <a:pt x="43480" y="28140"/>
                  </a:moveTo>
                  <a:cubicBezTo>
                    <a:pt x="46133" y="28140"/>
                    <a:pt x="46529" y="31412"/>
                    <a:pt x="45227" y="33372"/>
                  </a:cubicBezTo>
                  <a:cubicBezTo>
                    <a:pt x="45071" y="33589"/>
                    <a:pt x="44885" y="33822"/>
                    <a:pt x="44653" y="34024"/>
                  </a:cubicBezTo>
                  <a:cubicBezTo>
                    <a:pt x="43490" y="33000"/>
                    <a:pt x="42047" y="32318"/>
                    <a:pt x="40512" y="32178"/>
                  </a:cubicBezTo>
                  <a:cubicBezTo>
                    <a:pt x="40341" y="32162"/>
                    <a:pt x="40170" y="32162"/>
                    <a:pt x="39969" y="32162"/>
                  </a:cubicBezTo>
                  <a:cubicBezTo>
                    <a:pt x="39969" y="32131"/>
                    <a:pt x="39969" y="32085"/>
                    <a:pt x="39953" y="32023"/>
                  </a:cubicBezTo>
                  <a:cubicBezTo>
                    <a:pt x="40403" y="30286"/>
                    <a:pt x="40946" y="28440"/>
                    <a:pt x="42978" y="28176"/>
                  </a:cubicBezTo>
                  <a:cubicBezTo>
                    <a:pt x="43153" y="28152"/>
                    <a:pt x="43321" y="28140"/>
                    <a:pt x="43480" y="28140"/>
                  </a:cubicBezTo>
                  <a:close/>
                  <a:moveTo>
                    <a:pt x="1660" y="25633"/>
                  </a:moveTo>
                  <a:cubicBezTo>
                    <a:pt x="4343" y="29092"/>
                    <a:pt x="8283" y="31294"/>
                    <a:pt x="12548" y="31976"/>
                  </a:cubicBezTo>
                  <a:cubicBezTo>
                    <a:pt x="9927" y="32209"/>
                    <a:pt x="7244" y="33062"/>
                    <a:pt x="5026" y="34287"/>
                  </a:cubicBezTo>
                  <a:cubicBezTo>
                    <a:pt x="4452" y="33124"/>
                    <a:pt x="4018" y="31821"/>
                    <a:pt x="3630" y="30518"/>
                  </a:cubicBezTo>
                  <a:cubicBezTo>
                    <a:pt x="3413" y="29836"/>
                    <a:pt x="2187" y="27246"/>
                    <a:pt x="1660" y="25633"/>
                  </a:cubicBezTo>
                  <a:close/>
                  <a:moveTo>
                    <a:pt x="56021" y="31528"/>
                  </a:moveTo>
                  <a:cubicBezTo>
                    <a:pt x="56400" y="31528"/>
                    <a:pt x="56739" y="31657"/>
                    <a:pt x="56936" y="31961"/>
                  </a:cubicBezTo>
                  <a:cubicBezTo>
                    <a:pt x="56936" y="32054"/>
                    <a:pt x="56983" y="32147"/>
                    <a:pt x="57076" y="32209"/>
                  </a:cubicBezTo>
                  <a:cubicBezTo>
                    <a:pt x="57789" y="32752"/>
                    <a:pt x="57448" y="33775"/>
                    <a:pt x="56719" y="34117"/>
                  </a:cubicBezTo>
                  <a:cubicBezTo>
                    <a:pt x="56451" y="34251"/>
                    <a:pt x="56079" y="34325"/>
                    <a:pt x="55699" y="34325"/>
                  </a:cubicBezTo>
                  <a:cubicBezTo>
                    <a:pt x="55156" y="34325"/>
                    <a:pt x="54594" y="34175"/>
                    <a:pt x="54284" y="33837"/>
                  </a:cubicBezTo>
                  <a:cubicBezTo>
                    <a:pt x="53301" y="32749"/>
                    <a:pt x="54853" y="31528"/>
                    <a:pt x="56021" y="31528"/>
                  </a:cubicBezTo>
                  <a:close/>
                  <a:moveTo>
                    <a:pt x="78029" y="23911"/>
                  </a:moveTo>
                  <a:cubicBezTo>
                    <a:pt x="77192" y="26021"/>
                    <a:pt x="77192" y="28037"/>
                    <a:pt x="76882" y="30379"/>
                  </a:cubicBezTo>
                  <a:cubicBezTo>
                    <a:pt x="76665" y="32007"/>
                    <a:pt x="76215" y="33326"/>
                    <a:pt x="75501" y="34411"/>
                  </a:cubicBezTo>
                  <a:cubicBezTo>
                    <a:pt x="75501" y="34396"/>
                    <a:pt x="75486" y="34396"/>
                    <a:pt x="75486" y="34380"/>
                  </a:cubicBezTo>
                  <a:cubicBezTo>
                    <a:pt x="73237" y="32287"/>
                    <a:pt x="69422" y="31806"/>
                    <a:pt x="66165" y="31775"/>
                  </a:cubicBezTo>
                  <a:cubicBezTo>
                    <a:pt x="71004" y="30611"/>
                    <a:pt x="74462" y="27417"/>
                    <a:pt x="78029" y="23911"/>
                  </a:cubicBezTo>
                  <a:close/>
                  <a:moveTo>
                    <a:pt x="36070" y="27801"/>
                  </a:moveTo>
                  <a:cubicBezTo>
                    <a:pt x="37938" y="27801"/>
                    <a:pt x="39152" y="30098"/>
                    <a:pt x="39317" y="32162"/>
                  </a:cubicBezTo>
                  <a:cubicBezTo>
                    <a:pt x="37332" y="32287"/>
                    <a:pt x="35828" y="33202"/>
                    <a:pt x="34820" y="34489"/>
                  </a:cubicBezTo>
                  <a:cubicBezTo>
                    <a:pt x="34773" y="34473"/>
                    <a:pt x="34758" y="34458"/>
                    <a:pt x="34727" y="34442"/>
                  </a:cubicBezTo>
                  <a:cubicBezTo>
                    <a:pt x="33036" y="32442"/>
                    <a:pt x="31981" y="30177"/>
                    <a:pt x="34122" y="28564"/>
                  </a:cubicBezTo>
                  <a:cubicBezTo>
                    <a:pt x="34828" y="28029"/>
                    <a:pt x="35481" y="27801"/>
                    <a:pt x="36070" y="27801"/>
                  </a:cubicBezTo>
                  <a:close/>
                  <a:moveTo>
                    <a:pt x="54800" y="27777"/>
                  </a:moveTo>
                  <a:cubicBezTo>
                    <a:pt x="56166" y="27777"/>
                    <a:pt x="57475" y="28462"/>
                    <a:pt x="58797" y="29154"/>
                  </a:cubicBezTo>
                  <a:cubicBezTo>
                    <a:pt x="59278" y="29433"/>
                    <a:pt x="61357" y="29960"/>
                    <a:pt x="61527" y="30193"/>
                  </a:cubicBezTo>
                  <a:cubicBezTo>
                    <a:pt x="61605" y="30301"/>
                    <a:pt x="61667" y="30379"/>
                    <a:pt x="61729" y="30410"/>
                  </a:cubicBezTo>
                  <a:lnTo>
                    <a:pt x="61729" y="30503"/>
                  </a:lnTo>
                  <a:cubicBezTo>
                    <a:pt x="61744" y="30736"/>
                    <a:pt x="61062" y="31666"/>
                    <a:pt x="60969" y="31914"/>
                  </a:cubicBezTo>
                  <a:cubicBezTo>
                    <a:pt x="60643" y="32705"/>
                    <a:pt x="60488" y="33558"/>
                    <a:pt x="60193" y="34380"/>
                  </a:cubicBezTo>
                  <a:cubicBezTo>
                    <a:pt x="59355" y="36743"/>
                    <a:pt x="57340" y="37358"/>
                    <a:pt x="55147" y="37358"/>
                  </a:cubicBezTo>
                  <a:cubicBezTo>
                    <a:pt x="53727" y="37358"/>
                    <a:pt x="52232" y="37100"/>
                    <a:pt x="50934" y="36893"/>
                  </a:cubicBezTo>
                  <a:cubicBezTo>
                    <a:pt x="51446" y="36117"/>
                    <a:pt x="51663" y="35233"/>
                    <a:pt x="51430" y="34318"/>
                  </a:cubicBezTo>
                  <a:cubicBezTo>
                    <a:pt x="52113" y="34179"/>
                    <a:pt x="52811" y="33962"/>
                    <a:pt x="53416" y="33636"/>
                  </a:cubicBezTo>
                  <a:cubicBezTo>
                    <a:pt x="53462" y="33806"/>
                    <a:pt x="53540" y="33993"/>
                    <a:pt x="53664" y="34163"/>
                  </a:cubicBezTo>
                  <a:cubicBezTo>
                    <a:pt x="54087" y="34759"/>
                    <a:pt x="54889" y="35032"/>
                    <a:pt x="55686" y="35032"/>
                  </a:cubicBezTo>
                  <a:cubicBezTo>
                    <a:pt x="56321" y="35032"/>
                    <a:pt x="56953" y="34859"/>
                    <a:pt x="57386" y="34535"/>
                  </a:cubicBezTo>
                  <a:cubicBezTo>
                    <a:pt x="58270" y="33853"/>
                    <a:pt x="58456" y="32255"/>
                    <a:pt x="57371" y="31697"/>
                  </a:cubicBezTo>
                  <a:lnTo>
                    <a:pt x="57340" y="31697"/>
                  </a:lnTo>
                  <a:cubicBezTo>
                    <a:pt x="57128" y="31129"/>
                    <a:pt x="56497" y="30914"/>
                    <a:pt x="55857" y="30914"/>
                  </a:cubicBezTo>
                  <a:cubicBezTo>
                    <a:pt x="55466" y="30914"/>
                    <a:pt x="55071" y="30994"/>
                    <a:pt x="54765" y="31123"/>
                  </a:cubicBezTo>
                  <a:cubicBezTo>
                    <a:pt x="53958" y="31465"/>
                    <a:pt x="53338" y="32255"/>
                    <a:pt x="53307" y="33109"/>
                  </a:cubicBezTo>
                  <a:cubicBezTo>
                    <a:pt x="53276" y="33109"/>
                    <a:pt x="53230" y="33109"/>
                    <a:pt x="53199" y="33140"/>
                  </a:cubicBezTo>
                  <a:cubicBezTo>
                    <a:pt x="52547" y="33403"/>
                    <a:pt x="51927" y="33729"/>
                    <a:pt x="51275" y="33962"/>
                  </a:cubicBezTo>
                  <a:cubicBezTo>
                    <a:pt x="51260" y="33915"/>
                    <a:pt x="51244" y="33868"/>
                    <a:pt x="51213" y="33806"/>
                  </a:cubicBezTo>
                  <a:cubicBezTo>
                    <a:pt x="50717" y="32752"/>
                    <a:pt x="50019" y="32287"/>
                    <a:pt x="49197" y="32209"/>
                  </a:cubicBezTo>
                  <a:cubicBezTo>
                    <a:pt x="50205" y="30844"/>
                    <a:pt x="51120" y="29340"/>
                    <a:pt x="52594" y="28440"/>
                  </a:cubicBezTo>
                  <a:cubicBezTo>
                    <a:pt x="53351" y="27965"/>
                    <a:pt x="54083" y="27777"/>
                    <a:pt x="54800" y="27777"/>
                  </a:cubicBezTo>
                  <a:close/>
                  <a:moveTo>
                    <a:pt x="24036" y="27706"/>
                  </a:moveTo>
                  <a:cubicBezTo>
                    <a:pt x="24325" y="27706"/>
                    <a:pt x="24584" y="27732"/>
                    <a:pt x="24800" y="27789"/>
                  </a:cubicBezTo>
                  <a:cubicBezTo>
                    <a:pt x="27561" y="28518"/>
                    <a:pt x="29190" y="31682"/>
                    <a:pt x="31190" y="33527"/>
                  </a:cubicBezTo>
                  <a:cubicBezTo>
                    <a:pt x="30337" y="33682"/>
                    <a:pt x="29531" y="34055"/>
                    <a:pt x="28895" y="34628"/>
                  </a:cubicBezTo>
                  <a:cubicBezTo>
                    <a:pt x="27778" y="34024"/>
                    <a:pt x="26553" y="33543"/>
                    <a:pt x="25328" y="33124"/>
                  </a:cubicBezTo>
                  <a:cubicBezTo>
                    <a:pt x="25452" y="32829"/>
                    <a:pt x="25467" y="32504"/>
                    <a:pt x="25390" y="32162"/>
                  </a:cubicBezTo>
                  <a:cubicBezTo>
                    <a:pt x="25193" y="31364"/>
                    <a:pt x="24413" y="30799"/>
                    <a:pt x="23611" y="30799"/>
                  </a:cubicBezTo>
                  <a:cubicBezTo>
                    <a:pt x="23401" y="30799"/>
                    <a:pt x="23189" y="30838"/>
                    <a:pt x="22986" y="30922"/>
                  </a:cubicBezTo>
                  <a:cubicBezTo>
                    <a:pt x="22908" y="30968"/>
                    <a:pt x="22877" y="31046"/>
                    <a:pt x="22893" y="31123"/>
                  </a:cubicBezTo>
                  <a:cubicBezTo>
                    <a:pt x="22117" y="31232"/>
                    <a:pt x="21590" y="32240"/>
                    <a:pt x="21730" y="33000"/>
                  </a:cubicBezTo>
                  <a:cubicBezTo>
                    <a:pt x="21879" y="33881"/>
                    <a:pt x="22727" y="34514"/>
                    <a:pt x="23612" y="34514"/>
                  </a:cubicBezTo>
                  <a:cubicBezTo>
                    <a:pt x="23739" y="34514"/>
                    <a:pt x="23867" y="34501"/>
                    <a:pt x="23994" y="34473"/>
                  </a:cubicBezTo>
                  <a:cubicBezTo>
                    <a:pt x="24521" y="34365"/>
                    <a:pt x="24925" y="34008"/>
                    <a:pt x="25188" y="33558"/>
                  </a:cubicBezTo>
                  <a:cubicBezTo>
                    <a:pt x="26289" y="34070"/>
                    <a:pt x="27391" y="34628"/>
                    <a:pt x="28492" y="35140"/>
                  </a:cubicBezTo>
                  <a:cubicBezTo>
                    <a:pt x="28306" y="35404"/>
                    <a:pt x="28120" y="35683"/>
                    <a:pt x="28011" y="36009"/>
                  </a:cubicBezTo>
                  <a:cubicBezTo>
                    <a:pt x="27763" y="36707"/>
                    <a:pt x="27701" y="37265"/>
                    <a:pt x="27794" y="37746"/>
                  </a:cubicBezTo>
                  <a:cubicBezTo>
                    <a:pt x="25157" y="37281"/>
                    <a:pt x="22102" y="37808"/>
                    <a:pt x="19977" y="35807"/>
                  </a:cubicBezTo>
                  <a:cubicBezTo>
                    <a:pt x="18907" y="34784"/>
                    <a:pt x="16549" y="31061"/>
                    <a:pt x="17620" y="30022"/>
                  </a:cubicBezTo>
                  <a:cubicBezTo>
                    <a:pt x="18806" y="28876"/>
                    <a:pt x="22104" y="27706"/>
                    <a:pt x="24036" y="27706"/>
                  </a:cubicBezTo>
                  <a:close/>
                  <a:moveTo>
                    <a:pt x="40015" y="32907"/>
                  </a:moveTo>
                  <a:cubicBezTo>
                    <a:pt x="40465" y="32907"/>
                    <a:pt x="40899" y="32969"/>
                    <a:pt x="41349" y="33078"/>
                  </a:cubicBezTo>
                  <a:cubicBezTo>
                    <a:pt x="42373" y="33326"/>
                    <a:pt x="43303" y="33853"/>
                    <a:pt x="44094" y="34535"/>
                  </a:cubicBezTo>
                  <a:cubicBezTo>
                    <a:pt x="42885" y="35575"/>
                    <a:pt x="41272" y="36660"/>
                    <a:pt x="41054" y="37885"/>
                  </a:cubicBezTo>
                  <a:cubicBezTo>
                    <a:pt x="40716" y="37650"/>
                    <a:pt x="40293" y="37512"/>
                    <a:pt x="39853" y="37512"/>
                  </a:cubicBezTo>
                  <a:cubicBezTo>
                    <a:pt x="39830" y="37512"/>
                    <a:pt x="39806" y="37512"/>
                    <a:pt x="39783" y="37513"/>
                  </a:cubicBezTo>
                  <a:cubicBezTo>
                    <a:pt x="39845" y="36164"/>
                    <a:pt x="40046" y="34504"/>
                    <a:pt x="40015" y="32907"/>
                  </a:cubicBezTo>
                  <a:close/>
                  <a:moveTo>
                    <a:pt x="39333" y="32938"/>
                  </a:moveTo>
                  <a:cubicBezTo>
                    <a:pt x="39348" y="34489"/>
                    <a:pt x="39240" y="36071"/>
                    <a:pt x="39193" y="37591"/>
                  </a:cubicBezTo>
                  <a:cubicBezTo>
                    <a:pt x="39038" y="37637"/>
                    <a:pt x="38914" y="37715"/>
                    <a:pt x="38759" y="37792"/>
                  </a:cubicBezTo>
                  <a:cubicBezTo>
                    <a:pt x="38697" y="37823"/>
                    <a:pt x="38651" y="37870"/>
                    <a:pt x="38635" y="37932"/>
                  </a:cubicBezTo>
                  <a:cubicBezTo>
                    <a:pt x="38619" y="37948"/>
                    <a:pt x="38588" y="37948"/>
                    <a:pt x="38573" y="37963"/>
                  </a:cubicBezTo>
                  <a:lnTo>
                    <a:pt x="38511" y="37901"/>
                  </a:lnTo>
                  <a:cubicBezTo>
                    <a:pt x="38511" y="37823"/>
                    <a:pt x="38495" y="37730"/>
                    <a:pt x="38402" y="37668"/>
                  </a:cubicBezTo>
                  <a:cubicBezTo>
                    <a:pt x="37363" y="36955"/>
                    <a:pt x="36448" y="35869"/>
                    <a:pt x="35425" y="34985"/>
                  </a:cubicBezTo>
                  <a:cubicBezTo>
                    <a:pt x="36433" y="33853"/>
                    <a:pt x="37797" y="33093"/>
                    <a:pt x="39333" y="32938"/>
                  </a:cubicBezTo>
                  <a:close/>
                  <a:moveTo>
                    <a:pt x="64443" y="32209"/>
                  </a:moveTo>
                  <a:lnTo>
                    <a:pt x="64443" y="32209"/>
                  </a:lnTo>
                  <a:cubicBezTo>
                    <a:pt x="67840" y="32287"/>
                    <a:pt x="72461" y="32519"/>
                    <a:pt x="75052" y="34830"/>
                  </a:cubicBezTo>
                  <a:cubicBezTo>
                    <a:pt x="75083" y="34861"/>
                    <a:pt x="75114" y="34877"/>
                    <a:pt x="75176" y="34877"/>
                  </a:cubicBezTo>
                  <a:cubicBezTo>
                    <a:pt x="73842" y="36660"/>
                    <a:pt x="71794" y="37730"/>
                    <a:pt x="69096" y="38335"/>
                  </a:cubicBezTo>
                  <a:cubicBezTo>
                    <a:pt x="69080" y="38335"/>
                    <a:pt x="69049" y="38335"/>
                    <a:pt x="69034" y="38351"/>
                  </a:cubicBezTo>
                  <a:lnTo>
                    <a:pt x="68801" y="38413"/>
                  </a:lnTo>
                  <a:cubicBezTo>
                    <a:pt x="68584" y="35885"/>
                    <a:pt x="67111" y="33434"/>
                    <a:pt x="64443" y="32209"/>
                  </a:cubicBezTo>
                  <a:close/>
                  <a:moveTo>
                    <a:pt x="48630" y="33026"/>
                  </a:moveTo>
                  <a:cubicBezTo>
                    <a:pt x="49894" y="33026"/>
                    <a:pt x="50987" y="33700"/>
                    <a:pt x="50748" y="35404"/>
                  </a:cubicBezTo>
                  <a:cubicBezTo>
                    <a:pt x="50500" y="37250"/>
                    <a:pt x="49026" y="38180"/>
                    <a:pt x="47243" y="38645"/>
                  </a:cubicBezTo>
                  <a:cubicBezTo>
                    <a:pt x="47010" y="37126"/>
                    <a:pt x="46281" y="35714"/>
                    <a:pt x="45227" y="34597"/>
                  </a:cubicBezTo>
                  <a:cubicBezTo>
                    <a:pt x="45661" y="34225"/>
                    <a:pt x="46080" y="33853"/>
                    <a:pt x="46560" y="33589"/>
                  </a:cubicBezTo>
                  <a:cubicBezTo>
                    <a:pt x="47170" y="33235"/>
                    <a:pt x="47926" y="33026"/>
                    <a:pt x="48630" y="33026"/>
                  </a:cubicBezTo>
                  <a:close/>
                  <a:moveTo>
                    <a:pt x="14797" y="32364"/>
                  </a:moveTo>
                  <a:lnTo>
                    <a:pt x="14797" y="32364"/>
                  </a:lnTo>
                  <a:cubicBezTo>
                    <a:pt x="12362" y="33682"/>
                    <a:pt x="10501" y="35916"/>
                    <a:pt x="10020" y="38676"/>
                  </a:cubicBezTo>
                  <a:cubicBezTo>
                    <a:pt x="7693" y="38041"/>
                    <a:pt x="6282" y="36583"/>
                    <a:pt x="5289" y="34768"/>
                  </a:cubicBezTo>
                  <a:cubicBezTo>
                    <a:pt x="8484" y="33543"/>
                    <a:pt x="11416" y="32860"/>
                    <a:pt x="14797" y="32364"/>
                  </a:cubicBezTo>
                  <a:close/>
                  <a:moveTo>
                    <a:pt x="54226" y="25764"/>
                  </a:moveTo>
                  <a:cubicBezTo>
                    <a:pt x="57969" y="25764"/>
                    <a:pt x="60670" y="28953"/>
                    <a:pt x="64319" y="29464"/>
                  </a:cubicBezTo>
                  <a:cubicBezTo>
                    <a:pt x="63590" y="30270"/>
                    <a:pt x="62970" y="31123"/>
                    <a:pt x="62504" y="32147"/>
                  </a:cubicBezTo>
                  <a:cubicBezTo>
                    <a:pt x="61512" y="34334"/>
                    <a:pt x="61977" y="37405"/>
                    <a:pt x="59511" y="38770"/>
                  </a:cubicBezTo>
                  <a:cubicBezTo>
                    <a:pt x="59495" y="38801"/>
                    <a:pt x="59480" y="38816"/>
                    <a:pt x="59464" y="38816"/>
                  </a:cubicBezTo>
                  <a:cubicBezTo>
                    <a:pt x="59418" y="38801"/>
                    <a:pt x="59356" y="38770"/>
                    <a:pt x="59309" y="38754"/>
                  </a:cubicBezTo>
                  <a:cubicBezTo>
                    <a:pt x="56801" y="38617"/>
                    <a:pt x="54275" y="38479"/>
                    <a:pt x="51758" y="38479"/>
                  </a:cubicBezTo>
                  <a:cubicBezTo>
                    <a:pt x="50867" y="38479"/>
                    <a:pt x="49977" y="38496"/>
                    <a:pt x="49088" y="38537"/>
                  </a:cubicBezTo>
                  <a:cubicBezTo>
                    <a:pt x="49244" y="38459"/>
                    <a:pt x="49399" y="38366"/>
                    <a:pt x="49538" y="38289"/>
                  </a:cubicBezTo>
                  <a:cubicBezTo>
                    <a:pt x="49879" y="38056"/>
                    <a:pt x="50205" y="37792"/>
                    <a:pt x="50484" y="37482"/>
                  </a:cubicBezTo>
                  <a:cubicBezTo>
                    <a:pt x="51915" y="37706"/>
                    <a:pt x="53815" y="38125"/>
                    <a:pt x="55596" y="38125"/>
                  </a:cubicBezTo>
                  <a:cubicBezTo>
                    <a:pt x="56903" y="38125"/>
                    <a:pt x="58147" y="37899"/>
                    <a:pt x="59092" y="37203"/>
                  </a:cubicBezTo>
                  <a:cubicBezTo>
                    <a:pt x="61357" y="35513"/>
                    <a:pt x="60736" y="32069"/>
                    <a:pt x="62799" y="30193"/>
                  </a:cubicBezTo>
                  <a:cubicBezTo>
                    <a:pt x="62985" y="30022"/>
                    <a:pt x="62814" y="29727"/>
                    <a:pt x="62597" y="29696"/>
                  </a:cubicBezTo>
                  <a:cubicBezTo>
                    <a:pt x="59891" y="29475"/>
                    <a:pt x="57688" y="27066"/>
                    <a:pt x="55037" y="27066"/>
                  </a:cubicBezTo>
                  <a:cubicBezTo>
                    <a:pt x="54711" y="27066"/>
                    <a:pt x="54378" y="27102"/>
                    <a:pt x="54036" y="27184"/>
                  </a:cubicBezTo>
                  <a:cubicBezTo>
                    <a:pt x="51570" y="27758"/>
                    <a:pt x="49941" y="30022"/>
                    <a:pt x="48763" y="32100"/>
                  </a:cubicBezTo>
                  <a:cubicBezTo>
                    <a:pt x="48732" y="32147"/>
                    <a:pt x="48732" y="32178"/>
                    <a:pt x="48732" y="32209"/>
                  </a:cubicBezTo>
                  <a:cubicBezTo>
                    <a:pt x="48096" y="32255"/>
                    <a:pt x="47398" y="32519"/>
                    <a:pt x="46715" y="32922"/>
                  </a:cubicBezTo>
                  <a:cubicBezTo>
                    <a:pt x="49026" y="30627"/>
                    <a:pt x="51198" y="28254"/>
                    <a:pt x="53416" y="25866"/>
                  </a:cubicBezTo>
                  <a:cubicBezTo>
                    <a:pt x="53447" y="25850"/>
                    <a:pt x="53462" y="25819"/>
                    <a:pt x="53509" y="25804"/>
                  </a:cubicBezTo>
                  <a:cubicBezTo>
                    <a:pt x="53752" y="25777"/>
                    <a:pt x="53991" y="25764"/>
                    <a:pt x="54226" y="25764"/>
                  </a:cubicBezTo>
                  <a:close/>
                  <a:moveTo>
                    <a:pt x="44668" y="35078"/>
                  </a:moveTo>
                  <a:cubicBezTo>
                    <a:pt x="45614" y="36102"/>
                    <a:pt x="46281" y="37420"/>
                    <a:pt x="46467" y="38801"/>
                  </a:cubicBezTo>
                  <a:cubicBezTo>
                    <a:pt x="45413" y="39007"/>
                    <a:pt x="44289" y="39069"/>
                    <a:pt x="43276" y="39069"/>
                  </a:cubicBezTo>
                  <a:cubicBezTo>
                    <a:pt x="42769" y="39069"/>
                    <a:pt x="42290" y="39054"/>
                    <a:pt x="41861" y="39033"/>
                  </a:cubicBezTo>
                  <a:cubicBezTo>
                    <a:pt x="41830" y="38971"/>
                    <a:pt x="41830" y="38909"/>
                    <a:pt x="41814" y="38832"/>
                  </a:cubicBezTo>
                  <a:cubicBezTo>
                    <a:pt x="41737" y="38614"/>
                    <a:pt x="41644" y="38444"/>
                    <a:pt x="41520" y="38289"/>
                  </a:cubicBezTo>
                  <a:cubicBezTo>
                    <a:pt x="41675" y="38258"/>
                    <a:pt x="41783" y="38072"/>
                    <a:pt x="41737" y="37932"/>
                  </a:cubicBezTo>
                  <a:cubicBezTo>
                    <a:pt x="42714" y="37001"/>
                    <a:pt x="43645" y="36024"/>
                    <a:pt x="44622" y="35109"/>
                  </a:cubicBezTo>
                  <a:lnTo>
                    <a:pt x="44668" y="35078"/>
                  </a:lnTo>
                  <a:close/>
                  <a:moveTo>
                    <a:pt x="34944" y="35544"/>
                  </a:moveTo>
                  <a:cubicBezTo>
                    <a:pt x="35393" y="35885"/>
                    <a:pt x="35843" y="36257"/>
                    <a:pt x="36262" y="36629"/>
                  </a:cubicBezTo>
                  <a:cubicBezTo>
                    <a:pt x="37006" y="37281"/>
                    <a:pt x="37720" y="37808"/>
                    <a:pt x="38263" y="38180"/>
                  </a:cubicBezTo>
                  <a:cubicBezTo>
                    <a:pt x="38077" y="38366"/>
                    <a:pt x="37922" y="38645"/>
                    <a:pt x="37860" y="38940"/>
                  </a:cubicBezTo>
                  <a:cubicBezTo>
                    <a:pt x="36510" y="39064"/>
                    <a:pt x="35145" y="39157"/>
                    <a:pt x="33812" y="39219"/>
                  </a:cubicBezTo>
                  <a:cubicBezTo>
                    <a:pt x="33765" y="37839"/>
                    <a:pt x="34215" y="36583"/>
                    <a:pt x="34944" y="35544"/>
                  </a:cubicBezTo>
                  <a:close/>
                  <a:moveTo>
                    <a:pt x="24621" y="25823"/>
                  </a:moveTo>
                  <a:cubicBezTo>
                    <a:pt x="25302" y="25823"/>
                    <a:pt x="26009" y="25966"/>
                    <a:pt x="26755" y="26315"/>
                  </a:cubicBezTo>
                  <a:cubicBezTo>
                    <a:pt x="28926" y="28812"/>
                    <a:pt x="31175" y="31232"/>
                    <a:pt x="33362" y="33698"/>
                  </a:cubicBezTo>
                  <a:cubicBezTo>
                    <a:pt x="33191" y="33636"/>
                    <a:pt x="33036" y="33574"/>
                    <a:pt x="32865" y="33558"/>
                  </a:cubicBezTo>
                  <a:cubicBezTo>
                    <a:pt x="32524" y="33512"/>
                    <a:pt x="32183" y="33481"/>
                    <a:pt x="31857" y="33481"/>
                  </a:cubicBezTo>
                  <a:cubicBezTo>
                    <a:pt x="31873" y="33388"/>
                    <a:pt x="31857" y="33295"/>
                    <a:pt x="31780" y="33217"/>
                  </a:cubicBezTo>
                  <a:cubicBezTo>
                    <a:pt x="29531" y="31201"/>
                    <a:pt x="27840" y="27727"/>
                    <a:pt x="24599" y="27122"/>
                  </a:cubicBezTo>
                  <a:cubicBezTo>
                    <a:pt x="24305" y="27067"/>
                    <a:pt x="24016" y="27042"/>
                    <a:pt x="23730" y="27042"/>
                  </a:cubicBezTo>
                  <a:cubicBezTo>
                    <a:pt x="21089" y="27042"/>
                    <a:pt x="18763" y="29175"/>
                    <a:pt x="16286" y="29805"/>
                  </a:cubicBezTo>
                  <a:cubicBezTo>
                    <a:pt x="16084" y="29836"/>
                    <a:pt x="15991" y="30100"/>
                    <a:pt x="16115" y="30255"/>
                  </a:cubicBezTo>
                  <a:cubicBezTo>
                    <a:pt x="17449" y="32395"/>
                    <a:pt x="18100" y="35342"/>
                    <a:pt x="20303" y="36815"/>
                  </a:cubicBezTo>
                  <a:cubicBezTo>
                    <a:pt x="22474" y="38273"/>
                    <a:pt x="25436" y="37963"/>
                    <a:pt x="27918" y="38134"/>
                  </a:cubicBezTo>
                  <a:cubicBezTo>
                    <a:pt x="28104" y="38645"/>
                    <a:pt x="28492" y="39018"/>
                    <a:pt x="29019" y="39281"/>
                  </a:cubicBezTo>
                  <a:cubicBezTo>
                    <a:pt x="26119" y="39142"/>
                    <a:pt x="23203" y="38940"/>
                    <a:pt x="20318" y="38676"/>
                  </a:cubicBezTo>
                  <a:cubicBezTo>
                    <a:pt x="20318" y="38630"/>
                    <a:pt x="20272" y="38583"/>
                    <a:pt x="20225" y="38552"/>
                  </a:cubicBezTo>
                  <a:cubicBezTo>
                    <a:pt x="17542" y="37265"/>
                    <a:pt x="16999" y="34613"/>
                    <a:pt x="16224" y="32038"/>
                  </a:cubicBezTo>
                  <a:cubicBezTo>
                    <a:pt x="16286" y="31899"/>
                    <a:pt x="16239" y="31744"/>
                    <a:pt x="16115" y="31666"/>
                  </a:cubicBezTo>
                  <a:cubicBezTo>
                    <a:pt x="15805" y="30674"/>
                    <a:pt x="15433" y="29712"/>
                    <a:pt x="14890" y="28859"/>
                  </a:cubicBezTo>
                  <a:cubicBezTo>
                    <a:pt x="16239" y="28797"/>
                    <a:pt x="17511" y="28549"/>
                    <a:pt x="18783" y="28006"/>
                  </a:cubicBezTo>
                  <a:cubicBezTo>
                    <a:pt x="20720" y="27142"/>
                    <a:pt x="22551" y="25823"/>
                    <a:pt x="24621" y="25823"/>
                  </a:cubicBezTo>
                  <a:close/>
                  <a:moveTo>
                    <a:pt x="31670" y="34060"/>
                  </a:moveTo>
                  <a:cubicBezTo>
                    <a:pt x="32592" y="34060"/>
                    <a:pt x="33503" y="34518"/>
                    <a:pt x="34385" y="35140"/>
                  </a:cubicBezTo>
                  <a:cubicBezTo>
                    <a:pt x="33672" y="36350"/>
                    <a:pt x="33300" y="37808"/>
                    <a:pt x="33346" y="39266"/>
                  </a:cubicBezTo>
                  <a:cubicBezTo>
                    <a:pt x="32937" y="39281"/>
                    <a:pt x="32527" y="39303"/>
                    <a:pt x="32121" y="39303"/>
                  </a:cubicBezTo>
                  <a:cubicBezTo>
                    <a:pt x="31681" y="39303"/>
                    <a:pt x="31245" y="39277"/>
                    <a:pt x="30818" y="39188"/>
                  </a:cubicBezTo>
                  <a:cubicBezTo>
                    <a:pt x="28910" y="38754"/>
                    <a:pt x="27701" y="36893"/>
                    <a:pt x="29314" y="35218"/>
                  </a:cubicBezTo>
                  <a:cubicBezTo>
                    <a:pt x="30102" y="34387"/>
                    <a:pt x="30890" y="34060"/>
                    <a:pt x="31670" y="34060"/>
                  </a:cubicBezTo>
                  <a:close/>
                  <a:moveTo>
                    <a:pt x="39891" y="38196"/>
                  </a:moveTo>
                  <a:cubicBezTo>
                    <a:pt x="40388" y="38211"/>
                    <a:pt x="40822" y="38413"/>
                    <a:pt x="41086" y="38940"/>
                  </a:cubicBezTo>
                  <a:cubicBezTo>
                    <a:pt x="41132" y="39049"/>
                    <a:pt x="41163" y="39157"/>
                    <a:pt x="41179" y="39266"/>
                  </a:cubicBezTo>
                  <a:cubicBezTo>
                    <a:pt x="41179" y="39328"/>
                    <a:pt x="41179" y="39374"/>
                    <a:pt x="41194" y="39436"/>
                  </a:cubicBezTo>
                  <a:cubicBezTo>
                    <a:pt x="41210" y="39917"/>
                    <a:pt x="40884" y="40352"/>
                    <a:pt x="40388" y="40522"/>
                  </a:cubicBezTo>
                  <a:cubicBezTo>
                    <a:pt x="40225" y="40570"/>
                    <a:pt x="40059" y="40595"/>
                    <a:pt x="39895" y="40595"/>
                  </a:cubicBezTo>
                  <a:cubicBezTo>
                    <a:pt x="39481" y="40595"/>
                    <a:pt x="39084" y="40437"/>
                    <a:pt x="38806" y="40103"/>
                  </a:cubicBezTo>
                  <a:cubicBezTo>
                    <a:pt x="38247" y="39436"/>
                    <a:pt x="38557" y="38382"/>
                    <a:pt x="39348" y="38227"/>
                  </a:cubicBezTo>
                  <a:lnTo>
                    <a:pt x="39410" y="38227"/>
                  </a:lnTo>
                  <a:cubicBezTo>
                    <a:pt x="39473" y="38219"/>
                    <a:pt x="39531" y="38215"/>
                    <a:pt x="39589" y="38215"/>
                  </a:cubicBezTo>
                  <a:cubicBezTo>
                    <a:pt x="39647" y="38215"/>
                    <a:pt x="39705" y="38219"/>
                    <a:pt x="39767" y="38227"/>
                  </a:cubicBezTo>
                  <a:cubicBezTo>
                    <a:pt x="39814" y="38227"/>
                    <a:pt x="39860" y="38227"/>
                    <a:pt x="39891" y="38196"/>
                  </a:cubicBezTo>
                  <a:close/>
                  <a:moveTo>
                    <a:pt x="46529" y="39421"/>
                  </a:moveTo>
                  <a:lnTo>
                    <a:pt x="46529" y="39421"/>
                  </a:lnTo>
                  <a:cubicBezTo>
                    <a:pt x="46545" y="39716"/>
                    <a:pt x="46529" y="40026"/>
                    <a:pt x="46514" y="40305"/>
                  </a:cubicBezTo>
                  <a:cubicBezTo>
                    <a:pt x="46374" y="41577"/>
                    <a:pt x="45847" y="42554"/>
                    <a:pt x="45118" y="43314"/>
                  </a:cubicBezTo>
                  <a:cubicBezTo>
                    <a:pt x="43970" y="42120"/>
                    <a:pt x="42605" y="41080"/>
                    <a:pt x="41628" y="40414"/>
                  </a:cubicBezTo>
                  <a:cubicBezTo>
                    <a:pt x="41783" y="40181"/>
                    <a:pt x="41892" y="39902"/>
                    <a:pt x="41908" y="39607"/>
                  </a:cubicBezTo>
                  <a:cubicBezTo>
                    <a:pt x="42452" y="39648"/>
                    <a:pt x="43024" y="39674"/>
                    <a:pt x="43607" y="39674"/>
                  </a:cubicBezTo>
                  <a:cubicBezTo>
                    <a:pt x="44569" y="39674"/>
                    <a:pt x="45564" y="39604"/>
                    <a:pt x="46529" y="39421"/>
                  </a:cubicBezTo>
                  <a:close/>
                  <a:moveTo>
                    <a:pt x="37797" y="39452"/>
                  </a:moveTo>
                  <a:lnTo>
                    <a:pt x="37797" y="39498"/>
                  </a:lnTo>
                  <a:cubicBezTo>
                    <a:pt x="37844" y="39902"/>
                    <a:pt x="38015" y="40243"/>
                    <a:pt x="38263" y="40538"/>
                  </a:cubicBezTo>
                  <a:cubicBezTo>
                    <a:pt x="37394" y="41468"/>
                    <a:pt x="36526" y="42476"/>
                    <a:pt x="35549" y="43391"/>
                  </a:cubicBezTo>
                  <a:cubicBezTo>
                    <a:pt x="34665" y="42476"/>
                    <a:pt x="34044" y="41313"/>
                    <a:pt x="33874" y="39917"/>
                  </a:cubicBezTo>
                  <a:cubicBezTo>
                    <a:pt x="35393" y="39840"/>
                    <a:pt x="36867" y="39638"/>
                    <a:pt x="37797" y="39452"/>
                  </a:cubicBezTo>
                  <a:close/>
                  <a:moveTo>
                    <a:pt x="62923" y="33667"/>
                  </a:moveTo>
                  <a:lnTo>
                    <a:pt x="62923" y="33667"/>
                  </a:lnTo>
                  <a:cubicBezTo>
                    <a:pt x="68475" y="34753"/>
                    <a:pt x="68258" y="43298"/>
                    <a:pt x="62752" y="44322"/>
                  </a:cubicBezTo>
                  <a:cubicBezTo>
                    <a:pt x="62659" y="44337"/>
                    <a:pt x="62644" y="44415"/>
                    <a:pt x="62644" y="44493"/>
                  </a:cubicBezTo>
                  <a:cubicBezTo>
                    <a:pt x="62054" y="42600"/>
                    <a:pt x="61636" y="40584"/>
                    <a:pt x="60410" y="39095"/>
                  </a:cubicBezTo>
                  <a:cubicBezTo>
                    <a:pt x="61434" y="38366"/>
                    <a:pt x="61899" y="37420"/>
                    <a:pt x="62256" y="36102"/>
                  </a:cubicBezTo>
                  <a:cubicBezTo>
                    <a:pt x="62504" y="35249"/>
                    <a:pt x="62690" y="34442"/>
                    <a:pt x="62923" y="33667"/>
                  </a:cubicBezTo>
                  <a:close/>
                  <a:moveTo>
                    <a:pt x="47305" y="39374"/>
                  </a:moveTo>
                  <a:lnTo>
                    <a:pt x="47305" y="39374"/>
                  </a:lnTo>
                  <a:cubicBezTo>
                    <a:pt x="49151" y="39576"/>
                    <a:pt x="51260" y="40677"/>
                    <a:pt x="51058" y="42833"/>
                  </a:cubicBezTo>
                  <a:cubicBezTo>
                    <a:pt x="50937" y="44366"/>
                    <a:pt x="49767" y="44919"/>
                    <a:pt x="48452" y="44919"/>
                  </a:cubicBezTo>
                  <a:cubicBezTo>
                    <a:pt x="47586" y="44919"/>
                    <a:pt x="46658" y="44679"/>
                    <a:pt x="45925" y="44322"/>
                  </a:cubicBezTo>
                  <a:cubicBezTo>
                    <a:pt x="45800" y="44167"/>
                    <a:pt x="45692" y="44027"/>
                    <a:pt x="45568" y="43872"/>
                  </a:cubicBezTo>
                  <a:cubicBezTo>
                    <a:pt x="46483" y="43004"/>
                    <a:pt x="47103" y="41856"/>
                    <a:pt x="47289" y="40367"/>
                  </a:cubicBezTo>
                  <a:cubicBezTo>
                    <a:pt x="47320" y="40041"/>
                    <a:pt x="47320" y="39716"/>
                    <a:pt x="47305" y="39374"/>
                  </a:cubicBezTo>
                  <a:close/>
                  <a:moveTo>
                    <a:pt x="41117" y="40894"/>
                  </a:moveTo>
                  <a:cubicBezTo>
                    <a:pt x="42125" y="41546"/>
                    <a:pt x="43505" y="42585"/>
                    <a:pt x="44606" y="43748"/>
                  </a:cubicBezTo>
                  <a:cubicBezTo>
                    <a:pt x="43443" y="44648"/>
                    <a:pt x="41908" y="45144"/>
                    <a:pt x="40341" y="45315"/>
                  </a:cubicBezTo>
                  <a:cubicBezTo>
                    <a:pt x="40326" y="45253"/>
                    <a:pt x="40326" y="45190"/>
                    <a:pt x="40310" y="45144"/>
                  </a:cubicBezTo>
                  <a:cubicBezTo>
                    <a:pt x="40310" y="45113"/>
                    <a:pt x="40279" y="45113"/>
                    <a:pt x="40279" y="45113"/>
                  </a:cubicBezTo>
                  <a:cubicBezTo>
                    <a:pt x="40357" y="43671"/>
                    <a:pt x="40310" y="42244"/>
                    <a:pt x="40326" y="41236"/>
                  </a:cubicBezTo>
                  <a:cubicBezTo>
                    <a:pt x="40620" y="41189"/>
                    <a:pt x="40884" y="41065"/>
                    <a:pt x="41117" y="40894"/>
                  </a:cubicBezTo>
                  <a:close/>
                  <a:moveTo>
                    <a:pt x="38682" y="40910"/>
                  </a:moveTo>
                  <a:cubicBezTo>
                    <a:pt x="38992" y="41127"/>
                    <a:pt x="39333" y="41236"/>
                    <a:pt x="39721" y="41267"/>
                  </a:cubicBezTo>
                  <a:cubicBezTo>
                    <a:pt x="39690" y="42554"/>
                    <a:pt x="39736" y="43981"/>
                    <a:pt x="39659" y="45346"/>
                  </a:cubicBezTo>
                  <a:cubicBezTo>
                    <a:pt x="39473" y="45392"/>
                    <a:pt x="39255" y="45392"/>
                    <a:pt x="39038" y="45392"/>
                  </a:cubicBezTo>
                  <a:cubicBezTo>
                    <a:pt x="37906" y="45066"/>
                    <a:pt x="36851" y="44524"/>
                    <a:pt x="35998" y="43795"/>
                  </a:cubicBezTo>
                  <a:cubicBezTo>
                    <a:pt x="37084" y="42787"/>
                    <a:pt x="38015" y="41701"/>
                    <a:pt x="38682" y="40910"/>
                  </a:cubicBezTo>
                  <a:close/>
                  <a:moveTo>
                    <a:pt x="69018" y="39049"/>
                  </a:moveTo>
                  <a:cubicBezTo>
                    <a:pt x="69034" y="39049"/>
                    <a:pt x="69034" y="39064"/>
                    <a:pt x="69049" y="39064"/>
                  </a:cubicBezTo>
                  <a:cubicBezTo>
                    <a:pt x="71345" y="39545"/>
                    <a:pt x="72958" y="40584"/>
                    <a:pt x="74136" y="41996"/>
                  </a:cubicBezTo>
                  <a:cubicBezTo>
                    <a:pt x="74074" y="42073"/>
                    <a:pt x="74059" y="42197"/>
                    <a:pt x="74121" y="42306"/>
                  </a:cubicBezTo>
                  <a:cubicBezTo>
                    <a:pt x="74369" y="42864"/>
                    <a:pt x="69359" y="44911"/>
                    <a:pt x="68956" y="45020"/>
                  </a:cubicBezTo>
                  <a:cubicBezTo>
                    <a:pt x="67523" y="45447"/>
                    <a:pt x="66053" y="45617"/>
                    <a:pt x="64569" y="45617"/>
                  </a:cubicBezTo>
                  <a:cubicBezTo>
                    <a:pt x="64382" y="45617"/>
                    <a:pt x="64196" y="45614"/>
                    <a:pt x="64009" y="45609"/>
                  </a:cubicBezTo>
                  <a:cubicBezTo>
                    <a:pt x="67250" y="44570"/>
                    <a:pt x="68817" y="41856"/>
                    <a:pt x="68832" y="39064"/>
                  </a:cubicBezTo>
                  <a:lnTo>
                    <a:pt x="68879" y="39064"/>
                  </a:lnTo>
                  <a:cubicBezTo>
                    <a:pt x="68910" y="39064"/>
                    <a:pt x="68956" y="39049"/>
                    <a:pt x="69018" y="39049"/>
                  </a:cubicBezTo>
                  <a:close/>
                  <a:moveTo>
                    <a:pt x="63342" y="32473"/>
                  </a:moveTo>
                  <a:cubicBezTo>
                    <a:pt x="63373" y="32519"/>
                    <a:pt x="63419" y="32535"/>
                    <a:pt x="63466" y="32550"/>
                  </a:cubicBezTo>
                  <a:cubicBezTo>
                    <a:pt x="70088" y="34768"/>
                    <a:pt x="69468" y="43314"/>
                    <a:pt x="63187" y="45470"/>
                  </a:cubicBezTo>
                  <a:cubicBezTo>
                    <a:pt x="63078" y="45501"/>
                    <a:pt x="63047" y="45625"/>
                    <a:pt x="63063" y="45702"/>
                  </a:cubicBezTo>
                  <a:lnTo>
                    <a:pt x="63047" y="45702"/>
                  </a:lnTo>
                  <a:cubicBezTo>
                    <a:pt x="62914" y="45333"/>
                    <a:pt x="62781" y="44963"/>
                    <a:pt x="62661" y="44580"/>
                  </a:cubicBezTo>
                  <a:lnTo>
                    <a:pt x="62661" y="44580"/>
                  </a:lnTo>
                  <a:cubicBezTo>
                    <a:pt x="62682" y="44623"/>
                    <a:pt x="62720" y="44648"/>
                    <a:pt x="62799" y="44648"/>
                  </a:cubicBezTo>
                  <a:cubicBezTo>
                    <a:pt x="69034" y="44244"/>
                    <a:pt x="68894" y="34318"/>
                    <a:pt x="63125" y="33046"/>
                  </a:cubicBezTo>
                  <a:cubicBezTo>
                    <a:pt x="63202" y="32845"/>
                    <a:pt x="63264" y="32659"/>
                    <a:pt x="63342" y="32473"/>
                  </a:cubicBezTo>
                  <a:close/>
                  <a:moveTo>
                    <a:pt x="31702" y="39902"/>
                  </a:moveTo>
                  <a:cubicBezTo>
                    <a:pt x="32097" y="39924"/>
                    <a:pt x="32500" y="39946"/>
                    <a:pt x="32904" y="39946"/>
                  </a:cubicBezTo>
                  <a:cubicBezTo>
                    <a:pt x="33072" y="39946"/>
                    <a:pt x="33240" y="39942"/>
                    <a:pt x="33408" y="39933"/>
                  </a:cubicBezTo>
                  <a:cubicBezTo>
                    <a:pt x="33563" y="41375"/>
                    <a:pt x="34106" y="42771"/>
                    <a:pt x="35037" y="43857"/>
                  </a:cubicBezTo>
                  <a:cubicBezTo>
                    <a:pt x="34587" y="44229"/>
                    <a:pt x="34137" y="44570"/>
                    <a:pt x="33656" y="44865"/>
                  </a:cubicBezTo>
                  <a:cubicBezTo>
                    <a:pt x="32849" y="45353"/>
                    <a:pt x="31833" y="45760"/>
                    <a:pt x="30876" y="45760"/>
                  </a:cubicBezTo>
                  <a:cubicBezTo>
                    <a:pt x="30161" y="45760"/>
                    <a:pt x="29479" y="45533"/>
                    <a:pt x="28942" y="44942"/>
                  </a:cubicBezTo>
                  <a:cubicBezTo>
                    <a:pt x="28151" y="44089"/>
                    <a:pt x="28321" y="42507"/>
                    <a:pt x="28988" y="41530"/>
                  </a:cubicBezTo>
                  <a:cubicBezTo>
                    <a:pt x="29577" y="40631"/>
                    <a:pt x="30555" y="40041"/>
                    <a:pt x="31656" y="39917"/>
                  </a:cubicBezTo>
                  <a:cubicBezTo>
                    <a:pt x="31671" y="39917"/>
                    <a:pt x="31671" y="39902"/>
                    <a:pt x="31702" y="39902"/>
                  </a:cubicBezTo>
                  <a:close/>
                  <a:moveTo>
                    <a:pt x="15929" y="33698"/>
                  </a:moveTo>
                  <a:cubicBezTo>
                    <a:pt x="16596" y="35869"/>
                    <a:pt x="17356" y="37963"/>
                    <a:pt x="19450" y="38754"/>
                  </a:cubicBezTo>
                  <a:cubicBezTo>
                    <a:pt x="19403" y="38816"/>
                    <a:pt x="19419" y="38940"/>
                    <a:pt x="19465" y="39018"/>
                  </a:cubicBezTo>
                  <a:cubicBezTo>
                    <a:pt x="18255" y="39638"/>
                    <a:pt x="17604" y="40755"/>
                    <a:pt x="16999" y="42120"/>
                  </a:cubicBezTo>
                  <a:cubicBezTo>
                    <a:pt x="16441" y="43360"/>
                    <a:pt x="15929" y="44617"/>
                    <a:pt x="15433" y="45888"/>
                  </a:cubicBezTo>
                  <a:cubicBezTo>
                    <a:pt x="9958" y="43174"/>
                    <a:pt x="10656" y="36179"/>
                    <a:pt x="15929" y="33698"/>
                  </a:cubicBezTo>
                  <a:close/>
                  <a:moveTo>
                    <a:pt x="9927" y="39405"/>
                  </a:moveTo>
                  <a:cubicBezTo>
                    <a:pt x="9632" y="42585"/>
                    <a:pt x="11307" y="44958"/>
                    <a:pt x="13665" y="46741"/>
                  </a:cubicBezTo>
                  <a:cubicBezTo>
                    <a:pt x="10237" y="46400"/>
                    <a:pt x="7554" y="45175"/>
                    <a:pt x="5026" y="42709"/>
                  </a:cubicBezTo>
                  <a:cubicBezTo>
                    <a:pt x="6189" y="41205"/>
                    <a:pt x="7786" y="40057"/>
                    <a:pt x="9927" y="39405"/>
                  </a:cubicBezTo>
                  <a:close/>
                  <a:moveTo>
                    <a:pt x="15541" y="32349"/>
                  </a:moveTo>
                  <a:cubicBezTo>
                    <a:pt x="15619" y="32566"/>
                    <a:pt x="15681" y="32798"/>
                    <a:pt x="15758" y="33046"/>
                  </a:cubicBezTo>
                  <a:cubicBezTo>
                    <a:pt x="10004" y="35419"/>
                    <a:pt x="8872" y="44012"/>
                    <a:pt x="15262" y="46385"/>
                  </a:cubicBezTo>
                  <a:cubicBezTo>
                    <a:pt x="15185" y="46571"/>
                    <a:pt x="15091" y="46788"/>
                    <a:pt x="15029" y="46974"/>
                  </a:cubicBezTo>
                  <a:cubicBezTo>
                    <a:pt x="12439" y="45159"/>
                    <a:pt x="10237" y="43159"/>
                    <a:pt x="10470" y="39576"/>
                  </a:cubicBezTo>
                  <a:cubicBezTo>
                    <a:pt x="10687" y="36304"/>
                    <a:pt x="12982" y="34070"/>
                    <a:pt x="15541" y="32349"/>
                  </a:cubicBezTo>
                  <a:close/>
                  <a:moveTo>
                    <a:pt x="24149" y="44710"/>
                  </a:moveTo>
                  <a:cubicBezTo>
                    <a:pt x="24645" y="44772"/>
                    <a:pt x="25080" y="44927"/>
                    <a:pt x="25374" y="45346"/>
                  </a:cubicBezTo>
                  <a:cubicBezTo>
                    <a:pt x="25933" y="46199"/>
                    <a:pt x="25312" y="46959"/>
                    <a:pt x="24444" y="47098"/>
                  </a:cubicBezTo>
                  <a:cubicBezTo>
                    <a:pt x="24358" y="47110"/>
                    <a:pt x="24273" y="47116"/>
                    <a:pt x="24187" y="47116"/>
                  </a:cubicBezTo>
                  <a:cubicBezTo>
                    <a:pt x="23499" y="47116"/>
                    <a:pt x="22845" y="46728"/>
                    <a:pt x="22707" y="45997"/>
                  </a:cubicBezTo>
                  <a:cubicBezTo>
                    <a:pt x="22580" y="45291"/>
                    <a:pt x="23172" y="44740"/>
                    <a:pt x="23841" y="44740"/>
                  </a:cubicBezTo>
                  <a:cubicBezTo>
                    <a:pt x="23907" y="44740"/>
                    <a:pt x="23974" y="44745"/>
                    <a:pt x="24040" y="44756"/>
                  </a:cubicBezTo>
                  <a:cubicBezTo>
                    <a:pt x="24072" y="44756"/>
                    <a:pt x="24118" y="44756"/>
                    <a:pt x="24149" y="44710"/>
                  </a:cubicBezTo>
                  <a:close/>
                  <a:moveTo>
                    <a:pt x="56324" y="44302"/>
                  </a:moveTo>
                  <a:cubicBezTo>
                    <a:pt x="56866" y="44302"/>
                    <a:pt x="57383" y="44529"/>
                    <a:pt x="57634" y="45082"/>
                  </a:cubicBezTo>
                  <a:cubicBezTo>
                    <a:pt x="57960" y="45764"/>
                    <a:pt x="57650" y="46648"/>
                    <a:pt x="56983" y="46974"/>
                  </a:cubicBezTo>
                  <a:cubicBezTo>
                    <a:pt x="56772" y="47079"/>
                    <a:pt x="56546" y="47129"/>
                    <a:pt x="56321" y="47129"/>
                  </a:cubicBezTo>
                  <a:cubicBezTo>
                    <a:pt x="55751" y="47129"/>
                    <a:pt x="55191" y="46810"/>
                    <a:pt x="54936" y="46276"/>
                  </a:cubicBezTo>
                  <a:cubicBezTo>
                    <a:pt x="54517" y="45392"/>
                    <a:pt x="55091" y="44570"/>
                    <a:pt x="55944" y="44337"/>
                  </a:cubicBezTo>
                  <a:cubicBezTo>
                    <a:pt x="56070" y="44314"/>
                    <a:pt x="56198" y="44302"/>
                    <a:pt x="56324" y="44302"/>
                  </a:cubicBezTo>
                  <a:close/>
                  <a:moveTo>
                    <a:pt x="45087" y="44306"/>
                  </a:moveTo>
                  <a:cubicBezTo>
                    <a:pt x="45893" y="45268"/>
                    <a:pt x="46452" y="46323"/>
                    <a:pt x="46405" y="47331"/>
                  </a:cubicBezTo>
                  <a:cubicBezTo>
                    <a:pt x="46336" y="49015"/>
                    <a:pt x="45052" y="50129"/>
                    <a:pt x="43693" y="50129"/>
                  </a:cubicBezTo>
                  <a:cubicBezTo>
                    <a:pt x="42924" y="50129"/>
                    <a:pt x="42131" y="49772"/>
                    <a:pt x="41520" y="48959"/>
                  </a:cubicBezTo>
                  <a:cubicBezTo>
                    <a:pt x="40868" y="48091"/>
                    <a:pt x="40651" y="46990"/>
                    <a:pt x="40465" y="45935"/>
                  </a:cubicBezTo>
                  <a:cubicBezTo>
                    <a:pt x="42140" y="45811"/>
                    <a:pt x="43831" y="45299"/>
                    <a:pt x="45087" y="44306"/>
                  </a:cubicBezTo>
                  <a:close/>
                  <a:moveTo>
                    <a:pt x="35440" y="44306"/>
                  </a:moveTo>
                  <a:cubicBezTo>
                    <a:pt x="36324" y="45144"/>
                    <a:pt x="37487" y="45733"/>
                    <a:pt x="38945" y="45950"/>
                  </a:cubicBezTo>
                  <a:cubicBezTo>
                    <a:pt x="38992" y="45966"/>
                    <a:pt x="39007" y="45966"/>
                    <a:pt x="39038" y="45966"/>
                  </a:cubicBezTo>
                  <a:lnTo>
                    <a:pt x="39085" y="45966"/>
                  </a:lnTo>
                  <a:cubicBezTo>
                    <a:pt x="39255" y="45997"/>
                    <a:pt x="39457" y="46013"/>
                    <a:pt x="39628" y="46013"/>
                  </a:cubicBezTo>
                  <a:cubicBezTo>
                    <a:pt x="39566" y="46803"/>
                    <a:pt x="39426" y="47579"/>
                    <a:pt x="39224" y="48277"/>
                  </a:cubicBezTo>
                  <a:cubicBezTo>
                    <a:pt x="39023" y="48975"/>
                    <a:pt x="38635" y="49518"/>
                    <a:pt x="38154" y="49905"/>
                  </a:cubicBezTo>
                  <a:cubicBezTo>
                    <a:pt x="38141" y="49904"/>
                    <a:pt x="38128" y="49903"/>
                    <a:pt x="38116" y="49903"/>
                  </a:cubicBezTo>
                  <a:cubicBezTo>
                    <a:pt x="37976" y="49903"/>
                    <a:pt x="37857" y="49980"/>
                    <a:pt x="37829" y="50123"/>
                  </a:cubicBezTo>
                  <a:cubicBezTo>
                    <a:pt x="37406" y="50364"/>
                    <a:pt x="36938" y="50495"/>
                    <a:pt x="36461" y="50495"/>
                  </a:cubicBezTo>
                  <a:cubicBezTo>
                    <a:pt x="35833" y="50495"/>
                    <a:pt x="35191" y="50268"/>
                    <a:pt x="34618" y="49766"/>
                  </a:cubicBezTo>
                  <a:cubicBezTo>
                    <a:pt x="33098" y="48401"/>
                    <a:pt x="33517" y="46354"/>
                    <a:pt x="34680" y="44927"/>
                  </a:cubicBezTo>
                  <a:cubicBezTo>
                    <a:pt x="34928" y="44725"/>
                    <a:pt x="35207" y="44524"/>
                    <a:pt x="35440" y="44306"/>
                  </a:cubicBezTo>
                  <a:close/>
                  <a:moveTo>
                    <a:pt x="24433" y="40877"/>
                  </a:moveTo>
                  <a:cubicBezTo>
                    <a:pt x="25760" y="40877"/>
                    <a:pt x="27125" y="41101"/>
                    <a:pt x="28337" y="41298"/>
                  </a:cubicBezTo>
                  <a:cubicBezTo>
                    <a:pt x="27670" y="42275"/>
                    <a:pt x="27360" y="43469"/>
                    <a:pt x="27794" y="44524"/>
                  </a:cubicBezTo>
                  <a:cubicBezTo>
                    <a:pt x="27173" y="44617"/>
                    <a:pt x="26522" y="44880"/>
                    <a:pt x="25995" y="45237"/>
                  </a:cubicBezTo>
                  <a:cubicBezTo>
                    <a:pt x="25620" y="44512"/>
                    <a:pt x="24802" y="44150"/>
                    <a:pt x="23996" y="44150"/>
                  </a:cubicBezTo>
                  <a:cubicBezTo>
                    <a:pt x="23801" y="44150"/>
                    <a:pt x="23607" y="44171"/>
                    <a:pt x="23420" y="44213"/>
                  </a:cubicBezTo>
                  <a:cubicBezTo>
                    <a:pt x="23343" y="44229"/>
                    <a:pt x="23281" y="44275"/>
                    <a:pt x="23265" y="44337"/>
                  </a:cubicBezTo>
                  <a:cubicBezTo>
                    <a:pt x="22676" y="44462"/>
                    <a:pt x="22179" y="44989"/>
                    <a:pt x="22102" y="45625"/>
                  </a:cubicBezTo>
                  <a:cubicBezTo>
                    <a:pt x="21963" y="46809"/>
                    <a:pt x="23030" y="47719"/>
                    <a:pt x="24167" y="47719"/>
                  </a:cubicBezTo>
                  <a:cubicBezTo>
                    <a:pt x="24176" y="47719"/>
                    <a:pt x="24186" y="47719"/>
                    <a:pt x="24196" y="47719"/>
                  </a:cubicBezTo>
                  <a:cubicBezTo>
                    <a:pt x="25312" y="47703"/>
                    <a:pt x="26413" y="46928"/>
                    <a:pt x="26165" y="45687"/>
                  </a:cubicBezTo>
                  <a:cubicBezTo>
                    <a:pt x="26165" y="45656"/>
                    <a:pt x="26150" y="45625"/>
                    <a:pt x="26150" y="45609"/>
                  </a:cubicBezTo>
                  <a:cubicBezTo>
                    <a:pt x="26413" y="45485"/>
                    <a:pt x="26708" y="45346"/>
                    <a:pt x="26987" y="45237"/>
                  </a:cubicBezTo>
                  <a:cubicBezTo>
                    <a:pt x="27313" y="45113"/>
                    <a:pt x="27654" y="45035"/>
                    <a:pt x="27995" y="44942"/>
                  </a:cubicBezTo>
                  <a:cubicBezTo>
                    <a:pt x="27995" y="44942"/>
                    <a:pt x="28011" y="44942"/>
                    <a:pt x="28011" y="44927"/>
                  </a:cubicBezTo>
                  <a:cubicBezTo>
                    <a:pt x="28166" y="45175"/>
                    <a:pt x="28383" y="45408"/>
                    <a:pt x="28647" y="45640"/>
                  </a:cubicBezTo>
                  <a:cubicBezTo>
                    <a:pt x="29081" y="45997"/>
                    <a:pt x="29515" y="46199"/>
                    <a:pt x="29965" y="46338"/>
                  </a:cubicBezTo>
                  <a:lnTo>
                    <a:pt x="29903" y="46400"/>
                  </a:lnTo>
                  <a:cubicBezTo>
                    <a:pt x="29112" y="47501"/>
                    <a:pt x="28259" y="48959"/>
                    <a:pt x="27142" y="49797"/>
                  </a:cubicBezTo>
                  <a:cubicBezTo>
                    <a:pt x="26032" y="50607"/>
                    <a:pt x="25059" y="50956"/>
                    <a:pt x="24070" y="50956"/>
                  </a:cubicBezTo>
                  <a:cubicBezTo>
                    <a:pt x="23071" y="50956"/>
                    <a:pt x="22054" y="50599"/>
                    <a:pt x="20861" y="49998"/>
                  </a:cubicBezTo>
                  <a:cubicBezTo>
                    <a:pt x="20334" y="49750"/>
                    <a:pt x="17263" y="48525"/>
                    <a:pt x="17216" y="48323"/>
                  </a:cubicBezTo>
                  <a:cubicBezTo>
                    <a:pt x="17108" y="48060"/>
                    <a:pt x="19155" y="43562"/>
                    <a:pt x="19310" y="43314"/>
                  </a:cubicBezTo>
                  <a:cubicBezTo>
                    <a:pt x="20480" y="41395"/>
                    <a:pt x="22412" y="40877"/>
                    <a:pt x="24433" y="40877"/>
                  </a:cubicBezTo>
                  <a:close/>
                  <a:moveTo>
                    <a:pt x="53611" y="40295"/>
                  </a:moveTo>
                  <a:cubicBezTo>
                    <a:pt x="54533" y="40295"/>
                    <a:pt x="55454" y="40410"/>
                    <a:pt x="56378" y="40662"/>
                  </a:cubicBezTo>
                  <a:cubicBezTo>
                    <a:pt x="58627" y="41282"/>
                    <a:pt x="59418" y="42849"/>
                    <a:pt x="60209" y="44865"/>
                  </a:cubicBezTo>
                  <a:cubicBezTo>
                    <a:pt x="60860" y="46493"/>
                    <a:pt x="61419" y="48060"/>
                    <a:pt x="62690" y="49270"/>
                  </a:cubicBezTo>
                  <a:cubicBezTo>
                    <a:pt x="60783" y="49363"/>
                    <a:pt x="59325" y="50293"/>
                    <a:pt x="57479" y="50851"/>
                  </a:cubicBezTo>
                  <a:cubicBezTo>
                    <a:pt x="56669" y="51105"/>
                    <a:pt x="55956" y="51219"/>
                    <a:pt x="55320" y="51219"/>
                  </a:cubicBezTo>
                  <a:cubicBezTo>
                    <a:pt x="52101" y="51219"/>
                    <a:pt x="50866" y="48283"/>
                    <a:pt x="48949" y="45563"/>
                  </a:cubicBezTo>
                  <a:cubicBezTo>
                    <a:pt x="49973" y="45485"/>
                    <a:pt x="50888" y="45035"/>
                    <a:pt x="51399" y="44136"/>
                  </a:cubicBezTo>
                  <a:cubicBezTo>
                    <a:pt x="51415" y="44167"/>
                    <a:pt x="51430" y="44182"/>
                    <a:pt x="51477" y="44213"/>
                  </a:cubicBezTo>
                  <a:cubicBezTo>
                    <a:pt x="52376" y="44632"/>
                    <a:pt x="53338" y="45004"/>
                    <a:pt x="54269" y="45377"/>
                  </a:cubicBezTo>
                  <a:cubicBezTo>
                    <a:pt x="54207" y="45625"/>
                    <a:pt x="54207" y="45888"/>
                    <a:pt x="54269" y="46152"/>
                  </a:cubicBezTo>
                  <a:cubicBezTo>
                    <a:pt x="54517" y="47122"/>
                    <a:pt x="55414" y="47743"/>
                    <a:pt x="56360" y="47743"/>
                  </a:cubicBezTo>
                  <a:cubicBezTo>
                    <a:pt x="56594" y="47743"/>
                    <a:pt x="56830" y="47705"/>
                    <a:pt x="57060" y="47625"/>
                  </a:cubicBezTo>
                  <a:cubicBezTo>
                    <a:pt x="58146" y="47238"/>
                    <a:pt x="58704" y="45919"/>
                    <a:pt x="58239" y="44865"/>
                  </a:cubicBezTo>
                  <a:cubicBezTo>
                    <a:pt x="57930" y="44159"/>
                    <a:pt x="57191" y="43720"/>
                    <a:pt x="56443" y="43720"/>
                  </a:cubicBezTo>
                  <a:cubicBezTo>
                    <a:pt x="56139" y="43720"/>
                    <a:pt x="55834" y="43793"/>
                    <a:pt x="55556" y="43950"/>
                  </a:cubicBezTo>
                  <a:cubicBezTo>
                    <a:pt x="55540" y="43950"/>
                    <a:pt x="55540" y="43981"/>
                    <a:pt x="55525" y="43996"/>
                  </a:cubicBezTo>
                  <a:cubicBezTo>
                    <a:pt x="55060" y="44105"/>
                    <a:pt x="54672" y="44415"/>
                    <a:pt x="54455" y="44834"/>
                  </a:cubicBezTo>
                  <a:cubicBezTo>
                    <a:pt x="53524" y="44477"/>
                    <a:pt x="52594" y="44105"/>
                    <a:pt x="51648" y="43826"/>
                  </a:cubicBezTo>
                  <a:cubicBezTo>
                    <a:pt x="51632" y="43815"/>
                    <a:pt x="51618" y="43812"/>
                    <a:pt x="51606" y="43812"/>
                  </a:cubicBezTo>
                  <a:cubicBezTo>
                    <a:pt x="51582" y="43812"/>
                    <a:pt x="51565" y="43826"/>
                    <a:pt x="51554" y="43826"/>
                  </a:cubicBezTo>
                  <a:cubicBezTo>
                    <a:pt x="51586" y="43702"/>
                    <a:pt x="51648" y="43562"/>
                    <a:pt x="51679" y="43438"/>
                  </a:cubicBezTo>
                  <a:cubicBezTo>
                    <a:pt x="51958" y="42352"/>
                    <a:pt x="51679" y="41360"/>
                    <a:pt x="51074" y="40569"/>
                  </a:cubicBezTo>
                  <a:cubicBezTo>
                    <a:pt x="51925" y="40391"/>
                    <a:pt x="52769" y="40295"/>
                    <a:pt x="53611" y="40295"/>
                  </a:cubicBezTo>
                  <a:close/>
                  <a:moveTo>
                    <a:pt x="74602" y="42616"/>
                  </a:moveTo>
                  <a:cubicBezTo>
                    <a:pt x="75594" y="44058"/>
                    <a:pt x="76246" y="45795"/>
                    <a:pt x="76758" y="47781"/>
                  </a:cubicBezTo>
                  <a:cubicBezTo>
                    <a:pt x="77099" y="49145"/>
                    <a:pt x="77580" y="50433"/>
                    <a:pt x="78417" y="51394"/>
                  </a:cubicBezTo>
                  <a:cubicBezTo>
                    <a:pt x="74819" y="48649"/>
                    <a:pt x="70678" y="46803"/>
                    <a:pt x="66242" y="46044"/>
                  </a:cubicBezTo>
                  <a:cubicBezTo>
                    <a:pt x="67638" y="45950"/>
                    <a:pt x="69034" y="45656"/>
                    <a:pt x="70368" y="45159"/>
                  </a:cubicBezTo>
                  <a:cubicBezTo>
                    <a:pt x="71686" y="44679"/>
                    <a:pt x="73749" y="43841"/>
                    <a:pt x="74602" y="42616"/>
                  </a:cubicBezTo>
                  <a:close/>
                  <a:moveTo>
                    <a:pt x="20241" y="39188"/>
                  </a:moveTo>
                  <a:cubicBezTo>
                    <a:pt x="23482" y="39638"/>
                    <a:pt x="26739" y="39871"/>
                    <a:pt x="29996" y="39917"/>
                  </a:cubicBezTo>
                  <a:cubicBezTo>
                    <a:pt x="29531" y="40134"/>
                    <a:pt x="29097" y="40460"/>
                    <a:pt x="28755" y="40832"/>
                  </a:cubicBezTo>
                  <a:cubicBezTo>
                    <a:pt x="27371" y="40508"/>
                    <a:pt x="25873" y="40208"/>
                    <a:pt x="24406" y="40208"/>
                  </a:cubicBezTo>
                  <a:cubicBezTo>
                    <a:pt x="22998" y="40208"/>
                    <a:pt x="21619" y="40484"/>
                    <a:pt x="20396" y="41282"/>
                  </a:cubicBezTo>
                  <a:cubicBezTo>
                    <a:pt x="17930" y="42895"/>
                    <a:pt x="17635" y="46354"/>
                    <a:pt x="16038" y="48634"/>
                  </a:cubicBezTo>
                  <a:cubicBezTo>
                    <a:pt x="15867" y="48835"/>
                    <a:pt x="16084" y="49114"/>
                    <a:pt x="16317" y="49130"/>
                  </a:cubicBezTo>
                  <a:cubicBezTo>
                    <a:pt x="19065" y="49268"/>
                    <a:pt x="21457" y="51879"/>
                    <a:pt x="24194" y="51879"/>
                  </a:cubicBezTo>
                  <a:cubicBezTo>
                    <a:pt x="24530" y="51879"/>
                    <a:pt x="24871" y="51839"/>
                    <a:pt x="25219" y="51751"/>
                  </a:cubicBezTo>
                  <a:cubicBezTo>
                    <a:pt x="27546" y="51146"/>
                    <a:pt x="29159" y="48603"/>
                    <a:pt x="30461" y="46741"/>
                  </a:cubicBezTo>
                  <a:cubicBezTo>
                    <a:pt x="30539" y="46648"/>
                    <a:pt x="30508" y="46555"/>
                    <a:pt x="30477" y="46478"/>
                  </a:cubicBezTo>
                  <a:lnTo>
                    <a:pt x="30477" y="46478"/>
                  </a:lnTo>
                  <a:cubicBezTo>
                    <a:pt x="30618" y="46497"/>
                    <a:pt x="30761" y="46506"/>
                    <a:pt x="30905" y="46506"/>
                  </a:cubicBezTo>
                  <a:cubicBezTo>
                    <a:pt x="31219" y="46506"/>
                    <a:pt x="31538" y="46464"/>
                    <a:pt x="31857" y="46400"/>
                  </a:cubicBezTo>
                  <a:lnTo>
                    <a:pt x="31857" y="46400"/>
                  </a:lnTo>
                  <a:cubicBezTo>
                    <a:pt x="29733" y="48323"/>
                    <a:pt x="27995" y="50727"/>
                    <a:pt x="26274" y="52976"/>
                  </a:cubicBezTo>
                  <a:cubicBezTo>
                    <a:pt x="26234" y="52946"/>
                    <a:pt x="26187" y="52929"/>
                    <a:pt x="26134" y="52929"/>
                  </a:cubicBezTo>
                  <a:cubicBezTo>
                    <a:pt x="26105" y="52929"/>
                    <a:pt x="26074" y="52934"/>
                    <a:pt x="26041" y="52945"/>
                  </a:cubicBezTo>
                  <a:cubicBezTo>
                    <a:pt x="25546" y="53081"/>
                    <a:pt x="25079" y="53141"/>
                    <a:pt x="24635" y="53141"/>
                  </a:cubicBezTo>
                  <a:cubicBezTo>
                    <a:pt x="22393" y="53141"/>
                    <a:pt x="20709" y="51615"/>
                    <a:pt x="18690" y="50619"/>
                  </a:cubicBezTo>
                  <a:cubicBezTo>
                    <a:pt x="18209" y="50386"/>
                    <a:pt x="15014" y="49735"/>
                    <a:pt x="14998" y="49673"/>
                  </a:cubicBezTo>
                  <a:cubicBezTo>
                    <a:pt x="14828" y="49347"/>
                    <a:pt x="15029" y="48603"/>
                    <a:pt x="15355" y="47812"/>
                  </a:cubicBezTo>
                  <a:cubicBezTo>
                    <a:pt x="15541" y="47812"/>
                    <a:pt x="15681" y="47548"/>
                    <a:pt x="15526" y="47393"/>
                  </a:cubicBezTo>
                  <a:cubicBezTo>
                    <a:pt x="15929" y="46431"/>
                    <a:pt x="16441" y="45470"/>
                    <a:pt x="16580" y="45097"/>
                  </a:cubicBezTo>
                  <a:cubicBezTo>
                    <a:pt x="17402" y="43004"/>
                    <a:pt x="18100" y="40305"/>
                    <a:pt x="20241" y="39188"/>
                  </a:cubicBezTo>
                  <a:close/>
                  <a:moveTo>
                    <a:pt x="48840" y="38987"/>
                  </a:moveTo>
                  <a:lnTo>
                    <a:pt x="48840" y="38987"/>
                  </a:lnTo>
                  <a:cubicBezTo>
                    <a:pt x="52299" y="39204"/>
                    <a:pt x="55820" y="39250"/>
                    <a:pt x="59278" y="39452"/>
                  </a:cubicBezTo>
                  <a:cubicBezTo>
                    <a:pt x="59387" y="39452"/>
                    <a:pt x="59433" y="39436"/>
                    <a:pt x="59495" y="39405"/>
                  </a:cubicBezTo>
                  <a:cubicBezTo>
                    <a:pt x="59551" y="39439"/>
                    <a:pt x="59615" y="39464"/>
                    <a:pt x="59687" y="39464"/>
                  </a:cubicBezTo>
                  <a:cubicBezTo>
                    <a:pt x="59715" y="39464"/>
                    <a:pt x="59744" y="39461"/>
                    <a:pt x="59775" y="39452"/>
                  </a:cubicBezTo>
                  <a:cubicBezTo>
                    <a:pt x="62334" y="42383"/>
                    <a:pt x="61574" y="47176"/>
                    <a:pt x="64831" y="49502"/>
                  </a:cubicBezTo>
                  <a:cubicBezTo>
                    <a:pt x="61472" y="50701"/>
                    <a:pt x="58438" y="53342"/>
                    <a:pt x="54845" y="53342"/>
                  </a:cubicBezTo>
                  <a:cubicBezTo>
                    <a:pt x="54207" y="53342"/>
                    <a:pt x="53551" y="53259"/>
                    <a:pt x="52873" y="53069"/>
                  </a:cubicBezTo>
                  <a:cubicBezTo>
                    <a:pt x="50655" y="50650"/>
                    <a:pt x="48871" y="47905"/>
                    <a:pt x="46871" y="45299"/>
                  </a:cubicBezTo>
                  <a:lnTo>
                    <a:pt x="46871" y="45299"/>
                  </a:lnTo>
                  <a:cubicBezTo>
                    <a:pt x="47398" y="45470"/>
                    <a:pt x="47956" y="45563"/>
                    <a:pt x="48499" y="45578"/>
                  </a:cubicBezTo>
                  <a:cubicBezTo>
                    <a:pt x="48499" y="45625"/>
                    <a:pt x="48499" y="45640"/>
                    <a:pt x="48530" y="45687"/>
                  </a:cubicBezTo>
                  <a:cubicBezTo>
                    <a:pt x="49709" y="47796"/>
                    <a:pt x="51136" y="50991"/>
                    <a:pt x="53679" y="51813"/>
                  </a:cubicBezTo>
                  <a:cubicBezTo>
                    <a:pt x="54144" y="51963"/>
                    <a:pt x="54605" y="52027"/>
                    <a:pt x="55063" y="52027"/>
                  </a:cubicBezTo>
                  <a:cubicBezTo>
                    <a:pt x="57765" y="52027"/>
                    <a:pt x="60358" y="49797"/>
                    <a:pt x="63061" y="49797"/>
                  </a:cubicBezTo>
                  <a:cubicBezTo>
                    <a:pt x="63077" y="49797"/>
                    <a:pt x="63093" y="49797"/>
                    <a:pt x="63109" y="49797"/>
                  </a:cubicBezTo>
                  <a:cubicBezTo>
                    <a:pt x="63295" y="49797"/>
                    <a:pt x="63373" y="49642"/>
                    <a:pt x="63357" y="49502"/>
                  </a:cubicBezTo>
                  <a:cubicBezTo>
                    <a:pt x="63388" y="49425"/>
                    <a:pt x="63373" y="49347"/>
                    <a:pt x="63295" y="49270"/>
                  </a:cubicBezTo>
                  <a:cubicBezTo>
                    <a:pt x="61170" y="46974"/>
                    <a:pt x="61124" y="43159"/>
                    <a:pt x="58782" y="41127"/>
                  </a:cubicBezTo>
                  <a:cubicBezTo>
                    <a:pt x="57470" y="39999"/>
                    <a:pt x="55621" y="39615"/>
                    <a:pt x="53806" y="39615"/>
                  </a:cubicBezTo>
                  <a:cubicBezTo>
                    <a:pt x="52725" y="39615"/>
                    <a:pt x="51655" y="39751"/>
                    <a:pt x="50717" y="39948"/>
                  </a:cubicBezTo>
                  <a:cubicBezTo>
                    <a:pt x="50639" y="39964"/>
                    <a:pt x="50593" y="39995"/>
                    <a:pt x="50562" y="40041"/>
                  </a:cubicBezTo>
                  <a:cubicBezTo>
                    <a:pt x="50081" y="39576"/>
                    <a:pt x="49476" y="39219"/>
                    <a:pt x="48840" y="38987"/>
                  </a:cubicBezTo>
                  <a:close/>
                  <a:moveTo>
                    <a:pt x="63264" y="46245"/>
                  </a:moveTo>
                  <a:lnTo>
                    <a:pt x="63264" y="46245"/>
                  </a:lnTo>
                  <a:cubicBezTo>
                    <a:pt x="69127" y="46897"/>
                    <a:pt x="74431" y="49037"/>
                    <a:pt x="78975" y="52806"/>
                  </a:cubicBezTo>
                  <a:cubicBezTo>
                    <a:pt x="76553" y="53446"/>
                    <a:pt x="74127" y="53854"/>
                    <a:pt x="71741" y="53854"/>
                  </a:cubicBezTo>
                  <a:cubicBezTo>
                    <a:pt x="68582" y="53854"/>
                    <a:pt x="65491" y="53139"/>
                    <a:pt x="62566" y="51301"/>
                  </a:cubicBezTo>
                  <a:cubicBezTo>
                    <a:pt x="63621" y="50743"/>
                    <a:pt x="64707" y="50231"/>
                    <a:pt x="65792" y="49921"/>
                  </a:cubicBezTo>
                  <a:cubicBezTo>
                    <a:pt x="66071" y="49843"/>
                    <a:pt x="66149" y="49425"/>
                    <a:pt x="65870" y="49285"/>
                  </a:cubicBezTo>
                  <a:cubicBezTo>
                    <a:pt x="64552" y="48587"/>
                    <a:pt x="63807" y="47486"/>
                    <a:pt x="63264" y="46245"/>
                  </a:cubicBezTo>
                  <a:close/>
                  <a:moveTo>
                    <a:pt x="4654" y="43221"/>
                  </a:moveTo>
                  <a:cubicBezTo>
                    <a:pt x="6654" y="45625"/>
                    <a:pt x="9849" y="47176"/>
                    <a:pt x="12982" y="47331"/>
                  </a:cubicBezTo>
                  <a:cubicBezTo>
                    <a:pt x="8438" y="48075"/>
                    <a:pt x="3956" y="50588"/>
                    <a:pt x="2079" y="54822"/>
                  </a:cubicBezTo>
                  <a:cubicBezTo>
                    <a:pt x="2234" y="54093"/>
                    <a:pt x="2436" y="53255"/>
                    <a:pt x="2467" y="52930"/>
                  </a:cubicBezTo>
                  <a:cubicBezTo>
                    <a:pt x="2591" y="51549"/>
                    <a:pt x="2622" y="50138"/>
                    <a:pt x="2777" y="48758"/>
                  </a:cubicBezTo>
                  <a:cubicBezTo>
                    <a:pt x="3009" y="46633"/>
                    <a:pt x="3630" y="44756"/>
                    <a:pt x="4654" y="43221"/>
                  </a:cubicBezTo>
                  <a:close/>
                  <a:moveTo>
                    <a:pt x="33431" y="53638"/>
                  </a:moveTo>
                  <a:cubicBezTo>
                    <a:pt x="33650" y="53638"/>
                    <a:pt x="33873" y="53682"/>
                    <a:pt x="34075" y="53767"/>
                  </a:cubicBezTo>
                  <a:cubicBezTo>
                    <a:pt x="34122" y="53783"/>
                    <a:pt x="34184" y="53783"/>
                    <a:pt x="34230" y="53783"/>
                  </a:cubicBezTo>
                  <a:cubicBezTo>
                    <a:pt x="34835" y="54171"/>
                    <a:pt x="35269" y="54791"/>
                    <a:pt x="34897" y="55504"/>
                  </a:cubicBezTo>
                  <a:cubicBezTo>
                    <a:pt x="34637" y="56037"/>
                    <a:pt x="34112" y="56321"/>
                    <a:pt x="33570" y="56321"/>
                  </a:cubicBezTo>
                  <a:cubicBezTo>
                    <a:pt x="33369" y="56321"/>
                    <a:pt x="33167" y="56282"/>
                    <a:pt x="32974" y="56202"/>
                  </a:cubicBezTo>
                  <a:cubicBezTo>
                    <a:pt x="32276" y="55923"/>
                    <a:pt x="31919" y="55163"/>
                    <a:pt x="32183" y="54450"/>
                  </a:cubicBezTo>
                  <a:cubicBezTo>
                    <a:pt x="32370" y="53899"/>
                    <a:pt x="32893" y="53638"/>
                    <a:pt x="33431" y="53638"/>
                  </a:cubicBezTo>
                  <a:close/>
                  <a:moveTo>
                    <a:pt x="14704" y="47796"/>
                  </a:moveTo>
                  <a:lnTo>
                    <a:pt x="14704" y="47796"/>
                  </a:lnTo>
                  <a:cubicBezTo>
                    <a:pt x="14425" y="48541"/>
                    <a:pt x="14130" y="49316"/>
                    <a:pt x="13820" y="50076"/>
                  </a:cubicBezTo>
                  <a:cubicBezTo>
                    <a:pt x="13723" y="50324"/>
                    <a:pt x="13958" y="50536"/>
                    <a:pt x="14186" y="50536"/>
                  </a:cubicBezTo>
                  <a:cubicBezTo>
                    <a:pt x="14214" y="50536"/>
                    <a:pt x="14242" y="50533"/>
                    <a:pt x="14269" y="50526"/>
                  </a:cubicBezTo>
                  <a:cubicBezTo>
                    <a:pt x="14648" y="50440"/>
                    <a:pt x="15016" y="50402"/>
                    <a:pt x="15373" y="50402"/>
                  </a:cubicBezTo>
                  <a:cubicBezTo>
                    <a:pt x="16244" y="50402"/>
                    <a:pt x="17056" y="50630"/>
                    <a:pt x="17837" y="50960"/>
                  </a:cubicBezTo>
                  <a:cubicBezTo>
                    <a:pt x="14533" y="55303"/>
                    <a:pt x="7616" y="56404"/>
                    <a:pt x="2405" y="56419"/>
                  </a:cubicBezTo>
                  <a:cubicBezTo>
                    <a:pt x="2265" y="56388"/>
                    <a:pt x="2156" y="56295"/>
                    <a:pt x="2079" y="56202"/>
                  </a:cubicBezTo>
                  <a:cubicBezTo>
                    <a:pt x="4514" y="50991"/>
                    <a:pt x="9027" y="48416"/>
                    <a:pt x="14704" y="47796"/>
                  </a:cubicBezTo>
                  <a:close/>
                  <a:moveTo>
                    <a:pt x="46684" y="54031"/>
                  </a:moveTo>
                  <a:cubicBezTo>
                    <a:pt x="46715" y="54062"/>
                    <a:pt x="46762" y="54077"/>
                    <a:pt x="46793" y="54077"/>
                  </a:cubicBezTo>
                  <a:cubicBezTo>
                    <a:pt x="46829" y="54075"/>
                    <a:pt x="46866" y="54073"/>
                    <a:pt x="46901" y="54073"/>
                  </a:cubicBezTo>
                  <a:cubicBezTo>
                    <a:pt x="47657" y="54073"/>
                    <a:pt x="48243" y="54688"/>
                    <a:pt x="48065" y="55473"/>
                  </a:cubicBezTo>
                  <a:cubicBezTo>
                    <a:pt x="47928" y="56101"/>
                    <a:pt x="47323" y="56537"/>
                    <a:pt x="46693" y="56537"/>
                  </a:cubicBezTo>
                  <a:cubicBezTo>
                    <a:pt x="46608" y="56537"/>
                    <a:pt x="46522" y="56529"/>
                    <a:pt x="46436" y="56512"/>
                  </a:cubicBezTo>
                  <a:cubicBezTo>
                    <a:pt x="45769" y="56388"/>
                    <a:pt x="45320" y="55768"/>
                    <a:pt x="45397" y="55101"/>
                  </a:cubicBezTo>
                  <a:cubicBezTo>
                    <a:pt x="45475" y="54450"/>
                    <a:pt x="46064" y="54062"/>
                    <a:pt x="46684" y="54031"/>
                  </a:cubicBezTo>
                  <a:close/>
                  <a:moveTo>
                    <a:pt x="64769" y="53162"/>
                  </a:moveTo>
                  <a:lnTo>
                    <a:pt x="64769" y="53162"/>
                  </a:lnTo>
                  <a:cubicBezTo>
                    <a:pt x="67020" y="54176"/>
                    <a:pt x="69421" y="54597"/>
                    <a:pt x="71861" y="54597"/>
                  </a:cubicBezTo>
                  <a:cubicBezTo>
                    <a:pt x="74126" y="54597"/>
                    <a:pt x="76425" y="54233"/>
                    <a:pt x="78665" y="53643"/>
                  </a:cubicBezTo>
                  <a:lnTo>
                    <a:pt x="78665" y="53643"/>
                  </a:lnTo>
                  <a:cubicBezTo>
                    <a:pt x="76463" y="55334"/>
                    <a:pt x="74586" y="57350"/>
                    <a:pt x="71950" y="58436"/>
                  </a:cubicBezTo>
                  <a:cubicBezTo>
                    <a:pt x="70662" y="58963"/>
                    <a:pt x="69344" y="59273"/>
                    <a:pt x="68041" y="59413"/>
                  </a:cubicBezTo>
                  <a:cubicBezTo>
                    <a:pt x="67560" y="57055"/>
                    <a:pt x="66428" y="54853"/>
                    <a:pt x="64769" y="53162"/>
                  </a:cubicBezTo>
                  <a:close/>
                  <a:moveTo>
                    <a:pt x="60255" y="52480"/>
                  </a:moveTo>
                  <a:lnTo>
                    <a:pt x="60255" y="52480"/>
                  </a:lnTo>
                  <a:cubicBezTo>
                    <a:pt x="60441" y="54450"/>
                    <a:pt x="60597" y="56854"/>
                    <a:pt x="58999" y="58296"/>
                  </a:cubicBezTo>
                  <a:cubicBezTo>
                    <a:pt x="58045" y="59155"/>
                    <a:pt x="56796" y="59439"/>
                    <a:pt x="55527" y="59439"/>
                  </a:cubicBezTo>
                  <a:cubicBezTo>
                    <a:pt x="54505" y="59439"/>
                    <a:pt x="53469" y="59255"/>
                    <a:pt x="52563" y="59041"/>
                  </a:cubicBezTo>
                  <a:cubicBezTo>
                    <a:pt x="52826" y="58591"/>
                    <a:pt x="53074" y="58125"/>
                    <a:pt x="53307" y="57598"/>
                  </a:cubicBezTo>
                  <a:cubicBezTo>
                    <a:pt x="53834" y="56404"/>
                    <a:pt x="54005" y="55225"/>
                    <a:pt x="53989" y="53907"/>
                  </a:cubicBezTo>
                  <a:cubicBezTo>
                    <a:pt x="54005" y="53876"/>
                    <a:pt x="53989" y="53860"/>
                    <a:pt x="53974" y="53845"/>
                  </a:cubicBezTo>
                  <a:lnTo>
                    <a:pt x="53974" y="53845"/>
                  </a:lnTo>
                  <a:cubicBezTo>
                    <a:pt x="54415" y="53939"/>
                    <a:pt x="54850" y="53981"/>
                    <a:pt x="55281" y="53981"/>
                  </a:cubicBezTo>
                  <a:cubicBezTo>
                    <a:pt x="56991" y="53981"/>
                    <a:pt x="58633" y="53310"/>
                    <a:pt x="60255" y="52480"/>
                  </a:cubicBezTo>
                  <a:close/>
                  <a:moveTo>
                    <a:pt x="62442" y="51922"/>
                  </a:moveTo>
                  <a:lnTo>
                    <a:pt x="62442" y="51922"/>
                  </a:lnTo>
                  <a:cubicBezTo>
                    <a:pt x="64939" y="53876"/>
                    <a:pt x="66692" y="56326"/>
                    <a:pt x="67359" y="59444"/>
                  </a:cubicBezTo>
                  <a:cubicBezTo>
                    <a:pt x="67027" y="59466"/>
                    <a:pt x="66695" y="59477"/>
                    <a:pt x="66363" y="59477"/>
                  </a:cubicBezTo>
                  <a:cubicBezTo>
                    <a:pt x="64586" y="59477"/>
                    <a:pt x="62811" y="59166"/>
                    <a:pt x="61046" y="58591"/>
                  </a:cubicBezTo>
                  <a:cubicBezTo>
                    <a:pt x="62334" y="56652"/>
                    <a:pt x="62737" y="54217"/>
                    <a:pt x="62442" y="51922"/>
                  </a:cubicBezTo>
                  <a:close/>
                  <a:moveTo>
                    <a:pt x="13447" y="55070"/>
                  </a:moveTo>
                  <a:cubicBezTo>
                    <a:pt x="12362" y="56342"/>
                    <a:pt x="11586" y="57877"/>
                    <a:pt x="11323" y="59459"/>
                  </a:cubicBezTo>
                  <a:cubicBezTo>
                    <a:pt x="11307" y="59521"/>
                    <a:pt x="11323" y="59583"/>
                    <a:pt x="11338" y="59630"/>
                  </a:cubicBezTo>
                  <a:cubicBezTo>
                    <a:pt x="9880" y="58947"/>
                    <a:pt x="8484" y="58094"/>
                    <a:pt x="7151" y="57490"/>
                  </a:cubicBezTo>
                  <a:cubicBezTo>
                    <a:pt x="6654" y="57257"/>
                    <a:pt x="6127" y="57040"/>
                    <a:pt x="5600" y="56869"/>
                  </a:cubicBezTo>
                  <a:cubicBezTo>
                    <a:pt x="8236" y="56714"/>
                    <a:pt x="11028" y="56156"/>
                    <a:pt x="13447" y="55070"/>
                  </a:cubicBezTo>
                  <a:close/>
                  <a:moveTo>
                    <a:pt x="19760" y="51906"/>
                  </a:moveTo>
                  <a:lnTo>
                    <a:pt x="19760" y="51906"/>
                  </a:lnTo>
                  <a:cubicBezTo>
                    <a:pt x="21370" y="52798"/>
                    <a:pt x="22950" y="53768"/>
                    <a:pt x="24784" y="53768"/>
                  </a:cubicBezTo>
                  <a:cubicBezTo>
                    <a:pt x="25247" y="53768"/>
                    <a:pt x="25727" y="53706"/>
                    <a:pt x="26227" y="53566"/>
                  </a:cubicBezTo>
                  <a:cubicBezTo>
                    <a:pt x="26305" y="53550"/>
                    <a:pt x="26351" y="53519"/>
                    <a:pt x="26382" y="53473"/>
                  </a:cubicBezTo>
                  <a:lnTo>
                    <a:pt x="26382" y="53473"/>
                  </a:lnTo>
                  <a:cubicBezTo>
                    <a:pt x="25452" y="55799"/>
                    <a:pt x="26088" y="57800"/>
                    <a:pt x="27065" y="59801"/>
                  </a:cubicBezTo>
                  <a:lnTo>
                    <a:pt x="27003" y="59801"/>
                  </a:lnTo>
                  <a:cubicBezTo>
                    <a:pt x="26210" y="59959"/>
                    <a:pt x="25377" y="60064"/>
                    <a:pt x="24551" y="60064"/>
                  </a:cubicBezTo>
                  <a:cubicBezTo>
                    <a:pt x="22872" y="60064"/>
                    <a:pt x="21224" y="59632"/>
                    <a:pt x="20008" y="58343"/>
                  </a:cubicBezTo>
                  <a:cubicBezTo>
                    <a:pt x="18286" y="56544"/>
                    <a:pt x="18721" y="53922"/>
                    <a:pt x="19760" y="51906"/>
                  </a:cubicBezTo>
                  <a:close/>
                  <a:moveTo>
                    <a:pt x="61744" y="51736"/>
                  </a:moveTo>
                  <a:cubicBezTo>
                    <a:pt x="62132" y="54233"/>
                    <a:pt x="61667" y="57055"/>
                    <a:pt x="59899" y="58994"/>
                  </a:cubicBezTo>
                  <a:cubicBezTo>
                    <a:pt x="58779" y="60246"/>
                    <a:pt x="57203" y="60691"/>
                    <a:pt x="55576" y="60691"/>
                  </a:cubicBezTo>
                  <a:cubicBezTo>
                    <a:pt x="54341" y="60691"/>
                    <a:pt x="53076" y="60434"/>
                    <a:pt x="51958" y="60080"/>
                  </a:cubicBezTo>
                  <a:cubicBezTo>
                    <a:pt x="52113" y="59816"/>
                    <a:pt x="52268" y="59568"/>
                    <a:pt x="52423" y="59289"/>
                  </a:cubicBezTo>
                  <a:cubicBezTo>
                    <a:pt x="53350" y="59719"/>
                    <a:pt x="54468" y="59961"/>
                    <a:pt x="55583" y="59961"/>
                  </a:cubicBezTo>
                  <a:cubicBezTo>
                    <a:pt x="56800" y="59961"/>
                    <a:pt x="58013" y="59673"/>
                    <a:pt x="58968" y="59025"/>
                  </a:cubicBezTo>
                  <a:cubicBezTo>
                    <a:pt x="61139" y="57552"/>
                    <a:pt x="61046" y="54682"/>
                    <a:pt x="60829" y="52387"/>
                  </a:cubicBezTo>
                  <a:cubicBezTo>
                    <a:pt x="60829" y="52325"/>
                    <a:pt x="60798" y="52278"/>
                    <a:pt x="60783" y="52232"/>
                  </a:cubicBezTo>
                  <a:cubicBezTo>
                    <a:pt x="61108" y="52061"/>
                    <a:pt x="61434" y="51891"/>
                    <a:pt x="61744" y="51736"/>
                  </a:cubicBezTo>
                  <a:close/>
                  <a:moveTo>
                    <a:pt x="17666" y="52232"/>
                  </a:moveTo>
                  <a:cubicBezTo>
                    <a:pt x="16829" y="54574"/>
                    <a:pt x="16984" y="57303"/>
                    <a:pt x="18643" y="59273"/>
                  </a:cubicBezTo>
                  <a:cubicBezTo>
                    <a:pt x="18752" y="59366"/>
                    <a:pt x="18829" y="59459"/>
                    <a:pt x="18922" y="59568"/>
                  </a:cubicBezTo>
                  <a:cubicBezTo>
                    <a:pt x="18907" y="59568"/>
                    <a:pt x="18876" y="59583"/>
                    <a:pt x="18876" y="59583"/>
                  </a:cubicBezTo>
                  <a:cubicBezTo>
                    <a:pt x="17759" y="60454"/>
                    <a:pt x="16621" y="60793"/>
                    <a:pt x="15480" y="60793"/>
                  </a:cubicBezTo>
                  <a:cubicBezTo>
                    <a:pt x="14245" y="60793"/>
                    <a:pt x="13006" y="60395"/>
                    <a:pt x="11788" y="59847"/>
                  </a:cubicBezTo>
                  <a:cubicBezTo>
                    <a:pt x="11865" y="59816"/>
                    <a:pt x="11912" y="59754"/>
                    <a:pt x="11959" y="59661"/>
                  </a:cubicBezTo>
                  <a:cubicBezTo>
                    <a:pt x="12718" y="57272"/>
                    <a:pt x="13866" y="55427"/>
                    <a:pt x="15603" y="53922"/>
                  </a:cubicBezTo>
                  <a:cubicBezTo>
                    <a:pt x="16084" y="53612"/>
                    <a:pt x="16534" y="53255"/>
                    <a:pt x="16968" y="52899"/>
                  </a:cubicBezTo>
                  <a:cubicBezTo>
                    <a:pt x="17123" y="52790"/>
                    <a:pt x="17247" y="52697"/>
                    <a:pt x="17387" y="52604"/>
                  </a:cubicBezTo>
                  <a:cubicBezTo>
                    <a:pt x="17449" y="52558"/>
                    <a:pt x="17464" y="52511"/>
                    <a:pt x="17449" y="52449"/>
                  </a:cubicBezTo>
                  <a:cubicBezTo>
                    <a:pt x="17526" y="52371"/>
                    <a:pt x="17604" y="52309"/>
                    <a:pt x="17666" y="52232"/>
                  </a:cubicBezTo>
                  <a:close/>
                  <a:moveTo>
                    <a:pt x="18519" y="51239"/>
                  </a:moveTo>
                  <a:lnTo>
                    <a:pt x="18519" y="51239"/>
                  </a:lnTo>
                  <a:cubicBezTo>
                    <a:pt x="18829" y="51394"/>
                    <a:pt x="19108" y="51549"/>
                    <a:pt x="19403" y="51705"/>
                  </a:cubicBezTo>
                  <a:cubicBezTo>
                    <a:pt x="18069" y="53690"/>
                    <a:pt x="17744" y="56404"/>
                    <a:pt x="19264" y="58374"/>
                  </a:cubicBezTo>
                  <a:cubicBezTo>
                    <a:pt x="20585" y="60052"/>
                    <a:pt x="22556" y="60612"/>
                    <a:pt x="24566" y="60612"/>
                  </a:cubicBezTo>
                  <a:cubicBezTo>
                    <a:pt x="25434" y="60612"/>
                    <a:pt x="26309" y="60507"/>
                    <a:pt x="27142" y="60343"/>
                  </a:cubicBezTo>
                  <a:cubicBezTo>
                    <a:pt x="27204" y="60312"/>
                    <a:pt x="27235" y="60297"/>
                    <a:pt x="27282" y="60266"/>
                  </a:cubicBezTo>
                  <a:cubicBezTo>
                    <a:pt x="27360" y="60421"/>
                    <a:pt x="27437" y="60592"/>
                    <a:pt x="27530" y="60747"/>
                  </a:cubicBezTo>
                  <a:cubicBezTo>
                    <a:pt x="26591" y="60985"/>
                    <a:pt x="25611" y="61126"/>
                    <a:pt x="24644" y="61126"/>
                  </a:cubicBezTo>
                  <a:cubicBezTo>
                    <a:pt x="22658" y="61126"/>
                    <a:pt x="20724" y="60533"/>
                    <a:pt x="19295" y="58979"/>
                  </a:cubicBezTo>
                  <a:cubicBezTo>
                    <a:pt x="17232" y="56730"/>
                    <a:pt x="17666" y="53876"/>
                    <a:pt x="18519" y="51239"/>
                  </a:cubicBezTo>
                  <a:close/>
                  <a:moveTo>
                    <a:pt x="46747" y="49192"/>
                  </a:moveTo>
                  <a:cubicBezTo>
                    <a:pt x="47522" y="50061"/>
                    <a:pt x="48313" y="50914"/>
                    <a:pt x="49088" y="51767"/>
                  </a:cubicBezTo>
                  <a:cubicBezTo>
                    <a:pt x="49430" y="52154"/>
                    <a:pt x="49926" y="52542"/>
                    <a:pt x="50190" y="52992"/>
                  </a:cubicBezTo>
                  <a:cubicBezTo>
                    <a:pt x="51198" y="54667"/>
                    <a:pt x="51120" y="56264"/>
                    <a:pt x="50345" y="57924"/>
                  </a:cubicBezTo>
                  <a:cubicBezTo>
                    <a:pt x="49709" y="59304"/>
                    <a:pt x="49151" y="60436"/>
                    <a:pt x="49275" y="61863"/>
                  </a:cubicBezTo>
                  <a:cubicBezTo>
                    <a:pt x="48639" y="61476"/>
                    <a:pt x="48018" y="61227"/>
                    <a:pt x="47289" y="61057"/>
                  </a:cubicBezTo>
                  <a:cubicBezTo>
                    <a:pt x="46700" y="60917"/>
                    <a:pt x="46126" y="60840"/>
                    <a:pt x="45537" y="60700"/>
                  </a:cubicBezTo>
                  <a:cubicBezTo>
                    <a:pt x="44048" y="60312"/>
                    <a:pt x="43614" y="60080"/>
                    <a:pt x="42823" y="58668"/>
                  </a:cubicBezTo>
                  <a:cubicBezTo>
                    <a:pt x="41411" y="56156"/>
                    <a:pt x="41737" y="52775"/>
                    <a:pt x="41396" y="49890"/>
                  </a:cubicBezTo>
                  <a:lnTo>
                    <a:pt x="41396" y="49890"/>
                  </a:lnTo>
                  <a:cubicBezTo>
                    <a:pt x="41520" y="50029"/>
                    <a:pt x="41659" y="50138"/>
                    <a:pt x="41799" y="50262"/>
                  </a:cubicBezTo>
                  <a:cubicBezTo>
                    <a:pt x="42386" y="50708"/>
                    <a:pt x="43072" y="50917"/>
                    <a:pt x="43756" y="50917"/>
                  </a:cubicBezTo>
                  <a:cubicBezTo>
                    <a:pt x="44047" y="50917"/>
                    <a:pt x="44339" y="50879"/>
                    <a:pt x="44622" y="50805"/>
                  </a:cubicBezTo>
                  <a:cubicBezTo>
                    <a:pt x="44916" y="51782"/>
                    <a:pt x="45351" y="52790"/>
                    <a:pt x="45909" y="53643"/>
                  </a:cubicBezTo>
                  <a:cubicBezTo>
                    <a:pt x="45351" y="53860"/>
                    <a:pt x="44901" y="54341"/>
                    <a:pt x="44777" y="54962"/>
                  </a:cubicBezTo>
                  <a:cubicBezTo>
                    <a:pt x="44606" y="56032"/>
                    <a:pt x="45428" y="57055"/>
                    <a:pt x="46467" y="57179"/>
                  </a:cubicBezTo>
                  <a:cubicBezTo>
                    <a:pt x="46535" y="57186"/>
                    <a:pt x="46603" y="57189"/>
                    <a:pt x="46670" y="57189"/>
                  </a:cubicBezTo>
                  <a:cubicBezTo>
                    <a:pt x="47695" y="57189"/>
                    <a:pt x="48629" y="56427"/>
                    <a:pt x="48716" y="55365"/>
                  </a:cubicBezTo>
                  <a:cubicBezTo>
                    <a:pt x="48802" y="54397"/>
                    <a:pt x="48052" y="53560"/>
                    <a:pt x="47113" y="53560"/>
                  </a:cubicBezTo>
                  <a:cubicBezTo>
                    <a:pt x="47028" y="53560"/>
                    <a:pt x="46942" y="53567"/>
                    <a:pt x="46855" y="53581"/>
                  </a:cubicBezTo>
                  <a:cubicBezTo>
                    <a:pt x="46755" y="53563"/>
                    <a:pt x="46655" y="53555"/>
                    <a:pt x="46552" y="53555"/>
                  </a:cubicBezTo>
                  <a:cubicBezTo>
                    <a:pt x="46479" y="53555"/>
                    <a:pt x="46405" y="53559"/>
                    <a:pt x="46328" y="53566"/>
                  </a:cubicBezTo>
                  <a:cubicBezTo>
                    <a:pt x="45925" y="52573"/>
                    <a:pt x="45506" y="51627"/>
                    <a:pt x="45134" y="50619"/>
                  </a:cubicBezTo>
                  <a:cubicBezTo>
                    <a:pt x="45521" y="50448"/>
                    <a:pt x="45862" y="50216"/>
                    <a:pt x="46173" y="49890"/>
                  </a:cubicBezTo>
                  <a:cubicBezTo>
                    <a:pt x="46405" y="49657"/>
                    <a:pt x="46591" y="49425"/>
                    <a:pt x="46747" y="49192"/>
                  </a:cubicBezTo>
                  <a:close/>
                  <a:moveTo>
                    <a:pt x="33067" y="47874"/>
                  </a:moveTo>
                  <a:cubicBezTo>
                    <a:pt x="33129" y="49068"/>
                    <a:pt x="33718" y="50216"/>
                    <a:pt x="34789" y="50805"/>
                  </a:cubicBezTo>
                  <a:cubicBezTo>
                    <a:pt x="34525" y="51596"/>
                    <a:pt x="34277" y="52449"/>
                    <a:pt x="34075" y="53286"/>
                  </a:cubicBezTo>
                  <a:cubicBezTo>
                    <a:pt x="33807" y="53131"/>
                    <a:pt x="33506" y="53055"/>
                    <a:pt x="33205" y="53055"/>
                  </a:cubicBezTo>
                  <a:cubicBezTo>
                    <a:pt x="32636" y="53055"/>
                    <a:pt x="32068" y="53327"/>
                    <a:pt x="31733" y="53845"/>
                  </a:cubicBezTo>
                  <a:cubicBezTo>
                    <a:pt x="31097" y="54868"/>
                    <a:pt x="31516" y="56249"/>
                    <a:pt x="32586" y="56776"/>
                  </a:cubicBezTo>
                  <a:cubicBezTo>
                    <a:pt x="32891" y="56924"/>
                    <a:pt x="33220" y="56995"/>
                    <a:pt x="33547" y="56995"/>
                  </a:cubicBezTo>
                  <a:cubicBezTo>
                    <a:pt x="34319" y="56995"/>
                    <a:pt x="35079" y="56600"/>
                    <a:pt x="35471" y="55892"/>
                  </a:cubicBezTo>
                  <a:cubicBezTo>
                    <a:pt x="35983" y="54993"/>
                    <a:pt x="35626" y="53519"/>
                    <a:pt x="34494" y="53318"/>
                  </a:cubicBezTo>
                  <a:cubicBezTo>
                    <a:pt x="34835" y="52589"/>
                    <a:pt x="35099" y="51767"/>
                    <a:pt x="35300" y="50991"/>
                  </a:cubicBezTo>
                  <a:cubicBezTo>
                    <a:pt x="35564" y="51084"/>
                    <a:pt x="35859" y="51146"/>
                    <a:pt x="36169" y="51193"/>
                  </a:cubicBezTo>
                  <a:cubicBezTo>
                    <a:pt x="36283" y="51200"/>
                    <a:pt x="36393" y="51204"/>
                    <a:pt x="36500" y="51204"/>
                  </a:cubicBezTo>
                  <a:cubicBezTo>
                    <a:pt x="37035" y="51204"/>
                    <a:pt x="37490" y="51107"/>
                    <a:pt x="37891" y="50914"/>
                  </a:cubicBezTo>
                  <a:cubicBezTo>
                    <a:pt x="37968" y="51906"/>
                    <a:pt x="38077" y="52868"/>
                    <a:pt x="38154" y="53860"/>
                  </a:cubicBezTo>
                  <a:cubicBezTo>
                    <a:pt x="38309" y="55784"/>
                    <a:pt x="38433" y="56202"/>
                    <a:pt x="37379" y="57970"/>
                  </a:cubicBezTo>
                  <a:cubicBezTo>
                    <a:pt x="36247" y="59816"/>
                    <a:pt x="35331" y="60080"/>
                    <a:pt x="33501" y="60995"/>
                  </a:cubicBezTo>
                  <a:cubicBezTo>
                    <a:pt x="32849" y="61309"/>
                    <a:pt x="32112" y="61924"/>
                    <a:pt x="31371" y="61924"/>
                  </a:cubicBezTo>
                  <a:cubicBezTo>
                    <a:pt x="31160" y="61924"/>
                    <a:pt x="30950" y="61875"/>
                    <a:pt x="30741" y="61755"/>
                  </a:cubicBezTo>
                  <a:cubicBezTo>
                    <a:pt x="30570" y="61662"/>
                    <a:pt x="29981" y="60064"/>
                    <a:pt x="29950" y="59987"/>
                  </a:cubicBezTo>
                  <a:cubicBezTo>
                    <a:pt x="29376" y="58684"/>
                    <a:pt x="28647" y="57303"/>
                    <a:pt x="28569" y="55861"/>
                  </a:cubicBezTo>
                  <a:cubicBezTo>
                    <a:pt x="28414" y="52464"/>
                    <a:pt x="30958" y="50123"/>
                    <a:pt x="33067" y="47874"/>
                  </a:cubicBezTo>
                  <a:close/>
                  <a:moveTo>
                    <a:pt x="47088" y="46400"/>
                  </a:moveTo>
                  <a:lnTo>
                    <a:pt x="47088" y="46400"/>
                  </a:lnTo>
                  <a:cubicBezTo>
                    <a:pt x="48871" y="49176"/>
                    <a:pt x="50763" y="51922"/>
                    <a:pt x="53121" y="54248"/>
                  </a:cubicBezTo>
                  <a:cubicBezTo>
                    <a:pt x="53199" y="54326"/>
                    <a:pt x="53276" y="54341"/>
                    <a:pt x="53354" y="54341"/>
                  </a:cubicBezTo>
                  <a:cubicBezTo>
                    <a:pt x="53059" y="57908"/>
                    <a:pt x="49957" y="60188"/>
                    <a:pt x="50469" y="63771"/>
                  </a:cubicBezTo>
                  <a:cubicBezTo>
                    <a:pt x="46933" y="62205"/>
                    <a:pt x="41551" y="62840"/>
                    <a:pt x="40419" y="58343"/>
                  </a:cubicBezTo>
                  <a:cubicBezTo>
                    <a:pt x="40279" y="54620"/>
                    <a:pt x="40201" y="50898"/>
                    <a:pt x="40093" y="47176"/>
                  </a:cubicBezTo>
                  <a:lnTo>
                    <a:pt x="40093" y="47129"/>
                  </a:lnTo>
                  <a:cubicBezTo>
                    <a:pt x="40248" y="48013"/>
                    <a:pt x="40543" y="48835"/>
                    <a:pt x="41054" y="49518"/>
                  </a:cubicBezTo>
                  <a:cubicBezTo>
                    <a:pt x="41008" y="49564"/>
                    <a:pt x="40946" y="49595"/>
                    <a:pt x="40946" y="49673"/>
                  </a:cubicBezTo>
                  <a:cubicBezTo>
                    <a:pt x="40977" y="51751"/>
                    <a:pt x="41194" y="53829"/>
                    <a:pt x="41365" y="55877"/>
                  </a:cubicBezTo>
                  <a:cubicBezTo>
                    <a:pt x="41473" y="57102"/>
                    <a:pt x="41396" y="58482"/>
                    <a:pt x="42140" y="59521"/>
                  </a:cubicBezTo>
                  <a:cubicBezTo>
                    <a:pt x="43691" y="61739"/>
                    <a:pt x="47227" y="61150"/>
                    <a:pt x="49306" y="62515"/>
                  </a:cubicBezTo>
                  <a:cubicBezTo>
                    <a:pt x="49337" y="62546"/>
                    <a:pt x="49399" y="62546"/>
                    <a:pt x="49430" y="62546"/>
                  </a:cubicBezTo>
                  <a:cubicBezTo>
                    <a:pt x="49474" y="62590"/>
                    <a:pt x="49533" y="62610"/>
                    <a:pt x="49593" y="62610"/>
                  </a:cubicBezTo>
                  <a:cubicBezTo>
                    <a:pt x="49742" y="62610"/>
                    <a:pt x="49902" y="62486"/>
                    <a:pt x="49879" y="62298"/>
                  </a:cubicBezTo>
                  <a:cubicBezTo>
                    <a:pt x="49368" y="59351"/>
                    <a:pt x="52609" y="57055"/>
                    <a:pt x="51601" y="54140"/>
                  </a:cubicBezTo>
                  <a:cubicBezTo>
                    <a:pt x="50888" y="52015"/>
                    <a:pt x="48546" y="50200"/>
                    <a:pt x="47041" y="48603"/>
                  </a:cubicBezTo>
                  <a:cubicBezTo>
                    <a:pt x="47336" y="47889"/>
                    <a:pt x="47320" y="47129"/>
                    <a:pt x="47088" y="46400"/>
                  </a:cubicBezTo>
                  <a:close/>
                  <a:moveTo>
                    <a:pt x="33610" y="45656"/>
                  </a:moveTo>
                  <a:cubicBezTo>
                    <a:pt x="33300" y="46183"/>
                    <a:pt x="33129" y="46772"/>
                    <a:pt x="33067" y="47346"/>
                  </a:cubicBezTo>
                  <a:lnTo>
                    <a:pt x="33052" y="47346"/>
                  </a:lnTo>
                  <a:cubicBezTo>
                    <a:pt x="30725" y="49207"/>
                    <a:pt x="28321" y="51674"/>
                    <a:pt x="27949" y="54775"/>
                  </a:cubicBezTo>
                  <a:cubicBezTo>
                    <a:pt x="27623" y="57676"/>
                    <a:pt x="29469" y="60188"/>
                    <a:pt x="30399" y="62778"/>
                  </a:cubicBezTo>
                  <a:cubicBezTo>
                    <a:pt x="30455" y="62935"/>
                    <a:pt x="30567" y="63019"/>
                    <a:pt x="30701" y="63019"/>
                  </a:cubicBezTo>
                  <a:cubicBezTo>
                    <a:pt x="30753" y="63019"/>
                    <a:pt x="30808" y="63006"/>
                    <a:pt x="30865" y="62980"/>
                  </a:cubicBezTo>
                  <a:cubicBezTo>
                    <a:pt x="33052" y="61910"/>
                    <a:pt x="37038" y="60855"/>
                    <a:pt x="38402" y="58746"/>
                  </a:cubicBezTo>
                  <a:cubicBezTo>
                    <a:pt x="39736" y="56668"/>
                    <a:pt x="38728" y="52945"/>
                    <a:pt x="38480" y="50526"/>
                  </a:cubicBezTo>
                  <a:cubicBezTo>
                    <a:pt x="38945" y="50138"/>
                    <a:pt x="39286" y="49611"/>
                    <a:pt x="39566" y="48990"/>
                  </a:cubicBezTo>
                  <a:lnTo>
                    <a:pt x="39566" y="48990"/>
                  </a:lnTo>
                  <a:cubicBezTo>
                    <a:pt x="39395" y="52356"/>
                    <a:pt x="39488" y="55737"/>
                    <a:pt x="39798" y="59056"/>
                  </a:cubicBezTo>
                  <a:cubicBezTo>
                    <a:pt x="39798" y="59072"/>
                    <a:pt x="39798" y="59072"/>
                    <a:pt x="39814" y="59103"/>
                  </a:cubicBezTo>
                  <a:cubicBezTo>
                    <a:pt x="38542" y="61320"/>
                    <a:pt x="35750" y="61165"/>
                    <a:pt x="33610" y="62096"/>
                  </a:cubicBezTo>
                  <a:cubicBezTo>
                    <a:pt x="32214" y="62716"/>
                    <a:pt x="31051" y="63600"/>
                    <a:pt x="29965" y="64640"/>
                  </a:cubicBezTo>
                  <a:cubicBezTo>
                    <a:pt x="28864" y="60514"/>
                    <a:pt x="25157" y="57567"/>
                    <a:pt x="27220" y="52868"/>
                  </a:cubicBezTo>
                  <a:cubicBezTo>
                    <a:pt x="27282" y="52759"/>
                    <a:pt x="27235" y="52635"/>
                    <a:pt x="27158" y="52589"/>
                  </a:cubicBezTo>
                  <a:cubicBezTo>
                    <a:pt x="29345" y="50309"/>
                    <a:pt x="31144" y="47719"/>
                    <a:pt x="33594" y="45656"/>
                  </a:cubicBezTo>
                  <a:close/>
                  <a:moveTo>
                    <a:pt x="19496" y="60064"/>
                  </a:moveTo>
                  <a:cubicBezTo>
                    <a:pt x="20964" y="61281"/>
                    <a:pt x="22808" y="61781"/>
                    <a:pt x="24692" y="61781"/>
                  </a:cubicBezTo>
                  <a:cubicBezTo>
                    <a:pt x="25595" y="61781"/>
                    <a:pt x="26506" y="61666"/>
                    <a:pt x="27391" y="61460"/>
                  </a:cubicBezTo>
                  <a:lnTo>
                    <a:pt x="27391" y="61460"/>
                  </a:lnTo>
                  <a:cubicBezTo>
                    <a:pt x="27329" y="61538"/>
                    <a:pt x="27282" y="61600"/>
                    <a:pt x="27220" y="61677"/>
                  </a:cubicBezTo>
                  <a:cubicBezTo>
                    <a:pt x="24599" y="63569"/>
                    <a:pt x="22009" y="64779"/>
                    <a:pt x="18674" y="65074"/>
                  </a:cubicBezTo>
                  <a:lnTo>
                    <a:pt x="18643" y="65074"/>
                  </a:lnTo>
                  <a:cubicBezTo>
                    <a:pt x="18488" y="63399"/>
                    <a:pt x="18721" y="61693"/>
                    <a:pt x="19496" y="60064"/>
                  </a:cubicBezTo>
                  <a:close/>
                  <a:moveTo>
                    <a:pt x="60643" y="59149"/>
                  </a:moveTo>
                  <a:cubicBezTo>
                    <a:pt x="63063" y="60824"/>
                    <a:pt x="62520" y="63228"/>
                    <a:pt x="61481" y="65493"/>
                  </a:cubicBezTo>
                  <a:cubicBezTo>
                    <a:pt x="57727" y="65182"/>
                    <a:pt x="55013" y="62995"/>
                    <a:pt x="52283" y="60654"/>
                  </a:cubicBezTo>
                  <a:lnTo>
                    <a:pt x="52283" y="60654"/>
                  </a:lnTo>
                  <a:cubicBezTo>
                    <a:pt x="53383" y="61040"/>
                    <a:pt x="54637" y="61295"/>
                    <a:pt x="55869" y="61295"/>
                  </a:cubicBezTo>
                  <a:cubicBezTo>
                    <a:pt x="57504" y="61295"/>
                    <a:pt x="59099" y="60846"/>
                    <a:pt x="60240" y="59661"/>
                  </a:cubicBezTo>
                  <a:cubicBezTo>
                    <a:pt x="60395" y="59506"/>
                    <a:pt x="60504" y="59335"/>
                    <a:pt x="60643" y="59149"/>
                  </a:cubicBezTo>
                  <a:close/>
                  <a:moveTo>
                    <a:pt x="40279" y="59661"/>
                  </a:moveTo>
                  <a:cubicBezTo>
                    <a:pt x="41023" y="61708"/>
                    <a:pt x="43179" y="62499"/>
                    <a:pt x="45459" y="63089"/>
                  </a:cubicBezTo>
                  <a:cubicBezTo>
                    <a:pt x="44528" y="64988"/>
                    <a:pt x="43121" y="66046"/>
                    <a:pt x="41202" y="66046"/>
                  </a:cubicBezTo>
                  <a:cubicBezTo>
                    <a:pt x="40693" y="66046"/>
                    <a:pt x="40148" y="65971"/>
                    <a:pt x="39566" y="65818"/>
                  </a:cubicBezTo>
                  <a:cubicBezTo>
                    <a:pt x="37611" y="65322"/>
                    <a:pt x="36076" y="64236"/>
                    <a:pt x="34928" y="62561"/>
                  </a:cubicBezTo>
                  <a:cubicBezTo>
                    <a:pt x="35859" y="62236"/>
                    <a:pt x="36836" y="61925"/>
                    <a:pt x="37844" y="61553"/>
                  </a:cubicBezTo>
                  <a:cubicBezTo>
                    <a:pt x="38961" y="61150"/>
                    <a:pt x="39736" y="60607"/>
                    <a:pt x="40279" y="59661"/>
                  </a:cubicBezTo>
                  <a:close/>
                  <a:moveTo>
                    <a:pt x="34665" y="62685"/>
                  </a:moveTo>
                  <a:cubicBezTo>
                    <a:pt x="35704" y="64934"/>
                    <a:pt x="38061" y="66206"/>
                    <a:pt x="40465" y="66547"/>
                  </a:cubicBezTo>
                  <a:cubicBezTo>
                    <a:pt x="40774" y="66587"/>
                    <a:pt x="41068" y="66607"/>
                    <a:pt x="41350" y="66607"/>
                  </a:cubicBezTo>
                  <a:cubicBezTo>
                    <a:pt x="43573" y="66607"/>
                    <a:pt x="44982" y="65377"/>
                    <a:pt x="45987" y="63244"/>
                  </a:cubicBezTo>
                  <a:lnTo>
                    <a:pt x="45987" y="63228"/>
                  </a:lnTo>
                  <a:cubicBezTo>
                    <a:pt x="46142" y="63259"/>
                    <a:pt x="46312" y="63306"/>
                    <a:pt x="46467" y="63337"/>
                  </a:cubicBezTo>
                  <a:cubicBezTo>
                    <a:pt x="45468" y="66142"/>
                    <a:pt x="43462" y="67257"/>
                    <a:pt x="41272" y="67257"/>
                  </a:cubicBezTo>
                  <a:cubicBezTo>
                    <a:pt x="38498" y="67257"/>
                    <a:pt x="35431" y="65467"/>
                    <a:pt x="33749" y="63058"/>
                  </a:cubicBezTo>
                  <a:cubicBezTo>
                    <a:pt x="34060" y="62918"/>
                    <a:pt x="34354" y="62794"/>
                    <a:pt x="34665" y="62685"/>
                  </a:cubicBezTo>
                  <a:close/>
                  <a:moveTo>
                    <a:pt x="33765" y="63802"/>
                  </a:moveTo>
                  <a:cubicBezTo>
                    <a:pt x="35347" y="66159"/>
                    <a:pt x="38015" y="67679"/>
                    <a:pt x="40620" y="67866"/>
                  </a:cubicBezTo>
                  <a:cubicBezTo>
                    <a:pt x="39876" y="70704"/>
                    <a:pt x="37704" y="72007"/>
                    <a:pt x="35285" y="72984"/>
                  </a:cubicBezTo>
                  <a:cubicBezTo>
                    <a:pt x="34525" y="71681"/>
                    <a:pt x="33796" y="70657"/>
                    <a:pt x="33579" y="69075"/>
                  </a:cubicBezTo>
                  <a:cubicBezTo>
                    <a:pt x="33331" y="67323"/>
                    <a:pt x="33579" y="65570"/>
                    <a:pt x="33765" y="63802"/>
                  </a:cubicBezTo>
                  <a:close/>
                  <a:moveTo>
                    <a:pt x="54315" y="63104"/>
                  </a:moveTo>
                  <a:lnTo>
                    <a:pt x="54315" y="63104"/>
                  </a:lnTo>
                  <a:cubicBezTo>
                    <a:pt x="56316" y="64686"/>
                    <a:pt x="58611" y="65803"/>
                    <a:pt x="61201" y="66082"/>
                  </a:cubicBezTo>
                  <a:cubicBezTo>
                    <a:pt x="60659" y="67168"/>
                    <a:pt x="60038" y="68191"/>
                    <a:pt x="59635" y="69075"/>
                  </a:cubicBezTo>
                  <a:cubicBezTo>
                    <a:pt x="59030" y="70394"/>
                    <a:pt x="58813" y="71914"/>
                    <a:pt x="58472" y="73309"/>
                  </a:cubicBezTo>
                  <a:cubicBezTo>
                    <a:pt x="58239" y="69541"/>
                    <a:pt x="56719" y="66004"/>
                    <a:pt x="54315" y="63104"/>
                  </a:cubicBezTo>
                  <a:close/>
                  <a:moveTo>
                    <a:pt x="46855" y="64081"/>
                  </a:moveTo>
                  <a:cubicBezTo>
                    <a:pt x="47072" y="64546"/>
                    <a:pt x="47305" y="65027"/>
                    <a:pt x="47553" y="65493"/>
                  </a:cubicBezTo>
                  <a:cubicBezTo>
                    <a:pt x="48701" y="68207"/>
                    <a:pt x="49119" y="70735"/>
                    <a:pt x="48297" y="73914"/>
                  </a:cubicBezTo>
                  <a:lnTo>
                    <a:pt x="48297" y="73992"/>
                  </a:lnTo>
                  <a:cubicBezTo>
                    <a:pt x="45165" y="73092"/>
                    <a:pt x="42218" y="71510"/>
                    <a:pt x="41861" y="67866"/>
                  </a:cubicBezTo>
                  <a:cubicBezTo>
                    <a:pt x="43924" y="67648"/>
                    <a:pt x="45800" y="66470"/>
                    <a:pt x="46855" y="64081"/>
                  </a:cubicBezTo>
                  <a:close/>
                  <a:moveTo>
                    <a:pt x="51415" y="61134"/>
                  </a:moveTo>
                  <a:cubicBezTo>
                    <a:pt x="55556" y="64624"/>
                    <a:pt x="57634" y="69308"/>
                    <a:pt x="58037" y="74628"/>
                  </a:cubicBezTo>
                  <a:cubicBezTo>
                    <a:pt x="58022" y="74721"/>
                    <a:pt x="57991" y="74798"/>
                    <a:pt x="57960" y="74860"/>
                  </a:cubicBezTo>
                  <a:cubicBezTo>
                    <a:pt x="57960" y="74876"/>
                    <a:pt x="57944" y="74876"/>
                    <a:pt x="57944" y="74876"/>
                  </a:cubicBezTo>
                  <a:cubicBezTo>
                    <a:pt x="53292" y="72007"/>
                    <a:pt x="49631" y="68579"/>
                    <a:pt x="47351" y="63492"/>
                  </a:cubicBezTo>
                  <a:lnTo>
                    <a:pt x="47351" y="63492"/>
                  </a:lnTo>
                  <a:cubicBezTo>
                    <a:pt x="48639" y="63786"/>
                    <a:pt x="49848" y="64097"/>
                    <a:pt x="50748" y="64624"/>
                  </a:cubicBezTo>
                  <a:cubicBezTo>
                    <a:pt x="50804" y="64657"/>
                    <a:pt x="50862" y="64672"/>
                    <a:pt x="50917" y="64672"/>
                  </a:cubicBezTo>
                  <a:cubicBezTo>
                    <a:pt x="51121" y="64672"/>
                    <a:pt x="51293" y="64471"/>
                    <a:pt x="51244" y="64252"/>
                  </a:cubicBezTo>
                  <a:cubicBezTo>
                    <a:pt x="50903" y="62980"/>
                    <a:pt x="51043" y="62003"/>
                    <a:pt x="51415" y="61134"/>
                  </a:cubicBezTo>
                  <a:close/>
                  <a:moveTo>
                    <a:pt x="49337" y="68346"/>
                  </a:moveTo>
                  <a:lnTo>
                    <a:pt x="49337" y="68346"/>
                  </a:lnTo>
                  <a:cubicBezTo>
                    <a:pt x="51477" y="71324"/>
                    <a:pt x="54300" y="73852"/>
                    <a:pt x="57650" y="75279"/>
                  </a:cubicBezTo>
                  <a:cubicBezTo>
                    <a:pt x="57285" y="75595"/>
                    <a:pt x="56728" y="75716"/>
                    <a:pt x="56071" y="75716"/>
                  </a:cubicBezTo>
                  <a:cubicBezTo>
                    <a:pt x="54213" y="75716"/>
                    <a:pt x="51562" y="74744"/>
                    <a:pt x="50267" y="74457"/>
                  </a:cubicBezTo>
                  <a:cubicBezTo>
                    <a:pt x="49817" y="74349"/>
                    <a:pt x="49383" y="74255"/>
                    <a:pt x="48933" y="74131"/>
                  </a:cubicBezTo>
                  <a:cubicBezTo>
                    <a:pt x="48949" y="74116"/>
                    <a:pt x="48949" y="74100"/>
                    <a:pt x="48964" y="74085"/>
                  </a:cubicBezTo>
                  <a:cubicBezTo>
                    <a:pt x="49569" y="72332"/>
                    <a:pt x="49709" y="70254"/>
                    <a:pt x="49337" y="68346"/>
                  </a:cubicBezTo>
                  <a:close/>
                  <a:moveTo>
                    <a:pt x="32834" y="68300"/>
                  </a:moveTo>
                  <a:cubicBezTo>
                    <a:pt x="32896" y="70130"/>
                    <a:pt x="33408" y="71867"/>
                    <a:pt x="34680" y="73216"/>
                  </a:cubicBezTo>
                  <a:cubicBezTo>
                    <a:pt x="33486" y="73682"/>
                    <a:pt x="32245" y="74069"/>
                    <a:pt x="31097" y="74550"/>
                  </a:cubicBezTo>
                  <a:cubicBezTo>
                    <a:pt x="30105" y="74953"/>
                    <a:pt x="28647" y="76055"/>
                    <a:pt x="27313" y="76628"/>
                  </a:cubicBezTo>
                  <a:cubicBezTo>
                    <a:pt x="30043" y="74488"/>
                    <a:pt x="31904" y="71557"/>
                    <a:pt x="32834" y="68300"/>
                  </a:cubicBezTo>
                  <a:close/>
                  <a:moveTo>
                    <a:pt x="25995" y="63321"/>
                  </a:moveTo>
                  <a:lnTo>
                    <a:pt x="25995" y="63321"/>
                  </a:lnTo>
                  <a:cubicBezTo>
                    <a:pt x="23467" y="67416"/>
                    <a:pt x="23048" y="72549"/>
                    <a:pt x="25390" y="76908"/>
                  </a:cubicBezTo>
                  <a:cubicBezTo>
                    <a:pt x="25374" y="76908"/>
                    <a:pt x="25312" y="76892"/>
                    <a:pt x="25266" y="76877"/>
                  </a:cubicBezTo>
                  <a:cubicBezTo>
                    <a:pt x="24366" y="76520"/>
                    <a:pt x="22521" y="73527"/>
                    <a:pt x="22040" y="72860"/>
                  </a:cubicBezTo>
                  <a:cubicBezTo>
                    <a:pt x="21419" y="72022"/>
                    <a:pt x="20814" y="71169"/>
                    <a:pt x="20334" y="70269"/>
                  </a:cubicBezTo>
                  <a:cubicBezTo>
                    <a:pt x="19527" y="68796"/>
                    <a:pt x="18953" y="67261"/>
                    <a:pt x="18705" y="65694"/>
                  </a:cubicBezTo>
                  <a:cubicBezTo>
                    <a:pt x="21233" y="65617"/>
                    <a:pt x="23885" y="64810"/>
                    <a:pt x="25995" y="63321"/>
                  </a:cubicBezTo>
                  <a:close/>
                  <a:moveTo>
                    <a:pt x="27995" y="61693"/>
                  </a:moveTo>
                  <a:cubicBezTo>
                    <a:pt x="28600" y="62871"/>
                    <a:pt x="29159" y="64097"/>
                    <a:pt x="29422" y="65415"/>
                  </a:cubicBezTo>
                  <a:cubicBezTo>
                    <a:pt x="29461" y="65581"/>
                    <a:pt x="29623" y="65679"/>
                    <a:pt x="29780" y="65679"/>
                  </a:cubicBezTo>
                  <a:cubicBezTo>
                    <a:pt x="29873" y="65679"/>
                    <a:pt x="29964" y="65645"/>
                    <a:pt x="30027" y="65570"/>
                  </a:cubicBezTo>
                  <a:cubicBezTo>
                    <a:pt x="30896" y="64640"/>
                    <a:pt x="31811" y="64004"/>
                    <a:pt x="32757" y="63492"/>
                  </a:cubicBezTo>
                  <a:lnTo>
                    <a:pt x="32757" y="63492"/>
                  </a:lnTo>
                  <a:cubicBezTo>
                    <a:pt x="32772" y="68889"/>
                    <a:pt x="30306" y="73604"/>
                    <a:pt x="26134" y="76954"/>
                  </a:cubicBezTo>
                  <a:cubicBezTo>
                    <a:pt x="26119" y="76970"/>
                    <a:pt x="26072" y="76970"/>
                    <a:pt x="26010" y="76970"/>
                  </a:cubicBezTo>
                  <a:cubicBezTo>
                    <a:pt x="23761" y="71588"/>
                    <a:pt x="24180" y="66237"/>
                    <a:pt x="27995" y="61693"/>
                  </a:cubicBezTo>
                  <a:close/>
                  <a:moveTo>
                    <a:pt x="55659" y="1"/>
                  </a:moveTo>
                  <a:cubicBezTo>
                    <a:pt x="55597" y="1"/>
                    <a:pt x="55533" y="15"/>
                    <a:pt x="55478" y="42"/>
                  </a:cubicBezTo>
                  <a:cubicBezTo>
                    <a:pt x="50500" y="2570"/>
                    <a:pt x="40667" y="2415"/>
                    <a:pt x="39566" y="9317"/>
                  </a:cubicBezTo>
                  <a:cubicBezTo>
                    <a:pt x="38216" y="2415"/>
                    <a:pt x="28057" y="4044"/>
                    <a:pt x="23498" y="631"/>
                  </a:cubicBezTo>
                  <a:cubicBezTo>
                    <a:pt x="23449" y="594"/>
                    <a:pt x="23388" y="577"/>
                    <a:pt x="23326" y="577"/>
                  </a:cubicBezTo>
                  <a:cubicBezTo>
                    <a:pt x="23209" y="577"/>
                    <a:pt x="23088" y="638"/>
                    <a:pt x="23048" y="740"/>
                  </a:cubicBezTo>
                  <a:cubicBezTo>
                    <a:pt x="20613" y="6153"/>
                    <a:pt x="15727" y="12729"/>
                    <a:pt x="19651" y="18592"/>
                  </a:cubicBezTo>
                  <a:cubicBezTo>
                    <a:pt x="19558" y="18669"/>
                    <a:pt x="19465" y="18747"/>
                    <a:pt x="19372" y="18855"/>
                  </a:cubicBezTo>
                  <a:cubicBezTo>
                    <a:pt x="19372" y="18731"/>
                    <a:pt x="19326" y="18638"/>
                    <a:pt x="19186" y="18561"/>
                  </a:cubicBezTo>
                  <a:cubicBezTo>
                    <a:pt x="17941" y="17962"/>
                    <a:pt x="16739" y="17713"/>
                    <a:pt x="15567" y="17713"/>
                  </a:cubicBezTo>
                  <a:cubicBezTo>
                    <a:pt x="10274" y="17713"/>
                    <a:pt x="5596" y="22791"/>
                    <a:pt x="326" y="23617"/>
                  </a:cubicBezTo>
                  <a:cubicBezTo>
                    <a:pt x="109" y="23663"/>
                    <a:pt x="1" y="23973"/>
                    <a:pt x="109" y="24144"/>
                  </a:cubicBezTo>
                  <a:cubicBezTo>
                    <a:pt x="3289" y="28471"/>
                    <a:pt x="3041" y="37250"/>
                    <a:pt x="9027" y="39018"/>
                  </a:cubicBezTo>
                  <a:cubicBezTo>
                    <a:pt x="1024" y="41282"/>
                    <a:pt x="2870" y="50386"/>
                    <a:pt x="1024" y="56900"/>
                  </a:cubicBezTo>
                  <a:cubicBezTo>
                    <a:pt x="955" y="57149"/>
                    <a:pt x="1144" y="57360"/>
                    <a:pt x="1383" y="57360"/>
                  </a:cubicBezTo>
                  <a:cubicBezTo>
                    <a:pt x="1413" y="57360"/>
                    <a:pt x="1443" y="57357"/>
                    <a:pt x="1474" y="57350"/>
                  </a:cubicBezTo>
                  <a:cubicBezTo>
                    <a:pt x="1882" y="57268"/>
                    <a:pt x="2289" y="57230"/>
                    <a:pt x="2695" y="57230"/>
                  </a:cubicBezTo>
                  <a:cubicBezTo>
                    <a:pt x="7031" y="57230"/>
                    <a:pt x="11319" y="61497"/>
                    <a:pt x="15516" y="61497"/>
                  </a:cubicBezTo>
                  <a:cubicBezTo>
                    <a:pt x="16575" y="61497"/>
                    <a:pt x="17628" y="61225"/>
                    <a:pt x="18674" y="60545"/>
                  </a:cubicBezTo>
                  <a:lnTo>
                    <a:pt x="18674" y="60545"/>
                  </a:lnTo>
                  <a:cubicBezTo>
                    <a:pt x="15727" y="67059"/>
                    <a:pt x="21574" y="73340"/>
                    <a:pt x="25436" y="78210"/>
                  </a:cubicBezTo>
                  <a:cubicBezTo>
                    <a:pt x="25492" y="78284"/>
                    <a:pt x="25592" y="78320"/>
                    <a:pt x="25686" y="78320"/>
                  </a:cubicBezTo>
                  <a:cubicBezTo>
                    <a:pt x="25750" y="78320"/>
                    <a:pt x="25811" y="78304"/>
                    <a:pt x="25855" y="78272"/>
                  </a:cubicBezTo>
                  <a:cubicBezTo>
                    <a:pt x="29112" y="76055"/>
                    <a:pt x="32633" y="74969"/>
                    <a:pt x="36200" y="73418"/>
                  </a:cubicBezTo>
                  <a:cubicBezTo>
                    <a:pt x="38713" y="72317"/>
                    <a:pt x="40698" y="70735"/>
                    <a:pt x="41318" y="67959"/>
                  </a:cubicBezTo>
                  <a:lnTo>
                    <a:pt x="41318" y="67881"/>
                  </a:lnTo>
                  <a:lnTo>
                    <a:pt x="41427" y="67881"/>
                  </a:lnTo>
                  <a:cubicBezTo>
                    <a:pt x="41582" y="75326"/>
                    <a:pt x="52966" y="75713"/>
                    <a:pt x="58193" y="76799"/>
                  </a:cubicBezTo>
                  <a:cubicBezTo>
                    <a:pt x="58213" y="76802"/>
                    <a:pt x="58234" y="76804"/>
                    <a:pt x="58255" y="76804"/>
                  </a:cubicBezTo>
                  <a:cubicBezTo>
                    <a:pt x="58439" y="76804"/>
                    <a:pt x="58625" y="76684"/>
                    <a:pt x="58611" y="76489"/>
                  </a:cubicBezTo>
                  <a:cubicBezTo>
                    <a:pt x="58425" y="71557"/>
                    <a:pt x="61651" y="68439"/>
                    <a:pt x="62737" y="63957"/>
                  </a:cubicBezTo>
                  <a:cubicBezTo>
                    <a:pt x="63140" y="62251"/>
                    <a:pt x="62908" y="60685"/>
                    <a:pt x="61884" y="59459"/>
                  </a:cubicBezTo>
                  <a:lnTo>
                    <a:pt x="61884" y="59459"/>
                  </a:lnTo>
                  <a:cubicBezTo>
                    <a:pt x="63401" y="59957"/>
                    <a:pt x="64969" y="60206"/>
                    <a:pt x="66544" y="60206"/>
                  </a:cubicBezTo>
                  <a:cubicBezTo>
                    <a:pt x="67964" y="60206"/>
                    <a:pt x="69389" y="60003"/>
                    <a:pt x="70786" y="59599"/>
                  </a:cubicBezTo>
                  <a:cubicBezTo>
                    <a:pt x="74741" y="58436"/>
                    <a:pt x="77114" y="55520"/>
                    <a:pt x="80371" y="53224"/>
                  </a:cubicBezTo>
                  <a:cubicBezTo>
                    <a:pt x="80418" y="53178"/>
                    <a:pt x="80449" y="53147"/>
                    <a:pt x="80480" y="53100"/>
                  </a:cubicBezTo>
                  <a:cubicBezTo>
                    <a:pt x="80588" y="53023"/>
                    <a:pt x="80604" y="52883"/>
                    <a:pt x="80588" y="52775"/>
                  </a:cubicBezTo>
                  <a:cubicBezTo>
                    <a:pt x="80713" y="52666"/>
                    <a:pt x="80728" y="52480"/>
                    <a:pt x="80588" y="52402"/>
                  </a:cubicBezTo>
                  <a:cubicBezTo>
                    <a:pt x="76804" y="50262"/>
                    <a:pt x="77704" y="45377"/>
                    <a:pt x="75377" y="42151"/>
                  </a:cubicBezTo>
                  <a:cubicBezTo>
                    <a:pt x="74152" y="40460"/>
                    <a:pt x="72492" y="39328"/>
                    <a:pt x="70569" y="38676"/>
                  </a:cubicBezTo>
                  <a:cubicBezTo>
                    <a:pt x="72818" y="38087"/>
                    <a:pt x="74896" y="37157"/>
                    <a:pt x="76184" y="35032"/>
                  </a:cubicBezTo>
                  <a:cubicBezTo>
                    <a:pt x="78417" y="31433"/>
                    <a:pt x="76556" y="24795"/>
                    <a:pt x="80278" y="22391"/>
                  </a:cubicBezTo>
                  <a:cubicBezTo>
                    <a:pt x="80557" y="22221"/>
                    <a:pt x="80480" y="21849"/>
                    <a:pt x="80201" y="21740"/>
                  </a:cubicBezTo>
                  <a:cubicBezTo>
                    <a:pt x="75589" y="19951"/>
                    <a:pt x="70670" y="16924"/>
                    <a:pt x="65711" y="16924"/>
                  </a:cubicBezTo>
                  <a:cubicBezTo>
                    <a:pt x="64266" y="16924"/>
                    <a:pt x="62817" y="17181"/>
                    <a:pt x="61372" y="17801"/>
                  </a:cubicBezTo>
                  <a:cubicBezTo>
                    <a:pt x="64133" y="11566"/>
                    <a:pt x="56859" y="6168"/>
                    <a:pt x="55990" y="244"/>
                  </a:cubicBezTo>
                  <a:cubicBezTo>
                    <a:pt x="55957" y="80"/>
                    <a:pt x="55809" y="1"/>
                    <a:pt x="55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12">
    <p:spTree>
      <p:nvGrpSpPr>
        <p:cNvPr id="3114" name="Shape 3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5" name="Google Shape;3115;p14"/>
          <p:cNvGrpSpPr/>
          <p:nvPr/>
        </p:nvGrpSpPr>
        <p:grpSpPr>
          <a:xfrm>
            <a:off x="5599955" y="-679006"/>
            <a:ext cx="6332845" cy="6501505"/>
            <a:chOff x="3769050" y="1593700"/>
            <a:chExt cx="1223100" cy="1255650"/>
          </a:xfrm>
        </p:grpSpPr>
        <p:sp>
          <p:nvSpPr>
            <p:cNvPr id="3116" name="Google Shape;3116;p14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14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14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14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14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14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14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14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14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14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14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14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14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63" name="Google Shape;3263;p14"/>
          <p:cNvGrpSpPr/>
          <p:nvPr/>
        </p:nvGrpSpPr>
        <p:grpSpPr>
          <a:xfrm>
            <a:off x="720012" y="865978"/>
            <a:ext cx="3412931" cy="3411728"/>
            <a:chOff x="2282150" y="1653875"/>
            <a:chExt cx="1135675" cy="1135275"/>
          </a:xfrm>
        </p:grpSpPr>
        <p:sp>
          <p:nvSpPr>
            <p:cNvPr id="3264" name="Google Shape;3264;p14"/>
            <p:cNvSpPr/>
            <p:nvPr/>
          </p:nvSpPr>
          <p:spPr>
            <a:xfrm>
              <a:off x="2486225" y="1837650"/>
              <a:ext cx="727750" cy="767725"/>
            </a:xfrm>
            <a:custGeom>
              <a:rect b="b" l="l" r="r" t="t"/>
              <a:pathLst>
                <a:path extrusionOk="0" h="30709" w="29110">
                  <a:moveTo>
                    <a:pt x="14872" y="5275"/>
                  </a:moveTo>
                  <a:cubicBezTo>
                    <a:pt x="14880" y="5283"/>
                    <a:pt x="14889" y="5283"/>
                    <a:pt x="14898" y="5292"/>
                  </a:cubicBezTo>
                  <a:cubicBezTo>
                    <a:pt x="15014" y="5444"/>
                    <a:pt x="15130" y="5596"/>
                    <a:pt x="15228" y="5747"/>
                  </a:cubicBezTo>
                  <a:cubicBezTo>
                    <a:pt x="15326" y="5908"/>
                    <a:pt x="15407" y="6051"/>
                    <a:pt x="15469" y="6193"/>
                  </a:cubicBezTo>
                  <a:cubicBezTo>
                    <a:pt x="15594" y="6479"/>
                    <a:pt x="15692" y="6755"/>
                    <a:pt x="15746" y="7050"/>
                  </a:cubicBezTo>
                  <a:cubicBezTo>
                    <a:pt x="15764" y="7157"/>
                    <a:pt x="15781" y="7255"/>
                    <a:pt x="15790" y="7353"/>
                  </a:cubicBezTo>
                  <a:cubicBezTo>
                    <a:pt x="15389" y="7291"/>
                    <a:pt x="14970" y="7255"/>
                    <a:pt x="14550" y="7255"/>
                  </a:cubicBezTo>
                  <a:cubicBezTo>
                    <a:pt x="14283" y="7255"/>
                    <a:pt x="14006" y="7273"/>
                    <a:pt x="13747" y="7300"/>
                  </a:cubicBezTo>
                  <a:cubicBezTo>
                    <a:pt x="13765" y="7255"/>
                    <a:pt x="13774" y="7210"/>
                    <a:pt x="13801" y="7166"/>
                  </a:cubicBezTo>
                  <a:cubicBezTo>
                    <a:pt x="13855" y="7041"/>
                    <a:pt x="13917" y="6925"/>
                    <a:pt x="13988" y="6782"/>
                  </a:cubicBezTo>
                  <a:lnTo>
                    <a:pt x="14006" y="6747"/>
                  </a:lnTo>
                  <a:cubicBezTo>
                    <a:pt x="14122" y="6532"/>
                    <a:pt x="14256" y="6283"/>
                    <a:pt x="14452" y="5961"/>
                  </a:cubicBezTo>
                  <a:lnTo>
                    <a:pt x="14515" y="5854"/>
                  </a:lnTo>
                  <a:cubicBezTo>
                    <a:pt x="14577" y="5747"/>
                    <a:pt x="14640" y="5640"/>
                    <a:pt x="14711" y="5533"/>
                  </a:cubicBezTo>
                  <a:lnTo>
                    <a:pt x="14872" y="5275"/>
                  </a:lnTo>
                  <a:close/>
                  <a:moveTo>
                    <a:pt x="13444" y="1340"/>
                  </a:moveTo>
                  <a:cubicBezTo>
                    <a:pt x="13721" y="1447"/>
                    <a:pt x="13988" y="1555"/>
                    <a:pt x="14247" y="1679"/>
                  </a:cubicBezTo>
                  <a:lnTo>
                    <a:pt x="14301" y="1706"/>
                  </a:lnTo>
                  <a:cubicBezTo>
                    <a:pt x="14363" y="1733"/>
                    <a:pt x="14434" y="1769"/>
                    <a:pt x="14497" y="1804"/>
                  </a:cubicBezTo>
                  <a:lnTo>
                    <a:pt x="14764" y="1956"/>
                  </a:lnTo>
                  <a:cubicBezTo>
                    <a:pt x="14934" y="2054"/>
                    <a:pt x="15112" y="2170"/>
                    <a:pt x="15282" y="2277"/>
                  </a:cubicBezTo>
                  <a:cubicBezTo>
                    <a:pt x="15460" y="2402"/>
                    <a:pt x="15630" y="2518"/>
                    <a:pt x="15773" y="2634"/>
                  </a:cubicBezTo>
                  <a:cubicBezTo>
                    <a:pt x="15942" y="2777"/>
                    <a:pt x="16094" y="2919"/>
                    <a:pt x="16245" y="3071"/>
                  </a:cubicBezTo>
                  <a:cubicBezTo>
                    <a:pt x="16567" y="3392"/>
                    <a:pt x="16834" y="3678"/>
                    <a:pt x="17048" y="4026"/>
                  </a:cubicBezTo>
                  <a:cubicBezTo>
                    <a:pt x="17307" y="4418"/>
                    <a:pt x="17503" y="4784"/>
                    <a:pt x="17637" y="5159"/>
                  </a:cubicBezTo>
                  <a:cubicBezTo>
                    <a:pt x="17771" y="5524"/>
                    <a:pt x="17851" y="5899"/>
                    <a:pt x="17896" y="6274"/>
                  </a:cubicBezTo>
                  <a:cubicBezTo>
                    <a:pt x="17958" y="6800"/>
                    <a:pt x="17914" y="7353"/>
                    <a:pt x="17771" y="7924"/>
                  </a:cubicBezTo>
                  <a:cubicBezTo>
                    <a:pt x="17236" y="7692"/>
                    <a:pt x="16682" y="7523"/>
                    <a:pt x="16103" y="7407"/>
                  </a:cubicBezTo>
                  <a:cubicBezTo>
                    <a:pt x="16085" y="7273"/>
                    <a:pt x="16067" y="7130"/>
                    <a:pt x="16040" y="6996"/>
                  </a:cubicBezTo>
                  <a:cubicBezTo>
                    <a:pt x="15978" y="6684"/>
                    <a:pt x="15880" y="6372"/>
                    <a:pt x="15746" y="6069"/>
                  </a:cubicBezTo>
                  <a:cubicBezTo>
                    <a:pt x="15674" y="5908"/>
                    <a:pt x="15594" y="5756"/>
                    <a:pt x="15478" y="5587"/>
                  </a:cubicBezTo>
                  <a:cubicBezTo>
                    <a:pt x="15380" y="5426"/>
                    <a:pt x="15255" y="5257"/>
                    <a:pt x="15130" y="5105"/>
                  </a:cubicBezTo>
                  <a:cubicBezTo>
                    <a:pt x="15077" y="5043"/>
                    <a:pt x="15023" y="4980"/>
                    <a:pt x="14970" y="4918"/>
                  </a:cubicBezTo>
                  <a:cubicBezTo>
                    <a:pt x="14934" y="4882"/>
                    <a:pt x="14889" y="4864"/>
                    <a:pt x="14845" y="4864"/>
                  </a:cubicBezTo>
                  <a:cubicBezTo>
                    <a:pt x="14800" y="4873"/>
                    <a:pt x="14756" y="4900"/>
                    <a:pt x="14729" y="4936"/>
                  </a:cubicBezTo>
                  <a:lnTo>
                    <a:pt x="14452" y="5373"/>
                  </a:lnTo>
                  <a:cubicBezTo>
                    <a:pt x="14390" y="5480"/>
                    <a:pt x="14318" y="5596"/>
                    <a:pt x="14256" y="5703"/>
                  </a:cubicBezTo>
                  <a:lnTo>
                    <a:pt x="14194" y="5810"/>
                  </a:lnTo>
                  <a:cubicBezTo>
                    <a:pt x="13997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49" y="6782"/>
                    <a:pt x="13578" y="6907"/>
                    <a:pt x="13516" y="7050"/>
                  </a:cubicBezTo>
                  <a:cubicBezTo>
                    <a:pt x="13471" y="7148"/>
                    <a:pt x="13435" y="7246"/>
                    <a:pt x="13400" y="7344"/>
                  </a:cubicBezTo>
                  <a:cubicBezTo>
                    <a:pt x="12766" y="7433"/>
                    <a:pt x="12151" y="7594"/>
                    <a:pt x="11562" y="7835"/>
                  </a:cubicBezTo>
                  <a:cubicBezTo>
                    <a:pt x="11553" y="7594"/>
                    <a:pt x="11562" y="7362"/>
                    <a:pt x="11597" y="7112"/>
                  </a:cubicBezTo>
                  <a:cubicBezTo>
                    <a:pt x="11624" y="6907"/>
                    <a:pt x="11660" y="6702"/>
                    <a:pt x="11713" y="6479"/>
                  </a:cubicBezTo>
                  <a:cubicBezTo>
                    <a:pt x="11740" y="6372"/>
                    <a:pt x="11776" y="6265"/>
                    <a:pt x="11803" y="6158"/>
                  </a:cubicBezTo>
                  <a:cubicBezTo>
                    <a:pt x="11838" y="6051"/>
                    <a:pt x="11874" y="5944"/>
                    <a:pt x="11910" y="5846"/>
                  </a:cubicBezTo>
                  <a:cubicBezTo>
                    <a:pt x="12035" y="5489"/>
                    <a:pt x="12186" y="5132"/>
                    <a:pt x="12347" y="4748"/>
                  </a:cubicBezTo>
                  <a:cubicBezTo>
                    <a:pt x="12481" y="4427"/>
                    <a:pt x="12614" y="4088"/>
                    <a:pt x="12748" y="3740"/>
                  </a:cubicBezTo>
                  <a:cubicBezTo>
                    <a:pt x="12980" y="3089"/>
                    <a:pt x="13141" y="2625"/>
                    <a:pt x="13239" y="2250"/>
                  </a:cubicBezTo>
                  <a:cubicBezTo>
                    <a:pt x="13337" y="1894"/>
                    <a:pt x="13408" y="1599"/>
                    <a:pt x="13444" y="1340"/>
                  </a:cubicBezTo>
                  <a:close/>
                  <a:moveTo>
                    <a:pt x="12409" y="359"/>
                  </a:moveTo>
                  <a:lnTo>
                    <a:pt x="12409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0" y="457"/>
                    <a:pt x="13123" y="520"/>
                    <a:pt x="13408" y="618"/>
                  </a:cubicBezTo>
                  <a:cubicBezTo>
                    <a:pt x="13703" y="716"/>
                    <a:pt x="13997" y="823"/>
                    <a:pt x="14265" y="939"/>
                  </a:cubicBezTo>
                  <a:cubicBezTo>
                    <a:pt x="14970" y="1251"/>
                    <a:pt x="16718" y="2152"/>
                    <a:pt x="17699" y="3758"/>
                  </a:cubicBezTo>
                  <a:lnTo>
                    <a:pt x="17717" y="3776"/>
                  </a:lnTo>
                  <a:cubicBezTo>
                    <a:pt x="17815" y="3936"/>
                    <a:pt x="17905" y="4079"/>
                    <a:pt x="17985" y="4249"/>
                  </a:cubicBezTo>
                  <a:cubicBezTo>
                    <a:pt x="18065" y="4418"/>
                    <a:pt x="18146" y="4597"/>
                    <a:pt x="18208" y="4766"/>
                  </a:cubicBezTo>
                  <a:cubicBezTo>
                    <a:pt x="18351" y="5141"/>
                    <a:pt x="18440" y="5489"/>
                    <a:pt x="18493" y="5828"/>
                  </a:cubicBezTo>
                  <a:cubicBezTo>
                    <a:pt x="18592" y="6541"/>
                    <a:pt x="18529" y="7264"/>
                    <a:pt x="18315" y="7969"/>
                  </a:cubicBezTo>
                  <a:cubicBezTo>
                    <a:pt x="18297" y="8031"/>
                    <a:pt x="18279" y="8094"/>
                    <a:pt x="18253" y="8156"/>
                  </a:cubicBezTo>
                  <a:cubicBezTo>
                    <a:pt x="18181" y="8120"/>
                    <a:pt x="18119" y="8085"/>
                    <a:pt x="18047" y="8049"/>
                  </a:cubicBezTo>
                  <a:cubicBezTo>
                    <a:pt x="18208" y="7425"/>
                    <a:pt x="18262" y="6818"/>
                    <a:pt x="18199" y="6238"/>
                  </a:cubicBezTo>
                  <a:cubicBezTo>
                    <a:pt x="18154" y="5846"/>
                    <a:pt x="18065" y="5453"/>
                    <a:pt x="17923" y="5052"/>
                  </a:cubicBezTo>
                  <a:cubicBezTo>
                    <a:pt x="17780" y="4659"/>
                    <a:pt x="17575" y="4266"/>
                    <a:pt x="17307" y="3856"/>
                  </a:cubicBezTo>
                  <a:cubicBezTo>
                    <a:pt x="17075" y="3499"/>
                    <a:pt x="16798" y="3196"/>
                    <a:pt x="16459" y="2848"/>
                  </a:cubicBezTo>
                  <a:cubicBezTo>
                    <a:pt x="16308" y="2705"/>
                    <a:pt x="16138" y="2554"/>
                    <a:pt x="15969" y="2402"/>
                  </a:cubicBezTo>
                  <a:cubicBezTo>
                    <a:pt x="15808" y="2277"/>
                    <a:pt x="15639" y="2161"/>
                    <a:pt x="15451" y="2027"/>
                  </a:cubicBezTo>
                  <a:cubicBezTo>
                    <a:pt x="15273" y="1911"/>
                    <a:pt x="15095" y="1795"/>
                    <a:pt x="14916" y="1688"/>
                  </a:cubicBezTo>
                  <a:lnTo>
                    <a:pt x="14648" y="1537"/>
                  </a:lnTo>
                  <a:cubicBezTo>
                    <a:pt x="14577" y="1501"/>
                    <a:pt x="14497" y="1465"/>
                    <a:pt x="14425" y="1430"/>
                  </a:cubicBezTo>
                  <a:lnTo>
                    <a:pt x="14381" y="1403"/>
                  </a:lnTo>
                  <a:cubicBezTo>
                    <a:pt x="14051" y="1251"/>
                    <a:pt x="13712" y="1117"/>
                    <a:pt x="13364" y="992"/>
                  </a:cubicBezTo>
                  <a:cubicBezTo>
                    <a:pt x="13344" y="984"/>
                    <a:pt x="13324" y="980"/>
                    <a:pt x="13304" y="980"/>
                  </a:cubicBezTo>
                  <a:cubicBezTo>
                    <a:pt x="13279" y="980"/>
                    <a:pt x="13255" y="987"/>
                    <a:pt x="13230" y="1001"/>
                  </a:cubicBezTo>
                  <a:cubicBezTo>
                    <a:pt x="13194" y="1028"/>
                    <a:pt x="13168" y="1073"/>
                    <a:pt x="13159" y="1117"/>
                  </a:cubicBezTo>
                  <a:cubicBezTo>
                    <a:pt x="13141" y="1403"/>
                    <a:pt x="13069" y="1742"/>
                    <a:pt x="12953" y="2170"/>
                  </a:cubicBezTo>
                  <a:cubicBezTo>
                    <a:pt x="12846" y="2536"/>
                    <a:pt x="12695" y="2991"/>
                    <a:pt x="12463" y="3633"/>
                  </a:cubicBezTo>
                  <a:cubicBezTo>
                    <a:pt x="12338" y="3972"/>
                    <a:pt x="12195" y="4311"/>
                    <a:pt x="12061" y="4641"/>
                  </a:cubicBezTo>
                  <a:cubicBezTo>
                    <a:pt x="11901" y="5025"/>
                    <a:pt x="11758" y="5382"/>
                    <a:pt x="11624" y="5738"/>
                  </a:cubicBezTo>
                  <a:cubicBezTo>
                    <a:pt x="11589" y="5846"/>
                    <a:pt x="11553" y="5953"/>
                    <a:pt x="11517" y="6069"/>
                  </a:cubicBezTo>
                  <a:cubicBezTo>
                    <a:pt x="11482" y="6176"/>
                    <a:pt x="11455" y="6292"/>
                    <a:pt x="11419" y="6408"/>
                  </a:cubicBezTo>
                  <a:cubicBezTo>
                    <a:pt x="11366" y="6639"/>
                    <a:pt x="11321" y="6862"/>
                    <a:pt x="11294" y="7077"/>
                  </a:cubicBezTo>
                  <a:cubicBezTo>
                    <a:pt x="11250" y="7380"/>
                    <a:pt x="11250" y="7665"/>
                    <a:pt x="11267" y="7960"/>
                  </a:cubicBezTo>
                  <a:cubicBezTo>
                    <a:pt x="11187" y="7987"/>
                    <a:pt x="11116" y="8022"/>
                    <a:pt x="11044" y="8058"/>
                  </a:cubicBezTo>
                  <a:cubicBezTo>
                    <a:pt x="11009" y="7871"/>
                    <a:pt x="10991" y="7674"/>
                    <a:pt x="10991" y="7478"/>
                  </a:cubicBezTo>
                  <a:cubicBezTo>
                    <a:pt x="10964" y="6523"/>
                    <a:pt x="11294" y="5631"/>
                    <a:pt x="11633" y="4686"/>
                  </a:cubicBezTo>
                  <a:cubicBezTo>
                    <a:pt x="11758" y="4347"/>
                    <a:pt x="11883" y="3990"/>
                    <a:pt x="11999" y="3633"/>
                  </a:cubicBezTo>
                  <a:lnTo>
                    <a:pt x="12017" y="3580"/>
                  </a:lnTo>
                  <a:cubicBezTo>
                    <a:pt x="12204" y="2919"/>
                    <a:pt x="12356" y="2402"/>
                    <a:pt x="12445" y="1965"/>
                  </a:cubicBezTo>
                  <a:cubicBezTo>
                    <a:pt x="12525" y="1537"/>
                    <a:pt x="12552" y="1162"/>
                    <a:pt x="12525" y="868"/>
                  </a:cubicBezTo>
                  <a:cubicBezTo>
                    <a:pt x="12499" y="653"/>
                    <a:pt x="12454" y="484"/>
                    <a:pt x="12409" y="359"/>
                  </a:cubicBezTo>
                  <a:close/>
                  <a:moveTo>
                    <a:pt x="6646" y="9964"/>
                  </a:moveTo>
                  <a:cubicBezTo>
                    <a:pt x="6786" y="9964"/>
                    <a:pt x="6932" y="9971"/>
                    <a:pt x="7083" y="9985"/>
                  </a:cubicBezTo>
                  <a:cubicBezTo>
                    <a:pt x="7387" y="10012"/>
                    <a:pt x="7672" y="10074"/>
                    <a:pt x="7949" y="10163"/>
                  </a:cubicBezTo>
                  <a:cubicBezTo>
                    <a:pt x="8056" y="10199"/>
                    <a:pt x="8145" y="10244"/>
                    <a:pt x="8243" y="10279"/>
                  </a:cubicBezTo>
                  <a:cubicBezTo>
                    <a:pt x="7815" y="10814"/>
                    <a:pt x="7458" y="11403"/>
                    <a:pt x="7173" y="12028"/>
                  </a:cubicBezTo>
                  <a:cubicBezTo>
                    <a:pt x="7066" y="11885"/>
                    <a:pt x="6950" y="11724"/>
                    <a:pt x="6825" y="11528"/>
                  </a:cubicBezTo>
                  <a:cubicBezTo>
                    <a:pt x="6673" y="11287"/>
                    <a:pt x="6521" y="11020"/>
                    <a:pt x="6361" y="10743"/>
                  </a:cubicBezTo>
                  <a:lnTo>
                    <a:pt x="5986" y="10029"/>
                  </a:lnTo>
                  <a:cubicBezTo>
                    <a:pt x="5995" y="10029"/>
                    <a:pt x="6004" y="10021"/>
                    <a:pt x="6013" y="10021"/>
                  </a:cubicBezTo>
                  <a:cubicBezTo>
                    <a:pt x="6210" y="9982"/>
                    <a:pt x="6421" y="9964"/>
                    <a:pt x="6646" y="9964"/>
                  </a:cubicBezTo>
                  <a:close/>
                  <a:moveTo>
                    <a:pt x="22114" y="10567"/>
                  </a:moveTo>
                  <a:cubicBezTo>
                    <a:pt x="22243" y="10567"/>
                    <a:pt x="22374" y="10569"/>
                    <a:pt x="22508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2" y="10975"/>
                    <a:pt x="23141" y="11287"/>
                    <a:pt x="22945" y="11573"/>
                  </a:cubicBezTo>
                  <a:cubicBezTo>
                    <a:pt x="22784" y="11805"/>
                    <a:pt x="22579" y="12028"/>
                    <a:pt x="22338" y="12242"/>
                  </a:cubicBezTo>
                  <a:cubicBezTo>
                    <a:pt x="22258" y="12304"/>
                    <a:pt x="22178" y="12367"/>
                    <a:pt x="22098" y="12429"/>
                  </a:cubicBezTo>
                  <a:cubicBezTo>
                    <a:pt x="21848" y="11787"/>
                    <a:pt x="21518" y="11180"/>
                    <a:pt x="21125" y="10627"/>
                  </a:cubicBezTo>
                  <a:cubicBezTo>
                    <a:pt x="21304" y="10609"/>
                    <a:pt x="21509" y="10591"/>
                    <a:pt x="21741" y="10574"/>
                  </a:cubicBezTo>
                  <a:cubicBezTo>
                    <a:pt x="21861" y="10569"/>
                    <a:pt x="21986" y="10567"/>
                    <a:pt x="22114" y="10567"/>
                  </a:cubicBezTo>
                  <a:close/>
                  <a:moveTo>
                    <a:pt x="6389" y="7508"/>
                  </a:moveTo>
                  <a:cubicBezTo>
                    <a:pt x="6476" y="7508"/>
                    <a:pt x="6561" y="7510"/>
                    <a:pt x="6646" y="7514"/>
                  </a:cubicBezTo>
                  <a:cubicBezTo>
                    <a:pt x="6860" y="7532"/>
                    <a:pt x="7075" y="7558"/>
                    <a:pt x="7271" y="7594"/>
                  </a:cubicBezTo>
                  <a:cubicBezTo>
                    <a:pt x="7690" y="7665"/>
                    <a:pt x="8029" y="7772"/>
                    <a:pt x="8350" y="7915"/>
                  </a:cubicBezTo>
                  <a:cubicBezTo>
                    <a:pt x="8859" y="8147"/>
                    <a:pt x="9314" y="8459"/>
                    <a:pt x="9724" y="8852"/>
                  </a:cubicBezTo>
                  <a:cubicBezTo>
                    <a:pt x="9260" y="9209"/>
                    <a:pt x="8832" y="9601"/>
                    <a:pt x="8448" y="10047"/>
                  </a:cubicBezTo>
                  <a:cubicBezTo>
                    <a:pt x="8315" y="9985"/>
                    <a:pt x="8190" y="9922"/>
                    <a:pt x="8056" y="9878"/>
                  </a:cubicBezTo>
                  <a:cubicBezTo>
                    <a:pt x="7753" y="9780"/>
                    <a:pt x="7440" y="9708"/>
                    <a:pt x="7110" y="9682"/>
                  </a:cubicBezTo>
                  <a:cubicBezTo>
                    <a:pt x="6951" y="9668"/>
                    <a:pt x="6799" y="9661"/>
                    <a:pt x="6653" y="9661"/>
                  </a:cubicBezTo>
                  <a:cubicBezTo>
                    <a:pt x="6407" y="9661"/>
                    <a:pt x="6178" y="9681"/>
                    <a:pt x="5959" y="9726"/>
                  </a:cubicBezTo>
                  <a:cubicBezTo>
                    <a:pt x="5879" y="9735"/>
                    <a:pt x="5799" y="9753"/>
                    <a:pt x="5719" y="9771"/>
                  </a:cubicBezTo>
                  <a:cubicBezTo>
                    <a:pt x="5674" y="9780"/>
                    <a:pt x="5638" y="9815"/>
                    <a:pt x="5620" y="9860"/>
                  </a:cubicBezTo>
                  <a:cubicBezTo>
                    <a:pt x="5594" y="9896"/>
                    <a:pt x="5594" y="9949"/>
                    <a:pt x="5620" y="9994"/>
                  </a:cubicBezTo>
                  <a:lnTo>
                    <a:pt x="6093" y="10886"/>
                  </a:lnTo>
                  <a:cubicBezTo>
                    <a:pt x="6254" y="11171"/>
                    <a:pt x="6414" y="11439"/>
                    <a:pt x="6566" y="11689"/>
                  </a:cubicBezTo>
                  <a:cubicBezTo>
                    <a:pt x="6736" y="11947"/>
                    <a:pt x="6878" y="12162"/>
                    <a:pt x="7039" y="12349"/>
                  </a:cubicBezTo>
                  <a:cubicBezTo>
                    <a:pt x="6798" y="12929"/>
                    <a:pt x="6637" y="13535"/>
                    <a:pt x="6539" y="14178"/>
                  </a:cubicBezTo>
                  <a:cubicBezTo>
                    <a:pt x="6334" y="14071"/>
                    <a:pt x="6129" y="13946"/>
                    <a:pt x="5942" y="13794"/>
                  </a:cubicBezTo>
                  <a:cubicBezTo>
                    <a:pt x="5772" y="13669"/>
                    <a:pt x="5611" y="13526"/>
                    <a:pt x="5442" y="13375"/>
                  </a:cubicBezTo>
                  <a:cubicBezTo>
                    <a:pt x="5308" y="13241"/>
                    <a:pt x="5174" y="13089"/>
                    <a:pt x="4996" y="12884"/>
                  </a:cubicBezTo>
                  <a:cubicBezTo>
                    <a:pt x="4764" y="12608"/>
                    <a:pt x="4532" y="12313"/>
                    <a:pt x="4300" y="12028"/>
                  </a:cubicBezTo>
                  <a:cubicBezTo>
                    <a:pt x="4077" y="11716"/>
                    <a:pt x="3845" y="11412"/>
                    <a:pt x="3586" y="11109"/>
                  </a:cubicBezTo>
                  <a:cubicBezTo>
                    <a:pt x="2891" y="10288"/>
                    <a:pt x="2346" y="9682"/>
                    <a:pt x="1856" y="9307"/>
                  </a:cubicBezTo>
                  <a:cubicBezTo>
                    <a:pt x="2070" y="9128"/>
                    <a:pt x="2293" y="8950"/>
                    <a:pt x="2552" y="8781"/>
                  </a:cubicBezTo>
                  <a:cubicBezTo>
                    <a:pt x="2899" y="8549"/>
                    <a:pt x="3247" y="8352"/>
                    <a:pt x="3586" y="8174"/>
                  </a:cubicBezTo>
                  <a:cubicBezTo>
                    <a:pt x="3916" y="8013"/>
                    <a:pt x="4318" y="7871"/>
                    <a:pt x="4764" y="7737"/>
                  </a:cubicBezTo>
                  <a:cubicBezTo>
                    <a:pt x="4862" y="7710"/>
                    <a:pt x="4960" y="7683"/>
                    <a:pt x="5058" y="7656"/>
                  </a:cubicBezTo>
                  <a:cubicBezTo>
                    <a:pt x="5165" y="7639"/>
                    <a:pt x="5264" y="7612"/>
                    <a:pt x="5371" y="7603"/>
                  </a:cubicBezTo>
                  <a:cubicBezTo>
                    <a:pt x="5585" y="7567"/>
                    <a:pt x="5790" y="7540"/>
                    <a:pt x="5995" y="7523"/>
                  </a:cubicBezTo>
                  <a:cubicBezTo>
                    <a:pt x="6136" y="7512"/>
                    <a:pt x="6265" y="7508"/>
                    <a:pt x="6389" y="7508"/>
                  </a:cubicBezTo>
                  <a:close/>
                  <a:moveTo>
                    <a:pt x="26130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4" y="7656"/>
                  </a:cubicBezTo>
                  <a:lnTo>
                    <a:pt x="26183" y="7692"/>
                  </a:lnTo>
                  <a:cubicBezTo>
                    <a:pt x="26201" y="7879"/>
                    <a:pt x="26228" y="8067"/>
                    <a:pt x="26237" y="8254"/>
                  </a:cubicBezTo>
                  <a:cubicBezTo>
                    <a:pt x="26255" y="8450"/>
                    <a:pt x="26264" y="8647"/>
                    <a:pt x="26264" y="8834"/>
                  </a:cubicBezTo>
                  <a:cubicBezTo>
                    <a:pt x="26273" y="9021"/>
                    <a:pt x="26255" y="9227"/>
                    <a:pt x="26246" y="9432"/>
                  </a:cubicBezTo>
                  <a:lnTo>
                    <a:pt x="26237" y="9441"/>
                  </a:lnTo>
                  <a:cubicBezTo>
                    <a:pt x="26228" y="9655"/>
                    <a:pt x="26201" y="9869"/>
                    <a:pt x="26174" y="10065"/>
                  </a:cubicBezTo>
                  <a:cubicBezTo>
                    <a:pt x="26157" y="10172"/>
                    <a:pt x="26139" y="10270"/>
                    <a:pt x="26121" y="10368"/>
                  </a:cubicBezTo>
                  <a:cubicBezTo>
                    <a:pt x="26094" y="10476"/>
                    <a:pt x="26076" y="10574"/>
                    <a:pt x="26041" y="10681"/>
                  </a:cubicBezTo>
                  <a:cubicBezTo>
                    <a:pt x="25925" y="11136"/>
                    <a:pt x="25782" y="11519"/>
                    <a:pt x="25621" y="11849"/>
                  </a:cubicBezTo>
                  <a:cubicBezTo>
                    <a:pt x="25416" y="12260"/>
                    <a:pt x="25175" y="12617"/>
                    <a:pt x="24917" y="12938"/>
                  </a:cubicBezTo>
                  <a:cubicBezTo>
                    <a:pt x="24863" y="13009"/>
                    <a:pt x="24801" y="13080"/>
                    <a:pt x="24729" y="13152"/>
                  </a:cubicBezTo>
                  <a:cubicBezTo>
                    <a:pt x="24658" y="13223"/>
                    <a:pt x="24587" y="13295"/>
                    <a:pt x="24524" y="13357"/>
                  </a:cubicBezTo>
                  <a:cubicBezTo>
                    <a:pt x="24381" y="13482"/>
                    <a:pt x="24239" y="13598"/>
                    <a:pt x="24087" y="13705"/>
                  </a:cubicBezTo>
                  <a:cubicBezTo>
                    <a:pt x="23641" y="14035"/>
                    <a:pt x="23141" y="14267"/>
                    <a:pt x="22597" y="14428"/>
                  </a:cubicBezTo>
                  <a:cubicBezTo>
                    <a:pt x="22526" y="13830"/>
                    <a:pt x="22392" y="13259"/>
                    <a:pt x="22205" y="12715"/>
                  </a:cubicBezTo>
                  <a:cubicBezTo>
                    <a:pt x="22321" y="12643"/>
                    <a:pt x="22437" y="12554"/>
                    <a:pt x="22535" y="12465"/>
                  </a:cubicBezTo>
                  <a:cubicBezTo>
                    <a:pt x="22802" y="12242"/>
                    <a:pt x="23016" y="11992"/>
                    <a:pt x="23195" y="11742"/>
                  </a:cubicBezTo>
                  <a:cubicBezTo>
                    <a:pt x="23400" y="11448"/>
                    <a:pt x="23578" y="11100"/>
                    <a:pt x="23721" y="10725"/>
                  </a:cubicBezTo>
                  <a:cubicBezTo>
                    <a:pt x="23748" y="10654"/>
                    <a:pt x="23784" y="10574"/>
                    <a:pt x="23810" y="10493"/>
                  </a:cubicBezTo>
                  <a:cubicBezTo>
                    <a:pt x="23819" y="10449"/>
                    <a:pt x="23810" y="10395"/>
                    <a:pt x="23784" y="10360"/>
                  </a:cubicBezTo>
                  <a:cubicBezTo>
                    <a:pt x="23757" y="10324"/>
                    <a:pt x="23712" y="10297"/>
                    <a:pt x="23668" y="10297"/>
                  </a:cubicBezTo>
                  <a:lnTo>
                    <a:pt x="22508" y="10270"/>
                  </a:lnTo>
                  <a:cubicBezTo>
                    <a:pt x="22374" y="10266"/>
                    <a:pt x="22243" y="10264"/>
                    <a:pt x="22112" y="10264"/>
                  </a:cubicBezTo>
                  <a:cubicBezTo>
                    <a:pt x="21982" y="10264"/>
                    <a:pt x="21852" y="10266"/>
                    <a:pt x="21723" y="10270"/>
                  </a:cubicBezTo>
                  <a:cubicBezTo>
                    <a:pt x="21428" y="10288"/>
                    <a:pt x="21170" y="10315"/>
                    <a:pt x="20911" y="10360"/>
                  </a:cubicBezTo>
                  <a:cubicBezTo>
                    <a:pt x="20519" y="9860"/>
                    <a:pt x="20072" y="9405"/>
                    <a:pt x="19573" y="9012"/>
                  </a:cubicBezTo>
                  <a:cubicBezTo>
                    <a:pt x="19769" y="8879"/>
                    <a:pt x="19983" y="8763"/>
                    <a:pt x="20215" y="8665"/>
                  </a:cubicBezTo>
                  <a:cubicBezTo>
                    <a:pt x="20563" y="8522"/>
                    <a:pt x="20947" y="8415"/>
                    <a:pt x="21473" y="8317"/>
                  </a:cubicBezTo>
                  <a:cubicBezTo>
                    <a:pt x="21759" y="8254"/>
                    <a:pt x="22044" y="8218"/>
                    <a:pt x="22347" y="8183"/>
                  </a:cubicBezTo>
                  <a:lnTo>
                    <a:pt x="22553" y="8156"/>
                  </a:lnTo>
                  <a:cubicBezTo>
                    <a:pt x="22936" y="8103"/>
                    <a:pt x="23320" y="8049"/>
                    <a:pt x="23712" y="7978"/>
                  </a:cubicBezTo>
                  <a:cubicBezTo>
                    <a:pt x="24845" y="7781"/>
                    <a:pt x="25604" y="7594"/>
                    <a:pt x="26130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8" y="6844"/>
                    <a:pt x="7217" y="6889"/>
                  </a:cubicBezTo>
                  <a:cubicBezTo>
                    <a:pt x="7387" y="6916"/>
                    <a:pt x="7565" y="6952"/>
                    <a:pt x="7753" y="7005"/>
                  </a:cubicBezTo>
                  <a:cubicBezTo>
                    <a:pt x="7931" y="7059"/>
                    <a:pt x="8109" y="7121"/>
                    <a:pt x="8270" y="7184"/>
                  </a:cubicBezTo>
                  <a:cubicBezTo>
                    <a:pt x="8609" y="7317"/>
                    <a:pt x="8930" y="7487"/>
                    <a:pt x="9216" y="7683"/>
                  </a:cubicBezTo>
                  <a:cubicBezTo>
                    <a:pt x="9510" y="7897"/>
                    <a:pt x="9787" y="8138"/>
                    <a:pt x="10045" y="8406"/>
                  </a:cubicBezTo>
                  <a:cubicBezTo>
                    <a:pt x="10081" y="8450"/>
                    <a:pt x="10126" y="8504"/>
                    <a:pt x="10170" y="8549"/>
                  </a:cubicBezTo>
                  <a:cubicBezTo>
                    <a:pt x="10108" y="8593"/>
                    <a:pt x="10036" y="8638"/>
                    <a:pt x="9974" y="8682"/>
                  </a:cubicBezTo>
                  <a:cubicBezTo>
                    <a:pt x="9528" y="8236"/>
                    <a:pt x="9037" y="7888"/>
                    <a:pt x="8475" y="7639"/>
                  </a:cubicBezTo>
                  <a:cubicBezTo>
                    <a:pt x="8136" y="7487"/>
                    <a:pt x="7770" y="7371"/>
                    <a:pt x="7324" y="7291"/>
                  </a:cubicBezTo>
                  <a:cubicBezTo>
                    <a:pt x="7110" y="7255"/>
                    <a:pt x="6896" y="7228"/>
                    <a:pt x="6673" y="7210"/>
                  </a:cubicBezTo>
                  <a:cubicBezTo>
                    <a:pt x="6605" y="7208"/>
                    <a:pt x="6539" y="7207"/>
                    <a:pt x="6472" y="7207"/>
                  </a:cubicBezTo>
                  <a:cubicBezTo>
                    <a:pt x="6312" y="7207"/>
                    <a:pt x="6151" y="7213"/>
                    <a:pt x="5968" y="7219"/>
                  </a:cubicBezTo>
                  <a:cubicBezTo>
                    <a:pt x="5763" y="7237"/>
                    <a:pt x="5540" y="7264"/>
                    <a:pt x="5326" y="7300"/>
                  </a:cubicBezTo>
                  <a:cubicBezTo>
                    <a:pt x="5210" y="7317"/>
                    <a:pt x="5103" y="7335"/>
                    <a:pt x="4987" y="7362"/>
                  </a:cubicBezTo>
                  <a:cubicBezTo>
                    <a:pt x="4889" y="7389"/>
                    <a:pt x="4782" y="7416"/>
                    <a:pt x="4675" y="7442"/>
                  </a:cubicBezTo>
                  <a:cubicBezTo>
                    <a:pt x="4211" y="7585"/>
                    <a:pt x="3801" y="7737"/>
                    <a:pt x="3453" y="7906"/>
                  </a:cubicBezTo>
                  <a:cubicBezTo>
                    <a:pt x="3096" y="8085"/>
                    <a:pt x="2739" y="8290"/>
                    <a:pt x="2382" y="8522"/>
                  </a:cubicBezTo>
                  <a:cubicBezTo>
                    <a:pt x="2061" y="8745"/>
                    <a:pt x="1775" y="8977"/>
                    <a:pt x="1535" y="9191"/>
                  </a:cubicBezTo>
                  <a:lnTo>
                    <a:pt x="1517" y="9200"/>
                  </a:lnTo>
                  <a:cubicBezTo>
                    <a:pt x="1481" y="9235"/>
                    <a:pt x="1463" y="9280"/>
                    <a:pt x="1463" y="9325"/>
                  </a:cubicBezTo>
                  <a:cubicBezTo>
                    <a:pt x="1463" y="9378"/>
                    <a:pt x="1490" y="9414"/>
                    <a:pt x="1535" y="9441"/>
                  </a:cubicBezTo>
                  <a:cubicBezTo>
                    <a:pt x="2025" y="9789"/>
                    <a:pt x="2623" y="10440"/>
                    <a:pt x="3354" y="11305"/>
                  </a:cubicBezTo>
                  <a:cubicBezTo>
                    <a:pt x="3604" y="11600"/>
                    <a:pt x="3836" y="11903"/>
                    <a:pt x="4068" y="12215"/>
                  </a:cubicBezTo>
                  <a:cubicBezTo>
                    <a:pt x="4291" y="12501"/>
                    <a:pt x="4523" y="12804"/>
                    <a:pt x="4764" y="13080"/>
                  </a:cubicBezTo>
                  <a:cubicBezTo>
                    <a:pt x="4898" y="13232"/>
                    <a:pt x="5049" y="13411"/>
                    <a:pt x="5228" y="13589"/>
                  </a:cubicBezTo>
                  <a:cubicBezTo>
                    <a:pt x="5406" y="13758"/>
                    <a:pt x="5576" y="13901"/>
                    <a:pt x="5754" y="14035"/>
                  </a:cubicBezTo>
                  <a:cubicBezTo>
                    <a:pt x="5995" y="14222"/>
                    <a:pt x="6245" y="14365"/>
                    <a:pt x="6504" y="14499"/>
                  </a:cubicBezTo>
                  <a:cubicBezTo>
                    <a:pt x="6495" y="14579"/>
                    <a:pt x="6486" y="14659"/>
                    <a:pt x="6477" y="14749"/>
                  </a:cubicBezTo>
                  <a:cubicBezTo>
                    <a:pt x="6298" y="14677"/>
                    <a:pt x="6120" y="14597"/>
                    <a:pt x="5950" y="14499"/>
                  </a:cubicBezTo>
                  <a:cubicBezTo>
                    <a:pt x="5683" y="14356"/>
                    <a:pt x="5433" y="14187"/>
                    <a:pt x="5165" y="13955"/>
                  </a:cubicBezTo>
                  <a:cubicBezTo>
                    <a:pt x="4951" y="13758"/>
                    <a:pt x="4719" y="13544"/>
                    <a:pt x="4461" y="13268"/>
                  </a:cubicBezTo>
                  <a:cubicBezTo>
                    <a:pt x="4264" y="13054"/>
                    <a:pt x="4086" y="12831"/>
                    <a:pt x="3890" y="12599"/>
                  </a:cubicBezTo>
                  <a:cubicBezTo>
                    <a:pt x="3649" y="12304"/>
                    <a:pt x="3390" y="12001"/>
                    <a:pt x="3114" y="11707"/>
                  </a:cubicBezTo>
                  <a:cubicBezTo>
                    <a:pt x="2560" y="11109"/>
                    <a:pt x="2204" y="10752"/>
                    <a:pt x="1891" y="10484"/>
                  </a:cubicBezTo>
                  <a:cubicBezTo>
                    <a:pt x="1561" y="10208"/>
                    <a:pt x="1258" y="9994"/>
                    <a:pt x="981" y="9869"/>
                  </a:cubicBezTo>
                  <a:cubicBezTo>
                    <a:pt x="785" y="9780"/>
                    <a:pt x="616" y="9735"/>
                    <a:pt x="482" y="9717"/>
                  </a:cubicBezTo>
                  <a:cubicBezTo>
                    <a:pt x="544" y="9646"/>
                    <a:pt x="607" y="9566"/>
                    <a:pt x="687" y="9485"/>
                  </a:cubicBezTo>
                  <a:cubicBezTo>
                    <a:pt x="973" y="9209"/>
                    <a:pt x="1392" y="8789"/>
                    <a:pt x="1927" y="8388"/>
                  </a:cubicBezTo>
                  <a:cubicBezTo>
                    <a:pt x="2221" y="8183"/>
                    <a:pt x="2516" y="7987"/>
                    <a:pt x="2810" y="7817"/>
                  </a:cubicBezTo>
                  <a:lnTo>
                    <a:pt x="3042" y="7683"/>
                  </a:lnTo>
                  <a:lnTo>
                    <a:pt x="3301" y="7558"/>
                  </a:lnTo>
                  <a:cubicBezTo>
                    <a:pt x="3479" y="7469"/>
                    <a:pt x="3658" y="7398"/>
                    <a:pt x="3836" y="7326"/>
                  </a:cubicBezTo>
                  <a:cubicBezTo>
                    <a:pt x="4015" y="7255"/>
                    <a:pt x="4193" y="7184"/>
                    <a:pt x="4371" y="7130"/>
                  </a:cubicBezTo>
                  <a:cubicBezTo>
                    <a:pt x="4559" y="7068"/>
                    <a:pt x="4755" y="7023"/>
                    <a:pt x="4942" y="6978"/>
                  </a:cubicBezTo>
                  <a:cubicBezTo>
                    <a:pt x="5130" y="6943"/>
                    <a:pt x="5326" y="6907"/>
                    <a:pt x="5513" y="6880"/>
                  </a:cubicBezTo>
                  <a:cubicBezTo>
                    <a:pt x="5701" y="6854"/>
                    <a:pt x="5888" y="6827"/>
                    <a:pt x="6084" y="6827"/>
                  </a:cubicBezTo>
                  <a:cubicBezTo>
                    <a:pt x="6148" y="6825"/>
                    <a:pt x="6211" y="6825"/>
                    <a:pt x="6275" y="6825"/>
                  </a:cubicBezTo>
                  <a:close/>
                  <a:moveTo>
                    <a:pt x="26460" y="5988"/>
                  </a:moveTo>
                  <a:cubicBezTo>
                    <a:pt x="26487" y="6077"/>
                    <a:pt x="26522" y="6176"/>
                    <a:pt x="26558" y="6292"/>
                  </a:cubicBezTo>
                  <a:cubicBezTo>
                    <a:pt x="26621" y="6523"/>
                    <a:pt x="26683" y="6755"/>
                    <a:pt x="26745" y="6987"/>
                  </a:cubicBezTo>
                  <a:cubicBezTo>
                    <a:pt x="26790" y="7237"/>
                    <a:pt x="26844" y="7532"/>
                    <a:pt x="26888" y="7906"/>
                  </a:cubicBezTo>
                  <a:cubicBezTo>
                    <a:pt x="26977" y="8513"/>
                    <a:pt x="26968" y="9262"/>
                    <a:pt x="26870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3" y="12929"/>
                    <a:pt x="25354" y="13535"/>
                    <a:pt x="24765" y="14008"/>
                  </a:cubicBezTo>
                  <a:cubicBezTo>
                    <a:pt x="24515" y="14213"/>
                    <a:pt x="24203" y="14401"/>
                    <a:pt x="23846" y="14570"/>
                  </a:cubicBezTo>
                  <a:cubicBezTo>
                    <a:pt x="23525" y="14722"/>
                    <a:pt x="23177" y="14838"/>
                    <a:pt x="22820" y="14927"/>
                  </a:cubicBezTo>
                  <a:cubicBezTo>
                    <a:pt x="22767" y="14936"/>
                    <a:pt x="22704" y="14945"/>
                    <a:pt x="22642" y="14963"/>
                  </a:cubicBezTo>
                  <a:cubicBezTo>
                    <a:pt x="22633" y="14882"/>
                    <a:pt x="22624" y="14802"/>
                    <a:pt x="22624" y="14731"/>
                  </a:cubicBezTo>
                  <a:cubicBezTo>
                    <a:pt x="23231" y="14561"/>
                    <a:pt x="23775" y="14312"/>
                    <a:pt x="24265" y="13955"/>
                  </a:cubicBezTo>
                  <a:cubicBezTo>
                    <a:pt x="24426" y="13839"/>
                    <a:pt x="24578" y="13714"/>
                    <a:pt x="24720" y="13580"/>
                  </a:cubicBezTo>
                  <a:cubicBezTo>
                    <a:pt x="24801" y="13509"/>
                    <a:pt x="24872" y="13437"/>
                    <a:pt x="24943" y="13366"/>
                  </a:cubicBezTo>
                  <a:cubicBezTo>
                    <a:pt x="25024" y="13286"/>
                    <a:pt x="25095" y="13205"/>
                    <a:pt x="25157" y="13125"/>
                  </a:cubicBezTo>
                  <a:cubicBezTo>
                    <a:pt x="25425" y="12795"/>
                    <a:pt x="25675" y="12411"/>
                    <a:pt x="25889" y="11983"/>
                  </a:cubicBezTo>
                  <a:cubicBezTo>
                    <a:pt x="26067" y="11635"/>
                    <a:pt x="26210" y="11225"/>
                    <a:pt x="26335" y="10761"/>
                  </a:cubicBezTo>
                  <a:cubicBezTo>
                    <a:pt x="26362" y="10654"/>
                    <a:pt x="26389" y="10538"/>
                    <a:pt x="26415" y="10431"/>
                  </a:cubicBezTo>
                  <a:cubicBezTo>
                    <a:pt x="26433" y="10324"/>
                    <a:pt x="26451" y="10217"/>
                    <a:pt x="26469" y="10110"/>
                  </a:cubicBezTo>
                  <a:cubicBezTo>
                    <a:pt x="26505" y="9905"/>
                    <a:pt x="26522" y="9690"/>
                    <a:pt x="26540" y="9467"/>
                  </a:cubicBezTo>
                  <a:lnTo>
                    <a:pt x="26540" y="9450"/>
                  </a:lnTo>
                  <a:cubicBezTo>
                    <a:pt x="26558" y="9244"/>
                    <a:pt x="26576" y="9030"/>
                    <a:pt x="26567" y="8825"/>
                  </a:cubicBezTo>
                  <a:cubicBezTo>
                    <a:pt x="26567" y="8629"/>
                    <a:pt x="26558" y="8424"/>
                    <a:pt x="26540" y="8227"/>
                  </a:cubicBezTo>
                  <a:cubicBezTo>
                    <a:pt x="26522" y="8040"/>
                    <a:pt x="26505" y="7844"/>
                    <a:pt x="26478" y="7656"/>
                  </a:cubicBezTo>
                  <a:lnTo>
                    <a:pt x="26478" y="7612"/>
                  </a:lnTo>
                  <a:cubicBezTo>
                    <a:pt x="26469" y="7540"/>
                    <a:pt x="26460" y="7460"/>
                    <a:pt x="26442" y="7380"/>
                  </a:cubicBezTo>
                  <a:lnTo>
                    <a:pt x="26389" y="7130"/>
                  </a:lnTo>
                  <a:cubicBezTo>
                    <a:pt x="26380" y="7086"/>
                    <a:pt x="26353" y="7050"/>
                    <a:pt x="26308" y="7023"/>
                  </a:cubicBezTo>
                  <a:cubicBezTo>
                    <a:pt x="26290" y="7014"/>
                    <a:pt x="26268" y="7010"/>
                    <a:pt x="26245" y="7010"/>
                  </a:cubicBezTo>
                  <a:cubicBezTo>
                    <a:pt x="26221" y="7010"/>
                    <a:pt x="26197" y="7014"/>
                    <a:pt x="26174" y="7023"/>
                  </a:cubicBezTo>
                  <a:cubicBezTo>
                    <a:pt x="25675" y="7264"/>
                    <a:pt x="24899" y="7469"/>
                    <a:pt x="23659" y="7674"/>
                  </a:cubicBezTo>
                  <a:cubicBezTo>
                    <a:pt x="23275" y="7755"/>
                    <a:pt x="22892" y="7799"/>
                    <a:pt x="22508" y="7853"/>
                  </a:cubicBezTo>
                  <a:lnTo>
                    <a:pt x="22303" y="7879"/>
                  </a:lnTo>
                  <a:cubicBezTo>
                    <a:pt x="21999" y="7915"/>
                    <a:pt x="21714" y="7951"/>
                    <a:pt x="21411" y="8013"/>
                  </a:cubicBezTo>
                  <a:cubicBezTo>
                    <a:pt x="20866" y="8120"/>
                    <a:pt x="20465" y="8236"/>
                    <a:pt x="20099" y="8388"/>
                  </a:cubicBezTo>
                  <a:cubicBezTo>
                    <a:pt x="19814" y="8513"/>
                    <a:pt x="19555" y="8656"/>
                    <a:pt x="19314" y="8816"/>
                  </a:cubicBezTo>
                  <a:cubicBezTo>
                    <a:pt x="19252" y="8763"/>
                    <a:pt x="19180" y="8709"/>
                    <a:pt x="19109" y="8665"/>
                  </a:cubicBezTo>
                  <a:cubicBezTo>
                    <a:pt x="19270" y="8540"/>
                    <a:pt x="19430" y="8424"/>
                    <a:pt x="19591" y="8334"/>
                  </a:cubicBezTo>
                  <a:cubicBezTo>
                    <a:pt x="19849" y="8183"/>
                    <a:pt x="20135" y="8049"/>
                    <a:pt x="20465" y="7933"/>
                  </a:cubicBezTo>
                  <a:cubicBezTo>
                    <a:pt x="20608" y="7879"/>
                    <a:pt x="20759" y="7826"/>
                    <a:pt x="20929" y="7781"/>
                  </a:cubicBezTo>
                  <a:cubicBezTo>
                    <a:pt x="21089" y="7737"/>
                    <a:pt x="21250" y="7701"/>
                    <a:pt x="21402" y="7665"/>
                  </a:cubicBezTo>
                  <a:cubicBezTo>
                    <a:pt x="21660" y="7612"/>
                    <a:pt x="21919" y="7567"/>
                    <a:pt x="22187" y="7523"/>
                  </a:cubicBezTo>
                  <a:lnTo>
                    <a:pt x="22909" y="7389"/>
                  </a:lnTo>
                  <a:cubicBezTo>
                    <a:pt x="23097" y="7353"/>
                    <a:pt x="23266" y="7317"/>
                    <a:pt x="23418" y="7282"/>
                  </a:cubicBezTo>
                  <a:cubicBezTo>
                    <a:pt x="24176" y="7103"/>
                    <a:pt x="24694" y="6961"/>
                    <a:pt x="25095" y="6818"/>
                  </a:cubicBezTo>
                  <a:cubicBezTo>
                    <a:pt x="25505" y="6675"/>
                    <a:pt x="25835" y="6515"/>
                    <a:pt x="26085" y="6336"/>
                  </a:cubicBezTo>
                  <a:cubicBezTo>
                    <a:pt x="26255" y="6220"/>
                    <a:pt x="26380" y="6095"/>
                    <a:pt x="26460" y="5988"/>
                  </a:cubicBezTo>
                  <a:close/>
                  <a:moveTo>
                    <a:pt x="7003" y="18281"/>
                  </a:moveTo>
                  <a:cubicBezTo>
                    <a:pt x="7253" y="18924"/>
                    <a:pt x="7583" y="19530"/>
                    <a:pt x="7984" y="20074"/>
                  </a:cubicBezTo>
                  <a:cubicBezTo>
                    <a:pt x="7797" y="20101"/>
                    <a:pt x="7592" y="20119"/>
                    <a:pt x="7369" y="20137"/>
                  </a:cubicBezTo>
                  <a:cubicBezTo>
                    <a:pt x="7244" y="20141"/>
                    <a:pt x="7117" y="20144"/>
                    <a:pt x="6988" y="20144"/>
                  </a:cubicBezTo>
                  <a:cubicBezTo>
                    <a:pt x="6858" y="20144"/>
                    <a:pt x="6727" y="20141"/>
                    <a:pt x="6593" y="20137"/>
                  </a:cubicBezTo>
                  <a:lnTo>
                    <a:pt x="5656" y="20119"/>
                  </a:lnTo>
                  <a:cubicBezTo>
                    <a:pt x="5656" y="20110"/>
                    <a:pt x="5656" y="20101"/>
                    <a:pt x="5665" y="20092"/>
                  </a:cubicBezTo>
                  <a:cubicBezTo>
                    <a:pt x="5799" y="19735"/>
                    <a:pt x="5968" y="19414"/>
                    <a:pt x="6156" y="19138"/>
                  </a:cubicBezTo>
                  <a:cubicBezTo>
                    <a:pt x="6316" y="18906"/>
                    <a:pt x="6521" y="18683"/>
                    <a:pt x="6762" y="18469"/>
                  </a:cubicBezTo>
                  <a:cubicBezTo>
                    <a:pt x="6843" y="18406"/>
                    <a:pt x="6923" y="18344"/>
                    <a:pt x="7003" y="18281"/>
                  </a:cubicBezTo>
                  <a:close/>
                  <a:moveTo>
                    <a:pt x="21928" y="18683"/>
                  </a:moveTo>
                  <a:cubicBezTo>
                    <a:pt x="22035" y="18826"/>
                    <a:pt x="22151" y="18986"/>
                    <a:pt x="22276" y="19182"/>
                  </a:cubicBezTo>
                  <a:cubicBezTo>
                    <a:pt x="22428" y="19423"/>
                    <a:pt x="22588" y="19691"/>
                    <a:pt x="22740" y="19967"/>
                  </a:cubicBezTo>
                  <a:lnTo>
                    <a:pt x="23123" y="20681"/>
                  </a:lnTo>
                  <a:cubicBezTo>
                    <a:pt x="23106" y="20681"/>
                    <a:pt x="23097" y="20681"/>
                    <a:pt x="23088" y="20690"/>
                  </a:cubicBezTo>
                  <a:cubicBezTo>
                    <a:pt x="22890" y="20728"/>
                    <a:pt x="22683" y="20747"/>
                    <a:pt x="22459" y="20747"/>
                  </a:cubicBezTo>
                  <a:cubicBezTo>
                    <a:pt x="22319" y="20747"/>
                    <a:pt x="22172" y="20739"/>
                    <a:pt x="22017" y="20726"/>
                  </a:cubicBezTo>
                  <a:cubicBezTo>
                    <a:pt x="21714" y="20699"/>
                    <a:pt x="21428" y="20637"/>
                    <a:pt x="21152" y="20547"/>
                  </a:cubicBezTo>
                  <a:cubicBezTo>
                    <a:pt x="21054" y="20512"/>
                    <a:pt x="20956" y="20467"/>
                    <a:pt x="20858" y="20422"/>
                  </a:cubicBezTo>
                  <a:cubicBezTo>
                    <a:pt x="21286" y="19896"/>
                    <a:pt x="21643" y="19307"/>
                    <a:pt x="21928" y="18683"/>
                  </a:cubicBezTo>
                  <a:close/>
                  <a:moveTo>
                    <a:pt x="11276" y="22760"/>
                  </a:moveTo>
                  <a:lnTo>
                    <a:pt x="11276" y="22760"/>
                  </a:lnTo>
                  <a:cubicBezTo>
                    <a:pt x="11294" y="22768"/>
                    <a:pt x="11312" y="22776"/>
                    <a:pt x="11330" y="22783"/>
                  </a:cubicBezTo>
                  <a:lnTo>
                    <a:pt x="11330" y="22783"/>
                  </a:lnTo>
                  <a:cubicBezTo>
                    <a:pt x="11308" y="22776"/>
                    <a:pt x="11292" y="22768"/>
                    <a:pt x="11276" y="22760"/>
                  </a:cubicBezTo>
                  <a:close/>
                  <a:moveTo>
                    <a:pt x="22561" y="16533"/>
                  </a:moveTo>
                  <a:cubicBezTo>
                    <a:pt x="22767" y="16640"/>
                    <a:pt x="22972" y="16765"/>
                    <a:pt x="23168" y="16916"/>
                  </a:cubicBezTo>
                  <a:cubicBezTo>
                    <a:pt x="23329" y="17041"/>
                    <a:pt x="23489" y="17175"/>
                    <a:pt x="23659" y="17336"/>
                  </a:cubicBezTo>
                  <a:cubicBezTo>
                    <a:pt x="23793" y="17470"/>
                    <a:pt x="23926" y="17612"/>
                    <a:pt x="24105" y="17826"/>
                  </a:cubicBezTo>
                  <a:cubicBezTo>
                    <a:pt x="24337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4" y="19593"/>
                  </a:cubicBezTo>
                  <a:cubicBezTo>
                    <a:pt x="26210" y="20422"/>
                    <a:pt x="26754" y="21020"/>
                    <a:pt x="27245" y="21404"/>
                  </a:cubicBezTo>
                  <a:cubicBezTo>
                    <a:pt x="27031" y="21582"/>
                    <a:pt x="26808" y="21761"/>
                    <a:pt x="26549" y="21930"/>
                  </a:cubicBezTo>
                  <a:cubicBezTo>
                    <a:pt x="26210" y="22162"/>
                    <a:pt x="25853" y="22358"/>
                    <a:pt x="25514" y="22537"/>
                  </a:cubicBezTo>
                  <a:cubicBezTo>
                    <a:pt x="25184" y="22688"/>
                    <a:pt x="24783" y="22840"/>
                    <a:pt x="24337" y="22974"/>
                  </a:cubicBezTo>
                  <a:cubicBezTo>
                    <a:pt x="24239" y="23001"/>
                    <a:pt x="24140" y="23027"/>
                    <a:pt x="24042" y="23054"/>
                  </a:cubicBezTo>
                  <a:cubicBezTo>
                    <a:pt x="23944" y="23072"/>
                    <a:pt x="23837" y="23090"/>
                    <a:pt x="23730" y="23108"/>
                  </a:cubicBezTo>
                  <a:cubicBezTo>
                    <a:pt x="23525" y="23143"/>
                    <a:pt x="23311" y="23170"/>
                    <a:pt x="23115" y="23188"/>
                  </a:cubicBezTo>
                  <a:cubicBezTo>
                    <a:pt x="22938" y="23194"/>
                    <a:pt x="22784" y="23201"/>
                    <a:pt x="22636" y="23201"/>
                  </a:cubicBezTo>
                  <a:cubicBezTo>
                    <a:pt x="22575" y="23201"/>
                    <a:pt x="22515" y="23199"/>
                    <a:pt x="22454" y="23197"/>
                  </a:cubicBezTo>
                  <a:cubicBezTo>
                    <a:pt x="22240" y="23179"/>
                    <a:pt x="22026" y="23152"/>
                    <a:pt x="21830" y="23117"/>
                  </a:cubicBezTo>
                  <a:cubicBezTo>
                    <a:pt x="21411" y="23045"/>
                    <a:pt x="21072" y="22938"/>
                    <a:pt x="20750" y="22795"/>
                  </a:cubicBezTo>
                  <a:cubicBezTo>
                    <a:pt x="20242" y="22563"/>
                    <a:pt x="19787" y="22251"/>
                    <a:pt x="19377" y="21850"/>
                  </a:cubicBezTo>
                  <a:cubicBezTo>
                    <a:pt x="19849" y="21502"/>
                    <a:pt x="20278" y="21100"/>
                    <a:pt x="20661" y="20663"/>
                  </a:cubicBezTo>
                  <a:cubicBezTo>
                    <a:pt x="20786" y="20726"/>
                    <a:pt x="20920" y="20788"/>
                    <a:pt x="21054" y="20833"/>
                  </a:cubicBezTo>
                  <a:cubicBezTo>
                    <a:pt x="21348" y="20931"/>
                    <a:pt x="21669" y="21002"/>
                    <a:pt x="21991" y="21029"/>
                  </a:cubicBezTo>
                  <a:cubicBezTo>
                    <a:pt x="22142" y="21047"/>
                    <a:pt x="22285" y="21047"/>
                    <a:pt x="22428" y="21047"/>
                  </a:cubicBezTo>
                  <a:cubicBezTo>
                    <a:pt x="22686" y="21047"/>
                    <a:pt x="22918" y="21029"/>
                    <a:pt x="23141" y="20984"/>
                  </a:cubicBezTo>
                  <a:cubicBezTo>
                    <a:pt x="23222" y="20967"/>
                    <a:pt x="23302" y="20958"/>
                    <a:pt x="23382" y="20940"/>
                  </a:cubicBezTo>
                  <a:cubicBezTo>
                    <a:pt x="23427" y="20931"/>
                    <a:pt x="23462" y="20895"/>
                    <a:pt x="23489" y="20851"/>
                  </a:cubicBezTo>
                  <a:cubicBezTo>
                    <a:pt x="23507" y="20806"/>
                    <a:pt x="23507" y="20761"/>
                    <a:pt x="23480" y="20717"/>
                  </a:cubicBezTo>
                  <a:lnTo>
                    <a:pt x="23008" y="19825"/>
                  </a:lnTo>
                  <a:cubicBezTo>
                    <a:pt x="22847" y="19539"/>
                    <a:pt x="22686" y="19263"/>
                    <a:pt x="22535" y="19022"/>
                  </a:cubicBezTo>
                  <a:cubicBezTo>
                    <a:pt x="22365" y="18754"/>
                    <a:pt x="22222" y="18549"/>
                    <a:pt x="22071" y="18362"/>
                  </a:cubicBezTo>
                  <a:cubicBezTo>
                    <a:pt x="22303" y="17782"/>
                    <a:pt x="22472" y="17166"/>
                    <a:pt x="22561" y="16533"/>
                  </a:cubicBezTo>
                  <a:close/>
                  <a:moveTo>
                    <a:pt x="14550" y="7407"/>
                  </a:moveTo>
                  <a:cubicBezTo>
                    <a:pt x="18627" y="7407"/>
                    <a:pt x="21999" y="10502"/>
                    <a:pt x="22445" y="14463"/>
                  </a:cubicBezTo>
                  <a:cubicBezTo>
                    <a:pt x="22454" y="14570"/>
                    <a:pt x="22463" y="14668"/>
                    <a:pt x="22472" y="14766"/>
                  </a:cubicBezTo>
                  <a:cubicBezTo>
                    <a:pt x="22481" y="14838"/>
                    <a:pt x="22481" y="14918"/>
                    <a:pt x="22490" y="14990"/>
                  </a:cubicBezTo>
                  <a:cubicBezTo>
                    <a:pt x="22490" y="14998"/>
                    <a:pt x="22490" y="15016"/>
                    <a:pt x="22490" y="15025"/>
                  </a:cubicBezTo>
                  <a:cubicBezTo>
                    <a:pt x="22490" y="15052"/>
                    <a:pt x="22490" y="15079"/>
                    <a:pt x="22490" y="15105"/>
                  </a:cubicBezTo>
                  <a:cubicBezTo>
                    <a:pt x="22490" y="15168"/>
                    <a:pt x="22490" y="15230"/>
                    <a:pt x="22490" y="15293"/>
                  </a:cubicBezTo>
                  <a:lnTo>
                    <a:pt x="22499" y="15293"/>
                  </a:lnTo>
                  <a:cubicBezTo>
                    <a:pt x="22499" y="15311"/>
                    <a:pt x="22499" y="15337"/>
                    <a:pt x="22499" y="15355"/>
                  </a:cubicBezTo>
                  <a:cubicBezTo>
                    <a:pt x="22499" y="15436"/>
                    <a:pt x="22490" y="15516"/>
                    <a:pt x="22490" y="15596"/>
                  </a:cubicBezTo>
                  <a:cubicBezTo>
                    <a:pt x="22490" y="15596"/>
                    <a:pt x="22490" y="15605"/>
                    <a:pt x="22490" y="15614"/>
                  </a:cubicBezTo>
                  <a:cubicBezTo>
                    <a:pt x="22356" y="19878"/>
                    <a:pt x="18850" y="23304"/>
                    <a:pt x="14550" y="23304"/>
                  </a:cubicBezTo>
                  <a:cubicBezTo>
                    <a:pt x="10170" y="23304"/>
                    <a:pt x="6602" y="19735"/>
                    <a:pt x="6602" y="15355"/>
                  </a:cubicBezTo>
                  <a:cubicBezTo>
                    <a:pt x="6602" y="10975"/>
                    <a:pt x="10170" y="7407"/>
                    <a:pt x="14550" y="7407"/>
                  </a:cubicBezTo>
                  <a:close/>
                  <a:moveTo>
                    <a:pt x="6513" y="16283"/>
                  </a:moveTo>
                  <a:cubicBezTo>
                    <a:pt x="6575" y="16872"/>
                    <a:pt x="6709" y="17443"/>
                    <a:pt x="6896" y="17987"/>
                  </a:cubicBezTo>
                  <a:cubicBezTo>
                    <a:pt x="6780" y="18067"/>
                    <a:pt x="6673" y="18148"/>
                    <a:pt x="6566" y="18246"/>
                  </a:cubicBezTo>
                  <a:cubicBezTo>
                    <a:pt x="6298" y="18469"/>
                    <a:pt x="6084" y="18719"/>
                    <a:pt x="5906" y="18968"/>
                  </a:cubicBezTo>
                  <a:cubicBezTo>
                    <a:pt x="5701" y="19263"/>
                    <a:pt x="5522" y="19611"/>
                    <a:pt x="5380" y="19985"/>
                  </a:cubicBezTo>
                  <a:cubicBezTo>
                    <a:pt x="5353" y="20057"/>
                    <a:pt x="5326" y="20137"/>
                    <a:pt x="5299" y="20217"/>
                  </a:cubicBezTo>
                  <a:cubicBezTo>
                    <a:pt x="5281" y="20262"/>
                    <a:pt x="5290" y="20306"/>
                    <a:pt x="5317" y="20351"/>
                  </a:cubicBezTo>
                  <a:cubicBezTo>
                    <a:pt x="5344" y="20387"/>
                    <a:pt x="5388" y="20413"/>
                    <a:pt x="5433" y="20413"/>
                  </a:cubicBezTo>
                  <a:lnTo>
                    <a:pt x="6593" y="20440"/>
                  </a:lnTo>
                  <a:cubicBezTo>
                    <a:pt x="6718" y="20440"/>
                    <a:pt x="6852" y="20449"/>
                    <a:pt x="6976" y="20449"/>
                  </a:cubicBezTo>
                  <a:cubicBezTo>
                    <a:pt x="7110" y="20449"/>
                    <a:pt x="7244" y="20440"/>
                    <a:pt x="7378" y="20440"/>
                  </a:cubicBezTo>
                  <a:cubicBezTo>
                    <a:pt x="7672" y="20422"/>
                    <a:pt x="7940" y="20396"/>
                    <a:pt x="8190" y="20351"/>
                  </a:cubicBezTo>
                  <a:cubicBezTo>
                    <a:pt x="8582" y="20851"/>
                    <a:pt x="9028" y="21306"/>
                    <a:pt x="9528" y="21698"/>
                  </a:cubicBezTo>
                  <a:cubicBezTo>
                    <a:pt x="9332" y="21823"/>
                    <a:pt x="9117" y="21939"/>
                    <a:pt x="8886" y="22037"/>
                  </a:cubicBezTo>
                  <a:cubicBezTo>
                    <a:pt x="8538" y="22180"/>
                    <a:pt x="8154" y="22296"/>
                    <a:pt x="7628" y="22394"/>
                  </a:cubicBezTo>
                  <a:cubicBezTo>
                    <a:pt x="7342" y="22456"/>
                    <a:pt x="7057" y="22492"/>
                    <a:pt x="6753" y="22528"/>
                  </a:cubicBezTo>
                  <a:lnTo>
                    <a:pt x="6557" y="22555"/>
                  </a:lnTo>
                  <a:cubicBezTo>
                    <a:pt x="6165" y="22608"/>
                    <a:pt x="5781" y="22662"/>
                    <a:pt x="5397" y="22733"/>
                  </a:cubicBezTo>
                  <a:cubicBezTo>
                    <a:pt x="4255" y="22929"/>
                    <a:pt x="3497" y="23117"/>
                    <a:pt x="2971" y="23331"/>
                  </a:cubicBezTo>
                  <a:lnTo>
                    <a:pt x="2953" y="23277"/>
                  </a:lnTo>
                  <a:cubicBezTo>
                    <a:pt x="2944" y="23206"/>
                    <a:pt x="2935" y="23134"/>
                    <a:pt x="2926" y="23054"/>
                  </a:cubicBezTo>
                  <a:lnTo>
                    <a:pt x="2917" y="23018"/>
                  </a:lnTo>
                  <a:cubicBezTo>
                    <a:pt x="2899" y="22831"/>
                    <a:pt x="2882" y="22644"/>
                    <a:pt x="2864" y="22456"/>
                  </a:cubicBezTo>
                  <a:cubicBezTo>
                    <a:pt x="2846" y="22260"/>
                    <a:pt x="2837" y="22064"/>
                    <a:pt x="2837" y="21877"/>
                  </a:cubicBezTo>
                  <a:cubicBezTo>
                    <a:pt x="2828" y="21689"/>
                    <a:pt x="2846" y="21484"/>
                    <a:pt x="2864" y="21279"/>
                  </a:cubicBezTo>
                  <a:lnTo>
                    <a:pt x="2864" y="21270"/>
                  </a:lnTo>
                  <a:cubicBezTo>
                    <a:pt x="2882" y="21056"/>
                    <a:pt x="2899" y="20842"/>
                    <a:pt x="2935" y="20645"/>
                  </a:cubicBezTo>
                  <a:cubicBezTo>
                    <a:pt x="2944" y="20538"/>
                    <a:pt x="2962" y="20440"/>
                    <a:pt x="2980" y="20342"/>
                  </a:cubicBezTo>
                  <a:cubicBezTo>
                    <a:pt x="3007" y="20235"/>
                    <a:pt x="3033" y="20137"/>
                    <a:pt x="3060" y="20030"/>
                  </a:cubicBezTo>
                  <a:cubicBezTo>
                    <a:pt x="3185" y="19575"/>
                    <a:pt x="3319" y="19191"/>
                    <a:pt x="3479" y="18852"/>
                  </a:cubicBezTo>
                  <a:cubicBezTo>
                    <a:pt x="3685" y="18451"/>
                    <a:pt x="3925" y="18085"/>
                    <a:pt x="4184" y="17773"/>
                  </a:cubicBezTo>
                  <a:cubicBezTo>
                    <a:pt x="4238" y="17702"/>
                    <a:pt x="4300" y="17630"/>
                    <a:pt x="4371" y="17559"/>
                  </a:cubicBezTo>
                  <a:cubicBezTo>
                    <a:pt x="4443" y="17487"/>
                    <a:pt x="4514" y="17416"/>
                    <a:pt x="4586" y="17354"/>
                  </a:cubicBezTo>
                  <a:cubicBezTo>
                    <a:pt x="4719" y="17229"/>
                    <a:pt x="4862" y="17113"/>
                    <a:pt x="5014" y="16997"/>
                  </a:cubicBezTo>
                  <a:cubicBezTo>
                    <a:pt x="5460" y="16676"/>
                    <a:pt x="5959" y="16444"/>
                    <a:pt x="6513" y="16283"/>
                  </a:cubicBezTo>
                  <a:close/>
                  <a:moveTo>
                    <a:pt x="22624" y="15962"/>
                  </a:moveTo>
                  <a:cubicBezTo>
                    <a:pt x="22802" y="16033"/>
                    <a:pt x="22981" y="16114"/>
                    <a:pt x="23150" y="16212"/>
                  </a:cubicBezTo>
                  <a:cubicBezTo>
                    <a:pt x="23418" y="16354"/>
                    <a:pt x="23668" y="16524"/>
                    <a:pt x="23935" y="16756"/>
                  </a:cubicBezTo>
                  <a:cubicBezTo>
                    <a:pt x="24158" y="16952"/>
                    <a:pt x="24381" y="17166"/>
                    <a:pt x="24640" y="17443"/>
                  </a:cubicBezTo>
                  <a:cubicBezTo>
                    <a:pt x="24836" y="17657"/>
                    <a:pt x="25015" y="17880"/>
                    <a:pt x="25211" y="18112"/>
                  </a:cubicBezTo>
                  <a:cubicBezTo>
                    <a:pt x="25452" y="18406"/>
                    <a:pt x="25711" y="18710"/>
                    <a:pt x="25987" y="19004"/>
                  </a:cubicBezTo>
                  <a:cubicBezTo>
                    <a:pt x="26540" y="19602"/>
                    <a:pt x="26897" y="19959"/>
                    <a:pt x="27209" y="20217"/>
                  </a:cubicBezTo>
                  <a:cubicBezTo>
                    <a:pt x="27539" y="20503"/>
                    <a:pt x="27843" y="20717"/>
                    <a:pt x="28119" y="20842"/>
                  </a:cubicBezTo>
                  <a:cubicBezTo>
                    <a:pt x="28316" y="20931"/>
                    <a:pt x="28485" y="20976"/>
                    <a:pt x="28619" y="20993"/>
                  </a:cubicBezTo>
                  <a:cubicBezTo>
                    <a:pt x="28556" y="21065"/>
                    <a:pt x="28494" y="21136"/>
                    <a:pt x="28414" y="21225"/>
                  </a:cubicBezTo>
                  <a:cubicBezTo>
                    <a:pt x="28137" y="21502"/>
                    <a:pt x="27718" y="21921"/>
                    <a:pt x="27174" y="22323"/>
                  </a:cubicBezTo>
                  <a:cubicBezTo>
                    <a:pt x="26888" y="22528"/>
                    <a:pt x="26585" y="22724"/>
                    <a:pt x="26290" y="22894"/>
                  </a:cubicBezTo>
                  <a:lnTo>
                    <a:pt x="26059" y="23027"/>
                  </a:lnTo>
                  <a:lnTo>
                    <a:pt x="25800" y="23152"/>
                  </a:lnTo>
                  <a:cubicBezTo>
                    <a:pt x="25621" y="23233"/>
                    <a:pt x="25443" y="23313"/>
                    <a:pt x="25273" y="23384"/>
                  </a:cubicBezTo>
                  <a:cubicBezTo>
                    <a:pt x="25086" y="23456"/>
                    <a:pt x="24908" y="23527"/>
                    <a:pt x="24729" y="23580"/>
                  </a:cubicBezTo>
                  <a:cubicBezTo>
                    <a:pt x="24542" y="23643"/>
                    <a:pt x="24346" y="23687"/>
                    <a:pt x="24158" y="23732"/>
                  </a:cubicBezTo>
                  <a:cubicBezTo>
                    <a:pt x="23971" y="23768"/>
                    <a:pt x="23775" y="23803"/>
                    <a:pt x="23587" y="23830"/>
                  </a:cubicBezTo>
                  <a:cubicBezTo>
                    <a:pt x="23400" y="23857"/>
                    <a:pt x="23213" y="23884"/>
                    <a:pt x="23016" y="23884"/>
                  </a:cubicBezTo>
                  <a:cubicBezTo>
                    <a:pt x="22953" y="23885"/>
                    <a:pt x="22890" y="23886"/>
                    <a:pt x="22827" y="23886"/>
                  </a:cubicBezTo>
                  <a:cubicBezTo>
                    <a:pt x="22503" y="23886"/>
                    <a:pt x="22190" y="23866"/>
                    <a:pt x="21883" y="23821"/>
                  </a:cubicBezTo>
                  <a:cubicBezTo>
                    <a:pt x="21723" y="23795"/>
                    <a:pt x="21536" y="23750"/>
                    <a:pt x="21348" y="23696"/>
                  </a:cubicBezTo>
                  <a:cubicBezTo>
                    <a:pt x="21170" y="23652"/>
                    <a:pt x="21000" y="23589"/>
                    <a:pt x="20831" y="23527"/>
                  </a:cubicBezTo>
                  <a:cubicBezTo>
                    <a:pt x="20492" y="23384"/>
                    <a:pt x="20180" y="23224"/>
                    <a:pt x="19885" y="23018"/>
                  </a:cubicBezTo>
                  <a:cubicBezTo>
                    <a:pt x="19591" y="22813"/>
                    <a:pt x="19314" y="22572"/>
                    <a:pt x="19064" y="22305"/>
                  </a:cubicBezTo>
                  <a:cubicBezTo>
                    <a:pt x="19020" y="22260"/>
                    <a:pt x="18975" y="22207"/>
                    <a:pt x="18931" y="22162"/>
                  </a:cubicBezTo>
                  <a:cubicBezTo>
                    <a:pt x="19002" y="22117"/>
                    <a:pt x="19064" y="22073"/>
                    <a:pt x="19127" y="22028"/>
                  </a:cubicBezTo>
                  <a:cubicBezTo>
                    <a:pt x="19573" y="22474"/>
                    <a:pt x="20072" y="22813"/>
                    <a:pt x="20626" y="23072"/>
                  </a:cubicBezTo>
                  <a:cubicBezTo>
                    <a:pt x="20974" y="23224"/>
                    <a:pt x="21339" y="23340"/>
                    <a:pt x="21776" y="23420"/>
                  </a:cubicBezTo>
                  <a:cubicBezTo>
                    <a:pt x="21991" y="23456"/>
                    <a:pt x="22205" y="23482"/>
                    <a:pt x="22437" y="23500"/>
                  </a:cubicBezTo>
                  <a:lnTo>
                    <a:pt x="22677" y="23500"/>
                  </a:lnTo>
                  <a:cubicBezTo>
                    <a:pt x="22820" y="23500"/>
                    <a:pt x="22972" y="23500"/>
                    <a:pt x="23132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8" y="23375"/>
                    <a:pt x="24114" y="23348"/>
                  </a:cubicBezTo>
                  <a:cubicBezTo>
                    <a:pt x="24221" y="23322"/>
                    <a:pt x="24319" y="23295"/>
                    <a:pt x="24426" y="23259"/>
                  </a:cubicBezTo>
                  <a:cubicBezTo>
                    <a:pt x="24890" y="23125"/>
                    <a:pt x="25300" y="22974"/>
                    <a:pt x="25648" y="22804"/>
                  </a:cubicBezTo>
                  <a:cubicBezTo>
                    <a:pt x="26005" y="22626"/>
                    <a:pt x="26362" y="22421"/>
                    <a:pt x="26719" y="22189"/>
                  </a:cubicBezTo>
                  <a:cubicBezTo>
                    <a:pt x="27040" y="21966"/>
                    <a:pt x="27325" y="21734"/>
                    <a:pt x="27566" y="21520"/>
                  </a:cubicBezTo>
                  <a:lnTo>
                    <a:pt x="27584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1" y="21288"/>
                    <a:pt x="27575" y="21261"/>
                  </a:cubicBezTo>
                  <a:cubicBezTo>
                    <a:pt x="27076" y="20922"/>
                    <a:pt x="26478" y="20271"/>
                    <a:pt x="25746" y="19405"/>
                  </a:cubicBezTo>
                  <a:cubicBezTo>
                    <a:pt x="25496" y="19102"/>
                    <a:pt x="25273" y="18808"/>
                    <a:pt x="25042" y="18495"/>
                  </a:cubicBezTo>
                  <a:cubicBezTo>
                    <a:pt x="24810" y="18210"/>
                    <a:pt x="24578" y="17907"/>
                    <a:pt x="24337" y="17630"/>
                  </a:cubicBezTo>
                  <a:cubicBezTo>
                    <a:pt x="24203" y="17478"/>
                    <a:pt x="24051" y="17300"/>
                    <a:pt x="23873" y="17122"/>
                  </a:cubicBezTo>
                  <a:cubicBezTo>
                    <a:pt x="23694" y="16952"/>
                    <a:pt x="23525" y="16800"/>
                    <a:pt x="23347" y="16676"/>
                  </a:cubicBezTo>
                  <a:cubicBezTo>
                    <a:pt x="23106" y="16488"/>
                    <a:pt x="22856" y="16346"/>
                    <a:pt x="22606" y="16212"/>
                  </a:cubicBezTo>
                  <a:cubicBezTo>
                    <a:pt x="22615" y="16131"/>
                    <a:pt x="22615" y="16051"/>
                    <a:pt x="22624" y="15962"/>
                  </a:cubicBezTo>
                  <a:close/>
                  <a:moveTo>
                    <a:pt x="6468" y="15748"/>
                  </a:moveTo>
                  <a:cubicBezTo>
                    <a:pt x="6468" y="15828"/>
                    <a:pt x="6477" y="15899"/>
                    <a:pt x="6477" y="15980"/>
                  </a:cubicBezTo>
                  <a:cubicBezTo>
                    <a:pt x="5870" y="16140"/>
                    <a:pt x="5335" y="16399"/>
                    <a:pt x="4835" y="16756"/>
                  </a:cubicBezTo>
                  <a:cubicBezTo>
                    <a:pt x="4684" y="16872"/>
                    <a:pt x="4523" y="16997"/>
                    <a:pt x="4380" y="17131"/>
                  </a:cubicBezTo>
                  <a:cubicBezTo>
                    <a:pt x="4300" y="17202"/>
                    <a:pt x="4229" y="17273"/>
                    <a:pt x="4157" y="17345"/>
                  </a:cubicBezTo>
                  <a:cubicBezTo>
                    <a:pt x="4077" y="17425"/>
                    <a:pt x="4015" y="17505"/>
                    <a:pt x="3952" y="17586"/>
                  </a:cubicBezTo>
                  <a:cubicBezTo>
                    <a:pt x="3676" y="17916"/>
                    <a:pt x="3426" y="18299"/>
                    <a:pt x="3212" y="18719"/>
                  </a:cubicBezTo>
                  <a:cubicBezTo>
                    <a:pt x="3042" y="19075"/>
                    <a:pt x="2891" y="19477"/>
                    <a:pt x="2766" y="19950"/>
                  </a:cubicBezTo>
                  <a:cubicBezTo>
                    <a:pt x="2739" y="20057"/>
                    <a:pt x="2712" y="20164"/>
                    <a:pt x="2685" y="20280"/>
                  </a:cubicBezTo>
                  <a:cubicBezTo>
                    <a:pt x="2668" y="20387"/>
                    <a:pt x="2650" y="20494"/>
                    <a:pt x="2632" y="20601"/>
                  </a:cubicBezTo>
                  <a:cubicBezTo>
                    <a:pt x="2605" y="20806"/>
                    <a:pt x="2578" y="21020"/>
                    <a:pt x="2560" y="21243"/>
                  </a:cubicBezTo>
                  <a:lnTo>
                    <a:pt x="2560" y="21261"/>
                  </a:lnTo>
                  <a:cubicBezTo>
                    <a:pt x="2543" y="21466"/>
                    <a:pt x="2525" y="21680"/>
                    <a:pt x="2534" y="21885"/>
                  </a:cubicBezTo>
                  <a:cubicBezTo>
                    <a:pt x="2534" y="22082"/>
                    <a:pt x="2543" y="22278"/>
                    <a:pt x="2560" y="22483"/>
                  </a:cubicBezTo>
                  <a:cubicBezTo>
                    <a:pt x="2578" y="22671"/>
                    <a:pt x="2596" y="22858"/>
                    <a:pt x="2623" y="23054"/>
                  </a:cubicBezTo>
                  <a:lnTo>
                    <a:pt x="2623" y="23099"/>
                  </a:lnTo>
                  <a:cubicBezTo>
                    <a:pt x="2632" y="23170"/>
                    <a:pt x="2650" y="23250"/>
                    <a:pt x="2659" y="23331"/>
                  </a:cubicBezTo>
                  <a:lnTo>
                    <a:pt x="2712" y="23580"/>
                  </a:lnTo>
                  <a:cubicBezTo>
                    <a:pt x="2721" y="23625"/>
                    <a:pt x="2748" y="23661"/>
                    <a:pt x="2792" y="23679"/>
                  </a:cubicBezTo>
                  <a:cubicBezTo>
                    <a:pt x="2810" y="23696"/>
                    <a:pt x="2837" y="23696"/>
                    <a:pt x="2855" y="23696"/>
                  </a:cubicBezTo>
                  <a:cubicBezTo>
                    <a:pt x="2882" y="23696"/>
                    <a:pt x="2899" y="23696"/>
                    <a:pt x="2926" y="23687"/>
                  </a:cubicBezTo>
                  <a:cubicBezTo>
                    <a:pt x="3426" y="23438"/>
                    <a:pt x="4202" y="23241"/>
                    <a:pt x="5451" y="23027"/>
                  </a:cubicBezTo>
                  <a:cubicBezTo>
                    <a:pt x="5826" y="22956"/>
                    <a:pt x="6209" y="22911"/>
                    <a:pt x="6593" y="22858"/>
                  </a:cubicBezTo>
                  <a:lnTo>
                    <a:pt x="6798" y="22831"/>
                  </a:lnTo>
                  <a:cubicBezTo>
                    <a:pt x="7101" y="22795"/>
                    <a:pt x="7396" y="22751"/>
                    <a:pt x="7690" y="22688"/>
                  </a:cubicBezTo>
                  <a:cubicBezTo>
                    <a:pt x="8234" y="22581"/>
                    <a:pt x="8636" y="22474"/>
                    <a:pt x="9010" y="22323"/>
                  </a:cubicBezTo>
                  <a:cubicBezTo>
                    <a:pt x="9287" y="22198"/>
                    <a:pt x="9546" y="22055"/>
                    <a:pt x="9787" y="21894"/>
                  </a:cubicBezTo>
                  <a:cubicBezTo>
                    <a:pt x="9849" y="21948"/>
                    <a:pt x="9920" y="21993"/>
                    <a:pt x="9992" y="22046"/>
                  </a:cubicBezTo>
                  <a:cubicBezTo>
                    <a:pt x="9831" y="22171"/>
                    <a:pt x="9671" y="22287"/>
                    <a:pt x="9510" y="22376"/>
                  </a:cubicBezTo>
                  <a:cubicBezTo>
                    <a:pt x="9251" y="22528"/>
                    <a:pt x="8966" y="22662"/>
                    <a:pt x="8645" y="22778"/>
                  </a:cubicBezTo>
                  <a:cubicBezTo>
                    <a:pt x="8493" y="22831"/>
                    <a:pt x="8341" y="22885"/>
                    <a:pt x="8172" y="22929"/>
                  </a:cubicBezTo>
                  <a:cubicBezTo>
                    <a:pt x="8011" y="22974"/>
                    <a:pt x="7851" y="23009"/>
                    <a:pt x="7699" y="23036"/>
                  </a:cubicBezTo>
                  <a:cubicBezTo>
                    <a:pt x="7440" y="23090"/>
                    <a:pt x="7191" y="23143"/>
                    <a:pt x="6914" y="23188"/>
                  </a:cubicBezTo>
                  <a:lnTo>
                    <a:pt x="6191" y="23322"/>
                  </a:lnTo>
                  <a:cubicBezTo>
                    <a:pt x="6004" y="23357"/>
                    <a:pt x="5843" y="23393"/>
                    <a:pt x="5683" y="23429"/>
                  </a:cubicBezTo>
                  <a:cubicBezTo>
                    <a:pt x="4925" y="23607"/>
                    <a:pt x="4407" y="23750"/>
                    <a:pt x="4006" y="23893"/>
                  </a:cubicBezTo>
                  <a:cubicBezTo>
                    <a:pt x="3595" y="24035"/>
                    <a:pt x="3265" y="24196"/>
                    <a:pt x="3015" y="24365"/>
                  </a:cubicBezTo>
                  <a:cubicBezTo>
                    <a:pt x="2846" y="24490"/>
                    <a:pt x="2721" y="24615"/>
                    <a:pt x="2641" y="24722"/>
                  </a:cubicBezTo>
                  <a:cubicBezTo>
                    <a:pt x="2614" y="24633"/>
                    <a:pt x="2587" y="24535"/>
                    <a:pt x="2552" y="24419"/>
                  </a:cubicBezTo>
                  <a:cubicBezTo>
                    <a:pt x="2480" y="24187"/>
                    <a:pt x="2418" y="23955"/>
                    <a:pt x="2364" y="23723"/>
                  </a:cubicBezTo>
                  <a:cubicBezTo>
                    <a:pt x="2311" y="23473"/>
                    <a:pt x="2257" y="23179"/>
                    <a:pt x="2213" y="22804"/>
                  </a:cubicBezTo>
                  <a:cubicBezTo>
                    <a:pt x="2132" y="22198"/>
                    <a:pt x="2132" y="21448"/>
                    <a:pt x="2230" y="20637"/>
                  </a:cubicBezTo>
                  <a:cubicBezTo>
                    <a:pt x="2382" y="19727"/>
                    <a:pt x="2605" y="19022"/>
                    <a:pt x="2935" y="18415"/>
                  </a:cubicBezTo>
                  <a:cubicBezTo>
                    <a:pt x="3256" y="17782"/>
                    <a:pt x="3747" y="17175"/>
                    <a:pt x="4336" y="16702"/>
                  </a:cubicBezTo>
                  <a:cubicBezTo>
                    <a:pt x="4586" y="16497"/>
                    <a:pt x="4898" y="16310"/>
                    <a:pt x="5255" y="16140"/>
                  </a:cubicBezTo>
                  <a:cubicBezTo>
                    <a:pt x="5576" y="15989"/>
                    <a:pt x="5924" y="15873"/>
                    <a:pt x="6281" y="15783"/>
                  </a:cubicBezTo>
                  <a:cubicBezTo>
                    <a:pt x="6343" y="15775"/>
                    <a:pt x="6405" y="15757"/>
                    <a:pt x="6468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1" y="23216"/>
                    <a:pt x="13406" y="23456"/>
                    <a:pt x="14550" y="23456"/>
                  </a:cubicBezTo>
                  <a:cubicBezTo>
                    <a:pt x="14885" y="23456"/>
                    <a:pt x="15220" y="23431"/>
                    <a:pt x="15546" y="23389"/>
                  </a:cubicBezTo>
                  <a:lnTo>
                    <a:pt x="15546" y="23389"/>
                  </a:lnTo>
                  <a:cubicBezTo>
                    <a:pt x="15481" y="23399"/>
                    <a:pt x="15420" y="23412"/>
                    <a:pt x="15353" y="23420"/>
                  </a:cubicBezTo>
                  <a:cubicBezTo>
                    <a:pt x="15335" y="23456"/>
                    <a:pt x="15326" y="23500"/>
                    <a:pt x="15309" y="23536"/>
                  </a:cubicBezTo>
                  <a:cubicBezTo>
                    <a:pt x="15246" y="23670"/>
                    <a:pt x="15184" y="23786"/>
                    <a:pt x="15112" y="23928"/>
                  </a:cubicBezTo>
                  <a:lnTo>
                    <a:pt x="15095" y="23964"/>
                  </a:lnTo>
                  <a:cubicBezTo>
                    <a:pt x="14979" y="24178"/>
                    <a:pt x="14845" y="24428"/>
                    <a:pt x="14648" y="24749"/>
                  </a:cubicBezTo>
                  <a:lnTo>
                    <a:pt x="14586" y="24856"/>
                  </a:lnTo>
                  <a:cubicBezTo>
                    <a:pt x="14524" y="24963"/>
                    <a:pt x="14461" y="25070"/>
                    <a:pt x="14390" y="25177"/>
                  </a:cubicBezTo>
                  <a:lnTo>
                    <a:pt x="14229" y="25436"/>
                  </a:lnTo>
                  <a:cubicBezTo>
                    <a:pt x="14220" y="25427"/>
                    <a:pt x="14211" y="25418"/>
                    <a:pt x="14211" y="25418"/>
                  </a:cubicBezTo>
                  <a:cubicBezTo>
                    <a:pt x="14086" y="25267"/>
                    <a:pt x="13970" y="25115"/>
                    <a:pt x="13872" y="24963"/>
                  </a:cubicBezTo>
                  <a:cubicBezTo>
                    <a:pt x="13774" y="24803"/>
                    <a:pt x="13694" y="24660"/>
                    <a:pt x="13631" y="24517"/>
                  </a:cubicBezTo>
                  <a:cubicBezTo>
                    <a:pt x="13507" y="24232"/>
                    <a:pt x="13417" y="23946"/>
                    <a:pt x="13355" y="23652"/>
                  </a:cubicBezTo>
                  <a:cubicBezTo>
                    <a:pt x="13337" y="23572"/>
                    <a:pt x="13328" y="23482"/>
                    <a:pt x="13319" y="23393"/>
                  </a:cubicBezTo>
                  <a:cubicBezTo>
                    <a:pt x="13212" y="23375"/>
                    <a:pt x="13114" y="23357"/>
                    <a:pt x="13007" y="23340"/>
                  </a:cubicBezTo>
                  <a:lnTo>
                    <a:pt x="13007" y="23340"/>
                  </a:lnTo>
                  <a:cubicBezTo>
                    <a:pt x="13016" y="23464"/>
                    <a:pt x="13034" y="23589"/>
                    <a:pt x="13061" y="23714"/>
                  </a:cubicBezTo>
                  <a:cubicBezTo>
                    <a:pt x="13123" y="24026"/>
                    <a:pt x="13221" y="24339"/>
                    <a:pt x="13355" y="24642"/>
                  </a:cubicBezTo>
                  <a:cubicBezTo>
                    <a:pt x="13426" y="24794"/>
                    <a:pt x="13507" y="24954"/>
                    <a:pt x="13623" y="25124"/>
                  </a:cubicBezTo>
                  <a:cubicBezTo>
                    <a:pt x="13721" y="25284"/>
                    <a:pt x="13846" y="25445"/>
                    <a:pt x="13970" y="25606"/>
                  </a:cubicBezTo>
                  <a:cubicBezTo>
                    <a:pt x="14024" y="25668"/>
                    <a:pt x="14078" y="25730"/>
                    <a:pt x="14131" y="25793"/>
                  </a:cubicBezTo>
                  <a:cubicBezTo>
                    <a:pt x="14158" y="25820"/>
                    <a:pt x="14202" y="25837"/>
                    <a:pt x="14247" y="25837"/>
                  </a:cubicBezTo>
                  <a:lnTo>
                    <a:pt x="14256" y="25837"/>
                  </a:lnTo>
                  <a:cubicBezTo>
                    <a:pt x="14309" y="25837"/>
                    <a:pt x="14345" y="25811"/>
                    <a:pt x="14372" y="25775"/>
                  </a:cubicBezTo>
                  <a:lnTo>
                    <a:pt x="14648" y="25338"/>
                  </a:lnTo>
                  <a:cubicBezTo>
                    <a:pt x="14720" y="25231"/>
                    <a:pt x="14782" y="25115"/>
                    <a:pt x="14845" y="25008"/>
                  </a:cubicBezTo>
                  <a:lnTo>
                    <a:pt x="14907" y="24901"/>
                  </a:lnTo>
                  <a:cubicBezTo>
                    <a:pt x="15103" y="24571"/>
                    <a:pt x="15246" y="24330"/>
                    <a:pt x="15362" y="24098"/>
                  </a:cubicBezTo>
                  <a:lnTo>
                    <a:pt x="15380" y="24071"/>
                  </a:lnTo>
                  <a:cubicBezTo>
                    <a:pt x="15451" y="23928"/>
                    <a:pt x="15523" y="23795"/>
                    <a:pt x="15585" y="23661"/>
                  </a:cubicBezTo>
                  <a:cubicBezTo>
                    <a:pt x="15630" y="23554"/>
                    <a:pt x="15665" y="23464"/>
                    <a:pt x="15701" y="23366"/>
                  </a:cubicBezTo>
                  <a:cubicBezTo>
                    <a:pt x="16343" y="23277"/>
                    <a:pt x="16959" y="23108"/>
                    <a:pt x="17539" y="22876"/>
                  </a:cubicBezTo>
                  <a:lnTo>
                    <a:pt x="17539" y="22876"/>
                  </a:lnTo>
                  <a:cubicBezTo>
                    <a:pt x="17548" y="23108"/>
                    <a:pt x="17539" y="23348"/>
                    <a:pt x="17512" y="23598"/>
                  </a:cubicBezTo>
                  <a:cubicBezTo>
                    <a:pt x="17485" y="23795"/>
                    <a:pt x="17441" y="24009"/>
                    <a:pt x="17387" y="24232"/>
                  </a:cubicBezTo>
                  <a:cubicBezTo>
                    <a:pt x="17360" y="24339"/>
                    <a:pt x="17325" y="24446"/>
                    <a:pt x="17298" y="24553"/>
                  </a:cubicBezTo>
                  <a:cubicBezTo>
                    <a:pt x="17262" y="24660"/>
                    <a:pt x="17227" y="24767"/>
                    <a:pt x="17191" y="24865"/>
                  </a:cubicBezTo>
                  <a:cubicBezTo>
                    <a:pt x="17066" y="25213"/>
                    <a:pt x="16914" y="25579"/>
                    <a:pt x="16763" y="25953"/>
                  </a:cubicBezTo>
                  <a:cubicBezTo>
                    <a:pt x="16629" y="26284"/>
                    <a:pt x="16486" y="26623"/>
                    <a:pt x="16352" y="26970"/>
                  </a:cubicBezTo>
                  <a:cubicBezTo>
                    <a:pt x="16120" y="27622"/>
                    <a:pt x="15969" y="28077"/>
                    <a:pt x="15862" y="28460"/>
                  </a:cubicBezTo>
                  <a:cubicBezTo>
                    <a:pt x="15764" y="28817"/>
                    <a:pt x="15692" y="29111"/>
                    <a:pt x="15657" y="29370"/>
                  </a:cubicBezTo>
                  <a:cubicBezTo>
                    <a:pt x="15380" y="29263"/>
                    <a:pt x="15112" y="29147"/>
                    <a:pt x="14854" y="29031"/>
                  </a:cubicBezTo>
                  <a:lnTo>
                    <a:pt x="14800" y="29004"/>
                  </a:lnTo>
                  <a:cubicBezTo>
                    <a:pt x="14738" y="28978"/>
                    <a:pt x="14666" y="28942"/>
                    <a:pt x="14604" y="28906"/>
                  </a:cubicBezTo>
                  <a:lnTo>
                    <a:pt x="14345" y="28755"/>
                  </a:lnTo>
                  <a:cubicBezTo>
                    <a:pt x="14167" y="28648"/>
                    <a:pt x="13988" y="28541"/>
                    <a:pt x="13828" y="28433"/>
                  </a:cubicBezTo>
                  <a:cubicBezTo>
                    <a:pt x="13640" y="28309"/>
                    <a:pt x="13480" y="28184"/>
                    <a:pt x="13328" y="28068"/>
                  </a:cubicBezTo>
                  <a:cubicBezTo>
                    <a:pt x="13168" y="27934"/>
                    <a:pt x="13007" y="27782"/>
                    <a:pt x="12855" y="27639"/>
                  </a:cubicBezTo>
                  <a:cubicBezTo>
                    <a:pt x="12534" y="27318"/>
                    <a:pt x="12267" y="27024"/>
                    <a:pt x="12052" y="26685"/>
                  </a:cubicBezTo>
                  <a:cubicBezTo>
                    <a:pt x="11794" y="26292"/>
                    <a:pt x="11597" y="25918"/>
                    <a:pt x="11464" y="25552"/>
                  </a:cubicBezTo>
                  <a:cubicBezTo>
                    <a:pt x="11339" y="25177"/>
                    <a:pt x="11250" y="24803"/>
                    <a:pt x="11205" y="24437"/>
                  </a:cubicBezTo>
                  <a:cubicBezTo>
                    <a:pt x="11151" y="23911"/>
                    <a:pt x="11187" y="23358"/>
                    <a:pt x="11339" y="22787"/>
                  </a:cubicBezTo>
                  <a:close/>
                  <a:moveTo>
                    <a:pt x="10848" y="22555"/>
                  </a:moveTo>
                  <a:cubicBezTo>
                    <a:pt x="10919" y="22590"/>
                    <a:pt x="10982" y="22626"/>
                    <a:pt x="11053" y="22662"/>
                  </a:cubicBezTo>
                  <a:cubicBezTo>
                    <a:pt x="10893" y="23286"/>
                    <a:pt x="10839" y="23893"/>
                    <a:pt x="10911" y="24473"/>
                  </a:cubicBezTo>
                  <a:cubicBezTo>
                    <a:pt x="10946" y="24865"/>
                    <a:pt x="11044" y="25258"/>
                    <a:pt x="11178" y="25659"/>
                  </a:cubicBezTo>
                  <a:cubicBezTo>
                    <a:pt x="11330" y="26052"/>
                    <a:pt x="11526" y="26444"/>
                    <a:pt x="11803" y="26854"/>
                  </a:cubicBezTo>
                  <a:cubicBezTo>
                    <a:pt x="12026" y="27211"/>
                    <a:pt x="12302" y="27515"/>
                    <a:pt x="12641" y="27854"/>
                  </a:cubicBezTo>
                  <a:cubicBezTo>
                    <a:pt x="12802" y="28005"/>
                    <a:pt x="12962" y="28157"/>
                    <a:pt x="13141" y="28309"/>
                  </a:cubicBezTo>
                  <a:cubicBezTo>
                    <a:pt x="13292" y="28433"/>
                    <a:pt x="13462" y="28549"/>
                    <a:pt x="13658" y="28683"/>
                  </a:cubicBezTo>
                  <a:cubicBezTo>
                    <a:pt x="13828" y="28799"/>
                    <a:pt x="14006" y="28906"/>
                    <a:pt x="14185" y="29022"/>
                  </a:cubicBezTo>
                  <a:lnTo>
                    <a:pt x="14452" y="29174"/>
                  </a:lnTo>
                  <a:cubicBezTo>
                    <a:pt x="14533" y="29210"/>
                    <a:pt x="14604" y="29245"/>
                    <a:pt x="14675" y="29281"/>
                  </a:cubicBezTo>
                  <a:lnTo>
                    <a:pt x="14729" y="29308"/>
                  </a:lnTo>
                  <a:cubicBezTo>
                    <a:pt x="15050" y="29450"/>
                    <a:pt x="15389" y="29593"/>
                    <a:pt x="15737" y="29718"/>
                  </a:cubicBezTo>
                  <a:cubicBezTo>
                    <a:pt x="15755" y="29727"/>
                    <a:pt x="15773" y="29727"/>
                    <a:pt x="15790" y="29727"/>
                  </a:cubicBezTo>
                  <a:cubicBezTo>
                    <a:pt x="15817" y="29727"/>
                    <a:pt x="15844" y="29718"/>
                    <a:pt x="15871" y="29709"/>
                  </a:cubicBezTo>
                  <a:cubicBezTo>
                    <a:pt x="15915" y="29682"/>
                    <a:pt x="15933" y="29638"/>
                    <a:pt x="15942" y="29593"/>
                  </a:cubicBezTo>
                  <a:cubicBezTo>
                    <a:pt x="15969" y="29299"/>
                    <a:pt x="16031" y="28969"/>
                    <a:pt x="16147" y="28541"/>
                  </a:cubicBezTo>
                  <a:cubicBezTo>
                    <a:pt x="16254" y="28166"/>
                    <a:pt x="16406" y="27720"/>
                    <a:pt x="16638" y="27077"/>
                  </a:cubicBezTo>
                  <a:cubicBezTo>
                    <a:pt x="16763" y="26738"/>
                    <a:pt x="16906" y="26399"/>
                    <a:pt x="17039" y="26069"/>
                  </a:cubicBezTo>
                  <a:cubicBezTo>
                    <a:pt x="17200" y="25686"/>
                    <a:pt x="17343" y="25329"/>
                    <a:pt x="17476" y="24972"/>
                  </a:cubicBezTo>
                  <a:cubicBezTo>
                    <a:pt x="17512" y="24865"/>
                    <a:pt x="17548" y="24758"/>
                    <a:pt x="17584" y="24642"/>
                  </a:cubicBezTo>
                  <a:cubicBezTo>
                    <a:pt x="17619" y="24526"/>
                    <a:pt x="17655" y="24419"/>
                    <a:pt x="17682" y="24303"/>
                  </a:cubicBezTo>
                  <a:cubicBezTo>
                    <a:pt x="17735" y="24071"/>
                    <a:pt x="17780" y="23848"/>
                    <a:pt x="17807" y="23634"/>
                  </a:cubicBezTo>
                  <a:cubicBezTo>
                    <a:pt x="17851" y="23331"/>
                    <a:pt x="17860" y="23036"/>
                    <a:pt x="17833" y="22751"/>
                  </a:cubicBezTo>
                  <a:cubicBezTo>
                    <a:pt x="17914" y="22724"/>
                    <a:pt x="17985" y="22688"/>
                    <a:pt x="18056" y="22653"/>
                  </a:cubicBezTo>
                  <a:cubicBezTo>
                    <a:pt x="18092" y="22840"/>
                    <a:pt x="18110" y="23036"/>
                    <a:pt x="18110" y="23233"/>
                  </a:cubicBezTo>
                  <a:cubicBezTo>
                    <a:pt x="18137" y="24187"/>
                    <a:pt x="17815" y="25079"/>
                    <a:pt x="17468" y="26025"/>
                  </a:cubicBezTo>
                  <a:cubicBezTo>
                    <a:pt x="17343" y="26364"/>
                    <a:pt x="17218" y="26721"/>
                    <a:pt x="17102" y="27077"/>
                  </a:cubicBezTo>
                  <a:lnTo>
                    <a:pt x="17084" y="27131"/>
                  </a:lnTo>
                  <a:cubicBezTo>
                    <a:pt x="16897" y="27791"/>
                    <a:pt x="16745" y="28309"/>
                    <a:pt x="16665" y="28746"/>
                  </a:cubicBezTo>
                  <a:cubicBezTo>
                    <a:pt x="16575" y="29174"/>
                    <a:pt x="16549" y="29549"/>
                    <a:pt x="16584" y="29843"/>
                  </a:cubicBezTo>
                  <a:cubicBezTo>
                    <a:pt x="16602" y="30057"/>
                    <a:pt x="16647" y="30227"/>
                    <a:pt x="16691" y="30351"/>
                  </a:cubicBezTo>
                  <a:cubicBezTo>
                    <a:pt x="16602" y="30334"/>
                    <a:pt x="16504" y="30316"/>
                    <a:pt x="16379" y="30289"/>
                  </a:cubicBezTo>
                  <a:cubicBezTo>
                    <a:pt x="16201" y="30253"/>
                    <a:pt x="15978" y="30182"/>
                    <a:pt x="15692" y="30093"/>
                  </a:cubicBezTo>
                  <a:cubicBezTo>
                    <a:pt x="15398" y="29995"/>
                    <a:pt x="15112" y="29879"/>
                    <a:pt x="14836" y="29772"/>
                  </a:cubicBezTo>
                  <a:cubicBezTo>
                    <a:pt x="14131" y="29459"/>
                    <a:pt x="12383" y="28558"/>
                    <a:pt x="11401" y="26953"/>
                  </a:cubicBezTo>
                  <a:lnTo>
                    <a:pt x="11392" y="26935"/>
                  </a:lnTo>
                  <a:cubicBezTo>
                    <a:pt x="11285" y="26774"/>
                    <a:pt x="11196" y="26631"/>
                    <a:pt x="11116" y="26462"/>
                  </a:cubicBezTo>
                  <a:cubicBezTo>
                    <a:pt x="11035" y="26284"/>
                    <a:pt x="10955" y="26114"/>
                    <a:pt x="10893" y="25936"/>
                  </a:cubicBezTo>
                  <a:cubicBezTo>
                    <a:pt x="10750" y="25561"/>
                    <a:pt x="10661" y="25222"/>
                    <a:pt x="10607" y="24883"/>
                  </a:cubicBezTo>
                  <a:cubicBezTo>
                    <a:pt x="10509" y="24160"/>
                    <a:pt x="10572" y="23447"/>
                    <a:pt x="10786" y="22742"/>
                  </a:cubicBezTo>
                  <a:cubicBezTo>
                    <a:pt x="10804" y="22679"/>
                    <a:pt x="10830" y="22617"/>
                    <a:pt x="10848" y="22555"/>
                  </a:cubicBezTo>
                  <a:close/>
                  <a:moveTo>
                    <a:pt x="12105" y="1"/>
                  </a:moveTo>
                  <a:cubicBezTo>
                    <a:pt x="12049" y="1"/>
                    <a:pt x="11995" y="35"/>
                    <a:pt x="11963" y="91"/>
                  </a:cubicBezTo>
                  <a:cubicBezTo>
                    <a:pt x="11936" y="145"/>
                    <a:pt x="11954" y="216"/>
                    <a:pt x="11999" y="261"/>
                  </a:cubicBezTo>
                  <a:cubicBezTo>
                    <a:pt x="11999" y="270"/>
                    <a:pt x="12177" y="439"/>
                    <a:pt x="12222" y="894"/>
                  </a:cubicBezTo>
                  <a:cubicBezTo>
                    <a:pt x="12249" y="1162"/>
                    <a:pt x="12222" y="1510"/>
                    <a:pt x="12142" y="1902"/>
                  </a:cubicBezTo>
                  <a:cubicBezTo>
                    <a:pt x="12061" y="2331"/>
                    <a:pt x="11919" y="2848"/>
                    <a:pt x="11722" y="3490"/>
                  </a:cubicBezTo>
                  <a:lnTo>
                    <a:pt x="11705" y="3544"/>
                  </a:lnTo>
                  <a:cubicBezTo>
                    <a:pt x="11597" y="3892"/>
                    <a:pt x="11473" y="4249"/>
                    <a:pt x="11348" y="4579"/>
                  </a:cubicBezTo>
                  <a:cubicBezTo>
                    <a:pt x="10991" y="5551"/>
                    <a:pt x="10661" y="6470"/>
                    <a:pt x="10688" y="7487"/>
                  </a:cubicBezTo>
                  <a:cubicBezTo>
                    <a:pt x="10688" y="7728"/>
                    <a:pt x="10714" y="7969"/>
                    <a:pt x="10759" y="8201"/>
                  </a:cubicBezTo>
                  <a:cubicBezTo>
                    <a:pt x="10643" y="8263"/>
                    <a:pt x="10536" y="8326"/>
                    <a:pt x="10429" y="8388"/>
                  </a:cubicBezTo>
                  <a:cubicBezTo>
                    <a:pt x="10375" y="8326"/>
                    <a:pt x="10322" y="8263"/>
                    <a:pt x="10259" y="8201"/>
                  </a:cubicBezTo>
                  <a:cubicBezTo>
                    <a:pt x="9992" y="7915"/>
                    <a:pt x="9697" y="7656"/>
                    <a:pt x="9385" y="7442"/>
                  </a:cubicBezTo>
                  <a:cubicBezTo>
                    <a:pt x="9082" y="7228"/>
                    <a:pt x="8743" y="7050"/>
                    <a:pt x="8386" y="6907"/>
                  </a:cubicBezTo>
                  <a:cubicBezTo>
                    <a:pt x="8208" y="6836"/>
                    <a:pt x="8020" y="6773"/>
                    <a:pt x="7833" y="6720"/>
                  </a:cubicBezTo>
                  <a:cubicBezTo>
                    <a:pt x="7637" y="6657"/>
                    <a:pt x="7440" y="6622"/>
                    <a:pt x="7262" y="6595"/>
                  </a:cubicBezTo>
                  <a:cubicBezTo>
                    <a:pt x="6947" y="6542"/>
                    <a:pt x="6612" y="6521"/>
                    <a:pt x="6270" y="6521"/>
                  </a:cubicBezTo>
                  <a:cubicBezTo>
                    <a:pt x="6205" y="6521"/>
                    <a:pt x="6140" y="6522"/>
                    <a:pt x="6075" y="6523"/>
                  </a:cubicBezTo>
                  <a:cubicBezTo>
                    <a:pt x="5861" y="6523"/>
                    <a:pt x="5665" y="6550"/>
                    <a:pt x="5469" y="6577"/>
                  </a:cubicBezTo>
                  <a:cubicBezTo>
                    <a:pt x="5272" y="6604"/>
                    <a:pt x="5076" y="6639"/>
                    <a:pt x="4871" y="6684"/>
                  </a:cubicBezTo>
                  <a:cubicBezTo>
                    <a:pt x="4684" y="6729"/>
                    <a:pt x="4479" y="6773"/>
                    <a:pt x="4282" y="6836"/>
                  </a:cubicBezTo>
                  <a:cubicBezTo>
                    <a:pt x="4095" y="6898"/>
                    <a:pt x="3908" y="6970"/>
                    <a:pt x="3720" y="7041"/>
                  </a:cubicBezTo>
                  <a:cubicBezTo>
                    <a:pt x="3542" y="7112"/>
                    <a:pt x="3354" y="7193"/>
                    <a:pt x="3176" y="7282"/>
                  </a:cubicBezTo>
                  <a:lnTo>
                    <a:pt x="2899" y="7416"/>
                  </a:lnTo>
                  <a:lnTo>
                    <a:pt x="2659" y="7549"/>
                  </a:lnTo>
                  <a:cubicBezTo>
                    <a:pt x="2355" y="7728"/>
                    <a:pt x="2052" y="7933"/>
                    <a:pt x="1749" y="8147"/>
                  </a:cubicBezTo>
                  <a:cubicBezTo>
                    <a:pt x="1187" y="8557"/>
                    <a:pt x="758" y="8986"/>
                    <a:pt x="473" y="9271"/>
                  </a:cubicBezTo>
                  <a:cubicBezTo>
                    <a:pt x="357" y="9396"/>
                    <a:pt x="268" y="9503"/>
                    <a:pt x="205" y="9583"/>
                  </a:cubicBezTo>
                  <a:lnTo>
                    <a:pt x="36" y="9780"/>
                  </a:lnTo>
                  <a:cubicBezTo>
                    <a:pt x="0" y="9833"/>
                    <a:pt x="0" y="9905"/>
                    <a:pt x="36" y="9967"/>
                  </a:cubicBezTo>
                  <a:cubicBezTo>
                    <a:pt x="63" y="10007"/>
                    <a:pt x="109" y="10027"/>
                    <a:pt x="158" y="10027"/>
                  </a:cubicBezTo>
                  <a:cubicBezTo>
                    <a:pt x="174" y="10027"/>
                    <a:pt x="190" y="10025"/>
                    <a:pt x="205" y="10021"/>
                  </a:cubicBezTo>
                  <a:cubicBezTo>
                    <a:pt x="205" y="10021"/>
                    <a:pt x="248" y="10008"/>
                    <a:pt x="328" y="10008"/>
                  </a:cubicBezTo>
                  <a:cubicBezTo>
                    <a:pt x="438" y="10008"/>
                    <a:pt x="619" y="10032"/>
                    <a:pt x="857" y="10145"/>
                  </a:cubicBezTo>
                  <a:cubicBezTo>
                    <a:pt x="1106" y="10261"/>
                    <a:pt x="1392" y="10449"/>
                    <a:pt x="1695" y="10716"/>
                  </a:cubicBezTo>
                  <a:cubicBezTo>
                    <a:pt x="1998" y="10975"/>
                    <a:pt x="2346" y="11323"/>
                    <a:pt x="2891" y="11912"/>
                  </a:cubicBezTo>
                  <a:cubicBezTo>
                    <a:pt x="3167" y="12197"/>
                    <a:pt x="3417" y="12501"/>
                    <a:pt x="3658" y="12795"/>
                  </a:cubicBezTo>
                  <a:cubicBezTo>
                    <a:pt x="3845" y="13018"/>
                    <a:pt x="4041" y="13250"/>
                    <a:pt x="4238" y="13473"/>
                  </a:cubicBezTo>
                  <a:cubicBezTo>
                    <a:pt x="4505" y="13758"/>
                    <a:pt x="4737" y="13981"/>
                    <a:pt x="4969" y="14178"/>
                  </a:cubicBezTo>
                  <a:cubicBezTo>
                    <a:pt x="5255" y="14428"/>
                    <a:pt x="5522" y="14615"/>
                    <a:pt x="5808" y="14766"/>
                  </a:cubicBezTo>
                  <a:cubicBezTo>
                    <a:pt x="6013" y="14882"/>
                    <a:pt x="6236" y="14981"/>
                    <a:pt x="6459" y="15061"/>
                  </a:cubicBezTo>
                  <a:cubicBezTo>
                    <a:pt x="6459" y="15159"/>
                    <a:pt x="6450" y="15257"/>
                    <a:pt x="6450" y="15355"/>
                  </a:cubicBezTo>
                  <a:cubicBezTo>
                    <a:pt x="6450" y="15382"/>
                    <a:pt x="6459" y="15418"/>
                    <a:pt x="6459" y="15444"/>
                  </a:cubicBezTo>
                  <a:cubicBezTo>
                    <a:pt x="6370" y="15462"/>
                    <a:pt x="6289" y="15471"/>
                    <a:pt x="6209" y="15489"/>
                  </a:cubicBezTo>
                  <a:cubicBezTo>
                    <a:pt x="5835" y="15578"/>
                    <a:pt x="5469" y="15703"/>
                    <a:pt x="5121" y="15864"/>
                  </a:cubicBezTo>
                  <a:cubicBezTo>
                    <a:pt x="4746" y="16042"/>
                    <a:pt x="4416" y="16247"/>
                    <a:pt x="4148" y="16470"/>
                  </a:cubicBezTo>
                  <a:cubicBezTo>
                    <a:pt x="3524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7" y="20592"/>
                  </a:cubicBezTo>
                  <a:cubicBezTo>
                    <a:pt x="1829" y="21439"/>
                    <a:pt x="1829" y="22216"/>
                    <a:pt x="1918" y="22840"/>
                  </a:cubicBezTo>
                  <a:cubicBezTo>
                    <a:pt x="1963" y="23224"/>
                    <a:pt x="2007" y="23527"/>
                    <a:pt x="2061" y="23786"/>
                  </a:cubicBezTo>
                  <a:cubicBezTo>
                    <a:pt x="2123" y="24026"/>
                    <a:pt x="2186" y="24267"/>
                    <a:pt x="2257" y="24508"/>
                  </a:cubicBezTo>
                  <a:cubicBezTo>
                    <a:pt x="2382" y="24901"/>
                    <a:pt x="2462" y="25133"/>
                    <a:pt x="2471" y="25142"/>
                  </a:cubicBezTo>
                  <a:cubicBezTo>
                    <a:pt x="2489" y="25204"/>
                    <a:pt x="2552" y="25240"/>
                    <a:pt x="2614" y="25240"/>
                  </a:cubicBezTo>
                  <a:lnTo>
                    <a:pt x="2623" y="25240"/>
                  </a:lnTo>
                  <a:cubicBezTo>
                    <a:pt x="2685" y="25240"/>
                    <a:pt x="2739" y="25186"/>
                    <a:pt x="2757" y="25124"/>
                  </a:cubicBezTo>
                  <a:cubicBezTo>
                    <a:pt x="2757" y="25124"/>
                    <a:pt x="2819" y="24874"/>
                    <a:pt x="3194" y="24615"/>
                  </a:cubicBezTo>
                  <a:cubicBezTo>
                    <a:pt x="3417" y="24455"/>
                    <a:pt x="3720" y="24312"/>
                    <a:pt x="4104" y="24178"/>
                  </a:cubicBezTo>
                  <a:cubicBezTo>
                    <a:pt x="4496" y="24035"/>
                    <a:pt x="5005" y="23893"/>
                    <a:pt x="5745" y="23723"/>
                  </a:cubicBezTo>
                  <a:cubicBezTo>
                    <a:pt x="5906" y="23687"/>
                    <a:pt x="6066" y="23652"/>
                    <a:pt x="6245" y="23616"/>
                  </a:cubicBezTo>
                  <a:lnTo>
                    <a:pt x="6967" y="23491"/>
                  </a:lnTo>
                  <a:cubicBezTo>
                    <a:pt x="7244" y="23438"/>
                    <a:pt x="7503" y="23393"/>
                    <a:pt x="7761" y="23340"/>
                  </a:cubicBezTo>
                  <a:cubicBezTo>
                    <a:pt x="7922" y="23304"/>
                    <a:pt x="8083" y="23268"/>
                    <a:pt x="8252" y="23224"/>
                  </a:cubicBezTo>
                  <a:cubicBezTo>
                    <a:pt x="8431" y="23170"/>
                    <a:pt x="8591" y="23117"/>
                    <a:pt x="8743" y="23063"/>
                  </a:cubicBezTo>
                  <a:cubicBezTo>
                    <a:pt x="9082" y="22938"/>
                    <a:pt x="9385" y="22804"/>
                    <a:pt x="9662" y="22635"/>
                  </a:cubicBezTo>
                  <a:cubicBezTo>
                    <a:pt x="9858" y="22528"/>
                    <a:pt x="10063" y="22376"/>
                    <a:pt x="10259" y="22216"/>
                  </a:cubicBezTo>
                  <a:cubicBezTo>
                    <a:pt x="10366" y="22278"/>
                    <a:pt x="10473" y="22349"/>
                    <a:pt x="10580" y="22403"/>
                  </a:cubicBezTo>
                  <a:cubicBezTo>
                    <a:pt x="10545" y="22492"/>
                    <a:pt x="10518" y="22572"/>
                    <a:pt x="10491" y="22653"/>
                  </a:cubicBezTo>
                  <a:cubicBezTo>
                    <a:pt x="10268" y="23393"/>
                    <a:pt x="10206" y="24160"/>
                    <a:pt x="10313" y="24928"/>
                  </a:cubicBezTo>
                  <a:cubicBezTo>
                    <a:pt x="10366" y="25284"/>
                    <a:pt x="10465" y="25650"/>
                    <a:pt x="10607" y="26043"/>
                  </a:cubicBezTo>
                  <a:cubicBezTo>
                    <a:pt x="10679" y="26230"/>
                    <a:pt x="10759" y="26408"/>
                    <a:pt x="10848" y="26596"/>
                  </a:cubicBezTo>
                  <a:cubicBezTo>
                    <a:pt x="10928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8" y="28790"/>
                    <a:pt x="13979" y="29718"/>
                    <a:pt x="14711" y="30048"/>
                  </a:cubicBezTo>
                  <a:cubicBezTo>
                    <a:pt x="14996" y="30164"/>
                    <a:pt x="15300" y="30271"/>
                    <a:pt x="15594" y="30378"/>
                  </a:cubicBezTo>
                  <a:cubicBezTo>
                    <a:pt x="15897" y="30476"/>
                    <a:pt x="16129" y="30548"/>
                    <a:pt x="16317" y="30583"/>
                  </a:cubicBezTo>
                  <a:cubicBezTo>
                    <a:pt x="16727" y="30673"/>
                    <a:pt x="16968" y="30708"/>
                    <a:pt x="16977" y="30708"/>
                  </a:cubicBezTo>
                  <a:lnTo>
                    <a:pt x="16995" y="30708"/>
                  </a:lnTo>
                  <a:cubicBezTo>
                    <a:pt x="17057" y="30708"/>
                    <a:pt x="17111" y="30673"/>
                    <a:pt x="17137" y="30619"/>
                  </a:cubicBezTo>
                  <a:cubicBezTo>
                    <a:pt x="17164" y="30566"/>
                    <a:pt x="17146" y="30494"/>
                    <a:pt x="17102" y="30450"/>
                  </a:cubicBezTo>
                  <a:cubicBezTo>
                    <a:pt x="17102" y="30441"/>
                    <a:pt x="16923" y="30271"/>
                    <a:pt x="16879" y="29816"/>
                  </a:cubicBezTo>
                  <a:cubicBezTo>
                    <a:pt x="16852" y="29549"/>
                    <a:pt x="16879" y="29201"/>
                    <a:pt x="16959" y="28808"/>
                  </a:cubicBezTo>
                  <a:cubicBezTo>
                    <a:pt x="17039" y="28371"/>
                    <a:pt x="17191" y="27863"/>
                    <a:pt x="17378" y="27220"/>
                  </a:cubicBezTo>
                  <a:lnTo>
                    <a:pt x="17396" y="27167"/>
                  </a:lnTo>
                  <a:cubicBezTo>
                    <a:pt x="17503" y="26810"/>
                    <a:pt x="17628" y="26462"/>
                    <a:pt x="17753" y="26123"/>
                  </a:cubicBezTo>
                  <a:cubicBezTo>
                    <a:pt x="18110" y="25159"/>
                    <a:pt x="18440" y="24241"/>
                    <a:pt x="18413" y="23224"/>
                  </a:cubicBezTo>
                  <a:cubicBezTo>
                    <a:pt x="18413" y="22983"/>
                    <a:pt x="18386" y="22742"/>
                    <a:pt x="18342" y="22510"/>
                  </a:cubicBezTo>
                  <a:cubicBezTo>
                    <a:pt x="18458" y="22447"/>
                    <a:pt x="18565" y="22385"/>
                    <a:pt x="18672" y="22323"/>
                  </a:cubicBezTo>
                  <a:cubicBezTo>
                    <a:pt x="18725" y="22385"/>
                    <a:pt x="18779" y="22447"/>
                    <a:pt x="18841" y="22510"/>
                  </a:cubicBezTo>
                  <a:cubicBezTo>
                    <a:pt x="19109" y="22795"/>
                    <a:pt x="19403" y="23054"/>
                    <a:pt x="19716" y="23268"/>
                  </a:cubicBezTo>
                  <a:cubicBezTo>
                    <a:pt x="20019" y="23482"/>
                    <a:pt x="20358" y="23661"/>
                    <a:pt x="20715" y="23803"/>
                  </a:cubicBezTo>
                  <a:cubicBezTo>
                    <a:pt x="20893" y="23875"/>
                    <a:pt x="21081" y="23937"/>
                    <a:pt x="21268" y="23991"/>
                  </a:cubicBezTo>
                  <a:cubicBezTo>
                    <a:pt x="21473" y="24053"/>
                    <a:pt x="21660" y="24089"/>
                    <a:pt x="21839" y="24116"/>
                  </a:cubicBezTo>
                  <a:cubicBezTo>
                    <a:pt x="22160" y="24169"/>
                    <a:pt x="22490" y="24187"/>
                    <a:pt x="22829" y="24187"/>
                  </a:cubicBezTo>
                  <a:lnTo>
                    <a:pt x="23025" y="24187"/>
                  </a:lnTo>
                  <a:cubicBezTo>
                    <a:pt x="23239" y="24187"/>
                    <a:pt x="23436" y="24160"/>
                    <a:pt x="23632" y="24134"/>
                  </a:cubicBezTo>
                  <a:cubicBezTo>
                    <a:pt x="23828" y="24107"/>
                    <a:pt x="24025" y="24071"/>
                    <a:pt x="24230" y="24026"/>
                  </a:cubicBezTo>
                  <a:cubicBezTo>
                    <a:pt x="24417" y="23982"/>
                    <a:pt x="24622" y="23937"/>
                    <a:pt x="24827" y="23875"/>
                  </a:cubicBezTo>
                  <a:cubicBezTo>
                    <a:pt x="25006" y="23812"/>
                    <a:pt x="25193" y="23741"/>
                    <a:pt x="25381" y="23670"/>
                  </a:cubicBezTo>
                  <a:cubicBezTo>
                    <a:pt x="25568" y="23589"/>
                    <a:pt x="25746" y="23509"/>
                    <a:pt x="25925" y="23429"/>
                  </a:cubicBezTo>
                  <a:lnTo>
                    <a:pt x="26201" y="23295"/>
                  </a:lnTo>
                  <a:lnTo>
                    <a:pt x="26442" y="23161"/>
                  </a:lnTo>
                  <a:cubicBezTo>
                    <a:pt x="26745" y="22983"/>
                    <a:pt x="27049" y="22778"/>
                    <a:pt x="27352" y="22563"/>
                  </a:cubicBezTo>
                  <a:cubicBezTo>
                    <a:pt x="27914" y="22153"/>
                    <a:pt x="28342" y="21725"/>
                    <a:pt x="28628" y="21439"/>
                  </a:cubicBezTo>
                  <a:cubicBezTo>
                    <a:pt x="28744" y="21315"/>
                    <a:pt x="28833" y="21207"/>
                    <a:pt x="28904" y="21127"/>
                  </a:cubicBezTo>
                  <a:lnTo>
                    <a:pt x="29065" y="20922"/>
                  </a:lnTo>
                  <a:cubicBezTo>
                    <a:pt x="29101" y="20877"/>
                    <a:pt x="29110" y="20797"/>
                    <a:pt x="29065" y="20744"/>
                  </a:cubicBezTo>
                  <a:cubicBezTo>
                    <a:pt x="29039" y="20704"/>
                    <a:pt x="28994" y="20680"/>
                    <a:pt x="28947" y="20680"/>
                  </a:cubicBezTo>
                  <a:cubicBezTo>
                    <a:pt x="28930" y="20680"/>
                    <a:pt x="28912" y="20683"/>
                    <a:pt x="28895" y="20690"/>
                  </a:cubicBezTo>
                  <a:cubicBezTo>
                    <a:pt x="28895" y="20690"/>
                    <a:pt x="28858" y="20700"/>
                    <a:pt x="28787" y="20700"/>
                  </a:cubicBezTo>
                  <a:cubicBezTo>
                    <a:pt x="28680" y="20700"/>
                    <a:pt x="28496" y="20678"/>
                    <a:pt x="28244" y="20565"/>
                  </a:cubicBezTo>
                  <a:cubicBezTo>
                    <a:pt x="27994" y="20449"/>
                    <a:pt x="27718" y="20253"/>
                    <a:pt x="27406" y="19994"/>
                  </a:cubicBezTo>
                  <a:cubicBezTo>
                    <a:pt x="27102" y="19735"/>
                    <a:pt x="26754" y="19388"/>
                    <a:pt x="26210" y="18799"/>
                  </a:cubicBezTo>
                  <a:cubicBezTo>
                    <a:pt x="25934" y="18513"/>
                    <a:pt x="25684" y="18210"/>
                    <a:pt x="25443" y="17916"/>
                  </a:cubicBezTo>
                  <a:cubicBezTo>
                    <a:pt x="25256" y="17693"/>
                    <a:pt x="25059" y="17461"/>
                    <a:pt x="24863" y="17238"/>
                  </a:cubicBezTo>
                  <a:cubicBezTo>
                    <a:pt x="24595" y="16952"/>
                    <a:pt x="24364" y="16729"/>
                    <a:pt x="24132" y="16533"/>
                  </a:cubicBezTo>
                  <a:cubicBezTo>
                    <a:pt x="23846" y="16283"/>
                    <a:pt x="23578" y="16096"/>
                    <a:pt x="23302" y="15944"/>
                  </a:cubicBezTo>
                  <a:cubicBezTo>
                    <a:pt x="23088" y="15828"/>
                    <a:pt x="22865" y="15730"/>
                    <a:pt x="22642" y="15650"/>
                  </a:cubicBezTo>
                  <a:cubicBezTo>
                    <a:pt x="22642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1" y="15248"/>
                    <a:pt x="22811" y="15239"/>
                    <a:pt x="22892" y="15221"/>
                  </a:cubicBezTo>
                  <a:cubicBezTo>
                    <a:pt x="23275" y="15132"/>
                    <a:pt x="23632" y="15007"/>
                    <a:pt x="23980" y="14847"/>
                  </a:cubicBezTo>
                  <a:cubicBezTo>
                    <a:pt x="24355" y="14668"/>
                    <a:pt x="24685" y="14463"/>
                    <a:pt x="24961" y="14240"/>
                  </a:cubicBezTo>
                  <a:cubicBezTo>
                    <a:pt x="25577" y="13750"/>
                    <a:pt x="26103" y="13098"/>
                    <a:pt x="26433" y="12429"/>
                  </a:cubicBezTo>
                  <a:cubicBezTo>
                    <a:pt x="26781" y="11796"/>
                    <a:pt x="27013" y="11064"/>
                    <a:pt x="27174" y="10119"/>
                  </a:cubicBezTo>
                  <a:cubicBezTo>
                    <a:pt x="27272" y="9271"/>
                    <a:pt x="27281" y="8495"/>
                    <a:pt x="27183" y="7862"/>
                  </a:cubicBezTo>
                  <a:cubicBezTo>
                    <a:pt x="27138" y="7487"/>
                    <a:pt x="27093" y="7175"/>
                    <a:pt x="27040" y="6925"/>
                  </a:cubicBezTo>
                  <a:cubicBezTo>
                    <a:pt x="26977" y="6684"/>
                    <a:pt x="26915" y="6443"/>
                    <a:pt x="26844" y="6202"/>
                  </a:cubicBezTo>
                  <a:cubicBezTo>
                    <a:pt x="26728" y="5810"/>
                    <a:pt x="26638" y="5578"/>
                    <a:pt x="26629" y="5569"/>
                  </a:cubicBezTo>
                  <a:cubicBezTo>
                    <a:pt x="26613" y="5512"/>
                    <a:pt x="26560" y="5470"/>
                    <a:pt x="26496" y="5470"/>
                  </a:cubicBezTo>
                  <a:cubicBezTo>
                    <a:pt x="26490" y="5470"/>
                    <a:pt x="26484" y="5470"/>
                    <a:pt x="26478" y="5471"/>
                  </a:cubicBezTo>
                  <a:cubicBezTo>
                    <a:pt x="26415" y="5471"/>
                    <a:pt x="26362" y="5524"/>
                    <a:pt x="26344" y="5587"/>
                  </a:cubicBezTo>
                  <a:cubicBezTo>
                    <a:pt x="26344" y="5587"/>
                    <a:pt x="26282" y="5828"/>
                    <a:pt x="25907" y="6095"/>
                  </a:cubicBezTo>
                  <a:cubicBezTo>
                    <a:pt x="25684" y="6256"/>
                    <a:pt x="25381" y="6399"/>
                    <a:pt x="24997" y="6532"/>
                  </a:cubicBezTo>
                  <a:cubicBezTo>
                    <a:pt x="24604" y="6675"/>
                    <a:pt x="24096" y="6818"/>
                    <a:pt x="23355" y="6987"/>
                  </a:cubicBezTo>
                  <a:cubicBezTo>
                    <a:pt x="23195" y="7023"/>
                    <a:pt x="23034" y="7059"/>
                    <a:pt x="22856" y="7086"/>
                  </a:cubicBezTo>
                  <a:lnTo>
                    <a:pt x="22133" y="7219"/>
                  </a:lnTo>
                  <a:cubicBezTo>
                    <a:pt x="21857" y="7273"/>
                    <a:pt x="21598" y="7317"/>
                    <a:pt x="21339" y="7371"/>
                  </a:cubicBezTo>
                  <a:cubicBezTo>
                    <a:pt x="21179" y="7407"/>
                    <a:pt x="21018" y="7442"/>
                    <a:pt x="20849" y="7487"/>
                  </a:cubicBezTo>
                  <a:cubicBezTo>
                    <a:pt x="20670" y="7540"/>
                    <a:pt x="20510" y="7594"/>
                    <a:pt x="20358" y="7648"/>
                  </a:cubicBezTo>
                  <a:cubicBezTo>
                    <a:pt x="20019" y="7772"/>
                    <a:pt x="19716" y="7906"/>
                    <a:pt x="19439" y="8067"/>
                  </a:cubicBezTo>
                  <a:cubicBezTo>
                    <a:pt x="19243" y="8183"/>
                    <a:pt x="19038" y="8326"/>
                    <a:pt x="18841" y="8495"/>
                  </a:cubicBezTo>
                  <a:cubicBezTo>
                    <a:pt x="18734" y="8424"/>
                    <a:pt x="18636" y="8361"/>
                    <a:pt x="18520" y="8299"/>
                  </a:cubicBezTo>
                  <a:cubicBezTo>
                    <a:pt x="18556" y="8218"/>
                    <a:pt x="18583" y="8138"/>
                    <a:pt x="18609" y="8058"/>
                  </a:cubicBezTo>
                  <a:cubicBezTo>
                    <a:pt x="18832" y="7309"/>
                    <a:pt x="18895" y="6550"/>
                    <a:pt x="18788" y="5783"/>
                  </a:cubicBezTo>
                  <a:cubicBezTo>
                    <a:pt x="18743" y="5426"/>
                    <a:pt x="18645" y="5060"/>
                    <a:pt x="18493" y="4668"/>
                  </a:cubicBezTo>
                  <a:cubicBezTo>
                    <a:pt x="18422" y="4481"/>
                    <a:pt x="18342" y="4293"/>
                    <a:pt x="18262" y="4115"/>
                  </a:cubicBezTo>
                  <a:cubicBezTo>
                    <a:pt x="18172" y="3936"/>
                    <a:pt x="18074" y="3776"/>
                    <a:pt x="17967" y="3615"/>
                  </a:cubicBezTo>
                  <a:lnTo>
                    <a:pt x="17958" y="3597"/>
                  </a:lnTo>
                  <a:cubicBezTo>
                    <a:pt x="16932" y="1920"/>
                    <a:pt x="15121" y="984"/>
                    <a:pt x="14390" y="662"/>
                  </a:cubicBezTo>
                  <a:cubicBezTo>
                    <a:pt x="14104" y="546"/>
                    <a:pt x="13810" y="430"/>
                    <a:pt x="13507" y="332"/>
                  </a:cubicBezTo>
                  <a:cubicBezTo>
                    <a:pt x="13203" y="234"/>
                    <a:pt x="12971" y="163"/>
                    <a:pt x="12784" y="127"/>
                  </a:cubicBezTo>
                  <a:cubicBezTo>
                    <a:pt x="12374" y="38"/>
                    <a:pt x="12133" y="2"/>
                    <a:pt x="12124" y="2"/>
                  </a:cubicBezTo>
                  <a:cubicBezTo>
                    <a:pt x="12117" y="1"/>
                    <a:pt x="12111" y="1"/>
                    <a:pt x="12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3029275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3" y="128"/>
                    <a:pt x="393" y="12"/>
                    <a:pt x="269" y="3"/>
                  </a:cubicBezTo>
                  <a:cubicBezTo>
                    <a:pt x="258" y="1"/>
                    <a:pt x="247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3048250" y="2278700"/>
              <a:ext cx="12500" cy="11325"/>
            </a:xfrm>
            <a:custGeom>
              <a:rect b="b" l="l" r="r" t="t"/>
              <a:pathLst>
                <a:path extrusionOk="0" h="453" w="500">
                  <a:moveTo>
                    <a:pt x="252" y="0"/>
                  </a:moveTo>
                  <a:cubicBezTo>
                    <a:pt x="196" y="0"/>
                    <a:pt x="137" y="20"/>
                    <a:pt x="89" y="60"/>
                  </a:cubicBezTo>
                  <a:cubicBezTo>
                    <a:pt x="0" y="149"/>
                    <a:pt x="0" y="291"/>
                    <a:pt x="80" y="381"/>
                  </a:cubicBezTo>
                  <a:cubicBezTo>
                    <a:pt x="134" y="434"/>
                    <a:pt x="188" y="452"/>
                    <a:pt x="250" y="452"/>
                  </a:cubicBezTo>
                  <a:cubicBezTo>
                    <a:pt x="303" y="452"/>
                    <a:pt x="357" y="434"/>
                    <a:pt x="402" y="390"/>
                  </a:cubicBezTo>
                  <a:cubicBezTo>
                    <a:pt x="500" y="309"/>
                    <a:pt x="500" y="158"/>
                    <a:pt x="411" y="68"/>
                  </a:cubicBezTo>
                  <a:cubicBezTo>
                    <a:pt x="369" y="23"/>
                    <a:pt x="312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2992925" y="2369925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8" y="1"/>
                  </a:moveTo>
                  <a:cubicBezTo>
                    <a:pt x="185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5" y="336"/>
                  </a:cubicBezTo>
                  <a:cubicBezTo>
                    <a:pt x="518" y="220"/>
                    <a:pt x="474" y="86"/>
                    <a:pt x="367" y="24"/>
                  </a:cubicBezTo>
                  <a:cubicBezTo>
                    <a:pt x="336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3102425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2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5" y="71"/>
                    <a:pt x="1" y="205"/>
                    <a:pt x="55" y="321"/>
                  </a:cubicBezTo>
                  <a:cubicBezTo>
                    <a:pt x="90" y="402"/>
                    <a:pt x="179" y="455"/>
                    <a:pt x="260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3066975" y="2380250"/>
              <a:ext cx="12300" cy="11450"/>
            </a:xfrm>
            <a:custGeom>
              <a:rect b="b" l="l" r="r" t="t"/>
              <a:pathLst>
                <a:path extrusionOk="0" h="458" w="492">
                  <a:moveTo>
                    <a:pt x="240" y="1"/>
                  </a:moveTo>
                  <a:cubicBezTo>
                    <a:pt x="229" y="1"/>
                    <a:pt x="217" y="1"/>
                    <a:pt x="206" y="3"/>
                  </a:cubicBezTo>
                  <a:cubicBezTo>
                    <a:pt x="81" y="30"/>
                    <a:pt x="1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3091500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6" y="1"/>
                  </a:moveTo>
                  <a:cubicBezTo>
                    <a:pt x="211" y="1"/>
                    <a:pt x="166" y="14"/>
                    <a:pt x="126" y="41"/>
                  </a:cubicBezTo>
                  <a:cubicBezTo>
                    <a:pt x="28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60" y="460"/>
                  </a:cubicBezTo>
                  <a:cubicBezTo>
                    <a:pt x="295" y="460"/>
                    <a:pt x="340" y="442"/>
                    <a:pt x="384" y="415"/>
                  </a:cubicBezTo>
                  <a:cubicBezTo>
                    <a:pt x="483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3071000" y="2308625"/>
              <a:ext cx="12950" cy="11500"/>
            </a:xfrm>
            <a:custGeom>
              <a:rect b="b" l="l" r="r" t="t"/>
              <a:pathLst>
                <a:path extrusionOk="0" h="460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11"/>
                    <a:pt x="0" y="254"/>
                    <a:pt x="71" y="361"/>
                  </a:cubicBezTo>
                  <a:cubicBezTo>
                    <a:pt x="116" y="424"/>
                    <a:pt x="187" y="459"/>
                    <a:pt x="259" y="459"/>
                  </a:cubicBezTo>
                  <a:cubicBezTo>
                    <a:pt x="303" y="459"/>
                    <a:pt x="348" y="450"/>
                    <a:pt x="384" y="415"/>
                  </a:cubicBezTo>
                  <a:cubicBezTo>
                    <a:pt x="491" y="352"/>
                    <a:pt x="518" y="210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2792875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5" y="0"/>
                    <a:pt x="207" y="5"/>
                    <a:pt x="179" y="16"/>
                  </a:cubicBezTo>
                  <a:cubicBezTo>
                    <a:pt x="63" y="69"/>
                    <a:pt x="1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3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278552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9" y="0"/>
                  </a:moveTo>
                  <a:cubicBezTo>
                    <a:pt x="234" y="0"/>
                    <a:pt x="228" y="1"/>
                    <a:pt x="223" y="1"/>
                  </a:cubicBezTo>
                  <a:cubicBezTo>
                    <a:pt x="89" y="1"/>
                    <a:pt x="0" y="108"/>
                    <a:pt x="0" y="233"/>
                  </a:cubicBezTo>
                  <a:cubicBezTo>
                    <a:pt x="9" y="358"/>
                    <a:pt x="107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55" y="96"/>
                    <a:pt x="357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2840825" y="2516900"/>
              <a:ext cx="12750" cy="11300"/>
            </a:xfrm>
            <a:custGeom>
              <a:rect b="b" l="l" r="r" t="t"/>
              <a:pathLst>
                <a:path extrusionOk="0" h="452" w="510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1" y="193"/>
                    <a:pt x="18" y="336"/>
                    <a:pt x="117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7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2812950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8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9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2891450" y="2424025"/>
              <a:ext cx="12750" cy="11400"/>
            </a:xfrm>
            <a:custGeom>
              <a:rect b="b" l="l" r="r" t="t"/>
              <a:pathLst>
                <a:path extrusionOk="0" h="456" w="510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1" y="286"/>
                    <a:pt x="72" y="411"/>
                    <a:pt x="188" y="447"/>
                  </a:cubicBezTo>
                  <a:cubicBezTo>
                    <a:pt x="215" y="456"/>
                    <a:pt x="233" y="456"/>
                    <a:pt x="259" y="456"/>
                  </a:cubicBezTo>
                  <a:cubicBezTo>
                    <a:pt x="358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2876725" y="2458925"/>
              <a:ext cx="13200" cy="11300"/>
            </a:xfrm>
            <a:custGeom>
              <a:rect b="b" l="l" r="r" t="t"/>
              <a:pathLst>
                <a:path extrusionOk="0" h="452" w="528">
                  <a:moveTo>
                    <a:pt x="266" y="1"/>
                  </a:moveTo>
                  <a:cubicBezTo>
                    <a:pt x="181" y="1"/>
                    <a:pt x="102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60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4" y="77"/>
                    <a:pt x="367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2859550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6" y="371"/>
                    <a:pt x="153" y="433"/>
                  </a:cubicBezTo>
                  <a:cubicBezTo>
                    <a:pt x="188" y="451"/>
                    <a:pt x="224" y="451"/>
                    <a:pt x="260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2607550" y="2293725"/>
              <a:ext cx="12725" cy="11450"/>
            </a:xfrm>
            <a:custGeom>
              <a:rect b="b" l="l" r="r" t="t"/>
              <a:pathLst>
                <a:path extrusionOk="0" h="458" w="509">
                  <a:moveTo>
                    <a:pt x="260" y="0"/>
                  </a:moveTo>
                  <a:cubicBezTo>
                    <a:pt x="190" y="0"/>
                    <a:pt x="120" y="33"/>
                    <a:pt x="72" y="92"/>
                  </a:cubicBezTo>
                  <a:cubicBezTo>
                    <a:pt x="0" y="190"/>
                    <a:pt x="18" y="333"/>
                    <a:pt x="116" y="404"/>
                  </a:cubicBezTo>
                  <a:cubicBezTo>
                    <a:pt x="161" y="440"/>
                    <a:pt x="205" y="458"/>
                    <a:pt x="250" y="458"/>
                  </a:cubicBezTo>
                  <a:cubicBezTo>
                    <a:pt x="321" y="458"/>
                    <a:pt x="393" y="422"/>
                    <a:pt x="437" y="368"/>
                  </a:cubicBezTo>
                  <a:cubicBezTo>
                    <a:pt x="509" y="261"/>
                    <a:pt x="491" y="128"/>
                    <a:pt x="393" y="47"/>
                  </a:cubicBezTo>
                  <a:cubicBezTo>
                    <a:pt x="353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2589475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4" y="0"/>
                  </a:moveTo>
                  <a:cubicBezTo>
                    <a:pt x="164" y="0"/>
                    <a:pt x="80" y="58"/>
                    <a:pt x="45" y="149"/>
                  </a:cubicBezTo>
                  <a:cubicBezTo>
                    <a:pt x="1" y="274"/>
                    <a:pt x="63" y="398"/>
                    <a:pt x="188" y="443"/>
                  </a:cubicBezTo>
                  <a:cubicBezTo>
                    <a:pt x="206" y="452"/>
                    <a:pt x="233" y="452"/>
                    <a:pt x="259" y="452"/>
                  </a:cubicBezTo>
                  <a:cubicBezTo>
                    <a:pt x="349" y="452"/>
                    <a:pt x="438" y="398"/>
                    <a:pt x="473" y="300"/>
                  </a:cubicBezTo>
                  <a:cubicBezTo>
                    <a:pt x="518" y="184"/>
                    <a:pt x="456" y="51"/>
                    <a:pt x="331" y="15"/>
                  </a:cubicBezTo>
                  <a:cubicBezTo>
                    <a:pt x="305" y="5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2612450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9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2581900" y="236380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23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2687375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8" y="276"/>
                  </a:cubicBezTo>
                  <a:cubicBezTo>
                    <a:pt x="46" y="383"/>
                    <a:pt x="144" y="455"/>
                    <a:pt x="251" y="455"/>
                  </a:cubicBezTo>
                  <a:cubicBezTo>
                    <a:pt x="260" y="455"/>
                    <a:pt x="277" y="455"/>
                    <a:pt x="295" y="446"/>
                  </a:cubicBezTo>
                  <a:cubicBezTo>
                    <a:pt x="420" y="419"/>
                    <a:pt x="492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2650150" y="236625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39" y="0"/>
                  </a:moveTo>
                  <a:cubicBezTo>
                    <a:pt x="234" y="0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67"/>
                    <a:pt x="116" y="456"/>
                    <a:pt x="241" y="456"/>
                  </a:cubicBezTo>
                  <a:lnTo>
                    <a:pt x="250" y="456"/>
                  </a:lnTo>
                  <a:cubicBezTo>
                    <a:pt x="375" y="447"/>
                    <a:pt x="473" y="340"/>
                    <a:pt x="464" y="215"/>
                  </a:cubicBezTo>
                  <a:cubicBezTo>
                    <a:pt x="455" y="96"/>
                    <a:pt x="357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2635200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5" y="0"/>
                    <a:pt x="172" y="12"/>
                    <a:pt x="134" y="37"/>
                  </a:cubicBezTo>
                  <a:cubicBezTo>
                    <a:pt x="27" y="100"/>
                    <a:pt x="0" y="243"/>
                    <a:pt x="63" y="350"/>
                  </a:cubicBezTo>
                  <a:cubicBezTo>
                    <a:pt x="107" y="412"/>
                    <a:pt x="179" y="457"/>
                    <a:pt x="259" y="457"/>
                  </a:cubicBezTo>
                  <a:cubicBezTo>
                    <a:pt x="304" y="457"/>
                    <a:pt x="339" y="439"/>
                    <a:pt x="375" y="421"/>
                  </a:cubicBezTo>
                  <a:cubicBezTo>
                    <a:pt x="482" y="350"/>
                    <a:pt x="518" y="216"/>
                    <a:pt x="446" y="109"/>
                  </a:cubicBezTo>
                  <a:cubicBezTo>
                    <a:pt x="406" y="40"/>
                    <a:pt x="332" y="0"/>
                    <a:pt x="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2595725" y="2091175"/>
              <a:ext cx="12725" cy="11275"/>
            </a:xfrm>
            <a:custGeom>
              <a:rect b="b" l="l" r="r" t="t"/>
              <a:pathLst>
                <a:path extrusionOk="0" h="451" w="509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09" y="201"/>
                    <a:pt x="446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2584575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4" y="1"/>
                    <a:pt x="192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90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2616025" y="2123000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57" y="0"/>
                  </a:moveTo>
                  <a:cubicBezTo>
                    <a:pt x="215" y="0"/>
                    <a:pt x="173" y="11"/>
                    <a:pt x="134" y="34"/>
                  </a:cubicBezTo>
                  <a:cubicBezTo>
                    <a:pt x="27" y="105"/>
                    <a:pt x="0" y="248"/>
                    <a:pt x="72" y="355"/>
                  </a:cubicBezTo>
                  <a:cubicBezTo>
                    <a:pt x="116" y="417"/>
                    <a:pt x="188" y="453"/>
                    <a:pt x="259" y="453"/>
                  </a:cubicBezTo>
                  <a:cubicBezTo>
                    <a:pt x="304" y="453"/>
                    <a:pt x="348" y="435"/>
                    <a:pt x="384" y="417"/>
                  </a:cubicBezTo>
                  <a:cubicBezTo>
                    <a:pt x="491" y="346"/>
                    <a:pt x="518" y="203"/>
                    <a:pt x="446" y="96"/>
                  </a:cubicBezTo>
                  <a:cubicBezTo>
                    <a:pt x="401" y="34"/>
                    <a:pt x="330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2658625" y="2050400"/>
              <a:ext cx="12050" cy="11225"/>
            </a:xfrm>
            <a:custGeom>
              <a:rect b="b" l="l" r="r" t="t"/>
              <a:pathLst>
                <a:path extrusionOk="0" h="449" w="482">
                  <a:moveTo>
                    <a:pt x="236" y="1"/>
                  </a:moveTo>
                  <a:cubicBezTo>
                    <a:pt x="125" y="1"/>
                    <a:pt x="34" y="85"/>
                    <a:pt x="18" y="199"/>
                  </a:cubicBezTo>
                  <a:cubicBezTo>
                    <a:pt x="0" y="324"/>
                    <a:pt x="89" y="431"/>
                    <a:pt x="214" y="449"/>
                  </a:cubicBezTo>
                  <a:lnTo>
                    <a:pt x="241" y="449"/>
                  </a:lnTo>
                  <a:cubicBezTo>
                    <a:pt x="357" y="449"/>
                    <a:pt x="455" y="369"/>
                    <a:pt x="464" y="253"/>
                  </a:cubicBezTo>
                  <a:cubicBezTo>
                    <a:pt x="482" y="128"/>
                    <a:pt x="393" y="21"/>
                    <a:pt x="268" y="3"/>
                  </a:cubicBezTo>
                  <a:cubicBezTo>
                    <a:pt x="257" y="1"/>
                    <a:pt x="246" y="1"/>
                    <a:pt x="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2620925" y="2051300"/>
              <a:ext cx="12300" cy="11450"/>
            </a:xfrm>
            <a:custGeom>
              <a:rect b="b" l="l" r="r" t="t"/>
              <a:pathLst>
                <a:path extrusionOk="0" h="458" w="492">
                  <a:moveTo>
                    <a:pt x="240" y="0"/>
                  </a:moveTo>
                  <a:cubicBezTo>
                    <a:pt x="229" y="0"/>
                    <a:pt x="217" y="1"/>
                    <a:pt x="206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2874275" y="194012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54" y="1"/>
                  </a:moveTo>
                  <a:cubicBezTo>
                    <a:pt x="204" y="1"/>
                    <a:pt x="155" y="17"/>
                    <a:pt x="117" y="52"/>
                  </a:cubicBezTo>
                  <a:cubicBezTo>
                    <a:pt x="19" y="132"/>
                    <a:pt x="1" y="283"/>
                    <a:pt x="81" y="373"/>
                  </a:cubicBezTo>
                  <a:cubicBezTo>
                    <a:pt x="126" y="426"/>
                    <a:pt x="197" y="453"/>
                    <a:pt x="259" y="453"/>
                  </a:cubicBezTo>
                  <a:cubicBezTo>
                    <a:pt x="313" y="453"/>
                    <a:pt x="358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2902825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4" y="1"/>
                  </a:moveTo>
                  <a:cubicBezTo>
                    <a:pt x="99" y="9"/>
                    <a:pt x="1" y="117"/>
                    <a:pt x="10" y="241"/>
                  </a:cubicBezTo>
                  <a:cubicBezTo>
                    <a:pt x="18" y="357"/>
                    <a:pt x="117" y="456"/>
                    <a:pt x="233" y="456"/>
                  </a:cubicBezTo>
                  <a:lnTo>
                    <a:pt x="250" y="456"/>
                  </a:lnTo>
                  <a:cubicBezTo>
                    <a:pt x="366" y="447"/>
                    <a:pt x="473" y="348"/>
                    <a:pt x="465" y="224"/>
                  </a:cubicBezTo>
                  <a:cubicBezTo>
                    <a:pt x="456" y="90"/>
                    <a:pt x="349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2846400" y="1914750"/>
              <a:ext cx="12975" cy="11275"/>
            </a:xfrm>
            <a:custGeom>
              <a:rect b="b" l="l" r="r" t="t"/>
              <a:pathLst>
                <a:path extrusionOk="0" h="451" w="519">
                  <a:moveTo>
                    <a:pt x="267" y="0"/>
                  </a:moveTo>
                  <a:cubicBezTo>
                    <a:pt x="195" y="0"/>
                    <a:pt x="121" y="34"/>
                    <a:pt x="72" y="94"/>
                  </a:cubicBezTo>
                  <a:cubicBezTo>
                    <a:pt x="1" y="192"/>
                    <a:pt x="27" y="335"/>
                    <a:pt x="126" y="406"/>
                  </a:cubicBezTo>
                  <a:cubicBezTo>
                    <a:pt x="161" y="442"/>
                    <a:pt x="215" y="451"/>
                    <a:pt x="259" y="451"/>
                  </a:cubicBezTo>
                  <a:cubicBezTo>
                    <a:pt x="331" y="451"/>
                    <a:pt x="393" y="424"/>
                    <a:pt x="447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2810275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20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3037975" y="206540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0"/>
                    <a:pt x="224" y="1"/>
                  </a:cubicBezTo>
                  <a:cubicBezTo>
                    <a:pt x="99" y="10"/>
                    <a:pt x="1" y="117"/>
                    <a:pt x="10" y="241"/>
                  </a:cubicBezTo>
                  <a:cubicBezTo>
                    <a:pt x="19" y="35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5" y="447"/>
                    <a:pt x="474" y="340"/>
                    <a:pt x="465" y="215"/>
                  </a:cubicBezTo>
                  <a:cubicBezTo>
                    <a:pt x="456" y="95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3075900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9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3000300" y="2070325"/>
              <a:ext cx="12500" cy="11375"/>
            </a:xfrm>
            <a:custGeom>
              <a:rect b="b" l="l" r="r" t="t"/>
              <a:pathLst>
                <a:path extrusionOk="0" h="455" w="500">
                  <a:moveTo>
                    <a:pt x="256" y="0"/>
                  </a:moveTo>
                  <a:cubicBezTo>
                    <a:pt x="237" y="0"/>
                    <a:pt x="217" y="3"/>
                    <a:pt x="196" y="9"/>
                  </a:cubicBezTo>
                  <a:cubicBezTo>
                    <a:pt x="72" y="36"/>
                    <a:pt x="0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68" y="455"/>
                    <a:pt x="286" y="455"/>
                    <a:pt x="303" y="446"/>
                  </a:cubicBezTo>
                  <a:cubicBezTo>
                    <a:pt x="419" y="419"/>
                    <a:pt x="500" y="294"/>
                    <a:pt x="464" y="178"/>
                  </a:cubicBezTo>
                  <a:cubicBezTo>
                    <a:pt x="442" y="74"/>
                    <a:pt x="357" y="0"/>
                    <a:pt x="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3051800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4" y="34"/>
                  </a:cubicBezTo>
                  <a:cubicBezTo>
                    <a:pt x="37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44"/>
                    <a:pt x="385" y="417"/>
                  </a:cubicBezTo>
                  <a:cubicBezTo>
                    <a:pt x="492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14"/>
            <p:cNvSpPr/>
            <p:nvPr/>
          </p:nvSpPr>
          <p:spPr>
            <a:xfrm>
              <a:off x="3079700" y="21379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8" y="0"/>
                  </a:moveTo>
                  <a:cubicBezTo>
                    <a:pt x="190" y="0"/>
                    <a:pt x="123" y="30"/>
                    <a:pt x="80" y="88"/>
                  </a:cubicBezTo>
                  <a:cubicBezTo>
                    <a:pt x="0" y="186"/>
                    <a:pt x="18" y="329"/>
                    <a:pt x="116" y="409"/>
                  </a:cubicBezTo>
                  <a:cubicBezTo>
                    <a:pt x="161" y="436"/>
                    <a:pt x="205" y="454"/>
                    <a:pt x="259" y="454"/>
                  </a:cubicBezTo>
                  <a:cubicBezTo>
                    <a:pt x="321" y="454"/>
                    <a:pt x="393" y="427"/>
                    <a:pt x="437" y="365"/>
                  </a:cubicBezTo>
                  <a:cubicBezTo>
                    <a:pt x="509" y="267"/>
                    <a:pt x="491" y="124"/>
                    <a:pt x="393" y="44"/>
                  </a:cubicBezTo>
                  <a:cubicBezTo>
                    <a:pt x="352" y="14"/>
                    <a:pt x="305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14"/>
            <p:cNvSpPr/>
            <p:nvPr/>
          </p:nvSpPr>
          <p:spPr>
            <a:xfrm>
              <a:off x="3097750" y="2104750"/>
              <a:ext cx="12750" cy="11525"/>
            </a:xfrm>
            <a:custGeom>
              <a:rect b="b" l="l" r="r" t="t"/>
              <a:pathLst>
                <a:path extrusionOk="0" h="461" w="510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1" y="273"/>
                    <a:pt x="54" y="398"/>
                    <a:pt x="179" y="443"/>
                  </a:cubicBezTo>
                  <a:cubicBezTo>
                    <a:pt x="206" y="452"/>
                    <a:pt x="224" y="461"/>
                    <a:pt x="250" y="461"/>
                  </a:cubicBezTo>
                  <a:cubicBezTo>
                    <a:pt x="349" y="461"/>
                    <a:pt x="438" y="398"/>
                    <a:pt x="465" y="300"/>
                  </a:cubicBezTo>
                  <a:cubicBezTo>
                    <a:pt x="509" y="184"/>
                    <a:pt x="447" y="59"/>
                    <a:pt x="331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14"/>
            <p:cNvSpPr/>
            <p:nvPr/>
          </p:nvSpPr>
          <p:spPr>
            <a:xfrm>
              <a:off x="3267775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1" y="1"/>
                    <a:pt x="631" y="2"/>
                  </a:cubicBezTo>
                  <a:cubicBezTo>
                    <a:pt x="506" y="2"/>
                    <a:pt x="399" y="38"/>
                    <a:pt x="310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2" y="1163"/>
                    <a:pt x="1242" y="1163"/>
                  </a:cubicBezTo>
                  <a:cubicBezTo>
                    <a:pt x="1258" y="1163"/>
                    <a:pt x="1275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1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14"/>
            <p:cNvSpPr/>
            <p:nvPr/>
          </p:nvSpPr>
          <p:spPr>
            <a:xfrm>
              <a:off x="3259450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6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4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1" y="0"/>
                    <a:pt x="4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14"/>
            <p:cNvSpPr/>
            <p:nvPr/>
          </p:nvSpPr>
          <p:spPr>
            <a:xfrm>
              <a:off x="3315650" y="2287875"/>
              <a:ext cx="15425" cy="14850"/>
            </a:xfrm>
            <a:custGeom>
              <a:rect b="b" l="l" r="r" t="t"/>
              <a:pathLst>
                <a:path extrusionOk="0" h="594" w="617">
                  <a:moveTo>
                    <a:pt x="313" y="147"/>
                  </a:moveTo>
                  <a:cubicBezTo>
                    <a:pt x="319" y="147"/>
                    <a:pt x="325" y="147"/>
                    <a:pt x="331" y="147"/>
                  </a:cubicBezTo>
                  <a:cubicBezTo>
                    <a:pt x="366" y="156"/>
                    <a:pt x="402" y="183"/>
                    <a:pt x="429" y="210"/>
                  </a:cubicBezTo>
                  <a:cubicBezTo>
                    <a:pt x="447" y="246"/>
                    <a:pt x="464" y="281"/>
                    <a:pt x="455" y="317"/>
                  </a:cubicBezTo>
                  <a:cubicBezTo>
                    <a:pt x="440" y="395"/>
                    <a:pt x="384" y="445"/>
                    <a:pt x="317" y="445"/>
                  </a:cubicBezTo>
                  <a:cubicBezTo>
                    <a:pt x="307" y="445"/>
                    <a:pt x="296" y="444"/>
                    <a:pt x="286" y="442"/>
                  </a:cubicBezTo>
                  <a:cubicBezTo>
                    <a:pt x="241" y="442"/>
                    <a:pt x="215" y="415"/>
                    <a:pt x="188" y="388"/>
                  </a:cubicBezTo>
                  <a:cubicBezTo>
                    <a:pt x="161" y="353"/>
                    <a:pt x="161" y="317"/>
                    <a:pt x="161" y="281"/>
                  </a:cubicBezTo>
                  <a:cubicBezTo>
                    <a:pt x="178" y="199"/>
                    <a:pt x="240" y="147"/>
                    <a:pt x="313" y="147"/>
                  </a:cubicBezTo>
                  <a:close/>
                  <a:moveTo>
                    <a:pt x="302" y="1"/>
                  </a:moveTo>
                  <a:cubicBezTo>
                    <a:pt x="161" y="1"/>
                    <a:pt x="43" y="110"/>
                    <a:pt x="18" y="255"/>
                  </a:cubicBezTo>
                  <a:cubicBezTo>
                    <a:pt x="1" y="326"/>
                    <a:pt x="18" y="406"/>
                    <a:pt x="63" y="469"/>
                  </a:cubicBezTo>
                  <a:cubicBezTo>
                    <a:pt x="108" y="531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7" y="594"/>
                    <a:pt x="571" y="486"/>
                    <a:pt x="598" y="344"/>
                  </a:cubicBezTo>
                  <a:cubicBezTo>
                    <a:pt x="616" y="263"/>
                    <a:pt x="589" y="192"/>
                    <a:pt x="545" y="121"/>
                  </a:cubicBezTo>
                  <a:cubicBezTo>
                    <a:pt x="500" y="58"/>
                    <a:pt x="429" y="14"/>
                    <a:pt x="348" y="5"/>
                  </a:cubicBezTo>
                  <a:cubicBezTo>
                    <a:pt x="333" y="2"/>
                    <a:pt x="317" y="1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14"/>
            <p:cNvSpPr/>
            <p:nvPr/>
          </p:nvSpPr>
          <p:spPr>
            <a:xfrm>
              <a:off x="3302950" y="2343675"/>
              <a:ext cx="15850" cy="14800"/>
            </a:xfrm>
            <a:custGeom>
              <a:rect b="b" l="l" r="r" t="t"/>
              <a:pathLst>
                <a:path extrusionOk="0" h="592" w="634">
                  <a:moveTo>
                    <a:pt x="330" y="146"/>
                  </a:moveTo>
                  <a:cubicBezTo>
                    <a:pt x="348" y="146"/>
                    <a:pt x="357" y="146"/>
                    <a:pt x="375" y="155"/>
                  </a:cubicBezTo>
                  <a:cubicBezTo>
                    <a:pt x="410" y="164"/>
                    <a:pt x="437" y="181"/>
                    <a:pt x="464" y="217"/>
                  </a:cubicBezTo>
                  <a:cubicBezTo>
                    <a:pt x="482" y="253"/>
                    <a:pt x="482" y="297"/>
                    <a:pt x="473" y="333"/>
                  </a:cubicBezTo>
                  <a:cubicBezTo>
                    <a:pt x="464" y="369"/>
                    <a:pt x="437" y="404"/>
                    <a:pt x="401" y="422"/>
                  </a:cubicBezTo>
                  <a:cubicBezTo>
                    <a:pt x="375" y="435"/>
                    <a:pt x="349" y="444"/>
                    <a:pt x="323" y="444"/>
                  </a:cubicBezTo>
                  <a:cubicBezTo>
                    <a:pt x="314" y="444"/>
                    <a:pt x="304" y="443"/>
                    <a:pt x="294" y="440"/>
                  </a:cubicBezTo>
                  <a:cubicBezTo>
                    <a:pt x="214" y="413"/>
                    <a:pt x="170" y="333"/>
                    <a:pt x="187" y="253"/>
                  </a:cubicBezTo>
                  <a:cubicBezTo>
                    <a:pt x="205" y="190"/>
                    <a:pt x="268" y="146"/>
                    <a:pt x="330" y="146"/>
                  </a:cubicBezTo>
                  <a:close/>
                  <a:moveTo>
                    <a:pt x="327" y="0"/>
                  </a:moveTo>
                  <a:cubicBezTo>
                    <a:pt x="198" y="0"/>
                    <a:pt x="81" y="84"/>
                    <a:pt x="45" y="217"/>
                  </a:cubicBezTo>
                  <a:cubicBezTo>
                    <a:pt x="0" y="369"/>
                    <a:pt x="89" y="529"/>
                    <a:pt x="250" y="583"/>
                  </a:cubicBezTo>
                  <a:cubicBezTo>
                    <a:pt x="277" y="583"/>
                    <a:pt x="303" y="592"/>
                    <a:pt x="330" y="592"/>
                  </a:cubicBezTo>
                  <a:cubicBezTo>
                    <a:pt x="384" y="592"/>
                    <a:pt x="428" y="583"/>
                    <a:pt x="473" y="556"/>
                  </a:cubicBezTo>
                  <a:cubicBezTo>
                    <a:pt x="544" y="520"/>
                    <a:pt x="589" y="449"/>
                    <a:pt x="616" y="378"/>
                  </a:cubicBezTo>
                  <a:cubicBezTo>
                    <a:pt x="633" y="297"/>
                    <a:pt x="624" y="217"/>
                    <a:pt x="589" y="146"/>
                  </a:cubicBezTo>
                  <a:cubicBezTo>
                    <a:pt x="553" y="74"/>
                    <a:pt x="482" y="30"/>
                    <a:pt x="410" y="12"/>
                  </a:cubicBezTo>
                  <a:cubicBezTo>
                    <a:pt x="382" y="4"/>
                    <a:pt x="355" y="0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14"/>
            <p:cNvSpPr/>
            <p:nvPr/>
          </p:nvSpPr>
          <p:spPr>
            <a:xfrm>
              <a:off x="3195225" y="2461425"/>
              <a:ext cx="61800" cy="42925"/>
            </a:xfrm>
            <a:custGeom>
              <a:rect b="b" l="l" r="r" t="t"/>
              <a:pathLst>
                <a:path extrusionOk="0" h="1717" w="2472">
                  <a:moveTo>
                    <a:pt x="759" y="0"/>
                  </a:moveTo>
                  <a:cubicBezTo>
                    <a:pt x="607" y="0"/>
                    <a:pt x="471" y="69"/>
                    <a:pt x="348" y="235"/>
                  </a:cubicBezTo>
                  <a:cubicBezTo>
                    <a:pt x="0" y="726"/>
                    <a:pt x="518" y="1118"/>
                    <a:pt x="1124" y="1377"/>
                  </a:cubicBezTo>
                  <a:cubicBezTo>
                    <a:pt x="1436" y="1502"/>
                    <a:pt x="1767" y="1591"/>
                    <a:pt x="2025" y="1645"/>
                  </a:cubicBezTo>
                  <a:cubicBezTo>
                    <a:pt x="2284" y="1698"/>
                    <a:pt x="2471" y="1716"/>
                    <a:pt x="2471" y="1716"/>
                  </a:cubicBezTo>
                  <a:cubicBezTo>
                    <a:pt x="2471" y="1716"/>
                    <a:pt x="2391" y="1556"/>
                    <a:pt x="2248" y="1333"/>
                  </a:cubicBezTo>
                  <a:cubicBezTo>
                    <a:pt x="2114" y="1109"/>
                    <a:pt x="1909" y="824"/>
                    <a:pt x="1677" y="574"/>
                  </a:cubicBezTo>
                  <a:cubicBezTo>
                    <a:pt x="1454" y="333"/>
                    <a:pt x="1204" y="128"/>
                    <a:pt x="973" y="39"/>
                  </a:cubicBezTo>
                  <a:cubicBezTo>
                    <a:pt x="898" y="14"/>
                    <a:pt x="827" y="0"/>
                    <a:pt x="7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14"/>
            <p:cNvSpPr/>
            <p:nvPr/>
          </p:nvSpPr>
          <p:spPr>
            <a:xfrm>
              <a:off x="3251425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20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8" y="418"/>
                    <a:pt x="354" y="446"/>
                    <a:pt x="301" y="446"/>
                  </a:cubicBezTo>
                  <a:cubicBezTo>
                    <a:pt x="274" y="446"/>
                    <a:pt x="247" y="439"/>
                    <a:pt x="223" y="424"/>
                  </a:cubicBezTo>
                  <a:cubicBezTo>
                    <a:pt x="197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9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1" y="504"/>
                    <a:pt x="152" y="549"/>
                  </a:cubicBezTo>
                  <a:cubicBezTo>
                    <a:pt x="197" y="576"/>
                    <a:pt x="250" y="593"/>
                    <a:pt x="304" y="593"/>
                  </a:cubicBezTo>
                  <a:cubicBezTo>
                    <a:pt x="402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7" y="85"/>
                    <a:pt x="455" y="40"/>
                  </a:cubicBezTo>
                  <a:cubicBezTo>
                    <a:pt x="411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14"/>
            <p:cNvSpPr/>
            <p:nvPr/>
          </p:nvSpPr>
          <p:spPr>
            <a:xfrm>
              <a:off x="3218200" y="2510175"/>
              <a:ext cx="15850" cy="14900"/>
            </a:xfrm>
            <a:custGeom>
              <a:rect b="b" l="l" r="r" t="t"/>
              <a:pathLst>
                <a:path extrusionOk="0" h="596" w="634">
                  <a:moveTo>
                    <a:pt x="330" y="150"/>
                  </a:moveTo>
                  <a:cubicBezTo>
                    <a:pt x="366" y="150"/>
                    <a:pt x="393" y="159"/>
                    <a:pt x="419" y="176"/>
                  </a:cubicBezTo>
                  <a:cubicBezTo>
                    <a:pt x="455" y="203"/>
                    <a:pt x="473" y="239"/>
                    <a:pt x="482" y="275"/>
                  </a:cubicBezTo>
                  <a:cubicBezTo>
                    <a:pt x="482" y="319"/>
                    <a:pt x="473" y="355"/>
                    <a:pt x="446" y="391"/>
                  </a:cubicBezTo>
                  <a:cubicBezTo>
                    <a:pt x="419" y="417"/>
                    <a:pt x="384" y="444"/>
                    <a:pt x="348" y="444"/>
                  </a:cubicBezTo>
                  <a:cubicBezTo>
                    <a:pt x="340" y="446"/>
                    <a:pt x="332" y="446"/>
                    <a:pt x="324" y="446"/>
                  </a:cubicBezTo>
                  <a:cubicBezTo>
                    <a:pt x="291" y="446"/>
                    <a:pt x="263" y="432"/>
                    <a:pt x="241" y="417"/>
                  </a:cubicBezTo>
                  <a:cubicBezTo>
                    <a:pt x="178" y="364"/>
                    <a:pt x="170" y="266"/>
                    <a:pt x="214" y="203"/>
                  </a:cubicBezTo>
                  <a:cubicBezTo>
                    <a:pt x="241" y="168"/>
                    <a:pt x="285" y="150"/>
                    <a:pt x="330" y="150"/>
                  </a:cubicBezTo>
                  <a:close/>
                  <a:moveTo>
                    <a:pt x="335" y="1"/>
                  </a:moveTo>
                  <a:cubicBezTo>
                    <a:pt x="245" y="1"/>
                    <a:pt x="156" y="40"/>
                    <a:pt x="98" y="114"/>
                  </a:cubicBezTo>
                  <a:cubicBezTo>
                    <a:pt x="0" y="239"/>
                    <a:pt x="18" y="426"/>
                    <a:pt x="152" y="524"/>
                  </a:cubicBezTo>
                  <a:cubicBezTo>
                    <a:pt x="196" y="569"/>
                    <a:pt x="259" y="596"/>
                    <a:pt x="330" y="596"/>
                  </a:cubicBezTo>
                  <a:lnTo>
                    <a:pt x="366" y="596"/>
                  </a:lnTo>
                  <a:cubicBezTo>
                    <a:pt x="437" y="587"/>
                    <a:pt x="509" y="542"/>
                    <a:pt x="562" y="480"/>
                  </a:cubicBezTo>
                  <a:cubicBezTo>
                    <a:pt x="616" y="417"/>
                    <a:pt x="633" y="337"/>
                    <a:pt x="624" y="257"/>
                  </a:cubicBezTo>
                  <a:cubicBezTo>
                    <a:pt x="616" y="176"/>
                    <a:pt x="580" y="114"/>
                    <a:pt x="517" y="61"/>
                  </a:cubicBezTo>
                  <a:cubicBezTo>
                    <a:pt x="462" y="20"/>
                    <a:pt x="398" y="1"/>
                    <a:pt x="3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14"/>
            <p:cNvSpPr/>
            <p:nvPr/>
          </p:nvSpPr>
          <p:spPr>
            <a:xfrm>
              <a:off x="3100425" y="2565025"/>
              <a:ext cx="38400" cy="20725"/>
            </a:xfrm>
            <a:custGeom>
              <a:rect b="b" l="l" r="r" t="t"/>
              <a:pathLst>
                <a:path extrusionOk="0" h="829" w="1536">
                  <a:moveTo>
                    <a:pt x="441" y="1"/>
                  </a:moveTo>
                  <a:cubicBezTo>
                    <a:pt x="342" y="1"/>
                    <a:pt x="254" y="44"/>
                    <a:pt x="188" y="150"/>
                  </a:cubicBezTo>
                  <a:cubicBezTo>
                    <a:pt x="1" y="436"/>
                    <a:pt x="331" y="623"/>
                    <a:pt x="714" y="721"/>
                  </a:cubicBezTo>
                  <a:cubicBezTo>
                    <a:pt x="902" y="775"/>
                    <a:pt x="1107" y="802"/>
                    <a:pt x="1267" y="819"/>
                  </a:cubicBezTo>
                  <a:cubicBezTo>
                    <a:pt x="1419" y="828"/>
                    <a:pt x="1535" y="828"/>
                    <a:pt x="1535" y="828"/>
                  </a:cubicBezTo>
                  <a:cubicBezTo>
                    <a:pt x="1535" y="828"/>
                    <a:pt x="1276" y="516"/>
                    <a:pt x="991" y="275"/>
                  </a:cubicBezTo>
                  <a:cubicBezTo>
                    <a:pt x="806" y="124"/>
                    <a:pt x="607" y="1"/>
                    <a:pt x="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14"/>
            <p:cNvSpPr/>
            <p:nvPr/>
          </p:nvSpPr>
          <p:spPr>
            <a:xfrm>
              <a:off x="3052475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1" y="416"/>
                    <a:pt x="27" y="604"/>
                    <a:pt x="72" y="782"/>
                  </a:cubicBezTo>
                  <a:cubicBezTo>
                    <a:pt x="170" y="1148"/>
                    <a:pt x="358" y="1505"/>
                    <a:pt x="358" y="1505"/>
                  </a:cubicBezTo>
                  <a:cubicBezTo>
                    <a:pt x="358" y="1505"/>
                    <a:pt x="402" y="1407"/>
                    <a:pt x="456" y="1264"/>
                  </a:cubicBezTo>
                  <a:cubicBezTo>
                    <a:pt x="509" y="1112"/>
                    <a:pt x="572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14"/>
            <p:cNvSpPr/>
            <p:nvPr/>
          </p:nvSpPr>
          <p:spPr>
            <a:xfrm>
              <a:off x="3124750" y="2601025"/>
              <a:ext cx="15400" cy="14825"/>
            </a:xfrm>
            <a:custGeom>
              <a:rect b="b" l="l" r="r" t="t"/>
              <a:pathLst>
                <a:path extrusionOk="0" h="593" w="616">
                  <a:moveTo>
                    <a:pt x="303" y="147"/>
                  </a:moveTo>
                  <a:cubicBezTo>
                    <a:pt x="357" y="147"/>
                    <a:pt x="402" y="173"/>
                    <a:pt x="428" y="209"/>
                  </a:cubicBezTo>
                  <a:cubicBezTo>
                    <a:pt x="455" y="236"/>
                    <a:pt x="464" y="280"/>
                    <a:pt x="455" y="316"/>
                  </a:cubicBezTo>
                  <a:cubicBezTo>
                    <a:pt x="455" y="352"/>
                    <a:pt x="428" y="387"/>
                    <a:pt x="393" y="414"/>
                  </a:cubicBezTo>
                  <a:cubicBezTo>
                    <a:pt x="371" y="429"/>
                    <a:pt x="337" y="443"/>
                    <a:pt x="306" y="443"/>
                  </a:cubicBezTo>
                  <a:cubicBezTo>
                    <a:pt x="299" y="443"/>
                    <a:pt x="292" y="443"/>
                    <a:pt x="286" y="441"/>
                  </a:cubicBezTo>
                  <a:cubicBezTo>
                    <a:pt x="241" y="432"/>
                    <a:pt x="214" y="414"/>
                    <a:pt x="187" y="379"/>
                  </a:cubicBezTo>
                  <a:cubicBezTo>
                    <a:pt x="161" y="352"/>
                    <a:pt x="152" y="307"/>
                    <a:pt x="161" y="271"/>
                  </a:cubicBezTo>
                  <a:cubicBezTo>
                    <a:pt x="170" y="236"/>
                    <a:pt x="187" y="200"/>
                    <a:pt x="223" y="173"/>
                  </a:cubicBezTo>
                  <a:cubicBezTo>
                    <a:pt x="250" y="155"/>
                    <a:pt x="277" y="147"/>
                    <a:pt x="303" y="147"/>
                  </a:cubicBezTo>
                  <a:close/>
                  <a:moveTo>
                    <a:pt x="307" y="1"/>
                  </a:moveTo>
                  <a:cubicBezTo>
                    <a:pt x="247" y="1"/>
                    <a:pt x="186" y="19"/>
                    <a:pt x="134" y="57"/>
                  </a:cubicBezTo>
                  <a:cubicBezTo>
                    <a:pt x="71" y="102"/>
                    <a:pt x="27" y="164"/>
                    <a:pt x="18" y="245"/>
                  </a:cubicBezTo>
                  <a:cubicBezTo>
                    <a:pt x="0" y="325"/>
                    <a:pt x="18" y="405"/>
                    <a:pt x="63" y="468"/>
                  </a:cubicBezTo>
                  <a:cubicBezTo>
                    <a:pt x="116" y="530"/>
                    <a:pt x="179" y="575"/>
                    <a:pt x="259" y="584"/>
                  </a:cubicBezTo>
                  <a:cubicBezTo>
                    <a:pt x="277" y="584"/>
                    <a:pt x="294" y="593"/>
                    <a:pt x="303" y="593"/>
                  </a:cubicBezTo>
                  <a:cubicBezTo>
                    <a:pt x="366" y="593"/>
                    <a:pt x="428" y="566"/>
                    <a:pt x="482" y="530"/>
                  </a:cubicBezTo>
                  <a:cubicBezTo>
                    <a:pt x="544" y="486"/>
                    <a:pt x="589" y="414"/>
                    <a:pt x="607" y="334"/>
                  </a:cubicBezTo>
                  <a:cubicBezTo>
                    <a:pt x="616" y="263"/>
                    <a:pt x="598" y="182"/>
                    <a:pt x="544" y="120"/>
                  </a:cubicBezTo>
                  <a:cubicBezTo>
                    <a:pt x="490" y="44"/>
                    <a:pt x="400" y="1"/>
                    <a:pt x="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14"/>
            <p:cNvSpPr/>
            <p:nvPr/>
          </p:nvSpPr>
          <p:spPr>
            <a:xfrm>
              <a:off x="3076125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1" y="424"/>
                  </a:cubicBezTo>
                  <a:cubicBezTo>
                    <a:pt x="385" y="437"/>
                    <a:pt x="354" y="446"/>
                    <a:pt x="325" y="446"/>
                  </a:cubicBezTo>
                  <a:cubicBezTo>
                    <a:pt x="314" y="446"/>
                    <a:pt x="304" y="444"/>
                    <a:pt x="295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7" y="210"/>
                    <a:pt x="259" y="165"/>
                  </a:cubicBezTo>
                  <a:cubicBezTo>
                    <a:pt x="286" y="157"/>
                    <a:pt x="313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8" y="41"/>
                  </a:cubicBezTo>
                  <a:cubicBezTo>
                    <a:pt x="54" y="121"/>
                    <a:pt x="0" y="299"/>
                    <a:pt x="81" y="442"/>
                  </a:cubicBezTo>
                  <a:cubicBezTo>
                    <a:pt x="116" y="513"/>
                    <a:pt x="179" y="567"/>
                    <a:pt x="250" y="585"/>
                  </a:cubicBezTo>
                  <a:cubicBezTo>
                    <a:pt x="277" y="594"/>
                    <a:pt x="304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3" y="299"/>
                    <a:pt x="634" y="219"/>
                    <a:pt x="589" y="148"/>
                  </a:cubicBezTo>
                  <a:cubicBezTo>
                    <a:pt x="536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14"/>
            <p:cNvSpPr/>
            <p:nvPr/>
          </p:nvSpPr>
          <p:spPr>
            <a:xfrm>
              <a:off x="2911750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6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14"/>
            <p:cNvSpPr/>
            <p:nvPr/>
          </p:nvSpPr>
          <p:spPr>
            <a:xfrm>
              <a:off x="2955475" y="2679650"/>
              <a:ext cx="15175" cy="14700"/>
            </a:xfrm>
            <a:custGeom>
              <a:rect b="b" l="l" r="r" t="t"/>
              <a:pathLst>
                <a:path extrusionOk="0" h="588" w="607">
                  <a:moveTo>
                    <a:pt x="296" y="147"/>
                  </a:moveTo>
                  <a:cubicBezTo>
                    <a:pt x="361" y="147"/>
                    <a:pt x="431" y="197"/>
                    <a:pt x="446" y="267"/>
                  </a:cubicBezTo>
                  <a:cubicBezTo>
                    <a:pt x="455" y="302"/>
                    <a:pt x="446" y="338"/>
                    <a:pt x="428" y="374"/>
                  </a:cubicBezTo>
                  <a:cubicBezTo>
                    <a:pt x="410" y="409"/>
                    <a:pt x="375" y="427"/>
                    <a:pt x="330" y="436"/>
                  </a:cubicBezTo>
                  <a:cubicBezTo>
                    <a:pt x="317" y="439"/>
                    <a:pt x="303" y="441"/>
                    <a:pt x="289" y="441"/>
                  </a:cubicBezTo>
                  <a:cubicBezTo>
                    <a:pt x="264" y="441"/>
                    <a:pt x="240" y="435"/>
                    <a:pt x="223" y="418"/>
                  </a:cubicBezTo>
                  <a:cubicBezTo>
                    <a:pt x="187" y="400"/>
                    <a:pt x="161" y="365"/>
                    <a:pt x="152" y="329"/>
                  </a:cubicBezTo>
                  <a:cubicBezTo>
                    <a:pt x="134" y="249"/>
                    <a:pt x="187" y="169"/>
                    <a:pt x="268" y="151"/>
                  </a:cubicBezTo>
                  <a:cubicBezTo>
                    <a:pt x="277" y="148"/>
                    <a:pt x="287" y="147"/>
                    <a:pt x="296" y="147"/>
                  </a:cubicBezTo>
                  <a:close/>
                  <a:moveTo>
                    <a:pt x="295" y="1"/>
                  </a:moveTo>
                  <a:cubicBezTo>
                    <a:pt x="274" y="1"/>
                    <a:pt x="253" y="3"/>
                    <a:pt x="232" y="8"/>
                  </a:cubicBezTo>
                  <a:cubicBezTo>
                    <a:pt x="98" y="44"/>
                    <a:pt x="0" y="169"/>
                    <a:pt x="0" y="302"/>
                  </a:cubicBezTo>
                  <a:cubicBezTo>
                    <a:pt x="0" y="320"/>
                    <a:pt x="9" y="338"/>
                    <a:pt x="9" y="365"/>
                  </a:cubicBezTo>
                  <a:cubicBezTo>
                    <a:pt x="27" y="436"/>
                    <a:pt x="71" y="508"/>
                    <a:pt x="143" y="543"/>
                  </a:cubicBezTo>
                  <a:cubicBezTo>
                    <a:pt x="187" y="579"/>
                    <a:pt x="241" y="588"/>
                    <a:pt x="303" y="588"/>
                  </a:cubicBezTo>
                  <a:lnTo>
                    <a:pt x="366" y="588"/>
                  </a:lnTo>
                  <a:cubicBezTo>
                    <a:pt x="446" y="561"/>
                    <a:pt x="509" y="516"/>
                    <a:pt x="553" y="445"/>
                  </a:cubicBezTo>
                  <a:cubicBezTo>
                    <a:pt x="598" y="383"/>
                    <a:pt x="607" y="302"/>
                    <a:pt x="589" y="231"/>
                  </a:cubicBezTo>
                  <a:cubicBezTo>
                    <a:pt x="550" y="93"/>
                    <a:pt x="426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14"/>
            <p:cNvSpPr/>
            <p:nvPr/>
          </p:nvSpPr>
          <p:spPr>
            <a:xfrm>
              <a:off x="2899025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5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62" y="324"/>
                  </a:cubicBezTo>
                  <a:cubicBezTo>
                    <a:pt x="153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9" y="1"/>
                    <a:pt x="278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1" y="547"/>
                    <a:pt x="545" y="475"/>
                  </a:cubicBezTo>
                  <a:cubicBezTo>
                    <a:pt x="599" y="413"/>
                    <a:pt x="617" y="341"/>
                    <a:pt x="608" y="261"/>
                  </a:cubicBezTo>
                  <a:cubicBezTo>
                    <a:pt x="583" y="112"/>
                    <a:pt x="457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14"/>
            <p:cNvSpPr/>
            <p:nvPr/>
          </p:nvSpPr>
          <p:spPr>
            <a:xfrm>
              <a:off x="2776600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20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90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14"/>
            <p:cNvSpPr/>
            <p:nvPr/>
          </p:nvSpPr>
          <p:spPr>
            <a:xfrm>
              <a:off x="2768125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3" y="147"/>
                  </a:moveTo>
                  <a:cubicBezTo>
                    <a:pt x="321" y="147"/>
                    <a:pt x="330" y="148"/>
                    <a:pt x="339" y="150"/>
                  </a:cubicBezTo>
                  <a:cubicBezTo>
                    <a:pt x="429" y="168"/>
                    <a:pt x="482" y="239"/>
                    <a:pt x="473" y="319"/>
                  </a:cubicBezTo>
                  <a:cubicBezTo>
                    <a:pt x="464" y="355"/>
                    <a:pt x="437" y="391"/>
                    <a:pt x="411" y="418"/>
                  </a:cubicBezTo>
                  <a:cubicBezTo>
                    <a:pt x="382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4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6" y="195"/>
                    <a:pt x="232" y="177"/>
                  </a:cubicBezTo>
                  <a:cubicBezTo>
                    <a:pt x="259" y="157"/>
                    <a:pt x="286" y="147"/>
                    <a:pt x="313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90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7" y="34"/>
                    <a:pt x="366" y="7"/>
                  </a:cubicBezTo>
                  <a:cubicBezTo>
                    <a:pt x="348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14"/>
            <p:cNvSpPr/>
            <p:nvPr/>
          </p:nvSpPr>
          <p:spPr>
            <a:xfrm>
              <a:off x="2712800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5" y="423"/>
                  </a:cubicBezTo>
                  <a:cubicBezTo>
                    <a:pt x="362" y="440"/>
                    <a:pt x="336" y="446"/>
                    <a:pt x="310" y="446"/>
                  </a:cubicBezTo>
                  <a:cubicBezTo>
                    <a:pt x="296" y="446"/>
                    <a:pt x="282" y="444"/>
                    <a:pt x="269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2" y="334"/>
                    <a:pt x="153" y="298"/>
                    <a:pt x="162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3" y="85"/>
                    <a:pt x="19" y="218"/>
                  </a:cubicBezTo>
                  <a:cubicBezTo>
                    <a:pt x="1" y="289"/>
                    <a:pt x="10" y="369"/>
                    <a:pt x="46" y="441"/>
                  </a:cubicBezTo>
                  <a:cubicBezTo>
                    <a:pt x="81" y="512"/>
                    <a:pt x="153" y="557"/>
                    <a:pt x="224" y="583"/>
                  </a:cubicBezTo>
                  <a:cubicBezTo>
                    <a:pt x="251" y="592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90" y="378"/>
                  </a:cubicBezTo>
                  <a:cubicBezTo>
                    <a:pt x="634" y="218"/>
                    <a:pt x="545" y="57"/>
                    <a:pt x="385" y="12"/>
                  </a:cubicBezTo>
                  <a:cubicBezTo>
                    <a:pt x="358" y="5"/>
                    <a:pt x="332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14"/>
            <p:cNvSpPr/>
            <p:nvPr/>
          </p:nvSpPr>
          <p:spPr>
            <a:xfrm>
              <a:off x="2548450" y="2555475"/>
              <a:ext cx="38375" cy="19825"/>
            </a:xfrm>
            <a:custGeom>
              <a:rect b="b" l="l" r="r" t="t"/>
              <a:pathLst>
                <a:path extrusionOk="0" h="793" w="1535">
                  <a:moveTo>
                    <a:pt x="1118" y="1"/>
                  </a:moveTo>
                  <a:cubicBezTo>
                    <a:pt x="1085" y="1"/>
                    <a:pt x="1051" y="6"/>
                    <a:pt x="1017" y="15"/>
                  </a:cubicBezTo>
                  <a:cubicBezTo>
                    <a:pt x="874" y="42"/>
                    <a:pt x="714" y="140"/>
                    <a:pt x="562" y="256"/>
                  </a:cubicBezTo>
                  <a:cubicBezTo>
                    <a:pt x="259" y="488"/>
                    <a:pt x="0" y="791"/>
                    <a:pt x="0" y="791"/>
                  </a:cubicBezTo>
                  <a:cubicBezTo>
                    <a:pt x="0" y="791"/>
                    <a:pt x="31" y="792"/>
                    <a:pt x="84" y="792"/>
                  </a:cubicBezTo>
                  <a:cubicBezTo>
                    <a:pt x="229" y="792"/>
                    <a:pt x="540" y="783"/>
                    <a:pt x="821" y="711"/>
                  </a:cubicBezTo>
                  <a:cubicBezTo>
                    <a:pt x="1213" y="621"/>
                    <a:pt x="1535" y="452"/>
                    <a:pt x="1365" y="158"/>
                  </a:cubicBezTo>
                  <a:cubicBezTo>
                    <a:pt x="1305" y="44"/>
                    <a:pt x="1215" y="1"/>
                    <a:pt x="1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14"/>
            <p:cNvSpPr/>
            <p:nvPr/>
          </p:nvSpPr>
          <p:spPr>
            <a:xfrm>
              <a:off x="2592150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40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82" y="214"/>
                    <a:pt x="509" y="303"/>
                    <a:pt x="465" y="375"/>
                  </a:cubicBezTo>
                  <a:cubicBezTo>
                    <a:pt x="447" y="410"/>
                    <a:pt x="411" y="428"/>
                    <a:pt x="375" y="437"/>
                  </a:cubicBezTo>
                  <a:cubicBezTo>
                    <a:pt x="361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33" y="178"/>
                    <a:pt x="268" y="161"/>
                    <a:pt x="304" y="152"/>
                  </a:cubicBezTo>
                  <a:cubicBezTo>
                    <a:pt x="313" y="152"/>
                    <a:pt x="331" y="143"/>
                    <a:pt x="340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1" y="277"/>
                    <a:pt x="45" y="455"/>
                    <a:pt x="188" y="544"/>
                  </a:cubicBezTo>
                  <a:cubicBezTo>
                    <a:pt x="233" y="580"/>
                    <a:pt x="286" y="589"/>
                    <a:pt x="340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9" y="312"/>
                    <a:pt x="634" y="134"/>
                    <a:pt x="491" y="45"/>
                  </a:cubicBezTo>
                  <a:cubicBezTo>
                    <a:pt x="449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14"/>
            <p:cNvSpPr/>
            <p:nvPr/>
          </p:nvSpPr>
          <p:spPr>
            <a:xfrm>
              <a:off x="2546425" y="2590625"/>
              <a:ext cx="15875" cy="14750"/>
            </a:xfrm>
            <a:custGeom>
              <a:rect b="b" l="l" r="r" t="t"/>
              <a:pathLst>
                <a:path extrusionOk="0" h="590" w="635">
                  <a:moveTo>
                    <a:pt x="295" y="143"/>
                  </a:moveTo>
                  <a:cubicBezTo>
                    <a:pt x="331" y="143"/>
                    <a:pt x="367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8" y="438"/>
                    <a:pt x="322" y="447"/>
                  </a:cubicBezTo>
                  <a:cubicBezTo>
                    <a:pt x="277" y="447"/>
                    <a:pt x="242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4" y="268"/>
                    <a:pt x="161" y="232"/>
                    <a:pt x="179" y="206"/>
                  </a:cubicBezTo>
                  <a:cubicBezTo>
                    <a:pt x="215" y="170"/>
                    <a:pt x="260" y="143"/>
                    <a:pt x="295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9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3" y="536"/>
                    <a:pt x="536" y="473"/>
                  </a:cubicBezTo>
                  <a:cubicBezTo>
                    <a:pt x="634" y="348"/>
                    <a:pt x="607" y="161"/>
                    <a:pt x="483" y="63"/>
                  </a:cubicBezTo>
                  <a:cubicBezTo>
                    <a:pt x="429" y="21"/>
                    <a:pt x="364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14"/>
            <p:cNvSpPr/>
            <p:nvPr/>
          </p:nvSpPr>
          <p:spPr>
            <a:xfrm>
              <a:off x="2432925" y="24480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1755" y="1"/>
                  </a:moveTo>
                  <a:cubicBezTo>
                    <a:pt x="1468" y="1"/>
                    <a:pt x="1132" y="237"/>
                    <a:pt x="830" y="540"/>
                  </a:cubicBezTo>
                  <a:cubicBezTo>
                    <a:pt x="598" y="781"/>
                    <a:pt x="384" y="1049"/>
                    <a:pt x="241" y="1272"/>
                  </a:cubicBezTo>
                  <a:cubicBezTo>
                    <a:pt x="89" y="1486"/>
                    <a:pt x="0" y="1646"/>
                    <a:pt x="0" y="1646"/>
                  </a:cubicBezTo>
                  <a:cubicBezTo>
                    <a:pt x="0" y="1646"/>
                    <a:pt x="187" y="1638"/>
                    <a:pt x="446" y="1593"/>
                  </a:cubicBezTo>
                  <a:cubicBezTo>
                    <a:pt x="705" y="1548"/>
                    <a:pt x="1035" y="1477"/>
                    <a:pt x="1356" y="1352"/>
                  </a:cubicBezTo>
                  <a:cubicBezTo>
                    <a:pt x="1668" y="1236"/>
                    <a:pt x="1954" y="1084"/>
                    <a:pt x="2123" y="906"/>
                  </a:cubicBezTo>
                  <a:cubicBezTo>
                    <a:pt x="2284" y="719"/>
                    <a:pt x="2337" y="505"/>
                    <a:pt x="2177" y="255"/>
                  </a:cubicBezTo>
                  <a:cubicBezTo>
                    <a:pt x="2061" y="75"/>
                    <a:pt x="1916" y="1"/>
                    <a:pt x="17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14"/>
            <p:cNvSpPr/>
            <p:nvPr/>
          </p:nvSpPr>
          <p:spPr>
            <a:xfrm>
              <a:off x="2455650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5" y="418"/>
                  </a:cubicBezTo>
                  <a:cubicBezTo>
                    <a:pt x="364" y="438"/>
                    <a:pt x="334" y="448"/>
                    <a:pt x="306" y="448"/>
                  </a:cubicBezTo>
                  <a:cubicBezTo>
                    <a:pt x="296" y="448"/>
                    <a:pt x="286" y="447"/>
                    <a:pt x="278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2" y="356"/>
                    <a:pt x="144" y="311"/>
                    <a:pt x="153" y="275"/>
                  </a:cubicBezTo>
                  <a:cubicBezTo>
                    <a:pt x="162" y="231"/>
                    <a:pt x="179" y="195"/>
                    <a:pt x="215" y="177"/>
                  </a:cubicBezTo>
                  <a:cubicBezTo>
                    <a:pt x="242" y="159"/>
                    <a:pt x="269" y="151"/>
                    <a:pt x="295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60" y="597"/>
                  </a:cubicBezTo>
                  <a:lnTo>
                    <a:pt x="304" y="597"/>
                  </a:lnTo>
                  <a:cubicBezTo>
                    <a:pt x="367" y="597"/>
                    <a:pt x="420" y="570"/>
                    <a:pt x="474" y="534"/>
                  </a:cubicBezTo>
                  <a:cubicBezTo>
                    <a:pt x="599" y="436"/>
                    <a:pt x="634" y="258"/>
                    <a:pt x="536" y="124"/>
                  </a:cubicBezTo>
                  <a:cubicBezTo>
                    <a:pt x="492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14"/>
            <p:cNvSpPr/>
            <p:nvPr/>
          </p:nvSpPr>
          <p:spPr>
            <a:xfrm>
              <a:off x="2424650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76" y="422"/>
                  </a:cubicBezTo>
                  <a:cubicBezTo>
                    <a:pt x="356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9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3" y="333"/>
                    <a:pt x="153" y="288"/>
                    <a:pt x="162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1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7" y="1"/>
                    <a:pt x="207" y="13"/>
                    <a:pt x="162" y="38"/>
                  </a:cubicBezTo>
                  <a:cubicBezTo>
                    <a:pt x="90" y="74"/>
                    <a:pt x="37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3" y="556"/>
                    <a:pt x="233" y="583"/>
                  </a:cubicBezTo>
                  <a:cubicBezTo>
                    <a:pt x="260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9" y="467"/>
                    <a:pt x="643" y="288"/>
                    <a:pt x="563" y="146"/>
                  </a:cubicBezTo>
                  <a:cubicBezTo>
                    <a:pt x="508" y="55"/>
                    <a:pt x="409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14"/>
            <p:cNvSpPr/>
            <p:nvPr/>
          </p:nvSpPr>
          <p:spPr>
            <a:xfrm>
              <a:off x="2402800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86" y="554"/>
                    <a:pt x="197" y="724"/>
                    <a:pt x="117" y="866"/>
                  </a:cubicBezTo>
                  <a:cubicBezTo>
                    <a:pt x="45" y="1009"/>
                    <a:pt x="1" y="1107"/>
                    <a:pt x="1" y="1107"/>
                  </a:cubicBezTo>
                  <a:cubicBezTo>
                    <a:pt x="1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4" y="509"/>
                  </a:cubicBezTo>
                  <a:cubicBezTo>
                    <a:pt x="1223" y="393"/>
                    <a:pt x="1241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14"/>
            <p:cNvSpPr/>
            <p:nvPr/>
          </p:nvSpPr>
          <p:spPr>
            <a:xfrm>
              <a:off x="2386750" y="2258150"/>
              <a:ext cx="37275" cy="18450"/>
            </a:xfrm>
            <a:custGeom>
              <a:rect b="b" l="l" r="r" t="t"/>
              <a:pathLst>
                <a:path extrusionOk="0" h="738" w="1491">
                  <a:moveTo>
                    <a:pt x="245" y="1"/>
                  </a:moveTo>
                  <a:cubicBezTo>
                    <a:pt x="98" y="1"/>
                    <a:pt x="0" y="7"/>
                    <a:pt x="0" y="7"/>
                  </a:cubicBezTo>
                  <a:cubicBezTo>
                    <a:pt x="0" y="7"/>
                    <a:pt x="72" y="88"/>
                    <a:pt x="188" y="195"/>
                  </a:cubicBezTo>
                  <a:cubicBezTo>
                    <a:pt x="304" y="302"/>
                    <a:pt x="464" y="435"/>
                    <a:pt x="634" y="543"/>
                  </a:cubicBezTo>
                  <a:cubicBezTo>
                    <a:pt x="819" y="654"/>
                    <a:pt x="1009" y="737"/>
                    <a:pt x="1157" y="737"/>
                  </a:cubicBezTo>
                  <a:cubicBezTo>
                    <a:pt x="1280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5" y="7"/>
                    <a:pt x="391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14"/>
            <p:cNvSpPr/>
            <p:nvPr/>
          </p:nvSpPr>
          <p:spPr>
            <a:xfrm>
              <a:off x="2376700" y="2327000"/>
              <a:ext cx="15875" cy="14975"/>
            </a:xfrm>
            <a:custGeom>
              <a:rect b="b" l="l" r="r" t="t"/>
              <a:pathLst>
                <a:path extrusionOk="0" h="599" w="635">
                  <a:moveTo>
                    <a:pt x="309" y="149"/>
                  </a:moveTo>
                  <a:cubicBezTo>
                    <a:pt x="378" y="149"/>
                    <a:pt x="440" y="198"/>
                    <a:pt x="456" y="260"/>
                  </a:cubicBezTo>
                  <a:cubicBezTo>
                    <a:pt x="474" y="340"/>
                    <a:pt x="420" y="420"/>
                    <a:pt x="340" y="447"/>
                  </a:cubicBezTo>
                  <a:cubicBezTo>
                    <a:pt x="330" y="449"/>
                    <a:pt x="321" y="450"/>
                    <a:pt x="311" y="450"/>
                  </a:cubicBezTo>
                  <a:cubicBezTo>
                    <a:pt x="285" y="450"/>
                    <a:pt x="259" y="442"/>
                    <a:pt x="233" y="429"/>
                  </a:cubicBezTo>
                  <a:cubicBezTo>
                    <a:pt x="197" y="411"/>
                    <a:pt x="179" y="376"/>
                    <a:pt x="170" y="331"/>
                  </a:cubicBezTo>
                  <a:cubicBezTo>
                    <a:pt x="161" y="295"/>
                    <a:pt x="161" y="251"/>
                    <a:pt x="188" y="215"/>
                  </a:cubicBezTo>
                  <a:cubicBezTo>
                    <a:pt x="206" y="188"/>
                    <a:pt x="242" y="161"/>
                    <a:pt x="277" y="153"/>
                  </a:cubicBezTo>
                  <a:cubicBezTo>
                    <a:pt x="288" y="150"/>
                    <a:pt x="299" y="149"/>
                    <a:pt x="309" y="149"/>
                  </a:cubicBezTo>
                  <a:close/>
                  <a:moveTo>
                    <a:pt x="304" y="1"/>
                  </a:moveTo>
                  <a:cubicBezTo>
                    <a:pt x="286" y="1"/>
                    <a:pt x="269" y="1"/>
                    <a:pt x="242" y="10"/>
                  </a:cubicBezTo>
                  <a:cubicBezTo>
                    <a:pt x="170" y="28"/>
                    <a:pt x="99" y="72"/>
                    <a:pt x="63" y="144"/>
                  </a:cubicBezTo>
                  <a:cubicBezTo>
                    <a:pt x="19" y="206"/>
                    <a:pt x="1" y="286"/>
                    <a:pt x="28" y="367"/>
                  </a:cubicBezTo>
                  <a:cubicBezTo>
                    <a:pt x="46" y="447"/>
                    <a:pt x="90" y="509"/>
                    <a:pt x="161" y="554"/>
                  </a:cubicBezTo>
                  <a:cubicBezTo>
                    <a:pt x="206" y="581"/>
                    <a:pt x="251" y="599"/>
                    <a:pt x="304" y="599"/>
                  </a:cubicBezTo>
                  <a:cubicBezTo>
                    <a:pt x="331" y="599"/>
                    <a:pt x="358" y="590"/>
                    <a:pt x="376" y="590"/>
                  </a:cubicBezTo>
                  <a:cubicBezTo>
                    <a:pt x="536" y="545"/>
                    <a:pt x="634" y="385"/>
                    <a:pt x="599" y="233"/>
                  </a:cubicBezTo>
                  <a:cubicBezTo>
                    <a:pt x="563" y="90"/>
                    <a:pt x="438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14"/>
            <p:cNvSpPr/>
            <p:nvPr/>
          </p:nvSpPr>
          <p:spPr>
            <a:xfrm>
              <a:off x="2366900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8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2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60" y="443"/>
                    <a:pt x="235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8" y="199"/>
                  </a:cubicBezTo>
                  <a:cubicBezTo>
                    <a:pt x="206" y="172"/>
                    <a:pt x="241" y="154"/>
                    <a:pt x="277" y="145"/>
                  </a:cubicBezTo>
                  <a:close/>
                  <a:moveTo>
                    <a:pt x="301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8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54" y="484"/>
                    <a:pt x="125" y="529"/>
                  </a:cubicBezTo>
                  <a:cubicBezTo>
                    <a:pt x="170" y="574"/>
                    <a:pt x="232" y="592"/>
                    <a:pt x="304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14"/>
            <p:cNvSpPr/>
            <p:nvPr/>
          </p:nvSpPr>
          <p:spPr>
            <a:xfrm>
              <a:off x="2365775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5" y="0"/>
                  </a:moveTo>
                  <a:cubicBezTo>
                    <a:pt x="1036" y="9"/>
                    <a:pt x="697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5" y="322"/>
                    <a:pt x="349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8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14"/>
            <p:cNvSpPr/>
            <p:nvPr/>
          </p:nvSpPr>
          <p:spPr>
            <a:xfrm>
              <a:off x="2407700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cubicBezTo>
                    <a:pt x="1" y="0"/>
                    <a:pt x="37" y="107"/>
                    <a:pt x="99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1" y="1143"/>
                  </a:cubicBezTo>
                  <a:cubicBezTo>
                    <a:pt x="974" y="1143"/>
                    <a:pt x="1044" y="1108"/>
                    <a:pt x="1107" y="1026"/>
                  </a:cubicBezTo>
                  <a:cubicBezTo>
                    <a:pt x="1312" y="758"/>
                    <a:pt x="1036" y="509"/>
                    <a:pt x="706" y="321"/>
                  </a:cubicBezTo>
                  <a:cubicBezTo>
                    <a:pt x="385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14"/>
            <p:cNvSpPr/>
            <p:nvPr/>
          </p:nvSpPr>
          <p:spPr>
            <a:xfrm>
              <a:off x="2369125" y="2140225"/>
              <a:ext cx="15200" cy="14850"/>
            </a:xfrm>
            <a:custGeom>
              <a:rect b="b" l="l" r="r" t="t"/>
              <a:pathLst>
                <a:path extrusionOk="0" h="594" w="608">
                  <a:moveTo>
                    <a:pt x="331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7" y="246"/>
                    <a:pt x="456" y="282"/>
                    <a:pt x="447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6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43" y="317"/>
                    <a:pt x="152" y="282"/>
                  </a:cubicBezTo>
                  <a:cubicBezTo>
                    <a:pt x="170" y="201"/>
                    <a:pt x="233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4" y="103"/>
                    <a:pt x="10" y="255"/>
                  </a:cubicBezTo>
                  <a:cubicBezTo>
                    <a:pt x="1" y="326"/>
                    <a:pt x="18" y="406"/>
                    <a:pt x="63" y="478"/>
                  </a:cubicBezTo>
                  <a:cubicBezTo>
                    <a:pt x="108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7" y="594"/>
                    <a:pt x="572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9" y="5"/>
                  </a:cubicBezTo>
                  <a:cubicBezTo>
                    <a:pt x="332" y="2"/>
                    <a:pt x="316" y="1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14"/>
            <p:cNvSpPr/>
            <p:nvPr/>
          </p:nvSpPr>
          <p:spPr>
            <a:xfrm>
              <a:off x="2381175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0" y="179"/>
                    <a:pt x="473" y="260"/>
                    <a:pt x="446" y="340"/>
                  </a:cubicBezTo>
                  <a:cubicBezTo>
                    <a:pt x="429" y="402"/>
                    <a:pt x="366" y="447"/>
                    <a:pt x="304" y="447"/>
                  </a:cubicBezTo>
                  <a:cubicBezTo>
                    <a:pt x="286" y="447"/>
                    <a:pt x="277" y="438"/>
                    <a:pt x="259" y="438"/>
                  </a:cubicBezTo>
                  <a:cubicBezTo>
                    <a:pt x="223" y="429"/>
                    <a:pt x="197" y="402"/>
                    <a:pt x="179" y="375"/>
                  </a:cubicBezTo>
                  <a:cubicBezTo>
                    <a:pt x="152" y="340"/>
                    <a:pt x="152" y="295"/>
                    <a:pt x="161" y="260"/>
                  </a:cubicBezTo>
                  <a:cubicBezTo>
                    <a:pt x="170" y="215"/>
                    <a:pt x="197" y="188"/>
                    <a:pt x="232" y="161"/>
                  </a:cubicBezTo>
                  <a:cubicBezTo>
                    <a:pt x="259" y="152"/>
                    <a:pt x="277" y="144"/>
                    <a:pt x="304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0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90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4" y="590"/>
                  </a:cubicBezTo>
                  <a:cubicBezTo>
                    <a:pt x="429" y="590"/>
                    <a:pt x="553" y="509"/>
                    <a:pt x="589" y="375"/>
                  </a:cubicBezTo>
                  <a:cubicBezTo>
                    <a:pt x="634" y="224"/>
                    <a:pt x="545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14"/>
            <p:cNvSpPr/>
            <p:nvPr/>
          </p:nvSpPr>
          <p:spPr>
            <a:xfrm>
              <a:off x="2442950" y="1938725"/>
              <a:ext cx="61800" cy="42875"/>
            </a:xfrm>
            <a:custGeom>
              <a:rect b="b" l="l" r="r" t="t"/>
              <a:pathLst>
                <a:path extrusionOk="0" h="1715" w="247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90" y="161"/>
                    <a:pt x="223" y="384"/>
                  </a:cubicBezTo>
                  <a:cubicBezTo>
                    <a:pt x="366" y="607"/>
                    <a:pt x="571" y="893"/>
                    <a:pt x="794" y="1133"/>
                  </a:cubicBezTo>
                  <a:cubicBezTo>
                    <a:pt x="1017" y="1383"/>
                    <a:pt x="1267" y="1588"/>
                    <a:pt x="1508" y="1678"/>
                  </a:cubicBezTo>
                  <a:cubicBezTo>
                    <a:pt x="1577" y="1701"/>
                    <a:pt x="1643" y="1714"/>
                    <a:pt x="1707" y="1714"/>
                  </a:cubicBezTo>
                  <a:cubicBezTo>
                    <a:pt x="1859" y="1714"/>
                    <a:pt x="1998" y="1642"/>
                    <a:pt x="2124" y="1472"/>
                  </a:cubicBezTo>
                  <a:cubicBezTo>
                    <a:pt x="2472" y="991"/>
                    <a:pt x="1963" y="598"/>
                    <a:pt x="1348" y="339"/>
                  </a:cubicBezTo>
                  <a:cubicBezTo>
                    <a:pt x="1035" y="215"/>
                    <a:pt x="705" y="125"/>
                    <a:pt x="447" y="72"/>
                  </a:cubicBezTo>
                  <a:cubicBezTo>
                    <a:pt x="188" y="18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14"/>
            <p:cNvSpPr/>
            <p:nvPr/>
          </p:nvSpPr>
          <p:spPr>
            <a:xfrm>
              <a:off x="2433125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7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7" y="436"/>
                    <a:pt x="233" y="422"/>
                  </a:cubicBezTo>
                  <a:cubicBezTo>
                    <a:pt x="197" y="404"/>
                    <a:pt x="179" y="368"/>
                    <a:pt x="170" y="332"/>
                  </a:cubicBezTo>
                  <a:cubicBezTo>
                    <a:pt x="162" y="297"/>
                    <a:pt x="162" y="252"/>
                    <a:pt x="179" y="216"/>
                  </a:cubicBezTo>
                  <a:cubicBezTo>
                    <a:pt x="215" y="172"/>
                    <a:pt x="260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8" y="368"/>
                  </a:cubicBezTo>
                  <a:cubicBezTo>
                    <a:pt x="46" y="439"/>
                    <a:pt x="90" y="511"/>
                    <a:pt x="162" y="555"/>
                  </a:cubicBezTo>
                  <a:cubicBezTo>
                    <a:pt x="206" y="582"/>
                    <a:pt x="260" y="591"/>
                    <a:pt x="313" y="591"/>
                  </a:cubicBezTo>
                  <a:cubicBezTo>
                    <a:pt x="411" y="591"/>
                    <a:pt x="501" y="537"/>
                    <a:pt x="563" y="448"/>
                  </a:cubicBezTo>
                  <a:cubicBezTo>
                    <a:pt x="608" y="386"/>
                    <a:pt x="616" y="306"/>
                    <a:pt x="599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70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14"/>
            <p:cNvSpPr/>
            <p:nvPr/>
          </p:nvSpPr>
          <p:spPr>
            <a:xfrm>
              <a:off x="2465925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20" y="394"/>
                  </a:cubicBezTo>
                  <a:cubicBezTo>
                    <a:pt x="390" y="429"/>
                    <a:pt x="349" y="447"/>
                    <a:pt x="308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52" y="323"/>
                  </a:cubicBezTo>
                  <a:cubicBezTo>
                    <a:pt x="152" y="278"/>
                    <a:pt x="161" y="243"/>
                    <a:pt x="188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7" y="11"/>
                    <a:pt x="125" y="55"/>
                    <a:pt x="72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4" y="591"/>
                  </a:cubicBezTo>
                  <a:cubicBezTo>
                    <a:pt x="393" y="591"/>
                    <a:pt x="482" y="555"/>
                    <a:pt x="536" y="484"/>
                  </a:cubicBezTo>
                  <a:cubicBezTo>
                    <a:pt x="634" y="359"/>
                    <a:pt x="616" y="171"/>
                    <a:pt x="491" y="64"/>
                  </a:cubicBezTo>
                  <a:cubicBezTo>
                    <a:pt x="437" y="25"/>
                    <a:pt x="369" y="0"/>
                    <a:pt x="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14"/>
            <p:cNvSpPr/>
            <p:nvPr/>
          </p:nvSpPr>
          <p:spPr>
            <a:xfrm>
              <a:off x="2561375" y="1857100"/>
              <a:ext cx="38175" cy="20925"/>
            </a:xfrm>
            <a:custGeom>
              <a:rect b="b" l="l" r="r" t="t"/>
              <a:pathLst>
                <a:path extrusionOk="0" h="837" w="1527">
                  <a:moveTo>
                    <a:pt x="1" y="0"/>
                  </a:moveTo>
                  <a:cubicBezTo>
                    <a:pt x="1" y="0"/>
                    <a:pt x="250" y="322"/>
                    <a:pt x="545" y="562"/>
                  </a:cubicBezTo>
                  <a:cubicBezTo>
                    <a:pt x="730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9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8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14"/>
            <p:cNvSpPr/>
            <p:nvPr/>
          </p:nvSpPr>
          <p:spPr>
            <a:xfrm>
              <a:off x="2631050" y="1807350"/>
              <a:ext cx="16450" cy="37850"/>
            </a:xfrm>
            <a:custGeom>
              <a:rect b="b" l="l" r="r" t="t"/>
              <a:pathLst>
                <a:path extrusionOk="0" h="1514" w="658">
                  <a:moveTo>
                    <a:pt x="300" y="1"/>
                  </a:moveTo>
                  <a:cubicBezTo>
                    <a:pt x="300" y="1"/>
                    <a:pt x="256" y="108"/>
                    <a:pt x="202" y="251"/>
                  </a:cubicBezTo>
                  <a:cubicBezTo>
                    <a:pt x="149" y="402"/>
                    <a:pt x="86" y="599"/>
                    <a:pt x="59" y="795"/>
                  </a:cubicBezTo>
                  <a:cubicBezTo>
                    <a:pt x="1" y="1162"/>
                    <a:pt x="28" y="1514"/>
                    <a:pt x="302" y="1514"/>
                  </a:cubicBezTo>
                  <a:cubicBezTo>
                    <a:pt x="321" y="1514"/>
                    <a:pt x="341" y="1512"/>
                    <a:pt x="363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5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6" y="733"/>
                  </a:cubicBezTo>
                  <a:cubicBezTo>
                    <a:pt x="488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14"/>
            <p:cNvSpPr/>
            <p:nvPr/>
          </p:nvSpPr>
          <p:spPr>
            <a:xfrm>
              <a:off x="2559825" y="1827275"/>
              <a:ext cx="15400" cy="14675"/>
            </a:xfrm>
            <a:custGeom>
              <a:rect b="b" l="l" r="r" t="t"/>
              <a:pathLst>
                <a:path extrusionOk="0" h="587" w="616">
                  <a:moveTo>
                    <a:pt x="330" y="150"/>
                  </a:moveTo>
                  <a:cubicBezTo>
                    <a:pt x="375" y="159"/>
                    <a:pt x="410" y="176"/>
                    <a:pt x="428" y="212"/>
                  </a:cubicBezTo>
                  <a:cubicBezTo>
                    <a:pt x="455" y="239"/>
                    <a:pt x="464" y="283"/>
                    <a:pt x="455" y="319"/>
                  </a:cubicBezTo>
                  <a:cubicBezTo>
                    <a:pt x="446" y="355"/>
                    <a:pt x="428" y="390"/>
                    <a:pt x="393" y="417"/>
                  </a:cubicBezTo>
                  <a:cubicBezTo>
                    <a:pt x="369" y="434"/>
                    <a:pt x="340" y="442"/>
                    <a:pt x="311" y="442"/>
                  </a:cubicBezTo>
                  <a:cubicBezTo>
                    <a:pt x="264" y="442"/>
                    <a:pt x="215" y="420"/>
                    <a:pt x="187" y="382"/>
                  </a:cubicBezTo>
                  <a:cubicBezTo>
                    <a:pt x="161" y="346"/>
                    <a:pt x="152" y="310"/>
                    <a:pt x="161" y="275"/>
                  </a:cubicBezTo>
                  <a:cubicBezTo>
                    <a:pt x="170" y="239"/>
                    <a:pt x="187" y="203"/>
                    <a:pt x="223" y="176"/>
                  </a:cubicBezTo>
                  <a:cubicBezTo>
                    <a:pt x="250" y="159"/>
                    <a:pt x="277" y="150"/>
                    <a:pt x="312" y="150"/>
                  </a:cubicBezTo>
                  <a:close/>
                  <a:moveTo>
                    <a:pt x="298" y="0"/>
                  </a:moveTo>
                  <a:cubicBezTo>
                    <a:pt x="241" y="0"/>
                    <a:pt x="187" y="20"/>
                    <a:pt x="134" y="60"/>
                  </a:cubicBezTo>
                  <a:cubicBezTo>
                    <a:pt x="71" y="105"/>
                    <a:pt x="27" y="176"/>
                    <a:pt x="9" y="257"/>
                  </a:cubicBezTo>
                  <a:cubicBezTo>
                    <a:pt x="0" y="328"/>
                    <a:pt x="18" y="408"/>
                    <a:pt x="71" y="471"/>
                  </a:cubicBezTo>
                  <a:cubicBezTo>
                    <a:pt x="125" y="551"/>
                    <a:pt x="223" y="587"/>
                    <a:pt x="312" y="587"/>
                  </a:cubicBezTo>
                  <a:cubicBezTo>
                    <a:pt x="375" y="587"/>
                    <a:pt x="428" y="569"/>
                    <a:pt x="482" y="533"/>
                  </a:cubicBezTo>
                  <a:cubicBezTo>
                    <a:pt x="544" y="489"/>
                    <a:pt x="589" y="417"/>
                    <a:pt x="598" y="346"/>
                  </a:cubicBezTo>
                  <a:cubicBezTo>
                    <a:pt x="616" y="266"/>
                    <a:pt x="598" y="185"/>
                    <a:pt x="553" y="123"/>
                  </a:cubicBezTo>
                  <a:cubicBezTo>
                    <a:pt x="509" y="60"/>
                    <a:pt x="437" y="16"/>
                    <a:pt x="357" y="7"/>
                  </a:cubicBezTo>
                  <a:cubicBezTo>
                    <a:pt x="337" y="2"/>
                    <a:pt x="317" y="0"/>
                    <a:pt x="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14"/>
            <p:cNvSpPr/>
            <p:nvPr/>
          </p:nvSpPr>
          <p:spPr>
            <a:xfrm>
              <a:off x="2607775" y="1796425"/>
              <a:ext cx="16075" cy="14750"/>
            </a:xfrm>
            <a:custGeom>
              <a:rect b="b" l="l" r="r" t="t"/>
              <a:pathLst>
                <a:path extrusionOk="0" h="590" w="643">
                  <a:moveTo>
                    <a:pt x="312" y="144"/>
                  </a:moveTo>
                  <a:cubicBezTo>
                    <a:pt x="321" y="144"/>
                    <a:pt x="339" y="153"/>
                    <a:pt x="348" y="153"/>
                  </a:cubicBezTo>
                  <a:cubicBezTo>
                    <a:pt x="393" y="161"/>
                    <a:pt x="419" y="188"/>
                    <a:pt x="437" y="224"/>
                  </a:cubicBezTo>
                  <a:cubicBezTo>
                    <a:pt x="473" y="295"/>
                    <a:pt x="446" y="384"/>
                    <a:pt x="384" y="420"/>
                  </a:cubicBezTo>
                  <a:cubicBezTo>
                    <a:pt x="360" y="435"/>
                    <a:pt x="334" y="442"/>
                    <a:pt x="309" y="442"/>
                  </a:cubicBezTo>
                  <a:cubicBezTo>
                    <a:pt x="258" y="442"/>
                    <a:pt x="208" y="414"/>
                    <a:pt x="179" y="367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24"/>
                    <a:pt x="196" y="188"/>
                    <a:pt x="241" y="170"/>
                  </a:cubicBezTo>
                  <a:cubicBezTo>
                    <a:pt x="259" y="153"/>
                    <a:pt x="286" y="144"/>
                    <a:pt x="312" y="144"/>
                  </a:cubicBezTo>
                  <a:close/>
                  <a:moveTo>
                    <a:pt x="313" y="1"/>
                  </a:moveTo>
                  <a:cubicBezTo>
                    <a:pt x="260" y="1"/>
                    <a:pt x="208" y="13"/>
                    <a:pt x="161" y="37"/>
                  </a:cubicBezTo>
                  <a:cubicBezTo>
                    <a:pt x="89" y="81"/>
                    <a:pt x="45" y="144"/>
                    <a:pt x="18" y="224"/>
                  </a:cubicBezTo>
                  <a:cubicBezTo>
                    <a:pt x="0" y="295"/>
                    <a:pt x="9" y="376"/>
                    <a:pt x="54" y="447"/>
                  </a:cubicBezTo>
                  <a:cubicBezTo>
                    <a:pt x="107" y="536"/>
                    <a:pt x="205" y="590"/>
                    <a:pt x="312" y="590"/>
                  </a:cubicBezTo>
                  <a:cubicBezTo>
                    <a:pt x="357" y="590"/>
                    <a:pt x="410" y="581"/>
                    <a:pt x="455" y="554"/>
                  </a:cubicBezTo>
                  <a:cubicBezTo>
                    <a:pt x="589" y="474"/>
                    <a:pt x="642" y="295"/>
                    <a:pt x="562" y="153"/>
                  </a:cubicBezTo>
                  <a:cubicBezTo>
                    <a:pt x="526" y="81"/>
                    <a:pt x="464" y="28"/>
                    <a:pt x="393" y="10"/>
                  </a:cubicBezTo>
                  <a:cubicBezTo>
                    <a:pt x="366" y="4"/>
                    <a:pt x="339" y="1"/>
                    <a:pt x="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14"/>
            <p:cNvSpPr/>
            <p:nvPr/>
          </p:nvSpPr>
          <p:spPr>
            <a:xfrm>
              <a:off x="2755450" y="1733775"/>
              <a:ext cx="32775" cy="63850"/>
            </a:xfrm>
            <a:custGeom>
              <a:rect b="b" l="l" r="r" t="t"/>
              <a:pathLst>
                <a:path extrusionOk="0" h="2554" w="1311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5" y="1026"/>
                    <a:pt x="26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14"/>
            <p:cNvSpPr/>
            <p:nvPr/>
          </p:nvSpPr>
          <p:spPr>
            <a:xfrm>
              <a:off x="2729325" y="1748525"/>
              <a:ext cx="15175" cy="14700"/>
            </a:xfrm>
            <a:custGeom>
              <a:rect b="b" l="l" r="r" t="t"/>
              <a:pathLst>
                <a:path extrusionOk="0" h="588" w="607">
                  <a:moveTo>
                    <a:pt x="312" y="151"/>
                  </a:moveTo>
                  <a:cubicBezTo>
                    <a:pt x="339" y="151"/>
                    <a:pt x="366" y="159"/>
                    <a:pt x="393" y="177"/>
                  </a:cubicBezTo>
                  <a:cubicBezTo>
                    <a:pt x="419" y="195"/>
                    <a:pt x="446" y="231"/>
                    <a:pt x="455" y="266"/>
                  </a:cubicBezTo>
                  <a:cubicBezTo>
                    <a:pt x="473" y="347"/>
                    <a:pt x="419" y="418"/>
                    <a:pt x="348" y="445"/>
                  </a:cubicBezTo>
                  <a:cubicBezTo>
                    <a:pt x="338" y="447"/>
                    <a:pt x="327" y="448"/>
                    <a:pt x="317" y="448"/>
                  </a:cubicBezTo>
                  <a:cubicBezTo>
                    <a:pt x="248" y="448"/>
                    <a:pt x="184" y="399"/>
                    <a:pt x="161" y="329"/>
                  </a:cubicBezTo>
                  <a:cubicBezTo>
                    <a:pt x="152" y="293"/>
                    <a:pt x="161" y="258"/>
                    <a:pt x="179" y="222"/>
                  </a:cubicBezTo>
                  <a:cubicBezTo>
                    <a:pt x="196" y="186"/>
                    <a:pt x="232" y="159"/>
                    <a:pt x="277" y="151"/>
                  </a:cubicBezTo>
                  <a:close/>
                  <a:moveTo>
                    <a:pt x="303" y="1"/>
                  </a:moveTo>
                  <a:cubicBezTo>
                    <a:pt x="282" y="1"/>
                    <a:pt x="262" y="3"/>
                    <a:pt x="241" y="8"/>
                  </a:cubicBezTo>
                  <a:cubicBezTo>
                    <a:pt x="161" y="26"/>
                    <a:pt x="98" y="79"/>
                    <a:pt x="54" y="142"/>
                  </a:cubicBezTo>
                  <a:cubicBezTo>
                    <a:pt x="9" y="213"/>
                    <a:pt x="0" y="293"/>
                    <a:pt x="18" y="365"/>
                  </a:cubicBezTo>
                  <a:cubicBezTo>
                    <a:pt x="54" y="498"/>
                    <a:pt x="179" y="588"/>
                    <a:pt x="312" y="588"/>
                  </a:cubicBezTo>
                  <a:lnTo>
                    <a:pt x="375" y="588"/>
                  </a:lnTo>
                  <a:cubicBezTo>
                    <a:pt x="517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8" y="231"/>
                  </a:cubicBezTo>
                  <a:cubicBezTo>
                    <a:pt x="580" y="159"/>
                    <a:pt x="535" y="88"/>
                    <a:pt x="464" y="52"/>
                  </a:cubicBezTo>
                  <a:cubicBezTo>
                    <a:pt x="418" y="19"/>
                    <a:pt x="362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14"/>
            <p:cNvSpPr/>
            <p:nvPr/>
          </p:nvSpPr>
          <p:spPr>
            <a:xfrm>
              <a:off x="2785525" y="173862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312" y="145"/>
                  </a:moveTo>
                  <a:cubicBezTo>
                    <a:pt x="339" y="145"/>
                    <a:pt x="375" y="154"/>
                    <a:pt x="402" y="172"/>
                  </a:cubicBezTo>
                  <a:cubicBezTo>
                    <a:pt x="428" y="199"/>
                    <a:pt x="446" y="234"/>
                    <a:pt x="455" y="270"/>
                  </a:cubicBezTo>
                  <a:cubicBezTo>
                    <a:pt x="464" y="350"/>
                    <a:pt x="402" y="431"/>
                    <a:pt x="321" y="439"/>
                  </a:cubicBezTo>
                  <a:lnTo>
                    <a:pt x="303" y="439"/>
                  </a:lnTo>
                  <a:cubicBezTo>
                    <a:pt x="232" y="439"/>
                    <a:pt x="170" y="386"/>
                    <a:pt x="161" y="306"/>
                  </a:cubicBezTo>
                  <a:cubicBezTo>
                    <a:pt x="152" y="270"/>
                    <a:pt x="161" y="234"/>
                    <a:pt x="188" y="208"/>
                  </a:cubicBezTo>
                  <a:cubicBezTo>
                    <a:pt x="214" y="172"/>
                    <a:pt x="250" y="154"/>
                    <a:pt x="286" y="145"/>
                  </a:cubicBezTo>
                  <a:close/>
                  <a:moveTo>
                    <a:pt x="308" y="0"/>
                  </a:moveTo>
                  <a:cubicBezTo>
                    <a:pt x="295" y="0"/>
                    <a:pt x="281" y="1"/>
                    <a:pt x="268" y="2"/>
                  </a:cubicBezTo>
                  <a:cubicBezTo>
                    <a:pt x="188" y="11"/>
                    <a:pt x="116" y="47"/>
                    <a:pt x="72" y="109"/>
                  </a:cubicBezTo>
                  <a:cubicBezTo>
                    <a:pt x="18" y="172"/>
                    <a:pt x="0" y="252"/>
                    <a:pt x="9" y="332"/>
                  </a:cubicBezTo>
                  <a:cubicBezTo>
                    <a:pt x="36" y="475"/>
                    <a:pt x="161" y="591"/>
                    <a:pt x="303" y="591"/>
                  </a:cubicBezTo>
                  <a:cubicBezTo>
                    <a:pt x="312" y="591"/>
                    <a:pt x="330" y="591"/>
                    <a:pt x="339" y="582"/>
                  </a:cubicBezTo>
                  <a:cubicBezTo>
                    <a:pt x="500" y="564"/>
                    <a:pt x="616" y="422"/>
                    <a:pt x="598" y="252"/>
                  </a:cubicBezTo>
                  <a:cubicBezTo>
                    <a:pt x="589" y="181"/>
                    <a:pt x="553" y="109"/>
                    <a:pt x="491" y="56"/>
                  </a:cubicBezTo>
                  <a:cubicBezTo>
                    <a:pt x="439" y="1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14"/>
            <p:cNvSpPr/>
            <p:nvPr/>
          </p:nvSpPr>
          <p:spPr>
            <a:xfrm>
              <a:off x="2902375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8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14"/>
            <p:cNvSpPr/>
            <p:nvPr/>
          </p:nvSpPr>
          <p:spPr>
            <a:xfrm>
              <a:off x="2915975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53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3" y="1"/>
                    <a:pt x="191" y="25"/>
                    <a:pt x="135" y="60"/>
                  </a:cubicBezTo>
                  <a:cubicBezTo>
                    <a:pt x="72" y="105"/>
                    <a:pt x="37" y="176"/>
                    <a:pt x="19" y="256"/>
                  </a:cubicBezTo>
                  <a:cubicBezTo>
                    <a:pt x="1" y="417"/>
                    <a:pt x="108" y="560"/>
                    <a:pt x="269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6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8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3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14"/>
            <p:cNvSpPr/>
            <p:nvPr/>
          </p:nvSpPr>
          <p:spPr>
            <a:xfrm>
              <a:off x="2971300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22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8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9" y="441"/>
                    <a:pt x="321" y="441"/>
                  </a:cubicBezTo>
                  <a:cubicBezTo>
                    <a:pt x="310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7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22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9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71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4" y="81"/>
                    <a:pt x="482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14"/>
            <p:cNvSpPr/>
            <p:nvPr/>
          </p:nvSpPr>
          <p:spPr>
            <a:xfrm>
              <a:off x="3113150" y="1867775"/>
              <a:ext cx="38375" cy="19775"/>
            </a:xfrm>
            <a:custGeom>
              <a:rect b="b" l="l" r="r" t="t"/>
              <a:pathLst>
                <a:path extrusionOk="0" h="791" w="1535">
                  <a:moveTo>
                    <a:pt x="1451" y="0"/>
                  </a:moveTo>
                  <a:cubicBezTo>
                    <a:pt x="1305" y="0"/>
                    <a:pt x="995" y="10"/>
                    <a:pt x="714" y="82"/>
                  </a:cubicBezTo>
                  <a:cubicBezTo>
                    <a:pt x="321" y="171"/>
                    <a:pt x="0" y="341"/>
                    <a:pt x="170" y="635"/>
                  </a:cubicBezTo>
                  <a:cubicBezTo>
                    <a:pt x="231" y="744"/>
                    <a:pt x="324" y="791"/>
                    <a:pt x="428" y="791"/>
                  </a:cubicBezTo>
                  <a:cubicBezTo>
                    <a:pt x="460" y="791"/>
                    <a:pt x="493" y="786"/>
                    <a:pt x="527" y="778"/>
                  </a:cubicBezTo>
                  <a:cubicBezTo>
                    <a:pt x="660" y="751"/>
                    <a:pt x="821" y="653"/>
                    <a:pt x="973" y="537"/>
                  </a:cubicBezTo>
                  <a:cubicBezTo>
                    <a:pt x="1276" y="305"/>
                    <a:pt x="1535" y="2"/>
                    <a:pt x="1535" y="2"/>
                  </a:cubicBezTo>
                  <a:cubicBezTo>
                    <a:pt x="1535" y="2"/>
                    <a:pt x="1504" y="0"/>
                    <a:pt x="1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14"/>
            <p:cNvSpPr/>
            <p:nvPr/>
          </p:nvSpPr>
          <p:spPr>
            <a:xfrm>
              <a:off x="309085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39" y="151"/>
                  </a:moveTo>
                  <a:cubicBezTo>
                    <a:pt x="366" y="151"/>
                    <a:pt x="393" y="159"/>
                    <a:pt x="419" y="168"/>
                  </a:cubicBezTo>
                  <a:cubicBezTo>
                    <a:pt x="482" y="213"/>
                    <a:pt x="509" y="311"/>
                    <a:pt x="464" y="382"/>
                  </a:cubicBezTo>
                  <a:cubicBezTo>
                    <a:pt x="446" y="409"/>
                    <a:pt x="410" y="436"/>
                    <a:pt x="375" y="445"/>
                  </a:cubicBezTo>
                  <a:cubicBezTo>
                    <a:pt x="365" y="447"/>
                    <a:pt x="355" y="448"/>
                    <a:pt x="345" y="448"/>
                  </a:cubicBezTo>
                  <a:cubicBezTo>
                    <a:pt x="316" y="448"/>
                    <a:pt x="285" y="440"/>
                    <a:pt x="259" y="427"/>
                  </a:cubicBezTo>
                  <a:cubicBezTo>
                    <a:pt x="196" y="382"/>
                    <a:pt x="170" y="293"/>
                    <a:pt x="214" y="222"/>
                  </a:cubicBezTo>
                  <a:cubicBezTo>
                    <a:pt x="232" y="186"/>
                    <a:pt x="268" y="168"/>
                    <a:pt x="303" y="151"/>
                  </a:cubicBezTo>
                  <a:close/>
                  <a:moveTo>
                    <a:pt x="332" y="1"/>
                  </a:moveTo>
                  <a:cubicBezTo>
                    <a:pt x="311" y="1"/>
                    <a:pt x="289" y="3"/>
                    <a:pt x="268" y="8"/>
                  </a:cubicBezTo>
                  <a:cubicBezTo>
                    <a:pt x="196" y="26"/>
                    <a:pt x="125" y="79"/>
                    <a:pt x="80" y="151"/>
                  </a:cubicBezTo>
                  <a:cubicBezTo>
                    <a:pt x="0" y="284"/>
                    <a:pt x="45" y="463"/>
                    <a:pt x="187" y="552"/>
                  </a:cubicBezTo>
                  <a:cubicBezTo>
                    <a:pt x="232" y="579"/>
                    <a:pt x="286" y="597"/>
                    <a:pt x="339" y="597"/>
                  </a:cubicBezTo>
                  <a:cubicBezTo>
                    <a:pt x="366" y="597"/>
                    <a:pt x="384" y="597"/>
                    <a:pt x="402" y="588"/>
                  </a:cubicBezTo>
                  <a:cubicBezTo>
                    <a:pt x="482" y="570"/>
                    <a:pt x="544" y="525"/>
                    <a:pt x="589" y="454"/>
                  </a:cubicBezTo>
                  <a:cubicBezTo>
                    <a:pt x="678" y="320"/>
                    <a:pt x="633" y="133"/>
                    <a:pt x="491" y="43"/>
                  </a:cubicBezTo>
                  <a:cubicBezTo>
                    <a:pt x="445" y="17"/>
                    <a:pt x="390" y="1"/>
                    <a:pt x="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14"/>
            <p:cNvSpPr/>
            <p:nvPr/>
          </p:nvSpPr>
          <p:spPr>
            <a:xfrm>
              <a:off x="3137675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9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73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4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15" y="11"/>
                    <a:pt x="152" y="47"/>
                    <a:pt x="108" y="109"/>
                  </a:cubicBezTo>
                  <a:cubicBezTo>
                    <a:pt x="1" y="243"/>
                    <a:pt x="27" y="430"/>
                    <a:pt x="152" y="529"/>
                  </a:cubicBezTo>
                  <a:cubicBezTo>
                    <a:pt x="206" y="573"/>
                    <a:pt x="268" y="591"/>
                    <a:pt x="340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6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14"/>
            <p:cNvSpPr/>
            <p:nvPr/>
          </p:nvSpPr>
          <p:spPr>
            <a:xfrm>
              <a:off x="3208600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8" y="0"/>
                  </a:moveTo>
                  <a:cubicBezTo>
                    <a:pt x="2338" y="0"/>
                    <a:pt x="2150" y="9"/>
                    <a:pt x="1892" y="54"/>
                  </a:cubicBezTo>
                  <a:cubicBezTo>
                    <a:pt x="1633" y="98"/>
                    <a:pt x="1303" y="170"/>
                    <a:pt x="991" y="286"/>
                  </a:cubicBezTo>
                  <a:cubicBezTo>
                    <a:pt x="669" y="402"/>
                    <a:pt x="384" y="562"/>
                    <a:pt x="215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80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9" y="161"/>
                    <a:pt x="2338" y="0"/>
                    <a:pt x="2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14"/>
            <p:cNvSpPr/>
            <p:nvPr/>
          </p:nvSpPr>
          <p:spPr>
            <a:xfrm>
              <a:off x="3228675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20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1" y="422"/>
                  </a:cubicBezTo>
                  <a:cubicBezTo>
                    <a:pt x="391" y="442"/>
                    <a:pt x="360" y="452"/>
                    <a:pt x="332" y="452"/>
                  </a:cubicBezTo>
                  <a:cubicBezTo>
                    <a:pt x="322" y="452"/>
                    <a:pt x="313" y="451"/>
                    <a:pt x="304" y="449"/>
                  </a:cubicBezTo>
                  <a:cubicBezTo>
                    <a:pt x="268" y="440"/>
                    <a:pt x="232" y="422"/>
                    <a:pt x="205" y="387"/>
                  </a:cubicBezTo>
                  <a:cubicBezTo>
                    <a:pt x="161" y="324"/>
                    <a:pt x="179" y="226"/>
                    <a:pt x="241" y="181"/>
                  </a:cubicBezTo>
                  <a:cubicBezTo>
                    <a:pt x="268" y="164"/>
                    <a:pt x="295" y="155"/>
                    <a:pt x="330" y="155"/>
                  </a:cubicBezTo>
                  <a:close/>
                  <a:moveTo>
                    <a:pt x="331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90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5" y="592"/>
                    <a:pt x="313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4" y="271"/>
                    <a:pt x="616" y="190"/>
                    <a:pt x="562" y="128"/>
                  </a:cubicBezTo>
                  <a:cubicBezTo>
                    <a:pt x="518" y="65"/>
                    <a:pt x="446" y="21"/>
                    <a:pt x="366" y="3"/>
                  </a:cubicBezTo>
                  <a:cubicBezTo>
                    <a:pt x="354" y="2"/>
                    <a:pt x="343" y="1"/>
                    <a:pt x="3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14"/>
            <p:cNvSpPr/>
            <p:nvPr/>
          </p:nvSpPr>
          <p:spPr>
            <a:xfrm>
              <a:off x="3259225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11" y="161"/>
                    <a:pt x="447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7" y="410"/>
                    <a:pt x="411" y="428"/>
                  </a:cubicBezTo>
                  <a:cubicBezTo>
                    <a:pt x="390" y="439"/>
                    <a:pt x="367" y="444"/>
                    <a:pt x="344" y="444"/>
                  </a:cubicBezTo>
                  <a:cubicBezTo>
                    <a:pt x="291" y="444"/>
                    <a:pt x="240" y="416"/>
                    <a:pt x="215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3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90" y="0"/>
                    <a:pt x="237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8" y="580"/>
                    <a:pt x="482" y="553"/>
                  </a:cubicBezTo>
                  <a:cubicBezTo>
                    <a:pt x="554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4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14"/>
            <p:cNvSpPr/>
            <p:nvPr/>
          </p:nvSpPr>
          <p:spPr>
            <a:xfrm>
              <a:off x="2282150" y="1653875"/>
              <a:ext cx="1135675" cy="1135275"/>
            </a:xfrm>
            <a:custGeom>
              <a:rect b="b" l="l" r="r" t="t"/>
              <a:pathLst>
                <a:path extrusionOk="0" h="45411" w="45427">
                  <a:moveTo>
                    <a:pt x="21994" y="5532"/>
                  </a:moveTo>
                  <a:cubicBezTo>
                    <a:pt x="21997" y="5533"/>
                    <a:pt x="22000" y="5533"/>
                    <a:pt x="22000" y="5533"/>
                  </a:cubicBezTo>
                  <a:cubicBezTo>
                    <a:pt x="22018" y="5542"/>
                    <a:pt x="22035" y="5551"/>
                    <a:pt x="22053" y="5560"/>
                  </a:cubicBezTo>
                  <a:cubicBezTo>
                    <a:pt x="22031" y="5553"/>
                    <a:pt x="22014" y="5545"/>
                    <a:pt x="21994" y="5532"/>
                  </a:cubicBezTo>
                  <a:close/>
                  <a:moveTo>
                    <a:pt x="18958" y="1903"/>
                  </a:moveTo>
                  <a:cubicBezTo>
                    <a:pt x="19145" y="2045"/>
                    <a:pt x="19350" y="2170"/>
                    <a:pt x="19582" y="2322"/>
                  </a:cubicBezTo>
                  <a:cubicBezTo>
                    <a:pt x="19662" y="2375"/>
                    <a:pt x="19743" y="2429"/>
                    <a:pt x="19823" y="2482"/>
                  </a:cubicBezTo>
                  <a:cubicBezTo>
                    <a:pt x="19939" y="2554"/>
                    <a:pt x="20064" y="2634"/>
                    <a:pt x="20189" y="2714"/>
                  </a:cubicBezTo>
                  <a:cubicBezTo>
                    <a:pt x="20447" y="2875"/>
                    <a:pt x="20742" y="3053"/>
                    <a:pt x="21045" y="3276"/>
                  </a:cubicBezTo>
                  <a:lnTo>
                    <a:pt x="21295" y="3446"/>
                  </a:lnTo>
                  <a:cubicBezTo>
                    <a:pt x="21429" y="3544"/>
                    <a:pt x="21554" y="3651"/>
                    <a:pt x="21652" y="3767"/>
                  </a:cubicBezTo>
                  <a:cubicBezTo>
                    <a:pt x="21732" y="3874"/>
                    <a:pt x="21812" y="3990"/>
                    <a:pt x="21866" y="4124"/>
                  </a:cubicBezTo>
                  <a:cubicBezTo>
                    <a:pt x="21973" y="4347"/>
                    <a:pt x="22018" y="4588"/>
                    <a:pt x="22018" y="4855"/>
                  </a:cubicBezTo>
                  <a:cubicBezTo>
                    <a:pt x="22018" y="5061"/>
                    <a:pt x="21991" y="5275"/>
                    <a:pt x="21937" y="5498"/>
                  </a:cubicBezTo>
                  <a:cubicBezTo>
                    <a:pt x="21731" y="5382"/>
                    <a:pt x="21524" y="5282"/>
                    <a:pt x="21318" y="5282"/>
                  </a:cubicBezTo>
                  <a:cubicBezTo>
                    <a:pt x="21301" y="5282"/>
                    <a:pt x="21285" y="5282"/>
                    <a:pt x="21268" y="5284"/>
                  </a:cubicBezTo>
                  <a:cubicBezTo>
                    <a:pt x="21224" y="5284"/>
                    <a:pt x="21179" y="5301"/>
                    <a:pt x="21134" y="5310"/>
                  </a:cubicBezTo>
                  <a:cubicBezTo>
                    <a:pt x="21179" y="5203"/>
                    <a:pt x="21197" y="5078"/>
                    <a:pt x="21215" y="4945"/>
                  </a:cubicBezTo>
                  <a:cubicBezTo>
                    <a:pt x="21268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8"/>
                    <a:pt x="21161" y="4249"/>
                    <a:pt x="21054" y="4365"/>
                  </a:cubicBezTo>
                  <a:cubicBezTo>
                    <a:pt x="20947" y="4481"/>
                    <a:pt x="20813" y="4632"/>
                    <a:pt x="20706" y="4811"/>
                  </a:cubicBezTo>
                  <a:cubicBezTo>
                    <a:pt x="20510" y="5132"/>
                    <a:pt x="20403" y="5471"/>
                    <a:pt x="20679" y="5578"/>
                  </a:cubicBezTo>
                  <a:cubicBezTo>
                    <a:pt x="20635" y="5614"/>
                    <a:pt x="20581" y="5649"/>
                    <a:pt x="20537" y="5694"/>
                  </a:cubicBezTo>
                  <a:cubicBezTo>
                    <a:pt x="20331" y="5863"/>
                    <a:pt x="20135" y="6024"/>
                    <a:pt x="19939" y="6060"/>
                  </a:cubicBezTo>
                  <a:cubicBezTo>
                    <a:pt x="19908" y="6065"/>
                    <a:pt x="19877" y="6067"/>
                    <a:pt x="19845" y="6067"/>
                  </a:cubicBezTo>
                  <a:cubicBezTo>
                    <a:pt x="19655" y="6067"/>
                    <a:pt x="19449" y="5984"/>
                    <a:pt x="19243" y="5908"/>
                  </a:cubicBezTo>
                  <a:cubicBezTo>
                    <a:pt x="19065" y="5837"/>
                    <a:pt x="18895" y="5774"/>
                    <a:pt x="18726" y="5747"/>
                  </a:cubicBezTo>
                  <a:cubicBezTo>
                    <a:pt x="18717" y="5587"/>
                    <a:pt x="18547" y="5400"/>
                    <a:pt x="18333" y="5230"/>
                  </a:cubicBezTo>
                  <a:cubicBezTo>
                    <a:pt x="18173" y="5105"/>
                    <a:pt x="18003" y="5007"/>
                    <a:pt x="17860" y="4936"/>
                  </a:cubicBezTo>
                  <a:cubicBezTo>
                    <a:pt x="17718" y="4864"/>
                    <a:pt x="17619" y="4820"/>
                    <a:pt x="17619" y="4820"/>
                  </a:cubicBezTo>
                  <a:lnTo>
                    <a:pt x="17619" y="4820"/>
                  </a:lnTo>
                  <a:cubicBezTo>
                    <a:pt x="17619" y="4820"/>
                    <a:pt x="17727" y="5203"/>
                    <a:pt x="17905" y="5542"/>
                  </a:cubicBezTo>
                  <a:cubicBezTo>
                    <a:pt x="17976" y="5676"/>
                    <a:pt x="18057" y="5801"/>
                    <a:pt x="18146" y="5890"/>
                  </a:cubicBezTo>
                  <a:lnTo>
                    <a:pt x="18155" y="5890"/>
                  </a:lnTo>
                  <a:cubicBezTo>
                    <a:pt x="18012" y="5997"/>
                    <a:pt x="17887" y="6140"/>
                    <a:pt x="17762" y="6283"/>
                  </a:cubicBezTo>
                  <a:cubicBezTo>
                    <a:pt x="17700" y="6353"/>
                    <a:pt x="17637" y="6430"/>
                    <a:pt x="17575" y="6496"/>
                  </a:cubicBezTo>
                  <a:lnTo>
                    <a:pt x="17575" y="6496"/>
                  </a:lnTo>
                  <a:cubicBezTo>
                    <a:pt x="17459" y="6345"/>
                    <a:pt x="17352" y="6193"/>
                    <a:pt x="17272" y="6042"/>
                  </a:cubicBezTo>
                  <a:cubicBezTo>
                    <a:pt x="17084" y="5703"/>
                    <a:pt x="16995" y="5391"/>
                    <a:pt x="17004" y="5087"/>
                  </a:cubicBezTo>
                  <a:cubicBezTo>
                    <a:pt x="17004" y="4766"/>
                    <a:pt x="17111" y="4454"/>
                    <a:pt x="17316" y="4160"/>
                  </a:cubicBezTo>
                  <a:lnTo>
                    <a:pt x="17486" y="3919"/>
                  </a:lnTo>
                  <a:cubicBezTo>
                    <a:pt x="17709" y="3589"/>
                    <a:pt x="17923" y="3303"/>
                    <a:pt x="18119" y="3053"/>
                  </a:cubicBezTo>
                  <a:cubicBezTo>
                    <a:pt x="18199" y="2946"/>
                    <a:pt x="18280" y="2848"/>
                    <a:pt x="18351" y="2741"/>
                  </a:cubicBezTo>
                  <a:lnTo>
                    <a:pt x="18512" y="2536"/>
                  </a:lnTo>
                  <a:cubicBezTo>
                    <a:pt x="18681" y="2304"/>
                    <a:pt x="18833" y="2108"/>
                    <a:pt x="18958" y="1903"/>
                  </a:cubicBezTo>
                  <a:close/>
                  <a:moveTo>
                    <a:pt x="29235" y="6648"/>
                  </a:moveTo>
                  <a:cubicBezTo>
                    <a:pt x="29224" y="6649"/>
                    <a:pt x="29214" y="6650"/>
                    <a:pt x="29203" y="6652"/>
                  </a:cubicBezTo>
                  <a:lnTo>
                    <a:pt x="29203" y="6652"/>
                  </a:lnTo>
                  <a:cubicBezTo>
                    <a:pt x="29208" y="6651"/>
                    <a:pt x="29212" y="6650"/>
                    <a:pt x="29217" y="6648"/>
                  </a:cubicBezTo>
                  <a:close/>
                  <a:moveTo>
                    <a:pt x="27468" y="850"/>
                  </a:moveTo>
                  <a:cubicBezTo>
                    <a:pt x="27495" y="1207"/>
                    <a:pt x="27629" y="1555"/>
                    <a:pt x="27896" y="1983"/>
                  </a:cubicBezTo>
                  <a:cubicBezTo>
                    <a:pt x="28039" y="2215"/>
                    <a:pt x="28209" y="2465"/>
                    <a:pt x="28414" y="2750"/>
                  </a:cubicBezTo>
                  <a:cubicBezTo>
                    <a:pt x="28673" y="3116"/>
                    <a:pt x="28967" y="3535"/>
                    <a:pt x="29288" y="4061"/>
                  </a:cubicBezTo>
                  <a:cubicBezTo>
                    <a:pt x="29431" y="4284"/>
                    <a:pt x="29529" y="4525"/>
                    <a:pt x="29591" y="4802"/>
                  </a:cubicBezTo>
                  <a:cubicBezTo>
                    <a:pt x="29636" y="5025"/>
                    <a:pt x="29645" y="5248"/>
                    <a:pt x="29618" y="5471"/>
                  </a:cubicBezTo>
                  <a:cubicBezTo>
                    <a:pt x="29565" y="5837"/>
                    <a:pt x="29422" y="6194"/>
                    <a:pt x="29181" y="6568"/>
                  </a:cubicBezTo>
                  <a:cubicBezTo>
                    <a:pt x="29164" y="6603"/>
                    <a:pt x="29138" y="6629"/>
                    <a:pt x="29120" y="6663"/>
                  </a:cubicBezTo>
                  <a:lnTo>
                    <a:pt x="29120" y="6663"/>
                  </a:lnTo>
                  <a:cubicBezTo>
                    <a:pt x="29048" y="6675"/>
                    <a:pt x="28974" y="6690"/>
                    <a:pt x="28905" y="6702"/>
                  </a:cubicBezTo>
                  <a:cubicBezTo>
                    <a:pt x="28798" y="6729"/>
                    <a:pt x="28682" y="6747"/>
                    <a:pt x="28574" y="6764"/>
                  </a:cubicBezTo>
                  <a:cubicBezTo>
                    <a:pt x="28610" y="6711"/>
                    <a:pt x="28646" y="6666"/>
                    <a:pt x="28682" y="6622"/>
                  </a:cubicBezTo>
                  <a:cubicBezTo>
                    <a:pt x="28833" y="6417"/>
                    <a:pt x="28958" y="6202"/>
                    <a:pt x="29038" y="5997"/>
                  </a:cubicBezTo>
                  <a:cubicBezTo>
                    <a:pt x="29154" y="5730"/>
                    <a:pt x="29199" y="5462"/>
                    <a:pt x="29199" y="5203"/>
                  </a:cubicBezTo>
                  <a:cubicBezTo>
                    <a:pt x="29181" y="4891"/>
                    <a:pt x="29083" y="4588"/>
                    <a:pt x="28896" y="4284"/>
                  </a:cubicBezTo>
                  <a:lnTo>
                    <a:pt x="28735" y="4026"/>
                  </a:lnTo>
                  <a:cubicBezTo>
                    <a:pt x="28548" y="3731"/>
                    <a:pt x="28360" y="3473"/>
                    <a:pt x="28182" y="3223"/>
                  </a:cubicBezTo>
                  <a:cubicBezTo>
                    <a:pt x="28084" y="3089"/>
                    <a:pt x="27995" y="2955"/>
                    <a:pt x="27905" y="2821"/>
                  </a:cubicBezTo>
                  <a:cubicBezTo>
                    <a:pt x="27691" y="2527"/>
                    <a:pt x="27459" y="2215"/>
                    <a:pt x="27290" y="1903"/>
                  </a:cubicBezTo>
                  <a:cubicBezTo>
                    <a:pt x="27281" y="1885"/>
                    <a:pt x="27263" y="1876"/>
                    <a:pt x="27245" y="1867"/>
                  </a:cubicBezTo>
                  <a:cubicBezTo>
                    <a:pt x="27227" y="1867"/>
                    <a:pt x="27201" y="1867"/>
                    <a:pt x="27183" y="1885"/>
                  </a:cubicBezTo>
                  <a:cubicBezTo>
                    <a:pt x="26933" y="2063"/>
                    <a:pt x="26612" y="2259"/>
                    <a:pt x="26246" y="2473"/>
                  </a:cubicBezTo>
                  <a:cubicBezTo>
                    <a:pt x="26175" y="2518"/>
                    <a:pt x="26094" y="2563"/>
                    <a:pt x="26005" y="2607"/>
                  </a:cubicBezTo>
                  <a:cubicBezTo>
                    <a:pt x="25898" y="2670"/>
                    <a:pt x="25782" y="2741"/>
                    <a:pt x="25657" y="2812"/>
                  </a:cubicBezTo>
                  <a:lnTo>
                    <a:pt x="25095" y="3160"/>
                  </a:lnTo>
                  <a:lnTo>
                    <a:pt x="24738" y="3383"/>
                  </a:lnTo>
                  <a:cubicBezTo>
                    <a:pt x="24096" y="3812"/>
                    <a:pt x="23828" y="4427"/>
                    <a:pt x="23918" y="5248"/>
                  </a:cubicBezTo>
                  <a:cubicBezTo>
                    <a:pt x="23918" y="5266"/>
                    <a:pt x="23927" y="5284"/>
                    <a:pt x="23927" y="5301"/>
                  </a:cubicBezTo>
                  <a:lnTo>
                    <a:pt x="23944" y="5301"/>
                  </a:lnTo>
                  <a:cubicBezTo>
                    <a:pt x="23804" y="5335"/>
                    <a:pt x="23658" y="5404"/>
                    <a:pt x="23518" y="5482"/>
                  </a:cubicBezTo>
                  <a:lnTo>
                    <a:pt x="23518" y="5482"/>
                  </a:lnTo>
                  <a:cubicBezTo>
                    <a:pt x="23530" y="5474"/>
                    <a:pt x="23542" y="5467"/>
                    <a:pt x="23552" y="5462"/>
                  </a:cubicBezTo>
                  <a:cubicBezTo>
                    <a:pt x="23543" y="5426"/>
                    <a:pt x="23543" y="5382"/>
                    <a:pt x="23534" y="5346"/>
                  </a:cubicBezTo>
                  <a:cubicBezTo>
                    <a:pt x="23472" y="4909"/>
                    <a:pt x="23489" y="4516"/>
                    <a:pt x="23597" y="4160"/>
                  </a:cubicBezTo>
                  <a:cubicBezTo>
                    <a:pt x="23739" y="3705"/>
                    <a:pt x="24025" y="3330"/>
                    <a:pt x="24480" y="3018"/>
                  </a:cubicBezTo>
                  <a:cubicBezTo>
                    <a:pt x="25015" y="2661"/>
                    <a:pt x="25470" y="2393"/>
                    <a:pt x="25862" y="2161"/>
                  </a:cubicBezTo>
                  <a:cubicBezTo>
                    <a:pt x="26148" y="1992"/>
                    <a:pt x="26398" y="1849"/>
                    <a:pt x="26603" y="1706"/>
                  </a:cubicBezTo>
                  <a:cubicBezTo>
                    <a:pt x="26871" y="1528"/>
                    <a:pt x="27067" y="1367"/>
                    <a:pt x="27218" y="1189"/>
                  </a:cubicBezTo>
                  <a:cubicBezTo>
                    <a:pt x="27317" y="1082"/>
                    <a:pt x="27397" y="975"/>
                    <a:pt x="27468" y="850"/>
                  </a:cubicBezTo>
                  <a:close/>
                  <a:moveTo>
                    <a:pt x="27201" y="2045"/>
                  </a:moveTo>
                  <a:cubicBezTo>
                    <a:pt x="27370" y="2340"/>
                    <a:pt x="27584" y="2634"/>
                    <a:pt x="27781" y="2911"/>
                  </a:cubicBezTo>
                  <a:cubicBezTo>
                    <a:pt x="27870" y="3035"/>
                    <a:pt x="27968" y="3169"/>
                    <a:pt x="28066" y="3312"/>
                  </a:cubicBezTo>
                  <a:cubicBezTo>
                    <a:pt x="28244" y="3562"/>
                    <a:pt x="28423" y="3812"/>
                    <a:pt x="28610" y="4106"/>
                  </a:cubicBezTo>
                  <a:lnTo>
                    <a:pt x="28771" y="4365"/>
                  </a:lnTo>
                  <a:cubicBezTo>
                    <a:pt x="28949" y="4641"/>
                    <a:pt x="29038" y="4927"/>
                    <a:pt x="29047" y="5203"/>
                  </a:cubicBezTo>
                  <a:cubicBezTo>
                    <a:pt x="29056" y="5453"/>
                    <a:pt x="29012" y="5694"/>
                    <a:pt x="28905" y="5944"/>
                  </a:cubicBezTo>
                  <a:cubicBezTo>
                    <a:pt x="28824" y="6140"/>
                    <a:pt x="28708" y="6336"/>
                    <a:pt x="28566" y="6533"/>
                  </a:cubicBezTo>
                  <a:cubicBezTo>
                    <a:pt x="28505" y="6611"/>
                    <a:pt x="28444" y="6689"/>
                    <a:pt x="28374" y="6768"/>
                  </a:cubicBezTo>
                  <a:lnTo>
                    <a:pt x="28374" y="6768"/>
                  </a:lnTo>
                  <a:cubicBezTo>
                    <a:pt x="28312" y="6765"/>
                    <a:pt x="28254" y="6756"/>
                    <a:pt x="28200" y="6738"/>
                  </a:cubicBezTo>
                  <a:cubicBezTo>
                    <a:pt x="28004" y="6675"/>
                    <a:pt x="27834" y="6479"/>
                    <a:pt x="27665" y="6283"/>
                  </a:cubicBezTo>
                  <a:cubicBezTo>
                    <a:pt x="27638" y="6247"/>
                    <a:pt x="27611" y="6220"/>
                    <a:pt x="27584" y="6194"/>
                  </a:cubicBezTo>
                  <a:lnTo>
                    <a:pt x="27584" y="6194"/>
                  </a:lnTo>
                  <a:cubicBezTo>
                    <a:pt x="27592" y="6194"/>
                    <a:pt x="27599" y="6194"/>
                    <a:pt x="27607" y="6194"/>
                  </a:cubicBezTo>
                  <a:cubicBezTo>
                    <a:pt x="27804" y="6194"/>
                    <a:pt x="27991" y="5970"/>
                    <a:pt x="28128" y="5721"/>
                  </a:cubicBezTo>
                  <a:cubicBezTo>
                    <a:pt x="28325" y="5391"/>
                    <a:pt x="28450" y="5016"/>
                    <a:pt x="28450" y="5016"/>
                  </a:cubicBezTo>
                  <a:lnTo>
                    <a:pt x="28450" y="5016"/>
                  </a:lnTo>
                  <a:cubicBezTo>
                    <a:pt x="28450" y="5016"/>
                    <a:pt x="28343" y="5052"/>
                    <a:pt x="28200" y="5114"/>
                  </a:cubicBezTo>
                  <a:cubicBezTo>
                    <a:pt x="28057" y="5185"/>
                    <a:pt x="27879" y="5293"/>
                    <a:pt x="27718" y="5408"/>
                  </a:cubicBezTo>
                  <a:cubicBezTo>
                    <a:pt x="27495" y="5560"/>
                    <a:pt x="27308" y="5747"/>
                    <a:pt x="27308" y="5917"/>
                  </a:cubicBezTo>
                  <a:cubicBezTo>
                    <a:pt x="27218" y="5846"/>
                    <a:pt x="27120" y="5783"/>
                    <a:pt x="27004" y="5756"/>
                  </a:cubicBezTo>
                  <a:cubicBezTo>
                    <a:pt x="26960" y="5747"/>
                    <a:pt x="26915" y="5739"/>
                    <a:pt x="26871" y="5739"/>
                  </a:cubicBezTo>
                  <a:cubicBezTo>
                    <a:pt x="27067" y="5533"/>
                    <a:pt x="27138" y="5123"/>
                    <a:pt x="27138" y="4704"/>
                  </a:cubicBezTo>
                  <a:cubicBezTo>
                    <a:pt x="27129" y="4374"/>
                    <a:pt x="27085" y="4035"/>
                    <a:pt x="27040" y="3776"/>
                  </a:cubicBezTo>
                  <a:cubicBezTo>
                    <a:pt x="26987" y="3508"/>
                    <a:pt x="26942" y="3339"/>
                    <a:pt x="26942" y="3339"/>
                  </a:cubicBezTo>
                  <a:cubicBezTo>
                    <a:pt x="26942" y="3339"/>
                    <a:pt x="26817" y="3473"/>
                    <a:pt x="26665" y="3687"/>
                  </a:cubicBezTo>
                  <a:cubicBezTo>
                    <a:pt x="26514" y="3901"/>
                    <a:pt x="26326" y="4195"/>
                    <a:pt x="26193" y="4499"/>
                  </a:cubicBezTo>
                  <a:cubicBezTo>
                    <a:pt x="26050" y="4802"/>
                    <a:pt x="25952" y="5114"/>
                    <a:pt x="25970" y="5364"/>
                  </a:cubicBezTo>
                  <a:cubicBezTo>
                    <a:pt x="25970" y="5489"/>
                    <a:pt x="26005" y="5596"/>
                    <a:pt x="26077" y="5685"/>
                  </a:cubicBezTo>
                  <a:cubicBezTo>
                    <a:pt x="26139" y="5756"/>
                    <a:pt x="26219" y="5810"/>
                    <a:pt x="26335" y="5846"/>
                  </a:cubicBezTo>
                  <a:lnTo>
                    <a:pt x="26344" y="5846"/>
                  </a:lnTo>
                  <a:cubicBezTo>
                    <a:pt x="26291" y="5863"/>
                    <a:pt x="26237" y="5881"/>
                    <a:pt x="26193" y="5908"/>
                  </a:cubicBezTo>
                  <a:cubicBezTo>
                    <a:pt x="25987" y="5984"/>
                    <a:pt x="25774" y="6067"/>
                    <a:pt x="25588" y="6067"/>
                  </a:cubicBezTo>
                  <a:cubicBezTo>
                    <a:pt x="25557" y="6067"/>
                    <a:pt x="25526" y="6065"/>
                    <a:pt x="25497" y="6060"/>
                  </a:cubicBezTo>
                  <a:cubicBezTo>
                    <a:pt x="25292" y="6024"/>
                    <a:pt x="25095" y="5863"/>
                    <a:pt x="24890" y="5694"/>
                  </a:cubicBezTo>
                  <a:cubicBezTo>
                    <a:pt x="24667" y="5498"/>
                    <a:pt x="24426" y="5301"/>
                    <a:pt x="24159" y="5284"/>
                  </a:cubicBezTo>
                  <a:lnTo>
                    <a:pt x="24069" y="5284"/>
                  </a:lnTo>
                  <a:cubicBezTo>
                    <a:pt x="24069" y="5266"/>
                    <a:pt x="24069" y="5248"/>
                    <a:pt x="24069" y="5230"/>
                  </a:cubicBezTo>
                  <a:cubicBezTo>
                    <a:pt x="23980" y="4454"/>
                    <a:pt x="24221" y="3910"/>
                    <a:pt x="24819" y="3508"/>
                  </a:cubicBezTo>
                  <a:lnTo>
                    <a:pt x="25738" y="2937"/>
                  </a:lnTo>
                  <a:cubicBezTo>
                    <a:pt x="25854" y="2866"/>
                    <a:pt x="25970" y="2804"/>
                    <a:pt x="26077" y="2741"/>
                  </a:cubicBezTo>
                  <a:cubicBezTo>
                    <a:pt x="26166" y="2688"/>
                    <a:pt x="26246" y="2643"/>
                    <a:pt x="26326" y="2598"/>
                  </a:cubicBezTo>
                  <a:cubicBezTo>
                    <a:pt x="26665" y="2402"/>
                    <a:pt x="26960" y="2224"/>
                    <a:pt x="27201" y="2045"/>
                  </a:cubicBezTo>
                  <a:close/>
                  <a:moveTo>
                    <a:pt x="28566" y="6764"/>
                  </a:moveTo>
                  <a:cubicBezTo>
                    <a:pt x="28541" y="6766"/>
                    <a:pt x="28516" y="6767"/>
                    <a:pt x="28492" y="6768"/>
                  </a:cubicBezTo>
                  <a:lnTo>
                    <a:pt x="28492" y="6768"/>
                  </a:lnTo>
                  <a:cubicBezTo>
                    <a:pt x="28517" y="6764"/>
                    <a:pt x="28539" y="6764"/>
                    <a:pt x="28566" y="6764"/>
                  </a:cubicBezTo>
                  <a:close/>
                  <a:moveTo>
                    <a:pt x="18743" y="698"/>
                  </a:moveTo>
                  <a:cubicBezTo>
                    <a:pt x="18931" y="1055"/>
                    <a:pt x="19216" y="1314"/>
                    <a:pt x="19573" y="1581"/>
                  </a:cubicBezTo>
                  <a:cubicBezTo>
                    <a:pt x="19814" y="1751"/>
                    <a:pt x="20091" y="1929"/>
                    <a:pt x="20465" y="2161"/>
                  </a:cubicBezTo>
                  <a:cubicBezTo>
                    <a:pt x="20831" y="2393"/>
                    <a:pt x="21224" y="2670"/>
                    <a:pt x="21652" y="2964"/>
                  </a:cubicBezTo>
                  <a:cubicBezTo>
                    <a:pt x="22669" y="3731"/>
                    <a:pt x="22633" y="4677"/>
                    <a:pt x="22517" y="5328"/>
                  </a:cubicBezTo>
                  <a:cubicBezTo>
                    <a:pt x="22490" y="5471"/>
                    <a:pt x="22455" y="5614"/>
                    <a:pt x="22410" y="5756"/>
                  </a:cubicBezTo>
                  <a:cubicBezTo>
                    <a:pt x="22300" y="5706"/>
                    <a:pt x="22183" y="5639"/>
                    <a:pt x="22072" y="5572"/>
                  </a:cubicBezTo>
                  <a:lnTo>
                    <a:pt x="22072" y="5572"/>
                  </a:lnTo>
                  <a:cubicBezTo>
                    <a:pt x="22134" y="5316"/>
                    <a:pt x="22160" y="5086"/>
                    <a:pt x="22169" y="4855"/>
                  </a:cubicBezTo>
                  <a:cubicBezTo>
                    <a:pt x="22160" y="4570"/>
                    <a:pt x="22107" y="4302"/>
                    <a:pt x="22009" y="4061"/>
                  </a:cubicBezTo>
                  <a:cubicBezTo>
                    <a:pt x="21937" y="3919"/>
                    <a:pt x="21857" y="3785"/>
                    <a:pt x="21759" y="3678"/>
                  </a:cubicBezTo>
                  <a:cubicBezTo>
                    <a:pt x="21652" y="3544"/>
                    <a:pt x="21527" y="3428"/>
                    <a:pt x="21375" y="3321"/>
                  </a:cubicBezTo>
                  <a:lnTo>
                    <a:pt x="21134" y="3151"/>
                  </a:lnTo>
                  <a:cubicBezTo>
                    <a:pt x="20822" y="2928"/>
                    <a:pt x="20528" y="2750"/>
                    <a:pt x="20269" y="2589"/>
                  </a:cubicBezTo>
                  <a:cubicBezTo>
                    <a:pt x="20144" y="2509"/>
                    <a:pt x="20019" y="2429"/>
                    <a:pt x="19903" y="2357"/>
                  </a:cubicBezTo>
                  <a:cubicBezTo>
                    <a:pt x="19823" y="2304"/>
                    <a:pt x="19734" y="2250"/>
                    <a:pt x="19662" y="2197"/>
                  </a:cubicBezTo>
                  <a:cubicBezTo>
                    <a:pt x="19404" y="2036"/>
                    <a:pt x="19181" y="1894"/>
                    <a:pt x="18993" y="1742"/>
                  </a:cubicBezTo>
                  <a:cubicBezTo>
                    <a:pt x="18975" y="1724"/>
                    <a:pt x="18949" y="1724"/>
                    <a:pt x="18931" y="1724"/>
                  </a:cubicBezTo>
                  <a:cubicBezTo>
                    <a:pt x="18913" y="1724"/>
                    <a:pt x="18895" y="1742"/>
                    <a:pt x="18877" y="1760"/>
                  </a:cubicBezTo>
                  <a:cubicBezTo>
                    <a:pt x="18752" y="1974"/>
                    <a:pt x="18583" y="2197"/>
                    <a:pt x="18396" y="2447"/>
                  </a:cubicBezTo>
                  <a:lnTo>
                    <a:pt x="18235" y="2661"/>
                  </a:lnTo>
                  <a:cubicBezTo>
                    <a:pt x="18164" y="2759"/>
                    <a:pt x="18083" y="2857"/>
                    <a:pt x="18003" y="2964"/>
                  </a:cubicBezTo>
                  <a:cubicBezTo>
                    <a:pt x="17807" y="3214"/>
                    <a:pt x="17584" y="3499"/>
                    <a:pt x="17361" y="3829"/>
                  </a:cubicBezTo>
                  <a:lnTo>
                    <a:pt x="17191" y="4079"/>
                  </a:lnTo>
                  <a:cubicBezTo>
                    <a:pt x="16968" y="4391"/>
                    <a:pt x="16861" y="4730"/>
                    <a:pt x="16852" y="5087"/>
                  </a:cubicBezTo>
                  <a:cubicBezTo>
                    <a:pt x="16852" y="5417"/>
                    <a:pt x="16950" y="5747"/>
                    <a:pt x="17147" y="6113"/>
                  </a:cubicBezTo>
                  <a:cubicBezTo>
                    <a:pt x="17236" y="6274"/>
                    <a:pt x="17343" y="6434"/>
                    <a:pt x="17468" y="6595"/>
                  </a:cubicBezTo>
                  <a:cubicBezTo>
                    <a:pt x="17388" y="6657"/>
                    <a:pt x="17316" y="6711"/>
                    <a:pt x="17236" y="6738"/>
                  </a:cubicBezTo>
                  <a:cubicBezTo>
                    <a:pt x="17187" y="6759"/>
                    <a:pt x="17132" y="6769"/>
                    <a:pt x="17072" y="6772"/>
                  </a:cubicBezTo>
                  <a:lnTo>
                    <a:pt x="17072" y="6772"/>
                  </a:lnTo>
                  <a:cubicBezTo>
                    <a:pt x="17086" y="6771"/>
                    <a:pt x="17098" y="6769"/>
                    <a:pt x="17111" y="6764"/>
                  </a:cubicBezTo>
                  <a:cubicBezTo>
                    <a:pt x="17004" y="6631"/>
                    <a:pt x="16906" y="6488"/>
                    <a:pt x="16825" y="6345"/>
                  </a:cubicBezTo>
                  <a:cubicBezTo>
                    <a:pt x="16594" y="5962"/>
                    <a:pt x="16469" y="5596"/>
                    <a:pt x="16433" y="5230"/>
                  </a:cubicBezTo>
                  <a:cubicBezTo>
                    <a:pt x="16388" y="4748"/>
                    <a:pt x="16513" y="4293"/>
                    <a:pt x="16808" y="3838"/>
                  </a:cubicBezTo>
                  <a:cubicBezTo>
                    <a:pt x="17093" y="3410"/>
                    <a:pt x="17361" y="3053"/>
                    <a:pt x="17593" y="2732"/>
                  </a:cubicBezTo>
                  <a:lnTo>
                    <a:pt x="17646" y="2670"/>
                  </a:lnTo>
                  <a:cubicBezTo>
                    <a:pt x="17914" y="2322"/>
                    <a:pt x="18110" y="2054"/>
                    <a:pt x="18271" y="1813"/>
                  </a:cubicBezTo>
                  <a:cubicBezTo>
                    <a:pt x="18529" y="1430"/>
                    <a:pt x="18699" y="1091"/>
                    <a:pt x="18743" y="698"/>
                  </a:cubicBezTo>
                  <a:close/>
                  <a:moveTo>
                    <a:pt x="30020" y="6907"/>
                  </a:moveTo>
                  <a:cubicBezTo>
                    <a:pt x="30028" y="6916"/>
                    <a:pt x="30036" y="6932"/>
                    <a:pt x="30045" y="6941"/>
                  </a:cubicBezTo>
                  <a:lnTo>
                    <a:pt x="30045" y="6941"/>
                  </a:lnTo>
                  <a:cubicBezTo>
                    <a:pt x="30034" y="6930"/>
                    <a:pt x="30027" y="6921"/>
                    <a:pt x="30020" y="6907"/>
                  </a:cubicBezTo>
                  <a:close/>
                  <a:moveTo>
                    <a:pt x="30055" y="6952"/>
                  </a:moveTo>
                  <a:lnTo>
                    <a:pt x="30055" y="6952"/>
                  </a:lnTo>
                  <a:cubicBezTo>
                    <a:pt x="30066" y="6963"/>
                    <a:pt x="30077" y="6977"/>
                    <a:pt x="30086" y="6991"/>
                  </a:cubicBezTo>
                  <a:lnTo>
                    <a:pt x="30086" y="6991"/>
                  </a:lnTo>
                  <a:cubicBezTo>
                    <a:pt x="30076" y="6977"/>
                    <a:pt x="30066" y="6964"/>
                    <a:pt x="30055" y="6952"/>
                  </a:cubicBezTo>
                  <a:close/>
                  <a:moveTo>
                    <a:pt x="30421" y="7515"/>
                  </a:moveTo>
                  <a:cubicBezTo>
                    <a:pt x="30435" y="7531"/>
                    <a:pt x="30446" y="7549"/>
                    <a:pt x="30458" y="7570"/>
                  </a:cubicBezTo>
                  <a:lnTo>
                    <a:pt x="30458" y="7570"/>
                  </a:lnTo>
                  <a:cubicBezTo>
                    <a:pt x="30445" y="7552"/>
                    <a:pt x="30433" y="7533"/>
                    <a:pt x="30421" y="7515"/>
                  </a:cubicBezTo>
                  <a:close/>
                  <a:moveTo>
                    <a:pt x="30506" y="7636"/>
                  </a:moveTo>
                  <a:cubicBezTo>
                    <a:pt x="30512" y="7644"/>
                    <a:pt x="30518" y="7651"/>
                    <a:pt x="30524" y="7659"/>
                  </a:cubicBezTo>
                  <a:lnTo>
                    <a:pt x="30524" y="7659"/>
                  </a:lnTo>
                  <a:cubicBezTo>
                    <a:pt x="30518" y="7651"/>
                    <a:pt x="30512" y="7644"/>
                    <a:pt x="30506" y="7636"/>
                  </a:cubicBezTo>
                  <a:close/>
                  <a:moveTo>
                    <a:pt x="12972" y="8245"/>
                  </a:moveTo>
                  <a:lnTo>
                    <a:pt x="12972" y="8245"/>
                  </a:lnTo>
                  <a:cubicBezTo>
                    <a:pt x="12966" y="8253"/>
                    <a:pt x="12960" y="8261"/>
                    <a:pt x="12954" y="8269"/>
                  </a:cubicBezTo>
                  <a:lnTo>
                    <a:pt x="12954" y="8269"/>
                  </a:lnTo>
                  <a:cubicBezTo>
                    <a:pt x="12956" y="8261"/>
                    <a:pt x="12964" y="8253"/>
                    <a:pt x="12972" y="8245"/>
                  </a:cubicBezTo>
                  <a:close/>
                  <a:moveTo>
                    <a:pt x="11286" y="4927"/>
                  </a:moveTo>
                  <a:cubicBezTo>
                    <a:pt x="11509" y="4989"/>
                    <a:pt x="11749" y="5025"/>
                    <a:pt x="12026" y="5078"/>
                  </a:cubicBezTo>
                  <a:cubicBezTo>
                    <a:pt x="12115" y="5096"/>
                    <a:pt x="12204" y="5105"/>
                    <a:pt x="12303" y="5123"/>
                  </a:cubicBezTo>
                  <a:cubicBezTo>
                    <a:pt x="12427" y="5150"/>
                    <a:pt x="12561" y="5168"/>
                    <a:pt x="12695" y="5194"/>
                  </a:cubicBezTo>
                  <a:cubicBezTo>
                    <a:pt x="13007" y="5248"/>
                    <a:pt x="13355" y="5301"/>
                    <a:pt x="13739" y="5391"/>
                  </a:cubicBezTo>
                  <a:lnTo>
                    <a:pt x="14033" y="5453"/>
                  </a:lnTo>
                  <a:cubicBezTo>
                    <a:pt x="14337" y="5516"/>
                    <a:pt x="14604" y="5658"/>
                    <a:pt x="14818" y="5855"/>
                  </a:cubicBezTo>
                  <a:cubicBezTo>
                    <a:pt x="14997" y="6024"/>
                    <a:pt x="15139" y="6229"/>
                    <a:pt x="15238" y="6479"/>
                  </a:cubicBezTo>
                  <a:cubicBezTo>
                    <a:pt x="15300" y="6622"/>
                    <a:pt x="15345" y="6773"/>
                    <a:pt x="15380" y="6943"/>
                  </a:cubicBezTo>
                  <a:cubicBezTo>
                    <a:pt x="15291" y="7059"/>
                    <a:pt x="15211" y="7184"/>
                    <a:pt x="15130" y="7318"/>
                  </a:cubicBezTo>
                  <a:cubicBezTo>
                    <a:pt x="14997" y="7532"/>
                    <a:pt x="14863" y="7764"/>
                    <a:pt x="14684" y="7862"/>
                  </a:cubicBezTo>
                  <a:cubicBezTo>
                    <a:pt x="14551" y="7932"/>
                    <a:pt x="14377" y="7947"/>
                    <a:pt x="14198" y="7947"/>
                  </a:cubicBezTo>
                  <a:cubicBezTo>
                    <a:pt x="14125" y="7947"/>
                    <a:pt x="14052" y="7945"/>
                    <a:pt x="13980" y="7942"/>
                  </a:cubicBezTo>
                  <a:cubicBezTo>
                    <a:pt x="13896" y="7942"/>
                    <a:pt x="13817" y="7938"/>
                    <a:pt x="13739" y="7938"/>
                  </a:cubicBezTo>
                  <a:cubicBezTo>
                    <a:pt x="13700" y="7938"/>
                    <a:pt x="13661" y="7939"/>
                    <a:pt x="13623" y="7942"/>
                  </a:cubicBezTo>
                  <a:cubicBezTo>
                    <a:pt x="13748" y="7621"/>
                    <a:pt x="13480" y="7219"/>
                    <a:pt x="13114" y="6854"/>
                  </a:cubicBezTo>
                  <a:cubicBezTo>
                    <a:pt x="12873" y="6613"/>
                    <a:pt x="12606" y="6408"/>
                    <a:pt x="12383" y="6265"/>
                  </a:cubicBezTo>
                  <a:cubicBezTo>
                    <a:pt x="12169" y="6113"/>
                    <a:pt x="12008" y="6024"/>
                    <a:pt x="12008" y="6024"/>
                  </a:cubicBezTo>
                  <a:lnTo>
                    <a:pt x="12008" y="6024"/>
                  </a:lnTo>
                  <a:cubicBezTo>
                    <a:pt x="12008" y="6024"/>
                    <a:pt x="12017" y="6211"/>
                    <a:pt x="12062" y="6470"/>
                  </a:cubicBezTo>
                  <a:cubicBezTo>
                    <a:pt x="12106" y="6729"/>
                    <a:pt x="12178" y="7059"/>
                    <a:pt x="12303" y="7371"/>
                  </a:cubicBezTo>
                  <a:cubicBezTo>
                    <a:pt x="12418" y="7692"/>
                    <a:pt x="12570" y="7978"/>
                    <a:pt x="12749" y="8147"/>
                  </a:cubicBezTo>
                  <a:cubicBezTo>
                    <a:pt x="12811" y="8200"/>
                    <a:pt x="12881" y="8245"/>
                    <a:pt x="12952" y="8272"/>
                  </a:cubicBezTo>
                  <a:lnTo>
                    <a:pt x="12952" y="8272"/>
                  </a:lnTo>
                  <a:cubicBezTo>
                    <a:pt x="12847" y="8418"/>
                    <a:pt x="12771" y="8595"/>
                    <a:pt x="12704" y="8772"/>
                  </a:cubicBezTo>
                  <a:cubicBezTo>
                    <a:pt x="12606" y="9013"/>
                    <a:pt x="12508" y="9262"/>
                    <a:pt x="12347" y="9387"/>
                  </a:cubicBezTo>
                  <a:cubicBezTo>
                    <a:pt x="12187" y="9512"/>
                    <a:pt x="11919" y="9548"/>
                    <a:pt x="11669" y="9584"/>
                  </a:cubicBezTo>
                  <a:cubicBezTo>
                    <a:pt x="11633" y="9592"/>
                    <a:pt x="11598" y="9592"/>
                    <a:pt x="11562" y="9601"/>
                  </a:cubicBezTo>
                  <a:cubicBezTo>
                    <a:pt x="11571" y="9592"/>
                    <a:pt x="11580" y="9592"/>
                    <a:pt x="11589" y="9592"/>
                  </a:cubicBezTo>
                  <a:cubicBezTo>
                    <a:pt x="11491" y="9530"/>
                    <a:pt x="11401" y="9468"/>
                    <a:pt x="11312" y="9396"/>
                  </a:cubicBezTo>
                  <a:cubicBezTo>
                    <a:pt x="11009" y="9155"/>
                    <a:pt x="10813" y="8897"/>
                    <a:pt x="10697" y="8620"/>
                  </a:cubicBezTo>
                  <a:cubicBezTo>
                    <a:pt x="10643" y="8468"/>
                    <a:pt x="10608" y="8317"/>
                    <a:pt x="10590" y="8156"/>
                  </a:cubicBezTo>
                  <a:cubicBezTo>
                    <a:pt x="10581" y="7987"/>
                    <a:pt x="10590" y="7817"/>
                    <a:pt x="10625" y="7639"/>
                  </a:cubicBezTo>
                  <a:lnTo>
                    <a:pt x="10732" y="7193"/>
                  </a:lnTo>
                  <a:cubicBezTo>
                    <a:pt x="10777" y="6979"/>
                    <a:pt x="10822" y="6773"/>
                    <a:pt x="10875" y="6595"/>
                  </a:cubicBezTo>
                  <a:lnTo>
                    <a:pt x="11009" y="6078"/>
                  </a:lnTo>
                  <a:lnTo>
                    <a:pt x="11089" y="5756"/>
                  </a:lnTo>
                  <a:cubicBezTo>
                    <a:pt x="11170" y="5453"/>
                    <a:pt x="11241" y="5177"/>
                    <a:pt x="11286" y="4927"/>
                  </a:cubicBezTo>
                  <a:close/>
                  <a:moveTo>
                    <a:pt x="10616" y="3892"/>
                  </a:moveTo>
                  <a:cubicBezTo>
                    <a:pt x="10929" y="4160"/>
                    <a:pt x="11294" y="4284"/>
                    <a:pt x="11732" y="4391"/>
                  </a:cubicBezTo>
                  <a:cubicBezTo>
                    <a:pt x="12008" y="4454"/>
                    <a:pt x="12338" y="4516"/>
                    <a:pt x="12766" y="4588"/>
                  </a:cubicBezTo>
                  <a:lnTo>
                    <a:pt x="12838" y="4597"/>
                  </a:lnTo>
                  <a:cubicBezTo>
                    <a:pt x="13230" y="4668"/>
                    <a:pt x="13676" y="4757"/>
                    <a:pt x="14176" y="4873"/>
                  </a:cubicBezTo>
                  <a:cubicBezTo>
                    <a:pt x="14711" y="5007"/>
                    <a:pt x="15113" y="5257"/>
                    <a:pt x="15407" y="5631"/>
                  </a:cubicBezTo>
                  <a:cubicBezTo>
                    <a:pt x="15612" y="5908"/>
                    <a:pt x="15764" y="6238"/>
                    <a:pt x="15862" y="6640"/>
                  </a:cubicBezTo>
                  <a:lnTo>
                    <a:pt x="15880" y="6640"/>
                  </a:lnTo>
                  <a:cubicBezTo>
                    <a:pt x="15808" y="6648"/>
                    <a:pt x="15746" y="6666"/>
                    <a:pt x="15693" y="6693"/>
                  </a:cubicBezTo>
                  <a:cubicBezTo>
                    <a:pt x="15612" y="6729"/>
                    <a:pt x="15541" y="6782"/>
                    <a:pt x="15478" y="6845"/>
                  </a:cubicBezTo>
                  <a:cubicBezTo>
                    <a:pt x="15487" y="6836"/>
                    <a:pt x="15496" y="6827"/>
                    <a:pt x="15505" y="6818"/>
                  </a:cubicBezTo>
                  <a:cubicBezTo>
                    <a:pt x="15469" y="6675"/>
                    <a:pt x="15425" y="6541"/>
                    <a:pt x="15380" y="6417"/>
                  </a:cubicBezTo>
                  <a:cubicBezTo>
                    <a:pt x="15264" y="6158"/>
                    <a:pt x="15113" y="5926"/>
                    <a:pt x="14925" y="5747"/>
                  </a:cubicBezTo>
                  <a:cubicBezTo>
                    <a:pt x="14684" y="5524"/>
                    <a:pt x="14399" y="5382"/>
                    <a:pt x="14060" y="5310"/>
                  </a:cubicBezTo>
                  <a:lnTo>
                    <a:pt x="13774" y="5248"/>
                  </a:lnTo>
                  <a:cubicBezTo>
                    <a:pt x="13382" y="5159"/>
                    <a:pt x="13034" y="5096"/>
                    <a:pt x="12722" y="5052"/>
                  </a:cubicBezTo>
                  <a:cubicBezTo>
                    <a:pt x="12588" y="5025"/>
                    <a:pt x="12454" y="5007"/>
                    <a:pt x="12329" y="4980"/>
                  </a:cubicBezTo>
                  <a:cubicBezTo>
                    <a:pt x="12231" y="4962"/>
                    <a:pt x="12142" y="4945"/>
                    <a:pt x="12053" y="4927"/>
                  </a:cubicBezTo>
                  <a:cubicBezTo>
                    <a:pt x="11749" y="4873"/>
                    <a:pt x="11491" y="4829"/>
                    <a:pt x="11250" y="4766"/>
                  </a:cubicBezTo>
                  <a:cubicBezTo>
                    <a:pt x="11239" y="4762"/>
                    <a:pt x="11229" y="4760"/>
                    <a:pt x="11221" y="4760"/>
                  </a:cubicBezTo>
                  <a:cubicBezTo>
                    <a:pt x="11208" y="4760"/>
                    <a:pt x="11198" y="4765"/>
                    <a:pt x="11187" y="4775"/>
                  </a:cubicBezTo>
                  <a:cubicBezTo>
                    <a:pt x="11170" y="4784"/>
                    <a:pt x="11161" y="4802"/>
                    <a:pt x="11152" y="4820"/>
                  </a:cubicBezTo>
                  <a:cubicBezTo>
                    <a:pt x="11107" y="5096"/>
                    <a:pt x="11036" y="5382"/>
                    <a:pt x="10947" y="5721"/>
                  </a:cubicBezTo>
                  <a:lnTo>
                    <a:pt x="10732" y="6550"/>
                  </a:lnTo>
                  <a:cubicBezTo>
                    <a:pt x="10679" y="6738"/>
                    <a:pt x="10634" y="6943"/>
                    <a:pt x="10581" y="7157"/>
                  </a:cubicBezTo>
                  <a:lnTo>
                    <a:pt x="10483" y="7612"/>
                  </a:lnTo>
                  <a:cubicBezTo>
                    <a:pt x="10438" y="7799"/>
                    <a:pt x="10429" y="7987"/>
                    <a:pt x="10447" y="8165"/>
                  </a:cubicBezTo>
                  <a:cubicBezTo>
                    <a:pt x="10456" y="8343"/>
                    <a:pt x="10500" y="8513"/>
                    <a:pt x="10563" y="8674"/>
                  </a:cubicBezTo>
                  <a:cubicBezTo>
                    <a:pt x="10688" y="8977"/>
                    <a:pt x="10902" y="9253"/>
                    <a:pt x="11223" y="9512"/>
                  </a:cubicBezTo>
                  <a:cubicBezTo>
                    <a:pt x="11268" y="9548"/>
                    <a:pt x="11321" y="9592"/>
                    <a:pt x="11375" y="9628"/>
                  </a:cubicBezTo>
                  <a:cubicBezTo>
                    <a:pt x="11393" y="9619"/>
                    <a:pt x="11410" y="9619"/>
                    <a:pt x="11437" y="9619"/>
                  </a:cubicBezTo>
                  <a:cubicBezTo>
                    <a:pt x="11223" y="9655"/>
                    <a:pt x="11018" y="9708"/>
                    <a:pt x="10875" y="9842"/>
                  </a:cubicBezTo>
                  <a:cubicBezTo>
                    <a:pt x="10875" y="9842"/>
                    <a:pt x="10875" y="9842"/>
                    <a:pt x="10884" y="9833"/>
                  </a:cubicBezTo>
                  <a:cubicBezTo>
                    <a:pt x="10902" y="9815"/>
                    <a:pt x="10920" y="9807"/>
                    <a:pt x="10938" y="9789"/>
                  </a:cubicBezTo>
                  <a:cubicBezTo>
                    <a:pt x="10170" y="9173"/>
                    <a:pt x="9876" y="8442"/>
                    <a:pt x="10037" y="7541"/>
                  </a:cubicBezTo>
                  <a:cubicBezTo>
                    <a:pt x="10117" y="7148"/>
                    <a:pt x="10197" y="6791"/>
                    <a:pt x="10277" y="6488"/>
                  </a:cubicBezTo>
                  <a:cubicBezTo>
                    <a:pt x="10304" y="6363"/>
                    <a:pt x="10340" y="6247"/>
                    <a:pt x="10367" y="6131"/>
                  </a:cubicBezTo>
                  <a:cubicBezTo>
                    <a:pt x="10465" y="5765"/>
                    <a:pt x="10554" y="5408"/>
                    <a:pt x="10616" y="5105"/>
                  </a:cubicBezTo>
                  <a:cubicBezTo>
                    <a:pt x="10679" y="4766"/>
                    <a:pt x="10697" y="4525"/>
                    <a:pt x="10688" y="4311"/>
                  </a:cubicBezTo>
                  <a:cubicBezTo>
                    <a:pt x="10679" y="4168"/>
                    <a:pt x="10661" y="4026"/>
                    <a:pt x="10616" y="3892"/>
                  </a:cubicBezTo>
                  <a:close/>
                  <a:moveTo>
                    <a:pt x="34766" y="5346"/>
                  </a:moveTo>
                  <a:cubicBezTo>
                    <a:pt x="34810" y="5658"/>
                    <a:pt x="34891" y="5979"/>
                    <a:pt x="34971" y="6363"/>
                  </a:cubicBezTo>
                  <a:lnTo>
                    <a:pt x="35123" y="7032"/>
                  </a:lnTo>
                  <a:cubicBezTo>
                    <a:pt x="35176" y="7264"/>
                    <a:pt x="35230" y="7514"/>
                    <a:pt x="35274" y="7790"/>
                  </a:cubicBezTo>
                  <a:lnTo>
                    <a:pt x="35328" y="8085"/>
                  </a:lnTo>
                  <a:cubicBezTo>
                    <a:pt x="35426" y="8656"/>
                    <a:pt x="35265" y="9164"/>
                    <a:pt x="34846" y="9592"/>
                  </a:cubicBezTo>
                  <a:cubicBezTo>
                    <a:pt x="34748" y="9682"/>
                    <a:pt x="34650" y="9771"/>
                    <a:pt x="34552" y="9842"/>
                  </a:cubicBezTo>
                  <a:cubicBezTo>
                    <a:pt x="34355" y="9664"/>
                    <a:pt x="34052" y="9619"/>
                    <a:pt x="33758" y="9584"/>
                  </a:cubicBezTo>
                  <a:cubicBezTo>
                    <a:pt x="33508" y="9548"/>
                    <a:pt x="33240" y="9512"/>
                    <a:pt x="33080" y="9387"/>
                  </a:cubicBezTo>
                  <a:cubicBezTo>
                    <a:pt x="32919" y="9262"/>
                    <a:pt x="32821" y="9013"/>
                    <a:pt x="32723" y="8772"/>
                  </a:cubicBezTo>
                  <a:cubicBezTo>
                    <a:pt x="32705" y="8718"/>
                    <a:pt x="32678" y="8665"/>
                    <a:pt x="32660" y="8611"/>
                  </a:cubicBezTo>
                  <a:lnTo>
                    <a:pt x="32660" y="8611"/>
                  </a:lnTo>
                  <a:cubicBezTo>
                    <a:pt x="32731" y="8644"/>
                    <a:pt x="32799" y="8659"/>
                    <a:pt x="32865" y="8659"/>
                  </a:cubicBezTo>
                  <a:cubicBezTo>
                    <a:pt x="33209" y="8659"/>
                    <a:pt x="33492" y="8244"/>
                    <a:pt x="33686" y="7773"/>
                  </a:cubicBezTo>
                  <a:cubicBezTo>
                    <a:pt x="33811" y="7460"/>
                    <a:pt x="33900" y="7130"/>
                    <a:pt x="33954" y="6872"/>
                  </a:cubicBezTo>
                  <a:cubicBezTo>
                    <a:pt x="34007" y="6613"/>
                    <a:pt x="34025" y="6426"/>
                    <a:pt x="34025" y="6425"/>
                  </a:cubicBezTo>
                  <a:lnTo>
                    <a:pt x="34025" y="6425"/>
                  </a:lnTo>
                  <a:cubicBezTo>
                    <a:pt x="34025" y="6425"/>
                    <a:pt x="33865" y="6515"/>
                    <a:pt x="33642" y="6648"/>
                  </a:cubicBezTo>
                  <a:cubicBezTo>
                    <a:pt x="33419" y="6782"/>
                    <a:pt x="33133" y="6987"/>
                    <a:pt x="32892" y="7219"/>
                  </a:cubicBezTo>
                  <a:cubicBezTo>
                    <a:pt x="32642" y="7442"/>
                    <a:pt x="32437" y="7692"/>
                    <a:pt x="32348" y="7933"/>
                  </a:cubicBezTo>
                  <a:cubicBezTo>
                    <a:pt x="32330" y="7987"/>
                    <a:pt x="32321" y="8040"/>
                    <a:pt x="32312" y="8094"/>
                  </a:cubicBezTo>
                  <a:cubicBezTo>
                    <a:pt x="32312" y="8094"/>
                    <a:pt x="32312" y="8094"/>
                    <a:pt x="32312" y="8103"/>
                  </a:cubicBezTo>
                  <a:cubicBezTo>
                    <a:pt x="32303" y="8085"/>
                    <a:pt x="32295" y="8076"/>
                    <a:pt x="32277" y="8067"/>
                  </a:cubicBezTo>
                  <a:cubicBezTo>
                    <a:pt x="32143" y="7978"/>
                    <a:pt x="31982" y="7951"/>
                    <a:pt x="31813" y="7942"/>
                  </a:cubicBezTo>
                  <a:cubicBezTo>
                    <a:pt x="31991" y="7862"/>
                    <a:pt x="32009" y="7558"/>
                    <a:pt x="31973" y="7255"/>
                  </a:cubicBezTo>
                  <a:cubicBezTo>
                    <a:pt x="31920" y="6872"/>
                    <a:pt x="31759" y="6452"/>
                    <a:pt x="31759" y="6452"/>
                  </a:cubicBezTo>
                  <a:cubicBezTo>
                    <a:pt x="31759" y="6452"/>
                    <a:pt x="31563" y="6809"/>
                    <a:pt x="31447" y="7175"/>
                  </a:cubicBezTo>
                  <a:cubicBezTo>
                    <a:pt x="31349" y="7505"/>
                    <a:pt x="31304" y="7853"/>
                    <a:pt x="31581" y="7942"/>
                  </a:cubicBezTo>
                  <a:lnTo>
                    <a:pt x="31456" y="7942"/>
                  </a:lnTo>
                  <a:cubicBezTo>
                    <a:pt x="31381" y="7945"/>
                    <a:pt x="31306" y="7947"/>
                    <a:pt x="31232" y="7947"/>
                  </a:cubicBezTo>
                  <a:cubicBezTo>
                    <a:pt x="31050" y="7947"/>
                    <a:pt x="30878" y="7932"/>
                    <a:pt x="30751" y="7862"/>
                  </a:cubicBezTo>
                  <a:cubicBezTo>
                    <a:pt x="30668" y="7818"/>
                    <a:pt x="30595" y="7748"/>
                    <a:pt x="30528" y="7665"/>
                  </a:cubicBezTo>
                  <a:lnTo>
                    <a:pt x="30528" y="7665"/>
                  </a:lnTo>
                  <a:cubicBezTo>
                    <a:pt x="30555" y="7451"/>
                    <a:pt x="30591" y="7255"/>
                    <a:pt x="30644" y="7077"/>
                  </a:cubicBezTo>
                  <a:cubicBezTo>
                    <a:pt x="30867" y="6327"/>
                    <a:pt x="31295" y="5917"/>
                    <a:pt x="32009" y="5765"/>
                  </a:cubicBezTo>
                  <a:lnTo>
                    <a:pt x="33071" y="5596"/>
                  </a:lnTo>
                  <a:lnTo>
                    <a:pt x="33740" y="5516"/>
                  </a:lnTo>
                  <a:cubicBezTo>
                    <a:pt x="34168" y="5453"/>
                    <a:pt x="34498" y="5400"/>
                    <a:pt x="34766" y="5346"/>
                  </a:cubicBezTo>
                  <a:close/>
                  <a:moveTo>
                    <a:pt x="34641" y="9940"/>
                  </a:moveTo>
                  <a:cubicBezTo>
                    <a:pt x="34641" y="9940"/>
                    <a:pt x="34645" y="9945"/>
                    <a:pt x="34648" y="9950"/>
                  </a:cubicBezTo>
                  <a:lnTo>
                    <a:pt x="34648" y="9950"/>
                  </a:lnTo>
                  <a:cubicBezTo>
                    <a:pt x="34645" y="9947"/>
                    <a:pt x="34643" y="9944"/>
                    <a:pt x="34641" y="9940"/>
                  </a:cubicBezTo>
                  <a:close/>
                  <a:moveTo>
                    <a:pt x="35470" y="4338"/>
                  </a:moveTo>
                  <a:cubicBezTo>
                    <a:pt x="35354" y="4677"/>
                    <a:pt x="35346" y="5052"/>
                    <a:pt x="35435" y="5542"/>
                  </a:cubicBezTo>
                  <a:cubicBezTo>
                    <a:pt x="35488" y="5872"/>
                    <a:pt x="35569" y="6238"/>
                    <a:pt x="35649" y="6595"/>
                  </a:cubicBezTo>
                  <a:cubicBezTo>
                    <a:pt x="35693" y="6782"/>
                    <a:pt x="35738" y="6996"/>
                    <a:pt x="35783" y="7237"/>
                  </a:cubicBezTo>
                  <a:cubicBezTo>
                    <a:pt x="35827" y="7478"/>
                    <a:pt x="35872" y="7728"/>
                    <a:pt x="35925" y="7996"/>
                  </a:cubicBezTo>
                  <a:cubicBezTo>
                    <a:pt x="36104" y="9253"/>
                    <a:pt x="35399" y="9896"/>
                    <a:pt x="34864" y="10279"/>
                  </a:cubicBezTo>
                  <a:cubicBezTo>
                    <a:pt x="34846" y="10288"/>
                    <a:pt x="34828" y="10306"/>
                    <a:pt x="34810" y="10315"/>
                  </a:cubicBezTo>
                  <a:cubicBezTo>
                    <a:pt x="34817" y="10335"/>
                    <a:pt x="34819" y="10349"/>
                    <a:pt x="34823" y="10366"/>
                  </a:cubicBezTo>
                  <a:lnTo>
                    <a:pt x="34823" y="10366"/>
                  </a:lnTo>
                  <a:cubicBezTo>
                    <a:pt x="34781" y="10219"/>
                    <a:pt x="34731" y="10073"/>
                    <a:pt x="34652" y="9956"/>
                  </a:cubicBezTo>
                  <a:lnTo>
                    <a:pt x="34652" y="9956"/>
                  </a:lnTo>
                  <a:cubicBezTo>
                    <a:pt x="34749" y="9877"/>
                    <a:pt x="34856" y="9797"/>
                    <a:pt x="34944" y="9699"/>
                  </a:cubicBezTo>
                  <a:cubicBezTo>
                    <a:pt x="35408" y="9236"/>
                    <a:pt x="35586" y="8682"/>
                    <a:pt x="35470" y="8058"/>
                  </a:cubicBezTo>
                  <a:lnTo>
                    <a:pt x="35426" y="7764"/>
                  </a:lnTo>
                  <a:cubicBezTo>
                    <a:pt x="35372" y="7478"/>
                    <a:pt x="35319" y="7237"/>
                    <a:pt x="35265" y="6996"/>
                  </a:cubicBezTo>
                  <a:lnTo>
                    <a:pt x="35114" y="6327"/>
                  </a:lnTo>
                  <a:cubicBezTo>
                    <a:pt x="35024" y="5926"/>
                    <a:pt x="34944" y="5569"/>
                    <a:pt x="34908" y="5248"/>
                  </a:cubicBezTo>
                  <a:cubicBezTo>
                    <a:pt x="34900" y="5221"/>
                    <a:pt x="34891" y="5203"/>
                    <a:pt x="34873" y="5194"/>
                  </a:cubicBezTo>
                  <a:cubicBezTo>
                    <a:pt x="34860" y="5188"/>
                    <a:pt x="34848" y="5182"/>
                    <a:pt x="34835" y="5182"/>
                  </a:cubicBezTo>
                  <a:cubicBezTo>
                    <a:pt x="34830" y="5182"/>
                    <a:pt x="34824" y="5183"/>
                    <a:pt x="34819" y="5185"/>
                  </a:cubicBezTo>
                  <a:cubicBezTo>
                    <a:pt x="34534" y="5248"/>
                    <a:pt x="34186" y="5301"/>
                    <a:pt x="33722" y="5364"/>
                  </a:cubicBezTo>
                  <a:lnTo>
                    <a:pt x="33053" y="5453"/>
                  </a:lnTo>
                  <a:lnTo>
                    <a:pt x="31982" y="5623"/>
                  </a:lnTo>
                  <a:cubicBezTo>
                    <a:pt x="31224" y="5774"/>
                    <a:pt x="30742" y="6238"/>
                    <a:pt x="30510" y="7032"/>
                  </a:cubicBezTo>
                  <a:cubicBezTo>
                    <a:pt x="30466" y="7173"/>
                    <a:pt x="30431" y="7323"/>
                    <a:pt x="30404" y="7490"/>
                  </a:cubicBezTo>
                  <a:lnTo>
                    <a:pt x="30404" y="7490"/>
                  </a:lnTo>
                  <a:cubicBezTo>
                    <a:pt x="30368" y="7433"/>
                    <a:pt x="30332" y="7375"/>
                    <a:pt x="30296" y="7318"/>
                  </a:cubicBezTo>
                  <a:cubicBezTo>
                    <a:pt x="30230" y="7215"/>
                    <a:pt x="30171" y="7107"/>
                    <a:pt x="30102" y="7012"/>
                  </a:cubicBezTo>
                  <a:lnTo>
                    <a:pt x="30102" y="7012"/>
                  </a:lnTo>
                  <a:cubicBezTo>
                    <a:pt x="30109" y="7003"/>
                    <a:pt x="30109" y="6987"/>
                    <a:pt x="30109" y="6979"/>
                  </a:cubicBezTo>
                  <a:cubicBezTo>
                    <a:pt x="30225" y="6541"/>
                    <a:pt x="30394" y="6194"/>
                    <a:pt x="30626" y="5908"/>
                  </a:cubicBezTo>
                  <a:cubicBezTo>
                    <a:pt x="30778" y="5730"/>
                    <a:pt x="30947" y="5587"/>
                    <a:pt x="31135" y="5471"/>
                  </a:cubicBezTo>
                  <a:cubicBezTo>
                    <a:pt x="31349" y="5346"/>
                    <a:pt x="31599" y="5248"/>
                    <a:pt x="31875" y="5194"/>
                  </a:cubicBezTo>
                  <a:cubicBezTo>
                    <a:pt x="32509" y="5069"/>
                    <a:pt x="33026" y="4989"/>
                    <a:pt x="33481" y="4927"/>
                  </a:cubicBezTo>
                  <a:cubicBezTo>
                    <a:pt x="33811" y="4882"/>
                    <a:pt x="34097" y="4846"/>
                    <a:pt x="34346" y="4793"/>
                  </a:cubicBezTo>
                  <a:cubicBezTo>
                    <a:pt x="34855" y="4695"/>
                    <a:pt x="35194" y="4552"/>
                    <a:pt x="35470" y="4338"/>
                  </a:cubicBezTo>
                  <a:close/>
                  <a:moveTo>
                    <a:pt x="10215" y="11350"/>
                  </a:moveTo>
                  <a:lnTo>
                    <a:pt x="10215" y="11350"/>
                  </a:lnTo>
                  <a:cubicBezTo>
                    <a:pt x="10205" y="11357"/>
                    <a:pt x="10196" y="11363"/>
                    <a:pt x="10186" y="11369"/>
                  </a:cubicBezTo>
                  <a:lnTo>
                    <a:pt x="10186" y="11369"/>
                  </a:lnTo>
                  <a:cubicBezTo>
                    <a:pt x="10196" y="11362"/>
                    <a:pt x="10205" y="11355"/>
                    <a:pt x="10215" y="11350"/>
                  </a:cubicBezTo>
                  <a:close/>
                  <a:moveTo>
                    <a:pt x="8414" y="10064"/>
                  </a:moveTo>
                  <a:cubicBezTo>
                    <a:pt x="8861" y="10064"/>
                    <a:pt x="9260" y="10234"/>
                    <a:pt x="9599" y="10574"/>
                  </a:cubicBezTo>
                  <a:cubicBezTo>
                    <a:pt x="9858" y="10832"/>
                    <a:pt x="10027" y="11126"/>
                    <a:pt x="10161" y="11385"/>
                  </a:cubicBezTo>
                  <a:lnTo>
                    <a:pt x="10161" y="11385"/>
                  </a:lnTo>
                  <a:cubicBezTo>
                    <a:pt x="10017" y="11471"/>
                    <a:pt x="9836" y="11526"/>
                    <a:pt x="9662" y="11582"/>
                  </a:cubicBezTo>
                  <a:cubicBezTo>
                    <a:pt x="9555" y="11609"/>
                    <a:pt x="9448" y="11644"/>
                    <a:pt x="9350" y="11680"/>
                  </a:cubicBezTo>
                  <a:cubicBezTo>
                    <a:pt x="9350" y="11671"/>
                    <a:pt x="9341" y="11662"/>
                    <a:pt x="9341" y="11653"/>
                  </a:cubicBezTo>
                  <a:cubicBezTo>
                    <a:pt x="9314" y="11519"/>
                    <a:pt x="9216" y="11359"/>
                    <a:pt x="9100" y="11207"/>
                  </a:cubicBezTo>
                  <a:cubicBezTo>
                    <a:pt x="8868" y="10904"/>
                    <a:pt x="8565" y="10645"/>
                    <a:pt x="8565" y="10645"/>
                  </a:cubicBezTo>
                  <a:lnTo>
                    <a:pt x="8565" y="10645"/>
                  </a:lnTo>
                  <a:cubicBezTo>
                    <a:pt x="8565" y="10645"/>
                    <a:pt x="8547" y="11082"/>
                    <a:pt x="8645" y="11466"/>
                  </a:cubicBezTo>
                  <a:cubicBezTo>
                    <a:pt x="8698" y="11698"/>
                    <a:pt x="8779" y="11903"/>
                    <a:pt x="8895" y="12001"/>
                  </a:cubicBezTo>
                  <a:lnTo>
                    <a:pt x="8904" y="11992"/>
                  </a:lnTo>
                  <a:lnTo>
                    <a:pt x="8904" y="11992"/>
                  </a:lnTo>
                  <a:cubicBezTo>
                    <a:pt x="8752" y="12206"/>
                    <a:pt x="8734" y="12492"/>
                    <a:pt x="8725" y="12777"/>
                  </a:cubicBezTo>
                  <a:cubicBezTo>
                    <a:pt x="8707" y="13036"/>
                    <a:pt x="8698" y="13304"/>
                    <a:pt x="8582" y="13473"/>
                  </a:cubicBezTo>
                  <a:cubicBezTo>
                    <a:pt x="8466" y="13651"/>
                    <a:pt x="8235" y="13767"/>
                    <a:pt x="8003" y="13883"/>
                  </a:cubicBezTo>
                  <a:cubicBezTo>
                    <a:pt x="7967" y="13892"/>
                    <a:pt x="7940" y="13910"/>
                    <a:pt x="7904" y="13928"/>
                  </a:cubicBezTo>
                  <a:cubicBezTo>
                    <a:pt x="7931" y="13892"/>
                    <a:pt x="7958" y="13839"/>
                    <a:pt x="7967" y="13776"/>
                  </a:cubicBezTo>
                  <a:cubicBezTo>
                    <a:pt x="8016" y="13517"/>
                    <a:pt x="7795" y="13428"/>
                    <a:pt x="7507" y="13428"/>
                  </a:cubicBezTo>
                  <a:cubicBezTo>
                    <a:pt x="7429" y="13428"/>
                    <a:pt x="7346" y="13435"/>
                    <a:pt x="7262" y="13446"/>
                  </a:cubicBezTo>
                  <a:cubicBezTo>
                    <a:pt x="6879" y="13500"/>
                    <a:pt x="6468" y="13660"/>
                    <a:pt x="6468" y="13660"/>
                  </a:cubicBezTo>
                  <a:cubicBezTo>
                    <a:pt x="6468" y="13660"/>
                    <a:pt x="6816" y="13857"/>
                    <a:pt x="7182" y="13973"/>
                  </a:cubicBezTo>
                  <a:cubicBezTo>
                    <a:pt x="7336" y="14017"/>
                    <a:pt x="7490" y="14049"/>
                    <a:pt x="7619" y="14049"/>
                  </a:cubicBezTo>
                  <a:cubicBezTo>
                    <a:pt x="7647" y="14049"/>
                    <a:pt x="7674" y="14047"/>
                    <a:pt x="7699" y="14044"/>
                  </a:cubicBezTo>
                  <a:lnTo>
                    <a:pt x="7699" y="14044"/>
                  </a:lnTo>
                  <a:cubicBezTo>
                    <a:pt x="7548" y="14133"/>
                    <a:pt x="7414" y="14240"/>
                    <a:pt x="7333" y="14383"/>
                  </a:cubicBezTo>
                  <a:cubicBezTo>
                    <a:pt x="7262" y="14517"/>
                    <a:pt x="7244" y="14677"/>
                    <a:pt x="7244" y="14847"/>
                  </a:cubicBezTo>
                  <a:cubicBezTo>
                    <a:pt x="7244" y="14838"/>
                    <a:pt x="7244" y="14829"/>
                    <a:pt x="7244" y="14811"/>
                  </a:cubicBezTo>
                  <a:cubicBezTo>
                    <a:pt x="7191" y="14802"/>
                    <a:pt x="7137" y="14784"/>
                    <a:pt x="7084" y="14776"/>
                  </a:cubicBezTo>
                  <a:cubicBezTo>
                    <a:pt x="6334" y="14552"/>
                    <a:pt x="5924" y="14124"/>
                    <a:pt x="5781" y="13411"/>
                  </a:cubicBezTo>
                  <a:lnTo>
                    <a:pt x="5603" y="12349"/>
                  </a:lnTo>
                  <a:lnTo>
                    <a:pt x="5523" y="11680"/>
                  </a:lnTo>
                  <a:cubicBezTo>
                    <a:pt x="5460" y="11252"/>
                    <a:pt x="5407" y="10922"/>
                    <a:pt x="5353" y="10654"/>
                  </a:cubicBezTo>
                  <a:cubicBezTo>
                    <a:pt x="5665" y="10609"/>
                    <a:pt x="5995" y="10529"/>
                    <a:pt x="6370" y="10449"/>
                  </a:cubicBezTo>
                  <a:lnTo>
                    <a:pt x="7039" y="10297"/>
                  </a:lnTo>
                  <a:cubicBezTo>
                    <a:pt x="7280" y="10244"/>
                    <a:pt x="7521" y="10190"/>
                    <a:pt x="7797" y="10146"/>
                  </a:cubicBezTo>
                  <a:lnTo>
                    <a:pt x="8092" y="10092"/>
                  </a:lnTo>
                  <a:cubicBezTo>
                    <a:pt x="8202" y="10073"/>
                    <a:pt x="8309" y="10064"/>
                    <a:pt x="8414" y="10064"/>
                  </a:cubicBezTo>
                  <a:close/>
                  <a:moveTo>
                    <a:pt x="8389" y="9466"/>
                  </a:moveTo>
                  <a:cubicBezTo>
                    <a:pt x="9398" y="9466"/>
                    <a:pt x="9952" y="10078"/>
                    <a:pt x="10286" y="10556"/>
                  </a:cubicBezTo>
                  <a:cubicBezTo>
                    <a:pt x="10358" y="10663"/>
                    <a:pt x="10420" y="10770"/>
                    <a:pt x="10483" y="10877"/>
                  </a:cubicBezTo>
                  <a:cubicBezTo>
                    <a:pt x="10489" y="10858"/>
                    <a:pt x="10496" y="10834"/>
                    <a:pt x="10502" y="10808"/>
                  </a:cubicBezTo>
                  <a:lnTo>
                    <a:pt x="10502" y="10808"/>
                  </a:lnTo>
                  <a:cubicBezTo>
                    <a:pt x="10458" y="10995"/>
                    <a:pt x="10401" y="11166"/>
                    <a:pt x="10295" y="11278"/>
                  </a:cubicBezTo>
                  <a:cubicBezTo>
                    <a:pt x="10295" y="11278"/>
                    <a:pt x="10286" y="11287"/>
                    <a:pt x="10277" y="11296"/>
                  </a:cubicBezTo>
                  <a:cubicBezTo>
                    <a:pt x="10144" y="11029"/>
                    <a:pt x="9965" y="10734"/>
                    <a:pt x="9706" y="10476"/>
                  </a:cubicBezTo>
                  <a:cubicBezTo>
                    <a:pt x="9334" y="10103"/>
                    <a:pt x="8910" y="9915"/>
                    <a:pt x="8430" y="9915"/>
                  </a:cubicBezTo>
                  <a:cubicBezTo>
                    <a:pt x="8312" y="9915"/>
                    <a:pt x="8190" y="9926"/>
                    <a:pt x="8065" y="9949"/>
                  </a:cubicBezTo>
                  <a:lnTo>
                    <a:pt x="7771" y="9994"/>
                  </a:lnTo>
                  <a:cubicBezTo>
                    <a:pt x="7494" y="10047"/>
                    <a:pt x="7244" y="10101"/>
                    <a:pt x="7003" y="10154"/>
                  </a:cubicBezTo>
                  <a:lnTo>
                    <a:pt x="6334" y="10306"/>
                  </a:lnTo>
                  <a:cubicBezTo>
                    <a:pt x="5933" y="10395"/>
                    <a:pt x="5576" y="10476"/>
                    <a:pt x="5255" y="10511"/>
                  </a:cubicBezTo>
                  <a:cubicBezTo>
                    <a:pt x="5237" y="10520"/>
                    <a:pt x="5210" y="10529"/>
                    <a:pt x="5201" y="10547"/>
                  </a:cubicBezTo>
                  <a:cubicBezTo>
                    <a:pt x="5192" y="10565"/>
                    <a:pt x="5184" y="10583"/>
                    <a:pt x="5192" y="10600"/>
                  </a:cubicBezTo>
                  <a:cubicBezTo>
                    <a:pt x="5255" y="10886"/>
                    <a:pt x="5308" y="11234"/>
                    <a:pt x="5371" y="11698"/>
                  </a:cubicBezTo>
                  <a:lnTo>
                    <a:pt x="5460" y="12367"/>
                  </a:lnTo>
                  <a:lnTo>
                    <a:pt x="5549" y="12956"/>
                  </a:lnTo>
                  <a:lnTo>
                    <a:pt x="5630" y="13437"/>
                  </a:lnTo>
                  <a:cubicBezTo>
                    <a:pt x="5790" y="14196"/>
                    <a:pt x="6245" y="14677"/>
                    <a:pt x="7039" y="14909"/>
                  </a:cubicBezTo>
                  <a:cubicBezTo>
                    <a:pt x="7110" y="14936"/>
                    <a:pt x="7182" y="14954"/>
                    <a:pt x="7253" y="14972"/>
                  </a:cubicBezTo>
                  <a:cubicBezTo>
                    <a:pt x="7262" y="15052"/>
                    <a:pt x="7271" y="15132"/>
                    <a:pt x="7280" y="15213"/>
                  </a:cubicBezTo>
                  <a:cubicBezTo>
                    <a:pt x="7289" y="15266"/>
                    <a:pt x="7289" y="15320"/>
                    <a:pt x="7298" y="15373"/>
                  </a:cubicBezTo>
                  <a:cubicBezTo>
                    <a:pt x="7200" y="15355"/>
                    <a:pt x="7093" y="15338"/>
                    <a:pt x="6986" y="15311"/>
                  </a:cubicBezTo>
                  <a:cubicBezTo>
                    <a:pt x="6548" y="15195"/>
                    <a:pt x="6201" y="15025"/>
                    <a:pt x="5915" y="14793"/>
                  </a:cubicBezTo>
                  <a:cubicBezTo>
                    <a:pt x="5737" y="14642"/>
                    <a:pt x="5594" y="14472"/>
                    <a:pt x="5478" y="14285"/>
                  </a:cubicBezTo>
                  <a:cubicBezTo>
                    <a:pt x="5353" y="14071"/>
                    <a:pt x="5255" y="13821"/>
                    <a:pt x="5201" y="13544"/>
                  </a:cubicBezTo>
                  <a:cubicBezTo>
                    <a:pt x="5076" y="12911"/>
                    <a:pt x="5005" y="12394"/>
                    <a:pt x="4934" y="11930"/>
                  </a:cubicBezTo>
                  <a:cubicBezTo>
                    <a:pt x="4889" y="11609"/>
                    <a:pt x="4853" y="11323"/>
                    <a:pt x="4800" y="11073"/>
                  </a:cubicBezTo>
                  <a:cubicBezTo>
                    <a:pt x="4702" y="10565"/>
                    <a:pt x="4559" y="10226"/>
                    <a:pt x="4345" y="9949"/>
                  </a:cubicBezTo>
                  <a:lnTo>
                    <a:pt x="4345" y="9949"/>
                  </a:lnTo>
                  <a:cubicBezTo>
                    <a:pt x="4533" y="10014"/>
                    <a:pt x="4732" y="10045"/>
                    <a:pt x="4957" y="10045"/>
                  </a:cubicBezTo>
                  <a:cubicBezTo>
                    <a:pt x="5138" y="10045"/>
                    <a:pt x="5336" y="10025"/>
                    <a:pt x="5558" y="9985"/>
                  </a:cubicBezTo>
                  <a:cubicBezTo>
                    <a:pt x="5879" y="9931"/>
                    <a:pt x="6245" y="9851"/>
                    <a:pt x="6602" y="9771"/>
                  </a:cubicBezTo>
                  <a:cubicBezTo>
                    <a:pt x="6789" y="9726"/>
                    <a:pt x="7003" y="9682"/>
                    <a:pt x="7253" y="9637"/>
                  </a:cubicBezTo>
                  <a:cubicBezTo>
                    <a:pt x="7485" y="9592"/>
                    <a:pt x="7735" y="9548"/>
                    <a:pt x="8003" y="9494"/>
                  </a:cubicBezTo>
                  <a:cubicBezTo>
                    <a:pt x="8138" y="9475"/>
                    <a:pt x="8267" y="9466"/>
                    <a:pt x="8389" y="9466"/>
                  </a:cubicBezTo>
                  <a:close/>
                  <a:moveTo>
                    <a:pt x="37400" y="10576"/>
                  </a:moveTo>
                  <a:cubicBezTo>
                    <a:pt x="37525" y="10576"/>
                    <a:pt x="37650" y="10592"/>
                    <a:pt x="37781" y="10618"/>
                  </a:cubicBezTo>
                  <a:lnTo>
                    <a:pt x="38236" y="10725"/>
                  </a:lnTo>
                  <a:cubicBezTo>
                    <a:pt x="38441" y="10770"/>
                    <a:pt x="38646" y="10815"/>
                    <a:pt x="38825" y="10859"/>
                  </a:cubicBezTo>
                  <a:lnTo>
                    <a:pt x="39485" y="11038"/>
                  </a:lnTo>
                  <a:lnTo>
                    <a:pt x="39663" y="11082"/>
                  </a:lnTo>
                  <a:cubicBezTo>
                    <a:pt x="39967" y="11163"/>
                    <a:pt x="40243" y="11234"/>
                    <a:pt x="40493" y="11278"/>
                  </a:cubicBezTo>
                  <a:cubicBezTo>
                    <a:pt x="40431" y="11502"/>
                    <a:pt x="40395" y="11742"/>
                    <a:pt x="40341" y="12019"/>
                  </a:cubicBezTo>
                  <a:cubicBezTo>
                    <a:pt x="40324" y="12108"/>
                    <a:pt x="40315" y="12197"/>
                    <a:pt x="40297" y="12295"/>
                  </a:cubicBezTo>
                  <a:cubicBezTo>
                    <a:pt x="40270" y="12420"/>
                    <a:pt x="40252" y="12554"/>
                    <a:pt x="40225" y="12688"/>
                  </a:cubicBezTo>
                  <a:cubicBezTo>
                    <a:pt x="40172" y="13000"/>
                    <a:pt x="40118" y="13348"/>
                    <a:pt x="40029" y="13732"/>
                  </a:cubicBezTo>
                  <a:lnTo>
                    <a:pt x="39967" y="14026"/>
                  </a:lnTo>
                  <a:cubicBezTo>
                    <a:pt x="39904" y="14329"/>
                    <a:pt x="39761" y="14597"/>
                    <a:pt x="39565" y="14811"/>
                  </a:cubicBezTo>
                  <a:cubicBezTo>
                    <a:pt x="39396" y="14990"/>
                    <a:pt x="39191" y="15132"/>
                    <a:pt x="38941" y="15230"/>
                  </a:cubicBezTo>
                  <a:cubicBezTo>
                    <a:pt x="38700" y="15329"/>
                    <a:pt x="38432" y="15400"/>
                    <a:pt x="38129" y="15427"/>
                  </a:cubicBezTo>
                  <a:cubicBezTo>
                    <a:pt x="38129" y="15355"/>
                    <a:pt x="38138" y="15284"/>
                    <a:pt x="38147" y="15213"/>
                  </a:cubicBezTo>
                  <a:cubicBezTo>
                    <a:pt x="38174" y="14999"/>
                    <a:pt x="38200" y="14784"/>
                    <a:pt x="38165" y="14597"/>
                  </a:cubicBezTo>
                  <a:cubicBezTo>
                    <a:pt x="38281" y="14588"/>
                    <a:pt x="38414" y="14570"/>
                    <a:pt x="38548" y="14535"/>
                  </a:cubicBezTo>
                  <a:cubicBezTo>
                    <a:pt x="38914" y="14437"/>
                    <a:pt x="39280" y="14249"/>
                    <a:pt x="39280" y="14249"/>
                  </a:cubicBezTo>
                  <a:cubicBezTo>
                    <a:pt x="39280" y="14249"/>
                    <a:pt x="39173" y="14205"/>
                    <a:pt x="39030" y="14151"/>
                  </a:cubicBezTo>
                  <a:cubicBezTo>
                    <a:pt x="38878" y="14098"/>
                    <a:pt x="38682" y="14035"/>
                    <a:pt x="38486" y="14008"/>
                  </a:cubicBezTo>
                  <a:cubicBezTo>
                    <a:pt x="38381" y="13992"/>
                    <a:pt x="38279" y="13982"/>
                    <a:pt x="38186" y="13982"/>
                  </a:cubicBezTo>
                  <a:cubicBezTo>
                    <a:pt x="38025" y="13982"/>
                    <a:pt x="37890" y="14013"/>
                    <a:pt x="37817" y="14098"/>
                  </a:cubicBezTo>
                  <a:cubicBezTo>
                    <a:pt x="37701" y="14017"/>
                    <a:pt x="37558" y="13946"/>
                    <a:pt x="37424" y="13883"/>
                  </a:cubicBezTo>
                  <a:cubicBezTo>
                    <a:pt x="37192" y="13767"/>
                    <a:pt x="36960" y="13651"/>
                    <a:pt x="36844" y="13473"/>
                  </a:cubicBezTo>
                  <a:cubicBezTo>
                    <a:pt x="36728" y="13304"/>
                    <a:pt x="36719" y="13036"/>
                    <a:pt x="36702" y="12777"/>
                  </a:cubicBezTo>
                  <a:cubicBezTo>
                    <a:pt x="36702" y="12697"/>
                    <a:pt x="36693" y="12617"/>
                    <a:pt x="36693" y="12536"/>
                  </a:cubicBezTo>
                  <a:lnTo>
                    <a:pt x="36693" y="12536"/>
                  </a:lnTo>
                  <a:cubicBezTo>
                    <a:pt x="36719" y="12545"/>
                    <a:pt x="36744" y="12550"/>
                    <a:pt x="36768" y="12550"/>
                  </a:cubicBezTo>
                  <a:cubicBezTo>
                    <a:pt x="36960" y="12550"/>
                    <a:pt x="37096" y="12283"/>
                    <a:pt x="37183" y="11974"/>
                  </a:cubicBezTo>
                  <a:cubicBezTo>
                    <a:pt x="37228" y="11787"/>
                    <a:pt x="37255" y="11582"/>
                    <a:pt x="37273" y="11421"/>
                  </a:cubicBezTo>
                  <a:cubicBezTo>
                    <a:pt x="37281" y="11270"/>
                    <a:pt x="37281" y="11154"/>
                    <a:pt x="37281" y="11154"/>
                  </a:cubicBezTo>
                  <a:lnTo>
                    <a:pt x="37281" y="11154"/>
                  </a:lnTo>
                  <a:cubicBezTo>
                    <a:pt x="37281" y="11154"/>
                    <a:pt x="36969" y="11412"/>
                    <a:pt x="36728" y="11698"/>
                  </a:cubicBezTo>
                  <a:cubicBezTo>
                    <a:pt x="36648" y="11796"/>
                    <a:pt x="36577" y="11903"/>
                    <a:pt x="36532" y="11992"/>
                  </a:cubicBezTo>
                  <a:cubicBezTo>
                    <a:pt x="36532" y="11992"/>
                    <a:pt x="36532" y="11992"/>
                    <a:pt x="36532" y="12001"/>
                  </a:cubicBezTo>
                  <a:cubicBezTo>
                    <a:pt x="36523" y="11983"/>
                    <a:pt x="36514" y="11974"/>
                    <a:pt x="36514" y="11965"/>
                  </a:cubicBezTo>
                  <a:cubicBezTo>
                    <a:pt x="36354" y="11769"/>
                    <a:pt x="36086" y="11680"/>
                    <a:pt x="35818" y="11600"/>
                  </a:cubicBezTo>
                  <a:cubicBezTo>
                    <a:pt x="35881" y="11493"/>
                    <a:pt x="35952" y="11394"/>
                    <a:pt x="36024" y="11305"/>
                  </a:cubicBezTo>
                  <a:cubicBezTo>
                    <a:pt x="36264" y="11002"/>
                    <a:pt x="36523" y="10806"/>
                    <a:pt x="36800" y="10690"/>
                  </a:cubicBezTo>
                  <a:cubicBezTo>
                    <a:pt x="36951" y="10627"/>
                    <a:pt x="37103" y="10592"/>
                    <a:pt x="37264" y="10583"/>
                  </a:cubicBezTo>
                  <a:cubicBezTo>
                    <a:pt x="37309" y="10578"/>
                    <a:pt x="37354" y="10576"/>
                    <a:pt x="37400" y="10576"/>
                  </a:cubicBezTo>
                  <a:close/>
                  <a:moveTo>
                    <a:pt x="38236" y="16033"/>
                  </a:moveTo>
                  <a:cubicBezTo>
                    <a:pt x="38245" y="16042"/>
                    <a:pt x="38263" y="16060"/>
                    <a:pt x="38272" y="16078"/>
                  </a:cubicBezTo>
                  <a:cubicBezTo>
                    <a:pt x="38263" y="16060"/>
                    <a:pt x="38245" y="16051"/>
                    <a:pt x="38236" y="16033"/>
                  </a:cubicBezTo>
                  <a:close/>
                  <a:moveTo>
                    <a:pt x="5279" y="16371"/>
                  </a:moveTo>
                  <a:cubicBezTo>
                    <a:pt x="5500" y="16371"/>
                    <a:pt x="5722" y="16417"/>
                    <a:pt x="5951" y="16515"/>
                  </a:cubicBezTo>
                  <a:cubicBezTo>
                    <a:pt x="6085" y="16569"/>
                    <a:pt x="6227" y="16649"/>
                    <a:pt x="6361" y="16738"/>
                  </a:cubicBezTo>
                  <a:cubicBezTo>
                    <a:pt x="6281" y="16818"/>
                    <a:pt x="6209" y="16917"/>
                    <a:pt x="6174" y="17024"/>
                  </a:cubicBezTo>
                  <a:cubicBezTo>
                    <a:pt x="6093" y="17282"/>
                    <a:pt x="6174" y="17568"/>
                    <a:pt x="6254" y="17853"/>
                  </a:cubicBezTo>
                  <a:cubicBezTo>
                    <a:pt x="6325" y="18103"/>
                    <a:pt x="6406" y="18362"/>
                    <a:pt x="6352" y="18558"/>
                  </a:cubicBezTo>
                  <a:cubicBezTo>
                    <a:pt x="6299" y="18763"/>
                    <a:pt x="6120" y="18942"/>
                    <a:pt x="5933" y="19129"/>
                  </a:cubicBezTo>
                  <a:cubicBezTo>
                    <a:pt x="5728" y="19343"/>
                    <a:pt x="5514" y="19566"/>
                    <a:pt x="5469" y="19825"/>
                  </a:cubicBezTo>
                  <a:cubicBezTo>
                    <a:pt x="5469" y="19852"/>
                    <a:pt x="5460" y="19869"/>
                    <a:pt x="5460" y="19887"/>
                  </a:cubicBezTo>
                  <a:cubicBezTo>
                    <a:pt x="5440" y="19884"/>
                    <a:pt x="5420" y="19882"/>
                    <a:pt x="5398" y="19882"/>
                  </a:cubicBezTo>
                  <a:cubicBezTo>
                    <a:pt x="5255" y="19882"/>
                    <a:pt x="5077" y="19957"/>
                    <a:pt x="4898" y="20066"/>
                  </a:cubicBezTo>
                  <a:cubicBezTo>
                    <a:pt x="4559" y="20262"/>
                    <a:pt x="4247" y="20565"/>
                    <a:pt x="4247" y="20565"/>
                  </a:cubicBezTo>
                  <a:cubicBezTo>
                    <a:pt x="4247" y="20565"/>
                    <a:pt x="4447" y="20588"/>
                    <a:pt x="4701" y="20588"/>
                  </a:cubicBezTo>
                  <a:cubicBezTo>
                    <a:pt x="4803" y="20588"/>
                    <a:pt x="4913" y="20584"/>
                    <a:pt x="5023" y="20574"/>
                  </a:cubicBezTo>
                  <a:cubicBezTo>
                    <a:pt x="5246" y="20556"/>
                    <a:pt x="5460" y="20503"/>
                    <a:pt x="5576" y="20405"/>
                  </a:cubicBezTo>
                  <a:lnTo>
                    <a:pt x="5576" y="20396"/>
                  </a:lnTo>
                  <a:cubicBezTo>
                    <a:pt x="5612" y="20476"/>
                    <a:pt x="5647" y="20556"/>
                    <a:pt x="5683" y="20628"/>
                  </a:cubicBezTo>
                  <a:cubicBezTo>
                    <a:pt x="5781" y="20824"/>
                    <a:pt x="5879" y="21029"/>
                    <a:pt x="5897" y="21216"/>
                  </a:cubicBezTo>
                  <a:cubicBezTo>
                    <a:pt x="5665" y="21288"/>
                    <a:pt x="5451" y="21332"/>
                    <a:pt x="5237" y="21350"/>
                  </a:cubicBezTo>
                  <a:cubicBezTo>
                    <a:pt x="5134" y="21362"/>
                    <a:pt x="5035" y="21368"/>
                    <a:pt x="4939" y="21368"/>
                  </a:cubicBezTo>
                  <a:cubicBezTo>
                    <a:pt x="4324" y="21368"/>
                    <a:pt x="3863" y="21118"/>
                    <a:pt x="3515" y="20601"/>
                  </a:cubicBezTo>
                  <a:lnTo>
                    <a:pt x="2944" y="19682"/>
                  </a:lnTo>
                  <a:cubicBezTo>
                    <a:pt x="2873" y="19566"/>
                    <a:pt x="2811" y="19450"/>
                    <a:pt x="2748" y="19343"/>
                  </a:cubicBezTo>
                  <a:cubicBezTo>
                    <a:pt x="2695" y="19254"/>
                    <a:pt x="2650" y="19174"/>
                    <a:pt x="2605" y="19093"/>
                  </a:cubicBezTo>
                  <a:cubicBezTo>
                    <a:pt x="2409" y="18754"/>
                    <a:pt x="2231" y="18460"/>
                    <a:pt x="2061" y="18219"/>
                  </a:cubicBezTo>
                  <a:cubicBezTo>
                    <a:pt x="2347" y="18050"/>
                    <a:pt x="2641" y="17835"/>
                    <a:pt x="2918" y="17639"/>
                  </a:cubicBezTo>
                  <a:cubicBezTo>
                    <a:pt x="3042" y="17550"/>
                    <a:pt x="3176" y="17452"/>
                    <a:pt x="3319" y="17354"/>
                  </a:cubicBezTo>
                  <a:cubicBezTo>
                    <a:pt x="3569" y="17175"/>
                    <a:pt x="3828" y="16997"/>
                    <a:pt x="4122" y="16810"/>
                  </a:cubicBezTo>
                  <a:lnTo>
                    <a:pt x="4372" y="16649"/>
                  </a:lnTo>
                  <a:cubicBezTo>
                    <a:pt x="4648" y="16471"/>
                    <a:pt x="4934" y="16381"/>
                    <a:pt x="5219" y="16372"/>
                  </a:cubicBezTo>
                  <a:cubicBezTo>
                    <a:pt x="5239" y="16372"/>
                    <a:pt x="5259" y="16371"/>
                    <a:pt x="5279" y="16371"/>
                  </a:cubicBezTo>
                  <a:close/>
                  <a:moveTo>
                    <a:pt x="5227" y="15786"/>
                  </a:moveTo>
                  <a:cubicBezTo>
                    <a:pt x="5311" y="15786"/>
                    <a:pt x="5394" y="15791"/>
                    <a:pt x="5478" y="15801"/>
                  </a:cubicBezTo>
                  <a:cubicBezTo>
                    <a:pt x="5844" y="15855"/>
                    <a:pt x="6201" y="15998"/>
                    <a:pt x="6584" y="16239"/>
                  </a:cubicBezTo>
                  <a:cubicBezTo>
                    <a:pt x="6655" y="16283"/>
                    <a:pt x="6727" y="16337"/>
                    <a:pt x="6798" y="16390"/>
                  </a:cubicBezTo>
                  <a:cubicBezTo>
                    <a:pt x="6780" y="16399"/>
                    <a:pt x="6763" y="16408"/>
                    <a:pt x="6754" y="16417"/>
                  </a:cubicBezTo>
                  <a:cubicBezTo>
                    <a:pt x="6655" y="16488"/>
                    <a:pt x="6566" y="16560"/>
                    <a:pt x="6477" y="16631"/>
                  </a:cubicBezTo>
                  <a:cubicBezTo>
                    <a:pt x="6316" y="16524"/>
                    <a:pt x="6165" y="16444"/>
                    <a:pt x="6004" y="16381"/>
                  </a:cubicBezTo>
                  <a:cubicBezTo>
                    <a:pt x="5756" y="16274"/>
                    <a:pt x="5507" y="16220"/>
                    <a:pt x="5266" y="16220"/>
                  </a:cubicBezTo>
                  <a:cubicBezTo>
                    <a:pt x="5247" y="16220"/>
                    <a:pt x="5229" y="16220"/>
                    <a:pt x="5210" y="16221"/>
                  </a:cubicBezTo>
                  <a:cubicBezTo>
                    <a:pt x="4898" y="16239"/>
                    <a:pt x="4595" y="16337"/>
                    <a:pt x="4291" y="16524"/>
                  </a:cubicBezTo>
                  <a:lnTo>
                    <a:pt x="4042" y="16685"/>
                  </a:lnTo>
                  <a:cubicBezTo>
                    <a:pt x="3738" y="16872"/>
                    <a:pt x="3480" y="17059"/>
                    <a:pt x="3230" y="17238"/>
                  </a:cubicBezTo>
                  <a:cubicBezTo>
                    <a:pt x="3096" y="17336"/>
                    <a:pt x="2962" y="17425"/>
                    <a:pt x="2828" y="17514"/>
                  </a:cubicBezTo>
                  <a:cubicBezTo>
                    <a:pt x="2534" y="17728"/>
                    <a:pt x="2222" y="17960"/>
                    <a:pt x="1918" y="18130"/>
                  </a:cubicBezTo>
                  <a:cubicBezTo>
                    <a:pt x="1901" y="18139"/>
                    <a:pt x="1883" y="18157"/>
                    <a:pt x="1883" y="18174"/>
                  </a:cubicBezTo>
                  <a:cubicBezTo>
                    <a:pt x="1874" y="18192"/>
                    <a:pt x="1883" y="18219"/>
                    <a:pt x="1892" y="18237"/>
                  </a:cubicBezTo>
                  <a:cubicBezTo>
                    <a:pt x="2070" y="18487"/>
                    <a:pt x="2266" y="18808"/>
                    <a:pt x="2480" y="19174"/>
                  </a:cubicBezTo>
                  <a:cubicBezTo>
                    <a:pt x="2525" y="19245"/>
                    <a:pt x="2570" y="19325"/>
                    <a:pt x="2614" y="19414"/>
                  </a:cubicBezTo>
                  <a:cubicBezTo>
                    <a:pt x="2677" y="19521"/>
                    <a:pt x="2748" y="19637"/>
                    <a:pt x="2819" y="19762"/>
                  </a:cubicBezTo>
                  <a:lnTo>
                    <a:pt x="3390" y="20681"/>
                  </a:lnTo>
                  <a:cubicBezTo>
                    <a:pt x="3765" y="21243"/>
                    <a:pt x="4282" y="21520"/>
                    <a:pt x="4952" y="21520"/>
                  </a:cubicBezTo>
                  <a:cubicBezTo>
                    <a:pt x="5050" y="21520"/>
                    <a:pt x="5148" y="21511"/>
                    <a:pt x="5255" y="21502"/>
                  </a:cubicBezTo>
                  <a:cubicBezTo>
                    <a:pt x="5460" y="21475"/>
                    <a:pt x="5665" y="21440"/>
                    <a:pt x="5888" y="21377"/>
                  </a:cubicBezTo>
                  <a:lnTo>
                    <a:pt x="5888" y="21377"/>
                  </a:lnTo>
                  <a:cubicBezTo>
                    <a:pt x="5853" y="21547"/>
                    <a:pt x="5728" y="21725"/>
                    <a:pt x="5603" y="21912"/>
                  </a:cubicBezTo>
                  <a:cubicBezTo>
                    <a:pt x="5621" y="21886"/>
                    <a:pt x="5638" y="21859"/>
                    <a:pt x="5656" y="21832"/>
                  </a:cubicBezTo>
                  <a:lnTo>
                    <a:pt x="5656" y="21832"/>
                  </a:lnTo>
                  <a:cubicBezTo>
                    <a:pt x="5558" y="21850"/>
                    <a:pt x="5460" y="21868"/>
                    <a:pt x="5353" y="21886"/>
                  </a:cubicBezTo>
                  <a:cubicBezTo>
                    <a:pt x="5187" y="21909"/>
                    <a:pt x="5027" y="21921"/>
                    <a:pt x="4873" y="21921"/>
                  </a:cubicBezTo>
                  <a:cubicBezTo>
                    <a:pt x="4622" y="21921"/>
                    <a:pt x="4387" y="21889"/>
                    <a:pt x="4167" y="21823"/>
                  </a:cubicBezTo>
                  <a:cubicBezTo>
                    <a:pt x="3712" y="21680"/>
                    <a:pt x="3337" y="21395"/>
                    <a:pt x="3025" y="20940"/>
                  </a:cubicBezTo>
                  <a:cubicBezTo>
                    <a:pt x="2668" y="20405"/>
                    <a:pt x="2400" y="19950"/>
                    <a:pt x="2168" y="19557"/>
                  </a:cubicBezTo>
                  <a:cubicBezTo>
                    <a:pt x="1999" y="19272"/>
                    <a:pt x="1856" y="19022"/>
                    <a:pt x="1713" y="18817"/>
                  </a:cubicBezTo>
                  <a:cubicBezTo>
                    <a:pt x="1535" y="18549"/>
                    <a:pt x="1374" y="18353"/>
                    <a:pt x="1196" y="18201"/>
                  </a:cubicBezTo>
                  <a:cubicBezTo>
                    <a:pt x="1089" y="18103"/>
                    <a:pt x="982" y="18023"/>
                    <a:pt x="857" y="17951"/>
                  </a:cubicBezTo>
                  <a:cubicBezTo>
                    <a:pt x="1214" y="17925"/>
                    <a:pt x="1562" y="17791"/>
                    <a:pt x="1990" y="17523"/>
                  </a:cubicBezTo>
                  <a:cubicBezTo>
                    <a:pt x="2222" y="17380"/>
                    <a:pt x="2472" y="17211"/>
                    <a:pt x="2757" y="17006"/>
                  </a:cubicBezTo>
                  <a:cubicBezTo>
                    <a:pt x="3123" y="16747"/>
                    <a:pt x="3542" y="16453"/>
                    <a:pt x="4068" y="16132"/>
                  </a:cubicBezTo>
                  <a:cubicBezTo>
                    <a:pt x="4291" y="15989"/>
                    <a:pt x="4541" y="15891"/>
                    <a:pt x="4809" y="15828"/>
                  </a:cubicBezTo>
                  <a:cubicBezTo>
                    <a:pt x="4948" y="15800"/>
                    <a:pt x="5088" y="15786"/>
                    <a:pt x="5227" y="15786"/>
                  </a:cubicBezTo>
                  <a:close/>
                  <a:moveTo>
                    <a:pt x="40292" y="16996"/>
                  </a:moveTo>
                  <a:cubicBezTo>
                    <a:pt x="40306" y="16996"/>
                    <a:pt x="40319" y="16996"/>
                    <a:pt x="40332" y="16997"/>
                  </a:cubicBezTo>
                  <a:cubicBezTo>
                    <a:pt x="40654" y="16997"/>
                    <a:pt x="40966" y="17104"/>
                    <a:pt x="41260" y="17300"/>
                  </a:cubicBezTo>
                  <a:lnTo>
                    <a:pt x="41501" y="17470"/>
                  </a:lnTo>
                  <a:cubicBezTo>
                    <a:pt x="41831" y="17693"/>
                    <a:pt x="42117" y="17916"/>
                    <a:pt x="42366" y="18112"/>
                  </a:cubicBezTo>
                  <a:cubicBezTo>
                    <a:pt x="42473" y="18192"/>
                    <a:pt x="42572" y="18273"/>
                    <a:pt x="42679" y="18344"/>
                  </a:cubicBezTo>
                  <a:lnTo>
                    <a:pt x="42884" y="18504"/>
                  </a:lnTo>
                  <a:cubicBezTo>
                    <a:pt x="43116" y="18674"/>
                    <a:pt x="43312" y="18826"/>
                    <a:pt x="43517" y="18951"/>
                  </a:cubicBezTo>
                  <a:cubicBezTo>
                    <a:pt x="43375" y="19138"/>
                    <a:pt x="43250" y="19343"/>
                    <a:pt x="43098" y="19575"/>
                  </a:cubicBezTo>
                  <a:cubicBezTo>
                    <a:pt x="43044" y="19646"/>
                    <a:pt x="42991" y="19727"/>
                    <a:pt x="42937" y="19816"/>
                  </a:cubicBezTo>
                  <a:cubicBezTo>
                    <a:pt x="42866" y="19932"/>
                    <a:pt x="42786" y="20057"/>
                    <a:pt x="42705" y="20182"/>
                  </a:cubicBezTo>
                  <a:cubicBezTo>
                    <a:pt x="42545" y="20440"/>
                    <a:pt x="42366" y="20735"/>
                    <a:pt x="42143" y="21038"/>
                  </a:cubicBezTo>
                  <a:lnTo>
                    <a:pt x="41974" y="21288"/>
                  </a:lnTo>
                  <a:cubicBezTo>
                    <a:pt x="41876" y="21422"/>
                    <a:pt x="41769" y="21538"/>
                    <a:pt x="41653" y="21636"/>
                  </a:cubicBezTo>
                  <a:cubicBezTo>
                    <a:pt x="41546" y="21725"/>
                    <a:pt x="41430" y="21805"/>
                    <a:pt x="41296" y="21859"/>
                  </a:cubicBezTo>
                  <a:cubicBezTo>
                    <a:pt x="41073" y="21957"/>
                    <a:pt x="40832" y="22010"/>
                    <a:pt x="40564" y="22010"/>
                  </a:cubicBezTo>
                  <a:cubicBezTo>
                    <a:pt x="40324" y="22010"/>
                    <a:pt x="40083" y="21975"/>
                    <a:pt x="39824" y="21903"/>
                  </a:cubicBezTo>
                  <a:cubicBezTo>
                    <a:pt x="39681" y="21698"/>
                    <a:pt x="39547" y="21502"/>
                    <a:pt x="39530" y="21315"/>
                  </a:cubicBezTo>
                  <a:cubicBezTo>
                    <a:pt x="39521" y="21101"/>
                    <a:pt x="39628" y="20860"/>
                    <a:pt x="39744" y="20628"/>
                  </a:cubicBezTo>
                  <a:cubicBezTo>
                    <a:pt x="39833" y="20431"/>
                    <a:pt x="39931" y="20235"/>
                    <a:pt x="39958" y="20039"/>
                  </a:cubicBezTo>
                  <a:cubicBezTo>
                    <a:pt x="40041" y="20075"/>
                    <a:pt x="40138" y="20091"/>
                    <a:pt x="40244" y="20091"/>
                  </a:cubicBezTo>
                  <a:cubicBezTo>
                    <a:pt x="40477" y="20091"/>
                    <a:pt x="40755" y="20013"/>
                    <a:pt x="41037" y="19896"/>
                  </a:cubicBezTo>
                  <a:cubicBezTo>
                    <a:pt x="41341" y="19771"/>
                    <a:pt x="41644" y="19602"/>
                    <a:pt x="41858" y="19450"/>
                  </a:cubicBezTo>
                  <a:cubicBezTo>
                    <a:pt x="42081" y="19307"/>
                    <a:pt x="42224" y="19191"/>
                    <a:pt x="42224" y="19191"/>
                  </a:cubicBezTo>
                  <a:cubicBezTo>
                    <a:pt x="42224" y="19191"/>
                    <a:pt x="42054" y="19138"/>
                    <a:pt x="41795" y="19075"/>
                  </a:cubicBezTo>
                  <a:cubicBezTo>
                    <a:pt x="41537" y="19022"/>
                    <a:pt x="41198" y="18959"/>
                    <a:pt x="40868" y="18942"/>
                  </a:cubicBezTo>
                  <a:cubicBezTo>
                    <a:pt x="40825" y="18940"/>
                    <a:pt x="40782" y="18939"/>
                    <a:pt x="40739" y="18939"/>
                  </a:cubicBezTo>
                  <a:cubicBezTo>
                    <a:pt x="40247" y="18939"/>
                    <a:pt x="39814" y="19040"/>
                    <a:pt x="39699" y="19352"/>
                  </a:cubicBezTo>
                  <a:cubicBezTo>
                    <a:pt x="39637" y="19281"/>
                    <a:pt x="39565" y="19200"/>
                    <a:pt x="39494" y="19129"/>
                  </a:cubicBezTo>
                  <a:cubicBezTo>
                    <a:pt x="39307" y="18942"/>
                    <a:pt x="39128" y="18763"/>
                    <a:pt x="39075" y="18558"/>
                  </a:cubicBezTo>
                  <a:cubicBezTo>
                    <a:pt x="39030" y="18362"/>
                    <a:pt x="39101" y="18103"/>
                    <a:pt x="39173" y="17853"/>
                  </a:cubicBezTo>
                  <a:cubicBezTo>
                    <a:pt x="39226" y="17657"/>
                    <a:pt x="39289" y="17461"/>
                    <a:pt x="39289" y="17273"/>
                  </a:cubicBezTo>
                  <a:cubicBezTo>
                    <a:pt x="39289" y="17291"/>
                    <a:pt x="39289" y="17300"/>
                    <a:pt x="39289" y="17318"/>
                  </a:cubicBezTo>
                  <a:cubicBezTo>
                    <a:pt x="39315" y="17300"/>
                    <a:pt x="39351" y="17282"/>
                    <a:pt x="39378" y="17264"/>
                  </a:cubicBezTo>
                  <a:cubicBezTo>
                    <a:pt x="39701" y="17086"/>
                    <a:pt x="40009" y="16996"/>
                    <a:pt x="40292" y="16996"/>
                  </a:cubicBezTo>
                  <a:close/>
                  <a:moveTo>
                    <a:pt x="40379" y="16417"/>
                  </a:moveTo>
                  <a:cubicBezTo>
                    <a:pt x="40791" y="16417"/>
                    <a:pt x="41186" y="16545"/>
                    <a:pt x="41581" y="16801"/>
                  </a:cubicBezTo>
                  <a:cubicBezTo>
                    <a:pt x="42010" y="17086"/>
                    <a:pt x="42366" y="17345"/>
                    <a:pt x="42679" y="17586"/>
                  </a:cubicBezTo>
                  <a:lnTo>
                    <a:pt x="42750" y="17639"/>
                  </a:lnTo>
                  <a:cubicBezTo>
                    <a:pt x="43098" y="17907"/>
                    <a:pt x="43366" y="18103"/>
                    <a:pt x="43606" y="18264"/>
                  </a:cubicBezTo>
                  <a:cubicBezTo>
                    <a:pt x="43990" y="18522"/>
                    <a:pt x="44329" y="18692"/>
                    <a:pt x="44722" y="18736"/>
                  </a:cubicBezTo>
                  <a:cubicBezTo>
                    <a:pt x="44365" y="18924"/>
                    <a:pt x="44106" y="19209"/>
                    <a:pt x="43838" y="19566"/>
                  </a:cubicBezTo>
                  <a:cubicBezTo>
                    <a:pt x="43669" y="19807"/>
                    <a:pt x="43490" y="20084"/>
                    <a:pt x="43259" y="20449"/>
                  </a:cubicBezTo>
                  <a:cubicBezTo>
                    <a:pt x="43027" y="20815"/>
                    <a:pt x="42750" y="21216"/>
                    <a:pt x="42456" y="21645"/>
                  </a:cubicBezTo>
                  <a:cubicBezTo>
                    <a:pt x="41903" y="22380"/>
                    <a:pt x="41248" y="22564"/>
                    <a:pt x="40683" y="22564"/>
                  </a:cubicBezTo>
                  <a:cubicBezTo>
                    <a:pt x="40501" y="22564"/>
                    <a:pt x="40329" y="22545"/>
                    <a:pt x="40172" y="22519"/>
                  </a:cubicBezTo>
                  <a:lnTo>
                    <a:pt x="40172" y="22519"/>
                  </a:lnTo>
                  <a:cubicBezTo>
                    <a:pt x="40172" y="22522"/>
                    <a:pt x="40172" y="22525"/>
                    <a:pt x="40172" y="22528"/>
                  </a:cubicBezTo>
                  <a:lnTo>
                    <a:pt x="40172" y="22528"/>
                  </a:lnTo>
                  <a:cubicBezTo>
                    <a:pt x="40128" y="22376"/>
                    <a:pt x="40042" y="22229"/>
                    <a:pt x="39949" y="22082"/>
                  </a:cubicBezTo>
                  <a:lnTo>
                    <a:pt x="39949" y="22082"/>
                  </a:lnTo>
                  <a:cubicBezTo>
                    <a:pt x="40163" y="22135"/>
                    <a:pt x="40368" y="22153"/>
                    <a:pt x="40564" y="22153"/>
                  </a:cubicBezTo>
                  <a:cubicBezTo>
                    <a:pt x="40850" y="22153"/>
                    <a:pt x="41117" y="22100"/>
                    <a:pt x="41358" y="21993"/>
                  </a:cubicBezTo>
                  <a:cubicBezTo>
                    <a:pt x="41501" y="21930"/>
                    <a:pt x="41635" y="21850"/>
                    <a:pt x="41742" y="21752"/>
                  </a:cubicBezTo>
                  <a:cubicBezTo>
                    <a:pt x="41876" y="21645"/>
                    <a:pt x="41992" y="21520"/>
                    <a:pt x="42099" y="21368"/>
                  </a:cubicBezTo>
                  <a:lnTo>
                    <a:pt x="42268" y="21127"/>
                  </a:lnTo>
                  <a:cubicBezTo>
                    <a:pt x="42491" y="20815"/>
                    <a:pt x="42670" y="20521"/>
                    <a:pt x="42830" y="20262"/>
                  </a:cubicBezTo>
                  <a:cubicBezTo>
                    <a:pt x="42911" y="20128"/>
                    <a:pt x="42991" y="20012"/>
                    <a:pt x="43062" y="19896"/>
                  </a:cubicBezTo>
                  <a:cubicBezTo>
                    <a:pt x="43116" y="19816"/>
                    <a:pt x="43169" y="19727"/>
                    <a:pt x="43223" y="19646"/>
                  </a:cubicBezTo>
                  <a:cubicBezTo>
                    <a:pt x="43383" y="19397"/>
                    <a:pt x="43526" y="19174"/>
                    <a:pt x="43678" y="18977"/>
                  </a:cubicBezTo>
                  <a:cubicBezTo>
                    <a:pt x="43696" y="18968"/>
                    <a:pt x="43696" y="18942"/>
                    <a:pt x="43696" y="18924"/>
                  </a:cubicBezTo>
                  <a:cubicBezTo>
                    <a:pt x="43696" y="18897"/>
                    <a:pt x="43678" y="18879"/>
                    <a:pt x="43660" y="18870"/>
                  </a:cubicBezTo>
                  <a:cubicBezTo>
                    <a:pt x="43446" y="18736"/>
                    <a:pt x="43223" y="18576"/>
                    <a:pt x="42973" y="18389"/>
                  </a:cubicBezTo>
                  <a:lnTo>
                    <a:pt x="42759" y="18228"/>
                  </a:lnTo>
                  <a:cubicBezTo>
                    <a:pt x="42661" y="18157"/>
                    <a:pt x="42563" y="18076"/>
                    <a:pt x="42456" y="17996"/>
                  </a:cubicBezTo>
                  <a:cubicBezTo>
                    <a:pt x="42206" y="17800"/>
                    <a:pt x="41920" y="17577"/>
                    <a:pt x="41590" y="17354"/>
                  </a:cubicBezTo>
                  <a:lnTo>
                    <a:pt x="41341" y="17184"/>
                  </a:lnTo>
                  <a:cubicBezTo>
                    <a:pt x="41028" y="16961"/>
                    <a:pt x="40689" y="16845"/>
                    <a:pt x="40332" y="16845"/>
                  </a:cubicBezTo>
                  <a:cubicBezTo>
                    <a:pt x="40002" y="16845"/>
                    <a:pt x="39672" y="16934"/>
                    <a:pt x="39307" y="17131"/>
                  </a:cubicBezTo>
                  <a:cubicBezTo>
                    <a:pt x="39299" y="17139"/>
                    <a:pt x="39291" y="17147"/>
                    <a:pt x="39283" y="17148"/>
                  </a:cubicBezTo>
                  <a:lnTo>
                    <a:pt x="39283" y="17148"/>
                  </a:lnTo>
                  <a:cubicBezTo>
                    <a:pt x="39275" y="17107"/>
                    <a:pt x="39267" y="17065"/>
                    <a:pt x="39253" y="17024"/>
                  </a:cubicBezTo>
                  <a:cubicBezTo>
                    <a:pt x="39226" y="16934"/>
                    <a:pt x="39173" y="16854"/>
                    <a:pt x="39101" y="16783"/>
                  </a:cubicBezTo>
                  <a:cubicBezTo>
                    <a:pt x="39110" y="16783"/>
                    <a:pt x="39110" y="16792"/>
                    <a:pt x="39119" y="16792"/>
                  </a:cubicBezTo>
                  <a:cubicBezTo>
                    <a:pt x="39485" y="16578"/>
                    <a:pt x="39833" y="16453"/>
                    <a:pt x="40190" y="16426"/>
                  </a:cubicBezTo>
                  <a:cubicBezTo>
                    <a:pt x="40253" y="16420"/>
                    <a:pt x="40316" y="16417"/>
                    <a:pt x="40379" y="16417"/>
                  </a:cubicBezTo>
                  <a:close/>
                  <a:moveTo>
                    <a:pt x="4862" y="23402"/>
                  </a:moveTo>
                  <a:cubicBezTo>
                    <a:pt x="5103" y="23402"/>
                    <a:pt x="5344" y="23438"/>
                    <a:pt x="5612" y="23509"/>
                  </a:cubicBezTo>
                  <a:cubicBezTo>
                    <a:pt x="5754" y="23714"/>
                    <a:pt x="5879" y="23911"/>
                    <a:pt x="5897" y="24098"/>
                  </a:cubicBezTo>
                  <a:cubicBezTo>
                    <a:pt x="5915" y="24312"/>
                    <a:pt x="5799" y="24553"/>
                    <a:pt x="5683" y="24785"/>
                  </a:cubicBezTo>
                  <a:cubicBezTo>
                    <a:pt x="5585" y="24981"/>
                    <a:pt x="5496" y="25186"/>
                    <a:pt x="5469" y="25383"/>
                  </a:cubicBezTo>
                  <a:cubicBezTo>
                    <a:pt x="5469" y="25383"/>
                    <a:pt x="5469" y="25374"/>
                    <a:pt x="5469" y="25374"/>
                  </a:cubicBezTo>
                  <a:cubicBezTo>
                    <a:pt x="5384" y="25334"/>
                    <a:pt x="5287" y="25317"/>
                    <a:pt x="5179" y="25317"/>
                  </a:cubicBezTo>
                  <a:cubicBezTo>
                    <a:pt x="4947" y="25317"/>
                    <a:pt x="4670" y="25398"/>
                    <a:pt x="4390" y="25507"/>
                  </a:cubicBezTo>
                  <a:cubicBezTo>
                    <a:pt x="4086" y="25641"/>
                    <a:pt x="3792" y="25811"/>
                    <a:pt x="3569" y="25954"/>
                  </a:cubicBezTo>
                  <a:cubicBezTo>
                    <a:pt x="3346" y="26105"/>
                    <a:pt x="3203" y="26212"/>
                    <a:pt x="3203" y="26212"/>
                  </a:cubicBezTo>
                  <a:cubicBezTo>
                    <a:pt x="3203" y="26212"/>
                    <a:pt x="3381" y="26275"/>
                    <a:pt x="3631" y="26328"/>
                  </a:cubicBezTo>
                  <a:cubicBezTo>
                    <a:pt x="3890" y="26391"/>
                    <a:pt x="4229" y="26453"/>
                    <a:pt x="4559" y="26462"/>
                  </a:cubicBezTo>
                  <a:cubicBezTo>
                    <a:pt x="4618" y="26465"/>
                    <a:pt x="4677" y="26466"/>
                    <a:pt x="4734" y="26466"/>
                  </a:cubicBezTo>
                  <a:cubicBezTo>
                    <a:pt x="5207" y="26466"/>
                    <a:pt x="5616" y="26363"/>
                    <a:pt x="5728" y="26061"/>
                  </a:cubicBezTo>
                  <a:cubicBezTo>
                    <a:pt x="5728" y="26052"/>
                    <a:pt x="5719" y="26052"/>
                    <a:pt x="5719" y="26043"/>
                  </a:cubicBezTo>
                  <a:lnTo>
                    <a:pt x="5719" y="26043"/>
                  </a:lnTo>
                  <a:cubicBezTo>
                    <a:pt x="5781" y="26123"/>
                    <a:pt x="5862" y="26203"/>
                    <a:pt x="5933" y="26284"/>
                  </a:cubicBezTo>
                  <a:cubicBezTo>
                    <a:pt x="6120" y="26471"/>
                    <a:pt x="6299" y="26649"/>
                    <a:pt x="6352" y="26846"/>
                  </a:cubicBezTo>
                  <a:cubicBezTo>
                    <a:pt x="6406" y="27051"/>
                    <a:pt x="6325" y="27310"/>
                    <a:pt x="6254" y="27559"/>
                  </a:cubicBezTo>
                  <a:cubicBezTo>
                    <a:pt x="6201" y="27747"/>
                    <a:pt x="6147" y="27952"/>
                    <a:pt x="6138" y="28139"/>
                  </a:cubicBezTo>
                  <a:cubicBezTo>
                    <a:pt x="6138" y="28121"/>
                    <a:pt x="6138" y="28112"/>
                    <a:pt x="6138" y="28095"/>
                  </a:cubicBezTo>
                  <a:cubicBezTo>
                    <a:pt x="6111" y="28112"/>
                    <a:pt x="6076" y="28130"/>
                    <a:pt x="6049" y="28148"/>
                  </a:cubicBezTo>
                  <a:cubicBezTo>
                    <a:pt x="5725" y="28327"/>
                    <a:pt x="5426" y="28416"/>
                    <a:pt x="5136" y="28416"/>
                  </a:cubicBezTo>
                  <a:cubicBezTo>
                    <a:pt x="5122" y="28416"/>
                    <a:pt x="5108" y="28416"/>
                    <a:pt x="5094" y="28416"/>
                  </a:cubicBezTo>
                  <a:cubicBezTo>
                    <a:pt x="4773" y="28416"/>
                    <a:pt x="4461" y="28309"/>
                    <a:pt x="4167" y="28103"/>
                  </a:cubicBezTo>
                  <a:lnTo>
                    <a:pt x="3926" y="27934"/>
                  </a:lnTo>
                  <a:cubicBezTo>
                    <a:pt x="3596" y="27711"/>
                    <a:pt x="3319" y="27497"/>
                    <a:pt x="3060" y="27301"/>
                  </a:cubicBezTo>
                  <a:cubicBezTo>
                    <a:pt x="2953" y="27220"/>
                    <a:pt x="2855" y="27140"/>
                    <a:pt x="2757" y="27069"/>
                  </a:cubicBezTo>
                  <a:lnTo>
                    <a:pt x="2543" y="26908"/>
                  </a:lnTo>
                  <a:cubicBezTo>
                    <a:pt x="2320" y="26739"/>
                    <a:pt x="2115" y="26587"/>
                    <a:pt x="1909" y="26462"/>
                  </a:cubicBezTo>
                  <a:cubicBezTo>
                    <a:pt x="2052" y="26275"/>
                    <a:pt x="2186" y="26070"/>
                    <a:pt x="2329" y="25838"/>
                  </a:cubicBezTo>
                  <a:cubicBezTo>
                    <a:pt x="2382" y="25757"/>
                    <a:pt x="2436" y="25677"/>
                    <a:pt x="2489" y="25597"/>
                  </a:cubicBezTo>
                  <a:cubicBezTo>
                    <a:pt x="2570" y="25481"/>
                    <a:pt x="2641" y="25356"/>
                    <a:pt x="2721" y="25231"/>
                  </a:cubicBezTo>
                  <a:cubicBezTo>
                    <a:pt x="2882" y="24972"/>
                    <a:pt x="3060" y="24678"/>
                    <a:pt x="3283" y="24375"/>
                  </a:cubicBezTo>
                  <a:lnTo>
                    <a:pt x="3453" y="24125"/>
                  </a:lnTo>
                  <a:cubicBezTo>
                    <a:pt x="3551" y="23991"/>
                    <a:pt x="3658" y="23866"/>
                    <a:pt x="3774" y="23768"/>
                  </a:cubicBezTo>
                  <a:cubicBezTo>
                    <a:pt x="3881" y="23688"/>
                    <a:pt x="4006" y="23607"/>
                    <a:pt x="4131" y="23554"/>
                  </a:cubicBezTo>
                  <a:cubicBezTo>
                    <a:pt x="4354" y="23447"/>
                    <a:pt x="4595" y="23402"/>
                    <a:pt x="4862" y="23402"/>
                  </a:cubicBezTo>
                  <a:close/>
                  <a:moveTo>
                    <a:pt x="4743" y="22848"/>
                  </a:moveTo>
                  <a:cubicBezTo>
                    <a:pt x="4925" y="22848"/>
                    <a:pt x="5098" y="22868"/>
                    <a:pt x="5255" y="22894"/>
                  </a:cubicBezTo>
                  <a:cubicBezTo>
                    <a:pt x="5255" y="22891"/>
                    <a:pt x="5255" y="22887"/>
                    <a:pt x="5255" y="22884"/>
                  </a:cubicBezTo>
                  <a:lnTo>
                    <a:pt x="5255" y="22884"/>
                  </a:lnTo>
                  <a:cubicBezTo>
                    <a:pt x="5299" y="23037"/>
                    <a:pt x="5385" y="23183"/>
                    <a:pt x="5478" y="23322"/>
                  </a:cubicBezTo>
                  <a:cubicBezTo>
                    <a:pt x="5264" y="23277"/>
                    <a:pt x="5059" y="23259"/>
                    <a:pt x="4862" y="23250"/>
                  </a:cubicBezTo>
                  <a:cubicBezTo>
                    <a:pt x="4577" y="23259"/>
                    <a:pt x="4309" y="23313"/>
                    <a:pt x="4068" y="23411"/>
                  </a:cubicBezTo>
                  <a:cubicBezTo>
                    <a:pt x="3926" y="23482"/>
                    <a:pt x="3801" y="23563"/>
                    <a:pt x="3685" y="23661"/>
                  </a:cubicBezTo>
                  <a:cubicBezTo>
                    <a:pt x="3560" y="23768"/>
                    <a:pt x="3435" y="23893"/>
                    <a:pt x="3337" y="24044"/>
                  </a:cubicBezTo>
                  <a:lnTo>
                    <a:pt x="3158" y="24285"/>
                  </a:lnTo>
                  <a:cubicBezTo>
                    <a:pt x="2944" y="24598"/>
                    <a:pt x="2757" y="24892"/>
                    <a:pt x="2596" y="25151"/>
                  </a:cubicBezTo>
                  <a:cubicBezTo>
                    <a:pt x="2516" y="25276"/>
                    <a:pt x="2445" y="25400"/>
                    <a:pt x="2364" y="25516"/>
                  </a:cubicBezTo>
                  <a:cubicBezTo>
                    <a:pt x="2311" y="25597"/>
                    <a:pt x="2257" y="25686"/>
                    <a:pt x="2204" y="25757"/>
                  </a:cubicBezTo>
                  <a:cubicBezTo>
                    <a:pt x="2043" y="26016"/>
                    <a:pt x="1901" y="26239"/>
                    <a:pt x="1749" y="26426"/>
                  </a:cubicBezTo>
                  <a:cubicBezTo>
                    <a:pt x="1731" y="26444"/>
                    <a:pt x="1731" y="26471"/>
                    <a:pt x="1731" y="26489"/>
                  </a:cubicBezTo>
                  <a:cubicBezTo>
                    <a:pt x="1740" y="26507"/>
                    <a:pt x="1749" y="26524"/>
                    <a:pt x="1767" y="26542"/>
                  </a:cubicBezTo>
                  <a:cubicBezTo>
                    <a:pt x="1981" y="26667"/>
                    <a:pt x="2204" y="26837"/>
                    <a:pt x="2454" y="27024"/>
                  </a:cubicBezTo>
                  <a:lnTo>
                    <a:pt x="2668" y="27185"/>
                  </a:lnTo>
                  <a:cubicBezTo>
                    <a:pt x="2766" y="27256"/>
                    <a:pt x="2864" y="27336"/>
                    <a:pt x="2971" y="27417"/>
                  </a:cubicBezTo>
                  <a:cubicBezTo>
                    <a:pt x="3230" y="27613"/>
                    <a:pt x="3506" y="27836"/>
                    <a:pt x="3836" y="28059"/>
                  </a:cubicBezTo>
                  <a:lnTo>
                    <a:pt x="4086" y="28228"/>
                  </a:lnTo>
                  <a:cubicBezTo>
                    <a:pt x="4398" y="28451"/>
                    <a:pt x="4737" y="28558"/>
                    <a:pt x="5094" y="28567"/>
                  </a:cubicBezTo>
                  <a:lnTo>
                    <a:pt x="5112" y="28567"/>
                  </a:lnTo>
                  <a:cubicBezTo>
                    <a:pt x="5433" y="28567"/>
                    <a:pt x="5763" y="28469"/>
                    <a:pt x="6120" y="28273"/>
                  </a:cubicBezTo>
                  <a:cubicBezTo>
                    <a:pt x="6129" y="28273"/>
                    <a:pt x="6138" y="28264"/>
                    <a:pt x="6147" y="28264"/>
                  </a:cubicBezTo>
                  <a:cubicBezTo>
                    <a:pt x="6147" y="28246"/>
                    <a:pt x="6147" y="28237"/>
                    <a:pt x="6147" y="28228"/>
                  </a:cubicBezTo>
                  <a:cubicBezTo>
                    <a:pt x="6147" y="28282"/>
                    <a:pt x="6156" y="28335"/>
                    <a:pt x="6174" y="28380"/>
                  </a:cubicBezTo>
                  <a:cubicBezTo>
                    <a:pt x="6209" y="28478"/>
                    <a:pt x="6263" y="28558"/>
                    <a:pt x="6325" y="28630"/>
                  </a:cubicBezTo>
                  <a:cubicBezTo>
                    <a:pt x="6316" y="28630"/>
                    <a:pt x="6316" y="28621"/>
                    <a:pt x="6316" y="28621"/>
                  </a:cubicBezTo>
                  <a:cubicBezTo>
                    <a:pt x="5942" y="28835"/>
                    <a:pt x="5594" y="28951"/>
                    <a:pt x="5237" y="28987"/>
                  </a:cubicBezTo>
                  <a:cubicBezTo>
                    <a:pt x="5175" y="28993"/>
                    <a:pt x="5113" y="28995"/>
                    <a:pt x="5051" y="28995"/>
                  </a:cubicBezTo>
                  <a:cubicBezTo>
                    <a:pt x="4642" y="28995"/>
                    <a:pt x="4240" y="28868"/>
                    <a:pt x="3845" y="28612"/>
                  </a:cubicBezTo>
                  <a:cubicBezTo>
                    <a:pt x="3426" y="28327"/>
                    <a:pt x="3060" y="28059"/>
                    <a:pt x="2748" y="27827"/>
                  </a:cubicBezTo>
                  <a:lnTo>
                    <a:pt x="2677" y="27773"/>
                  </a:lnTo>
                  <a:cubicBezTo>
                    <a:pt x="2329" y="27506"/>
                    <a:pt x="2061" y="27310"/>
                    <a:pt x="1820" y="27149"/>
                  </a:cubicBezTo>
                  <a:cubicBezTo>
                    <a:pt x="1437" y="26890"/>
                    <a:pt x="1107" y="26721"/>
                    <a:pt x="705" y="26676"/>
                  </a:cubicBezTo>
                  <a:cubicBezTo>
                    <a:pt x="1062" y="26489"/>
                    <a:pt x="1321" y="26203"/>
                    <a:pt x="1588" y="25846"/>
                  </a:cubicBezTo>
                  <a:cubicBezTo>
                    <a:pt x="1758" y="25606"/>
                    <a:pt x="1936" y="25329"/>
                    <a:pt x="2168" y="24954"/>
                  </a:cubicBezTo>
                  <a:cubicBezTo>
                    <a:pt x="2400" y="24589"/>
                    <a:pt x="2677" y="24196"/>
                    <a:pt x="2971" y="23768"/>
                  </a:cubicBezTo>
                  <a:cubicBezTo>
                    <a:pt x="3524" y="23033"/>
                    <a:pt x="4179" y="22848"/>
                    <a:pt x="4743" y="22848"/>
                  </a:cubicBezTo>
                  <a:close/>
                  <a:moveTo>
                    <a:pt x="40468" y="24038"/>
                  </a:moveTo>
                  <a:cubicBezTo>
                    <a:pt x="41099" y="24038"/>
                    <a:pt x="41560" y="24288"/>
                    <a:pt x="41911" y="24812"/>
                  </a:cubicBezTo>
                  <a:lnTo>
                    <a:pt x="42482" y="25731"/>
                  </a:lnTo>
                  <a:cubicBezTo>
                    <a:pt x="42554" y="25846"/>
                    <a:pt x="42616" y="25962"/>
                    <a:pt x="42679" y="26070"/>
                  </a:cubicBezTo>
                  <a:cubicBezTo>
                    <a:pt x="42732" y="26159"/>
                    <a:pt x="42777" y="26239"/>
                    <a:pt x="42821" y="26310"/>
                  </a:cubicBezTo>
                  <a:cubicBezTo>
                    <a:pt x="43018" y="26649"/>
                    <a:pt x="43196" y="26953"/>
                    <a:pt x="43375" y="27194"/>
                  </a:cubicBezTo>
                  <a:cubicBezTo>
                    <a:pt x="43080" y="27363"/>
                    <a:pt x="42786" y="27577"/>
                    <a:pt x="42509" y="27773"/>
                  </a:cubicBezTo>
                  <a:cubicBezTo>
                    <a:pt x="42384" y="27863"/>
                    <a:pt x="42250" y="27961"/>
                    <a:pt x="42108" y="28059"/>
                  </a:cubicBezTo>
                  <a:cubicBezTo>
                    <a:pt x="41858" y="28237"/>
                    <a:pt x="41608" y="28416"/>
                    <a:pt x="41314" y="28603"/>
                  </a:cubicBezTo>
                  <a:lnTo>
                    <a:pt x="41055" y="28764"/>
                  </a:lnTo>
                  <a:cubicBezTo>
                    <a:pt x="40778" y="28933"/>
                    <a:pt x="40493" y="29031"/>
                    <a:pt x="40216" y="29040"/>
                  </a:cubicBezTo>
                  <a:cubicBezTo>
                    <a:pt x="40196" y="29041"/>
                    <a:pt x="40175" y="29041"/>
                    <a:pt x="40155" y="29041"/>
                  </a:cubicBezTo>
                  <a:cubicBezTo>
                    <a:pt x="39927" y="29041"/>
                    <a:pt x="39705" y="28996"/>
                    <a:pt x="39476" y="28897"/>
                  </a:cubicBezTo>
                  <a:cubicBezTo>
                    <a:pt x="39342" y="28844"/>
                    <a:pt x="39199" y="28764"/>
                    <a:pt x="39066" y="28674"/>
                  </a:cubicBezTo>
                  <a:cubicBezTo>
                    <a:pt x="39146" y="28585"/>
                    <a:pt x="39217" y="28496"/>
                    <a:pt x="39253" y="28380"/>
                  </a:cubicBezTo>
                  <a:cubicBezTo>
                    <a:pt x="39342" y="28130"/>
                    <a:pt x="39253" y="27836"/>
                    <a:pt x="39173" y="27559"/>
                  </a:cubicBezTo>
                  <a:cubicBezTo>
                    <a:pt x="39101" y="27310"/>
                    <a:pt x="39030" y="27051"/>
                    <a:pt x="39075" y="26846"/>
                  </a:cubicBezTo>
                  <a:cubicBezTo>
                    <a:pt x="39128" y="26649"/>
                    <a:pt x="39307" y="26471"/>
                    <a:pt x="39494" y="26284"/>
                  </a:cubicBezTo>
                  <a:cubicBezTo>
                    <a:pt x="39699" y="26070"/>
                    <a:pt x="39913" y="25846"/>
                    <a:pt x="39958" y="25579"/>
                  </a:cubicBezTo>
                  <a:cubicBezTo>
                    <a:pt x="39967" y="25561"/>
                    <a:pt x="39967" y="25543"/>
                    <a:pt x="39967" y="25525"/>
                  </a:cubicBezTo>
                  <a:cubicBezTo>
                    <a:pt x="39985" y="25529"/>
                    <a:pt x="40004" y="25530"/>
                    <a:pt x="40024" y="25530"/>
                  </a:cubicBezTo>
                  <a:cubicBezTo>
                    <a:pt x="40170" y="25530"/>
                    <a:pt x="40356" y="25449"/>
                    <a:pt x="40529" y="25347"/>
                  </a:cubicBezTo>
                  <a:cubicBezTo>
                    <a:pt x="40868" y="25151"/>
                    <a:pt x="41189" y="24847"/>
                    <a:pt x="41189" y="24847"/>
                  </a:cubicBezTo>
                  <a:cubicBezTo>
                    <a:pt x="41189" y="24847"/>
                    <a:pt x="40984" y="24825"/>
                    <a:pt x="40727" y="24825"/>
                  </a:cubicBezTo>
                  <a:cubicBezTo>
                    <a:pt x="40624" y="24825"/>
                    <a:pt x="40513" y="24828"/>
                    <a:pt x="40404" y="24838"/>
                  </a:cubicBezTo>
                  <a:cubicBezTo>
                    <a:pt x="40181" y="24856"/>
                    <a:pt x="39976" y="24901"/>
                    <a:pt x="39851" y="25008"/>
                  </a:cubicBezTo>
                  <a:cubicBezTo>
                    <a:pt x="39815" y="24937"/>
                    <a:pt x="39779" y="24856"/>
                    <a:pt x="39744" y="24785"/>
                  </a:cubicBezTo>
                  <a:cubicBezTo>
                    <a:pt x="39646" y="24580"/>
                    <a:pt x="39547" y="24383"/>
                    <a:pt x="39538" y="24196"/>
                  </a:cubicBezTo>
                  <a:cubicBezTo>
                    <a:pt x="39761" y="24125"/>
                    <a:pt x="39976" y="24080"/>
                    <a:pt x="40190" y="24053"/>
                  </a:cubicBezTo>
                  <a:cubicBezTo>
                    <a:pt x="40286" y="24043"/>
                    <a:pt x="40379" y="24038"/>
                    <a:pt x="40468" y="24038"/>
                  </a:cubicBezTo>
                  <a:close/>
                  <a:moveTo>
                    <a:pt x="40554" y="23491"/>
                  </a:moveTo>
                  <a:cubicBezTo>
                    <a:pt x="40805" y="23491"/>
                    <a:pt x="41039" y="23523"/>
                    <a:pt x="41260" y="23589"/>
                  </a:cubicBezTo>
                  <a:cubicBezTo>
                    <a:pt x="41715" y="23732"/>
                    <a:pt x="42090" y="24018"/>
                    <a:pt x="42402" y="24473"/>
                  </a:cubicBezTo>
                  <a:cubicBezTo>
                    <a:pt x="42759" y="24999"/>
                    <a:pt x="43027" y="25454"/>
                    <a:pt x="43259" y="25855"/>
                  </a:cubicBezTo>
                  <a:cubicBezTo>
                    <a:pt x="43428" y="26141"/>
                    <a:pt x="43571" y="26391"/>
                    <a:pt x="43714" y="26596"/>
                  </a:cubicBezTo>
                  <a:cubicBezTo>
                    <a:pt x="43892" y="26863"/>
                    <a:pt x="44053" y="27060"/>
                    <a:pt x="44231" y="27211"/>
                  </a:cubicBezTo>
                  <a:cubicBezTo>
                    <a:pt x="44338" y="27310"/>
                    <a:pt x="44445" y="27390"/>
                    <a:pt x="44570" y="27452"/>
                  </a:cubicBezTo>
                  <a:cubicBezTo>
                    <a:pt x="44213" y="27488"/>
                    <a:pt x="43865" y="27622"/>
                    <a:pt x="43437" y="27889"/>
                  </a:cubicBezTo>
                  <a:cubicBezTo>
                    <a:pt x="43205" y="28032"/>
                    <a:pt x="42955" y="28202"/>
                    <a:pt x="42670" y="28407"/>
                  </a:cubicBezTo>
                  <a:cubicBezTo>
                    <a:pt x="42304" y="28666"/>
                    <a:pt x="41885" y="28960"/>
                    <a:pt x="41358" y="29281"/>
                  </a:cubicBezTo>
                  <a:cubicBezTo>
                    <a:pt x="41135" y="29424"/>
                    <a:pt x="40894" y="29522"/>
                    <a:pt x="40618" y="29584"/>
                  </a:cubicBezTo>
                  <a:cubicBezTo>
                    <a:pt x="40488" y="29610"/>
                    <a:pt x="40358" y="29624"/>
                    <a:pt x="40228" y="29624"/>
                  </a:cubicBezTo>
                  <a:cubicBezTo>
                    <a:pt x="40135" y="29624"/>
                    <a:pt x="40042" y="29617"/>
                    <a:pt x="39949" y="29602"/>
                  </a:cubicBezTo>
                  <a:cubicBezTo>
                    <a:pt x="39583" y="29558"/>
                    <a:pt x="39226" y="29415"/>
                    <a:pt x="38852" y="29174"/>
                  </a:cubicBezTo>
                  <a:cubicBezTo>
                    <a:pt x="38780" y="29129"/>
                    <a:pt x="38709" y="29076"/>
                    <a:pt x="38637" y="29022"/>
                  </a:cubicBezTo>
                  <a:cubicBezTo>
                    <a:pt x="38646" y="29013"/>
                    <a:pt x="38664" y="29005"/>
                    <a:pt x="38673" y="28996"/>
                  </a:cubicBezTo>
                  <a:cubicBezTo>
                    <a:pt x="38771" y="28924"/>
                    <a:pt x="38869" y="28853"/>
                    <a:pt x="38950" y="28781"/>
                  </a:cubicBezTo>
                  <a:cubicBezTo>
                    <a:pt x="39110" y="28880"/>
                    <a:pt x="39271" y="28969"/>
                    <a:pt x="39422" y="29031"/>
                  </a:cubicBezTo>
                  <a:cubicBezTo>
                    <a:pt x="39672" y="29138"/>
                    <a:pt x="39922" y="29192"/>
                    <a:pt x="40163" y="29192"/>
                  </a:cubicBezTo>
                  <a:cubicBezTo>
                    <a:pt x="40181" y="29192"/>
                    <a:pt x="40199" y="29183"/>
                    <a:pt x="40216" y="29183"/>
                  </a:cubicBezTo>
                  <a:cubicBezTo>
                    <a:pt x="40529" y="29174"/>
                    <a:pt x="40832" y="29076"/>
                    <a:pt x="41135" y="28889"/>
                  </a:cubicBezTo>
                  <a:lnTo>
                    <a:pt x="41394" y="28728"/>
                  </a:lnTo>
                  <a:cubicBezTo>
                    <a:pt x="41688" y="28532"/>
                    <a:pt x="41947" y="28353"/>
                    <a:pt x="42197" y="28175"/>
                  </a:cubicBezTo>
                  <a:cubicBezTo>
                    <a:pt x="42331" y="28077"/>
                    <a:pt x="42465" y="27988"/>
                    <a:pt x="42598" y="27898"/>
                  </a:cubicBezTo>
                  <a:cubicBezTo>
                    <a:pt x="42893" y="27675"/>
                    <a:pt x="43205" y="27452"/>
                    <a:pt x="43517" y="27283"/>
                  </a:cubicBezTo>
                  <a:cubicBezTo>
                    <a:pt x="43535" y="27274"/>
                    <a:pt x="43544" y="27256"/>
                    <a:pt x="43553" y="27238"/>
                  </a:cubicBezTo>
                  <a:cubicBezTo>
                    <a:pt x="43553" y="27220"/>
                    <a:pt x="43553" y="27194"/>
                    <a:pt x="43535" y="27176"/>
                  </a:cubicBezTo>
                  <a:cubicBezTo>
                    <a:pt x="43357" y="26917"/>
                    <a:pt x="43160" y="26605"/>
                    <a:pt x="42946" y="26239"/>
                  </a:cubicBezTo>
                  <a:cubicBezTo>
                    <a:pt x="42902" y="26159"/>
                    <a:pt x="42857" y="26078"/>
                    <a:pt x="42812" y="25998"/>
                  </a:cubicBezTo>
                  <a:cubicBezTo>
                    <a:pt x="42750" y="25891"/>
                    <a:pt x="42679" y="25775"/>
                    <a:pt x="42607" y="25650"/>
                  </a:cubicBezTo>
                  <a:lnTo>
                    <a:pt x="42036" y="24731"/>
                  </a:lnTo>
                  <a:cubicBezTo>
                    <a:pt x="41662" y="24169"/>
                    <a:pt x="41143" y="23894"/>
                    <a:pt x="40469" y="23894"/>
                  </a:cubicBezTo>
                  <a:cubicBezTo>
                    <a:pt x="40373" y="23894"/>
                    <a:pt x="40274" y="23900"/>
                    <a:pt x="40172" y="23911"/>
                  </a:cubicBezTo>
                  <a:cubicBezTo>
                    <a:pt x="39967" y="23937"/>
                    <a:pt x="39761" y="23973"/>
                    <a:pt x="39547" y="24036"/>
                  </a:cubicBezTo>
                  <a:lnTo>
                    <a:pt x="39547" y="24036"/>
                  </a:lnTo>
                  <a:cubicBezTo>
                    <a:pt x="39578" y="23890"/>
                    <a:pt x="39667" y="23739"/>
                    <a:pt x="39771" y="23580"/>
                  </a:cubicBezTo>
                  <a:lnTo>
                    <a:pt x="39771" y="23580"/>
                  </a:lnTo>
                  <a:cubicBezTo>
                    <a:pt x="39869" y="23563"/>
                    <a:pt x="39967" y="23545"/>
                    <a:pt x="40074" y="23527"/>
                  </a:cubicBezTo>
                  <a:cubicBezTo>
                    <a:pt x="40240" y="23503"/>
                    <a:pt x="40400" y="23491"/>
                    <a:pt x="40554" y="23491"/>
                  </a:cubicBezTo>
                  <a:close/>
                  <a:moveTo>
                    <a:pt x="7298" y="29986"/>
                  </a:moveTo>
                  <a:cubicBezTo>
                    <a:pt x="7298" y="30057"/>
                    <a:pt x="7289" y="30129"/>
                    <a:pt x="7280" y="30200"/>
                  </a:cubicBezTo>
                  <a:cubicBezTo>
                    <a:pt x="7253" y="30405"/>
                    <a:pt x="7226" y="30628"/>
                    <a:pt x="7262" y="30815"/>
                  </a:cubicBezTo>
                  <a:cubicBezTo>
                    <a:pt x="7146" y="30815"/>
                    <a:pt x="7012" y="30842"/>
                    <a:pt x="6879" y="30878"/>
                  </a:cubicBezTo>
                  <a:cubicBezTo>
                    <a:pt x="6513" y="30976"/>
                    <a:pt x="6156" y="31163"/>
                    <a:pt x="6156" y="31163"/>
                  </a:cubicBezTo>
                  <a:cubicBezTo>
                    <a:pt x="6156" y="31163"/>
                    <a:pt x="6254" y="31208"/>
                    <a:pt x="6397" y="31262"/>
                  </a:cubicBezTo>
                  <a:cubicBezTo>
                    <a:pt x="6548" y="31315"/>
                    <a:pt x="6745" y="31377"/>
                    <a:pt x="6941" y="31404"/>
                  </a:cubicBezTo>
                  <a:cubicBezTo>
                    <a:pt x="7045" y="31421"/>
                    <a:pt x="7148" y="31431"/>
                    <a:pt x="7241" y="31431"/>
                  </a:cubicBezTo>
                  <a:cubicBezTo>
                    <a:pt x="7402" y="31431"/>
                    <a:pt x="7537" y="31400"/>
                    <a:pt x="7610" y="31315"/>
                  </a:cubicBezTo>
                  <a:cubicBezTo>
                    <a:pt x="7726" y="31395"/>
                    <a:pt x="7869" y="31467"/>
                    <a:pt x="8003" y="31529"/>
                  </a:cubicBezTo>
                  <a:cubicBezTo>
                    <a:pt x="8235" y="31645"/>
                    <a:pt x="8466" y="31761"/>
                    <a:pt x="8582" y="31940"/>
                  </a:cubicBezTo>
                  <a:cubicBezTo>
                    <a:pt x="8698" y="32109"/>
                    <a:pt x="8707" y="32377"/>
                    <a:pt x="8725" y="32635"/>
                  </a:cubicBezTo>
                  <a:cubicBezTo>
                    <a:pt x="8725" y="32716"/>
                    <a:pt x="8734" y="32796"/>
                    <a:pt x="8743" y="32867"/>
                  </a:cubicBezTo>
                  <a:cubicBezTo>
                    <a:pt x="8718" y="32860"/>
                    <a:pt x="8695" y="32857"/>
                    <a:pt x="8672" y="32857"/>
                  </a:cubicBezTo>
                  <a:cubicBezTo>
                    <a:pt x="8470" y="32857"/>
                    <a:pt x="8332" y="33126"/>
                    <a:pt x="8243" y="33438"/>
                  </a:cubicBezTo>
                  <a:cubicBezTo>
                    <a:pt x="8199" y="33626"/>
                    <a:pt x="8172" y="33831"/>
                    <a:pt x="8154" y="33982"/>
                  </a:cubicBezTo>
                  <a:cubicBezTo>
                    <a:pt x="8145" y="34143"/>
                    <a:pt x="8145" y="34250"/>
                    <a:pt x="8145" y="34250"/>
                  </a:cubicBezTo>
                  <a:cubicBezTo>
                    <a:pt x="8145" y="34250"/>
                    <a:pt x="8458" y="34000"/>
                    <a:pt x="8698" y="33715"/>
                  </a:cubicBezTo>
                  <a:cubicBezTo>
                    <a:pt x="8779" y="33617"/>
                    <a:pt x="8850" y="33510"/>
                    <a:pt x="8895" y="33411"/>
                  </a:cubicBezTo>
                  <a:cubicBezTo>
                    <a:pt x="8904" y="33420"/>
                    <a:pt x="8913" y="33438"/>
                    <a:pt x="8921" y="33447"/>
                  </a:cubicBezTo>
                  <a:cubicBezTo>
                    <a:pt x="9073" y="33643"/>
                    <a:pt x="9341" y="33733"/>
                    <a:pt x="9608" y="33813"/>
                  </a:cubicBezTo>
                  <a:cubicBezTo>
                    <a:pt x="9546" y="33920"/>
                    <a:pt x="9475" y="34018"/>
                    <a:pt x="9403" y="34107"/>
                  </a:cubicBezTo>
                  <a:cubicBezTo>
                    <a:pt x="9162" y="34411"/>
                    <a:pt x="8904" y="34607"/>
                    <a:pt x="8627" y="34723"/>
                  </a:cubicBezTo>
                  <a:cubicBezTo>
                    <a:pt x="8484" y="34776"/>
                    <a:pt x="8324" y="34812"/>
                    <a:pt x="8163" y="34830"/>
                  </a:cubicBezTo>
                  <a:cubicBezTo>
                    <a:pt x="8125" y="34832"/>
                    <a:pt x="8086" y="34833"/>
                    <a:pt x="8047" y="34833"/>
                  </a:cubicBezTo>
                  <a:cubicBezTo>
                    <a:pt x="7918" y="34833"/>
                    <a:pt x="7782" y="34821"/>
                    <a:pt x="7646" y="34794"/>
                  </a:cubicBezTo>
                  <a:lnTo>
                    <a:pt x="7200" y="34687"/>
                  </a:lnTo>
                  <a:cubicBezTo>
                    <a:pt x="6986" y="34643"/>
                    <a:pt x="6780" y="34598"/>
                    <a:pt x="6602" y="34544"/>
                  </a:cubicBezTo>
                  <a:lnTo>
                    <a:pt x="5942" y="34375"/>
                  </a:lnTo>
                  <a:lnTo>
                    <a:pt x="5772" y="34330"/>
                  </a:lnTo>
                  <a:cubicBezTo>
                    <a:pt x="5460" y="34250"/>
                    <a:pt x="5192" y="34179"/>
                    <a:pt x="4934" y="34134"/>
                  </a:cubicBezTo>
                  <a:cubicBezTo>
                    <a:pt x="4996" y="33911"/>
                    <a:pt x="5032" y="33670"/>
                    <a:pt x="5085" y="33394"/>
                  </a:cubicBezTo>
                  <a:cubicBezTo>
                    <a:pt x="5103" y="33304"/>
                    <a:pt x="5121" y="33215"/>
                    <a:pt x="5139" y="33117"/>
                  </a:cubicBezTo>
                  <a:cubicBezTo>
                    <a:pt x="5157" y="32992"/>
                    <a:pt x="5184" y="32858"/>
                    <a:pt x="5201" y="32716"/>
                  </a:cubicBezTo>
                  <a:cubicBezTo>
                    <a:pt x="5255" y="32412"/>
                    <a:pt x="5308" y="32064"/>
                    <a:pt x="5398" y="31681"/>
                  </a:cubicBezTo>
                  <a:lnTo>
                    <a:pt x="5460" y="31386"/>
                  </a:lnTo>
                  <a:cubicBezTo>
                    <a:pt x="5523" y="31083"/>
                    <a:pt x="5665" y="30815"/>
                    <a:pt x="5870" y="30601"/>
                  </a:cubicBezTo>
                  <a:cubicBezTo>
                    <a:pt x="6031" y="30423"/>
                    <a:pt x="6236" y="30280"/>
                    <a:pt x="6486" y="30182"/>
                  </a:cubicBezTo>
                  <a:cubicBezTo>
                    <a:pt x="6727" y="30084"/>
                    <a:pt x="6994" y="30013"/>
                    <a:pt x="7298" y="29986"/>
                  </a:cubicBezTo>
                  <a:close/>
                  <a:moveTo>
                    <a:pt x="38182" y="30566"/>
                  </a:moveTo>
                  <a:cubicBezTo>
                    <a:pt x="38182" y="30575"/>
                    <a:pt x="38182" y="30584"/>
                    <a:pt x="38182" y="30601"/>
                  </a:cubicBezTo>
                  <a:cubicBezTo>
                    <a:pt x="38236" y="30610"/>
                    <a:pt x="38290" y="30619"/>
                    <a:pt x="38343" y="30637"/>
                  </a:cubicBezTo>
                  <a:cubicBezTo>
                    <a:pt x="39092" y="30860"/>
                    <a:pt x="39503" y="31288"/>
                    <a:pt x="39654" y="32002"/>
                  </a:cubicBezTo>
                  <a:lnTo>
                    <a:pt x="39824" y="33064"/>
                  </a:lnTo>
                  <a:lnTo>
                    <a:pt x="39904" y="33733"/>
                  </a:lnTo>
                  <a:cubicBezTo>
                    <a:pt x="39967" y="34161"/>
                    <a:pt x="40020" y="34491"/>
                    <a:pt x="40074" y="34759"/>
                  </a:cubicBezTo>
                  <a:cubicBezTo>
                    <a:pt x="39770" y="34803"/>
                    <a:pt x="39440" y="34875"/>
                    <a:pt x="39057" y="34964"/>
                  </a:cubicBezTo>
                  <a:lnTo>
                    <a:pt x="38388" y="35115"/>
                  </a:lnTo>
                  <a:cubicBezTo>
                    <a:pt x="38156" y="35169"/>
                    <a:pt x="37906" y="35222"/>
                    <a:pt x="37629" y="35267"/>
                  </a:cubicBezTo>
                  <a:lnTo>
                    <a:pt x="37335" y="35321"/>
                  </a:lnTo>
                  <a:cubicBezTo>
                    <a:pt x="37227" y="35339"/>
                    <a:pt x="37121" y="35348"/>
                    <a:pt x="37017" y="35348"/>
                  </a:cubicBezTo>
                  <a:cubicBezTo>
                    <a:pt x="36574" y="35348"/>
                    <a:pt x="36174" y="35179"/>
                    <a:pt x="35827" y="34839"/>
                  </a:cubicBezTo>
                  <a:cubicBezTo>
                    <a:pt x="35569" y="34580"/>
                    <a:pt x="35399" y="34286"/>
                    <a:pt x="35274" y="34027"/>
                  </a:cubicBezTo>
                  <a:cubicBezTo>
                    <a:pt x="35267" y="34029"/>
                    <a:pt x="35261" y="34032"/>
                    <a:pt x="35255" y="34034"/>
                  </a:cubicBezTo>
                  <a:lnTo>
                    <a:pt x="35255" y="34034"/>
                  </a:lnTo>
                  <a:cubicBezTo>
                    <a:pt x="35402" y="33944"/>
                    <a:pt x="35588" y="33887"/>
                    <a:pt x="35774" y="33831"/>
                  </a:cubicBezTo>
                  <a:cubicBezTo>
                    <a:pt x="35872" y="33795"/>
                    <a:pt x="35979" y="33768"/>
                    <a:pt x="36077" y="33724"/>
                  </a:cubicBezTo>
                  <a:cubicBezTo>
                    <a:pt x="36077" y="33733"/>
                    <a:pt x="36086" y="33742"/>
                    <a:pt x="36086" y="33750"/>
                  </a:cubicBezTo>
                  <a:cubicBezTo>
                    <a:pt x="36113" y="33893"/>
                    <a:pt x="36211" y="34054"/>
                    <a:pt x="36327" y="34205"/>
                  </a:cubicBezTo>
                  <a:cubicBezTo>
                    <a:pt x="36559" y="34509"/>
                    <a:pt x="36862" y="34767"/>
                    <a:pt x="36862" y="34767"/>
                  </a:cubicBezTo>
                  <a:cubicBezTo>
                    <a:pt x="36862" y="34767"/>
                    <a:pt x="36880" y="34330"/>
                    <a:pt x="36782" y="33947"/>
                  </a:cubicBezTo>
                  <a:cubicBezTo>
                    <a:pt x="36729" y="33718"/>
                    <a:pt x="36650" y="33515"/>
                    <a:pt x="36537" y="33415"/>
                  </a:cubicBezTo>
                  <a:lnTo>
                    <a:pt x="36537" y="33415"/>
                  </a:lnTo>
                  <a:cubicBezTo>
                    <a:pt x="36677" y="33204"/>
                    <a:pt x="36693" y="32915"/>
                    <a:pt x="36702" y="32635"/>
                  </a:cubicBezTo>
                  <a:cubicBezTo>
                    <a:pt x="36719" y="32377"/>
                    <a:pt x="36728" y="32109"/>
                    <a:pt x="36844" y="31940"/>
                  </a:cubicBezTo>
                  <a:cubicBezTo>
                    <a:pt x="36960" y="31761"/>
                    <a:pt x="37192" y="31645"/>
                    <a:pt x="37424" y="31529"/>
                  </a:cubicBezTo>
                  <a:cubicBezTo>
                    <a:pt x="37460" y="31511"/>
                    <a:pt x="37496" y="31502"/>
                    <a:pt x="37522" y="31485"/>
                  </a:cubicBezTo>
                  <a:lnTo>
                    <a:pt x="37522" y="31485"/>
                  </a:lnTo>
                  <a:cubicBezTo>
                    <a:pt x="37496" y="31520"/>
                    <a:pt x="37478" y="31574"/>
                    <a:pt x="37469" y="31627"/>
                  </a:cubicBezTo>
                  <a:cubicBezTo>
                    <a:pt x="37412" y="31890"/>
                    <a:pt x="37638" y="31983"/>
                    <a:pt x="37931" y="31983"/>
                  </a:cubicBezTo>
                  <a:cubicBezTo>
                    <a:pt x="38005" y="31983"/>
                    <a:pt x="38085" y="31977"/>
                    <a:pt x="38165" y="31966"/>
                  </a:cubicBezTo>
                  <a:cubicBezTo>
                    <a:pt x="38548" y="31904"/>
                    <a:pt x="38968" y="31752"/>
                    <a:pt x="38968" y="31752"/>
                  </a:cubicBezTo>
                  <a:cubicBezTo>
                    <a:pt x="38968" y="31752"/>
                    <a:pt x="38611" y="31556"/>
                    <a:pt x="38245" y="31440"/>
                  </a:cubicBezTo>
                  <a:cubicBezTo>
                    <a:pt x="38091" y="31396"/>
                    <a:pt x="37937" y="31364"/>
                    <a:pt x="37807" y="31364"/>
                  </a:cubicBezTo>
                  <a:cubicBezTo>
                    <a:pt x="37779" y="31364"/>
                    <a:pt x="37753" y="31365"/>
                    <a:pt x="37727" y="31369"/>
                  </a:cubicBezTo>
                  <a:cubicBezTo>
                    <a:pt x="37879" y="31279"/>
                    <a:pt x="38013" y="31172"/>
                    <a:pt x="38093" y="31030"/>
                  </a:cubicBezTo>
                  <a:cubicBezTo>
                    <a:pt x="38165" y="30887"/>
                    <a:pt x="38182" y="30726"/>
                    <a:pt x="38182" y="30566"/>
                  </a:cubicBezTo>
                  <a:close/>
                  <a:moveTo>
                    <a:pt x="34030" y="35788"/>
                  </a:moveTo>
                  <a:lnTo>
                    <a:pt x="34030" y="35788"/>
                  </a:lnTo>
                  <a:cubicBezTo>
                    <a:pt x="34019" y="35790"/>
                    <a:pt x="34009" y="35793"/>
                    <a:pt x="33998" y="35793"/>
                  </a:cubicBezTo>
                  <a:cubicBezTo>
                    <a:pt x="34009" y="35792"/>
                    <a:pt x="34019" y="35790"/>
                    <a:pt x="34030" y="35788"/>
                  </a:cubicBezTo>
                  <a:close/>
                  <a:moveTo>
                    <a:pt x="38129" y="30039"/>
                  </a:moveTo>
                  <a:lnTo>
                    <a:pt x="38129" y="30039"/>
                  </a:lnTo>
                  <a:cubicBezTo>
                    <a:pt x="38236" y="30057"/>
                    <a:pt x="38334" y="30075"/>
                    <a:pt x="38441" y="30102"/>
                  </a:cubicBezTo>
                  <a:cubicBezTo>
                    <a:pt x="38878" y="30218"/>
                    <a:pt x="39226" y="30378"/>
                    <a:pt x="39512" y="30619"/>
                  </a:cubicBezTo>
                  <a:cubicBezTo>
                    <a:pt x="39690" y="30771"/>
                    <a:pt x="39833" y="30940"/>
                    <a:pt x="39949" y="31128"/>
                  </a:cubicBezTo>
                  <a:cubicBezTo>
                    <a:pt x="40074" y="31342"/>
                    <a:pt x="40172" y="31592"/>
                    <a:pt x="40225" y="31868"/>
                  </a:cubicBezTo>
                  <a:cubicBezTo>
                    <a:pt x="40350" y="32502"/>
                    <a:pt x="40431" y="33019"/>
                    <a:pt x="40493" y="33474"/>
                  </a:cubicBezTo>
                  <a:cubicBezTo>
                    <a:pt x="40538" y="33804"/>
                    <a:pt x="40573" y="34089"/>
                    <a:pt x="40627" y="34339"/>
                  </a:cubicBezTo>
                  <a:cubicBezTo>
                    <a:pt x="40725" y="34848"/>
                    <a:pt x="40868" y="35187"/>
                    <a:pt x="41082" y="35463"/>
                  </a:cubicBezTo>
                  <a:cubicBezTo>
                    <a:pt x="40894" y="35399"/>
                    <a:pt x="40695" y="35368"/>
                    <a:pt x="40471" y="35368"/>
                  </a:cubicBezTo>
                  <a:cubicBezTo>
                    <a:pt x="40292" y="35368"/>
                    <a:pt x="40096" y="35388"/>
                    <a:pt x="39877" y="35428"/>
                  </a:cubicBezTo>
                  <a:cubicBezTo>
                    <a:pt x="39547" y="35472"/>
                    <a:pt x="39182" y="35561"/>
                    <a:pt x="38825" y="35642"/>
                  </a:cubicBezTo>
                  <a:cubicBezTo>
                    <a:pt x="38637" y="35686"/>
                    <a:pt x="38423" y="35731"/>
                    <a:pt x="38182" y="35776"/>
                  </a:cubicBezTo>
                  <a:cubicBezTo>
                    <a:pt x="37942" y="35820"/>
                    <a:pt x="37692" y="35865"/>
                    <a:pt x="37424" y="35918"/>
                  </a:cubicBezTo>
                  <a:cubicBezTo>
                    <a:pt x="37288" y="35938"/>
                    <a:pt x="37160" y="35946"/>
                    <a:pt x="37038" y="35946"/>
                  </a:cubicBezTo>
                  <a:cubicBezTo>
                    <a:pt x="36031" y="35946"/>
                    <a:pt x="35483" y="35333"/>
                    <a:pt x="35140" y="34848"/>
                  </a:cubicBezTo>
                  <a:cubicBezTo>
                    <a:pt x="35069" y="34750"/>
                    <a:pt x="35007" y="34643"/>
                    <a:pt x="34944" y="34527"/>
                  </a:cubicBezTo>
                  <a:cubicBezTo>
                    <a:pt x="34935" y="34562"/>
                    <a:pt x="34926" y="34598"/>
                    <a:pt x="34917" y="34634"/>
                  </a:cubicBezTo>
                  <a:cubicBezTo>
                    <a:pt x="34916" y="34640"/>
                    <a:pt x="34914" y="34647"/>
                    <a:pt x="34912" y="34654"/>
                  </a:cubicBezTo>
                  <a:lnTo>
                    <a:pt x="34912" y="34654"/>
                  </a:lnTo>
                  <a:cubicBezTo>
                    <a:pt x="34958" y="34452"/>
                    <a:pt x="35015" y="34257"/>
                    <a:pt x="35131" y="34134"/>
                  </a:cubicBezTo>
                  <a:cubicBezTo>
                    <a:pt x="35140" y="34125"/>
                    <a:pt x="35140" y="34125"/>
                    <a:pt x="35149" y="34116"/>
                  </a:cubicBezTo>
                  <a:cubicBezTo>
                    <a:pt x="35283" y="34384"/>
                    <a:pt x="35462" y="34678"/>
                    <a:pt x="35720" y="34937"/>
                  </a:cubicBezTo>
                  <a:cubicBezTo>
                    <a:pt x="36095" y="35312"/>
                    <a:pt x="36523" y="35499"/>
                    <a:pt x="37014" y="35499"/>
                  </a:cubicBezTo>
                  <a:cubicBezTo>
                    <a:pt x="37130" y="35499"/>
                    <a:pt x="37246" y="35490"/>
                    <a:pt x="37362" y="35463"/>
                  </a:cubicBezTo>
                  <a:lnTo>
                    <a:pt x="37656" y="35410"/>
                  </a:lnTo>
                  <a:cubicBezTo>
                    <a:pt x="37942" y="35365"/>
                    <a:pt x="38182" y="35312"/>
                    <a:pt x="38423" y="35258"/>
                  </a:cubicBezTo>
                  <a:lnTo>
                    <a:pt x="39092" y="35106"/>
                  </a:lnTo>
                  <a:cubicBezTo>
                    <a:pt x="39494" y="35017"/>
                    <a:pt x="39851" y="34937"/>
                    <a:pt x="40172" y="34901"/>
                  </a:cubicBezTo>
                  <a:cubicBezTo>
                    <a:pt x="40199" y="34892"/>
                    <a:pt x="40216" y="34883"/>
                    <a:pt x="40225" y="34866"/>
                  </a:cubicBezTo>
                  <a:cubicBezTo>
                    <a:pt x="40234" y="34848"/>
                    <a:pt x="40243" y="34830"/>
                    <a:pt x="40234" y="34812"/>
                  </a:cubicBezTo>
                  <a:cubicBezTo>
                    <a:pt x="40172" y="34527"/>
                    <a:pt x="40118" y="34179"/>
                    <a:pt x="40056" y="33715"/>
                  </a:cubicBezTo>
                  <a:lnTo>
                    <a:pt x="39967" y="33037"/>
                  </a:lnTo>
                  <a:lnTo>
                    <a:pt x="39869" y="32403"/>
                  </a:lnTo>
                  <a:lnTo>
                    <a:pt x="39797" y="31975"/>
                  </a:lnTo>
                  <a:cubicBezTo>
                    <a:pt x="39646" y="31217"/>
                    <a:pt x="39182" y="30726"/>
                    <a:pt x="38388" y="30503"/>
                  </a:cubicBezTo>
                  <a:cubicBezTo>
                    <a:pt x="38316" y="30476"/>
                    <a:pt x="38245" y="30459"/>
                    <a:pt x="38174" y="30441"/>
                  </a:cubicBezTo>
                  <a:cubicBezTo>
                    <a:pt x="38165" y="30360"/>
                    <a:pt x="38156" y="30280"/>
                    <a:pt x="38147" y="30200"/>
                  </a:cubicBezTo>
                  <a:cubicBezTo>
                    <a:pt x="38147" y="30146"/>
                    <a:pt x="38138" y="30093"/>
                    <a:pt x="38129" y="30039"/>
                  </a:cubicBezTo>
                  <a:close/>
                  <a:moveTo>
                    <a:pt x="15380" y="38461"/>
                  </a:moveTo>
                  <a:cubicBezTo>
                    <a:pt x="15389" y="38479"/>
                    <a:pt x="15398" y="38488"/>
                    <a:pt x="15416" y="38505"/>
                  </a:cubicBezTo>
                  <a:cubicBezTo>
                    <a:pt x="15398" y="38488"/>
                    <a:pt x="15389" y="38479"/>
                    <a:pt x="15380" y="38470"/>
                  </a:cubicBezTo>
                  <a:cubicBezTo>
                    <a:pt x="15380" y="38470"/>
                    <a:pt x="15380" y="38461"/>
                    <a:pt x="15380" y="38461"/>
                  </a:cubicBezTo>
                  <a:close/>
                  <a:moveTo>
                    <a:pt x="16299" y="38746"/>
                  </a:moveTo>
                  <a:cubicBezTo>
                    <a:pt x="16293" y="38748"/>
                    <a:pt x="16287" y="38750"/>
                    <a:pt x="16281" y="38751"/>
                  </a:cubicBezTo>
                  <a:lnTo>
                    <a:pt x="16281" y="38751"/>
                  </a:lnTo>
                  <a:cubicBezTo>
                    <a:pt x="16287" y="38749"/>
                    <a:pt x="16293" y="38748"/>
                    <a:pt x="16299" y="38746"/>
                  </a:cubicBezTo>
                  <a:close/>
                  <a:moveTo>
                    <a:pt x="16211" y="38764"/>
                  </a:moveTo>
                  <a:cubicBezTo>
                    <a:pt x="16210" y="38764"/>
                    <a:pt x="16210" y="38764"/>
                    <a:pt x="16210" y="38764"/>
                  </a:cubicBezTo>
                  <a:lnTo>
                    <a:pt x="16201" y="38764"/>
                  </a:lnTo>
                  <a:cubicBezTo>
                    <a:pt x="16204" y="38764"/>
                    <a:pt x="16207" y="38764"/>
                    <a:pt x="16211" y="38764"/>
                  </a:cubicBezTo>
                  <a:close/>
                  <a:moveTo>
                    <a:pt x="27888" y="38889"/>
                  </a:moveTo>
                  <a:lnTo>
                    <a:pt x="27888" y="38889"/>
                  </a:lnTo>
                  <a:cubicBezTo>
                    <a:pt x="27883" y="38894"/>
                    <a:pt x="27878" y="38899"/>
                    <a:pt x="27872" y="38904"/>
                  </a:cubicBezTo>
                  <a:lnTo>
                    <a:pt x="27872" y="38904"/>
                  </a:lnTo>
                  <a:cubicBezTo>
                    <a:pt x="27877" y="38899"/>
                    <a:pt x="27882" y="38894"/>
                    <a:pt x="27888" y="38889"/>
                  </a:cubicBezTo>
                  <a:close/>
                  <a:moveTo>
                    <a:pt x="24109" y="5434"/>
                  </a:moveTo>
                  <a:cubicBezTo>
                    <a:pt x="24123" y="5434"/>
                    <a:pt x="24136" y="5434"/>
                    <a:pt x="24150" y="5435"/>
                  </a:cubicBezTo>
                  <a:cubicBezTo>
                    <a:pt x="24364" y="5453"/>
                    <a:pt x="24587" y="5631"/>
                    <a:pt x="24792" y="5810"/>
                  </a:cubicBezTo>
                  <a:cubicBezTo>
                    <a:pt x="25006" y="5988"/>
                    <a:pt x="25229" y="6167"/>
                    <a:pt x="25470" y="6202"/>
                  </a:cubicBezTo>
                  <a:cubicBezTo>
                    <a:pt x="25512" y="6210"/>
                    <a:pt x="25555" y="6213"/>
                    <a:pt x="25599" y="6213"/>
                  </a:cubicBezTo>
                  <a:cubicBezTo>
                    <a:pt x="25810" y="6213"/>
                    <a:pt x="26031" y="6131"/>
                    <a:pt x="26246" y="6042"/>
                  </a:cubicBezTo>
                  <a:cubicBezTo>
                    <a:pt x="26454" y="5963"/>
                    <a:pt x="26662" y="5884"/>
                    <a:pt x="26843" y="5884"/>
                  </a:cubicBezTo>
                  <a:cubicBezTo>
                    <a:pt x="26886" y="5884"/>
                    <a:pt x="26929" y="5889"/>
                    <a:pt x="26969" y="5899"/>
                  </a:cubicBezTo>
                  <a:cubicBezTo>
                    <a:pt x="27183" y="5953"/>
                    <a:pt x="27370" y="6167"/>
                    <a:pt x="27549" y="6381"/>
                  </a:cubicBezTo>
                  <a:cubicBezTo>
                    <a:pt x="27727" y="6586"/>
                    <a:pt x="27914" y="6800"/>
                    <a:pt x="28146" y="6880"/>
                  </a:cubicBezTo>
                  <a:cubicBezTo>
                    <a:pt x="28235" y="6910"/>
                    <a:pt x="28328" y="6921"/>
                    <a:pt x="28425" y="6921"/>
                  </a:cubicBezTo>
                  <a:cubicBezTo>
                    <a:pt x="28590" y="6921"/>
                    <a:pt x="28765" y="6888"/>
                    <a:pt x="28940" y="6854"/>
                  </a:cubicBezTo>
                  <a:cubicBezTo>
                    <a:pt x="29115" y="6820"/>
                    <a:pt x="29283" y="6786"/>
                    <a:pt x="29435" y="6786"/>
                  </a:cubicBezTo>
                  <a:cubicBezTo>
                    <a:pt x="29523" y="6786"/>
                    <a:pt x="29605" y="6797"/>
                    <a:pt x="29681" y="6827"/>
                  </a:cubicBezTo>
                  <a:cubicBezTo>
                    <a:pt x="29877" y="6916"/>
                    <a:pt x="30029" y="7166"/>
                    <a:pt x="30171" y="7398"/>
                  </a:cubicBezTo>
                  <a:cubicBezTo>
                    <a:pt x="30314" y="7630"/>
                    <a:pt x="30457" y="7880"/>
                    <a:pt x="30680" y="7996"/>
                  </a:cubicBezTo>
                  <a:cubicBezTo>
                    <a:pt x="30837" y="8081"/>
                    <a:pt x="31032" y="8098"/>
                    <a:pt x="31234" y="8098"/>
                  </a:cubicBezTo>
                  <a:cubicBezTo>
                    <a:pt x="31308" y="8098"/>
                    <a:pt x="31382" y="8096"/>
                    <a:pt x="31456" y="8094"/>
                  </a:cubicBezTo>
                  <a:cubicBezTo>
                    <a:pt x="31532" y="8091"/>
                    <a:pt x="31607" y="8089"/>
                    <a:pt x="31680" y="8089"/>
                  </a:cubicBezTo>
                  <a:cubicBezTo>
                    <a:pt x="31879" y="8089"/>
                    <a:pt x="32059" y="8107"/>
                    <a:pt x="32196" y="8192"/>
                  </a:cubicBezTo>
                  <a:cubicBezTo>
                    <a:pt x="32375" y="8317"/>
                    <a:pt x="32482" y="8567"/>
                    <a:pt x="32580" y="8834"/>
                  </a:cubicBezTo>
                  <a:cubicBezTo>
                    <a:pt x="32687" y="9093"/>
                    <a:pt x="32794" y="9352"/>
                    <a:pt x="32990" y="9503"/>
                  </a:cubicBezTo>
                  <a:cubicBezTo>
                    <a:pt x="33187" y="9664"/>
                    <a:pt x="33463" y="9699"/>
                    <a:pt x="33740" y="9735"/>
                  </a:cubicBezTo>
                  <a:cubicBezTo>
                    <a:pt x="34025" y="9771"/>
                    <a:pt x="34293" y="9807"/>
                    <a:pt x="34453" y="9958"/>
                  </a:cubicBezTo>
                  <a:cubicBezTo>
                    <a:pt x="34614" y="10101"/>
                    <a:pt x="34668" y="10369"/>
                    <a:pt x="34730" y="10645"/>
                  </a:cubicBezTo>
                  <a:cubicBezTo>
                    <a:pt x="34792" y="10913"/>
                    <a:pt x="34855" y="11198"/>
                    <a:pt x="35015" y="11377"/>
                  </a:cubicBezTo>
                  <a:cubicBezTo>
                    <a:pt x="35185" y="11564"/>
                    <a:pt x="35462" y="11644"/>
                    <a:pt x="35729" y="11725"/>
                  </a:cubicBezTo>
                  <a:cubicBezTo>
                    <a:pt x="35997" y="11805"/>
                    <a:pt x="36256" y="11885"/>
                    <a:pt x="36389" y="12064"/>
                  </a:cubicBezTo>
                  <a:cubicBezTo>
                    <a:pt x="36416" y="12099"/>
                    <a:pt x="36443" y="12144"/>
                    <a:pt x="36461" y="12188"/>
                  </a:cubicBezTo>
                  <a:cubicBezTo>
                    <a:pt x="36452" y="12278"/>
                    <a:pt x="36461" y="12358"/>
                    <a:pt x="36523" y="12429"/>
                  </a:cubicBezTo>
                  <a:cubicBezTo>
                    <a:pt x="36541" y="12545"/>
                    <a:pt x="36550" y="12661"/>
                    <a:pt x="36550" y="12786"/>
                  </a:cubicBezTo>
                  <a:cubicBezTo>
                    <a:pt x="36568" y="13063"/>
                    <a:pt x="36586" y="13348"/>
                    <a:pt x="36719" y="13553"/>
                  </a:cubicBezTo>
                  <a:cubicBezTo>
                    <a:pt x="36853" y="13767"/>
                    <a:pt x="37112" y="13892"/>
                    <a:pt x="37353" y="14017"/>
                  </a:cubicBezTo>
                  <a:cubicBezTo>
                    <a:pt x="37504" y="14089"/>
                    <a:pt x="37647" y="14160"/>
                    <a:pt x="37763" y="14249"/>
                  </a:cubicBezTo>
                  <a:cubicBezTo>
                    <a:pt x="37763" y="14267"/>
                    <a:pt x="37763" y="14294"/>
                    <a:pt x="37772" y="14312"/>
                  </a:cubicBezTo>
                  <a:cubicBezTo>
                    <a:pt x="37781" y="14401"/>
                    <a:pt x="37817" y="14454"/>
                    <a:pt x="37861" y="14499"/>
                  </a:cubicBezTo>
                  <a:cubicBezTo>
                    <a:pt x="37897" y="14535"/>
                    <a:pt x="37951" y="14561"/>
                    <a:pt x="38004" y="14570"/>
                  </a:cubicBezTo>
                  <a:cubicBezTo>
                    <a:pt x="38049" y="14749"/>
                    <a:pt x="38022" y="14972"/>
                    <a:pt x="37995" y="15195"/>
                  </a:cubicBezTo>
                  <a:cubicBezTo>
                    <a:pt x="37968" y="15471"/>
                    <a:pt x="37933" y="15757"/>
                    <a:pt x="38031" y="15989"/>
                  </a:cubicBezTo>
                  <a:cubicBezTo>
                    <a:pt x="38138" y="16212"/>
                    <a:pt x="38361" y="16381"/>
                    <a:pt x="38584" y="16542"/>
                  </a:cubicBezTo>
                  <a:cubicBezTo>
                    <a:pt x="38807" y="16702"/>
                    <a:pt x="39039" y="16872"/>
                    <a:pt x="39110" y="17077"/>
                  </a:cubicBezTo>
                  <a:cubicBezTo>
                    <a:pt x="39182" y="17282"/>
                    <a:pt x="39101" y="17541"/>
                    <a:pt x="39030" y="17818"/>
                  </a:cubicBezTo>
                  <a:cubicBezTo>
                    <a:pt x="38950" y="18076"/>
                    <a:pt x="38869" y="18353"/>
                    <a:pt x="38932" y="18603"/>
                  </a:cubicBezTo>
                  <a:cubicBezTo>
                    <a:pt x="38994" y="18835"/>
                    <a:pt x="39191" y="19040"/>
                    <a:pt x="39387" y="19236"/>
                  </a:cubicBezTo>
                  <a:cubicBezTo>
                    <a:pt x="39485" y="19343"/>
                    <a:pt x="39592" y="19450"/>
                    <a:pt x="39672" y="19557"/>
                  </a:cubicBezTo>
                  <a:cubicBezTo>
                    <a:pt x="39672" y="19584"/>
                    <a:pt x="39672" y="19620"/>
                    <a:pt x="39681" y="19646"/>
                  </a:cubicBezTo>
                  <a:cubicBezTo>
                    <a:pt x="39699" y="19771"/>
                    <a:pt x="39753" y="19869"/>
                    <a:pt x="39815" y="19932"/>
                  </a:cubicBezTo>
                  <a:cubicBezTo>
                    <a:pt x="39815" y="20128"/>
                    <a:pt x="39717" y="20342"/>
                    <a:pt x="39610" y="20565"/>
                  </a:cubicBezTo>
                  <a:cubicBezTo>
                    <a:pt x="39485" y="20815"/>
                    <a:pt x="39360" y="21074"/>
                    <a:pt x="39387" y="21324"/>
                  </a:cubicBezTo>
                  <a:cubicBezTo>
                    <a:pt x="39405" y="21564"/>
                    <a:pt x="39565" y="21805"/>
                    <a:pt x="39726" y="22028"/>
                  </a:cubicBezTo>
                  <a:cubicBezTo>
                    <a:pt x="39877" y="22251"/>
                    <a:pt x="40047" y="22483"/>
                    <a:pt x="40047" y="22706"/>
                  </a:cubicBezTo>
                  <a:cubicBezTo>
                    <a:pt x="40047" y="22929"/>
                    <a:pt x="39877" y="23161"/>
                    <a:pt x="39726" y="23384"/>
                  </a:cubicBezTo>
                  <a:cubicBezTo>
                    <a:pt x="39565" y="23607"/>
                    <a:pt x="39405" y="23839"/>
                    <a:pt x="39387" y="24089"/>
                  </a:cubicBezTo>
                  <a:cubicBezTo>
                    <a:pt x="39360" y="24339"/>
                    <a:pt x="39485" y="24598"/>
                    <a:pt x="39610" y="24847"/>
                  </a:cubicBezTo>
                  <a:cubicBezTo>
                    <a:pt x="39663" y="24963"/>
                    <a:pt x="39717" y="25070"/>
                    <a:pt x="39753" y="25177"/>
                  </a:cubicBezTo>
                  <a:cubicBezTo>
                    <a:pt x="39744" y="25213"/>
                    <a:pt x="39744" y="25258"/>
                    <a:pt x="39753" y="25311"/>
                  </a:cubicBezTo>
                  <a:cubicBezTo>
                    <a:pt x="39770" y="25365"/>
                    <a:pt x="39788" y="25409"/>
                    <a:pt x="39815" y="25436"/>
                  </a:cubicBezTo>
                  <a:cubicBezTo>
                    <a:pt x="39815" y="25481"/>
                    <a:pt x="39815" y="25516"/>
                    <a:pt x="39815" y="25561"/>
                  </a:cubicBezTo>
                  <a:cubicBezTo>
                    <a:pt x="39770" y="25775"/>
                    <a:pt x="39574" y="25980"/>
                    <a:pt x="39387" y="26177"/>
                  </a:cubicBezTo>
                  <a:cubicBezTo>
                    <a:pt x="39191" y="26373"/>
                    <a:pt x="38994" y="26578"/>
                    <a:pt x="38932" y="26810"/>
                  </a:cubicBezTo>
                  <a:cubicBezTo>
                    <a:pt x="38869" y="27060"/>
                    <a:pt x="38950" y="27327"/>
                    <a:pt x="39030" y="27595"/>
                  </a:cubicBezTo>
                  <a:cubicBezTo>
                    <a:pt x="39101" y="27872"/>
                    <a:pt x="39182" y="28130"/>
                    <a:pt x="39110" y="28335"/>
                  </a:cubicBezTo>
                  <a:cubicBezTo>
                    <a:pt x="39039" y="28541"/>
                    <a:pt x="38807" y="28710"/>
                    <a:pt x="38584" y="28871"/>
                  </a:cubicBezTo>
                  <a:cubicBezTo>
                    <a:pt x="38361" y="29031"/>
                    <a:pt x="38138" y="29201"/>
                    <a:pt x="38031" y="29424"/>
                  </a:cubicBezTo>
                  <a:cubicBezTo>
                    <a:pt x="37933" y="29656"/>
                    <a:pt x="37968" y="29941"/>
                    <a:pt x="37995" y="30218"/>
                  </a:cubicBezTo>
                  <a:cubicBezTo>
                    <a:pt x="38031" y="30494"/>
                    <a:pt x="38066" y="30762"/>
                    <a:pt x="37959" y="30958"/>
                  </a:cubicBezTo>
                  <a:cubicBezTo>
                    <a:pt x="37852" y="31146"/>
                    <a:pt x="37603" y="31270"/>
                    <a:pt x="37353" y="31395"/>
                  </a:cubicBezTo>
                  <a:cubicBezTo>
                    <a:pt x="37112" y="31520"/>
                    <a:pt x="36853" y="31645"/>
                    <a:pt x="36719" y="31850"/>
                  </a:cubicBezTo>
                  <a:cubicBezTo>
                    <a:pt x="36577" y="32064"/>
                    <a:pt x="36568" y="32350"/>
                    <a:pt x="36550" y="32626"/>
                  </a:cubicBezTo>
                  <a:cubicBezTo>
                    <a:pt x="36541" y="32912"/>
                    <a:pt x="36523" y="33180"/>
                    <a:pt x="36389" y="33349"/>
                  </a:cubicBezTo>
                  <a:cubicBezTo>
                    <a:pt x="36256" y="33527"/>
                    <a:pt x="35997" y="33599"/>
                    <a:pt x="35729" y="33688"/>
                  </a:cubicBezTo>
                  <a:cubicBezTo>
                    <a:pt x="35462" y="33768"/>
                    <a:pt x="35185" y="33849"/>
                    <a:pt x="35015" y="34036"/>
                  </a:cubicBezTo>
                  <a:cubicBezTo>
                    <a:pt x="34855" y="34214"/>
                    <a:pt x="34792" y="34500"/>
                    <a:pt x="34730" y="34767"/>
                  </a:cubicBezTo>
                  <a:cubicBezTo>
                    <a:pt x="34668" y="35044"/>
                    <a:pt x="34614" y="35312"/>
                    <a:pt x="34453" y="35454"/>
                  </a:cubicBezTo>
                  <a:cubicBezTo>
                    <a:pt x="34293" y="35606"/>
                    <a:pt x="34025" y="35642"/>
                    <a:pt x="33740" y="35677"/>
                  </a:cubicBezTo>
                  <a:cubicBezTo>
                    <a:pt x="33463" y="35713"/>
                    <a:pt x="33187" y="35749"/>
                    <a:pt x="32990" y="35900"/>
                  </a:cubicBezTo>
                  <a:cubicBezTo>
                    <a:pt x="32794" y="36061"/>
                    <a:pt x="32687" y="36320"/>
                    <a:pt x="32580" y="36578"/>
                  </a:cubicBezTo>
                  <a:cubicBezTo>
                    <a:pt x="32500" y="36784"/>
                    <a:pt x="32419" y="36980"/>
                    <a:pt x="32303" y="37114"/>
                  </a:cubicBezTo>
                  <a:cubicBezTo>
                    <a:pt x="32214" y="37123"/>
                    <a:pt x="32125" y="37149"/>
                    <a:pt x="32027" y="37212"/>
                  </a:cubicBezTo>
                  <a:cubicBezTo>
                    <a:pt x="31982" y="37248"/>
                    <a:pt x="31938" y="37274"/>
                    <a:pt x="31911" y="37310"/>
                  </a:cubicBezTo>
                  <a:cubicBezTo>
                    <a:pt x="31840" y="37319"/>
                    <a:pt x="31766" y="37321"/>
                    <a:pt x="31690" y="37321"/>
                  </a:cubicBezTo>
                  <a:cubicBezTo>
                    <a:pt x="31614" y="37321"/>
                    <a:pt x="31536" y="37319"/>
                    <a:pt x="31456" y="37319"/>
                  </a:cubicBezTo>
                  <a:cubicBezTo>
                    <a:pt x="31382" y="37316"/>
                    <a:pt x="31308" y="37314"/>
                    <a:pt x="31234" y="37314"/>
                  </a:cubicBezTo>
                  <a:cubicBezTo>
                    <a:pt x="31031" y="37314"/>
                    <a:pt x="30834" y="37332"/>
                    <a:pt x="30671" y="37417"/>
                  </a:cubicBezTo>
                  <a:cubicBezTo>
                    <a:pt x="30457" y="37533"/>
                    <a:pt x="30314" y="37783"/>
                    <a:pt x="30162" y="38015"/>
                  </a:cubicBezTo>
                  <a:cubicBezTo>
                    <a:pt x="30029" y="38247"/>
                    <a:pt x="29877" y="38488"/>
                    <a:pt x="29681" y="38577"/>
                  </a:cubicBezTo>
                  <a:cubicBezTo>
                    <a:pt x="29601" y="38611"/>
                    <a:pt x="29514" y="38624"/>
                    <a:pt x="29420" y="38624"/>
                  </a:cubicBezTo>
                  <a:cubicBezTo>
                    <a:pt x="29271" y="38624"/>
                    <a:pt x="29106" y="38592"/>
                    <a:pt x="28931" y="38559"/>
                  </a:cubicBezTo>
                  <a:cubicBezTo>
                    <a:pt x="28762" y="38525"/>
                    <a:pt x="28586" y="38491"/>
                    <a:pt x="28420" y="38491"/>
                  </a:cubicBezTo>
                  <a:cubicBezTo>
                    <a:pt x="28324" y="38491"/>
                    <a:pt x="28232" y="38503"/>
                    <a:pt x="28146" y="38532"/>
                  </a:cubicBezTo>
                  <a:cubicBezTo>
                    <a:pt x="27914" y="38612"/>
                    <a:pt x="27727" y="38827"/>
                    <a:pt x="27549" y="39032"/>
                  </a:cubicBezTo>
                  <a:cubicBezTo>
                    <a:pt x="27424" y="39183"/>
                    <a:pt x="27290" y="39326"/>
                    <a:pt x="27156" y="39424"/>
                  </a:cubicBezTo>
                  <a:cubicBezTo>
                    <a:pt x="27111" y="39399"/>
                    <a:pt x="27063" y="39386"/>
                    <a:pt x="27014" y="39386"/>
                  </a:cubicBezTo>
                  <a:cubicBezTo>
                    <a:pt x="26957" y="39386"/>
                    <a:pt x="26897" y="39404"/>
                    <a:pt x="26835" y="39442"/>
                  </a:cubicBezTo>
                  <a:cubicBezTo>
                    <a:pt x="26799" y="39469"/>
                    <a:pt x="26772" y="39496"/>
                    <a:pt x="26755" y="39522"/>
                  </a:cubicBezTo>
                  <a:cubicBezTo>
                    <a:pt x="26594" y="39496"/>
                    <a:pt x="26425" y="39433"/>
                    <a:pt x="26246" y="39362"/>
                  </a:cubicBezTo>
                  <a:cubicBezTo>
                    <a:pt x="26025" y="39278"/>
                    <a:pt x="25796" y="39194"/>
                    <a:pt x="25579" y="39194"/>
                  </a:cubicBezTo>
                  <a:cubicBezTo>
                    <a:pt x="25542" y="39194"/>
                    <a:pt x="25506" y="39196"/>
                    <a:pt x="25470" y="39201"/>
                  </a:cubicBezTo>
                  <a:cubicBezTo>
                    <a:pt x="25229" y="39246"/>
                    <a:pt x="25006" y="39424"/>
                    <a:pt x="24792" y="39603"/>
                  </a:cubicBezTo>
                  <a:cubicBezTo>
                    <a:pt x="24587" y="39781"/>
                    <a:pt x="24364" y="39959"/>
                    <a:pt x="24150" y="39977"/>
                  </a:cubicBezTo>
                  <a:cubicBezTo>
                    <a:pt x="24136" y="39978"/>
                    <a:pt x="24123" y="39979"/>
                    <a:pt x="24109" y="39979"/>
                  </a:cubicBezTo>
                  <a:cubicBezTo>
                    <a:pt x="23899" y="39979"/>
                    <a:pt x="23680" y="39853"/>
                    <a:pt x="23454" y="39719"/>
                  </a:cubicBezTo>
                  <a:cubicBezTo>
                    <a:pt x="23213" y="39576"/>
                    <a:pt x="22963" y="39433"/>
                    <a:pt x="22713" y="39433"/>
                  </a:cubicBezTo>
                  <a:cubicBezTo>
                    <a:pt x="22464" y="39433"/>
                    <a:pt x="22214" y="39576"/>
                    <a:pt x="21973" y="39719"/>
                  </a:cubicBezTo>
                  <a:cubicBezTo>
                    <a:pt x="21747" y="39853"/>
                    <a:pt x="21528" y="39979"/>
                    <a:pt x="21325" y="39979"/>
                  </a:cubicBezTo>
                  <a:cubicBezTo>
                    <a:pt x="21312" y="39979"/>
                    <a:pt x="21299" y="39978"/>
                    <a:pt x="21286" y="39977"/>
                  </a:cubicBezTo>
                  <a:cubicBezTo>
                    <a:pt x="21063" y="39959"/>
                    <a:pt x="20840" y="39781"/>
                    <a:pt x="20635" y="39603"/>
                  </a:cubicBezTo>
                  <a:cubicBezTo>
                    <a:pt x="20421" y="39424"/>
                    <a:pt x="20207" y="39246"/>
                    <a:pt x="19957" y="39201"/>
                  </a:cubicBezTo>
                  <a:cubicBezTo>
                    <a:pt x="19922" y="39196"/>
                    <a:pt x="19887" y="39194"/>
                    <a:pt x="19851" y="39194"/>
                  </a:cubicBezTo>
                  <a:cubicBezTo>
                    <a:pt x="19639" y="39194"/>
                    <a:pt x="19410" y="39278"/>
                    <a:pt x="19181" y="39362"/>
                  </a:cubicBezTo>
                  <a:cubicBezTo>
                    <a:pt x="18969" y="39449"/>
                    <a:pt x="18763" y="39525"/>
                    <a:pt x="18578" y="39525"/>
                  </a:cubicBezTo>
                  <a:cubicBezTo>
                    <a:pt x="18537" y="39525"/>
                    <a:pt x="18497" y="39522"/>
                    <a:pt x="18458" y="39513"/>
                  </a:cubicBezTo>
                  <a:cubicBezTo>
                    <a:pt x="18244" y="39451"/>
                    <a:pt x="18057" y="39237"/>
                    <a:pt x="17878" y="39032"/>
                  </a:cubicBezTo>
                  <a:cubicBezTo>
                    <a:pt x="17700" y="38827"/>
                    <a:pt x="17512" y="38612"/>
                    <a:pt x="17280" y="38532"/>
                  </a:cubicBezTo>
                  <a:cubicBezTo>
                    <a:pt x="17195" y="38503"/>
                    <a:pt x="17103" y="38491"/>
                    <a:pt x="17007" y="38491"/>
                  </a:cubicBezTo>
                  <a:cubicBezTo>
                    <a:pt x="16841" y="38491"/>
                    <a:pt x="16665" y="38525"/>
                    <a:pt x="16495" y="38559"/>
                  </a:cubicBezTo>
                  <a:cubicBezTo>
                    <a:pt x="16321" y="38592"/>
                    <a:pt x="16156" y="38624"/>
                    <a:pt x="16009" y="38624"/>
                  </a:cubicBezTo>
                  <a:cubicBezTo>
                    <a:pt x="15916" y="38624"/>
                    <a:pt x="15831" y="38611"/>
                    <a:pt x="15755" y="38577"/>
                  </a:cubicBezTo>
                  <a:cubicBezTo>
                    <a:pt x="15550" y="38488"/>
                    <a:pt x="15407" y="38247"/>
                    <a:pt x="15264" y="38015"/>
                  </a:cubicBezTo>
                  <a:cubicBezTo>
                    <a:pt x="15122" y="37783"/>
                    <a:pt x="14970" y="37533"/>
                    <a:pt x="14756" y="37417"/>
                  </a:cubicBezTo>
                  <a:cubicBezTo>
                    <a:pt x="14592" y="37332"/>
                    <a:pt x="14395" y="37314"/>
                    <a:pt x="14193" y="37314"/>
                  </a:cubicBezTo>
                  <a:cubicBezTo>
                    <a:pt x="14119" y="37314"/>
                    <a:pt x="14045" y="37316"/>
                    <a:pt x="13971" y="37319"/>
                  </a:cubicBezTo>
                  <a:cubicBezTo>
                    <a:pt x="13897" y="37321"/>
                    <a:pt x="13825" y="37323"/>
                    <a:pt x="13754" y="37323"/>
                  </a:cubicBezTo>
                  <a:cubicBezTo>
                    <a:pt x="13552" y="37323"/>
                    <a:pt x="13369" y="37304"/>
                    <a:pt x="13230" y="37212"/>
                  </a:cubicBezTo>
                  <a:cubicBezTo>
                    <a:pt x="13052" y="37096"/>
                    <a:pt x="12954" y="36846"/>
                    <a:pt x="12847" y="36578"/>
                  </a:cubicBezTo>
                  <a:cubicBezTo>
                    <a:pt x="12740" y="36320"/>
                    <a:pt x="12633" y="36061"/>
                    <a:pt x="12445" y="35900"/>
                  </a:cubicBezTo>
                  <a:cubicBezTo>
                    <a:pt x="12249" y="35749"/>
                    <a:pt x="11964" y="35713"/>
                    <a:pt x="11687" y="35677"/>
                  </a:cubicBezTo>
                  <a:cubicBezTo>
                    <a:pt x="11401" y="35642"/>
                    <a:pt x="11134" y="35606"/>
                    <a:pt x="10973" y="35454"/>
                  </a:cubicBezTo>
                  <a:cubicBezTo>
                    <a:pt x="10813" y="35303"/>
                    <a:pt x="10759" y="35044"/>
                    <a:pt x="10697" y="34767"/>
                  </a:cubicBezTo>
                  <a:cubicBezTo>
                    <a:pt x="10634" y="34491"/>
                    <a:pt x="10581" y="34214"/>
                    <a:pt x="10411" y="34036"/>
                  </a:cubicBezTo>
                  <a:cubicBezTo>
                    <a:pt x="10242" y="33849"/>
                    <a:pt x="9965" y="33768"/>
                    <a:pt x="9706" y="33688"/>
                  </a:cubicBezTo>
                  <a:cubicBezTo>
                    <a:pt x="9430" y="33599"/>
                    <a:pt x="9171" y="33527"/>
                    <a:pt x="9037" y="33349"/>
                  </a:cubicBezTo>
                  <a:cubicBezTo>
                    <a:pt x="9011" y="33313"/>
                    <a:pt x="8984" y="33269"/>
                    <a:pt x="8966" y="33224"/>
                  </a:cubicBezTo>
                  <a:cubicBezTo>
                    <a:pt x="8984" y="33135"/>
                    <a:pt x="8966" y="33055"/>
                    <a:pt x="8904" y="32983"/>
                  </a:cubicBezTo>
                  <a:cubicBezTo>
                    <a:pt x="8886" y="32867"/>
                    <a:pt x="8886" y="32751"/>
                    <a:pt x="8877" y="32626"/>
                  </a:cubicBezTo>
                  <a:cubicBezTo>
                    <a:pt x="8859" y="32350"/>
                    <a:pt x="8850" y="32064"/>
                    <a:pt x="8707" y="31850"/>
                  </a:cubicBezTo>
                  <a:cubicBezTo>
                    <a:pt x="8574" y="31645"/>
                    <a:pt x="8315" y="31520"/>
                    <a:pt x="8074" y="31395"/>
                  </a:cubicBezTo>
                  <a:cubicBezTo>
                    <a:pt x="7922" y="31324"/>
                    <a:pt x="7780" y="31253"/>
                    <a:pt x="7664" y="31163"/>
                  </a:cubicBezTo>
                  <a:cubicBezTo>
                    <a:pt x="7664" y="31146"/>
                    <a:pt x="7664" y="31119"/>
                    <a:pt x="7655" y="31101"/>
                  </a:cubicBezTo>
                  <a:cubicBezTo>
                    <a:pt x="7646" y="31012"/>
                    <a:pt x="7610" y="30949"/>
                    <a:pt x="7565" y="30914"/>
                  </a:cubicBezTo>
                  <a:cubicBezTo>
                    <a:pt x="7530" y="30878"/>
                    <a:pt x="7476" y="30851"/>
                    <a:pt x="7423" y="30842"/>
                  </a:cubicBezTo>
                  <a:cubicBezTo>
                    <a:pt x="7378" y="30664"/>
                    <a:pt x="7405" y="30441"/>
                    <a:pt x="7432" y="30218"/>
                  </a:cubicBezTo>
                  <a:cubicBezTo>
                    <a:pt x="7458" y="29941"/>
                    <a:pt x="7494" y="29656"/>
                    <a:pt x="7396" y="29424"/>
                  </a:cubicBezTo>
                  <a:cubicBezTo>
                    <a:pt x="7298" y="29201"/>
                    <a:pt x="7066" y="29031"/>
                    <a:pt x="6843" y="28871"/>
                  </a:cubicBezTo>
                  <a:cubicBezTo>
                    <a:pt x="6620" y="28710"/>
                    <a:pt x="6388" y="28541"/>
                    <a:pt x="6316" y="28335"/>
                  </a:cubicBezTo>
                  <a:cubicBezTo>
                    <a:pt x="6245" y="28130"/>
                    <a:pt x="6325" y="27872"/>
                    <a:pt x="6406" y="27595"/>
                  </a:cubicBezTo>
                  <a:cubicBezTo>
                    <a:pt x="6477" y="27327"/>
                    <a:pt x="6557" y="27060"/>
                    <a:pt x="6495" y="26810"/>
                  </a:cubicBezTo>
                  <a:cubicBezTo>
                    <a:pt x="6432" y="26578"/>
                    <a:pt x="6236" y="26373"/>
                    <a:pt x="6040" y="26177"/>
                  </a:cubicBezTo>
                  <a:cubicBezTo>
                    <a:pt x="5853" y="25980"/>
                    <a:pt x="5656" y="25775"/>
                    <a:pt x="5621" y="25561"/>
                  </a:cubicBezTo>
                  <a:cubicBezTo>
                    <a:pt x="5585" y="25347"/>
                    <a:pt x="5701" y="25106"/>
                    <a:pt x="5817" y="24847"/>
                  </a:cubicBezTo>
                  <a:cubicBezTo>
                    <a:pt x="5942" y="24598"/>
                    <a:pt x="6067" y="24339"/>
                    <a:pt x="6049" y="24089"/>
                  </a:cubicBezTo>
                  <a:cubicBezTo>
                    <a:pt x="6022" y="23839"/>
                    <a:pt x="5862" y="23607"/>
                    <a:pt x="5701" y="23384"/>
                  </a:cubicBezTo>
                  <a:cubicBezTo>
                    <a:pt x="5549" y="23161"/>
                    <a:pt x="5380" y="22929"/>
                    <a:pt x="5380" y="22706"/>
                  </a:cubicBezTo>
                  <a:cubicBezTo>
                    <a:pt x="5380" y="22483"/>
                    <a:pt x="5549" y="22251"/>
                    <a:pt x="5701" y="22028"/>
                  </a:cubicBezTo>
                  <a:cubicBezTo>
                    <a:pt x="5862" y="21805"/>
                    <a:pt x="6022" y="21564"/>
                    <a:pt x="6049" y="21324"/>
                  </a:cubicBezTo>
                  <a:cubicBezTo>
                    <a:pt x="6067" y="21074"/>
                    <a:pt x="5942" y="20815"/>
                    <a:pt x="5817" y="20565"/>
                  </a:cubicBezTo>
                  <a:cubicBezTo>
                    <a:pt x="5701" y="20307"/>
                    <a:pt x="5585" y="20066"/>
                    <a:pt x="5621" y="19852"/>
                  </a:cubicBezTo>
                  <a:cubicBezTo>
                    <a:pt x="5656" y="19637"/>
                    <a:pt x="5853" y="19432"/>
                    <a:pt x="6040" y="19236"/>
                  </a:cubicBezTo>
                  <a:cubicBezTo>
                    <a:pt x="6236" y="19040"/>
                    <a:pt x="6432" y="18835"/>
                    <a:pt x="6495" y="18603"/>
                  </a:cubicBezTo>
                  <a:cubicBezTo>
                    <a:pt x="6557" y="18353"/>
                    <a:pt x="6477" y="18076"/>
                    <a:pt x="6406" y="17818"/>
                  </a:cubicBezTo>
                  <a:cubicBezTo>
                    <a:pt x="6325" y="17541"/>
                    <a:pt x="6245" y="17282"/>
                    <a:pt x="6316" y="17077"/>
                  </a:cubicBezTo>
                  <a:cubicBezTo>
                    <a:pt x="6388" y="16872"/>
                    <a:pt x="6620" y="16702"/>
                    <a:pt x="6843" y="16542"/>
                  </a:cubicBezTo>
                  <a:cubicBezTo>
                    <a:pt x="7066" y="16381"/>
                    <a:pt x="7298" y="16212"/>
                    <a:pt x="7396" y="15989"/>
                  </a:cubicBezTo>
                  <a:cubicBezTo>
                    <a:pt x="7494" y="15757"/>
                    <a:pt x="7458" y="15471"/>
                    <a:pt x="7432" y="15195"/>
                  </a:cubicBezTo>
                  <a:cubicBezTo>
                    <a:pt x="7396" y="14918"/>
                    <a:pt x="7369" y="14651"/>
                    <a:pt x="7467" y="14454"/>
                  </a:cubicBezTo>
                  <a:cubicBezTo>
                    <a:pt x="7574" y="14258"/>
                    <a:pt x="7824" y="14133"/>
                    <a:pt x="8074" y="14017"/>
                  </a:cubicBezTo>
                  <a:cubicBezTo>
                    <a:pt x="8315" y="13892"/>
                    <a:pt x="8574" y="13767"/>
                    <a:pt x="8707" y="13553"/>
                  </a:cubicBezTo>
                  <a:cubicBezTo>
                    <a:pt x="8850" y="13348"/>
                    <a:pt x="8859" y="13063"/>
                    <a:pt x="8877" y="12786"/>
                  </a:cubicBezTo>
                  <a:cubicBezTo>
                    <a:pt x="8886" y="12501"/>
                    <a:pt x="8904" y="12233"/>
                    <a:pt x="9037" y="12064"/>
                  </a:cubicBezTo>
                  <a:cubicBezTo>
                    <a:pt x="9171" y="11885"/>
                    <a:pt x="9430" y="11805"/>
                    <a:pt x="9706" y="11725"/>
                  </a:cubicBezTo>
                  <a:cubicBezTo>
                    <a:pt x="9965" y="11644"/>
                    <a:pt x="10242" y="11564"/>
                    <a:pt x="10411" y="11377"/>
                  </a:cubicBezTo>
                  <a:cubicBezTo>
                    <a:pt x="10581" y="11198"/>
                    <a:pt x="10634" y="10913"/>
                    <a:pt x="10697" y="10645"/>
                  </a:cubicBezTo>
                  <a:cubicBezTo>
                    <a:pt x="10759" y="10369"/>
                    <a:pt x="10813" y="10101"/>
                    <a:pt x="10973" y="9958"/>
                  </a:cubicBezTo>
                  <a:cubicBezTo>
                    <a:pt x="11134" y="9807"/>
                    <a:pt x="11401" y="9771"/>
                    <a:pt x="11687" y="9735"/>
                  </a:cubicBezTo>
                  <a:cubicBezTo>
                    <a:pt x="11964" y="9699"/>
                    <a:pt x="12249" y="9664"/>
                    <a:pt x="12445" y="9503"/>
                  </a:cubicBezTo>
                  <a:cubicBezTo>
                    <a:pt x="12642" y="9352"/>
                    <a:pt x="12740" y="9084"/>
                    <a:pt x="12847" y="8834"/>
                  </a:cubicBezTo>
                  <a:cubicBezTo>
                    <a:pt x="12954" y="8567"/>
                    <a:pt x="13052" y="8317"/>
                    <a:pt x="13230" y="8192"/>
                  </a:cubicBezTo>
                  <a:cubicBezTo>
                    <a:pt x="13368" y="8107"/>
                    <a:pt x="13548" y="8089"/>
                    <a:pt x="13747" y="8089"/>
                  </a:cubicBezTo>
                  <a:cubicBezTo>
                    <a:pt x="13819" y="8089"/>
                    <a:pt x="13894" y="8091"/>
                    <a:pt x="13971" y="8094"/>
                  </a:cubicBezTo>
                  <a:cubicBezTo>
                    <a:pt x="14045" y="8096"/>
                    <a:pt x="14119" y="8098"/>
                    <a:pt x="14193" y="8098"/>
                  </a:cubicBezTo>
                  <a:cubicBezTo>
                    <a:pt x="14395" y="8098"/>
                    <a:pt x="14592" y="8081"/>
                    <a:pt x="14756" y="7996"/>
                  </a:cubicBezTo>
                  <a:cubicBezTo>
                    <a:pt x="14970" y="7880"/>
                    <a:pt x="15122" y="7630"/>
                    <a:pt x="15264" y="7398"/>
                  </a:cubicBezTo>
                  <a:cubicBezTo>
                    <a:pt x="15407" y="7157"/>
                    <a:pt x="15550" y="6916"/>
                    <a:pt x="15755" y="6827"/>
                  </a:cubicBezTo>
                  <a:cubicBezTo>
                    <a:pt x="15827" y="6797"/>
                    <a:pt x="15908" y="6786"/>
                    <a:pt x="15995" y="6786"/>
                  </a:cubicBezTo>
                  <a:cubicBezTo>
                    <a:pt x="16145" y="6786"/>
                    <a:pt x="16315" y="6820"/>
                    <a:pt x="16495" y="6854"/>
                  </a:cubicBezTo>
                  <a:cubicBezTo>
                    <a:pt x="16665" y="6888"/>
                    <a:pt x="16841" y="6921"/>
                    <a:pt x="17007" y="6921"/>
                  </a:cubicBezTo>
                  <a:cubicBezTo>
                    <a:pt x="17103" y="6921"/>
                    <a:pt x="17195" y="6910"/>
                    <a:pt x="17280" y="6880"/>
                  </a:cubicBezTo>
                  <a:cubicBezTo>
                    <a:pt x="17512" y="6800"/>
                    <a:pt x="17700" y="6586"/>
                    <a:pt x="17878" y="6381"/>
                  </a:cubicBezTo>
                  <a:cubicBezTo>
                    <a:pt x="18057" y="6167"/>
                    <a:pt x="18244" y="5953"/>
                    <a:pt x="18458" y="5899"/>
                  </a:cubicBezTo>
                  <a:cubicBezTo>
                    <a:pt x="18500" y="5889"/>
                    <a:pt x="18543" y="5884"/>
                    <a:pt x="18588" y="5884"/>
                  </a:cubicBezTo>
                  <a:cubicBezTo>
                    <a:pt x="18770" y="5884"/>
                    <a:pt x="18973" y="5963"/>
                    <a:pt x="19181" y="6042"/>
                  </a:cubicBezTo>
                  <a:cubicBezTo>
                    <a:pt x="19403" y="6131"/>
                    <a:pt x="19625" y="6213"/>
                    <a:pt x="19832" y="6213"/>
                  </a:cubicBezTo>
                  <a:cubicBezTo>
                    <a:pt x="19874" y="6213"/>
                    <a:pt x="19916" y="6210"/>
                    <a:pt x="19957" y="6202"/>
                  </a:cubicBezTo>
                  <a:cubicBezTo>
                    <a:pt x="20207" y="6167"/>
                    <a:pt x="20421" y="5988"/>
                    <a:pt x="20635" y="5810"/>
                  </a:cubicBezTo>
                  <a:cubicBezTo>
                    <a:pt x="20840" y="5631"/>
                    <a:pt x="21063" y="5453"/>
                    <a:pt x="21286" y="5435"/>
                  </a:cubicBezTo>
                  <a:cubicBezTo>
                    <a:pt x="21299" y="5434"/>
                    <a:pt x="21312" y="5434"/>
                    <a:pt x="21325" y="5434"/>
                  </a:cubicBezTo>
                  <a:cubicBezTo>
                    <a:pt x="21528" y="5434"/>
                    <a:pt x="21747" y="5560"/>
                    <a:pt x="21973" y="5694"/>
                  </a:cubicBezTo>
                  <a:cubicBezTo>
                    <a:pt x="22214" y="5837"/>
                    <a:pt x="22464" y="5979"/>
                    <a:pt x="22713" y="5979"/>
                  </a:cubicBezTo>
                  <a:cubicBezTo>
                    <a:pt x="22963" y="5979"/>
                    <a:pt x="23213" y="5837"/>
                    <a:pt x="23454" y="5694"/>
                  </a:cubicBezTo>
                  <a:cubicBezTo>
                    <a:pt x="23680" y="5560"/>
                    <a:pt x="23899" y="5434"/>
                    <a:pt x="24109" y="5434"/>
                  </a:cubicBezTo>
                  <a:close/>
                  <a:moveTo>
                    <a:pt x="10822" y="35516"/>
                  </a:moveTo>
                  <a:cubicBezTo>
                    <a:pt x="10839" y="35532"/>
                    <a:pt x="10860" y="35548"/>
                    <a:pt x="10875" y="35570"/>
                  </a:cubicBezTo>
                  <a:cubicBezTo>
                    <a:pt x="11071" y="35749"/>
                    <a:pt x="11375" y="35784"/>
                    <a:pt x="11669" y="35829"/>
                  </a:cubicBezTo>
                  <a:cubicBezTo>
                    <a:pt x="11919" y="35865"/>
                    <a:pt x="12187" y="35900"/>
                    <a:pt x="12347" y="36025"/>
                  </a:cubicBezTo>
                  <a:cubicBezTo>
                    <a:pt x="12508" y="36150"/>
                    <a:pt x="12606" y="36400"/>
                    <a:pt x="12704" y="36632"/>
                  </a:cubicBezTo>
                  <a:cubicBezTo>
                    <a:pt x="12722" y="36685"/>
                    <a:pt x="12749" y="36748"/>
                    <a:pt x="12766" y="36801"/>
                  </a:cubicBezTo>
                  <a:cubicBezTo>
                    <a:pt x="12698" y="36768"/>
                    <a:pt x="12631" y="36753"/>
                    <a:pt x="12566" y="36753"/>
                  </a:cubicBezTo>
                  <a:cubicBezTo>
                    <a:pt x="12227" y="36753"/>
                    <a:pt x="11944" y="37168"/>
                    <a:pt x="11749" y="37640"/>
                  </a:cubicBezTo>
                  <a:cubicBezTo>
                    <a:pt x="11616" y="37952"/>
                    <a:pt x="11526" y="38282"/>
                    <a:pt x="11473" y="38541"/>
                  </a:cubicBezTo>
                  <a:cubicBezTo>
                    <a:pt x="11419" y="38800"/>
                    <a:pt x="11401" y="38987"/>
                    <a:pt x="11401" y="38987"/>
                  </a:cubicBezTo>
                  <a:cubicBezTo>
                    <a:pt x="11401" y="38987"/>
                    <a:pt x="11562" y="38898"/>
                    <a:pt x="11785" y="38764"/>
                  </a:cubicBezTo>
                  <a:cubicBezTo>
                    <a:pt x="12008" y="38621"/>
                    <a:pt x="12294" y="38416"/>
                    <a:pt x="12543" y="38193"/>
                  </a:cubicBezTo>
                  <a:cubicBezTo>
                    <a:pt x="12784" y="37970"/>
                    <a:pt x="12989" y="37720"/>
                    <a:pt x="13079" y="37479"/>
                  </a:cubicBezTo>
                  <a:cubicBezTo>
                    <a:pt x="13096" y="37426"/>
                    <a:pt x="13114" y="37372"/>
                    <a:pt x="13114" y="37319"/>
                  </a:cubicBezTo>
                  <a:lnTo>
                    <a:pt x="13114" y="37310"/>
                  </a:lnTo>
                  <a:cubicBezTo>
                    <a:pt x="13123" y="37319"/>
                    <a:pt x="13141" y="37337"/>
                    <a:pt x="13150" y="37346"/>
                  </a:cubicBezTo>
                  <a:cubicBezTo>
                    <a:pt x="13284" y="37426"/>
                    <a:pt x="13444" y="37462"/>
                    <a:pt x="13623" y="37471"/>
                  </a:cubicBezTo>
                  <a:lnTo>
                    <a:pt x="13614" y="37471"/>
                  </a:lnTo>
                  <a:cubicBezTo>
                    <a:pt x="13444" y="37551"/>
                    <a:pt x="13418" y="37845"/>
                    <a:pt x="13453" y="38157"/>
                  </a:cubicBezTo>
                  <a:cubicBezTo>
                    <a:pt x="13516" y="38541"/>
                    <a:pt x="13667" y="38951"/>
                    <a:pt x="13667" y="38951"/>
                  </a:cubicBezTo>
                  <a:cubicBezTo>
                    <a:pt x="13667" y="38951"/>
                    <a:pt x="13864" y="38603"/>
                    <a:pt x="13980" y="38238"/>
                  </a:cubicBezTo>
                  <a:cubicBezTo>
                    <a:pt x="14078" y="37899"/>
                    <a:pt x="14122" y="37551"/>
                    <a:pt x="13855" y="37471"/>
                  </a:cubicBezTo>
                  <a:lnTo>
                    <a:pt x="13980" y="37471"/>
                  </a:lnTo>
                  <a:cubicBezTo>
                    <a:pt x="14052" y="37468"/>
                    <a:pt x="14125" y="37465"/>
                    <a:pt x="14198" y="37465"/>
                  </a:cubicBezTo>
                  <a:cubicBezTo>
                    <a:pt x="14377" y="37465"/>
                    <a:pt x="14551" y="37481"/>
                    <a:pt x="14684" y="37551"/>
                  </a:cubicBezTo>
                  <a:cubicBezTo>
                    <a:pt x="14800" y="37615"/>
                    <a:pt x="14897" y="37731"/>
                    <a:pt x="14988" y="37866"/>
                  </a:cubicBezTo>
                  <a:lnTo>
                    <a:pt x="14988" y="37866"/>
                  </a:lnTo>
                  <a:cubicBezTo>
                    <a:pt x="14978" y="37852"/>
                    <a:pt x="14969" y="37839"/>
                    <a:pt x="14961" y="37827"/>
                  </a:cubicBezTo>
                  <a:cubicBezTo>
                    <a:pt x="14943" y="37801"/>
                    <a:pt x="14916" y="37774"/>
                    <a:pt x="14899" y="37747"/>
                  </a:cubicBezTo>
                  <a:cubicBezTo>
                    <a:pt x="14872" y="37952"/>
                    <a:pt x="14836" y="38157"/>
                    <a:pt x="14783" y="38336"/>
                  </a:cubicBezTo>
                  <a:cubicBezTo>
                    <a:pt x="14560" y="39085"/>
                    <a:pt x="14131" y="39496"/>
                    <a:pt x="13418" y="39638"/>
                  </a:cubicBezTo>
                  <a:lnTo>
                    <a:pt x="12356" y="39817"/>
                  </a:lnTo>
                  <a:lnTo>
                    <a:pt x="11687" y="39897"/>
                  </a:lnTo>
                  <a:cubicBezTo>
                    <a:pt x="11259" y="39959"/>
                    <a:pt x="10929" y="40013"/>
                    <a:pt x="10661" y="40067"/>
                  </a:cubicBezTo>
                  <a:cubicBezTo>
                    <a:pt x="10616" y="39754"/>
                    <a:pt x="10545" y="39424"/>
                    <a:pt x="10456" y="39050"/>
                  </a:cubicBezTo>
                  <a:lnTo>
                    <a:pt x="10304" y="38380"/>
                  </a:lnTo>
                  <a:cubicBezTo>
                    <a:pt x="10251" y="38149"/>
                    <a:pt x="10197" y="37899"/>
                    <a:pt x="10153" y="37622"/>
                  </a:cubicBezTo>
                  <a:lnTo>
                    <a:pt x="10099" y="37328"/>
                  </a:lnTo>
                  <a:cubicBezTo>
                    <a:pt x="10001" y="36748"/>
                    <a:pt x="10161" y="36239"/>
                    <a:pt x="10581" y="35820"/>
                  </a:cubicBezTo>
                  <a:cubicBezTo>
                    <a:pt x="10679" y="35722"/>
                    <a:pt x="10777" y="35642"/>
                    <a:pt x="10875" y="35570"/>
                  </a:cubicBezTo>
                  <a:cubicBezTo>
                    <a:pt x="10857" y="35553"/>
                    <a:pt x="10839" y="35535"/>
                    <a:pt x="10822" y="35517"/>
                  </a:cubicBezTo>
                  <a:cubicBezTo>
                    <a:pt x="10822" y="35517"/>
                    <a:pt x="10822" y="35517"/>
                    <a:pt x="10822" y="35516"/>
                  </a:cubicBezTo>
                  <a:close/>
                  <a:moveTo>
                    <a:pt x="33857" y="35813"/>
                  </a:moveTo>
                  <a:lnTo>
                    <a:pt x="33857" y="35813"/>
                  </a:lnTo>
                  <a:cubicBezTo>
                    <a:pt x="33851" y="35816"/>
                    <a:pt x="33844" y="35820"/>
                    <a:pt x="33838" y="35820"/>
                  </a:cubicBezTo>
                  <a:cubicBezTo>
                    <a:pt x="33936" y="35883"/>
                    <a:pt x="34025" y="35945"/>
                    <a:pt x="34114" y="36016"/>
                  </a:cubicBezTo>
                  <a:cubicBezTo>
                    <a:pt x="34418" y="36257"/>
                    <a:pt x="34614" y="36516"/>
                    <a:pt x="34730" y="36793"/>
                  </a:cubicBezTo>
                  <a:cubicBezTo>
                    <a:pt x="34792" y="36935"/>
                    <a:pt x="34828" y="37096"/>
                    <a:pt x="34837" y="37256"/>
                  </a:cubicBezTo>
                  <a:cubicBezTo>
                    <a:pt x="34855" y="37417"/>
                    <a:pt x="34837" y="37595"/>
                    <a:pt x="34801" y="37774"/>
                  </a:cubicBezTo>
                  <a:lnTo>
                    <a:pt x="34703" y="38220"/>
                  </a:lnTo>
                  <a:cubicBezTo>
                    <a:pt x="34650" y="38434"/>
                    <a:pt x="34605" y="38630"/>
                    <a:pt x="34561" y="38818"/>
                  </a:cubicBezTo>
                  <a:lnTo>
                    <a:pt x="34382" y="39478"/>
                  </a:lnTo>
                  <a:lnTo>
                    <a:pt x="34337" y="39647"/>
                  </a:lnTo>
                  <a:cubicBezTo>
                    <a:pt x="34257" y="39959"/>
                    <a:pt x="34186" y="40227"/>
                    <a:pt x="34141" y="40486"/>
                  </a:cubicBezTo>
                  <a:cubicBezTo>
                    <a:pt x="33918" y="40423"/>
                    <a:pt x="33677" y="40388"/>
                    <a:pt x="33410" y="40334"/>
                  </a:cubicBezTo>
                  <a:cubicBezTo>
                    <a:pt x="33312" y="40316"/>
                    <a:pt x="33222" y="40298"/>
                    <a:pt x="33124" y="40281"/>
                  </a:cubicBezTo>
                  <a:cubicBezTo>
                    <a:pt x="32999" y="40263"/>
                    <a:pt x="32866" y="40236"/>
                    <a:pt x="32732" y="40218"/>
                  </a:cubicBezTo>
                  <a:cubicBezTo>
                    <a:pt x="32419" y="40165"/>
                    <a:pt x="32072" y="40111"/>
                    <a:pt x="31688" y="40022"/>
                  </a:cubicBezTo>
                  <a:lnTo>
                    <a:pt x="31394" y="39959"/>
                  </a:lnTo>
                  <a:cubicBezTo>
                    <a:pt x="31090" y="39897"/>
                    <a:pt x="30823" y="39754"/>
                    <a:pt x="30608" y="39549"/>
                  </a:cubicBezTo>
                  <a:cubicBezTo>
                    <a:pt x="30430" y="39389"/>
                    <a:pt x="30287" y="39183"/>
                    <a:pt x="30189" y="38934"/>
                  </a:cubicBezTo>
                  <a:cubicBezTo>
                    <a:pt x="30127" y="38791"/>
                    <a:pt x="30082" y="38630"/>
                    <a:pt x="30046" y="38470"/>
                  </a:cubicBezTo>
                  <a:cubicBezTo>
                    <a:pt x="30136" y="38354"/>
                    <a:pt x="30216" y="38220"/>
                    <a:pt x="30296" y="38095"/>
                  </a:cubicBezTo>
                  <a:cubicBezTo>
                    <a:pt x="30430" y="37872"/>
                    <a:pt x="30564" y="37649"/>
                    <a:pt x="30751" y="37551"/>
                  </a:cubicBezTo>
                  <a:cubicBezTo>
                    <a:pt x="30878" y="37481"/>
                    <a:pt x="31050" y="37465"/>
                    <a:pt x="31232" y="37465"/>
                  </a:cubicBezTo>
                  <a:cubicBezTo>
                    <a:pt x="31306" y="37465"/>
                    <a:pt x="31381" y="37468"/>
                    <a:pt x="31456" y="37471"/>
                  </a:cubicBezTo>
                  <a:cubicBezTo>
                    <a:pt x="31533" y="37471"/>
                    <a:pt x="31611" y="37474"/>
                    <a:pt x="31688" y="37474"/>
                  </a:cubicBezTo>
                  <a:cubicBezTo>
                    <a:pt x="31727" y="37474"/>
                    <a:pt x="31765" y="37474"/>
                    <a:pt x="31804" y="37471"/>
                  </a:cubicBezTo>
                  <a:lnTo>
                    <a:pt x="31804" y="37471"/>
                  </a:lnTo>
                  <a:cubicBezTo>
                    <a:pt x="31679" y="37783"/>
                    <a:pt x="31947" y="38193"/>
                    <a:pt x="32312" y="38559"/>
                  </a:cubicBezTo>
                  <a:cubicBezTo>
                    <a:pt x="32553" y="38791"/>
                    <a:pt x="32830" y="39005"/>
                    <a:pt x="33044" y="39148"/>
                  </a:cubicBezTo>
                  <a:cubicBezTo>
                    <a:pt x="33258" y="39299"/>
                    <a:pt x="33419" y="39389"/>
                    <a:pt x="33419" y="39389"/>
                  </a:cubicBezTo>
                  <a:cubicBezTo>
                    <a:pt x="33419" y="39389"/>
                    <a:pt x="33410" y="39201"/>
                    <a:pt x="33365" y="38942"/>
                  </a:cubicBezTo>
                  <a:cubicBezTo>
                    <a:pt x="33320" y="38684"/>
                    <a:pt x="33249" y="38354"/>
                    <a:pt x="33133" y="38033"/>
                  </a:cubicBezTo>
                  <a:cubicBezTo>
                    <a:pt x="33017" y="37720"/>
                    <a:pt x="32857" y="37435"/>
                    <a:pt x="32678" y="37265"/>
                  </a:cubicBezTo>
                  <a:cubicBezTo>
                    <a:pt x="32616" y="37212"/>
                    <a:pt x="32544" y="37167"/>
                    <a:pt x="32473" y="37140"/>
                  </a:cubicBezTo>
                  <a:cubicBezTo>
                    <a:pt x="32580" y="36998"/>
                    <a:pt x="32651" y="36810"/>
                    <a:pt x="32723" y="36632"/>
                  </a:cubicBezTo>
                  <a:cubicBezTo>
                    <a:pt x="32821" y="36400"/>
                    <a:pt x="32919" y="36150"/>
                    <a:pt x="33080" y="36025"/>
                  </a:cubicBezTo>
                  <a:cubicBezTo>
                    <a:pt x="33240" y="35900"/>
                    <a:pt x="33508" y="35865"/>
                    <a:pt x="33758" y="35829"/>
                  </a:cubicBezTo>
                  <a:cubicBezTo>
                    <a:pt x="33791" y="35821"/>
                    <a:pt x="33824" y="35820"/>
                    <a:pt x="33857" y="35813"/>
                  </a:cubicBezTo>
                  <a:close/>
                  <a:moveTo>
                    <a:pt x="10616" y="35087"/>
                  </a:moveTo>
                  <a:cubicBezTo>
                    <a:pt x="10657" y="35227"/>
                    <a:pt x="10709" y="35363"/>
                    <a:pt x="10795" y="35472"/>
                  </a:cubicBezTo>
                  <a:cubicBezTo>
                    <a:pt x="10786" y="35463"/>
                    <a:pt x="10786" y="35463"/>
                    <a:pt x="10777" y="35454"/>
                  </a:cubicBezTo>
                  <a:cubicBezTo>
                    <a:pt x="10679" y="35535"/>
                    <a:pt x="10581" y="35615"/>
                    <a:pt x="10483" y="35713"/>
                  </a:cubicBezTo>
                  <a:cubicBezTo>
                    <a:pt x="10019" y="36177"/>
                    <a:pt x="9849" y="36721"/>
                    <a:pt x="9956" y="37355"/>
                  </a:cubicBezTo>
                  <a:lnTo>
                    <a:pt x="10010" y="37649"/>
                  </a:lnTo>
                  <a:cubicBezTo>
                    <a:pt x="10054" y="37926"/>
                    <a:pt x="10108" y="38175"/>
                    <a:pt x="10161" y="38416"/>
                  </a:cubicBezTo>
                  <a:lnTo>
                    <a:pt x="10313" y="39085"/>
                  </a:lnTo>
                  <a:cubicBezTo>
                    <a:pt x="10402" y="39487"/>
                    <a:pt x="10483" y="39844"/>
                    <a:pt x="10518" y="40165"/>
                  </a:cubicBezTo>
                  <a:cubicBezTo>
                    <a:pt x="10527" y="40183"/>
                    <a:pt x="10536" y="40209"/>
                    <a:pt x="10554" y="40218"/>
                  </a:cubicBezTo>
                  <a:cubicBezTo>
                    <a:pt x="10563" y="40227"/>
                    <a:pt x="10581" y="40227"/>
                    <a:pt x="10599" y="40227"/>
                  </a:cubicBezTo>
                  <a:lnTo>
                    <a:pt x="10608" y="40227"/>
                  </a:lnTo>
                  <a:cubicBezTo>
                    <a:pt x="10893" y="40165"/>
                    <a:pt x="11241" y="40111"/>
                    <a:pt x="11705" y="40049"/>
                  </a:cubicBezTo>
                  <a:lnTo>
                    <a:pt x="12383" y="39959"/>
                  </a:lnTo>
                  <a:lnTo>
                    <a:pt x="13016" y="39861"/>
                  </a:lnTo>
                  <a:lnTo>
                    <a:pt x="13444" y="39790"/>
                  </a:lnTo>
                  <a:cubicBezTo>
                    <a:pt x="14203" y="39629"/>
                    <a:pt x="14693" y="39174"/>
                    <a:pt x="14916" y="38380"/>
                  </a:cubicBezTo>
                  <a:cubicBezTo>
                    <a:pt x="14961" y="38239"/>
                    <a:pt x="14996" y="38079"/>
                    <a:pt x="15023" y="37920"/>
                  </a:cubicBezTo>
                  <a:lnTo>
                    <a:pt x="15023" y="37920"/>
                  </a:lnTo>
                  <a:cubicBezTo>
                    <a:pt x="15059" y="37976"/>
                    <a:pt x="15095" y="38036"/>
                    <a:pt x="15130" y="38095"/>
                  </a:cubicBezTo>
                  <a:cubicBezTo>
                    <a:pt x="15196" y="38197"/>
                    <a:pt x="15256" y="38299"/>
                    <a:pt x="15324" y="38396"/>
                  </a:cubicBezTo>
                  <a:lnTo>
                    <a:pt x="15324" y="38396"/>
                  </a:lnTo>
                  <a:cubicBezTo>
                    <a:pt x="15318" y="38410"/>
                    <a:pt x="15318" y="38418"/>
                    <a:pt x="15318" y="38434"/>
                  </a:cubicBezTo>
                  <a:cubicBezTo>
                    <a:pt x="15202" y="38871"/>
                    <a:pt x="15041" y="39219"/>
                    <a:pt x="14800" y="39505"/>
                  </a:cubicBezTo>
                  <a:cubicBezTo>
                    <a:pt x="14649" y="39683"/>
                    <a:pt x="14479" y="39826"/>
                    <a:pt x="14292" y="39942"/>
                  </a:cubicBezTo>
                  <a:cubicBezTo>
                    <a:pt x="14078" y="40067"/>
                    <a:pt x="13828" y="40165"/>
                    <a:pt x="13551" y="40218"/>
                  </a:cubicBezTo>
                  <a:cubicBezTo>
                    <a:pt x="12918" y="40343"/>
                    <a:pt x="12401" y="40414"/>
                    <a:pt x="11946" y="40486"/>
                  </a:cubicBezTo>
                  <a:cubicBezTo>
                    <a:pt x="11616" y="40530"/>
                    <a:pt x="11330" y="40566"/>
                    <a:pt x="11080" y="40620"/>
                  </a:cubicBezTo>
                  <a:cubicBezTo>
                    <a:pt x="10572" y="40718"/>
                    <a:pt x="10233" y="40861"/>
                    <a:pt x="9956" y="41075"/>
                  </a:cubicBezTo>
                  <a:cubicBezTo>
                    <a:pt x="10072" y="40736"/>
                    <a:pt x="10081" y="40361"/>
                    <a:pt x="9992" y="39861"/>
                  </a:cubicBezTo>
                  <a:cubicBezTo>
                    <a:pt x="9947" y="39540"/>
                    <a:pt x="9858" y="39174"/>
                    <a:pt x="9778" y="38818"/>
                  </a:cubicBezTo>
                  <a:cubicBezTo>
                    <a:pt x="9733" y="38630"/>
                    <a:pt x="9689" y="38416"/>
                    <a:pt x="9644" y="38166"/>
                  </a:cubicBezTo>
                  <a:cubicBezTo>
                    <a:pt x="9599" y="37934"/>
                    <a:pt x="9555" y="37685"/>
                    <a:pt x="9501" y="37417"/>
                  </a:cubicBezTo>
                  <a:cubicBezTo>
                    <a:pt x="9323" y="36159"/>
                    <a:pt x="10028" y="35508"/>
                    <a:pt x="10572" y="35133"/>
                  </a:cubicBezTo>
                  <a:cubicBezTo>
                    <a:pt x="10581" y="35124"/>
                    <a:pt x="10599" y="35106"/>
                    <a:pt x="10616" y="35098"/>
                  </a:cubicBezTo>
                  <a:cubicBezTo>
                    <a:pt x="10616" y="35094"/>
                    <a:pt x="10616" y="35090"/>
                    <a:pt x="10616" y="35087"/>
                  </a:cubicBezTo>
                  <a:close/>
                  <a:moveTo>
                    <a:pt x="34499" y="35614"/>
                  </a:moveTo>
                  <a:lnTo>
                    <a:pt x="34499" y="35614"/>
                  </a:lnTo>
                  <a:cubicBezTo>
                    <a:pt x="34495" y="35618"/>
                    <a:pt x="34492" y="35621"/>
                    <a:pt x="34489" y="35624"/>
                  </a:cubicBezTo>
                  <a:cubicBezTo>
                    <a:pt x="35265" y="36231"/>
                    <a:pt x="35560" y="36971"/>
                    <a:pt x="35390" y="37872"/>
                  </a:cubicBezTo>
                  <a:cubicBezTo>
                    <a:pt x="35310" y="38265"/>
                    <a:pt x="35230" y="38612"/>
                    <a:pt x="35149" y="38925"/>
                  </a:cubicBezTo>
                  <a:cubicBezTo>
                    <a:pt x="35123" y="39050"/>
                    <a:pt x="35087" y="39166"/>
                    <a:pt x="35069" y="39273"/>
                  </a:cubicBezTo>
                  <a:cubicBezTo>
                    <a:pt x="34962" y="39647"/>
                    <a:pt x="34873" y="40004"/>
                    <a:pt x="34810" y="40307"/>
                  </a:cubicBezTo>
                  <a:cubicBezTo>
                    <a:pt x="34748" y="40646"/>
                    <a:pt x="34730" y="40887"/>
                    <a:pt x="34739" y="41101"/>
                  </a:cubicBezTo>
                  <a:cubicBezTo>
                    <a:pt x="34748" y="41244"/>
                    <a:pt x="34766" y="41387"/>
                    <a:pt x="34810" y="41521"/>
                  </a:cubicBezTo>
                  <a:cubicBezTo>
                    <a:pt x="34498" y="41253"/>
                    <a:pt x="34132" y="41128"/>
                    <a:pt x="33704" y="41021"/>
                  </a:cubicBezTo>
                  <a:cubicBezTo>
                    <a:pt x="33419" y="40959"/>
                    <a:pt x="33089" y="40896"/>
                    <a:pt x="32660" y="40825"/>
                  </a:cubicBezTo>
                  <a:lnTo>
                    <a:pt x="32589" y="40816"/>
                  </a:lnTo>
                  <a:cubicBezTo>
                    <a:pt x="32196" y="40736"/>
                    <a:pt x="31750" y="40655"/>
                    <a:pt x="31251" y="40539"/>
                  </a:cubicBezTo>
                  <a:cubicBezTo>
                    <a:pt x="30716" y="40406"/>
                    <a:pt x="30314" y="40156"/>
                    <a:pt x="30029" y="39781"/>
                  </a:cubicBezTo>
                  <a:cubicBezTo>
                    <a:pt x="29816" y="39506"/>
                    <a:pt x="29665" y="39178"/>
                    <a:pt x="29566" y="38771"/>
                  </a:cubicBezTo>
                  <a:lnTo>
                    <a:pt x="29566" y="38771"/>
                  </a:lnTo>
                  <a:cubicBezTo>
                    <a:pt x="29625" y="38762"/>
                    <a:pt x="29684" y="38745"/>
                    <a:pt x="29734" y="38719"/>
                  </a:cubicBezTo>
                  <a:cubicBezTo>
                    <a:pt x="29814" y="38684"/>
                    <a:pt x="29886" y="38630"/>
                    <a:pt x="29948" y="38568"/>
                  </a:cubicBezTo>
                  <a:lnTo>
                    <a:pt x="29948" y="38568"/>
                  </a:lnTo>
                  <a:cubicBezTo>
                    <a:pt x="29939" y="38577"/>
                    <a:pt x="29930" y="38586"/>
                    <a:pt x="29922" y="38595"/>
                  </a:cubicBezTo>
                  <a:cubicBezTo>
                    <a:pt x="29957" y="38737"/>
                    <a:pt x="30002" y="38871"/>
                    <a:pt x="30055" y="38987"/>
                  </a:cubicBezTo>
                  <a:cubicBezTo>
                    <a:pt x="30162" y="39255"/>
                    <a:pt x="30314" y="39478"/>
                    <a:pt x="30501" y="39656"/>
                  </a:cubicBezTo>
                  <a:cubicBezTo>
                    <a:pt x="30742" y="39879"/>
                    <a:pt x="31028" y="40031"/>
                    <a:pt x="31367" y="40102"/>
                  </a:cubicBezTo>
                  <a:lnTo>
                    <a:pt x="31661" y="40165"/>
                  </a:lnTo>
                  <a:cubicBezTo>
                    <a:pt x="32045" y="40254"/>
                    <a:pt x="32393" y="40307"/>
                    <a:pt x="32705" y="40361"/>
                  </a:cubicBezTo>
                  <a:cubicBezTo>
                    <a:pt x="32839" y="40388"/>
                    <a:pt x="32973" y="40406"/>
                    <a:pt x="33097" y="40432"/>
                  </a:cubicBezTo>
                  <a:cubicBezTo>
                    <a:pt x="33196" y="40450"/>
                    <a:pt x="33294" y="40468"/>
                    <a:pt x="33383" y="40477"/>
                  </a:cubicBezTo>
                  <a:cubicBezTo>
                    <a:pt x="33677" y="40530"/>
                    <a:pt x="33945" y="40584"/>
                    <a:pt x="34177" y="40646"/>
                  </a:cubicBezTo>
                  <a:cubicBezTo>
                    <a:pt x="34186" y="40646"/>
                    <a:pt x="34195" y="40655"/>
                    <a:pt x="34204" y="40655"/>
                  </a:cubicBezTo>
                  <a:cubicBezTo>
                    <a:pt x="34213" y="40655"/>
                    <a:pt x="34230" y="40646"/>
                    <a:pt x="34239" y="40637"/>
                  </a:cubicBezTo>
                  <a:cubicBezTo>
                    <a:pt x="34257" y="40629"/>
                    <a:pt x="34275" y="40611"/>
                    <a:pt x="34275" y="40593"/>
                  </a:cubicBezTo>
                  <a:cubicBezTo>
                    <a:pt x="34320" y="40316"/>
                    <a:pt x="34391" y="40022"/>
                    <a:pt x="34480" y="39692"/>
                  </a:cubicBezTo>
                  <a:lnTo>
                    <a:pt x="34694" y="38853"/>
                  </a:lnTo>
                  <a:cubicBezTo>
                    <a:pt x="34748" y="38675"/>
                    <a:pt x="34792" y="38470"/>
                    <a:pt x="34846" y="38256"/>
                  </a:cubicBezTo>
                  <a:lnTo>
                    <a:pt x="34944" y="37801"/>
                  </a:lnTo>
                  <a:cubicBezTo>
                    <a:pt x="34989" y="37613"/>
                    <a:pt x="34998" y="37426"/>
                    <a:pt x="34989" y="37248"/>
                  </a:cubicBezTo>
                  <a:cubicBezTo>
                    <a:pt x="34971" y="37069"/>
                    <a:pt x="34935" y="36900"/>
                    <a:pt x="34864" y="36739"/>
                  </a:cubicBezTo>
                  <a:cubicBezTo>
                    <a:pt x="34748" y="36436"/>
                    <a:pt x="34525" y="36159"/>
                    <a:pt x="34204" y="35900"/>
                  </a:cubicBezTo>
                  <a:cubicBezTo>
                    <a:pt x="34159" y="35865"/>
                    <a:pt x="34106" y="35820"/>
                    <a:pt x="34052" y="35784"/>
                  </a:cubicBezTo>
                  <a:cubicBezTo>
                    <a:pt x="34050" y="35784"/>
                    <a:pt x="34048" y="35785"/>
                    <a:pt x="34046" y="35785"/>
                  </a:cubicBezTo>
                  <a:lnTo>
                    <a:pt x="34046" y="35785"/>
                  </a:lnTo>
                  <a:cubicBezTo>
                    <a:pt x="34211" y="35754"/>
                    <a:pt x="34372" y="35708"/>
                    <a:pt x="34499" y="35614"/>
                  </a:cubicBezTo>
                  <a:close/>
                  <a:moveTo>
                    <a:pt x="17015" y="38637"/>
                  </a:moveTo>
                  <a:cubicBezTo>
                    <a:pt x="17095" y="38637"/>
                    <a:pt x="17170" y="38648"/>
                    <a:pt x="17236" y="38675"/>
                  </a:cubicBezTo>
                  <a:cubicBezTo>
                    <a:pt x="17423" y="38737"/>
                    <a:pt x="17593" y="38934"/>
                    <a:pt x="17762" y="39130"/>
                  </a:cubicBezTo>
                  <a:cubicBezTo>
                    <a:pt x="17789" y="39166"/>
                    <a:pt x="17816" y="39192"/>
                    <a:pt x="17842" y="39219"/>
                  </a:cubicBezTo>
                  <a:cubicBezTo>
                    <a:pt x="17835" y="39218"/>
                    <a:pt x="17828" y="39218"/>
                    <a:pt x="17820" y="39218"/>
                  </a:cubicBezTo>
                  <a:cubicBezTo>
                    <a:pt x="17624" y="39218"/>
                    <a:pt x="17444" y="39443"/>
                    <a:pt x="17298" y="39692"/>
                  </a:cubicBezTo>
                  <a:cubicBezTo>
                    <a:pt x="17102" y="40013"/>
                    <a:pt x="16986" y="40397"/>
                    <a:pt x="16986" y="40397"/>
                  </a:cubicBezTo>
                  <a:cubicBezTo>
                    <a:pt x="16986" y="40397"/>
                    <a:pt x="17084" y="40361"/>
                    <a:pt x="17227" y="40298"/>
                  </a:cubicBezTo>
                  <a:cubicBezTo>
                    <a:pt x="17370" y="40227"/>
                    <a:pt x="17557" y="40120"/>
                    <a:pt x="17718" y="40004"/>
                  </a:cubicBezTo>
                  <a:cubicBezTo>
                    <a:pt x="17932" y="39852"/>
                    <a:pt x="18119" y="39665"/>
                    <a:pt x="18119" y="39496"/>
                  </a:cubicBezTo>
                  <a:cubicBezTo>
                    <a:pt x="18208" y="39567"/>
                    <a:pt x="18315" y="39629"/>
                    <a:pt x="18422" y="39656"/>
                  </a:cubicBezTo>
                  <a:cubicBezTo>
                    <a:pt x="18467" y="39665"/>
                    <a:pt x="18512" y="39674"/>
                    <a:pt x="18556" y="39674"/>
                  </a:cubicBezTo>
                  <a:cubicBezTo>
                    <a:pt x="18360" y="39879"/>
                    <a:pt x="18289" y="40281"/>
                    <a:pt x="18297" y="40709"/>
                  </a:cubicBezTo>
                  <a:cubicBezTo>
                    <a:pt x="18297" y="41039"/>
                    <a:pt x="18342" y="41378"/>
                    <a:pt x="18396" y="41637"/>
                  </a:cubicBezTo>
                  <a:cubicBezTo>
                    <a:pt x="18440" y="41895"/>
                    <a:pt x="18494" y="42074"/>
                    <a:pt x="18494" y="42074"/>
                  </a:cubicBezTo>
                  <a:cubicBezTo>
                    <a:pt x="18494" y="42074"/>
                    <a:pt x="18610" y="41940"/>
                    <a:pt x="18761" y="41726"/>
                  </a:cubicBezTo>
                  <a:cubicBezTo>
                    <a:pt x="18913" y="41512"/>
                    <a:pt x="19100" y="41208"/>
                    <a:pt x="19243" y="40905"/>
                  </a:cubicBezTo>
                  <a:cubicBezTo>
                    <a:pt x="19377" y="40602"/>
                    <a:pt x="19475" y="40298"/>
                    <a:pt x="19457" y="40049"/>
                  </a:cubicBezTo>
                  <a:cubicBezTo>
                    <a:pt x="19457" y="39924"/>
                    <a:pt x="19421" y="39817"/>
                    <a:pt x="19350" y="39728"/>
                  </a:cubicBezTo>
                  <a:cubicBezTo>
                    <a:pt x="19297" y="39656"/>
                    <a:pt x="19207" y="39603"/>
                    <a:pt x="19091" y="39567"/>
                  </a:cubicBezTo>
                  <a:cubicBezTo>
                    <a:pt x="19136" y="39549"/>
                    <a:pt x="19190" y="39522"/>
                    <a:pt x="19243" y="39505"/>
                  </a:cubicBezTo>
                  <a:cubicBezTo>
                    <a:pt x="19449" y="39428"/>
                    <a:pt x="19655" y="39345"/>
                    <a:pt x="19845" y="39345"/>
                  </a:cubicBezTo>
                  <a:cubicBezTo>
                    <a:pt x="19877" y="39345"/>
                    <a:pt x="19908" y="39348"/>
                    <a:pt x="19939" y="39353"/>
                  </a:cubicBezTo>
                  <a:cubicBezTo>
                    <a:pt x="20135" y="39389"/>
                    <a:pt x="20331" y="39549"/>
                    <a:pt x="20537" y="39719"/>
                  </a:cubicBezTo>
                  <a:cubicBezTo>
                    <a:pt x="20769" y="39906"/>
                    <a:pt x="21001" y="40102"/>
                    <a:pt x="21268" y="40129"/>
                  </a:cubicBezTo>
                  <a:lnTo>
                    <a:pt x="21357" y="40129"/>
                  </a:lnTo>
                  <a:cubicBezTo>
                    <a:pt x="21357" y="40147"/>
                    <a:pt x="21357" y="40165"/>
                    <a:pt x="21366" y="40183"/>
                  </a:cubicBezTo>
                  <a:cubicBezTo>
                    <a:pt x="21447" y="40950"/>
                    <a:pt x="21206" y="41503"/>
                    <a:pt x="20608" y="41904"/>
                  </a:cubicBezTo>
                  <a:lnTo>
                    <a:pt x="19689" y="42475"/>
                  </a:lnTo>
                  <a:cubicBezTo>
                    <a:pt x="19573" y="42547"/>
                    <a:pt x="19457" y="42609"/>
                    <a:pt x="19350" y="42671"/>
                  </a:cubicBezTo>
                  <a:cubicBezTo>
                    <a:pt x="19261" y="42725"/>
                    <a:pt x="19181" y="42770"/>
                    <a:pt x="19109" y="42814"/>
                  </a:cubicBezTo>
                  <a:cubicBezTo>
                    <a:pt x="18770" y="43010"/>
                    <a:pt x="18467" y="43189"/>
                    <a:pt x="18226" y="43358"/>
                  </a:cubicBezTo>
                  <a:cubicBezTo>
                    <a:pt x="18057" y="43073"/>
                    <a:pt x="17842" y="42779"/>
                    <a:pt x="17646" y="42502"/>
                  </a:cubicBezTo>
                  <a:cubicBezTo>
                    <a:pt x="17557" y="42377"/>
                    <a:pt x="17459" y="42243"/>
                    <a:pt x="17361" y="42101"/>
                  </a:cubicBezTo>
                  <a:cubicBezTo>
                    <a:pt x="17182" y="41851"/>
                    <a:pt x="17004" y="41592"/>
                    <a:pt x="16817" y="41298"/>
                  </a:cubicBezTo>
                  <a:lnTo>
                    <a:pt x="16656" y="41048"/>
                  </a:lnTo>
                  <a:cubicBezTo>
                    <a:pt x="16486" y="40771"/>
                    <a:pt x="16388" y="40486"/>
                    <a:pt x="16379" y="40200"/>
                  </a:cubicBezTo>
                  <a:cubicBezTo>
                    <a:pt x="16371" y="39959"/>
                    <a:pt x="16424" y="39719"/>
                    <a:pt x="16522" y="39469"/>
                  </a:cubicBezTo>
                  <a:cubicBezTo>
                    <a:pt x="16602" y="39273"/>
                    <a:pt x="16718" y="39076"/>
                    <a:pt x="16861" y="38880"/>
                  </a:cubicBezTo>
                  <a:cubicBezTo>
                    <a:pt x="16924" y="38800"/>
                    <a:pt x="16986" y="38719"/>
                    <a:pt x="17057" y="38639"/>
                  </a:cubicBezTo>
                  <a:lnTo>
                    <a:pt x="16959" y="38639"/>
                  </a:lnTo>
                  <a:cubicBezTo>
                    <a:pt x="16933" y="38639"/>
                    <a:pt x="16897" y="38648"/>
                    <a:pt x="16861" y="38648"/>
                  </a:cubicBezTo>
                  <a:cubicBezTo>
                    <a:pt x="16913" y="38641"/>
                    <a:pt x="16965" y="38637"/>
                    <a:pt x="17015" y="38637"/>
                  </a:cubicBezTo>
                  <a:close/>
                  <a:moveTo>
                    <a:pt x="27855" y="38919"/>
                  </a:moveTo>
                  <a:cubicBezTo>
                    <a:pt x="27978" y="39070"/>
                    <a:pt x="28076" y="39220"/>
                    <a:pt x="28155" y="39371"/>
                  </a:cubicBezTo>
                  <a:cubicBezTo>
                    <a:pt x="28343" y="39710"/>
                    <a:pt x="28432" y="40022"/>
                    <a:pt x="28423" y="40325"/>
                  </a:cubicBezTo>
                  <a:cubicBezTo>
                    <a:pt x="28423" y="40646"/>
                    <a:pt x="28316" y="40959"/>
                    <a:pt x="28120" y="41253"/>
                  </a:cubicBezTo>
                  <a:lnTo>
                    <a:pt x="27950" y="41494"/>
                  </a:lnTo>
                  <a:cubicBezTo>
                    <a:pt x="27727" y="41824"/>
                    <a:pt x="27504" y="42101"/>
                    <a:pt x="27308" y="42359"/>
                  </a:cubicBezTo>
                  <a:cubicBezTo>
                    <a:pt x="27227" y="42466"/>
                    <a:pt x="27147" y="42564"/>
                    <a:pt x="27076" y="42663"/>
                  </a:cubicBezTo>
                  <a:lnTo>
                    <a:pt x="26915" y="42877"/>
                  </a:lnTo>
                  <a:cubicBezTo>
                    <a:pt x="26746" y="43100"/>
                    <a:pt x="26594" y="43305"/>
                    <a:pt x="26469" y="43510"/>
                  </a:cubicBezTo>
                  <a:cubicBezTo>
                    <a:pt x="26282" y="43367"/>
                    <a:pt x="26077" y="43233"/>
                    <a:pt x="25845" y="43091"/>
                  </a:cubicBezTo>
                  <a:cubicBezTo>
                    <a:pt x="25773" y="43037"/>
                    <a:pt x="25693" y="42984"/>
                    <a:pt x="25604" y="42930"/>
                  </a:cubicBezTo>
                  <a:cubicBezTo>
                    <a:pt x="25488" y="42850"/>
                    <a:pt x="25363" y="42779"/>
                    <a:pt x="25238" y="42698"/>
                  </a:cubicBezTo>
                  <a:cubicBezTo>
                    <a:pt x="24979" y="42538"/>
                    <a:pt x="24685" y="42359"/>
                    <a:pt x="24382" y="42136"/>
                  </a:cubicBezTo>
                  <a:lnTo>
                    <a:pt x="24132" y="41967"/>
                  </a:lnTo>
                  <a:cubicBezTo>
                    <a:pt x="23998" y="41869"/>
                    <a:pt x="23882" y="41762"/>
                    <a:pt x="23784" y="41646"/>
                  </a:cubicBezTo>
                  <a:cubicBezTo>
                    <a:pt x="23695" y="41539"/>
                    <a:pt x="23614" y="41414"/>
                    <a:pt x="23561" y="41289"/>
                  </a:cubicBezTo>
                  <a:cubicBezTo>
                    <a:pt x="23463" y="41066"/>
                    <a:pt x="23409" y="40825"/>
                    <a:pt x="23409" y="40557"/>
                  </a:cubicBezTo>
                  <a:cubicBezTo>
                    <a:pt x="23409" y="40352"/>
                    <a:pt x="23436" y="40138"/>
                    <a:pt x="23489" y="39915"/>
                  </a:cubicBezTo>
                  <a:cubicBezTo>
                    <a:pt x="23695" y="40031"/>
                    <a:pt x="23900" y="40129"/>
                    <a:pt x="24105" y="40129"/>
                  </a:cubicBezTo>
                  <a:lnTo>
                    <a:pt x="24159" y="40129"/>
                  </a:lnTo>
                  <a:cubicBezTo>
                    <a:pt x="24203" y="40129"/>
                    <a:pt x="24248" y="40111"/>
                    <a:pt x="24292" y="40102"/>
                  </a:cubicBezTo>
                  <a:lnTo>
                    <a:pt x="24292" y="40102"/>
                  </a:lnTo>
                  <a:cubicBezTo>
                    <a:pt x="24257" y="40209"/>
                    <a:pt x="24230" y="40334"/>
                    <a:pt x="24212" y="40459"/>
                  </a:cubicBezTo>
                  <a:cubicBezTo>
                    <a:pt x="24159" y="40834"/>
                    <a:pt x="24194" y="41235"/>
                    <a:pt x="24194" y="41235"/>
                  </a:cubicBezTo>
                  <a:cubicBezTo>
                    <a:pt x="24194" y="41235"/>
                    <a:pt x="24266" y="41164"/>
                    <a:pt x="24373" y="41048"/>
                  </a:cubicBezTo>
                  <a:cubicBezTo>
                    <a:pt x="24480" y="40932"/>
                    <a:pt x="24614" y="40771"/>
                    <a:pt x="24721" y="40602"/>
                  </a:cubicBezTo>
                  <a:cubicBezTo>
                    <a:pt x="24917" y="40281"/>
                    <a:pt x="25024" y="39942"/>
                    <a:pt x="24747" y="39835"/>
                  </a:cubicBezTo>
                  <a:cubicBezTo>
                    <a:pt x="24792" y="39799"/>
                    <a:pt x="24845" y="39763"/>
                    <a:pt x="24890" y="39719"/>
                  </a:cubicBezTo>
                  <a:cubicBezTo>
                    <a:pt x="25095" y="39549"/>
                    <a:pt x="25292" y="39389"/>
                    <a:pt x="25497" y="39353"/>
                  </a:cubicBezTo>
                  <a:cubicBezTo>
                    <a:pt x="25526" y="39348"/>
                    <a:pt x="25557" y="39345"/>
                    <a:pt x="25588" y="39345"/>
                  </a:cubicBezTo>
                  <a:cubicBezTo>
                    <a:pt x="25774" y="39345"/>
                    <a:pt x="25987" y="39428"/>
                    <a:pt x="26193" y="39505"/>
                  </a:cubicBezTo>
                  <a:cubicBezTo>
                    <a:pt x="26362" y="39576"/>
                    <a:pt x="26532" y="39638"/>
                    <a:pt x="26710" y="39665"/>
                  </a:cubicBezTo>
                  <a:cubicBezTo>
                    <a:pt x="26710" y="39826"/>
                    <a:pt x="26879" y="40013"/>
                    <a:pt x="27094" y="40174"/>
                  </a:cubicBezTo>
                  <a:cubicBezTo>
                    <a:pt x="27254" y="40307"/>
                    <a:pt x="27433" y="40397"/>
                    <a:pt x="27566" y="40477"/>
                  </a:cubicBezTo>
                  <a:cubicBezTo>
                    <a:pt x="27709" y="40548"/>
                    <a:pt x="27807" y="40593"/>
                    <a:pt x="27807" y="40593"/>
                  </a:cubicBezTo>
                  <a:cubicBezTo>
                    <a:pt x="27807" y="40593"/>
                    <a:pt x="27700" y="40200"/>
                    <a:pt x="27522" y="39870"/>
                  </a:cubicBezTo>
                  <a:cubicBezTo>
                    <a:pt x="27450" y="39736"/>
                    <a:pt x="27370" y="39612"/>
                    <a:pt x="27281" y="39522"/>
                  </a:cubicBezTo>
                  <a:cubicBezTo>
                    <a:pt x="27415" y="39415"/>
                    <a:pt x="27540" y="39273"/>
                    <a:pt x="27665" y="39130"/>
                  </a:cubicBezTo>
                  <a:cubicBezTo>
                    <a:pt x="27726" y="39061"/>
                    <a:pt x="27788" y="38985"/>
                    <a:pt x="27855" y="38919"/>
                  </a:cubicBezTo>
                  <a:close/>
                  <a:moveTo>
                    <a:pt x="28354" y="38641"/>
                  </a:moveTo>
                  <a:cubicBezTo>
                    <a:pt x="28341" y="38642"/>
                    <a:pt x="28327" y="38644"/>
                    <a:pt x="28316" y="38648"/>
                  </a:cubicBezTo>
                  <a:cubicBezTo>
                    <a:pt x="28423" y="38782"/>
                    <a:pt x="28521" y="38925"/>
                    <a:pt x="28601" y="39058"/>
                  </a:cubicBezTo>
                  <a:cubicBezTo>
                    <a:pt x="28833" y="39451"/>
                    <a:pt x="28958" y="39817"/>
                    <a:pt x="28994" y="40183"/>
                  </a:cubicBezTo>
                  <a:cubicBezTo>
                    <a:pt x="29038" y="40664"/>
                    <a:pt x="28913" y="41119"/>
                    <a:pt x="28619" y="41574"/>
                  </a:cubicBezTo>
                  <a:cubicBezTo>
                    <a:pt x="28334" y="42002"/>
                    <a:pt x="28066" y="42359"/>
                    <a:pt x="27834" y="42680"/>
                  </a:cubicBezTo>
                  <a:lnTo>
                    <a:pt x="27781" y="42743"/>
                  </a:lnTo>
                  <a:cubicBezTo>
                    <a:pt x="27513" y="43091"/>
                    <a:pt x="27317" y="43358"/>
                    <a:pt x="27156" y="43599"/>
                  </a:cubicBezTo>
                  <a:cubicBezTo>
                    <a:pt x="26897" y="43983"/>
                    <a:pt x="26728" y="44313"/>
                    <a:pt x="26683" y="44714"/>
                  </a:cubicBezTo>
                  <a:cubicBezTo>
                    <a:pt x="26496" y="44358"/>
                    <a:pt x="26210" y="44099"/>
                    <a:pt x="25854" y="43831"/>
                  </a:cubicBezTo>
                  <a:cubicBezTo>
                    <a:pt x="25613" y="43662"/>
                    <a:pt x="25336" y="43483"/>
                    <a:pt x="24970" y="43251"/>
                  </a:cubicBezTo>
                  <a:cubicBezTo>
                    <a:pt x="24605" y="43019"/>
                    <a:pt x="24203" y="42743"/>
                    <a:pt x="23775" y="42448"/>
                  </a:cubicBezTo>
                  <a:cubicBezTo>
                    <a:pt x="22767" y="41681"/>
                    <a:pt x="22803" y="40736"/>
                    <a:pt x="22910" y="40084"/>
                  </a:cubicBezTo>
                  <a:cubicBezTo>
                    <a:pt x="22936" y="39942"/>
                    <a:pt x="22972" y="39799"/>
                    <a:pt x="23017" y="39656"/>
                  </a:cubicBezTo>
                  <a:cubicBezTo>
                    <a:pt x="23133" y="39710"/>
                    <a:pt x="23258" y="39781"/>
                    <a:pt x="23382" y="39844"/>
                  </a:cubicBezTo>
                  <a:cubicBezTo>
                    <a:pt x="23398" y="39859"/>
                    <a:pt x="23413" y="39867"/>
                    <a:pt x="23433" y="39881"/>
                  </a:cubicBezTo>
                  <a:lnTo>
                    <a:pt x="23433" y="39881"/>
                  </a:lnTo>
                  <a:cubicBezTo>
                    <a:pt x="23430" y="39879"/>
                    <a:pt x="23427" y="39879"/>
                    <a:pt x="23427" y="39879"/>
                  </a:cubicBezTo>
                  <a:cubicBezTo>
                    <a:pt x="23409" y="39870"/>
                    <a:pt x="23391" y="39861"/>
                    <a:pt x="23382" y="39852"/>
                  </a:cubicBezTo>
                  <a:cubicBezTo>
                    <a:pt x="23374" y="39844"/>
                    <a:pt x="23365" y="39844"/>
                    <a:pt x="23365" y="39835"/>
                  </a:cubicBezTo>
                  <a:cubicBezTo>
                    <a:pt x="23293" y="40084"/>
                    <a:pt x="23266" y="40325"/>
                    <a:pt x="23258" y="40557"/>
                  </a:cubicBezTo>
                  <a:cubicBezTo>
                    <a:pt x="23266" y="40843"/>
                    <a:pt x="23320" y="41110"/>
                    <a:pt x="23427" y="41351"/>
                  </a:cubicBezTo>
                  <a:cubicBezTo>
                    <a:pt x="23489" y="41494"/>
                    <a:pt x="23570" y="41619"/>
                    <a:pt x="23668" y="41735"/>
                  </a:cubicBezTo>
                  <a:cubicBezTo>
                    <a:pt x="23775" y="41860"/>
                    <a:pt x="23900" y="41985"/>
                    <a:pt x="24052" y="42083"/>
                  </a:cubicBezTo>
                  <a:lnTo>
                    <a:pt x="24292" y="42261"/>
                  </a:lnTo>
                  <a:cubicBezTo>
                    <a:pt x="24605" y="42475"/>
                    <a:pt x="24899" y="42663"/>
                    <a:pt x="25158" y="42823"/>
                  </a:cubicBezTo>
                  <a:cubicBezTo>
                    <a:pt x="25292" y="42903"/>
                    <a:pt x="25408" y="42975"/>
                    <a:pt x="25523" y="43055"/>
                  </a:cubicBezTo>
                  <a:cubicBezTo>
                    <a:pt x="25604" y="43109"/>
                    <a:pt x="25693" y="43162"/>
                    <a:pt x="25773" y="43216"/>
                  </a:cubicBezTo>
                  <a:cubicBezTo>
                    <a:pt x="26023" y="43376"/>
                    <a:pt x="26246" y="43519"/>
                    <a:pt x="26442" y="43671"/>
                  </a:cubicBezTo>
                  <a:cubicBezTo>
                    <a:pt x="26451" y="43680"/>
                    <a:pt x="26469" y="43688"/>
                    <a:pt x="26487" y="43688"/>
                  </a:cubicBezTo>
                  <a:lnTo>
                    <a:pt x="26496" y="43688"/>
                  </a:lnTo>
                  <a:cubicBezTo>
                    <a:pt x="26523" y="43680"/>
                    <a:pt x="26540" y="43671"/>
                    <a:pt x="26549" y="43653"/>
                  </a:cubicBezTo>
                  <a:cubicBezTo>
                    <a:pt x="26683" y="43439"/>
                    <a:pt x="26844" y="43216"/>
                    <a:pt x="27031" y="42966"/>
                  </a:cubicBezTo>
                  <a:lnTo>
                    <a:pt x="27192" y="42752"/>
                  </a:lnTo>
                  <a:cubicBezTo>
                    <a:pt x="27263" y="42654"/>
                    <a:pt x="27343" y="42556"/>
                    <a:pt x="27424" y="42448"/>
                  </a:cubicBezTo>
                  <a:cubicBezTo>
                    <a:pt x="27620" y="42190"/>
                    <a:pt x="27843" y="41913"/>
                    <a:pt x="28066" y="41583"/>
                  </a:cubicBezTo>
                  <a:lnTo>
                    <a:pt x="28235" y="41333"/>
                  </a:lnTo>
                  <a:cubicBezTo>
                    <a:pt x="28459" y="41021"/>
                    <a:pt x="28574" y="40682"/>
                    <a:pt x="28574" y="40325"/>
                  </a:cubicBezTo>
                  <a:cubicBezTo>
                    <a:pt x="28574" y="39995"/>
                    <a:pt x="28485" y="39656"/>
                    <a:pt x="28289" y="39299"/>
                  </a:cubicBezTo>
                  <a:cubicBezTo>
                    <a:pt x="28200" y="39139"/>
                    <a:pt x="28093" y="38978"/>
                    <a:pt x="27968" y="38809"/>
                  </a:cubicBezTo>
                  <a:cubicBezTo>
                    <a:pt x="28039" y="38746"/>
                    <a:pt x="28111" y="38702"/>
                    <a:pt x="28191" y="38675"/>
                  </a:cubicBezTo>
                  <a:cubicBezTo>
                    <a:pt x="28245" y="38654"/>
                    <a:pt x="28300" y="38644"/>
                    <a:pt x="28354" y="38641"/>
                  </a:cubicBezTo>
                  <a:close/>
                  <a:moveTo>
                    <a:pt x="18650" y="1"/>
                  </a:moveTo>
                  <a:cubicBezTo>
                    <a:pt x="18646" y="1"/>
                    <a:pt x="18641" y="1"/>
                    <a:pt x="18636" y="2"/>
                  </a:cubicBezTo>
                  <a:cubicBezTo>
                    <a:pt x="18628" y="2"/>
                    <a:pt x="18628" y="2"/>
                    <a:pt x="18619" y="11"/>
                  </a:cubicBezTo>
                  <a:lnTo>
                    <a:pt x="18610" y="11"/>
                  </a:lnTo>
                  <a:cubicBezTo>
                    <a:pt x="18574" y="11"/>
                    <a:pt x="18547" y="47"/>
                    <a:pt x="18547" y="83"/>
                  </a:cubicBezTo>
                  <a:cubicBezTo>
                    <a:pt x="18547" y="83"/>
                    <a:pt x="18547" y="92"/>
                    <a:pt x="18556" y="92"/>
                  </a:cubicBezTo>
                  <a:cubicBezTo>
                    <a:pt x="18556" y="100"/>
                    <a:pt x="18556" y="100"/>
                    <a:pt x="18556" y="109"/>
                  </a:cubicBezTo>
                  <a:lnTo>
                    <a:pt x="18610" y="413"/>
                  </a:lnTo>
                  <a:cubicBezTo>
                    <a:pt x="18628" y="841"/>
                    <a:pt x="18503" y="1198"/>
                    <a:pt x="18155" y="1733"/>
                  </a:cubicBezTo>
                  <a:cubicBezTo>
                    <a:pt x="17994" y="1974"/>
                    <a:pt x="17798" y="2233"/>
                    <a:pt x="17530" y="2581"/>
                  </a:cubicBezTo>
                  <a:lnTo>
                    <a:pt x="17477" y="2643"/>
                  </a:lnTo>
                  <a:cubicBezTo>
                    <a:pt x="17245" y="2964"/>
                    <a:pt x="16977" y="3330"/>
                    <a:pt x="16683" y="3758"/>
                  </a:cubicBezTo>
                  <a:cubicBezTo>
                    <a:pt x="16371" y="4240"/>
                    <a:pt x="16237" y="4739"/>
                    <a:pt x="16281" y="5239"/>
                  </a:cubicBezTo>
                  <a:cubicBezTo>
                    <a:pt x="16317" y="5631"/>
                    <a:pt x="16460" y="6015"/>
                    <a:pt x="16701" y="6425"/>
                  </a:cubicBezTo>
                  <a:cubicBezTo>
                    <a:pt x="16763" y="6541"/>
                    <a:pt x="16843" y="6657"/>
                    <a:pt x="16924" y="6764"/>
                  </a:cubicBezTo>
                  <a:cubicBezTo>
                    <a:pt x="16942" y="6769"/>
                    <a:pt x="16958" y="6771"/>
                    <a:pt x="16975" y="6772"/>
                  </a:cubicBezTo>
                  <a:lnTo>
                    <a:pt x="16975" y="6772"/>
                  </a:lnTo>
                  <a:cubicBezTo>
                    <a:pt x="16828" y="6766"/>
                    <a:pt x="16675" y="6734"/>
                    <a:pt x="16522" y="6702"/>
                  </a:cubicBezTo>
                  <a:cubicBezTo>
                    <a:pt x="16344" y="6666"/>
                    <a:pt x="16165" y="6631"/>
                    <a:pt x="15987" y="6631"/>
                  </a:cubicBezTo>
                  <a:lnTo>
                    <a:pt x="16005" y="6631"/>
                  </a:lnTo>
                  <a:cubicBezTo>
                    <a:pt x="15907" y="6202"/>
                    <a:pt x="15746" y="5846"/>
                    <a:pt x="15523" y="5542"/>
                  </a:cubicBezTo>
                  <a:cubicBezTo>
                    <a:pt x="15211" y="5141"/>
                    <a:pt x="14774" y="4864"/>
                    <a:pt x="14212" y="4730"/>
                  </a:cubicBezTo>
                  <a:cubicBezTo>
                    <a:pt x="13703" y="4606"/>
                    <a:pt x="13257" y="4525"/>
                    <a:pt x="12865" y="4454"/>
                  </a:cubicBezTo>
                  <a:lnTo>
                    <a:pt x="12793" y="4445"/>
                  </a:lnTo>
                  <a:cubicBezTo>
                    <a:pt x="12365" y="4374"/>
                    <a:pt x="12035" y="4311"/>
                    <a:pt x="11758" y="4249"/>
                  </a:cubicBezTo>
                  <a:cubicBezTo>
                    <a:pt x="11143" y="4097"/>
                    <a:pt x="10813" y="3919"/>
                    <a:pt x="10536" y="3598"/>
                  </a:cubicBezTo>
                  <a:lnTo>
                    <a:pt x="10349" y="3321"/>
                  </a:lnTo>
                  <a:cubicBezTo>
                    <a:pt x="10337" y="3297"/>
                    <a:pt x="10313" y="3285"/>
                    <a:pt x="10288" y="3285"/>
                  </a:cubicBezTo>
                  <a:cubicBezTo>
                    <a:pt x="10275" y="3285"/>
                    <a:pt x="10263" y="3288"/>
                    <a:pt x="10251" y="3294"/>
                  </a:cubicBezTo>
                  <a:cubicBezTo>
                    <a:pt x="10251" y="3303"/>
                    <a:pt x="10242" y="3303"/>
                    <a:pt x="10242" y="3303"/>
                  </a:cubicBezTo>
                  <a:cubicBezTo>
                    <a:pt x="10242" y="3303"/>
                    <a:pt x="10233" y="3303"/>
                    <a:pt x="10233" y="3312"/>
                  </a:cubicBezTo>
                  <a:cubicBezTo>
                    <a:pt x="10215" y="3321"/>
                    <a:pt x="10197" y="3348"/>
                    <a:pt x="10197" y="3374"/>
                  </a:cubicBezTo>
                  <a:cubicBezTo>
                    <a:pt x="10197" y="3383"/>
                    <a:pt x="10206" y="3401"/>
                    <a:pt x="10215" y="3410"/>
                  </a:cubicBezTo>
                  <a:cubicBezTo>
                    <a:pt x="10215" y="3419"/>
                    <a:pt x="10215" y="3419"/>
                    <a:pt x="10215" y="3419"/>
                  </a:cubicBezTo>
                  <a:lnTo>
                    <a:pt x="10384" y="3678"/>
                  </a:lnTo>
                  <a:cubicBezTo>
                    <a:pt x="10483" y="3892"/>
                    <a:pt x="10527" y="4088"/>
                    <a:pt x="10545" y="4320"/>
                  </a:cubicBezTo>
                  <a:cubicBezTo>
                    <a:pt x="10554" y="4525"/>
                    <a:pt x="10527" y="4748"/>
                    <a:pt x="10474" y="5078"/>
                  </a:cubicBezTo>
                  <a:cubicBezTo>
                    <a:pt x="10411" y="5373"/>
                    <a:pt x="10322" y="5730"/>
                    <a:pt x="10224" y="6095"/>
                  </a:cubicBezTo>
                  <a:cubicBezTo>
                    <a:pt x="10197" y="6211"/>
                    <a:pt x="10161" y="6327"/>
                    <a:pt x="10135" y="6452"/>
                  </a:cubicBezTo>
                  <a:cubicBezTo>
                    <a:pt x="10054" y="6764"/>
                    <a:pt x="9974" y="7112"/>
                    <a:pt x="9894" y="7514"/>
                  </a:cubicBezTo>
                  <a:cubicBezTo>
                    <a:pt x="9715" y="8459"/>
                    <a:pt x="10019" y="9245"/>
                    <a:pt x="10831" y="9887"/>
                  </a:cubicBezTo>
                  <a:cubicBezTo>
                    <a:pt x="10832" y="9885"/>
                    <a:pt x="10834" y="9884"/>
                    <a:pt x="10835" y="9882"/>
                  </a:cubicBezTo>
                  <a:lnTo>
                    <a:pt x="10835" y="9882"/>
                  </a:lnTo>
                  <a:cubicBezTo>
                    <a:pt x="10670" y="10063"/>
                    <a:pt x="10611" y="10344"/>
                    <a:pt x="10545" y="10609"/>
                  </a:cubicBezTo>
                  <a:cubicBezTo>
                    <a:pt x="10541" y="10629"/>
                    <a:pt x="10537" y="10648"/>
                    <a:pt x="10533" y="10667"/>
                  </a:cubicBezTo>
                  <a:lnTo>
                    <a:pt x="10533" y="10667"/>
                  </a:lnTo>
                  <a:cubicBezTo>
                    <a:pt x="10489" y="10606"/>
                    <a:pt x="10446" y="10537"/>
                    <a:pt x="10411" y="10476"/>
                  </a:cubicBezTo>
                  <a:cubicBezTo>
                    <a:pt x="9866" y="9701"/>
                    <a:pt x="9203" y="9322"/>
                    <a:pt x="8392" y="9322"/>
                  </a:cubicBezTo>
                  <a:cubicBezTo>
                    <a:pt x="8260" y="9322"/>
                    <a:pt x="8124" y="9332"/>
                    <a:pt x="7985" y="9352"/>
                  </a:cubicBezTo>
                  <a:cubicBezTo>
                    <a:pt x="7708" y="9396"/>
                    <a:pt x="7458" y="9450"/>
                    <a:pt x="7218" y="9494"/>
                  </a:cubicBezTo>
                  <a:cubicBezTo>
                    <a:pt x="6977" y="9539"/>
                    <a:pt x="6763" y="9584"/>
                    <a:pt x="6566" y="9628"/>
                  </a:cubicBezTo>
                  <a:cubicBezTo>
                    <a:pt x="6218" y="9708"/>
                    <a:pt x="5853" y="9789"/>
                    <a:pt x="5531" y="9842"/>
                  </a:cubicBezTo>
                  <a:cubicBezTo>
                    <a:pt x="5320" y="9877"/>
                    <a:pt x="5133" y="9895"/>
                    <a:pt x="4962" y="9895"/>
                  </a:cubicBezTo>
                  <a:cubicBezTo>
                    <a:pt x="4652" y="9895"/>
                    <a:pt x="4396" y="9835"/>
                    <a:pt x="4149" y="9708"/>
                  </a:cubicBezTo>
                  <a:lnTo>
                    <a:pt x="3881" y="9521"/>
                  </a:lnTo>
                  <a:cubicBezTo>
                    <a:pt x="3867" y="9510"/>
                    <a:pt x="3851" y="9505"/>
                    <a:pt x="3836" y="9505"/>
                  </a:cubicBezTo>
                  <a:cubicBezTo>
                    <a:pt x="3813" y="9505"/>
                    <a:pt x="3790" y="9517"/>
                    <a:pt x="3774" y="9539"/>
                  </a:cubicBezTo>
                  <a:cubicBezTo>
                    <a:pt x="3774" y="9539"/>
                    <a:pt x="3774" y="9548"/>
                    <a:pt x="3774" y="9548"/>
                  </a:cubicBezTo>
                  <a:cubicBezTo>
                    <a:pt x="3765" y="9548"/>
                    <a:pt x="3765" y="9557"/>
                    <a:pt x="3765" y="9557"/>
                  </a:cubicBezTo>
                  <a:cubicBezTo>
                    <a:pt x="3738" y="9592"/>
                    <a:pt x="3747" y="9637"/>
                    <a:pt x="3783" y="9664"/>
                  </a:cubicBezTo>
                  <a:lnTo>
                    <a:pt x="3792" y="9664"/>
                  </a:lnTo>
                  <a:lnTo>
                    <a:pt x="4042" y="9842"/>
                  </a:lnTo>
                  <a:cubicBezTo>
                    <a:pt x="4363" y="10137"/>
                    <a:pt x="4532" y="10485"/>
                    <a:pt x="4657" y="11100"/>
                  </a:cubicBezTo>
                  <a:cubicBezTo>
                    <a:pt x="4711" y="11350"/>
                    <a:pt x="4746" y="11626"/>
                    <a:pt x="4791" y="11956"/>
                  </a:cubicBezTo>
                  <a:cubicBezTo>
                    <a:pt x="4853" y="12411"/>
                    <a:pt x="4925" y="12938"/>
                    <a:pt x="5050" y="13571"/>
                  </a:cubicBezTo>
                  <a:cubicBezTo>
                    <a:pt x="5112" y="13866"/>
                    <a:pt x="5210" y="14133"/>
                    <a:pt x="5353" y="14365"/>
                  </a:cubicBezTo>
                  <a:cubicBezTo>
                    <a:pt x="5469" y="14561"/>
                    <a:pt x="5630" y="14749"/>
                    <a:pt x="5826" y="14909"/>
                  </a:cubicBezTo>
                  <a:cubicBezTo>
                    <a:pt x="6129" y="15159"/>
                    <a:pt x="6495" y="15338"/>
                    <a:pt x="6950" y="15454"/>
                  </a:cubicBezTo>
                  <a:cubicBezTo>
                    <a:pt x="7075" y="15480"/>
                    <a:pt x="7191" y="15507"/>
                    <a:pt x="7307" y="15525"/>
                  </a:cubicBezTo>
                  <a:cubicBezTo>
                    <a:pt x="7316" y="15668"/>
                    <a:pt x="7307" y="15810"/>
                    <a:pt x="7253" y="15926"/>
                  </a:cubicBezTo>
                  <a:cubicBezTo>
                    <a:pt x="7182" y="16096"/>
                    <a:pt x="6994" y="16239"/>
                    <a:pt x="6807" y="16381"/>
                  </a:cubicBezTo>
                  <a:cubicBezTo>
                    <a:pt x="6816" y="16372"/>
                    <a:pt x="6834" y="16355"/>
                    <a:pt x="6852" y="16337"/>
                  </a:cubicBezTo>
                  <a:cubicBezTo>
                    <a:pt x="6879" y="16328"/>
                    <a:pt x="6896" y="16310"/>
                    <a:pt x="6914" y="16292"/>
                  </a:cubicBezTo>
                  <a:cubicBezTo>
                    <a:pt x="6834" y="16230"/>
                    <a:pt x="6745" y="16167"/>
                    <a:pt x="6664" y="16114"/>
                  </a:cubicBezTo>
                  <a:cubicBezTo>
                    <a:pt x="6263" y="15855"/>
                    <a:pt x="5879" y="15712"/>
                    <a:pt x="5496" y="15659"/>
                  </a:cubicBezTo>
                  <a:cubicBezTo>
                    <a:pt x="5405" y="15649"/>
                    <a:pt x="5315" y="15644"/>
                    <a:pt x="5225" y="15644"/>
                  </a:cubicBezTo>
                  <a:cubicBezTo>
                    <a:pt x="5075" y="15644"/>
                    <a:pt x="4927" y="15658"/>
                    <a:pt x="4782" y="15685"/>
                  </a:cubicBezTo>
                  <a:cubicBezTo>
                    <a:pt x="4488" y="15748"/>
                    <a:pt x="4220" y="15855"/>
                    <a:pt x="3988" y="16007"/>
                  </a:cubicBezTo>
                  <a:cubicBezTo>
                    <a:pt x="3462" y="16328"/>
                    <a:pt x="3042" y="16622"/>
                    <a:pt x="2677" y="16890"/>
                  </a:cubicBezTo>
                  <a:cubicBezTo>
                    <a:pt x="2391" y="17086"/>
                    <a:pt x="2141" y="17256"/>
                    <a:pt x="1909" y="17398"/>
                  </a:cubicBezTo>
                  <a:cubicBezTo>
                    <a:pt x="1448" y="17690"/>
                    <a:pt x="1082" y="17812"/>
                    <a:pt x="704" y="17812"/>
                  </a:cubicBezTo>
                  <a:cubicBezTo>
                    <a:pt x="666" y="17812"/>
                    <a:pt x="628" y="17811"/>
                    <a:pt x="589" y="17809"/>
                  </a:cubicBezTo>
                  <a:lnTo>
                    <a:pt x="259" y="17737"/>
                  </a:lnTo>
                  <a:cubicBezTo>
                    <a:pt x="254" y="17736"/>
                    <a:pt x="250" y="17736"/>
                    <a:pt x="245" y="17736"/>
                  </a:cubicBezTo>
                  <a:cubicBezTo>
                    <a:pt x="212" y="17736"/>
                    <a:pt x="178" y="17760"/>
                    <a:pt x="170" y="17791"/>
                  </a:cubicBezTo>
                  <a:cubicBezTo>
                    <a:pt x="170" y="17800"/>
                    <a:pt x="170" y="17800"/>
                    <a:pt x="170" y="17809"/>
                  </a:cubicBezTo>
                  <a:cubicBezTo>
                    <a:pt x="170" y="17809"/>
                    <a:pt x="170" y="17809"/>
                    <a:pt x="170" y="17818"/>
                  </a:cubicBezTo>
                  <a:cubicBezTo>
                    <a:pt x="161" y="17853"/>
                    <a:pt x="188" y="17898"/>
                    <a:pt x="223" y="17907"/>
                  </a:cubicBezTo>
                  <a:lnTo>
                    <a:pt x="241" y="17907"/>
                  </a:lnTo>
                  <a:lnTo>
                    <a:pt x="545" y="17969"/>
                  </a:lnTo>
                  <a:cubicBezTo>
                    <a:pt x="759" y="18050"/>
                    <a:pt x="937" y="18157"/>
                    <a:pt x="1098" y="18308"/>
                  </a:cubicBezTo>
                  <a:cubicBezTo>
                    <a:pt x="1267" y="18460"/>
                    <a:pt x="1419" y="18647"/>
                    <a:pt x="1588" y="18897"/>
                  </a:cubicBezTo>
                  <a:cubicBezTo>
                    <a:pt x="1731" y="19102"/>
                    <a:pt x="1874" y="19343"/>
                    <a:pt x="2043" y="19629"/>
                  </a:cubicBezTo>
                  <a:cubicBezTo>
                    <a:pt x="2275" y="20030"/>
                    <a:pt x="2543" y="20485"/>
                    <a:pt x="2909" y="21029"/>
                  </a:cubicBezTo>
                  <a:cubicBezTo>
                    <a:pt x="3239" y="21502"/>
                    <a:pt x="3631" y="21814"/>
                    <a:pt x="4131" y="21966"/>
                  </a:cubicBezTo>
                  <a:cubicBezTo>
                    <a:pt x="4363" y="22037"/>
                    <a:pt x="4613" y="22073"/>
                    <a:pt x="4871" y="22073"/>
                  </a:cubicBezTo>
                  <a:cubicBezTo>
                    <a:pt x="5032" y="22073"/>
                    <a:pt x="5201" y="22055"/>
                    <a:pt x="5380" y="22028"/>
                  </a:cubicBezTo>
                  <a:cubicBezTo>
                    <a:pt x="5433" y="22019"/>
                    <a:pt x="5487" y="22010"/>
                    <a:pt x="5531" y="22002"/>
                  </a:cubicBezTo>
                  <a:lnTo>
                    <a:pt x="5531" y="22002"/>
                  </a:lnTo>
                  <a:cubicBezTo>
                    <a:pt x="5380" y="22225"/>
                    <a:pt x="5228" y="22456"/>
                    <a:pt x="5228" y="22706"/>
                  </a:cubicBezTo>
                  <a:cubicBezTo>
                    <a:pt x="5228" y="22718"/>
                    <a:pt x="5230" y="22730"/>
                    <a:pt x="5232" y="22741"/>
                  </a:cubicBezTo>
                  <a:lnTo>
                    <a:pt x="5232" y="22741"/>
                  </a:lnTo>
                  <a:cubicBezTo>
                    <a:pt x="5078" y="22717"/>
                    <a:pt x="4911" y="22701"/>
                    <a:pt x="4737" y="22701"/>
                  </a:cubicBezTo>
                  <a:cubicBezTo>
                    <a:pt x="4135" y="22701"/>
                    <a:pt x="3442" y="22899"/>
                    <a:pt x="2855" y="23679"/>
                  </a:cubicBezTo>
                  <a:cubicBezTo>
                    <a:pt x="2552" y="24107"/>
                    <a:pt x="2284" y="24508"/>
                    <a:pt x="2043" y="24883"/>
                  </a:cubicBezTo>
                  <a:cubicBezTo>
                    <a:pt x="1811" y="25249"/>
                    <a:pt x="1642" y="25525"/>
                    <a:pt x="1472" y="25757"/>
                  </a:cubicBezTo>
                  <a:cubicBezTo>
                    <a:pt x="1098" y="26266"/>
                    <a:pt x="803" y="26507"/>
                    <a:pt x="402" y="26640"/>
                  </a:cubicBezTo>
                  <a:lnTo>
                    <a:pt x="72" y="26703"/>
                  </a:lnTo>
                  <a:cubicBezTo>
                    <a:pt x="36" y="26712"/>
                    <a:pt x="0" y="26747"/>
                    <a:pt x="9" y="26783"/>
                  </a:cubicBezTo>
                  <a:cubicBezTo>
                    <a:pt x="9" y="26792"/>
                    <a:pt x="9" y="26792"/>
                    <a:pt x="18" y="26801"/>
                  </a:cubicBezTo>
                  <a:lnTo>
                    <a:pt x="18" y="26810"/>
                  </a:lnTo>
                  <a:cubicBezTo>
                    <a:pt x="18" y="26846"/>
                    <a:pt x="54" y="26872"/>
                    <a:pt x="90" y="26872"/>
                  </a:cubicBezTo>
                  <a:cubicBezTo>
                    <a:pt x="90" y="26872"/>
                    <a:pt x="99" y="26872"/>
                    <a:pt x="99" y="26863"/>
                  </a:cubicBezTo>
                  <a:lnTo>
                    <a:pt x="116" y="26863"/>
                  </a:lnTo>
                  <a:lnTo>
                    <a:pt x="420" y="26810"/>
                  </a:lnTo>
                  <a:cubicBezTo>
                    <a:pt x="446" y="26809"/>
                    <a:pt x="472" y="26808"/>
                    <a:pt x="498" y="26808"/>
                  </a:cubicBezTo>
                  <a:cubicBezTo>
                    <a:pt x="893" y="26808"/>
                    <a:pt x="1246" y="26938"/>
                    <a:pt x="1740" y="27265"/>
                  </a:cubicBezTo>
                  <a:cubicBezTo>
                    <a:pt x="1981" y="27425"/>
                    <a:pt x="2240" y="27622"/>
                    <a:pt x="2587" y="27889"/>
                  </a:cubicBezTo>
                  <a:lnTo>
                    <a:pt x="2659" y="27943"/>
                  </a:lnTo>
                  <a:cubicBezTo>
                    <a:pt x="2980" y="28184"/>
                    <a:pt x="3337" y="28451"/>
                    <a:pt x="3765" y="28737"/>
                  </a:cubicBezTo>
                  <a:cubicBezTo>
                    <a:pt x="4184" y="29005"/>
                    <a:pt x="4621" y="29147"/>
                    <a:pt x="5059" y="29147"/>
                  </a:cubicBezTo>
                  <a:cubicBezTo>
                    <a:pt x="5121" y="29147"/>
                    <a:pt x="5184" y="29138"/>
                    <a:pt x="5255" y="29138"/>
                  </a:cubicBezTo>
                  <a:cubicBezTo>
                    <a:pt x="5638" y="29103"/>
                    <a:pt x="6013" y="28969"/>
                    <a:pt x="6415" y="28728"/>
                  </a:cubicBezTo>
                  <a:cubicBezTo>
                    <a:pt x="6522" y="28826"/>
                    <a:pt x="6638" y="28906"/>
                    <a:pt x="6754" y="28996"/>
                  </a:cubicBezTo>
                  <a:cubicBezTo>
                    <a:pt x="6896" y="29094"/>
                    <a:pt x="7039" y="29201"/>
                    <a:pt x="7146" y="29326"/>
                  </a:cubicBezTo>
                  <a:cubicBezTo>
                    <a:pt x="6994" y="29344"/>
                    <a:pt x="6843" y="29370"/>
                    <a:pt x="6700" y="29397"/>
                  </a:cubicBezTo>
                  <a:cubicBezTo>
                    <a:pt x="6236" y="29495"/>
                    <a:pt x="5862" y="29665"/>
                    <a:pt x="5549" y="29897"/>
                  </a:cubicBezTo>
                  <a:cubicBezTo>
                    <a:pt x="5148" y="30209"/>
                    <a:pt x="4880" y="30646"/>
                    <a:pt x="4737" y="31208"/>
                  </a:cubicBezTo>
                  <a:cubicBezTo>
                    <a:pt x="4621" y="31716"/>
                    <a:pt x="4532" y="32163"/>
                    <a:pt x="4461" y="32555"/>
                  </a:cubicBezTo>
                  <a:lnTo>
                    <a:pt x="4452" y="32626"/>
                  </a:lnTo>
                  <a:cubicBezTo>
                    <a:pt x="4381" y="33055"/>
                    <a:pt x="4318" y="33385"/>
                    <a:pt x="4256" y="33661"/>
                  </a:cubicBezTo>
                  <a:cubicBezTo>
                    <a:pt x="4104" y="34277"/>
                    <a:pt x="3935" y="34607"/>
                    <a:pt x="3604" y="34883"/>
                  </a:cubicBezTo>
                  <a:lnTo>
                    <a:pt x="3328" y="35071"/>
                  </a:lnTo>
                  <a:cubicBezTo>
                    <a:pt x="3292" y="35089"/>
                    <a:pt x="3283" y="35133"/>
                    <a:pt x="3310" y="35169"/>
                  </a:cubicBezTo>
                  <a:cubicBezTo>
                    <a:pt x="3310" y="35169"/>
                    <a:pt x="3310" y="35178"/>
                    <a:pt x="3310" y="35178"/>
                  </a:cubicBezTo>
                  <a:cubicBezTo>
                    <a:pt x="3310" y="35178"/>
                    <a:pt x="3319" y="35187"/>
                    <a:pt x="3319" y="35187"/>
                  </a:cubicBezTo>
                  <a:cubicBezTo>
                    <a:pt x="3328" y="35205"/>
                    <a:pt x="3355" y="35222"/>
                    <a:pt x="3381" y="35222"/>
                  </a:cubicBezTo>
                  <a:cubicBezTo>
                    <a:pt x="3390" y="35222"/>
                    <a:pt x="3408" y="35214"/>
                    <a:pt x="3417" y="35205"/>
                  </a:cubicBezTo>
                  <a:lnTo>
                    <a:pt x="3426" y="35205"/>
                  </a:lnTo>
                  <a:lnTo>
                    <a:pt x="3694" y="35035"/>
                  </a:lnTo>
                  <a:cubicBezTo>
                    <a:pt x="3899" y="34937"/>
                    <a:pt x="4104" y="34892"/>
                    <a:pt x="4327" y="34875"/>
                  </a:cubicBezTo>
                  <a:cubicBezTo>
                    <a:pt x="4353" y="34873"/>
                    <a:pt x="4380" y="34873"/>
                    <a:pt x="4406" y="34873"/>
                  </a:cubicBezTo>
                  <a:cubicBezTo>
                    <a:pt x="4591" y="34873"/>
                    <a:pt x="4797" y="34899"/>
                    <a:pt x="5085" y="34946"/>
                  </a:cubicBezTo>
                  <a:cubicBezTo>
                    <a:pt x="5389" y="35008"/>
                    <a:pt x="5737" y="35098"/>
                    <a:pt x="6111" y="35196"/>
                  </a:cubicBezTo>
                  <a:cubicBezTo>
                    <a:pt x="6218" y="35222"/>
                    <a:pt x="6343" y="35258"/>
                    <a:pt x="6459" y="35285"/>
                  </a:cubicBezTo>
                  <a:cubicBezTo>
                    <a:pt x="6771" y="35365"/>
                    <a:pt x="7119" y="35445"/>
                    <a:pt x="7521" y="35526"/>
                  </a:cubicBezTo>
                  <a:cubicBezTo>
                    <a:pt x="7690" y="35561"/>
                    <a:pt x="7860" y="35570"/>
                    <a:pt x="8029" y="35570"/>
                  </a:cubicBezTo>
                  <a:cubicBezTo>
                    <a:pt x="8788" y="35570"/>
                    <a:pt x="9430" y="35214"/>
                    <a:pt x="9983" y="34491"/>
                  </a:cubicBezTo>
                  <a:cubicBezTo>
                    <a:pt x="10072" y="34366"/>
                    <a:pt x="10161" y="34232"/>
                    <a:pt x="10242" y="34089"/>
                  </a:cubicBezTo>
                  <a:cubicBezTo>
                    <a:pt x="10224" y="34072"/>
                    <a:pt x="10206" y="34054"/>
                    <a:pt x="10179" y="34045"/>
                  </a:cubicBezTo>
                  <a:cubicBezTo>
                    <a:pt x="10161" y="34027"/>
                    <a:pt x="10144" y="34018"/>
                    <a:pt x="10117" y="34000"/>
                  </a:cubicBezTo>
                  <a:cubicBezTo>
                    <a:pt x="10037" y="34143"/>
                    <a:pt x="9947" y="34277"/>
                    <a:pt x="9858" y="34402"/>
                  </a:cubicBezTo>
                  <a:cubicBezTo>
                    <a:pt x="9341" y="35089"/>
                    <a:pt x="8733" y="35427"/>
                    <a:pt x="8012" y="35427"/>
                  </a:cubicBezTo>
                  <a:cubicBezTo>
                    <a:pt x="7862" y="35427"/>
                    <a:pt x="7707" y="35412"/>
                    <a:pt x="7548" y="35383"/>
                  </a:cubicBezTo>
                  <a:cubicBezTo>
                    <a:pt x="7155" y="35303"/>
                    <a:pt x="6807" y="35222"/>
                    <a:pt x="6495" y="35142"/>
                  </a:cubicBezTo>
                  <a:cubicBezTo>
                    <a:pt x="6370" y="35115"/>
                    <a:pt x="6254" y="35080"/>
                    <a:pt x="6147" y="35053"/>
                  </a:cubicBezTo>
                  <a:cubicBezTo>
                    <a:pt x="5772" y="34955"/>
                    <a:pt x="5415" y="34866"/>
                    <a:pt x="5112" y="34803"/>
                  </a:cubicBezTo>
                  <a:cubicBezTo>
                    <a:pt x="4827" y="34750"/>
                    <a:pt x="4613" y="34732"/>
                    <a:pt x="4425" y="34732"/>
                  </a:cubicBezTo>
                  <a:lnTo>
                    <a:pt x="4318" y="34732"/>
                  </a:lnTo>
                  <a:cubicBezTo>
                    <a:pt x="4175" y="34741"/>
                    <a:pt x="4033" y="34759"/>
                    <a:pt x="3899" y="34803"/>
                  </a:cubicBezTo>
                  <a:cubicBezTo>
                    <a:pt x="4167" y="34491"/>
                    <a:pt x="4291" y="34125"/>
                    <a:pt x="4398" y="33688"/>
                  </a:cubicBezTo>
                  <a:cubicBezTo>
                    <a:pt x="4461" y="33411"/>
                    <a:pt x="4523" y="33081"/>
                    <a:pt x="4595" y="32653"/>
                  </a:cubicBezTo>
                  <a:lnTo>
                    <a:pt x="4604" y="32582"/>
                  </a:lnTo>
                  <a:cubicBezTo>
                    <a:pt x="4684" y="32189"/>
                    <a:pt x="4764" y="31743"/>
                    <a:pt x="4880" y="31244"/>
                  </a:cubicBezTo>
                  <a:cubicBezTo>
                    <a:pt x="5014" y="30708"/>
                    <a:pt x="5264" y="30307"/>
                    <a:pt x="5638" y="30013"/>
                  </a:cubicBezTo>
                  <a:cubicBezTo>
                    <a:pt x="5933" y="29790"/>
                    <a:pt x="6290" y="29638"/>
                    <a:pt x="6727" y="29540"/>
                  </a:cubicBezTo>
                  <a:cubicBezTo>
                    <a:pt x="6896" y="29504"/>
                    <a:pt x="7066" y="29477"/>
                    <a:pt x="7244" y="29459"/>
                  </a:cubicBezTo>
                  <a:cubicBezTo>
                    <a:pt x="7244" y="29468"/>
                    <a:pt x="7253" y="29477"/>
                    <a:pt x="7253" y="29486"/>
                  </a:cubicBezTo>
                  <a:cubicBezTo>
                    <a:pt x="7298" y="29584"/>
                    <a:pt x="7316" y="29709"/>
                    <a:pt x="7307" y="29834"/>
                  </a:cubicBezTo>
                  <a:cubicBezTo>
                    <a:pt x="6986" y="29870"/>
                    <a:pt x="6691" y="29932"/>
                    <a:pt x="6432" y="30039"/>
                  </a:cubicBezTo>
                  <a:cubicBezTo>
                    <a:pt x="6165" y="30155"/>
                    <a:pt x="5942" y="30307"/>
                    <a:pt x="5763" y="30494"/>
                  </a:cubicBezTo>
                  <a:cubicBezTo>
                    <a:pt x="5540" y="30735"/>
                    <a:pt x="5389" y="31021"/>
                    <a:pt x="5317" y="31360"/>
                  </a:cubicBezTo>
                  <a:lnTo>
                    <a:pt x="5255" y="31645"/>
                  </a:lnTo>
                  <a:cubicBezTo>
                    <a:pt x="5166" y="32029"/>
                    <a:pt x="5112" y="32386"/>
                    <a:pt x="5059" y="32698"/>
                  </a:cubicBezTo>
                  <a:cubicBezTo>
                    <a:pt x="5032" y="32832"/>
                    <a:pt x="5014" y="32965"/>
                    <a:pt x="4987" y="33090"/>
                  </a:cubicBezTo>
                  <a:cubicBezTo>
                    <a:pt x="4969" y="33188"/>
                    <a:pt x="4952" y="33278"/>
                    <a:pt x="4943" y="33367"/>
                  </a:cubicBezTo>
                  <a:cubicBezTo>
                    <a:pt x="4889" y="33670"/>
                    <a:pt x="4836" y="33929"/>
                    <a:pt x="4773" y="34170"/>
                  </a:cubicBezTo>
                  <a:cubicBezTo>
                    <a:pt x="4764" y="34197"/>
                    <a:pt x="4764" y="34214"/>
                    <a:pt x="4782" y="34232"/>
                  </a:cubicBezTo>
                  <a:cubicBezTo>
                    <a:pt x="4791" y="34250"/>
                    <a:pt x="4809" y="34259"/>
                    <a:pt x="4827" y="34268"/>
                  </a:cubicBezTo>
                  <a:cubicBezTo>
                    <a:pt x="5103" y="34313"/>
                    <a:pt x="5398" y="34384"/>
                    <a:pt x="5728" y="34473"/>
                  </a:cubicBezTo>
                  <a:lnTo>
                    <a:pt x="6566" y="34687"/>
                  </a:lnTo>
                  <a:cubicBezTo>
                    <a:pt x="6745" y="34741"/>
                    <a:pt x="6950" y="34785"/>
                    <a:pt x="7164" y="34839"/>
                  </a:cubicBezTo>
                  <a:lnTo>
                    <a:pt x="7619" y="34937"/>
                  </a:lnTo>
                  <a:cubicBezTo>
                    <a:pt x="7753" y="34964"/>
                    <a:pt x="7896" y="34982"/>
                    <a:pt x="8029" y="34982"/>
                  </a:cubicBezTo>
                  <a:cubicBezTo>
                    <a:pt x="8083" y="34982"/>
                    <a:pt x="8127" y="34982"/>
                    <a:pt x="8172" y="34973"/>
                  </a:cubicBezTo>
                  <a:cubicBezTo>
                    <a:pt x="8350" y="34964"/>
                    <a:pt x="8520" y="34919"/>
                    <a:pt x="8681" y="34857"/>
                  </a:cubicBezTo>
                  <a:cubicBezTo>
                    <a:pt x="8984" y="34732"/>
                    <a:pt x="9260" y="34518"/>
                    <a:pt x="9519" y="34197"/>
                  </a:cubicBezTo>
                  <a:cubicBezTo>
                    <a:pt x="9599" y="34098"/>
                    <a:pt x="9680" y="33982"/>
                    <a:pt x="9760" y="33858"/>
                  </a:cubicBezTo>
                  <a:cubicBezTo>
                    <a:pt x="9974" y="33929"/>
                    <a:pt x="10179" y="34000"/>
                    <a:pt x="10295" y="34134"/>
                  </a:cubicBezTo>
                  <a:cubicBezTo>
                    <a:pt x="10438" y="34286"/>
                    <a:pt x="10492" y="34544"/>
                    <a:pt x="10545" y="34794"/>
                  </a:cubicBezTo>
                  <a:cubicBezTo>
                    <a:pt x="10563" y="34848"/>
                    <a:pt x="10572" y="34892"/>
                    <a:pt x="10581" y="34946"/>
                  </a:cubicBezTo>
                  <a:cubicBezTo>
                    <a:pt x="10545" y="34973"/>
                    <a:pt x="10518" y="34990"/>
                    <a:pt x="10483" y="35008"/>
                  </a:cubicBezTo>
                  <a:cubicBezTo>
                    <a:pt x="9582" y="35642"/>
                    <a:pt x="9216" y="36436"/>
                    <a:pt x="9359" y="37435"/>
                  </a:cubicBezTo>
                  <a:cubicBezTo>
                    <a:pt x="9403" y="37711"/>
                    <a:pt x="9457" y="37961"/>
                    <a:pt x="9501" y="38202"/>
                  </a:cubicBezTo>
                  <a:cubicBezTo>
                    <a:pt x="9546" y="38443"/>
                    <a:pt x="9591" y="38657"/>
                    <a:pt x="9635" y="38853"/>
                  </a:cubicBezTo>
                  <a:cubicBezTo>
                    <a:pt x="9715" y="39201"/>
                    <a:pt x="9796" y="39567"/>
                    <a:pt x="9849" y="39888"/>
                  </a:cubicBezTo>
                  <a:cubicBezTo>
                    <a:pt x="9947" y="40486"/>
                    <a:pt x="9912" y="40887"/>
                    <a:pt x="9715" y="41271"/>
                  </a:cubicBezTo>
                  <a:lnTo>
                    <a:pt x="9528" y="41539"/>
                  </a:lnTo>
                  <a:cubicBezTo>
                    <a:pt x="9510" y="41574"/>
                    <a:pt x="9510" y="41619"/>
                    <a:pt x="9546" y="41646"/>
                  </a:cubicBezTo>
                  <a:lnTo>
                    <a:pt x="9555" y="41646"/>
                  </a:lnTo>
                  <a:cubicBezTo>
                    <a:pt x="9564" y="41654"/>
                    <a:pt x="9564" y="41654"/>
                    <a:pt x="9564" y="41654"/>
                  </a:cubicBezTo>
                  <a:cubicBezTo>
                    <a:pt x="9582" y="41663"/>
                    <a:pt x="9591" y="41672"/>
                    <a:pt x="9608" y="41672"/>
                  </a:cubicBezTo>
                  <a:cubicBezTo>
                    <a:pt x="9635" y="41672"/>
                    <a:pt x="9653" y="41663"/>
                    <a:pt x="9671" y="41637"/>
                  </a:cubicBezTo>
                  <a:cubicBezTo>
                    <a:pt x="9671" y="41637"/>
                    <a:pt x="9671" y="41628"/>
                    <a:pt x="9680" y="41628"/>
                  </a:cubicBezTo>
                  <a:lnTo>
                    <a:pt x="9849" y="41378"/>
                  </a:lnTo>
                  <a:cubicBezTo>
                    <a:pt x="10144" y="41057"/>
                    <a:pt x="10500" y="40887"/>
                    <a:pt x="11107" y="40762"/>
                  </a:cubicBezTo>
                  <a:cubicBezTo>
                    <a:pt x="11357" y="40709"/>
                    <a:pt x="11633" y="40673"/>
                    <a:pt x="11964" y="40629"/>
                  </a:cubicBezTo>
                  <a:cubicBezTo>
                    <a:pt x="12427" y="40566"/>
                    <a:pt x="12945" y="40495"/>
                    <a:pt x="13578" y="40370"/>
                  </a:cubicBezTo>
                  <a:cubicBezTo>
                    <a:pt x="13873" y="40307"/>
                    <a:pt x="14140" y="40209"/>
                    <a:pt x="14372" y="40067"/>
                  </a:cubicBezTo>
                  <a:cubicBezTo>
                    <a:pt x="14568" y="39951"/>
                    <a:pt x="14756" y="39790"/>
                    <a:pt x="14916" y="39594"/>
                  </a:cubicBezTo>
                  <a:cubicBezTo>
                    <a:pt x="15148" y="39308"/>
                    <a:pt x="15327" y="38960"/>
                    <a:pt x="15443" y="38532"/>
                  </a:cubicBezTo>
                  <a:cubicBezTo>
                    <a:pt x="15514" y="38612"/>
                    <a:pt x="15594" y="38675"/>
                    <a:pt x="15693" y="38719"/>
                  </a:cubicBezTo>
                  <a:cubicBezTo>
                    <a:pt x="15792" y="38760"/>
                    <a:pt x="15899" y="38778"/>
                    <a:pt x="16011" y="38778"/>
                  </a:cubicBezTo>
                  <a:cubicBezTo>
                    <a:pt x="16044" y="38778"/>
                    <a:pt x="16077" y="38777"/>
                    <a:pt x="16111" y="38774"/>
                  </a:cubicBezTo>
                  <a:lnTo>
                    <a:pt x="16111" y="38774"/>
                  </a:lnTo>
                  <a:cubicBezTo>
                    <a:pt x="15862" y="39166"/>
                    <a:pt x="15719" y="39540"/>
                    <a:pt x="15666" y="39924"/>
                  </a:cubicBezTo>
                  <a:cubicBezTo>
                    <a:pt x="15639" y="40165"/>
                    <a:pt x="15648" y="40406"/>
                    <a:pt x="15693" y="40637"/>
                  </a:cubicBezTo>
                  <a:cubicBezTo>
                    <a:pt x="15755" y="40932"/>
                    <a:pt x="15862" y="41200"/>
                    <a:pt x="16014" y="41431"/>
                  </a:cubicBezTo>
                  <a:cubicBezTo>
                    <a:pt x="16335" y="41958"/>
                    <a:pt x="16638" y="42377"/>
                    <a:pt x="16897" y="42743"/>
                  </a:cubicBezTo>
                  <a:cubicBezTo>
                    <a:pt x="17093" y="43028"/>
                    <a:pt x="17272" y="43278"/>
                    <a:pt x="17405" y="43510"/>
                  </a:cubicBezTo>
                  <a:cubicBezTo>
                    <a:pt x="17727" y="44019"/>
                    <a:pt x="17851" y="44411"/>
                    <a:pt x="17816" y="44830"/>
                  </a:cubicBezTo>
                  <a:lnTo>
                    <a:pt x="17744" y="45152"/>
                  </a:lnTo>
                  <a:lnTo>
                    <a:pt x="17744" y="45160"/>
                  </a:lnTo>
                  <a:cubicBezTo>
                    <a:pt x="17735" y="45196"/>
                    <a:pt x="17762" y="45241"/>
                    <a:pt x="17807" y="45250"/>
                  </a:cubicBezTo>
                  <a:lnTo>
                    <a:pt x="17842" y="45250"/>
                  </a:lnTo>
                  <a:cubicBezTo>
                    <a:pt x="17878" y="45250"/>
                    <a:pt x="17905" y="45232"/>
                    <a:pt x="17914" y="45196"/>
                  </a:cubicBezTo>
                  <a:cubicBezTo>
                    <a:pt x="17914" y="45187"/>
                    <a:pt x="17914" y="45187"/>
                    <a:pt x="17914" y="45178"/>
                  </a:cubicBezTo>
                  <a:lnTo>
                    <a:pt x="17976" y="44875"/>
                  </a:lnTo>
                  <a:cubicBezTo>
                    <a:pt x="18057" y="44661"/>
                    <a:pt x="18164" y="44491"/>
                    <a:pt x="18315" y="44322"/>
                  </a:cubicBezTo>
                  <a:cubicBezTo>
                    <a:pt x="18467" y="44152"/>
                    <a:pt x="18654" y="44001"/>
                    <a:pt x="18904" y="43831"/>
                  </a:cubicBezTo>
                  <a:cubicBezTo>
                    <a:pt x="19109" y="43688"/>
                    <a:pt x="19359" y="43546"/>
                    <a:pt x="19636" y="43376"/>
                  </a:cubicBezTo>
                  <a:cubicBezTo>
                    <a:pt x="20037" y="43144"/>
                    <a:pt x="20492" y="42877"/>
                    <a:pt x="21036" y="42511"/>
                  </a:cubicBezTo>
                  <a:cubicBezTo>
                    <a:pt x="21518" y="42181"/>
                    <a:pt x="21821" y="41788"/>
                    <a:pt x="21973" y="41289"/>
                  </a:cubicBezTo>
                  <a:cubicBezTo>
                    <a:pt x="22089" y="40914"/>
                    <a:pt x="22107" y="40504"/>
                    <a:pt x="22035" y="40040"/>
                  </a:cubicBezTo>
                  <a:cubicBezTo>
                    <a:pt x="22026" y="39986"/>
                    <a:pt x="22018" y="39924"/>
                    <a:pt x="22009" y="39870"/>
                  </a:cubicBezTo>
                  <a:cubicBezTo>
                    <a:pt x="21991" y="39888"/>
                    <a:pt x="21964" y="39897"/>
                    <a:pt x="21946" y="39906"/>
                  </a:cubicBezTo>
                  <a:cubicBezTo>
                    <a:pt x="21919" y="39924"/>
                    <a:pt x="21893" y="39942"/>
                    <a:pt x="21875" y="39951"/>
                  </a:cubicBezTo>
                  <a:cubicBezTo>
                    <a:pt x="21884" y="39986"/>
                    <a:pt x="21884" y="40022"/>
                    <a:pt x="21893" y="40067"/>
                  </a:cubicBezTo>
                  <a:cubicBezTo>
                    <a:pt x="21955" y="40504"/>
                    <a:pt x="21937" y="40896"/>
                    <a:pt x="21830" y="41253"/>
                  </a:cubicBezTo>
                  <a:cubicBezTo>
                    <a:pt x="21687" y="41708"/>
                    <a:pt x="21402" y="42083"/>
                    <a:pt x="20947" y="42395"/>
                  </a:cubicBezTo>
                  <a:cubicBezTo>
                    <a:pt x="20421" y="42752"/>
                    <a:pt x="19966" y="43019"/>
                    <a:pt x="19564" y="43251"/>
                  </a:cubicBezTo>
                  <a:cubicBezTo>
                    <a:pt x="19279" y="43421"/>
                    <a:pt x="19029" y="43564"/>
                    <a:pt x="18824" y="43706"/>
                  </a:cubicBezTo>
                  <a:cubicBezTo>
                    <a:pt x="18556" y="43885"/>
                    <a:pt x="18360" y="44045"/>
                    <a:pt x="18208" y="44224"/>
                  </a:cubicBezTo>
                  <a:cubicBezTo>
                    <a:pt x="18110" y="44331"/>
                    <a:pt x="18030" y="44438"/>
                    <a:pt x="17967" y="44563"/>
                  </a:cubicBezTo>
                  <a:cubicBezTo>
                    <a:pt x="17932" y="44206"/>
                    <a:pt x="17798" y="43858"/>
                    <a:pt x="17530" y="43430"/>
                  </a:cubicBezTo>
                  <a:cubicBezTo>
                    <a:pt x="17388" y="43198"/>
                    <a:pt x="17218" y="42948"/>
                    <a:pt x="17013" y="42663"/>
                  </a:cubicBezTo>
                  <a:cubicBezTo>
                    <a:pt x="16754" y="42297"/>
                    <a:pt x="16460" y="41878"/>
                    <a:pt x="16139" y="41351"/>
                  </a:cubicBezTo>
                  <a:cubicBezTo>
                    <a:pt x="15996" y="41128"/>
                    <a:pt x="15898" y="40878"/>
                    <a:pt x="15835" y="40611"/>
                  </a:cubicBezTo>
                  <a:cubicBezTo>
                    <a:pt x="15791" y="40388"/>
                    <a:pt x="15782" y="40165"/>
                    <a:pt x="15817" y="39942"/>
                  </a:cubicBezTo>
                  <a:cubicBezTo>
                    <a:pt x="15862" y="39576"/>
                    <a:pt x="16005" y="39219"/>
                    <a:pt x="16246" y="38835"/>
                  </a:cubicBezTo>
                  <a:cubicBezTo>
                    <a:pt x="16263" y="38809"/>
                    <a:pt x="16290" y="38782"/>
                    <a:pt x="16308" y="38746"/>
                  </a:cubicBezTo>
                  <a:cubicBezTo>
                    <a:pt x="16379" y="38737"/>
                    <a:pt x="16451" y="38719"/>
                    <a:pt x="16522" y="38711"/>
                  </a:cubicBezTo>
                  <a:cubicBezTo>
                    <a:pt x="16638" y="38684"/>
                    <a:pt x="16745" y="38666"/>
                    <a:pt x="16861" y="38648"/>
                  </a:cubicBezTo>
                  <a:lnTo>
                    <a:pt x="16861" y="38648"/>
                  </a:lnTo>
                  <a:cubicBezTo>
                    <a:pt x="16817" y="38693"/>
                    <a:pt x="16781" y="38746"/>
                    <a:pt x="16745" y="38791"/>
                  </a:cubicBezTo>
                  <a:cubicBezTo>
                    <a:pt x="16594" y="38996"/>
                    <a:pt x="16469" y="39210"/>
                    <a:pt x="16388" y="39415"/>
                  </a:cubicBezTo>
                  <a:cubicBezTo>
                    <a:pt x="16281" y="39683"/>
                    <a:pt x="16228" y="39951"/>
                    <a:pt x="16237" y="40209"/>
                  </a:cubicBezTo>
                  <a:cubicBezTo>
                    <a:pt x="16246" y="40522"/>
                    <a:pt x="16344" y="40825"/>
                    <a:pt x="16531" y="41128"/>
                  </a:cubicBezTo>
                  <a:lnTo>
                    <a:pt x="16692" y="41378"/>
                  </a:lnTo>
                  <a:cubicBezTo>
                    <a:pt x="16888" y="41681"/>
                    <a:pt x="17066" y="41940"/>
                    <a:pt x="17245" y="42190"/>
                  </a:cubicBezTo>
                  <a:cubicBezTo>
                    <a:pt x="17343" y="42324"/>
                    <a:pt x="17432" y="42457"/>
                    <a:pt x="17521" y="42591"/>
                  </a:cubicBezTo>
                  <a:cubicBezTo>
                    <a:pt x="17744" y="42886"/>
                    <a:pt x="17967" y="43198"/>
                    <a:pt x="18137" y="43501"/>
                  </a:cubicBezTo>
                  <a:cubicBezTo>
                    <a:pt x="18146" y="43519"/>
                    <a:pt x="18164" y="43537"/>
                    <a:pt x="18181" y="43537"/>
                  </a:cubicBezTo>
                  <a:cubicBezTo>
                    <a:pt x="18190" y="43546"/>
                    <a:pt x="18190" y="43546"/>
                    <a:pt x="18199" y="43546"/>
                  </a:cubicBezTo>
                  <a:cubicBezTo>
                    <a:pt x="18217" y="43546"/>
                    <a:pt x="18226" y="43537"/>
                    <a:pt x="18244" y="43528"/>
                  </a:cubicBezTo>
                  <a:cubicBezTo>
                    <a:pt x="18503" y="43349"/>
                    <a:pt x="18815" y="43153"/>
                    <a:pt x="19181" y="42939"/>
                  </a:cubicBezTo>
                  <a:cubicBezTo>
                    <a:pt x="19261" y="42894"/>
                    <a:pt x="19341" y="42850"/>
                    <a:pt x="19421" y="42805"/>
                  </a:cubicBezTo>
                  <a:cubicBezTo>
                    <a:pt x="19529" y="42743"/>
                    <a:pt x="19645" y="42671"/>
                    <a:pt x="19769" y="42600"/>
                  </a:cubicBezTo>
                  <a:lnTo>
                    <a:pt x="20688" y="42029"/>
                  </a:lnTo>
                  <a:cubicBezTo>
                    <a:pt x="21331" y="41592"/>
                    <a:pt x="21598" y="40985"/>
                    <a:pt x="21509" y="40165"/>
                  </a:cubicBezTo>
                  <a:cubicBezTo>
                    <a:pt x="21509" y="40148"/>
                    <a:pt x="21509" y="40132"/>
                    <a:pt x="21502" y="40108"/>
                  </a:cubicBezTo>
                  <a:lnTo>
                    <a:pt x="21502" y="40108"/>
                  </a:lnTo>
                  <a:cubicBezTo>
                    <a:pt x="21686" y="40062"/>
                    <a:pt x="21869" y="39948"/>
                    <a:pt x="22053" y="39844"/>
                  </a:cubicBezTo>
                  <a:cubicBezTo>
                    <a:pt x="22276" y="39719"/>
                    <a:pt x="22499" y="39585"/>
                    <a:pt x="22713" y="39585"/>
                  </a:cubicBezTo>
                  <a:cubicBezTo>
                    <a:pt x="22767" y="39585"/>
                    <a:pt x="22820" y="39594"/>
                    <a:pt x="22874" y="39603"/>
                  </a:cubicBezTo>
                  <a:cubicBezTo>
                    <a:pt x="22829" y="39754"/>
                    <a:pt x="22794" y="39906"/>
                    <a:pt x="22767" y="40058"/>
                  </a:cubicBezTo>
                  <a:cubicBezTo>
                    <a:pt x="22642" y="40745"/>
                    <a:pt x="22606" y="41753"/>
                    <a:pt x="23686" y="42564"/>
                  </a:cubicBezTo>
                  <a:cubicBezTo>
                    <a:pt x="24114" y="42868"/>
                    <a:pt x="24515" y="43135"/>
                    <a:pt x="24890" y="43376"/>
                  </a:cubicBezTo>
                  <a:cubicBezTo>
                    <a:pt x="25256" y="43608"/>
                    <a:pt x="25532" y="43778"/>
                    <a:pt x="25764" y="43947"/>
                  </a:cubicBezTo>
                  <a:cubicBezTo>
                    <a:pt x="26282" y="44322"/>
                    <a:pt x="26523" y="44616"/>
                    <a:pt x="26648" y="45018"/>
                  </a:cubicBezTo>
                  <a:lnTo>
                    <a:pt x="26710" y="45348"/>
                  </a:lnTo>
                  <a:cubicBezTo>
                    <a:pt x="26719" y="45383"/>
                    <a:pt x="26746" y="45410"/>
                    <a:pt x="26781" y="45410"/>
                  </a:cubicBezTo>
                  <a:lnTo>
                    <a:pt x="26790" y="45410"/>
                  </a:lnTo>
                  <a:cubicBezTo>
                    <a:pt x="26799" y="45410"/>
                    <a:pt x="26799" y="45410"/>
                    <a:pt x="26808" y="45401"/>
                  </a:cubicBezTo>
                  <a:lnTo>
                    <a:pt x="26817" y="45401"/>
                  </a:lnTo>
                  <a:cubicBezTo>
                    <a:pt x="26853" y="45401"/>
                    <a:pt x="26879" y="45366"/>
                    <a:pt x="26879" y="45330"/>
                  </a:cubicBezTo>
                  <a:cubicBezTo>
                    <a:pt x="26879" y="45330"/>
                    <a:pt x="26879" y="45321"/>
                    <a:pt x="26879" y="45321"/>
                  </a:cubicBezTo>
                  <a:cubicBezTo>
                    <a:pt x="26879" y="45312"/>
                    <a:pt x="26871" y="45312"/>
                    <a:pt x="26871" y="45303"/>
                  </a:cubicBezTo>
                  <a:lnTo>
                    <a:pt x="26817" y="45000"/>
                  </a:lnTo>
                  <a:cubicBezTo>
                    <a:pt x="26799" y="44572"/>
                    <a:pt x="26924" y="44206"/>
                    <a:pt x="27281" y="43680"/>
                  </a:cubicBezTo>
                  <a:cubicBezTo>
                    <a:pt x="27433" y="43439"/>
                    <a:pt x="27629" y="43180"/>
                    <a:pt x="27905" y="42832"/>
                  </a:cubicBezTo>
                  <a:lnTo>
                    <a:pt x="27950" y="42761"/>
                  </a:lnTo>
                  <a:cubicBezTo>
                    <a:pt x="28191" y="42448"/>
                    <a:pt x="28459" y="42083"/>
                    <a:pt x="28744" y="41654"/>
                  </a:cubicBezTo>
                  <a:cubicBezTo>
                    <a:pt x="29056" y="41173"/>
                    <a:pt x="29190" y="40673"/>
                    <a:pt x="29145" y="40165"/>
                  </a:cubicBezTo>
                  <a:cubicBezTo>
                    <a:pt x="29110" y="39781"/>
                    <a:pt x="28967" y="39389"/>
                    <a:pt x="28726" y="38987"/>
                  </a:cubicBezTo>
                  <a:cubicBezTo>
                    <a:pt x="28664" y="38873"/>
                    <a:pt x="28585" y="38758"/>
                    <a:pt x="28506" y="38643"/>
                  </a:cubicBezTo>
                  <a:lnTo>
                    <a:pt x="28506" y="38643"/>
                  </a:lnTo>
                  <a:cubicBezTo>
                    <a:pt x="28636" y="38654"/>
                    <a:pt x="28770" y="38682"/>
                    <a:pt x="28905" y="38711"/>
                  </a:cubicBezTo>
                  <a:cubicBezTo>
                    <a:pt x="29064" y="38742"/>
                    <a:pt x="29231" y="38774"/>
                    <a:pt x="29386" y="38774"/>
                  </a:cubicBezTo>
                  <a:cubicBezTo>
                    <a:pt x="29403" y="38774"/>
                    <a:pt x="29421" y="38774"/>
                    <a:pt x="29438" y="38773"/>
                  </a:cubicBezTo>
                  <a:lnTo>
                    <a:pt x="29438" y="38773"/>
                  </a:lnTo>
                  <a:cubicBezTo>
                    <a:pt x="29430" y="38774"/>
                    <a:pt x="29422" y="38782"/>
                    <a:pt x="29422" y="38782"/>
                  </a:cubicBezTo>
                  <a:cubicBezTo>
                    <a:pt x="29520" y="39210"/>
                    <a:pt x="29681" y="39567"/>
                    <a:pt x="29904" y="39870"/>
                  </a:cubicBezTo>
                  <a:cubicBezTo>
                    <a:pt x="30216" y="40272"/>
                    <a:pt x="30653" y="40539"/>
                    <a:pt x="31215" y="40682"/>
                  </a:cubicBezTo>
                  <a:cubicBezTo>
                    <a:pt x="31724" y="40798"/>
                    <a:pt x="32170" y="40887"/>
                    <a:pt x="32562" y="40959"/>
                  </a:cubicBezTo>
                  <a:lnTo>
                    <a:pt x="32634" y="40968"/>
                  </a:lnTo>
                  <a:cubicBezTo>
                    <a:pt x="33062" y="41039"/>
                    <a:pt x="33392" y="41101"/>
                    <a:pt x="33668" y="41164"/>
                  </a:cubicBezTo>
                  <a:cubicBezTo>
                    <a:pt x="34284" y="41315"/>
                    <a:pt x="34614" y="41485"/>
                    <a:pt x="34900" y="41815"/>
                  </a:cubicBezTo>
                  <a:lnTo>
                    <a:pt x="35078" y="42092"/>
                  </a:lnTo>
                  <a:cubicBezTo>
                    <a:pt x="35087" y="42109"/>
                    <a:pt x="35114" y="42127"/>
                    <a:pt x="35140" y="42127"/>
                  </a:cubicBezTo>
                  <a:cubicBezTo>
                    <a:pt x="35149" y="42127"/>
                    <a:pt x="35167" y="42118"/>
                    <a:pt x="35176" y="42109"/>
                  </a:cubicBezTo>
                  <a:lnTo>
                    <a:pt x="35185" y="42109"/>
                  </a:lnTo>
                  <a:cubicBezTo>
                    <a:pt x="35194" y="42109"/>
                    <a:pt x="35194" y="42101"/>
                    <a:pt x="35194" y="42101"/>
                  </a:cubicBezTo>
                  <a:cubicBezTo>
                    <a:pt x="35221" y="42092"/>
                    <a:pt x="35230" y="42065"/>
                    <a:pt x="35230" y="42038"/>
                  </a:cubicBezTo>
                  <a:cubicBezTo>
                    <a:pt x="35230" y="42029"/>
                    <a:pt x="35230" y="42011"/>
                    <a:pt x="35221" y="42002"/>
                  </a:cubicBezTo>
                  <a:cubicBezTo>
                    <a:pt x="35212" y="41993"/>
                    <a:pt x="35212" y="41993"/>
                    <a:pt x="35212" y="41993"/>
                  </a:cubicBezTo>
                  <a:lnTo>
                    <a:pt x="35042" y="41726"/>
                  </a:lnTo>
                  <a:cubicBezTo>
                    <a:pt x="34944" y="41521"/>
                    <a:pt x="34900" y="41315"/>
                    <a:pt x="34882" y="41092"/>
                  </a:cubicBezTo>
                  <a:cubicBezTo>
                    <a:pt x="34873" y="40887"/>
                    <a:pt x="34900" y="40664"/>
                    <a:pt x="34953" y="40334"/>
                  </a:cubicBezTo>
                  <a:cubicBezTo>
                    <a:pt x="35015" y="40031"/>
                    <a:pt x="35105" y="39683"/>
                    <a:pt x="35203" y="39308"/>
                  </a:cubicBezTo>
                  <a:cubicBezTo>
                    <a:pt x="35239" y="39201"/>
                    <a:pt x="35265" y="39076"/>
                    <a:pt x="35292" y="38960"/>
                  </a:cubicBezTo>
                  <a:cubicBezTo>
                    <a:pt x="35372" y="38648"/>
                    <a:pt x="35453" y="38300"/>
                    <a:pt x="35533" y="37899"/>
                  </a:cubicBezTo>
                  <a:cubicBezTo>
                    <a:pt x="35711" y="36954"/>
                    <a:pt x="35409" y="36170"/>
                    <a:pt x="34600" y="35520"/>
                  </a:cubicBezTo>
                  <a:lnTo>
                    <a:pt x="34600" y="35520"/>
                  </a:lnTo>
                  <a:cubicBezTo>
                    <a:pt x="34760" y="35332"/>
                    <a:pt x="34825" y="35063"/>
                    <a:pt x="34882" y="34794"/>
                  </a:cubicBezTo>
                  <a:cubicBezTo>
                    <a:pt x="34885" y="34777"/>
                    <a:pt x="34889" y="34760"/>
                    <a:pt x="34893" y="34743"/>
                  </a:cubicBezTo>
                  <a:lnTo>
                    <a:pt x="34893" y="34743"/>
                  </a:lnTo>
                  <a:cubicBezTo>
                    <a:pt x="34937" y="34805"/>
                    <a:pt x="34980" y="34875"/>
                    <a:pt x="35024" y="34937"/>
                  </a:cubicBezTo>
                  <a:cubicBezTo>
                    <a:pt x="35560" y="35713"/>
                    <a:pt x="36220" y="36088"/>
                    <a:pt x="37032" y="36088"/>
                  </a:cubicBezTo>
                  <a:cubicBezTo>
                    <a:pt x="37165" y="36088"/>
                    <a:pt x="37299" y="36079"/>
                    <a:pt x="37442" y="36061"/>
                  </a:cubicBezTo>
                  <a:cubicBezTo>
                    <a:pt x="37719" y="36016"/>
                    <a:pt x="37968" y="35963"/>
                    <a:pt x="38209" y="35918"/>
                  </a:cubicBezTo>
                  <a:cubicBezTo>
                    <a:pt x="38459" y="35874"/>
                    <a:pt x="38673" y="35829"/>
                    <a:pt x="38860" y="35784"/>
                  </a:cubicBezTo>
                  <a:cubicBezTo>
                    <a:pt x="39208" y="35704"/>
                    <a:pt x="39574" y="35624"/>
                    <a:pt x="39895" y="35570"/>
                  </a:cubicBezTo>
                  <a:cubicBezTo>
                    <a:pt x="40107" y="35536"/>
                    <a:pt x="40294" y="35518"/>
                    <a:pt x="40464" y="35518"/>
                  </a:cubicBezTo>
                  <a:cubicBezTo>
                    <a:pt x="40775" y="35518"/>
                    <a:pt x="41030" y="35577"/>
                    <a:pt x="41278" y="35704"/>
                  </a:cubicBezTo>
                  <a:lnTo>
                    <a:pt x="41555" y="35892"/>
                  </a:lnTo>
                  <a:cubicBezTo>
                    <a:pt x="41566" y="35899"/>
                    <a:pt x="41580" y="35903"/>
                    <a:pt x="41595" y="35903"/>
                  </a:cubicBezTo>
                  <a:cubicBezTo>
                    <a:pt x="41615" y="35903"/>
                    <a:pt x="41637" y="35895"/>
                    <a:pt x="41653" y="35874"/>
                  </a:cubicBezTo>
                  <a:cubicBezTo>
                    <a:pt x="41653" y="35865"/>
                    <a:pt x="41653" y="35865"/>
                    <a:pt x="41662" y="35865"/>
                  </a:cubicBezTo>
                  <a:cubicBezTo>
                    <a:pt x="41662" y="35856"/>
                    <a:pt x="41662" y="35856"/>
                    <a:pt x="41662" y="35856"/>
                  </a:cubicBezTo>
                  <a:cubicBezTo>
                    <a:pt x="41688" y="35820"/>
                    <a:pt x="41680" y="35776"/>
                    <a:pt x="41644" y="35749"/>
                  </a:cubicBezTo>
                  <a:cubicBezTo>
                    <a:pt x="41644" y="35749"/>
                    <a:pt x="41644" y="35749"/>
                    <a:pt x="41635" y="35740"/>
                  </a:cubicBezTo>
                  <a:lnTo>
                    <a:pt x="41385" y="35570"/>
                  </a:lnTo>
                  <a:cubicBezTo>
                    <a:pt x="41064" y="35276"/>
                    <a:pt x="40894" y="34919"/>
                    <a:pt x="40770" y="34313"/>
                  </a:cubicBezTo>
                  <a:cubicBezTo>
                    <a:pt x="40725" y="34063"/>
                    <a:pt x="40680" y="33786"/>
                    <a:pt x="40636" y="33456"/>
                  </a:cubicBezTo>
                  <a:cubicBezTo>
                    <a:pt x="40573" y="32992"/>
                    <a:pt x="40502" y="32475"/>
                    <a:pt x="40377" y="31841"/>
                  </a:cubicBezTo>
                  <a:cubicBezTo>
                    <a:pt x="40315" y="31547"/>
                    <a:pt x="40216" y="31279"/>
                    <a:pt x="40074" y="31047"/>
                  </a:cubicBezTo>
                  <a:cubicBezTo>
                    <a:pt x="39958" y="30851"/>
                    <a:pt x="39797" y="30664"/>
                    <a:pt x="39610" y="30503"/>
                  </a:cubicBezTo>
                  <a:cubicBezTo>
                    <a:pt x="39307" y="30253"/>
                    <a:pt x="38932" y="30075"/>
                    <a:pt x="38477" y="29959"/>
                  </a:cubicBezTo>
                  <a:cubicBezTo>
                    <a:pt x="38352" y="29932"/>
                    <a:pt x="38236" y="29906"/>
                    <a:pt x="38120" y="29888"/>
                  </a:cubicBezTo>
                  <a:cubicBezTo>
                    <a:pt x="38111" y="29736"/>
                    <a:pt x="38120" y="29602"/>
                    <a:pt x="38174" y="29486"/>
                  </a:cubicBezTo>
                  <a:cubicBezTo>
                    <a:pt x="38231" y="29350"/>
                    <a:pt x="38363" y="29226"/>
                    <a:pt x="38514" y="29113"/>
                  </a:cubicBezTo>
                  <a:lnTo>
                    <a:pt x="38514" y="29113"/>
                  </a:lnTo>
                  <a:cubicBezTo>
                    <a:pt x="38594" y="29184"/>
                    <a:pt x="38683" y="29237"/>
                    <a:pt x="38771" y="29299"/>
                  </a:cubicBezTo>
                  <a:cubicBezTo>
                    <a:pt x="39164" y="29549"/>
                    <a:pt x="39547" y="29700"/>
                    <a:pt x="39931" y="29754"/>
                  </a:cubicBezTo>
                  <a:cubicBezTo>
                    <a:pt x="40029" y="29763"/>
                    <a:pt x="40118" y="29772"/>
                    <a:pt x="40208" y="29772"/>
                  </a:cubicBezTo>
                  <a:cubicBezTo>
                    <a:pt x="40359" y="29772"/>
                    <a:pt x="40502" y="29754"/>
                    <a:pt x="40654" y="29727"/>
                  </a:cubicBezTo>
                  <a:cubicBezTo>
                    <a:pt x="40939" y="29665"/>
                    <a:pt x="41207" y="29558"/>
                    <a:pt x="41439" y="29406"/>
                  </a:cubicBezTo>
                  <a:cubicBezTo>
                    <a:pt x="41965" y="29085"/>
                    <a:pt x="42384" y="28781"/>
                    <a:pt x="42759" y="28523"/>
                  </a:cubicBezTo>
                  <a:cubicBezTo>
                    <a:pt x="43044" y="28327"/>
                    <a:pt x="43285" y="28148"/>
                    <a:pt x="43517" y="28014"/>
                  </a:cubicBezTo>
                  <a:cubicBezTo>
                    <a:pt x="43970" y="27728"/>
                    <a:pt x="44331" y="27598"/>
                    <a:pt x="44700" y="27598"/>
                  </a:cubicBezTo>
                  <a:cubicBezTo>
                    <a:pt x="44746" y="27598"/>
                    <a:pt x="44792" y="27600"/>
                    <a:pt x="44838" y="27604"/>
                  </a:cubicBezTo>
                  <a:lnTo>
                    <a:pt x="45168" y="27675"/>
                  </a:lnTo>
                  <a:cubicBezTo>
                    <a:pt x="45172" y="27676"/>
                    <a:pt x="45177" y="27677"/>
                    <a:pt x="45182" y="27677"/>
                  </a:cubicBezTo>
                  <a:cubicBezTo>
                    <a:pt x="45214" y="27677"/>
                    <a:pt x="45249" y="27652"/>
                    <a:pt x="45257" y="27613"/>
                  </a:cubicBezTo>
                  <a:cubicBezTo>
                    <a:pt x="45257" y="27613"/>
                    <a:pt x="45257" y="27613"/>
                    <a:pt x="45257" y="27604"/>
                  </a:cubicBezTo>
                  <a:cubicBezTo>
                    <a:pt x="45257" y="27604"/>
                    <a:pt x="45257" y="27595"/>
                    <a:pt x="45257" y="27595"/>
                  </a:cubicBezTo>
                  <a:cubicBezTo>
                    <a:pt x="45266" y="27559"/>
                    <a:pt x="45239" y="27515"/>
                    <a:pt x="45203" y="27506"/>
                  </a:cubicBezTo>
                  <a:lnTo>
                    <a:pt x="45185" y="27506"/>
                  </a:lnTo>
                  <a:lnTo>
                    <a:pt x="44891" y="27443"/>
                  </a:lnTo>
                  <a:cubicBezTo>
                    <a:pt x="44677" y="27363"/>
                    <a:pt x="44499" y="27256"/>
                    <a:pt x="44329" y="27104"/>
                  </a:cubicBezTo>
                  <a:cubicBezTo>
                    <a:pt x="44168" y="26953"/>
                    <a:pt x="44008" y="26765"/>
                    <a:pt x="43838" y="26516"/>
                  </a:cubicBezTo>
                  <a:cubicBezTo>
                    <a:pt x="43696" y="26310"/>
                    <a:pt x="43553" y="26061"/>
                    <a:pt x="43392" y="25784"/>
                  </a:cubicBezTo>
                  <a:cubicBezTo>
                    <a:pt x="43151" y="25383"/>
                    <a:pt x="42884" y="24928"/>
                    <a:pt x="42518" y="24383"/>
                  </a:cubicBezTo>
                  <a:cubicBezTo>
                    <a:pt x="42188" y="23902"/>
                    <a:pt x="41795" y="23598"/>
                    <a:pt x="41305" y="23447"/>
                  </a:cubicBezTo>
                  <a:cubicBezTo>
                    <a:pt x="41072" y="23376"/>
                    <a:pt x="40832" y="23342"/>
                    <a:pt x="40574" y="23342"/>
                  </a:cubicBezTo>
                  <a:cubicBezTo>
                    <a:pt x="40407" y="23342"/>
                    <a:pt x="40232" y="23356"/>
                    <a:pt x="40047" y="23384"/>
                  </a:cubicBezTo>
                  <a:cubicBezTo>
                    <a:pt x="39993" y="23384"/>
                    <a:pt x="39949" y="23393"/>
                    <a:pt x="39895" y="23402"/>
                  </a:cubicBezTo>
                  <a:cubicBezTo>
                    <a:pt x="40047" y="23179"/>
                    <a:pt x="40199" y="22956"/>
                    <a:pt x="40199" y="22706"/>
                  </a:cubicBezTo>
                  <a:cubicBezTo>
                    <a:pt x="40199" y="22680"/>
                    <a:pt x="40190" y="22653"/>
                    <a:pt x="40190" y="22626"/>
                  </a:cubicBezTo>
                  <a:lnTo>
                    <a:pt x="40190" y="22626"/>
                  </a:lnTo>
                  <a:cubicBezTo>
                    <a:pt x="40190" y="22644"/>
                    <a:pt x="40199" y="22662"/>
                    <a:pt x="40199" y="22671"/>
                  </a:cubicBezTo>
                  <a:cubicBezTo>
                    <a:pt x="40341" y="22697"/>
                    <a:pt x="40511" y="22715"/>
                    <a:pt x="40680" y="22715"/>
                  </a:cubicBezTo>
                  <a:cubicBezTo>
                    <a:pt x="41287" y="22715"/>
                    <a:pt x="41983" y="22519"/>
                    <a:pt x="42572" y="21734"/>
                  </a:cubicBezTo>
                  <a:cubicBezTo>
                    <a:pt x="42875" y="21306"/>
                    <a:pt x="43151" y="20904"/>
                    <a:pt x="43383" y="20530"/>
                  </a:cubicBezTo>
                  <a:cubicBezTo>
                    <a:pt x="43615" y="20164"/>
                    <a:pt x="43794" y="19887"/>
                    <a:pt x="43963" y="19655"/>
                  </a:cubicBezTo>
                  <a:cubicBezTo>
                    <a:pt x="44338" y="19138"/>
                    <a:pt x="44623" y="18897"/>
                    <a:pt x="45034" y="18772"/>
                  </a:cubicBezTo>
                  <a:lnTo>
                    <a:pt x="45355" y="18710"/>
                  </a:lnTo>
                  <a:cubicBezTo>
                    <a:pt x="45400" y="18701"/>
                    <a:pt x="45426" y="18665"/>
                    <a:pt x="45417" y="18629"/>
                  </a:cubicBezTo>
                  <a:cubicBezTo>
                    <a:pt x="45417" y="18620"/>
                    <a:pt x="45417" y="18620"/>
                    <a:pt x="45417" y="18612"/>
                  </a:cubicBezTo>
                  <a:lnTo>
                    <a:pt x="45417" y="18603"/>
                  </a:lnTo>
                  <a:cubicBezTo>
                    <a:pt x="45409" y="18567"/>
                    <a:pt x="45373" y="18540"/>
                    <a:pt x="45337" y="18540"/>
                  </a:cubicBezTo>
                  <a:lnTo>
                    <a:pt x="45328" y="18540"/>
                  </a:lnTo>
                  <a:cubicBezTo>
                    <a:pt x="45319" y="18540"/>
                    <a:pt x="45319" y="18549"/>
                    <a:pt x="45310" y="18549"/>
                  </a:cubicBezTo>
                  <a:lnTo>
                    <a:pt x="45007" y="18603"/>
                  </a:lnTo>
                  <a:cubicBezTo>
                    <a:pt x="44981" y="18604"/>
                    <a:pt x="44955" y="18604"/>
                    <a:pt x="44929" y="18604"/>
                  </a:cubicBezTo>
                  <a:cubicBezTo>
                    <a:pt x="44534" y="18604"/>
                    <a:pt x="44189" y="18474"/>
                    <a:pt x="43687" y="18139"/>
                  </a:cubicBezTo>
                  <a:cubicBezTo>
                    <a:pt x="43446" y="17987"/>
                    <a:pt x="43187" y="17791"/>
                    <a:pt x="42839" y="17514"/>
                  </a:cubicBezTo>
                  <a:lnTo>
                    <a:pt x="42768" y="17470"/>
                  </a:lnTo>
                  <a:cubicBezTo>
                    <a:pt x="42447" y="17229"/>
                    <a:pt x="42090" y="16961"/>
                    <a:pt x="41662" y="16676"/>
                  </a:cubicBezTo>
                  <a:cubicBezTo>
                    <a:pt x="41240" y="16402"/>
                    <a:pt x="40805" y="16266"/>
                    <a:pt x="40368" y="16266"/>
                  </a:cubicBezTo>
                  <a:cubicBezTo>
                    <a:pt x="40306" y="16266"/>
                    <a:pt x="40243" y="16269"/>
                    <a:pt x="40181" y="16274"/>
                  </a:cubicBezTo>
                  <a:cubicBezTo>
                    <a:pt x="39797" y="16310"/>
                    <a:pt x="39414" y="16444"/>
                    <a:pt x="39012" y="16685"/>
                  </a:cubicBezTo>
                  <a:cubicBezTo>
                    <a:pt x="38905" y="16586"/>
                    <a:pt x="38789" y="16506"/>
                    <a:pt x="38673" y="16417"/>
                  </a:cubicBezTo>
                  <a:cubicBezTo>
                    <a:pt x="38530" y="16310"/>
                    <a:pt x="38388" y="16203"/>
                    <a:pt x="38281" y="16087"/>
                  </a:cubicBezTo>
                  <a:cubicBezTo>
                    <a:pt x="38432" y="16069"/>
                    <a:pt x="38584" y="16042"/>
                    <a:pt x="38727" y="16016"/>
                  </a:cubicBezTo>
                  <a:cubicBezTo>
                    <a:pt x="39191" y="15917"/>
                    <a:pt x="39565" y="15748"/>
                    <a:pt x="39877" y="15516"/>
                  </a:cubicBezTo>
                  <a:cubicBezTo>
                    <a:pt x="40279" y="15204"/>
                    <a:pt x="40555" y="14767"/>
                    <a:pt x="40689" y="14205"/>
                  </a:cubicBezTo>
                  <a:cubicBezTo>
                    <a:pt x="40814" y="13696"/>
                    <a:pt x="40894" y="13250"/>
                    <a:pt x="40966" y="12858"/>
                  </a:cubicBezTo>
                  <a:lnTo>
                    <a:pt x="40975" y="12786"/>
                  </a:lnTo>
                  <a:cubicBezTo>
                    <a:pt x="41046" y="12358"/>
                    <a:pt x="41109" y="12028"/>
                    <a:pt x="41171" y="11751"/>
                  </a:cubicBezTo>
                  <a:cubicBezTo>
                    <a:pt x="41323" y="11136"/>
                    <a:pt x="41501" y="10806"/>
                    <a:pt x="41822" y="10520"/>
                  </a:cubicBezTo>
                  <a:lnTo>
                    <a:pt x="42099" y="10342"/>
                  </a:lnTo>
                  <a:cubicBezTo>
                    <a:pt x="42134" y="10324"/>
                    <a:pt x="42143" y="10279"/>
                    <a:pt x="42126" y="10244"/>
                  </a:cubicBezTo>
                  <a:cubicBezTo>
                    <a:pt x="42117" y="10244"/>
                    <a:pt x="42117" y="10235"/>
                    <a:pt x="42117" y="10235"/>
                  </a:cubicBezTo>
                  <a:cubicBezTo>
                    <a:pt x="42117" y="10226"/>
                    <a:pt x="42108" y="10226"/>
                    <a:pt x="42108" y="10226"/>
                  </a:cubicBezTo>
                  <a:cubicBezTo>
                    <a:pt x="42099" y="10199"/>
                    <a:pt x="42072" y="10190"/>
                    <a:pt x="42045" y="10190"/>
                  </a:cubicBezTo>
                  <a:cubicBezTo>
                    <a:pt x="42036" y="10190"/>
                    <a:pt x="42019" y="10190"/>
                    <a:pt x="42010" y="10199"/>
                  </a:cubicBezTo>
                  <a:cubicBezTo>
                    <a:pt x="42010" y="10208"/>
                    <a:pt x="42001" y="10208"/>
                    <a:pt x="42001" y="10208"/>
                  </a:cubicBezTo>
                  <a:lnTo>
                    <a:pt x="41742" y="10377"/>
                  </a:lnTo>
                  <a:cubicBezTo>
                    <a:pt x="41528" y="10476"/>
                    <a:pt x="41332" y="10520"/>
                    <a:pt x="41100" y="10538"/>
                  </a:cubicBezTo>
                  <a:cubicBezTo>
                    <a:pt x="41074" y="10539"/>
                    <a:pt x="41047" y="10540"/>
                    <a:pt x="41020" y="10540"/>
                  </a:cubicBezTo>
                  <a:cubicBezTo>
                    <a:pt x="40836" y="10540"/>
                    <a:pt x="40630" y="10513"/>
                    <a:pt x="40341" y="10467"/>
                  </a:cubicBezTo>
                  <a:cubicBezTo>
                    <a:pt x="40047" y="10404"/>
                    <a:pt x="39690" y="10315"/>
                    <a:pt x="39324" y="10217"/>
                  </a:cubicBezTo>
                  <a:cubicBezTo>
                    <a:pt x="39208" y="10181"/>
                    <a:pt x="39092" y="10154"/>
                    <a:pt x="38968" y="10128"/>
                  </a:cubicBezTo>
                  <a:cubicBezTo>
                    <a:pt x="38655" y="10047"/>
                    <a:pt x="38307" y="9967"/>
                    <a:pt x="37906" y="9887"/>
                  </a:cubicBezTo>
                  <a:cubicBezTo>
                    <a:pt x="37730" y="9854"/>
                    <a:pt x="37560" y="9837"/>
                    <a:pt x="37396" y="9837"/>
                  </a:cubicBezTo>
                  <a:cubicBezTo>
                    <a:pt x="36635" y="9837"/>
                    <a:pt x="35996" y="10195"/>
                    <a:pt x="35453" y="10922"/>
                  </a:cubicBezTo>
                  <a:cubicBezTo>
                    <a:pt x="35354" y="11047"/>
                    <a:pt x="35265" y="11180"/>
                    <a:pt x="35185" y="11323"/>
                  </a:cubicBezTo>
                  <a:cubicBezTo>
                    <a:pt x="35203" y="11341"/>
                    <a:pt x="35221" y="11359"/>
                    <a:pt x="35247" y="11368"/>
                  </a:cubicBezTo>
                  <a:cubicBezTo>
                    <a:pt x="35265" y="11386"/>
                    <a:pt x="35283" y="11394"/>
                    <a:pt x="35310" y="11403"/>
                  </a:cubicBezTo>
                  <a:cubicBezTo>
                    <a:pt x="35390" y="11270"/>
                    <a:pt x="35479" y="11136"/>
                    <a:pt x="35569" y="11011"/>
                  </a:cubicBezTo>
                  <a:cubicBezTo>
                    <a:pt x="36086" y="10324"/>
                    <a:pt x="36694" y="9986"/>
                    <a:pt x="37415" y="9986"/>
                  </a:cubicBezTo>
                  <a:cubicBezTo>
                    <a:pt x="37565" y="9986"/>
                    <a:pt x="37719" y="10000"/>
                    <a:pt x="37879" y="10030"/>
                  </a:cubicBezTo>
                  <a:cubicBezTo>
                    <a:pt x="38272" y="10110"/>
                    <a:pt x="38629" y="10190"/>
                    <a:pt x="38932" y="10270"/>
                  </a:cubicBezTo>
                  <a:cubicBezTo>
                    <a:pt x="39057" y="10297"/>
                    <a:pt x="39173" y="10333"/>
                    <a:pt x="39289" y="10351"/>
                  </a:cubicBezTo>
                  <a:cubicBezTo>
                    <a:pt x="39654" y="10458"/>
                    <a:pt x="40011" y="10547"/>
                    <a:pt x="40315" y="10609"/>
                  </a:cubicBezTo>
                  <a:cubicBezTo>
                    <a:pt x="40600" y="10662"/>
                    <a:pt x="40816" y="10683"/>
                    <a:pt x="41005" y="10683"/>
                  </a:cubicBezTo>
                  <a:cubicBezTo>
                    <a:pt x="41040" y="10683"/>
                    <a:pt x="41075" y="10682"/>
                    <a:pt x="41109" y="10681"/>
                  </a:cubicBezTo>
                  <a:cubicBezTo>
                    <a:pt x="41251" y="10672"/>
                    <a:pt x="41394" y="10654"/>
                    <a:pt x="41528" y="10609"/>
                  </a:cubicBezTo>
                  <a:lnTo>
                    <a:pt x="41528" y="10609"/>
                  </a:lnTo>
                  <a:cubicBezTo>
                    <a:pt x="41260" y="10922"/>
                    <a:pt x="41135" y="11287"/>
                    <a:pt x="41028" y="11716"/>
                  </a:cubicBezTo>
                  <a:cubicBezTo>
                    <a:pt x="40966" y="12001"/>
                    <a:pt x="40903" y="12331"/>
                    <a:pt x="40832" y="12759"/>
                  </a:cubicBezTo>
                  <a:lnTo>
                    <a:pt x="40823" y="12831"/>
                  </a:lnTo>
                  <a:cubicBezTo>
                    <a:pt x="40752" y="13223"/>
                    <a:pt x="40663" y="13669"/>
                    <a:pt x="40547" y="14169"/>
                  </a:cubicBezTo>
                  <a:cubicBezTo>
                    <a:pt x="40413" y="14704"/>
                    <a:pt x="40163" y="15106"/>
                    <a:pt x="39788" y="15391"/>
                  </a:cubicBezTo>
                  <a:cubicBezTo>
                    <a:pt x="39494" y="15623"/>
                    <a:pt x="39137" y="15775"/>
                    <a:pt x="38700" y="15873"/>
                  </a:cubicBezTo>
                  <a:cubicBezTo>
                    <a:pt x="38539" y="15908"/>
                    <a:pt x="38361" y="15926"/>
                    <a:pt x="38182" y="15944"/>
                  </a:cubicBezTo>
                  <a:cubicBezTo>
                    <a:pt x="38182" y="15944"/>
                    <a:pt x="38174" y="15935"/>
                    <a:pt x="38174" y="15926"/>
                  </a:cubicBezTo>
                  <a:cubicBezTo>
                    <a:pt x="38129" y="15828"/>
                    <a:pt x="38120" y="15703"/>
                    <a:pt x="38120" y="15578"/>
                  </a:cubicBezTo>
                  <a:cubicBezTo>
                    <a:pt x="38450" y="15543"/>
                    <a:pt x="38744" y="15471"/>
                    <a:pt x="39003" y="15364"/>
                  </a:cubicBezTo>
                  <a:cubicBezTo>
                    <a:pt x="39262" y="15257"/>
                    <a:pt x="39494" y="15106"/>
                    <a:pt x="39672" y="14918"/>
                  </a:cubicBezTo>
                  <a:cubicBezTo>
                    <a:pt x="39895" y="14677"/>
                    <a:pt x="40038" y="14392"/>
                    <a:pt x="40109" y="14053"/>
                  </a:cubicBezTo>
                  <a:lnTo>
                    <a:pt x="40172" y="13759"/>
                  </a:lnTo>
                  <a:cubicBezTo>
                    <a:pt x="40261" y="13375"/>
                    <a:pt x="40324" y="13027"/>
                    <a:pt x="40368" y="12715"/>
                  </a:cubicBezTo>
                  <a:cubicBezTo>
                    <a:pt x="40395" y="12581"/>
                    <a:pt x="40413" y="12447"/>
                    <a:pt x="40439" y="12322"/>
                  </a:cubicBezTo>
                  <a:cubicBezTo>
                    <a:pt x="40457" y="12224"/>
                    <a:pt x="40475" y="12126"/>
                    <a:pt x="40493" y="12037"/>
                  </a:cubicBezTo>
                  <a:cubicBezTo>
                    <a:pt x="40547" y="11742"/>
                    <a:pt x="40591" y="11475"/>
                    <a:pt x="40654" y="11243"/>
                  </a:cubicBezTo>
                  <a:cubicBezTo>
                    <a:pt x="40663" y="11216"/>
                    <a:pt x="40663" y="11198"/>
                    <a:pt x="40645" y="11180"/>
                  </a:cubicBezTo>
                  <a:cubicBezTo>
                    <a:pt x="40636" y="11163"/>
                    <a:pt x="40618" y="11145"/>
                    <a:pt x="40600" y="11145"/>
                  </a:cubicBezTo>
                  <a:cubicBezTo>
                    <a:pt x="40324" y="11100"/>
                    <a:pt x="40038" y="11029"/>
                    <a:pt x="39699" y="10939"/>
                  </a:cubicBezTo>
                  <a:lnTo>
                    <a:pt x="38869" y="10725"/>
                  </a:lnTo>
                  <a:cubicBezTo>
                    <a:pt x="38682" y="10672"/>
                    <a:pt x="38477" y="10627"/>
                    <a:pt x="38263" y="10574"/>
                  </a:cubicBezTo>
                  <a:lnTo>
                    <a:pt x="37808" y="10476"/>
                  </a:lnTo>
                  <a:cubicBezTo>
                    <a:pt x="37663" y="10441"/>
                    <a:pt x="37517" y="10428"/>
                    <a:pt x="37376" y="10428"/>
                  </a:cubicBezTo>
                  <a:cubicBezTo>
                    <a:pt x="37335" y="10428"/>
                    <a:pt x="37295" y="10429"/>
                    <a:pt x="37255" y="10431"/>
                  </a:cubicBezTo>
                  <a:cubicBezTo>
                    <a:pt x="37076" y="10449"/>
                    <a:pt x="36907" y="10485"/>
                    <a:pt x="36746" y="10556"/>
                  </a:cubicBezTo>
                  <a:cubicBezTo>
                    <a:pt x="36443" y="10672"/>
                    <a:pt x="36166" y="10895"/>
                    <a:pt x="35908" y="11216"/>
                  </a:cubicBezTo>
                  <a:cubicBezTo>
                    <a:pt x="35827" y="11314"/>
                    <a:pt x="35747" y="11430"/>
                    <a:pt x="35667" y="11546"/>
                  </a:cubicBezTo>
                  <a:cubicBezTo>
                    <a:pt x="35462" y="11484"/>
                    <a:pt x="35256" y="11412"/>
                    <a:pt x="35131" y="11278"/>
                  </a:cubicBezTo>
                  <a:cubicBezTo>
                    <a:pt x="34989" y="11127"/>
                    <a:pt x="34935" y="10868"/>
                    <a:pt x="34882" y="10609"/>
                  </a:cubicBezTo>
                  <a:cubicBezTo>
                    <a:pt x="34864" y="10565"/>
                    <a:pt x="34855" y="10511"/>
                    <a:pt x="34846" y="10467"/>
                  </a:cubicBezTo>
                  <a:cubicBezTo>
                    <a:pt x="34882" y="10440"/>
                    <a:pt x="34908" y="10422"/>
                    <a:pt x="34944" y="10395"/>
                  </a:cubicBezTo>
                  <a:cubicBezTo>
                    <a:pt x="35845" y="9771"/>
                    <a:pt x="36211" y="8977"/>
                    <a:pt x="36068" y="7978"/>
                  </a:cubicBezTo>
                  <a:cubicBezTo>
                    <a:pt x="36024" y="7701"/>
                    <a:pt x="35970" y="7451"/>
                    <a:pt x="35925" y="7211"/>
                  </a:cubicBezTo>
                  <a:cubicBezTo>
                    <a:pt x="35881" y="6961"/>
                    <a:pt x="35836" y="6747"/>
                    <a:pt x="35792" y="6559"/>
                  </a:cubicBezTo>
                  <a:cubicBezTo>
                    <a:pt x="35711" y="6211"/>
                    <a:pt x="35631" y="5846"/>
                    <a:pt x="35578" y="5524"/>
                  </a:cubicBezTo>
                  <a:cubicBezTo>
                    <a:pt x="35479" y="4927"/>
                    <a:pt x="35515" y="4525"/>
                    <a:pt x="35711" y="4142"/>
                  </a:cubicBezTo>
                  <a:lnTo>
                    <a:pt x="35899" y="3865"/>
                  </a:lnTo>
                  <a:cubicBezTo>
                    <a:pt x="35925" y="3838"/>
                    <a:pt x="35917" y="3794"/>
                    <a:pt x="35881" y="3767"/>
                  </a:cubicBezTo>
                  <a:cubicBezTo>
                    <a:pt x="35881" y="3767"/>
                    <a:pt x="35872" y="3767"/>
                    <a:pt x="35872" y="3758"/>
                  </a:cubicBezTo>
                  <a:lnTo>
                    <a:pt x="35863" y="3758"/>
                  </a:lnTo>
                  <a:cubicBezTo>
                    <a:pt x="35849" y="3748"/>
                    <a:pt x="35833" y="3743"/>
                    <a:pt x="35818" y="3743"/>
                  </a:cubicBezTo>
                  <a:cubicBezTo>
                    <a:pt x="35795" y="3743"/>
                    <a:pt x="35772" y="3754"/>
                    <a:pt x="35756" y="3776"/>
                  </a:cubicBezTo>
                  <a:cubicBezTo>
                    <a:pt x="35756" y="3776"/>
                    <a:pt x="35756" y="3776"/>
                    <a:pt x="35756" y="3785"/>
                  </a:cubicBezTo>
                  <a:lnTo>
                    <a:pt x="35578" y="4035"/>
                  </a:lnTo>
                  <a:cubicBezTo>
                    <a:pt x="35283" y="4356"/>
                    <a:pt x="34935" y="4525"/>
                    <a:pt x="34320" y="4650"/>
                  </a:cubicBezTo>
                  <a:cubicBezTo>
                    <a:pt x="34070" y="4695"/>
                    <a:pt x="33793" y="4739"/>
                    <a:pt x="33463" y="4784"/>
                  </a:cubicBezTo>
                  <a:cubicBezTo>
                    <a:pt x="33008" y="4846"/>
                    <a:pt x="32482" y="4918"/>
                    <a:pt x="31849" y="5043"/>
                  </a:cubicBezTo>
                  <a:cubicBezTo>
                    <a:pt x="31554" y="5105"/>
                    <a:pt x="31286" y="5203"/>
                    <a:pt x="31055" y="5346"/>
                  </a:cubicBezTo>
                  <a:cubicBezTo>
                    <a:pt x="30858" y="5462"/>
                    <a:pt x="30671" y="5623"/>
                    <a:pt x="30510" y="5810"/>
                  </a:cubicBezTo>
                  <a:cubicBezTo>
                    <a:pt x="30278" y="6104"/>
                    <a:pt x="30100" y="6452"/>
                    <a:pt x="29993" y="6880"/>
                  </a:cubicBezTo>
                  <a:cubicBezTo>
                    <a:pt x="29913" y="6800"/>
                    <a:pt x="29832" y="6738"/>
                    <a:pt x="29734" y="6693"/>
                  </a:cubicBezTo>
                  <a:cubicBezTo>
                    <a:pt x="29636" y="6651"/>
                    <a:pt x="29527" y="6637"/>
                    <a:pt x="29412" y="6637"/>
                  </a:cubicBezTo>
                  <a:cubicBezTo>
                    <a:pt x="29380" y="6637"/>
                    <a:pt x="29348" y="6638"/>
                    <a:pt x="29315" y="6640"/>
                  </a:cubicBezTo>
                  <a:cubicBezTo>
                    <a:pt x="29565" y="6247"/>
                    <a:pt x="29707" y="5872"/>
                    <a:pt x="29761" y="5489"/>
                  </a:cubicBezTo>
                  <a:cubicBezTo>
                    <a:pt x="29788" y="5248"/>
                    <a:pt x="29779" y="5007"/>
                    <a:pt x="29734" y="4766"/>
                  </a:cubicBezTo>
                  <a:cubicBezTo>
                    <a:pt x="29672" y="4481"/>
                    <a:pt x="29565" y="4213"/>
                    <a:pt x="29413" y="3981"/>
                  </a:cubicBezTo>
                  <a:cubicBezTo>
                    <a:pt x="29092" y="3455"/>
                    <a:pt x="28798" y="3035"/>
                    <a:pt x="28530" y="2661"/>
                  </a:cubicBezTo>
                  <a:cubicBezTo>
                    <a:pt x="28334" y="2375"/>
                    <a:pt x="28164" y="2134"/>
                    <a:pt x="28021" y="1903"/>
                  </a:cubicBezTo>
                  <a:cubicBezTo>
                    <a:pt x="27700" y="1394"/>
                    <a:pt x="27584" y="1002"/>
                    <a:pt x="27611" y="582"/>
                  </a:cubicBezTo>
                  <a:lnTo>
                    <a:pt x="27682" y="261"/>
                  </a:lnTo>
                  <a:lnTo>
                    <a:pt x="27682" y="252"/>
                  </a:lnTo>
                  <a:cubicBezTo>
                    <a:pt x="27691" y="216"/>
                    <a:pt x="27665" y="172"/>
                    <a:pt x="27629" y="163"/>
                  </a:cubicBezTo>
                  <a:lnTo>
                    <a:pt x="27602" y="163"/>
                  </a:lnTo>
                  <a:cubicBezTo>
                    <a:pt x="27597" y="162"/>
                    <a:pt x="27593" y="161"/>
                    <a:pt x="27588" y="161"/>
                  </a:cubicBezTo>
                  <a:cubicBezTo>
                    <a:pt x="27555" y="161"/>
                    <a:pt x="27521" y="185"/>
                    <a:pt x="27513" y="216"/>
                  </a:cubicBezTo>
                  <a:cubicBezTo>
                    <a:pt x="27513" y="225"/>
                    <a:pt x="27513" y="225"/>
                    <a:pt x="27513" y="234"/>
                  </a:cubicBezTo>
                  <a:lnTo>
                    <a:pt x="27450" y="529"/>
                  </a:lnTo>
                  <a:cubicBezTo>
                    <a:pt x="27370" y="743"/>
                    <a:pt x="27263" y="921"/>
                    <a:pt x="27111" y="1091"/>
                  </a:cubicBezTo>
                  <a:cubicBezTo>
                    <a:pt x="26960" y="1251"/>
                    <a:pt x="26772" y="1412"/>
                    <a:pt x="26523" y="1581"/>
                  </a:cubicBezTo>
                  <a:cubicBezTo>
                    <a:pt x="26317" y="1724"/>
                    <a:pt x="26077" y="1867"/>
                    <a:pt x="25791" y="2027"/>
                  </a:cubicBezTo>
                  <a:cubicBezTo>
                    <a:pt x="25390" y="2268"/>
                    <a:pt x="24935" y="2536"/>
                    <a:pt x="24391" y="2902"/>
                  </a:cubicBezTo>
                  <a:cubicBezTo>
                    <a:pt x="23918" y="3232"/>
                    <a:pt x="23605" y="3624"/>
                    <a:pt x="23454" y="4115"/>
                  </a:cubicBezTo>
                  <a:cubicBezTo>
                    <a:pt x="23338" y="4499"/>
                    <a:pt x="23320" y="4900"/>
                    <a:pt x="23391" y="5373"/>
                  </a:cubicBezTo>
                  <a:cubicBezTo>
                    <a:pt x="23400" y="5425"/>
                    <a:pt x="23409" y="5486"/>
                    <a:pt x="23418" y="5539"/>
                  </a:cubicBezTo>
                  <a:lnTo>
                    <a:pt x="23418" y="5539"/>
                  </a:lnTo>
                  <a:cubicBezTo>
                    <a:pt x="23406" y="5546"/>
                    <a:pt x="23394" y="5553"/>
                    <a:pt x="23382" y="5560"/>
                  </a:cubicBezTo>
                  <a:cubicBezTo>
                    <a:pt x="23159" y="5694"/>
                    <a:pt x="22927" y="5828"/>
                    <a:pt x="22713" y="5828"/>
                  </a:cubicBezTo>
                  <a:cubicBezTo>
                    <a:pt x="22660" y="5828"/>
                    <a:pt x="22606" y="5819"/>
                    <a:pt x="22553" y="5810"/>
                  </a:cubicBezTo>
                  <a:cubicBezTo>
                    <a:pt x="22597" y="5649"/>
                    <a:pt x="22633" y="5507"/>
                    <a:pt x="22660" y="5355"/>
                  </a:cubicBezTo>
                  <a:cubicBezTo>
                    <a:pt x="22785" y="4668"/>
                    <a:pt x="22820" y="3660"/>
                    <a:pt x="21741" y="2848"/>
                  </a:cubicBezTo>
                  <a:cubicBezTo>
                    <a:pt x="21313" y="2545"/>
                    <a:pt x="20911" y="2268"/>
                    <a:pt x="20537" y="2036"/>
                  </a:cubicBezTo>
                  <a:cubicBezTo>
                    <a:pt x="20171" y="1804"/>
                    <a:pt x="19894" y="1626"/>
                    <a:pt x="19662" y="1456"/>
                  </a:cubicBezTo>
                  <a:cubicBezTo>
                    <a:pt x="19154" y="1082"/>
                    <a:pt x="18913" y="796"/>
                    <a:pt x="18779" y="386"/>
                  </a:cubicBezTo>
                  <a:lnTo>
                    <a:pt x="18717" y="65"/>
                  </a:lnTo>
                  <a:cubicBezTo>
                    <a:pt x="18709" y="26"/>
                    <a:pt x="18681" y="1"/>
                    <a:pt x="18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14"/>
            <p:cNvSpPr/>
            <p:nvPr/>
          </p:nvSpPr>
          <p:spPr>
            <a:xfrm>
              <a:off x="326615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0" y="0"/>
                  </a:moveTo>
                  <a:lnTo>
                    <a:pt x="1240" y="0"/>
                  </a:lnTo>
                  <a:cubicBezTo>
                    <a:pt x="1240" y="0"/>
                    <a:pt x="856" y="107"/>
                    <a:pt x="517" y="286"/>
                  </a:cubicBezTo>
                  <a:cubicBezTo>
                    <a:pt x="348" y="375"/>
                    <a:pt x="196" y="482"/>
                    <a:pt x="107" y="598"/>
                  </a:cubicBezTo>
                  <a:cubicBezTo>
                    <a:pt x="18" y="714"/>
                    <a:pt x="0" y="839"/>
                    <a:pt x="89" y="973"/>
                  </a:cubicBezTo>
                  <a:cubicBezTo>
                    <a:pt x="152" y="1061"/>
                    <a:pt x="224" y="1098"/>
                    <a:pt x="302" y="1098"/>
                  </a:cubicBezTo>
                  <a:cubicBezTo>
                    <a:pt x="468" y="1098"/>
                    <a:pt x="659" y="927"/>
                    <a:pt x="830" y="714"/>
                  </a:cubicBezTo>
                  <a:cubicBezTo>
                    <a:pt x="955" y="553"/>
                    <a:pt x="1053" y="375"/>
                    <a:pt x="1124" y="241"/>
                  </a:cubicBezTo>
                  <a:cubicBezTo>
                    <a:pt x="1195" y="99"/>
                    <a:pt x="1240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14"/>
            <p:cNvSpPr/>
            <p:nvPr/>
          </p:nvSpPr>
          <p:spPr>
            <a:xfrm>
              <a:off x="3275950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1" y="534"/>
                    <a:pt x="340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14"/>
            <p:cNvSpPr/>
            <p:nvPr/>
          </p:nvSpPr>
          <p:spPr>
            <a:xfrm>
              <a:off x="3307400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1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8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9" y="410"/>
                    <a:pt x="393" y="437"/>
                    <a:pt x="357" y="446"/>
                  </a:cubicBezTo>
                  <a:cubicBezTo>
                    <a:pt x="347" y="448"/>
                    <a:pt x="337" y="449"/>
                    <a:pt x="326" y="449"/>
                  </a:cubicBezTo>
                  <a:cubicBezTo>
                    <a:pt x="259" y="449"/>
                    <a:pt x="202" y="400"/>
                    <a:pt x="179" y="330"/>
                  </a:cubicBezTo>
                  <a:cubicBezTo>
                    <a:pt x="161" y="259"/>
                    <a:pt x="215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9" y="53"/>
                    <a:pt x="0" y="214"/>
                    <a:pt x="36" y="366"/>
                  </a:cubicBezTo>
                  <a:cubicBezTo>
                    <a:pt x="72" y="500"/>
                    <a:pt x="197" y="598"/>
                    <a:pt x="331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6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5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14"/>
            <p:cNvSpPr/>
            <p:nvPr/>
          </p:nvSpPr>
          <p:spPr>
            <a:xfrm>
              <a:off x="33176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22" y="146"/>
                  </a:moveTo>
                  <a:cubicBezTo>
                    <a:pt x="349" y="146"/>
                    <a:pt x="384" y="155"/>
                    <a:pt x="402" y="181"/>
                  </a:cubicBezTo>
                  <a:cubicBezTo>
                    <a:pt x="438" y="208"/>
                    <a:pt x="456" y="244"/>
                    <a:pt x="465" y="280"/>
                  </a:cubicBezTo>
                  <a:cubicBezTo>
                    <a:pt x="474" y="324"/>
                    <a:pt x="456" y="360"/>
                    <a:pt x="438" y="396"/>
                  </a:cubicBezTo>
                  <a:cubicBezTo>
                    <a:pt x="411" y="422"/>
                    <a:pt x="375" y="440"/>
                    <a:pt x="340" y="449"/>
                  </a:cubicBezTo>
                  <a:cubicBezTo>
                    <a:pt x="260" y="449"/>
                    <a:pt x="179" y="396"/>
                    <a:pt x="170" y="315"/>
                  </a:cubicBezTo>
                  <a:cubicBezTo>
                    <a:pt x="170" y="306"/>
                    <a:pt x="170" y="306"/>
                    <a:pt x="170" y="297"/>
                  </a:cubicBezTo>
                  <a:cubicBezTo>
                    <a:pt x="170" y="226"/>
                    <a:pt x="224" y="155"/>
                    <a:pt x="304" y="146"/>
                  </a:cubicBezTo>
                  <a:close/>
                  <a:moveTo>
                    <a:pt x="316" y="1"/>
                  </a:moveTo>
                  <a:cubicBezTo>
                    <a:pt x="303" y="1"/>
                    <a:pt x="290" y="2"/>
                    <a:pt x="277" y="3"/>
                  </a:cubicBezTo>
                  <a:cubicBezTo>
                    <a:pt x="117" y="30"/>
                    <a:pt x="1" y="173"/>
                    <a:pt x="28" y="333"/>
                  </a:cubicBezTo>
                  <a:cubicBezTo>
                    <a:pt x="45" y="485"/>
                    <a:pt x="170" y="592"/>
                    <a:pt x="322" y="592"/>
                  </a:cubicBezTo>
                  <a:lnTo>
                    <a:pt x="358" y="592"/>
                  </a:lnTo>
                  <a:cubicBezTo>
                    <a:pt x="429" y="583"/>
                    <a:pt x="500" y="547"/>
                    <a:pt x="554" y="485"/>
                  </a:cubicBezTo>
                  <a:cubicBezTo>
                    <a:pt x="599" y="422"/>
                    <a:pt x="616" y="342"/>
                    <a:pt x="607" y="262"/>
                  </a:cubicBezTo>
                  <a:cubicBezTo>
                    <a:pt x="599" y="181"/>
                    <a:pt x="563" y="110"/>
                    <a:pt x="500" y="65"/>
                  </a:cubicBezTo>
                  <a:cubicBezTo>
                    <a:pt x="448" y="21"/>
                    <a:pt x="383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14"/>
            <p:cNvSpPr/>
            <p:nvPr/>
          </p:nvSpPr>
          <p:spPr>
            <a:xfrm>
              <a:off x="2431800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4" y="421"/>
                  </a:cubicBezTo>
                  <a:cubicBezTo>
                    <a:pt x="16246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6" y="283"/>
                    <a:pt x="17882" y="153"/>
                    <a:pt x="18082" y="153"/>
                  </a:cubicBezTo>
                  <a:cubicBezTo>
                    <a:pt x="18088" y="153"/>
                    <a:pt x="18095" y="153"/>
                    <a:pt x="18101" y="154"/>
                  </a:cubicBezTo>
                  <a:cubicBezTo>
                    <a:pt x="18306" y="171"/>
                    <a:pt x="18512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8" y="928"/>
                    <a:pt x="19437" y="931"/>
                    <a:pt x="19476" y="931"/>
                  </a:cubicBezTo>
                  <a:cubicBezTo>
                    <a:pt x="19682" y="931"/>
                    <a:pt x="19899" y="841"/>
                    <a:pt x="20108" y="751"/>
                  </a:cubicBezTo>
                  <a:cubicBezTo>
                    <a:pt x="20309" y="672"/>
                    <a:pt x="20505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1" y="653"/>
                    <a:pt x="21170" y="867"/>
                    <a:pt x="21340" y="1072"/>
                  </a:cubicBezTo>
                  <a:cubicBezTo>
                    <a:pt x="21509" y="1278"/>
                    <a:pt x="21687" y="1492"/>
                    <a:pt x="21910" y="1572"/>
                  </a:cubicBezTo>
                  <a:cubicBezTo>
                    <a:pt x="21985" y="1595"/>
                    <a:pt x="22064" y="1604"/>
                    <a:pt x="22146" y="1604"/>
                  </a:cubicBezTo>
                  <a:cubicBezTo>
                    <a:pt x="22319" y="1604"/>
                    <a:pt x="22502" y="1564"/>
                    <a:pt x="22678" y="1527"/>
                  </a:cubicBezTo>
                  <a:cubicBezTo>
                    <a:pt x="22849" y="1488"/>
                    <a:pt x="23013" y="1451"/>
                    <a:pt x="23160" y="1451"/>
                  </a:cubicBezTo>
                  <a:cubicBezTo>
                    <a:pt x="23243" y="1451"/>
                    <a:pt x="23321" y="1463"/>
                    <a:pt x="23391" y="1492"/>
                  </a:cubicBezTo>
                  <a:cubicBezTo>
                    <a:pt x="23579" y="1581"/>
                    <a:pt x="23713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3" y="2725"/>
                    <a:pt x="25000" y="2720"/>
                    <a:pt x="25086" y="2714"/>
                  </a:cubicBezTo>
                  <a:cubicBezTo>
                    <a:pt x="25179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70" y="2910"/>
                    <a:pt x="26068" y="3169"/>
                    <a:pt x="26157" y="3410"/>
                  </a:cubicBezTo>
                  <a:cubicBezTo>
                    <a:pt x="26246" y="3668"/>
                    <a:pt x="26344" y="3927"/>
                    <a:pt x="26541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02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5" y="6113"/>
                    <a:pt x="29163" y="6184"/>
                  </a:cubicBezTo>
                  <a:cubicBezTo>
                    <a:pt x="29422" y="6256"/>
                    <a:pt x="29681" y="6327"/>
                    <a:pt x="29806" y="6496"/>
                  </a:cubicBezTo>
                  <a:cubicBezTo>
                    <a:pt x="29931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25" y="8138"/>
                    <a:pt x="30484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47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1" y="11296"/>
                  </a:cubicBezTo>
                  <a:cubicBezTo>
                    <a:pt x="32473" y="11483"/>
                    <a:pt x="32402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8" y="13553"/>
                    <a:pt x="33044" y="13740"/>
                    <a:pt x="33080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50" y="14864"/>
                    <a:pt x="32625" y="15114"/>
                    <a:pt x="32643" y="15355"/>
                  </a:cubicBezTo>
                  <a:cubicBezTo>
                    <a:pt x="32660" y="15587"/>
                    <a:pt x="32821" y="15810"/>
                    <a:pt x="32982" y="16033"/>
                  </a:cubicBezTo>
                  <a:cubicBezTo>
                    <a:pt x="33142" y="16247"/>
                    <a:pt x="33303" y="16461"/>
                    <a:pt x="33303" y="16675"/>
                  </a:cubicBezTo>
                  <a:cubicBezTo>
                    <a:pt x="33303" y="16889"/>
                    <a:pt x="33142" y="17103"/>
                    <a:pt x="32982" y="17318"/>
                  </a:cubicBezTo>
                  <a:cubicBezTo>
                    <a:pt x="32821" y="17532"/>
                    <a:pt x="32660" y="17755"/>
                    <a:pt x="32643" y="17996"/>
                  </a:cubicBezTo>
                  <a:cubicBezTo>
                    <a:pt x="32625" y="18236"/>
                    <a:pt x="32750" y="18486"/>
                    <a:pt x="32874" y="18727"/>
                  </a:cubicBezTo>
                  <a:cubicBezTo>
                    <a:pt x="32999" y="18968"/>
                    <a:pt x="33115" y="19200"/>
                    <a:pt x="33080" y="19405"/>
                  </a:cubicBezTo>
                  <a:cubicBezTo>
                    <a:pt x="33044" y="19610"/>
                    <a:pt x="32848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2" y="21618"/>
                    <a:pt x="32473" y="21867"/>
                    <a:pt x="32411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4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1" y="26694"/>
                    <a:pt x="29806" y="26854"/>
                  </a:cubicBezTo>
                  <a:cubicBezTo>
                    <a:pt x="29681" y="27015"/>
                    <a:pt x="29422" y="27095"/>
                    <a:pt x="29163" y="27166"/>
                  </a:cubicBezTo>
                  <a:cubicBezTo>
                    <a:pt x="28905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2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32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59" y="30182"/>
                    <a:pt x="25970" y="30440"/>
                    <a:pt x="25791" y="30547"/>
                  </a:cubicBezTo>
                  <a:cubicBezTo>
                    <a:pt x="25676" y="30626"/>
                    <a:pt x="25521" y="30647"/>
                    <a:pt x="25346" y="30647"/>
                  </a:cubicBezTo>
                  <a:cubicBezTo>
                    <a:pt x="25263" y="30647"/>
                    <a:pt x="25176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3" y="31538"/>
                    <a:pt x="23579" y="31770"/>
                    <a:pt x="23391" y="31859"/>
                  </a:cubicBezTo>
                  <a:cubicBezTo>
                    <a:pt x="23321" y="31888"/>
                    <a:pt x="23243" y="31899"/>
                    <a:pt x="23160" y="31899"/>
                  </a:cubicBezTo>
                  <a:cubicBezTo>
                    <a:pt x="23013" y="31899"/>
                    <a:pt x="22849" y="31863"/>
                    <a:pt x="22678" y="31823"/>
                  </a:cubicBezTo>
                  <a:cubicBezTo>
                    <a:pt x="22507" y="31782"/>
                    <a:pt x="22328" y="31744"/>
                    <a:pt x="22159" y="31744"/>
                  </a:cubicBezTo>
                  <a:cubicBezTo>
                    <a:pt x="22073" y="31744"/>
                    <a:pt x="21989" y="31754"/>
                    <a:pt x="21910" y="31779"/>
                  </a:cubicBezTo>
                  <a:cubicBezTo>
                    <a:pt x="21687" y="31859"/>
                    <a:pt x="21509" y="32073"/>
                    <a:pt x="21340" y="32278"/>
                  </a:cubicBezTo>
                  <a:cubicBezTo>
                    <a:pt x="21170" y="32483"/>
                    <a:pt x="21001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10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08" y="32822"/>
                  </a:cubicBezTo>
                  <a:cubicBezTo>
                    <a:pt x="18512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6" y="32787"/>
                    <a:pt x="16014" y="32929"/>
                  </a:cubicBezTo>
                  <a:cubicBezTo>
                    <a:pt x="15796" y="33063"/>
                    <a:pt x="15594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2" y="32644"/>
                    <a:pt x="14337" y="32465"/>
                    <a:pt x="14096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3" y="32508"/>
                    <a:pt x="13346" y="32590"/>
                  </a:cubicBezTo>
                  <a:cubicBezTo>
                    <a:pt x="13145" y="32677"/>
                    <a:pt x="12950" y="32757"/>
                    <a:pt x="12779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5" y="32483"/>
                    <a:pt x="12115" y="32278"/>
                  </a:cubicBezTo>
                  <a:cubicBezTo>
                    <a:pt x="11946" y="32073"/>
                    <a:pt x="11767" y="31859"/>
                    <a:pt x="11544" y="31779"/>
                  </a:cubicBezTo>
                  <a:cubicBezTo>
                    <a:pt x="11466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6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5" y="31074"/>
                    <a:pt x="9341" y="30833"/>
                    <a:pt x="9127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8" y="30631"/>
                    <a:pt x="8368" y="30637"/>
                  </a:cubicBezTo>
                  <a:cubicBezTo>
                    <a:pt x="8280" y="30639"/>
                    <a:pt x="8193" y="30643"/>
                    <a:pt x="8111" y="30643"/>
                  </a:cubicBezTo>
                  <a:cubicBezTo>
                    <a:pt x="7935" y="30643"/>
                    <a:pt x="7779" y="30626"/>
                    <a:pt x="7664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9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3" y="29067"/>
                  </a:cubicBezTo>
                  <a:cubicBezTo>
                    <a:pt x="5924" y="29040"/>
                    <a:pt x="5656" y="29004"/>
                    <a:pt x="5505" y="28870"/>
                  </a:cubicBezTo>
                  <a:cubicBezTo>
                    <a:pt x="5353" y="28728"/>
                    <a:pt x="5300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2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9" y="25605"/>
                    <a:pt x="3355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9" y="24749"/>
                    <a:pt x="2150" y="24561"/>
                  </a:cubicBezTo>
                  <a:cubicBezTo>
                    <a:pt x="2052" y="24383"/>
                    <a:pt x="2088" y="24124"/>
                    <a:pt x="2124" y="23857"/>
                  </a:cubicBezTo>
                  <a:cubicBezTo>
                    <a:pt x="2159" y="23589"/>
                    <a:pt x="2195" y="23313"/>
                    <a:pt x="2097" y="23089"/>
                  </a:cubicBezTo>
                  <a:cubicBezTo>
                    <a:pt x="2008" y="22875"/>
                    <a:pt x="1776" y="22715"/>
                    <a:pt x="1553" y="22563"/>
                  </a:cubicBezTo>
                  <a:cubicBezTo>
                    <a:pt x="1339" y="22411"/>
                    <a:pt x="1116" y="22251"/>
                    <a:pt x="1044" y="22055"/>
                  </a:cubicBezTo>
                  <a:cubicBezTo>
                    <a:pt x="982" y="21858"/>
                    <a:pt x="1062" y="21618"/>
                    <a:pt x="1142" y="21350"/>
                  </a:cubicBezTo>
                  <a:cubicBezTo>
                    <a:pt x="1223" y="21100"/>
                    <a:pt x="1303" y="20832"/>
                    <a:pt x="1249" y="20592"/>
                  </a:cubicBezTo>
                  <a:cubicBezTo>
                    <a:pt x="1187" y="20369"/>
                    <a:pt x="991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3" y="17103"/>
                    <a:pt x="152" y="16889"/>
                    <a:pt x="152" y="16675"/>
                  </a:cubicBezTo>
                  <a:cubicBezTo>
                    <a:pt x="152" y="16461"/>
                    <a:pt x="313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1" y="13178"/>
                    <a:pt x="1187" y="12982"/>
                    <a:pt x="1249" y="12750"/>
                  </a:cubicBezTo>
                  <a:cubicBezTo>
                    <a:pt x="1303" y="12518"/>
                    <a:pt x="1223" y="12250"/>
                    <a:pt x="1142" y="11992"/>
                  </a:cubicBezTo>
                  <a:cubicBezTo>
                    <a:pt x="1062" y="11733"/>
                    <a:pt x="982" y="11483"/>
                    <a:pt x="1044" y="11287"/>
                  </a:cubicBezTo>
                  <a:cubicBezTo>
                    <a:pt x="1116" y="11091"/>
                    <a:pt x="1339" y="10939"/>
                    <a:pt x="1553" y="10787"/>
                  </a:cubicBezTo>
                  <a:cubicBezTo>
                    <a:pt x="1776" y="10636"/>
                    <a:pt x="2008" y="10475"/>
                    <a:pt x="2097" y="10261"/>
                  </a:cubicBezTo>
                  <a:cubicBezTo>
                    <a:pt x="2195" y="10038"/>
                    <a:pt x="2159" y="9762"/>
                    <a:pt x="2124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9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5" y="7942"/>
                  </a:cubicBezTo>
                  <a:cubicBezTo>
                    <a:pt x="3489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2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300" y="4891"/>
                    <a:pt x="5353" y="4623"/>
                    <a:pt x="5505" y="4480"/>
                  </a:cubicBezTo>
                  <a:cubicBezTo>
                    <a:pt x="5656" y="4338"/>
                    <a:pt x="5924" y="4311"/>
                    <a:pt x="6183" y="4284"/>
                  </a:cubicBezTo>
                  <a:cubicBezTo>
                    <a:pt x="6450" y="4248"/>
                    <a:pt x="6727" y="4222"/>
                    <a:pt x="6923" y="4070"/>
                  </a:cubicBezTo>
                  <a:cubicBezTo>
                    <a:pt x="7110" y="3927"/>
                    <a:pt x="7209" y="3668"/>
                    <a:pt x="7298" y="3410"/>
                  </a:cubicBezTo>
                  <a:cubicBezTo>
                    <a:pt x="7396" y="3169"/>
                    <a:pt x="7485" y="2910"/>
                    <a:pt x="7664" y="2794"/>
                  </a:cubicBezTo>
                  <a:cubicBezTo>
                    <a:pt x="7777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2" y="2703"/>
                    <a:pt x="9127" y="2625"/>
                  </a:cubicBezTo>
                  <a:cubicBezTo>
                    <a:pt x="9341" y="2518"/>
                    <a:pt x="9475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6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3" y="1563"/>
                    <a:pt x="11128" y="1601"/>
                    <a:pt x="11294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6" y="1278"/>
                    <a:pt x="12115" y="1072"/>
                  </a:cubicBezTo>
                  <a:cubicBezTo>
                    <a:pt x="12285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1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3" y="931"/>
                  </a:cubicBezTo>
                  <a:cubicBezTo>
                    <a:pt x="14021" y="931"/>
                    <a:pt x="14059" y="928"/>
                    <a:pt x="14096" y="921"/>
                  </a:cubicBezTo>
                  <a:cubicBezTo>
                    <a:pt x="14337" y="885"/>
                    <a:pt x="14542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7" y="1"/>
                  </a:moveTo>
                  <a:cubicBezTo>
                    <a:pt x="15373" y="1"/>
                    <a:pt x="15359" y="1"/>
                    <a:pt x="15345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2" y="439"/>
                    <a:pt x="12768" y="439"/>
                  </a:cubicBezTo>
                  <a:cubicBezTo>
                    <a:pt x="12719" y="439"/>
                    <a:pt x="12671" y="445"/>
                    <a:pt x="12624" y="457"/>
                  </a:cubicBezTo>
                  <a:cubicBezTo>
                    <a:pt x="12374" y="519"/>
                    <a:pt x="12178" y="751"/>
                    <a:pt x="11999" y="974"/>
                  </a:cubicBezTo>
                  <a:cubicBezTo>
                    <a:pt x="11839" y="1162"/>
                    <a:pt x="11678" y="1358"/>
                    <a:pt x="11491" y="1420"/>
                  </a:cubicBezTo>
                  <a:cubicBezTo>
                    <a:pt x="11430" y="1443"/>
                    <a:pt x="11364" y="1452"/>
                    <a:pt x="11293" y="1452"/>
                  </a:cubicBezTo>
                  <a:cubicBezTo>
                    <a:pt x="11143" y="1452"/>
                    <a:pt x="10976" y="1412"/>
                    <a:pt x="10813" y="1376"/>
                  </a:cubicBezTo>
                  <a:cubicBezTo>
                    <a:pt x="10639" y="1338"/>
                    <a:pt x="10466" y="1300"/>
                    <a:pt x="10305" y="1300"/>
                  </a:cubicBezTo>
                  <a:cubicBezTo>
                    <a:pt x="10200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9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3" y="2552"/>
                    <a:pt x="8117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0" y="2812"/>
                    <a:pt x="7262" y="3089"/>
                    <a:pt x="7155" y="3356"/>
                  </a:cubicBezTo>
                  <a:cubicBezTo>
                    <a:pt x="7075" y="3588"/>
                    <a:pt x="6986" y="3829"/>
                    <a:pt x="6825" y="3954"/>
                  </a:cubicBezTo>
                  <a:cubicBezTo>
                    <a:pt x="6673" y="4079"/>
                    <a:pt x="6415" y="4106"/>
                    <a:pt x="6174" y="4132"/>
                  </a:cubicBezTo>
                  <a:cubicBezTo>
                    <a:pt x="5888" y="4159"/>
                    <a:pt x="5594" y="4195"/>
                    <a:pt x="5398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50" y="5363"/>
                    <a:pt x="5005" y="5613"/>
                    <a:pt x="4871" y="5756"/>
                  </a:cubicBezTo>
                  <a:cubicBezTo>
                    <a:pt x="4737" y="5899"/>
                    <a:pt x="4488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3" y="6603"/>
                    <a:pt x="3364" y="6898"/>
                    <a:pt x="3355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7" y="8709"/>
                  </a:cubicBezTo>
                  <a:cubicBezTo>
                    <a:pt x="1892" y="8941"/>
                    <a:pt x="1936" y="9235"/>
                    <a:pt x="1972" y="9512"/>
                  </a:cubicBezTo>
                  <a:cubicBezTo>
                    <a:pt x="2008" y="9762"/>
                    <a:pt x="2043" y="10020"/>
                    <a:pt x="1963" y="10199"/>
                  </a:cubicBezTo>
                  <a:cubicBezTo>
                    <a:pt x="1883" y="10377"/>
                    <a:pt x="1678" y="10520"/>
                    <a:pt x="1472" y="10663"/>
                  </a:cubicBezTo>
                  <a:cubicBezTo>
                    <a:pt x="1232" y="10832"/>
                    <a:pt x="991" y="11002"/>
                    <a:pt x="901" y="11242"/>
                  </a:cubicBezTo>
                  <a:cubicBezTo>
                    <a:pt x="821" y="11483"/>
                    <a:pt x="910" y="11769"/>
                    <a:pt x="1000" y="12036"/>
                  </a:cubicBezTo>
                  <a:cubicBezTo>
                    <a:pt x="1071" y="12277"/>
                    <a:pt x="1151" y="12527"/>
                    <a:pt x="1098" y="12714"/>
                  </a:cubicBezTo>
                  <a:cubicBezTo>
                    <a:pt x="1053" y="12902"/>
                    <a:pt x="866" y="13080"/>
                    <a:pt x="687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2" y="14436"/>
                    <a:pt x="446" y="14695"/>
                  </a:cubicBezTo>
                  <a:cubicBezTo>
                    <a:pt x="562" y="14918"/>
                    <a:pt x="678" y="15141"/>
                    <a:pt x="661" y="15346"/>
                  </a:cubicBezTo>
                  <a:cubicBezTo>
                    <a:pt x="643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43" y="17808"/>
                    <a:pt x="661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2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8" y="20636"/>
                  </a:cubicBezTo>
                  <a:cubicBezTo>
                    <a:pt x="1151" y="20824"/>
                    <a:pt x="1071" y="21073"/>
                    <a:pt x="1000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1" y="22349"/>
                    <a:pt x="1232" y="22519"/>
                    <a:pt x="1472" y="22688"/>
                  </a:cubicBezTo>
                  <a:cubicBezTo>
                    <a:pt x="1678" y="22822"/>
                    <a:pt x="1883" y="22974"/>
                    <a:pt x="1963" y="23152"/>
                  </a:cubicBezTo>
                  <a:cubicBezTo>
                    <a:pt x="2043" y="23330"/>
                    <a:pt x="2008" y="23589"/>
                    <a:pt x="1972" y="23830"/>
                  </a:cubicBezTo>
                  <a:cubicBezTo>
                    <a:pt x="1936" y="24115"/>
                    <a:pt x="1892" y="24410"/>
                    <a:pt x="2017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5" y="26158"/>
                  </a:cubicBezTo>
                  <a:cubicBezTo>
                    <a:pt x="3364" y="26453"/>
                    <a:pt x="3373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8" y="27380"/>
                    <a:pt x="4737" y="27443"/>
                    <a:pt x="4871" y="27595"/>
                  </a:cubicBezTo>
                  <a:cubicBezTo>
                    <a:pt x="5005" y="27737"/>
                    <a:pt x="5050" y="27987"/>
                    <a:pt x="5103" y="28228"/>
                  </a:cubicBezTo>
                  <a:cubicBezTo>
                    <a:pt x="5157" y="28513"/>
                    <a:pt x="5210" y="28808"/>
                    <a:pt x="5398" y="28977"/>
                  </a:cubicBezTo>
                  <a:cubicBezTo>
                    <a:pt x="5585" y="29156"/>
                    <a:pt x="5888" y="29183"/>
                    <a:pt x="6174" y="29218"/>
                  </a:cubicBezTo>
                  <a:cubicBezTo>
                    <a:pt x="6415" y="29245"/>
                    <a:pt x="6673" y="29272"/>
                    <a:pt x="6825" y="29397"/>
                  </a:cubicBezTo>
                  <a:cubicBezTo>
                    <a:pt x="6986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7" y="30798"/>
                  </a:cubicBezTo>
                  <a:cubicBezTo>
                    <a:pt x="8203" y="30798"/>
                    <a:pt x="8290" y="30794"/>
                    <a:pt x="8377" y="30788"/>
                  </a:cubicBezTo>
                  <a:cubicBezTo>
                    <a:pt x="8467" y="30782"/>
                    <a:pt x="8556" y="30777"/>
                    <a:pt x="8642" y="30777"/>
                  </a:cubicBezTo>
                  <a:cubicBezTo>
                    <a:pt x="8797" y="30777"/>
                    <a:pt x="8941" y="30793"/>
                    <a:pt x="9055" y="30851"/>
                  </a:cubicBezTo>
                  <a:cubicBezTo>
                    <a:pt x="9225" y="30949"/>
                    <a:pt x="9359" y="31172"/>
                    <a:pt x="9475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3" y="31966"/>
                  </a:cubicBezTo>
                  <a:cubicBezTo>
                    <a:pt x="10976" y="31930"/>
                    <a:pt x="11144" y="31893"/>
                    <a:pt x="11294" y="31893"/>
                  </a:cubicBezTo>
                  <a:cubicBezTo>
                    <a:pt x="11364" y="31893"/>
                    <a:pt x="11431" y="31901"/>
                    <a:pt x="11491" y="31921"/>
                  </a:cubicBezTo>
                  <a:cubicBezTo>
                    <a:pt x="11678" y="31984"/>
                    <a:pt x="11839" y="32189"/>
                    <a:pt x="11999" y="32376"/>
                  </a:cubicBezTo>
                  <a:cubicBezTo>
                    <a:pt x="12178" y="32599"/>
                    <a:pt x="12374" y="32831"/>
                    <a:pt x="12624" y="32894"/>
                  </a:cubicBezTo>
                  <a:cubicBezTo>
                    <a:pt x="12671" y="32906"/>
                    <a:pt x="12719" y="32911"/>
                    <a:pt x="12768" y="32911"/>
                  </a:cubicBezTo>
                  <a:cubicBezTo>
                    <a:pt x="12972" y="32911"/>
                    <a:pt x="13193" y="32819"/>
                    <a:pt x="13409" y="32733"/>
                  </a:cubicBezTo>
                  <a:cubicBezTo>
                    <a:pt x="13614" y="32654"/>
                    <a:pt x="13827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5" y="33340"/>
                  </a:cubicBezTo>
                  <a:cubicBezTo>
                    <a:pt x="15362" y="33349"/>
                    <a:pt x="15380" y="33349"/>
                    <a:pt x="15389" y="33349"/>
                  </a:cubicBezTo>
                  <a:cubicBezTo>
                    <a:pt x="15630" y="33349"/>
                    <a:pt x="15862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3" y="32796"/>
                    <a:pt x="17147" y="32929"/>
                    <a:pt x="17361" y="33063"/>
                  </a:cubicBezTo>
                  <a:cubicBezTo>
                    <a:pt x="17584" y="33195"/>
                    <a:pt x="17814" y="33343"/>
                    <a:pt x="18052" y="33343"/>
                  </a:cubicBezTo>
                  <a:cubicBezTo>
                    <a:pt x="18072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02" y="32769"/>
                    <a:pt x="19190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1" y="32654"/>
                    <a:pt x="20046" y="32733"/>
                  </a:cubicBezTo>
                  <a:cubicBezTo>
                    <a:pt x="20261" y="32819"/>
                    <a:pt x="20483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6" y="32376"/>
                  </a:cubicBezTo>
                  <a:cubicBezTo>
                    <a:pt x="21616" y="32189"/>
                    <a:pt x="21777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7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3" y="30262"/>
                    <a:pt x="26300" y="29985"/>
                  </a:cubicBezTo>
                  <a:cubicBezTo>
                    <a:pt x="26380" y="29753"/>
                    <a:pt x="26478" y="29513"/>
                    <a:pt x="26630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0" y="27737"/>
                    <a:pt x="28583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1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6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2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4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02" y="20440"/>
                    <a:pt x="32589" y="20262"/>
                    <a:pt x="32767" y="20092"/>
                  </a:cubicBezTo>
                  <a:cubicBezTo>
                    <a:pt x="32973" y="19896"/>
                    <a:pt x="33187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7" y="13669"/>
                    <a:pt x="32973" y="13455"/>
                    <a:pt x="32767" y="13259"/>
                  </a:cubicBezTo>
                  <a:cubicBezTo>
                    <a:pt x="32589" y="13080"/>
                    <a:pt x="32402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4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2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6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1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17" y="5899"/>
                    <a:pt x="28592" y="5756"/>
                  </a:cubicBezTo>
                  <a:cubicBezTo>
                    <a:pt x="28459" y="5613"/>
                    <a:pt x="28405" y="5363"/>
                    <a:pt x="28360" y="5114"/>
                  </a:cubicBezTo>
                  <a:cubicBezTo>
                    <a:pt x="28298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30" y="3954"/>
                  </a:cubicBezTo>
                  <a:cubicBezTo>
                    <a:pt x="26478" y="3829"/>
                    <a:pt x="26380" y="3588"/>
                    <a:pt x="26300" y="3356"/>
                  </a:cubicBezTo>
                  <a:cubicBezTo>
                    <a:pt x="26193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1" y="2568"/>
                    <a:pt x="24905" y="2574"/>
                    <a:pt x="24822" y="2574"/>
                  </a:cubicBezTo>
                  <a:cubicBezTo>
                    <a:pt x="24664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9" y="1300"/>
                    <a:pt x="22815" y="1338"/>
                    <a:pt x="22642" y="1376"/>
                  </a:cubicBezTo>
                  <a:cubicBezTo>
                    <a:pt x="22479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7" y="1358"/>
                    <a:pt x="21616" y="1162"/>
                    <a:pt x="21456" y="974"/>
                  </a:cubicBezTo>
                  <a:cubicBezTo>
                    <a:pt x="21277" y="751"/>
                    <a:pt x="21090" y="519"/>
                    <a:pt x="20831" y="457"/>
                  </a:cubicBezTo>
                  <a:cubicBezTo>
                    <a:pt x="20784" y="445"/>
                    <a:pt x="20736" y="439"/>
                    <a:pt x="20686" y="439"/>
                  </a:cubicBezTo>
                  <a:cubicBezTo>
                    <a:pt x="20483" y="439"/>
                    <a:pt x="20261" y="531"/>
                    <a:pt x="20046" y="617"/>
                  </a:cubicBezTo>
                  <a:cubicBezTo>
                    <a:pt x="19848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90" y="742"/>
                    <a:pt x="19002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7" y="1"/>
                    <a:pt x="18083" y="1"/>
                    <a:pt x="18070" y="1"/>
                  </a:cubicBezTo>
                  <a:cubicBezTo>
                    <a:pt x="17832" y="1"/>
                    <a:pt x="17589" y="144"/>
                    <a:pt x="17361" y="287"/>
                  </a:cubicBezTo>
                  <a:cubicBezTo>
                    <a:pt x="17147" y="421"/>
                    <a:pt x="16933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14"/>
            <p:cNvSpPr/>
            <p:nvPr/>
          </p:nvSpPr>
          <p:spPr>
            <a:xfrm>
              <a:off x="2664625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40" y="304"/>
                    <a:pt x="14524" y="3489"/>
                    <a:pt x="14524" y="7414"/>
                  </a:cubicBezTo>
                  <a:cubicBezTo>
                    <a:pt x="14524" y="11340"/>
                    <a:pt x="11340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9" y="1"/>
                    <a:pt x="1" y="3328"/>
                    <a:pt x="1" y="7414"/>
                  </a:cubicBezTo>
                  <a:cubicBezTo>
                    <a:pt x="1" y="11500"/>
                    <a:pt x="3329" y="14828"/>
                    <a:pt x="7414" y="14828"/>
                  </a:cubicBezTo>
                  <a:cubicBezTo>
                    <a:pt x="11500" y="14828"/>
                    <a:pt x="14828" y="11500"/>
                    <a:pt x="14828" y="7414"/>
                  </a:cubicBezTo>
                  <a:cubicBezTo>
                    <a:pt x="14828" y="3328"/>
                    <a:pt x="11500" y="1"/>
                    <a:pt x="74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14"/>
            <p:cNvSpPr/>
            <p:nvPr/>
          </p:nvSpPr>
          <p:spPr>
            <a:xfrm>
              <a:off x="2783725" y="2212775"/>
              <a:ext cx="169975" cy="147500"/>
            </a:xfrm>
            <a:custGeom>
              <a:rect b="b" l="l" r="r" t="t"/>
              <a:pathLst>
                <a:path extrusionOk="0" h="5900" w="6799">
                  <a:moveTo>
                    <a:pt x="6290" y="1"/>
                  </a:moveTo>
                  <a:cubicBezTo>
                    <a:pt x="6284" y="1"/>
                    <a:pt x="6278" y="1"/>
                    <a:pt x="6272" y="2"/>
                  </a:cubicBezTo>
                  <a:cubicBezTo>
                    <a:pt x="6219" y="11"/>
                    <a:pt x="6183" y="56"/>
                    <a:pt x="6192" y="100"/>
                  </a:cubicBezTo>
                  <a:cubicBezTo>
                    <a:pt x="6201" y="127"/>
                    <a:pt x="6602" y="2741"/>
                    <a:pt x="5229" y="4516"/>
                  </a:cubicBezTo>
                  <a:cubicBezTo>
                    <a:pt x="4612" y="5317"/>
                    <a:pt x="3955" y="5717"/>
                    <a:pt x="3266" y="5717"/>
                  </a:cubicBezTo>
                  <a:cubicBezTo>
                    <a:pt x="2787" y="5717"/>
                    <a:pt x="2293" y="5524"/>
                    <a:pt x="1785" y="5141"/>
                  </a:cubicBezTo>
                  <a:cubicBezTo>
                    <a:pt x="572" y="4231"/>
                    <a:pt x="197" y="3267"/>
                    <a:pt x="188" y="3259"/>
                  </a:cubicBezTo>
                  <a:cubicBezTo>
                    <a:pt x="174" y="3223"/>
                    <a:pt x="138" y="3199"/>
                    <a:pt x="102" y="3199"/>
                  </a:cubicBezTo>
                  <a:cubicBezTo>
                    <a:pt x="92" y="3199"/>
                    <a:pt x="82" y="3201"/>
                    <a:pt x="72" y="3205"/>
                  </a:cubicBezTo>
                  <a:cubicBezTo>
                    <a:pt x="28" y="3223"/>
                    <a:pt x="1" y="3276"/>
                    <a:pt x="19" y="3321"/>
                  </a:cubicBezTo>
                  <a:cubicBezTo>
                    <a:pt x="36" y="3366"/>
                    <a:pt x="420" y="4338"/>
                    <a:pt x="1669" y="5284"/>
                  </a:cubicBezTo>
                  <a:cubicBezTo>
                    <a:pt x="2213" y="5694"/>
                    <a:pt x="2740" y="5899"/>
                    <a:pt x="3257" y="5899"/>
                  </a:cubicBezTo>
                  <a:cubicBezTo>
                    <a:pt x="4006" y="5899"/>
                    <a:pt x="4720" y="5471"/>
                    <a:pt x="5380" y="4623"/>
                  </a:cubicBezTo>
                  <a:cubicBezTo>
                    <a:pt x="6799" y="2795"/>
                    <a:pt x="6379" y="100"/>
                    <a:pt x="6370" y="74"/>
                  </a:cubicBezTo>
                  <a:cubicBezTo>
                    <a:pt x="6370" y="27"/>
                    <a:pt x="6330" y="1"/>
                    <a:pt x="6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14"/>
            <p:cNvSpPr/>
            <p:nvPr/>
          </p:nvSpPr>
          <p:spPr>
            <a:xfrm>
              <a:off x="2944525" y="2219725"/>
              <a:ext cx="35725" cy="148575"/>
            </a:xfrm>
            <a:custGeom>
              <a:rect b="b" l="l" r="r" t="t"/>
              <a:pathLst>
                <a:path extrusionOk="0" h="5943" w="1429">
                  <a:moveTo>
                    <a:pt x="90" y="1"/>
                  </a:moveTo>
                  <a:cubicBezTo>
                    <a:pt x="45" y="1"/>
                    <a:pt x="1" y="46"/>
                    <a:pt x="1" y="99"/>
                  </a:cubicBezTo>
                  <a:cubicBezTo>
                    <a:pt x="10" y="170"/>
                    <a:pt x="81" y="1901"/>
                    <a:pt x="679" y="2722"/>
                  </a:cubicBezTo>
                  <a:cubicBezTo>
                    <a:pt x="1214" y="3471"/>
                    <a:pt x="857" y="4176"/>
                    <a:pt x="688" y="4515"/>
                  </a:cubicBezTo>
                  <a:lnTo>
                    <a:pt x="670" y="4542"/>
                  </a:lnTo>
                  <a:cubicBezTo>
                    <a:pt x="661" y="4568"/>
                    <a:pt x="643" y="4595"/>
                    <a:pt x="634" y="4622"/>
                  </a:cubicBezTo>
                  <a:cubicBezTo>
                    <a:pt x="509" y="4854"/>
                    <a:pt x="295" y="5238"/>
                    <a:pt x="447" y="5630"/>
                  </a:cubicBezTo>
                  <a:cubicBezTo>
                    <a:pt x="492" y="5737"/>
                    <a:pt x="563" y="5844"/>
                    <a:pt x="661" y="5942"/>
                  </a:cubicBezTo>
                  <a:cubicBezTo>
                    <a:pt x="697" y="5898"/>
                    <a:pt x="741" y="5853"/>
                    <a:pt x="786" y="5808"/>
                  </a:cubicBezTo>
                  <a:cubicBezTo>
                    <a:pt x="706" y="5728"/>
                    <a:pt x="652" y="5648"/>
                    <a:pt x="616" y="5559"/>
                  </a:cubicBezTo>
                  <a:cubicBezTo>
                    <a:pt x="500" y="5255"/>
                    <a:pt x="679" y="4925"/>
                    <a:pt x="795" y="4711"/>
                  </a:cubicBezTo>
                  <a:cubicBezTo>
                    <a:pt x="804" y="4684"/>
                    <a:pt x="822" y="4649"/>
                    <a:pt x="831" y="4631"/>
                  </a:cubicBezTo>
                  <a:lnTo>
                    <a:pt x="848" y="4604"/>
                  </a:lnTo>
                  <a:cubicBezTo>
                    <a:pt x="1027" y="4256"/>
                    <a:pt x="1428" y="3453"/>
                    <a:pt x="831" y="2615"/>
                  </a:cubicBezTo>
                  <a:cubicBezTo>
                    <a:pt x="260" y="1839"/>
                    <a:pt x="188" y="108"/>
                    <a:pt x="188" y="90"/>
                  </a:cubicBezTo>
                  <a:cubicBezTo>
                    <a:pt x="188" y="37"/>
                    <a:pt x="144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14"/>
            <p:cNvSpPr/>
            <p:nvPr/>
          </p:nvSpPr>
          <p:spPr>
            <a:xfrm>
              <a:off x="2731100" y="2054550"/>
              <a:ext cx="147900" cy="178375"/>
            </a:xfrm>
            <a:custGeom>
              <a:rect b="b" l="l" r="r" t="t"/>
              <a:pathLst>
                <a:path extrusionOk="0" h="7135" w="5916">
                  <a:moveTo>
                    <a:pt x="5126" y="0"/>
                  </a:moveTo>
                  <a:cubicBezTo>
                    <a:pt x="4978" y="0"/>
                    <a:pt x="4802" y="12"/>
                    <a:pt x="4595" y="42"/>
                  </a:cubicBezTo>
                  <a:cubicBezTo>
                    <a:pt x="4559" y="42"/>
                    <a:pt x="4523" y="51"/>
                    <a:pt x="4488" y="51"/>
                  </a:cubicBezTo>
                  <a:cubicBezTo>
                    <a:pt x="4229" y="78"/>
                    <a:pt x="3926" y="105"/>
                    <a:pt x="3417" y="747"/>
                  </a:cubicBezTo>
                  <a:cubicBezTo>
                    <a:pt x="2864" y="1452"/>
                    <a:pt x="1972" y="2156"/>
                    <a:pt x="1321" y="2674"/>
                  </a:cubicBezTo>
                  <a:cubicBezTo>
                    <a:pt x="973" y="2950"/>
                    <a:pt x="696" y="3164"/>
                    <a:pt x="554" y="3316"/>
                  </a:cubicBezTo>
                  <a:cubicBezTo>
                    <a:pt x="0" y="3896"/>
                    <a:pt x="143" y="4422"/>
                    <a:pt x="179" y="4529"/>
                  </a:cubicBezTo>
                  <a:cubicBezTo>
                    <a:pt x="170" y="4672"/>
                    <a:pt x="152" y="5305"/>
                    <a:pt x="259" y="5573"/>
                  </a:cubicBezTo>
                  <a:cubicBezTo>
                    <a:pt x="304" y="5680"/>
                    <a:pt x="331" y="5876"/>
                    <a:pt x="348" y="6064"/>
                  </a:cubicBezTo>
                  <a:cubicBezTo>
                    <a:pt x="375" y="6322"/>
                    <a:pt x="402" y="6581"/>
                    <a:pt x="491" y="6751"/>
                  </a:cubicBezTo>
                  <a:cubicBezTo>
                    <a:pt x="661" y="7036"/>
                    <a:pt x="991" y="7125"/>
                    <a:pt x="1000" y="7125"/>
                  </a:cubicBezTo>
                  <a:cubicBezTo>
                    <a:pt x="1009" y="7134"/>
                    <a:pt x="1017" y="7134"/>
                    <a:pt x="1026" y="7134"/>
                  </a:cubicBezTo>
                  <a:cubicBezTo>
                    <a:pt x="1062" y="7134"/>
                    <a:pt x="1107" y="7107"/>
                    <a:pt x="1116" y="7063"/>
                  </a:cubicBezTo>
                  <a:cubicBezTo>
                    <a:pt x="1124" y="7009"/>
                    <a:pt x="1098" y="6965"/>
                    <a:pt x="1044" y="6947"/>
                  </a:cubicBezTo>
                  <a:cubicBezTo>
                    <a:pt x="1044" y="6947"/>
                    <a:pt x="777" y="6884"/>
                    <a:pt x="652" y="6653"/>
                  </a:cubicBezTo>
                  <a:cubicBezTo>
                    <a:pt x="580" y="6528"/>
                    <a:pt x="554" y="6269"/>
                    <a:pt x="527" y="6046"/>
                  </a:cubicBezTo>
                  <a:cubicBezTo>
                    <a:pt x="509" y="5832"/>
                    <a:pt x="491" y="5627"/>
                    <a:pt x="429" y="5493"/>
                  </a:cubicBezTo>
                  <a:cubicBezTo>
                    <a:pt x="348" y="5297"/>
                    <a:pt x="348" y="4726"/>
                    <a:pt x="366" y="4520"/>
                  </a:cubicBezTo>
                  <a:lnTo>
                    <a:pt x="366" y="4503"/>
                  </a:lnTo>
                  <a:lnTo>
                    <a:pt x="357" y="4485"/>
                  </a:lnTo>
                  <a:cubicBezTo>
                    <a:pt x="348" y="4458"/>
                    <a:pt x="161" y="3994"/>
                    <a:pt x="687" y="3441"/>
                  </a:cubicBezTo>
                  <a:cubicBezTo>
                    <a:pt x="821" y="3298"/>
                    <a:pt x="1107" y="3075"/>
                    <a:pt x="1437" y="2816"/>
                  </a:cubicBezTo>
                  <a:cubicBezTo>
                    <a:pt x="2097" y="2299"/>
                    <a:pt x="2989" y="1585"/>
                    <a:pt x="3560" y="863"/>
                  </a:cubicBezTo>
                  <a:cubicBezTo>
                    <a:pt x="4024" y="283"/>
                    <a:pt x="4265" y="256"/>
                    <a:pt x="4506" y="229"/>
                  </a:cubicBezTo>
                  <a:cubicBezTo>
                    <a:pt x="4541" y="229"/>
                    <a:pt x="4577" y="229"/>
                    <a:pt x="4622" y="220"/>
                  </a:cubicBezTo>
                  <a:cubicBezTo>
                    <a:pt x="4818" y="192"/>
                    <a:pt x="4982" y="181"/>
                    <a:pt x="5118" y="181"/>
                  </a:cubicBezTo>
                  <a:cubicBezTo>
                    <a:pt x="5589" y="181"/>
                    <a:pt x="5730" y="312"/>
                    <a:pt x="5737" y="319"/>
                  </a:cubicBezTo>
                  <a:cubicBezTo>
                    <a:pt x="5757" y="339"/>
                    <a:pt x="5782" y="350"/>
                    <a:pt x="5809" y="350"/>
                  </a:cubicBezTo>
                  <a:cubicBezTo>
                    <a:pt x="5830" y="350"/>
                    <a:pt x="5851" y="343"/>
                    <a:pt x="5870" y="328"/>
                  </a:cubicBezTo>
                  <a:cubicBezTo>
                    <a:pt x="5906" y="292"/>
                    <a:pt x="5915" y="238"/>
                    <a:pt x="5879" y="203"/>
                  </a:cubicBezTo>
                  <a:cubicBezTo>
                    <a:pt x="5858" y="174"/>
                    <a:pt x="5691" y="0"/>
                    <a:pt x="5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14"/>
            <p:cNvSpPr/>
            <p:nvPr/>
          </p:nvSpPr>
          <p:spPr>
            <a:xfrm>
              <a:off x="2769025" y="2199325"/>
              <a:ext cx="35925" cy="33600"/>
            </a:xfrm>
            <a:custGeom>
              <a:rect b="b" l="l" r="r" t="t"/>
              <a:pathLst>
                <a:path extrusionOk="0" h="1344" w="1437">
                  <a:moveTo>
                    <a:pt x="1339" y="0"/>
                  </a:moveTo>
                  <a:cubicBezTo>
                    <a:pt x="1313" y="0"/>
                    <a:pt x="1287" y="12"/>
                    <a:pt x="1267" y="32"/>
                  </a:cubicBezTo>
                  <a:cubicBezTo>
                    <a:pt x="1026" y="317"/>
                    <a:pt x="330" y="1076"/>
                    <a:pt x="80" y="1165"/>
                  </a:cubicBezTo>
                  <a:cubicBezTo>
                    <a:pt x="27" y="1174"/>
                    <a:pt x="0" y="1227"/>
                    <a:pt x="18" y="1281"/>
                  </a:cubicBezTo>
                  <a:cubicBezTo>
                    <a:pt x="36" y="1316"/>
                    <a:pt x="71" y="1343"/>
                    <a:pt x="107" y="1343"/>
                  </a:cubicBezTo>
                  <a:cubicBezTo>
                    <a:pt x="116" y="1343"/>
                    <a:pt x="125" y="1334"/>
                    <a:pt x="134" y="1334"/>
                  </a:cubicBezTo>
                  <a:cubicBezTo>
                    <a:pt x="482" y="1218"/>
                    <a:pt x="1311" y="264"/>
                    <a:pt x="1410" y="157"/>
                  </a:cubicBezTo>
                  <a:cubicBezTo>
                    <a:pt x="1436" y="112"/>
                    <a:pt x="1436" y="59"/>
                    <a:pt x="1401" y="23"/>
                  </a:cubicBezTo>
                  <a:cubicBezTo>
                    <a:pt x="1381" y="7"/>
                    <a:pt x="1360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14"/>
            <p:cNvSpPr/>
            <p:nvPr/>
          </p:nvSpPr>
          <p:spPr>
            <a:xfrm>
              <a:off x="2936725" y="2108350"/>
              <a:ext cx="36825" cy="113425"/>
            </a:xfrm>
            <a:custGeom>
              <a:rect b="b" l="l" r="r" t="t"/>
              <a:pathLst>
                <a:path extrusionOk="0" h="4537" w="1473">
                  <a:moveTo>
                    <a:pt x="108" y="0"/>
                  </a:moveTo>
                  <a:cubicBezTo>
                    <a:pt x="89" y="0"/>
                    <a:pt x="69" y="7"/>
                    <a:pt x="54" y="22"/>
                  </a:cubicBezTo>
                  <a:cubicBezTo>
                    <a:pt x="10" y="49"/>
                    <a:pt x="1" y="111"/>
                    <a:pt x="36" y="147"/>
                  </a:cubicBezTo>
                  <a:cubicBezTo>
                    <a:pt x="170" y="325"/>
                    <a:pt x="527" y="807"/>
                    <a:pt x="607" y="959"/>
                  </a:cubicBezTo>
                  <a:cubicBezTo>
                    <a:pt x="634" y="1012"/>
                    <a:pt x="679" y="1066"/>
                    <a:pt x="741" y="1137"/>
                  </a:cubicBezTo>
                  <a:cubicBezTo>
                    <a:pt x="937" y="1369"/>
                    <a:pt x="1267" y="1753"/>
                    <a:pt x="1071" y="2413"/>
                  </a:cubicBezTo>
                  <a:cubicBezTo>
                    <a:pt x="955" y="2823"/>
                    <a:pt x="812" y="3082"/>
                    <a:pt x="714" y="3278"/>
                  </a:cubicBezTo>
                  <a:cubicBezTo>
                    <a:pt x="589" y="3519"/>
                    <a:pt x="500" y="3671"/>
                    <a:pt x="581" y="3885"/>
                  </a:cubicBezTo>
                  <a:cubicBezTo>
                    <a:pt x="625" y="4010"/>
                    <a:pt x="625" y="4108"/>
                    <a:pt x="589" y="4197"/>
                  </a:cubicBezTo>
                  <a:cubicBezTo>
                    <a:pt x="545" y="4286"/>
                    <a:pt x="447" y="4331"/>
                    <a:pt x="384" y="4358"/>
                  </a:cubicBezTo>
                  <a:cubicBezTo>
                    <a:pt x="331" y="4367"/>
                    <a:pt x="304" y="4420"/>
                    <a:pt x="322" y="4465"/>
                  </a:cubicBezTo>
                  <a:cubicBezTo>
                    <a:pt x="331" y="4509"/>
                    <a:pt x="366" y="4536"/>
                    <a:pt x="411" y="4536"/>
                  </a:cubicBezTo>
                  <a:cubicBezTo>
                    <a:pt x="420" y="4536"/>
                    <a:pt x="429" y="4527"/>
                    <a:pt x="438" y="4527"/>
                  </a:cubicBezTo>
                  <a:cubicBezTo>
                    <a:pt x="581" y="4483"/>
                    <a:pt x="696" y="4393"/>
                    <a:pt x="750" y="4277"/>
                  </a:cubicBezTo>
                  <a:cubicBezTo>
                    <a:pt x="812" y="4144"/>
                    <a:pt x="812" y="3992"/>
                    <a:pt x="750" y="3823"/>
                  </a:cubicBezTo>
                  <a:cubicBezTo>
                    <a:pt x="705" y="3689"/>
                    <a:pt x="750" y="3591"/>
                    <a:pt x="875" y="3368"/>
                  </a:cubicBezTo>
                  <a:cubicBezTo>
                    <a:pt x="982" y="3162"/>
                    <a:pt x="1125" y="2895"/>
                    <a:pt x="1250" y="2467"/>
                  </a:cubicBezTo>
                  <a:cubicBezTo>
                    <a:pt x="1473" y="1708"/>
                    <a:pt x="1089" y="1262"/>
                    <a:pt x="884" y="1021"/>
                  </a:cubicBezTo>
                  <a:cubicBezTo>
                    <a:pt x="830" y="968"/>
                    <a:pt x="786" y="914"/>
                    <a:pt x="768" y="879"/>
                  </a:cubicBezTo>
                  <a:cubicBezTo>
                    <a:pt x="670" y="673"/>
                    <a:pt x="197" y="67"/>
                    <a:pt x="179" y="40"/>
                  </a:cubicBezTo>
                  <a:cubicBezTo>
                    <a:pt x="163" y="14"/>
                    <a:pt x="136" y="0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14"/>
            <p:cNvSpPr/>
            <p:nvPr/>
          </p:nvSpPr>
          <p:spPr>
            <a:xfrm>
              <a:off x="2886775" y="2159500"/>
              <a:ext cx="62025" cy="63375"/>
            </a:xfrm>
            <a:custGeom>
              <a:rect b="b" l="l" r="r" t="t"/>
              <a:pathLst>
                <a:path extrusionOk="0" h="2535" w="2481">
                  <a:moveTo>
                    <a:pt x="107" y="1"/>
                  </a:moveTo>
                  <a:cubicBezTo>
                    <a:pt x="82" y="1"/>
                    <a:pt x="56" y="12"/>
                    <a:pt x="36" y="37"/>
                  </a:cubicBezTo>
                  <a:cubicBezTo>
                    <a:pt x="0" y="73"/>
                    <a:pt x="9" y="135"/>
                    <a:pt x="45" y="162"/>
                  </a:cubicBezTo>
                  <a:cubicBezTo>
                    <a:pt x="63" y="171"/>
                    <a:pt x="1285" y="1179"/>
                    <a:pt x="1579" y="1616"/>
                  </a:cubicBezTo>
                  <a:cubicBezTo>
                    <a:pt x="1883" y="2062"/>
                    <a:pt x="2293" y="2490"/>
                    <a:pt x="2311" y="2508"/>
                  </a:cubicBezTo>
                  <a:cubicBezTo>
                    <a:pt x="2329" y="2526"/>
                    <a:pt x="2355" y="2535"/>
                    <a:pt x="2373" y="2535"/>
                  </a:cubicBezTo>
                  <a:cubicBezTo>
                    <a:pt x="2400" y="2535"/>
                    <a:pt x="2427" y="2526"/>
                    <a:pt x="2445" y="2508"/>
                  </a:cubicBezTo>
                  <a:cubicBezTo>
                    <a:pt x="2480" y="2472"/>
                    <a:pt x="2480" y="2419"/>
                    <a:pt x="2445" y="2383"/>
                  </a:cubicBezTo>
                  <a:cubicBezTo>
                    <a:pt x="2436" y="2374"/>
                    <a:pt x="2025" y="1946"/>
                    <a:pt x="1731" y="1509"/>
                  </a:cubicBezTo>
                  <a:cubicBezTo>
                    <a:pt x="1428" y="1054"/>
                    <a:pt x="214" y="64"/>
                    <a:pt x="161" y="19"/>
                  </a:cubicBezTo>
                  <a:cubicBezTo>
                    <a:pt x="145" y="7"/>
                    <a:pt x="126" y="1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14"/>
            <p:cNvSpPr/>
            <p:nvPr/>
          </p:nvSpPr>
          <p:spPr>
            <a:xfrm>
              <a:off x="2774600" y="2057050"/>
              <a:ext cx="171750" cy="157350"/>
            </a:xfrm>
            <a:custGeom>
              <a:rect b="b" l="l" r="r" t="t"/>
              <a:pathLst>
                <a:path extrusionOk="0" h="6294" w="6870">
                  <a:moveTo>
                    <a:pt x="4602" y="1"/>
                  </a:moveTo>
                  <a:cubicBezTo>
                    <a:pt x="4394" y="1"/>
                    <a:pt x="4201" y="70"/>
                    <a:pt x="4184" y="76"/>
                  </a:cubicBezTo>
                  <a:cubicBezTo>
                    <a:pt x="4139" y="94"/>
                    <a:pt x="4113" y="138"/>
                    <a:pt x="4130" y="192"/>
                  </a:cubicBezTo>
                  <a:cubicBezTo>
                    <a:pt x="4145" y="227"/>
                    <a:pt x="4181" y="251"/>
                    <a:pt x="4217" y="251"/>
                  </a:cubicBezTo>
                  <a:cubicBezTo>
                    <a:pt x="4227" y="251"/>
                    <a:pt x="4237" y="249"/>
                    <a:pt x="4246" y="245"/>
                  </a:cubicBezTo>
                  <a:cubicBezTo>
                    <a:pt x="4314" y="223"/>
                    <a:pt x="4462" y="183"/>
                    <a:pt x="4606" y="183"/>
                  </a:cubicBezTo>
                  <a:cubicBezTo>
                    <a:pt x="4690" y="183"/>
                    <a:pt x="4772" y="197"/>
                    <a:pt x="4835" y="236"/>
                  </a:cubicBezTo>
                  <a:cubicBezTo>
                    <a:pt x="5058" y="379"/>
                    <a:pt x="5121" y="397"/>
                    <a:pt x="5299" y="433"/>
                  </a:cubicBezTo>
                  <a:lnTo>
                    <a:pt x="5335" y="442"/>
                  </a:lnTo>
                  <a:cubicBezTo>
                    <a:pt x="5522" y="477"/>
                    <a:pt x="6307" y="959"/>
                    <a:pt x="6361" y="1164"/>
                  </a:cubicBezTo>
                  <a:cubicBezTo>
                    <a:pt x="6361" y="1173"/>
                    <a:pt x="6673" y="2083"/>
                    <a:pt x="6370" y="2609"/>
                  </a:cubicBezTo>
                  <a:cubicBezTo>
                    <a:pt x="6049" y="3171"/>
                    <a:pt x="4657" y="4171"/>
                    <a:pt x="3791" y="4465"/>
                  </a:cubicBezTo>
                  <a:cubicBezTo>
                    <a:pt x="3345" y="4608"/>
                    <a:pt x="2543" y="5000"/>
                    <a:pt x="1757" y="5375"/>
                  </a:cubicBezTo>
                  <a:cubicBezTo>
                    <a:pt x="1026" y="5732"/>
                    <a:pt x="259" y="6098"/>
                    <a:pt x="89" y="6115"/>
                  </a:cubicBezTo>
                  <a:cubicBezTo>
                    <a:pt x="36" y="6115"/>
                    <a:pt x="0" y="6160"/>
                    <a:pt x="0" y="6214"/>
                  </a:cubicBezTo>
                  <a:cubicBezTo>
                    <a:pt x="9" y="6258"/>
                    <a:pt x="45" y="6294"/>
                    <a:pt x="98" y="6294"/>
                  </a:cubicBezTo>
                  <a:lnTo>
                    <a:pt x="107" y="6294"/>
                  </a:lnTo>
                  <a:cubicBezTo>
                    <a:pt x="294" y="6276"/>
                    <a:pt x="892" y="5999"/>
                    <a:pt x="1838" y="5536"/>
                  </a:cubicBezTo>
                  <a:cubicBezTo>
                    <a:pt x="2614" y="5170"/>
                    <a:pt x="3417" y="4777"/>
                    <a:pt x="3854" y="4635"/>
                  </a:cubicBezTo>
                  <a:cubicBezTo>
                    <a:pt x="4764" y="4331"/>
                    <a:pt x="6182" y="3305"/>
                    <a:pt x="6530" y="2699"/>
                  </a:cubicBezTo>
                  <a:cubicBezTo>
                    <a:pt x="6869" y="2101"/>
                    <a:pt x="6548" y="1146"/>
                    <a:pt x="6539" y="1111"/>
                  </a:cubicBezTo>
                  <a:cubicBezTo>
                    <a:pt x="6450" y="798"/>
                    <a:pt x="5576" y="299"/>
                    <a:pt x="5371" y="254"/>
                  </a:cubicBezTo>
                  <a:lnTo>
                    <a:pt x="5335" y="254"/>
                  </a:lnTo>
                  <a:cubicBezTo>
                    <a:pt x="5174" y="219"/>
                    <a:pt x="5139" y="210"/>
                    <a:pt x="4933" y="85"/>
                  </a:cubicBezTo>
                  <a:cubicBezTo>
                    <a:pt x="4836" y="22"/>
                    <a:pt x="4717" y="1"/>
                    <a:pt x="46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14"/>
            <p:cNvSpPr/>
            <p:nvPr/>
          </p:nvSpPr>
          <p:spPr>
            <a:xfrm>
              <a:off x="2736000" y="2058050"/>
              <a:ext cx="100175" cy="94350"/>
            </a:xfrm>
            <a:custGeom>
              <a:rect b="b" l="l" r="r" t="t"/>
              <a:pathLst>
                <a:path extrusionOk="0" h="3774" w="4007">
                  <a:moveTo>
                    <a:pt x="3890" y="0"/>
                  </a:moveTo>
                  <a:cubicBezTo>
                    <a:pt x="3789" y="0"/>
                    <a:pt x="3427" y="7"/>
                    <a:pt x="3025" y="107"/>
                  </a:cubicBezTo>
                  <a:cubicBezTo>
                    <a:pt x="2579" y="214"/>
                    <a:pt x="2276" y="411"/>
                    <a:pt x="2186" y="553"/>
                  </a:cubicBezTo>
                  <a:cubicBezTo>
                    <a:pt x="2160" y="589"/>
                    <a:pt x="1990" y="678"/>
                    <a:pt x="1847" y="758"/>
                  </a:cubicBezTo>
                  <a:cubicBezTo>
                    <a:pt x="1499" y="946"/>
                    <a:pt x="1062" y="1187"/>
                    <a:pt x="902" y="1428"/>
                  </a:cubicBezTo>
                  <a:lnTo>
                    <a:pt x="224" y="2445"/>
                  </a:lnTo>
                  <a:cubicBezTo>
                    <a:pt x="161" y="2543"/>
                    <a:pt x="143" y="2596"/>
                    <a:pt x="117" y="2668"/>
                  </a:cubicBezTo>
                  <a:cubicBezTo>
                    <a:pt x="117" y="2685"/>
                    <a:pt x="108" y="2703"/>
                    <a:pt x="99" y="2730"/>
                  </a:cubicBezTo>
                  <a:cubicBezTo>
                    <a:pt x="72" y="2801"/>
                    <a:pt x="90" y="2864"/>
                    <a:pt x="99" y="2917"/>
                  </a:cubicBezTo>
                  <a:cubicBezTo>
                    <a:pt x="108" y="2971"/>
                    <a:pt x="117" y="3015"/>
                    <a:pt x="99" y="3087"/>
                  </a:cubicBezTo>
                  <a:cubicBezTo>
                    <a:pt x="63" y="3265"/>
                    <a:pt x="10" y="3542"/>
                    <a:pt x="1" y="3676"/>
                  </a:cubicBezTo>
                  <a:cubicBezTo>
                    <a:pt x="1" y="3729"/>
                    <a:pt x="36" y="3774"/>
                    <a:pt x="90" y="3774"/>
                  </a:cubicBezTo>
                  <a:lnTo>
                    <a:pt x="99" y="3774"/>
                  </a:lnTo>
                  <a:cubicBezTo>
                    <a:pt x="143" y="3774"/>
                    <a:pt x="179" y="3738"/>
                    <a:pt x="188" y="3693"/>
                  </a:cubicBezTo>
                  <a:cubicBezTo>
                    <a:pt x="197" y="3560"/>
                    <a:pt x="242" y="3301"/>
                    <a:pt x="277" y="3131"/>
                  </a:cubicBezTo>
                  <a:cubicBezTo>
                    <a:pt x="304" y="3015"/>
                    <a:pt x="286" y="2944"/>
                    <a:pt x="277" y="2882"/>
                  </a:cubicBezTo>
                  <a:cubicBezTo>
                    <a:pt x="268" y="2837"/>
                    <a:pt x="268" y="2819"/>
                    <a:pt x="277" y="2784"/>
                  </a:cubicBezTo>
                  <a:cubicBezTo>
                    <a:pt x="286" y="2757"/>
                    <a:pt x="286" y="2739"/>
                    <a:pt x="295" y="2721"/>
                  </a:cubicBezTo>
                  <a:cubicBezTo>
                    <a:pt x="313" y="2650"/>
                    <a:pt x="322" y="2623"/>
                    <a:pt x="375" y="2543"/>
                  </a:cubicBezTo>
                  <a:lnTo>
                    <a:pt x="1053" y="1526"/>
                  </a:lnTo>
                  <a:cubicBezTo>
                    <a:pt x="1187" y="1329"/>
                    <a:pt x="1642" y="1080"/>
                    <a:pt x="1937" y="919"/>
                  </a:cubicBezTo>
                  <a:cubicBezTo>
                    <a:pt x="2186" y="776"/>
                    <a:pt x="2293" y="714"/>
                    <a:pt x="2338" y="660"/>
                  </a:cubicBezTo>
                  <a:cubicBezTo>
                    <a:pt x="2400" y="571"/>
                    <a:pt x="2641" y="393"/>
                    <a:pt x="3070" y="286"/>
                  </a:cubicBezTo>
                  <a:cubicBezTo>
                    <a:pt x="3444" y="194"/>
                    <a:pt x="3793" y="187"/>
                    <a:pt x="3890" y="187"/>
                  </a:cubicBezTo>
                  <a:cubicBezTo>
                    <a:pt x="3906" y="187"/>
                    <a:pt x="3916" y="188"/>
                    <a:pt x="3917" y="188"/>
                  </a:cubicBezTo>
                  <a:cubicBezTo>
                    <a:pt x="3962" y="188"/>
                    <a:pt x="4006" y="152"/>
                    <a:pt x="4006" y="98"/>
                  </a:cubicBezTo>
                  <a:cubicBezTo>
                    <a:pt x="4006" y="45"/>
                    <a:pt x="3971" y="9"/>
                    <a:pt x="3917" y="0"/>
                  </a:cubicBezTo>
                  <a:cubicBezTo>
                    <a:pt x="3915" y="0"/>
                    <a:pt x="3905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14"/>
            <p:cNvSpPr/>
            <p:nvPr/>
          </p:nvSpPr>
          <p:spPr>
            <a:xfrm>
              <a:off x="2745150" y="2223500"/>
              <a:ext cx="38600" cy="68075"/>
            </a:xfrm>
            <a:custGeom>
              <a:rect b="b" l="l" r="r" t="t"/>
              <a:pathLst>
                <a:path extrusionOk="0" h="2723" w="1544">
                  <a:moveTo>
                    <a:pt x="747" y="1"/>
                  </a:moveTo>
                  <a:cubicBezTo>
                    <a:pt x="739" y="1"/>
                    <a:pt x="731" y="1"/>
                    <a:pt x="723" y="2"/>
                  </a:cubicBezTo>
                  <a:cubicBezTo>
                    <a:pt x="554" y="10"/>
                    <a:pt x="411" y="126"/>
                    <a:pt x="295" y="349"/>
                  </a:cubicBezTo>
                  <a:cubicBezTo>
                    <a:pt x="0" y="903"/>
                    <a:pt x="527" y="1732"/>
                    <a:pt x="821" y="2178"/>
                  </a:cubicBezTo>
                  <a:cubicBezTo>
                    <a:pt x="884" y="2285"/>
                    <a:pt x="964" y="2410"/>
                    <a:pt x="973" y="2428"/>
                  </a:cubicBezTo>
                  <a:cubicBezTo>
                    <a:pt x="973" y="2553"/>
                    <a:pt x="1053" y="2696"/>
                    <a:pt x="1178" y="2722"/>
                  </a:cubicBezTo>
                  <a:lnTo>
                    <a:pt x="1223" y="2722"/>
                  </a:lnTo>
                  <a:cubicBezTo>
                    <a:pt x="1303" y="2722"/>
                    <a:pt x="1410" y="2669"/>
                    <a:pt x="1517" y="2473"/>
                  </a:cubicBezTo>
                  <a:cubicBezTo>
                    <a:pt x="1544" y="2428"/>
                    <a:pt x="1526" y="2366"/>
                    <a:pt x="1481" y="2348"/>
                  </a:cubicBezTo>
                  <a:cubicBezTo>
                    <a:pt x="1467" y="2339"/>
                    <a:pt x="1452" y="2335"/>
                    <a:pt x="1437" y="2335"/>
                  </a:cubicBezTo>
                  <a:cubicBezTo>
                    <a:pt x="1405" y="2335"/>
                    <a:pt x="1375" y="2353"/>
                    <a:pt x="1356" y="2383"/>
                  </a:cubicBezTo>
                  <a:cubicBezTo>
                    <a:pt x="1285" y="2526"/>
                    <a:pt x="1232" y="2544"/>
                    <a:pt x="1214" y="2544"/>
                  </a:cubicBezTo>
                  <a:cubicBezTo>
                    <a:pt x="1187" y="2535"/>
                    <a:pt x="1151" y="2482"/>
                    <a:pt x="1151" y="2428"/>
                  </a:cubicBezTo>
                  <a:cubicBezTo>
                    <a:pt x="1151" y="2366"/>
                    <a:pt x="1107" y="2285"/>
                    <a:pt x="973" y="2080"/>
                  </a:cubicBezTo>
                  <a:cubicBezTo>
                    <a:pt x="705" y="1670"/>
                    <a:pt x="206" y="894"/>
                    <a:pt x="455" y="439"/>
                  </a:cubicBezTo>
                  <a:cubicBezTo>
                    <a:pt x="536" y="278"/>
                    <a:pt x="634" y="189"/>
                    <a:pt x="741" y="189"/>
                  </a:cubicBezTo>
                  <a:cubicBezTo>
                    <a:pt x="748" y="188"/>
                    <a:pt x="756" y="188"/>
                    <a:pt x="763" y="188"/>
                  </a:cubicBezTo>
                  <a:cubicBezTo>
                    <a:pt x="926" y="188"/>
                    <a:pt x="1091" y="371"/>
                    <a:pt x="1142" y="448"/>
                  </a:cubicBezTo>
                  <a:cubicBezTo>
                    <a:pt x="1158" y="474"/>
                    <a:pt x="1186" y="487"/>
                    <a:pt x="1213" y="487"/>
                  </a:cubicBezTo>
                  <a:cubicBezTo>
                    <a:pt x="1233" y="487"/>
                    <a:pt x="1252" y="480"/>
                    <a:pt x="1267" y="465"/>
                  </a:cubicBezTo>
                  <a:cubicBezTo>
                    <a:pt x="1312" y="439"/>
                    <a:pt x="1321" y="385"/>
                    <a:pt x="1294" y="341"/>
                  </a:cubicBezTo>
                  <a:cubicBezTo>
                    <a:pt x="1277" y="323"/>
                    <a:pt x="1048" y="1"/>
                    <a:pt x="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14"/>
            <p:cNvSpPr/>
            <p:nvPr/>
          </p:nvSpPr>
          <p:spPr>
            <a:xfrm>
              <a:off x="2766775" y="2285975"/>
              <a:ext cx="13625" cy="49100"/>
            </a:xfrm>
            <a:custGeom>
              <a:rect b="b" l="l" r="r" t="t"/>
              <a:pathLst>
                <a:path extrusionOk="0" h="1964" w="545">
                  <a:moveTo>
                    <a:pt x="456" y="0"/>
                  </a:moveTo>
                  <a:cubicBezTo>
                    <a:pt x="402" y="0"/>
                    <a:pt x="358" y="36"/>
                    <a:pt x="358" y="90"/>
                  </a:cubicBezTo>
                  <a:cubicBezTo>
                    <a:pt x="358" y="99"/>
                    <a:pt x="277" y="1356"/>
                    <a:pt x="28" y="1829"/>
                  </a:cubicBezTo>
                  <a:cubicBezTo>
                    <a:pt x="1" y="1874"/>
                    <a:pt x="19" y="1927"/>
                    <a:pt x="63" y="1954"/>
                  </a:cubicBezTo>
                  <a:cubicBezTo>
                    <a:pt x="72" y="1954"/>
                    <a:pt x="90" y="1963"/>
                    <a:pt x="108" y="1963"/>
                  </a:cubicBezTo>
                  <a:cubicBezTo>
                    <a:pt x="135" y="1963"/>
                    <a:pt x="170" y="1945"/>
                    <a:pt x="188" y="1910"/>
                  </a:cubicBezTo>
                  <a:cubicBezTo>
                    <a:pt x="456" y="1410"/>
                    <a:pt x="536" y="152"/>
                    <a:pt x="545" y="99"/>
                  </a:cubicBezTo>
                  <a:cubicBezTo>
                    <a:pt x="545" y="54"/>
                    <a:pt x="509" y="9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14"/>
            <p:cNvSpPr/>
            <p:nvPr/>
          </p:nvSpPr>
          <p:spPr>
            <a:xfrm>
              <a:off x="2791750" y="2376975"/>
              <a:ext cx="33925" cy="25450"/>
            </a:xfrm>
            <a:custGeom>
              <a:rect b="b" l="l" r="r" t="t"/>
              <a:pathLst>
                <a:path extrusionOk="0" h="1018" w="1357">
                  <a:moveTo>
                    <a:pt x="104" y="0"/>
                  </a:moveTo>
                  <a:cubicBezTo>
                    <a:pt x="79" y="0"/>
                    <a:pt x="54" y="9"/>
                    <a:pt x="37" y="27"/>
                  </a:cubicBezTo>
                  <a:cubicBezTo>
                    <a:pt x="1" y="63"/>
                    <a:pt x="1" y="125"/>
                    <a:pt x="37" y="161"/>
                  </a:cubicBezTo>
                  <a:cubicBezTo>
                    <a:pt x="63" y="188"/>
                    <a:pt x="572" y="607"/>
                    <a:pt x="1018" y="973"/>
                  </a:cubicBezTo>
                  <a:cubicBezTo>
                    <a:pt x="1071" y="982"/>
                    <a:pt x="1134" y="982"/>
                    <a:pt x="1205" y="990"/>
                  </a:cubicBezTo>
                  <a:cubicBezTo>
                    <a:pt x="1259" y="999"/>
                    <a:pt x="1303" y="1008"/>
                    <a:pt x="1357" y="1017"/>
                  </a:cubicBezTo>
                  <a:cubicBezTo>
                    <a:pt x="804" y="562"/>
                    <a:pt x="206" y="63"/>
                    <a:pt x="170" y="27"/>
                  </a:cubicBezTo>
                  <a:cubicBezTo>
                    <a:pt x="153" y="9"/>
                    <a:pt x="128" y="0"/>
                    <a:pt x="1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14"/>
            <p:cNvSpPr/>
            <p:nvPr/>
          </p:nvSpPr>
          <p:spPr>
            <a:xfrm>
              <a:off x="2840150" y="2339050"/>
              <a:ext cx="67825" cy="66275"/>
            </a:xfrm>
            <a:custGeom>
              <a:rect b="b" l="l" r="r" t="t"/>
              <a:pathLst>
                <a:path extrusionOk="0" h="2651" w="2713">
                  <a:moveTo>
                    <a:pt x="2517" y="1"/>
                  </a:moveTo>
                  <a:cubicBezTo>
                    <a:pt x="2472" y="1"/>
                    <a:pt x="2436" y="45"/>
                    <a:pt x="2436" y="99"/>
                  </a:cubicBezTo>
                  <a:lnTo>
                    <a:pt x="2517" y="1107"/>
                  </a:lnTo>
                  <a:cubicBezTo>
                    <a:pt x="2213" y="1285"/>
                    <a:pt x="706" y="2133"/>
                    <a:pt x="1" y="2623"/>
                  </a:cubicBezTo>
                  <a:cubicBezTo>
                    <a:pt x="81" y="2623"/>
                    <a:pt x="170" y="2632"/>
                    <a:pt x="242" y="2650"/>
                  </a:cubicBezTo>
                  <a:cubicBezTo>
                    <a:pt x="260" y="2650"/>
                    <a:pt x="277" y="2641"/>
                    <a:pt x="295" y="2641"/>
                  </a:cubicBezTo>
                  <a:cubicBezTo>
                    <a:pt x="1125" y="2097"/>
                    <a:pt x="2641" y="1250"/>
                    <a:pt x="2659" y="1241"/>
                  </a:cubicBezTo>
                  <a:lnTo>
                    <a:pt x="2713" y="1214"/>
                  </a:lnTo>
                  <a:lnTo>
                    <a:pt x="2624" y="81"/>
                  </a:lnTo>
                  <a:cubicBezTo>
                    <a:pt x="2615" y="36"/>
                    <a:pt x="2570" y="1"/>
                    <a:pt x="25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14"/>
            <p:cNvSpPr/>
            <p:nvPr/>
          </p:nvSpPr>
          <p:spPr>
            <a:xfrm>
              <a:off x="2728200" y="2226525"/>
              <a:ext cx="27000" cy="81325"/>
            </a:xfrm>
            <a:custGeom>
              <a:rect b="b" l="l" r="r" t="t"/>
              <a:pathLst>
                <a:path extrusionOk="0" h="3253" w="1080">
                  <a:moveTo>
                    <a:pt x="981" y="1"/>
                  </a:moveTo>
                  <a:cubicBezTo>
                    <a:pt x="956" y="1"/>
                    <a:pt x="930" y="12"/>
                    <a:pt x="910" y="32"/>
                  </a:cubicBezTo>
                  <a:cubicBezTo>
                    <a:pt x="901" y="41"/>
                    <a:pt x="705" y="237"/>
                    <a:pt x="705" y="576"/>
                  </a:cubicBezTo>
                  <a:cubicBezTo>
                    <a:pt x="705" y="862"/>
                    <a:pt x="554" y="2120"/>
                    <a:pt x="268" y="2459"/>
                  </a:cubicBezTo>
                  <a:cubicBezTo>
                    <a:pt x="0" y="2780"/>
                    <a:pt x="99" y="3092"/>
                    <a:pt x="188" y="3217"/>
                  </a:cubicBezTo>
                  <a:cubicBezTo>
                    <a:pt x="206" y="3244"/>
                    <a:pt x="232" y="3253"/>
                    <a:pt x="259" y="3253"/>
                  </a:cubicBezTo>
                  <a:cubicBezTo>
                    <a:pt x="277" y="3253"/>
                    <a:pt x="295" y="3244"/>
                    <a:pt x="313" y="3235"/>
                  </a:cubicBezTo>
                  <a:cubicBezTo>
                    <a:pt x="357" y="3208"/>
                    <a:pt x="366" y="3146"/>
                    <a:pt x="331" y="3110"/>
                  </a:cubicBezTo>
                  <a:cubicBezTo>
                    <a:pt x="331" y="3101"/>
                    <a:pt x="170" y="2869"/>
                    <a:pt x="411" y="2575"/>
                  </a:cubicBezTo>
                  <a:cubicBezTo>
                    <a:pt x="741" y="2173"/>
                    <a:pt x="893" y="853"/>
                    <a:pt x="893" y="576"/>
                  </a:cubicBezTo>
                  <a:cubicBezTo>
                    <a:pt x="893" y="318"/>
                    <a:pt x="1035" y="157"/>
                    <a:pt x="1044" y="157"/>
                  </a:cubicBezTo>
                  <a:cubicBezTo>
                    <a:pt x="1080" y="121"/>
                    <a:pt x="1071" y="59"/>
                    <a:pt x="1035" y="23"/>
                  </a:cubicBezTo>
                  <a:cubicBezTo>
                    <a:pt x="1020" y="8"/>
                    <a:pt x="1001" y="1"/>
                    <a:pt x="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14"/>
            <p:cNvSpPr/>
            <p:nvPr/>
          </p:nvSpPr>
          <p:spPr>
            <a:xfrm>
              <a:off x="2849075" y="2259525"/>
              <a:ext cx="14525" cy="20900"/>
            </a:xfrm>
            <a:custGeom>
              <a:rect b="b" l="l" r="r" t="t"/>
              <a:pathLst>
                <a:path extrusionOk="0" h="836" w="581">
                  <a:moveTo>
                    <a:pt x="476" y="0"/>
                  </a:moveTo>
                  <a:cubicBezTo>
                    <a:pt x="466" y="0"/>
                    <a:pt x="456" y="2"/>
                    <a:pt x="447" y="6"/>
                  </a:cubicBezTo>
                  <a:cubicBezTo>
                    <a:pt x="411" y="24"/>
                    <a:pt x="81" y="157"/>
                    <a:pt x="19" y="354"/>
                  </a:cubicBezTo>
                  <a:cubicBezTo>
                    <a:pt x="1" y="434"/>
                    <a:pt x="10" y="505"/>
                    <a:pt x="54" y="568"/>
                  </a:cubicBezTo>
                  <a:cubicBezTo>
                    <a:pt x="206" y="800"/>
                    <a:pt x="313" y="835"/>
                    <a:pt x="366" y="835"/>
                  </a:cubicBezTo>
                  <a:cubicBezTo>
                    <a:pt x="411" y="835"/>
                    <a:pt x="465" y="800"/>
                    <a:pt x="465" y="746"/>
                  </a:cubicBezTo>
                  <a:cubicBezTo>
                    <a:pt x="465" y="693"/>
                    <a:pt x="429" y="657"/>
                    <a:pt x="375" y="657"/>
                  </a:cubicBezTo>
                  <a:cubicBezTo>
                    <a:pt x="375" y="657"/>
                    <a:pt x="313" y="630"/>
                    <a:pt x="206" y="470"/>
                  </a:cubicBezTo>
                  <a:cubicBezTo>
                    <a:pt x="188" y="443"/>
                    <a:pt x="188" y="425"/>
                    <a:pt x="197" y="416"/>
                  </a:cubicBezTo>
                  <a:cubicBezTo>
                    <a:pt x="224" y="327"/>
                    <a:pt x="393" y="229"/>
                    <a:pt x="509" y="175"/>
                  </a:cubicBezTo>
                  <a:cubicBezTo>
                    <a:pt x="563" y="157"/>
                    <a:pt x="581" y="104"/>
                    <a:pt x="563" y="59"/>
                  </a:cubicBezTo>
                  <a:cubicBezTo>
                    <a:pt x="549" y="24"/>
                    <a:pt x="513" y="0"/>
                    <a:pt x="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14"/>
            <p:cNvSpPr/>
            <p:nvPr/>
          </p:nvSpPr>
          <p:spPr>
            <a:xfrm>
              <a:off x="2882300" y="2259625"/>
              <a:ext cx="10300" cy="20800"/>
            </a:xfrm>
            <a:custGeom>
              <a:rect b="b" l="l" r="r" t="t"/>
              <a:pathLst>
                <a:path extrusionOk="0" h="832" w="412">
                  <a:moveTo>
                    <a:pt x="98" y="1"/>
                  </a:moveTo>
                  <a:cubicBezTo>
                    <a:pt x="75" y="1"/>
                    <a:pt x="53" y="7"/>
                    <a:pt x="37" y="20"/>
                  </a:cubicBezTo>
                  <a:cubicBezTo>
                    <a:pt x="1" y="55"/>
                    <a:pt x="1" y="118"/>
                    <a:pt x="37" y="153"/>
                  </a:cubicBezTo>
                  <a:cubicBezTo>
                    <a:pt x="90" y="207"/>
                    <a:pt x="224" y="385"/>
                    <a:pt x="215" y="519"/>
                  </a:cubicBezTo>
                  <a:cubicBezTo>
                    <a:pt x="206" y="582"/>
                    <a:pt x="179" y="626"/>
                    <a:pt x="126" y="671"/>
                  </a:cubicBezTo>
                  <a:cubicBezTo>
                    <a:pt x="90" y="698"/>
                    <a:pt x="81" y="760"/>
                    <a:pt x="117" y="796"/>
                  </a:cubicBezTo>
                  <a:cubicBezTo>
                    <a:pt x="135" y="823"/>
                    <a:pt x="161" y="831"/>
                    <a:pt x="188" y="831"/>
                  </a:cubicBezTo>
                  <a:cubicBezTo>
                    <a:pt x="206" y="831"/>
                    <a:pt x="224" y="823"/>
                    <a:pt x="242" y="814"/>
                  </a:cubicBezTo>
                  <a:cubicBezTo>
                    <a:pt x="331" y="742"/>
                    <a:pt x="385" y="644"/>
                    <a:pt x="393" y="537"/>
                  </a:cubicBezTo>
                  <a:cubicBezTo>
                    <a:pt x="411" y="278"/>
                    <a:pt x="179" y="37"/>
                    <a:pt x="170" y="29"/>
                  </a:cubicBezTo>
                  <a:cubicBezTo>
                    <a:pt x="151" y="9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14"/>
            <p:cNvSpPr/>
            <p:nvPr/>
          </p:nvSpPr>
          <p:spPr>
            <a:xfrm>
              <a:off x="2860450" y="2272500"/>
              <a:ext cx="24125" cy="11050"/>
            </a:xfrm>
            <a:custGeom>
              <a:rect b="b" l="l" r="r" t="t"/>
              <a:pathLst>
                <a:path extrusionOk="0" h="442" w="965">
                  <a:moveTo>
                    <a:pt x="864" y="1"/>
                  </a:moveTo>
                  <a:cubicBezTo>
                    <a:pt x="831" y="1"/>
                    <a:pt x="798" y="18"/>
                    <a:pt x="786" y="49"/>
                  </a:cubicBezTo>
                  <a:cubicBezTo>
                    <a:pt x="754" y="97"/>
                    <a:pt x="628" y="261"/>
                    <a:pt x="531" y="261"/>
                  </a:cubicBezTo>
                  <a:cubicBezTo>
                    <a:pt x="521" y="261"/>
                    <a:pt x="510" y="258"/>
                    <a:pt x="500" y="254"/>
                  </a:cubicBezTo>
                  <a:cubicBezTo>
                    <a:pt x="420" y="218"/>
                    <a:pt x="366" y="165"/>
                    <a:pt x="322" y="120"/>
                  </a:cubicBezTo>
                  <a:cubicBezTo>
                    <a:pt x="268" y="67"/>
                    <a:pt x="197" y="4"/>
                    <a:pt x="90" y="4"/>
                  </a:cubicBezTo>
                  <a:cubicBezTo>
                    <a:pt x="36" y="4"/>
                    <a:pt x="1" y="40"/>
                    <a:pt x="1" y="93"/>
                  </a:cubicBezTo>
                  <a:cubicBezTo>
                    <a:pt x="1" y="147"/>
                    <a:pt x="36" y="183"/>
                    <a:pt x="90" y="183"/>
                  </a:cubicBezTo>
                  <a:cubicBezTo>
                    <a:pt x="126" y="183"/>
                    <a:pt x="143" y="200"/>
                    <a:pt x="197" y="254"/>
                  </a:cubicBezTo>
                  <a:cubicBezTo>
                    <a:pt x="242" y="308"/>
                    <a:pt x="313" y="370"/>
                    <a:pt x="420" y="423"/>
                  </a:cubicBezTo>
                  <a:cubicBezTo>
                    <a:pt x="456" y="441"/>
                    <a:pt x="491" y="441"/>
                    <a:pt x="527" y="441"/>
                  </a:cubicBezTo>
                  <a:cubicBezTo>
                    <a:pt x="705" y="441"/>
                    <a:pt x="866" y="263"/>
                    <a:pt x="937" y="138"/>
                  </a:cubicBezTo>
                  <a:cubicBezTo>
                    <a:pt x="964" y="93"/>
                    <a:pt x="946" y="40"/>
                    <a:pt x="911" y="13"/>
                  </a:cubicBezTo>
                  <a:cubicBezTo>
                    <a:pt x="896" y="5"/>
                    <a:pt x="880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14"/>
            <p:cNvSpPr/>
            <p:nvPr/>
          </p:nvSpPr>
          <p:spPr>
            <a:xfrm>
              <a:off x="2875625" y="2212675"/>
              <a:ext cx="8950" cy="44550"/>
            </a:xfrm>
            <a:custGeom>
              <a:rect b="b" l="l" r="r" t="t"/>
              <a:pathLst>
                <a:path extrusionOk="0" h="1782" w="358">
                  <a:moveTo>
                    <a:pt x="251" y="0"/>
                  </a:moveTo>
                  <a:cubicBezTo>
                    <a:pt x="233" y="0"/>
                    <a:pt x="213" y="5"/>
                    <a:pt x="197" y="15"/>
                  </a:cubicBezTo>
                  <a:cubicBezTo>
                    <a:pt x="0" y="158"/>
                    <a:pt x="0" y="1130"/>
                    <a:pt x="9" y="1692"/>
                  </a:cubicBezTo>
                  <a:cubicBezTo>
                    <a:pt x="9" y="1746"/>
                    <a:pt x="54" y="1782"/>
                    <a:pt x="98" y="1782"/>
                  </a:cubicBezTo>
                  <a:lnTo>
                    <a:pt x="107" y="1782"/>
                  </a:lnTo>
                  <a:cubicBezTo>
                    <a:pt x="152" y="1782"/>
                    <a:pt x="197" y="1746"/>
                    <a:pt x="197" y="1692"/>
                  </a:cubicBezTo>
                  <a:cubicBezTo>
                    <a:pt x="179" y="1032"/>
                    <a:pt x="214" y="256"/>
                    <a:pt x="304" y="167"/>
                  </a:cubicBezTo>
                  <a:cubicBezTo>
                    <a:pt x="348" y="140"/>
                    <a:pt x="357" y="78"/>
                    <a:pt x="330" y="42"/>
                  </a:cubicBezTo>
                  <a:cubicBezTo>
                    <a:pt x="314" y="14"/>
                    <a:pt x="283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14"/>
            <p:cNvSpPr/>
            <p:nvPr/>
          </p:nvSpPr>
          <p:spPr>
            <a:xfrm>
              <a:off x="2886100" y="2219725"/>
              <a:ext cx="38375" cy="19225"/>
            </a:xfrm>
            <a:custGeom>
              <a:rect b="b" l="l" r="r" t="t"/>
              <a:pathLst>
                <a:path extrusionOk="0" h="769" w="1535">
                  <a:moveTo>
                    <a:pt x="768" y="188"/>
                  </a:moveTo>
                  <a:cubicBezTo>
                    <a:pt x="1134" y="188"/>
                    <a:pt x="1276" y="304"/>
                    <a:pt x="1321" y="367"/>
                  </a:cubicBezTo>
                  <a:cubicBezTo>
                    <a:pt x="1262" y="443"/>
                    <a:pt x="1098" y="591"/>
                    <a:pt x="846" y="591"/>
                  </a:cubicBezTo>
                  <a:cubicBezTo>
                    <a:pt x="832" y="591"/>
                    <a:pt x="818" y="591"/>
                    <a:pt x="803" y="590"/>
                  </a:cubicBezTo>
                  <a:cubicBezTo>
                    <a:pt x="563" y="563"/>
                    <a:pt x="375" y="474"/>
                    <a:pt x="277" y="420"/>
                  </a:cubicBezTo>
                  <a:cubicBezTo>
                    <a:pt x="375" y="331"/>
                    <a:pt x="572" y="188"/>
                    <a:pt x="768" y="188"/>
                  </a:cubicBezTo>
                  <a:close/>
                  <a:moveTo>
                    <a:pt x="768" y="1"/>
                  </a:moveTo>
                  <a:cubicBezTo>
                    <a:pt x="393" y="1"/>
                    <a:pt x="81" y="358"/>
                    <a:pt x="63" y="376"/>
                  </a:cubicBezTo>
                  <a:lnTo>
                    <a:pt x="1" y="447"/>
                  </a:lnTo>
                  <a:lnTo>
                    <a:pt x="72" y="500"/>
                  </a:lnTo>
                  <a:cubicBezTo>
                    <a:pt x="90" y="509"/>
                    <a:pt x="348" y="732"/>
                    <a:pt x="786" y="768"/>
                  </a:cubicBezTo>
                  <a:lnTo>
                    <a:pt x="857" y="768"/>
                  </a:lnTo>
                  <a:cubicBezTo>
                    <a:pt x="1276" y="768"/>
                    <a:pt x="1499" y="438"/>
                    <a:pt x="1508" y="429"/>
                  </a:cubicBezTo>
                  <a:lnTo>
                    <a:pt x="1535" y="393"/>
                  </a:lnTo>
                  <a:lnTo>
                    <a:pt x="1526" y="349"/>
                  </a:lnTo>
                  <a:cubicBezTo>
                    <a:pt x="1517" y="331"/>
                    <a:pt x="1401" y="1"/>
                    <a:pt x="7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14"/>
            <p:cNvSpPr/>
            <p:nvPr/>
          </p:nvSpPr>
          <p:spPr>
            <a:xfrm>
              <a:off x="2885875" y="2210775"/>
              <a:ext cx="41075" cy="15100"/>
            </a:xfrm>
            <a:custGeom>
              <a:rect b="b" l="l" r="r" t="t"/>
              <a:pathLst>
                <a:path extrusionOk="0" h="604" w="1643">
                  <a:moveTo>
                    <a:pt x="795" y="0"/>
                  </a:moveTo>
                  <a:cubicBezTo>
                    <a:pt x="777" y="0"/>
                    <a:pt x="759" y="1"/>
                    <a:pt x="741" y="2"/>
                  </a:cubicBezTo>
                  <a:cubicBezTo>
                    <a:pt x="242" y="47"/>
                    <a:pt x="36" y="457"/>
                    <a:pt x="27" y="475"/>
                  </a:cubicBezTo>
                  <a:cubicBezTo>
                    <a:pt x="1" y="519"/>
                    <a:pt x="18" y="573"/>
                    <a:pt x="63" y="591"/>
                  </a:cubicBezTo>
                  <a:cubicBezTo>
                    <a:pt x="81" y="600"/>
                    <a:pt x="90" y="600"/>
                    <a:pt x="108" y="600"/>
                  </a:cubicBezTo>
                  <a:cubicBezTo>
                    <a:pt x="143" y="600"/>
                    <a:pt x="170" y="582"/>
                    <a:pt x="188" y="555"/>
                  </a:cubicBezTo>
                  <a:cubicBezTo>
                    <a:pt x="188" y="546"/>
                    <a:pt x="357" y="225"/>
                    <a:pt x="759" y="189"/>
                  </a:cubicBezTo>
                  <a:cubicBezTo>
                    <a:pt x="775" y="188"/>
                    <a:pt x="792" y="187"/>
                    <a:pt x="808" y="187"/>
                  </a:cubicBezTo>
                  <a:cubicBezTo>
                    <a:pt x="1177" y="187"/>
                    <a:pt x="1464" y="564"/>
                    <a:pt x="1464" y="564"/>
                  </a:cubicBezTo>
                  <a:cubicBezTo>
                    <a:pt x="1484" y="590"/>
                    <a:pt x="1511" y="604"/>
                    <a:pt x="1539" y="604"/>
                  </a:cubicBezTo>
                  <a:cubicBezTo>
                    <a:pt x="1559" y="604"/>
                    <a:pt x="1579" y="597"/>
                    <a:pt x="1598" y="582"/>
                  </a:cubicBezTo>
                  <a:cubicBezTo>
                    <a:pt x="1633" y="555"/>
                    <a:pt x="1642" y="493"/>
                    <a:pt x="1615" y="457"/>
                  </a:cubicBezTo>
                  <a:cubicBezTo>
                    <a:pt x="1598" y="440"/>
                    <a:pt x="1266" y="0"/>
                    <a:pt x="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14"/>
            <p:cNvSpPr/>
            <p:nvPr/>
          </p:nvSpPr>
          <p:spPr>
            <a:xfrm>
              <a:off x="2882850" y="2202125"/>
              <a:ext cx="47650" cy="14625"/>
            </a:xfrm>
            <a:custGeom>
              <a:rect b="b" l="l" r="r" t="t"/>
              <a:pathLst>
                <a:path extrusionOk="0" h="585" w="1906">
                  <a:moveTo>
                    <a:pt x="1128" y="0"/>
                  </a:moveTo>
                  <a:cubicBezTo>
                    <a:pt x="1078" y="0"/>
                    <a:pt x="1028" y="3"/>
                    <a:pt x="978" y="9"/>
                  </a:cubicBezTo>
                  <a:cubicBezTo>
                    <a:pt x="675" y="45"/>
                    <a:pt x="389" y="170"/>
                    <a:pt x="139" y="339"/>
                  </a:cubicBezTo>
                  <a:cubicBezTo>
                    <a:pt x="77" y="384"/>
                    <a:pt x="15" y="437"/>
                    <a:pt x="6" y="509"/>
                  </a:cubicBezTo>
                  <a:cubicBezTo>
                    <a:pt x="0" y="565"/>
                    <a:pt x="18" y="585"/>
                    <a:pt x="46" y="585"/>
                  </a:cubicBezTo>
                  <a:cubicBezTo>
                    <a:pt x="107" y="585"/>
                    <a:pt x="219" y="491"/>
                    <a:pt x="255" y="473"/>
                  </a:cubicBezTo>
                  <a:cubicBezTo>
                    <a:pt x="371" y="402"/>
                    <a:pt x="496" y="348"/>
                    <a:pt x="630" y="312"/>
                  </a:cubicBezTo>
                  <a:cubicBezTo>
                    <a:pt x="813" y="256"/>
                    <a:pt x="1006" y="226"/>
                    <a:pt x="1197" y="226"/>
                  </a:cubicBezTo>
                  <a:cubicBezTo>
                    <a:pt x="1276" y="226"/>
                    <a:pt x="1355" y="231"/>
                    <a:pt x="1433" y="241"/>
                  </a:cubicBezTo>
                  <a:cubicBezTo>
                    <a:pt x="1585" y="268"/>
                    <a:pt x="1736" y="303"/>
                    <a:pt x="1879" y="366"/>
                  </a:cubicBezTo>
                  <a:cubicBezTo>
                    <a:pt x="1906" y="330"/>
                    <a:pt x="1870" y="277"/>
                    <a:pt x="1834" y="241"/>
                  </a:cubicBezTo>
                  <a:cubicBezTo>
                    <a:pt x="1633" y="77"/>
                    <a:pt x="1382" y="0"/>
                    <a:pt x="1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14"/>
            <p:cNvSpPr/>
            <p:nvPr/>
          </p:nvSpPr>
          <p:spPr>
            <a:xfrm>
              <a:off x="2899925" y="2222400"/>
              <a:ext cx="14075" cy="10825"/>
            </a:xfrm>
            <a:custGeom>
              <a:rect b="b" l="l" r="r" t="t"/>
              <a:pathLst>
                <a:path extrusionOk="0" h="433" w="563">
                  <a:moveTo>
                    <a:pt x="81" y="1"/>
                  </a:moveTo>
                  <a:cubicBezTo>
                    <a:pt x="19" y="54"/>
                    <a:pt x="1" y="144"/>
                    <a:pt x="1" y="215"/>
                  </a:cubicBezTo>
                  <a:cubicBezTo>
                    <a:pt x="1" y="251"/>
                    <a:pt x="10" y="286"/>
                    <a:pt x="27" y="313"/>
                  </a:cubicBezTo>
                  <a:cubicBezTo>
                    <a:pt x="45" y="331"/>
                    <a:pt x="63" y="340"/>
                    <a:pt x="81" y="358"/>
                  </a:cubicBezTo>
                  <a:cubicBezTo>
                    <a:pt x="152" y="402"/>
                    <a:pt x="233" y="429"/>
                    <a:pt x="322" y="429"/>
                  </a:cubicBezTo>
                  <a:cubicBezTo>
                    <a:pt x="333" y="431"/>
                    <a:pt x="345" y="433"/>
                    <a:pt x="357" y="433"/>
                  </a:cubicBezTo>
                  <a:cubicBezTo>
                    <a:pt x="392" y="433"/>
                    <a:pt x="429" y="422"/>
                    <a:pt x="456" y="402"/>
                  </a:cubicBezTo>
                  <a:cubicBezTo>
                    <a:pt x="518" y="367"/>
                    <a:pt x="545" y="295"/>
                    <a:pt x="554" y="224"/>
                  </a:cubicBezTo>
                  <a:cubicBezTo>
                    <a:pt x="563" y="153"/>
                    <a:pt x="545" y="63"/>
                    <a:pt x="473" y="1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14"/>
            <p:cNvSpPr/>
            <p:nvPr/>
          </p:nvSpPr>
          <p:spPr>
            <a:xfrm>
              <a:off x="2817850" y="2219725"/>
              <a:ext cx="38400" cy="19225"/>
            </a:xfrm>
            <a:custGeom>
              <a:rect b="b" l="l" r="r" t="t"/>
              <a:pathLst>
                <a:path extrusionOk="0" h="769" w="1536">
                  <a:moveTo>
                    <a:pt x="768" y="188"/>
                  </a:moveTo>
                  <a:cubicBezTo>
                    <a:pt x="964" y="188"/>
                    <a:pt x="1160" y="331"/>
                    <a:pt x="1259" y="420"/>
                  </a:cubicBezTo>
                  <a:cubicBezTo>
                    <a:pt x="1160" y="483"/>
                    <a:pt x="973" y="563"/>
                    <a:pt x="732" y="590"/>
                  </a:cubicBezTo>
                  <a:cubicBezTo>
                    <a:pt x="718" y="591"/>
                    <a:pt x="704" y="591"/>
                    <a:pt x="690" y="591"/>
                  </a:cubicBezTo>
                  <a:cubicBezTo>
                    <a:pt x="437" y="591"/>
                    <a:pt x="274" y="443"/>
                    <a:pt x="206" y="367"/>
                  </a:cubicBezTo>
                  <a:cubicBezTo>
                    <a:pt x="259" y="304"/>
                    <a:pt x="402" y="188"/>
                    <a:pt x="768" y="188"/>
                  </a:cubicBezTo>
                  <a:close/>
                  <a:moveTo>
                    <a:pt x="768" y="1"/>
                  </a:moveTo>
                  <a:cubicBezTo>
                    <a:pt x="135" y="1"/>
                    <a:pt x="19" y="331"/>
                    <a:pt x="10" y="349"/>
                  </a:cubicBezTo>
                  <a:lnTo>
                    <a:pt x="1" y="393"/>
                  </a:lnTo>
                  <a:lnTo>
                    <a:pt x="27" y="429"/>
                  </a:lnTo>
                  <a:cubicBezTo>
                    <a:pt x="36" y="438"/>
                    <a:pt x="259" y="768"/>
                    <a:pt x="679" y="768"/>
                  </a:cubicBezTo>
                  <a:lnTo>
                    <a:pt x="750" y="768"/>
                  </a:lnTo>
                  <a:cubicBezTo>
                    <a:pt x="1187" y="732"/>
                    <a:pt x="1446" y="509"/>
                    <a:pt x="1464" y="500"/>
                  </a:cubicBezTo>
                  <a:lnTo>
                    <a:pt x="1535" y="447"/>
                  </a:lnTo>
                  <a:lnTo>
                    <a:pt x="1473" y="376"/>
                  </a:lnTo>
                  <a:cubicBezTo>
                    <a:pt x="1455" y="358"/>
                    <a:pt x="1143" y="1"/>
                    <a:pt x="7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14"/>
            <p:cNvSpPr/>
            <p:nvPr/>
          </p:nvSpPr>
          <p:spPr>
            <a:xfrm>
              <a:off x="2815400" y="2210775"/>
              <a:ext cx="41075" cy="15100"/>
            </a:xfrm>
            <a:custGeom>
              <a:rect b="b" l="l" r="r" t="t"/>
              <a:pathLst>
                <a:path extrusionOk="0" h="604" w="1643">
                  <a:moveTo>
                    <a:pt x="848" y="0"/>
                  </a:moveTo>
                  <a:cubicBezTo>
                    <a:pt x="377" y="0"/>
                    <a:pt x="45" y="440"/>
                    <a:pt x="27" y="457"/>
                  </a:cubicBezTo>
                  <a:cubicBezTo>
                    <a:pt x="1" y="493"/>
                    <a:pt x="10" y="555"/>
                    <a:pt x="45" y="582"/>
                  </a:cubicBezTo>
                  <a:cubicBezTo>
                    <a:pt x="64" y="597"/>
                    <a:pt x="84" y="604"/>
                    <a:pt x="104" y="604"/>
                  </a:cubicBezTo>
                  <a:cubicBezTo>
                    <a:pt x="131" y="604"/>
                    <a:pt x="158" y="590"/>
                    <a:pt x="179" y="564"/>
                  </a:cubicBezTo>
                  <a:cubicBezTo>
                    <a:pt x="179" y="564"/>
                    <a:pt x="466" y="187"/>
                    <a:pt x="835" y="187"/>
                  </a:cubicBezTo>
                  <a:cubicBezTo>
                    <a:pt x="851" y="187"/>
                    <a:pt x="867" y="188"/>
                    <a:pt x="884" y="189"/>
                  </a:cubicBezTo>
                  <a:cubicBezTo>
                    <a:pt x="1276" y="225"/>
                    <a:pt x="1446" y="537"/>
                    <a:pt x="1455" y="555"/>
                  </a:cubicBezTo>
                  <a:cubicBezTo>
                    <a:pt x="1473" y="582"/>
                    <a:pt x="1499" y="600"/>
                    <a:pt x="1535" y="600"/>
                  </a:cubicBezTo>
                  <a:cubicBezTo>
                    <a:pt x="1553" y="600"/>
                    <a:pt x="1562" y="600"/>
                    <a:pt x="1580" y="591"/>
                  </a:cubicBezTo>
                  <a:cubicBezTo>
                    <a:pt x="1624" y="573"/>
                    <a:pt x="1642" y="519"/>
                    <a:pt x="1615" y="475"/>
                  </a:cubicBezTo>
                  <a:cubicBezTo>
                    <a:pt x="1606" y="457"/>
                    <a:pt x="1401" y="47"/>
                    <a:pt x="902" y="2"/>
                  </a:cubicBezTo>
                  <a:cubicBezTo>
                    <a:pt x="883" y="1"/>
                    <a:pt x="866" y="0"/>
                    <a:pt x="8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14"/>
            <p:cNvSpPr/>
            <p:nvPr/>
          </p:nvSpPr>
          <p:spPr>
            <a:xfrm>
              <a:off x="2812050" y="2199650"/>
              <a:ext cx="47975" cy="12375"/>
            </a:xfrm>
            <a:custGeom>
              <a:rect b="b" l="l" r="r" t="t"/>
              <a:pathLst>
                <a:path extrusionOk="0" h="495" w="1919">
                  <a:moveTo>
                    <a:pt x="864" y="0"/>
                  </a:moveTo>
                  <a:cubicBezTo>
                    <a:pt x="573" y="0"/>
                    <a:pt x="277" y="99"/>
                    <a:pt x="63" y="304"/>
                  </a:cubicBezTo>
                  <a:cubicBezTo>
                    <a:pt x="28" y="331"/>
                    <a:pt x="1" y="394"/>
                    <a:pt x="28" y="429"/>
                  </a:cubicBezTo>
                  <a:cubicBezTo>
                    <a:pt x="161" y="358"/>
                    <a:pt x="313" y="304"/>
                    <a:pt x="456" y="269"/>
                  </a:cubicBezTo>
                  <a:cubicBezTo>
                    <a:pt x="590" y="242"/>
                    <a:pt x="728" y="229"/>
                    <a:pt x="865" y="229"/>
                  </a:cubicBezTo>
                  <a:cubicBezTo>
                    <a:pt x="1002" y="229"/>
                    <a:pt x="1138" y="242"/>
                    <a:pt x="1268" y="269"/>
                  </a:cubicBezTo>
                  <a:cubicBezTo>
                    <a:pt x="1401" y="295"/>
                    <a:pt x="1535" y="340"/>
                    <a:pt x="1651" y="402"/>
                  </a:cubicBezTo>
                  <a:cubicBezTo>
                    <a:pt x="1687" y="414"/>
                    <a:pt x="1804" y="495"/>
                    <a:pt x="1868" y="495"/>
                  </a:cubicBezTo>
                  <a:cubicBezTo>
                    <a:pt x="1900" y="495"/>
                    <a:pt x="1919" y="476"/>
                    <a:pt x="1910" y="420"/>
                  </a:cubicBezTo>
                  <a:cubicBezTo>
                    <a:pt x="1892" y="349"/>
                    <a:pt x="1821" y="295"/>
                    <a:pt x="1758" y="260"/>
                  </a:cubicBezTo>
                  <a:cubicBezTo>
                    <a:pt x="1491" y="117"/>
                    <a:pt x="1196" y="10"/>
                    <a:pt x="902" y="1"/>
                  </a:cubicBezTo>
                  <a:cubicBezTo>
                    <a:pt x="889" y="1"/>
                    <a:pt x="877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14"/>
            <p:cNvSpPr/>
            <p:nvPr/>
          </p:nvSpPr>
          <p:spPr>
            <a:xfrm>
              <a:off x="2828350" y="2222400"/>
              <a:ext cx="14075" cy="10825"/>
            </a:xfrm>
            <a:custGeom>
              <a:rect b="b" l="l" r="r" t="t"/>
              <a:pathLst>
                <a:path extrusionOk="0" h="433" w="563">
                  <a:moveTo>
                    <a:pt x="482" y="1"/>
                  </a:moveTo>
                  <a:lnTo>
                    <a:pt x="89" y="19"/>
                  </a:lnTo>
                  <a:cubicBezTo>
                    <a:pt x="18" y="63"/>
                    <a:pt x="0" y="153"/>
                    <a:pt x="9" y="224"/>
                  </a:cubicBezTo>
                  <a:cubicBezTo>
                    <a:pt x="18" y="295"/>
                    <a:pt x="45" y="367"/>
                    <a:pt x="107" y="402"/>
                  </a:cubicBezTo>
                  <a:cubicBezTo>
                    <a:pt x="134" y="422"/>
                    <a:pt x="171" y="433"/>
                    <a:pt x="206" y="433"/>
                  </a:cubicBezTo>
                  <a:cubicBezTo>
                    <a:pt x="218" y="433"/>
                    <a:pt x="230" y="431"/>
                    <a:pt x="241" y="429"/>
                  </a:cubicBezTo>
                  <a:cubicBezTo>
                    <a:pt x="330" y="429"/>
                    <a:pt x="410" y="402"/>
                    <a:pt x="482" y="358"/>
                  </a:cubicBezTo>
                  <a:cubicBezTo>
                    <a:pt x="500" y="340"/>
                    <a:pt x="517" y="331"/>
                    <a:pt x="535" y="313"/>
                  </a:cubicBezTo>
                  <a:cubicBezTo>
                    <a:pt x="553" y="286"/>
                    <a:pt x="553" y="251"/>
                    <a:pt x="562" y="215"/>
                  </a:cubicBezTo>
                  <a:cubicBezTo>
                    <a:pt x="562" y="144"/>
                    <a:pt x="544" y="54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14"/>
            <p:cNvSpPr/>
            <p:nvPr/>
          </p:nvSpPr>
          <p:spPr>
            <a:xfrm>
              <a:off x="2836375" y="2286200"/>
              <a:ext cx="62250" cy="10725"/>
            </a:xfrm>
            <a:custGeom>
              <a:rect b="b" l="l" r="r" t="t"/>
              <a:pathLst>
                <a:path extrusionOk="0" h="429" w="2490">
                  <a:moveTo>
                    <a:pt x="973" y="0"/>
                  </a:moveTo>
                  <a:cubicBezTo>
                    <a:pt x="928" y="0"/>
                    <a:pt x="883" y="18"/>
                    <a:pt x="839" y="36"/>
                  </a:cubicBezTo>
                  <a:cubicBezTo>
                    <a:pt x="658" y="99"/>
                    <a:pt x="461" y="134"/>
                    <a:pt x="265" y="134"/>
                  </a:cubicBezTo>
                  <a:cubicBezTo>
                    <a:pt x="209" y="134"/>
                    <a:pt x="154" y="131"/>
                    <a:pt x="98" y="125"/>
                  </a:cubicBezTo>
                  <a:cubicBezTo>
                    <a:pt x="94" y="124"/>
                    <a:pt x="91" y="124"/>
                    <a:pt x="87" y="124"/>
                  </a:cubicBezTo>
                  <a:cubicBezTo>
                    <a:pt x="46" y="124"/>
                    <a:pt x="8" y="165"/>
                    <a:pt x="0" y="206"/>
                  </a:cubicBezTo>
                  <a:cubicBezTo>
                    <a:pt x="0" y="259"/>
                    <a:pt x="36" y="304"/>
                    <a:pt x="80" y="304"/>
                  </a:cubicBezTo>
                  <a:cubicBezTo>
                    <a:pt x="141" y="310"/>
                    <a:pt x="201" y="312"/>
                    <a:pt x="262" y="312"/>
                  </a:cubicBezTo>
                  <a:cubicBezTo>
                    <a:pt x="480" y="312"/>
                    <a:pt x="701" y="275"/>
                    <a:pt x="910" y="206"/>
                  </a:cubicBezTo>
                  <a:cubicBezTo>
                    <a:pt x="937" y="197"/>
                    <a:pt x="964" y="188"/>
                    <a:pt x="973" y="188"/>
                  </a:cubicBezTo>
                  <a:cubicBezTo>
                    <a:pt x="976" y="186"/>
                    <a:pt x="980" y="185"/>
                    <a:pt x="984" y="185"/>
                  </a:cubicBezTo>
                  <a:cubicBezTo>
                    <a:pt x="1001" y="185"/>
                    <a:pt x="1021" y="197"/>
                    <a:pt x="1035" y="197"/>
                  </a:cubicBezTo>
                  <a:cubicBezTo>
                    <a:pt x="1062" y="214"/>
                    <a:pt x="1089" y="223"/>
                    <a:pt x="1106" y="232"/>
                  </a:cubicBezTo>
                  <a:cubicBezTo>
                    <a:pt x="1187" y="268"/>
                    <a:pt x="1267" y="313"/>
                    <a:pt x="1365" y="313"/>
                  </a:cubicBezTo>
                  <a:cubicBezTo>
                    <a:pt x="1377" y="314"/>
                    <a:pt x="1389" y="314"/>
                    <a:pt x="1401" y="314"/>
                  </a:cubicBezTo>
                  <a:cubicBezTo>
                    <a:pt x="1478" y="314"/>
                    <a:pt x="1554" y="291"/>
                    <a:pt x="1624" y="268"/>
                  </a:cubicBezTo>
                  <a:cubicBezTo>
                    <a:pt x="1686" y="241"/>
                    <a:pt x="1749" y="223"/>
                    <a:pt x="1811" y="223"/>
                  </a:cubicBezTo>
                  <a:cubicBezTo>
                    <a:pt x="1856" y="223"/>
                    <a:pt x="1909" y="250"/>
                    <a:pt x="1963" y="268"/>
                  </a:cubicBezTo>
                  <a:lnTo>
                    <a:pt x="2355" y="420"/>
                  </a:lnTo>
                  <a:cubicBezTo>
                    <a:pt x="2364" y="420"/>
                    <a:pt x="2373" y="429"/>
                    <a:pt x="2382" y="429"/>
                  </a:cubicBezTo>
                  <a:cubicBezTo>
                    <a:pt x="2418" y="429"/>
                    <a:pt x="2453" y="402"/>
                    <a:pt x="2471" y="366"/>
                  </a:cubicBezTo>
                  <a:cubicBezTo>
                    <a:pt x="2489" y="322"/>
                    <a:pt x="2462" y="268"/>
                    <a:pt x="2418" y="250"/>
                  </a:cubicBezTo>
                  <a:lnTo>
                    <a:pt x="2025" y="99"/>
                  </a:lnTo>
                  <a:cubicBezTo>
                    <a:pt x="1963" y="72"/>
                    <a:pt x="1891" y="45"/>
                    <a:pt x="1820" y="45"/>
                  </a:cubicBezTo>
                  <a:cubicBezTo>
                    <a:pt x="1807" y="44"/>
                    <a:pt x="1794" y="43"/>
                    <a:pt x="1782" y="43"/>
                  </a:cubicBezTo>
                  <a:cubicBezTo>
                    <a:pt x="1700" y="43"/>
                    <a:pt x="1631" y="66"/>
                    <a:pt x="1561" y="90"/>
                  </a:cubicBezTo>
                  <a:cubicBezTo>
                    <a:pt x="1499" y="116"/>
                    <a:pt x="1436" y="134"/>
                    <a:pt x="1374" y="134"/>
                  </a:cubicBezTo>
                  <a:cubicBezTo>
                    <a:pt x="1312" y="125"/>
                    <a:pt x="1258" y="99"/>
                    <a:pt x="1187" y="72"/>
                  </a:cubicBezTo>
                  <a:cubicBezTo>
                    <a:pt x="1160" y="54"/>
                    <a:pt x="1133" y="45"/>
                    <a:pt x="1106" y="36"/>
                  </a:cubicBezTo>
                  <a:cubicBezTo>
                    <a:pt x="1071" y="18"/>
                    <a:pt x="1026" y="0"/>
                    <a:pt x="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14"/>
            <p:cNvSpPr/>
            <p:nvPr/>
          </p:nvSpPr>
          <p:spPr>
            <a:xfrm>
              <a:off x="2837700" y="2292050"/>
              <a:ext cx="57575" cy="8025"/>
            </a:xfrm>
            <a:custGeom>
              <a:rect b="b" l="l" r="r" t="t"/>
              <a:pathLst>
                <a:path extrusionOk="0" h="321" w="2303">
                  <a:moveTo>
                    <a:pt x="108" y="0"/>
                  </a:moveTo>
                  <a:cubicBezTo>
                    <a:pt x="73" y="0"/>
                    <a:pt x="38" y="19"/>
                    <a:pt x="19" y="52"/>
                  </a:cubicBezTo>
                  <a:cubicBezTo>
                    <a:pt x="1" y="96"/>
                    <a:pt x="19" y="150"/>
                    <a:pt x="63" y="177"/>
                  </a:cubicBezTo>
                  <a:cubicBezTo>
                    <a:pt x="276" y="275"/>
                    <a:pt x="504" y="321"/>
                    <a:pt x="733" y="321"/>
                  </a:cubicBezTo>
                  <a:cubicBezTo>
                    <a:pt x="753" y="321"/>
                    <a:pt x="774" y="320"/>
                    <a:pt x="795" y="319"/>
                  </a:cubicBezTo>
                  <a:cubicBezTo>
                    <a:pt x="830" y="311"/>
                    <a:pt x="857" y="311"/>
                    <a:pt x="884" y="311"/>
                  </a:cubicBezTo>
                  <a:cubicBezTo>
                    <a:pt x="928" y="304"/>
                    <a:pt x="972" y="298"/>
                    <a:pt x="1013" y="298"/>
                  </a:cubicBezTo>
                  <a:cubicBezTo>
                    <a:pt x="1030" y="298"/>
                    <a:pt x="1047" y="299"/>
                    <a:pt x="1062" y="302"/>
                  </a:cubicBezTo>
                  <a:cubicBezTo>
                    <a:pt x="1089" y="302"/>
                    <a:pt x="1125" y="302"/>
                    <a:pt x="1152" y="311"/>
                  </a:cubicBezTo>
                  <a:cubicBezTo>
                    <a:pt x="1178" y="311"/>
                    <a:pt x="1205" y="311"/>
                    <a:pt x="1241" y="319"/>
                  </a:cubicBezTo>
                  <a:lnTo>
                    <a:pt x="1303" y="319"/>
                  </a:lnTo>
                  <a:cubicBezTo>
                    <a:pt x="1366" y="319"/>
                    <a:pt x="1419" y="311"/>
                    <a:pt x="1473" y="311"/>
                  </a:cubicBezTo>
                  <a:lnTo>
                    <a:pt x="2222" y="257"/>
                  </a:lnTo>
                  <a:cubicBezTo>
                    <a:pt x="2267" y="248"/>
                    <a:pt x="2302" y="204"/>
                    <a:pt x="2302" y="150"/>
                  </a:cubicBezTo>
                  <a:cubicBezTo>
                    <a:pt x="2302" y="105"/>
                    <a:pt x="2258" y="70"/>
                    <a:pt x="2204" y="70"/>
                  </a:cubicBezTo>
                  <a:lnTo>
                    <a:pt x="1455" y="132"/>
                  </a:lnTo>
                  <a:cubicBezTo>
                    <a:pt x="1407" y="132"/>
                    <a:pt x="1364" y="136"/>
                    <a:pt x="1319" y="136"/>
                  </a:cubicBezTo>
                  <a:cubicBezTo>
                    <a:pt x="1296" y="136"/>
                    <a:pt x="1273" y="135"/>
                    <a:pt x="1250" y="132"/>
                  </a:cubicBezTo>
                  <a:cubicBezTo>
                    <a:pt x="1223" y="132"/>
                    <a:pt x="1196" y="132"/>
                    <a:pt x="1178" y="123"/>
                  </a:cubicBezTo>
                  <a:cubicBezTo>
                    <a:pt x="1143" y="123"/>
                    <a:pt x="1107" y="114"/>
                    <a:pt x="1071" y="114"/>
                  </a:cubicBezTo>
                  <a:cubicBezTo>
                    <a:pt x="1000" y="114"/>
                    <a:pt x="937" y="123"/>
                    <a:pt x="866" y="123"/>
                  </a:cubicBezTo>
                  <a:cubicBezTo>
                    <a:pt x="839" y="132"/>
                    <a:pt x="813" y="132"/>
                    <a:pt x="786" y="132"/>
                  </a:cubicBezTo>
                  <a:cubicBezTo>
                    <a:pt x="754" y="135"/>
                    <a:pt x="721" y="136"/>
                    <a:pt x="689" y="136"/>
                  </a:cubicBezTo>
                  <a:cubicBezTo>
                    <a:pt x="499" y="136"/>
                    <a:pt x="311" y="91"/>
                    <a:pt x="143" y="7"/>
                  </a:cubicBezTo>
                  <a:cubicBezTo>
                    <a:pt x="132" y="3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14"/>
            <p:cNvSpPr/>
            <p:nvPr/>
          </p:nvSpPr>
          <p:spPr>
            <a:xfrm>
              <a:off x="2845500" y="2296325"/>
              <a:ext cx="43975" cy="13975"/>
            </a:xfrm>
            <a:custGeom>
              <a:rect b="b" l="l" r="r" t="t"/>
              <a:pathLst>
                <a:path extrusionOk="0" h="559" w="1759">
                  <a:moveTo>
                    <a:pt x="102" y="0"/>
                  </a:moveTo>
                  <a:cubicBezTo>
                    <a:pt x="92" y="0"/>
                    <a:pt x="82" y="2"/>
                    <a:pt x="72" y="6"/>
                  </a:cubicBezTo>
                  <a:cubicBezTo>
                    <a:pt x="19" y="24"/>
                    <a:pt x="1" y="77"/>
                    <a:pt x="19" y="131"/>
                  </a:cubicBezTo>
                  <a:cubicBezTo>
                    <a:pt x="72" y="282"/>
                    <a:pt x="197" y="407"/>
                    <a:pt x="340" y="470"/>
                  </a:cubicBezTo>
                  <a:cubicBezTo>
                    <a:pt x="474" y="523"/>
                    <a:pt x="625" y="532"/>
                    <a:pt x="741" y="541"/>
                  </a:cubicBezTo>
                  <a:cubicBezTo>
                    <a:pt x="848" y="550"/>
                    <a:pt x="964" y="550"/>
                    <a:pt x="1071" y="559"/>
                  </a:cubicBezTo>
                  <a:lnTo>
                    <a:pt x="1143" y="559"/>
                  </a:lnTo>
                  <a:cubicBezTo>
                    <a:pt x="1205" y="559"/>
                    <a:pt x="1277" y="550"/>
                    <a:pt x="1339" y="532"/>
                  </a:cubicBezTo>
                  <a:cubicBezTo>
                    <a:pt x="1518" y="470"/>
                    <a:pt x="1633" y="318"/>
                    <a:pt x="1732" y="157"/>
                  </a:cubicBezTo>
                  <a:cubicBezTo>
                    <a:pt x="1758" y="113"/>
                    <a:pt x="1741" y="59"/>
                    <a:pt x="1696" y="33"/>
                  </a:cubicBezTo>
                  <a:cubicBezTo>
                    <a:pt x="1679" y="22"/>
                    <a:pt x="1661" y="17"/>
                    <a:pt x="1644" y="17"/>
                  </a:cubicBezTo>
                  <a:cubicBezTo>
                    <a:pt x="1615" y="17"/>
                    <a:pt x="1588" y="31"/>
                    <a:pt x="1571" y="59"/>
                  </a:cubicBezTo>
                  <a:cubicBezTo>
                    <a:pt x="1500" y="184"/>
                    <a:pt x="1410" y="318"/>
                    <a:pt x="1286" y="354"/>
                  </a:cubicBezTo>
                  <a:cubicBezTo>
                    <a:pt x="1223" y="372"/>
                    <a:pt x="1161" y="372"/>
                    <a:pt x="1080" y="372"/>
                  </a:cubicBezTo>
                  <a:cubicBezTo>
                    <a:pt x="973" y="372"/>
                    <a:pt x="857" y="363"/>
                    <a:pt x="750" y="354"/>
                  </a:cubicBezTo>
                  <a:cubicBezTo>
                    <a:pt x="616" y="354"/>
                    <a:pt x="509" y="345"/>
                    <a:pt x="420" y="300"/>
                  </a:cubicBezTo>
                  <a:cubicBezTo>
                    <a:pt x="313" y="256"/>
                    <a:pt x="224" y="166"/>
                    <a:pt x="188" y="59"/>
                  </a:cubicBezTo>
                  <a:cubicBezTo>
                    <a:pt x="174" y="24"/>
                    <a:pt x="138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14"/>
            <p:cNvSpPr/>
            <p:nvPr/>
          </p:nvSpPr>
          <p:spPr>
            <a:xfrm>
              <a:off x="2858450" y="2209650"/>
              <a:ext cx="9600" cy="41775"/>
            </a:xfrm>
            <a:custGeom>
              <a:rect b="b" l="l" r="r" t="t"/>
              <a:pathLst>
                <a:path extrusionOk="0" h="1671" w="384">
                  <a:moveTo>
                    <a:pt x="98" y="1"/>
                  </a:moveTo>
                  <a:cubicBezTo>
                    <a:pt x="92" y="1"/>
                    <a:pt x="86" y="1"/>
                    <a:pt x="81" y="2"/>
                  </a:cubicBezTo>
                  <a:cubicBezTo>
                    <a:pt x="27" y="20"/>
                    <a:pt x="0" y="65"/>
                    <a:pt x="18" y="118"/>
                  </a:cubicBezTo>
                  <a:cubicBezTo>
                    <a:pt x="143" y="591"/>
                    <a:pt x="197" y="1082"/>
                    <a:pt x="170" y="1573"/>
                  </a:cubicBezTo>
                  <a:cubicBezTo>
                    <a:pt x="170" y="1626"/>
                    <a:pt x="206" y="1671"/>
                    <a:pt x="259" y="1671"/>
                  </a:cubicBezTo>
                  <a:lnTo>
                    <a:pt x="268" y="1671"/>
                  </a:lnTo>
                  <a:cubicBezTo>
                    <a:pt x="313" y="1671"/>
                    <a:pt x="357" y="1635"/>
                    <a:pt x="357" y="1581"/>
                  </a:cubicBezTo>
                  <a:cubicBezTo>
                    <a:pt x="384" y="1073"/>
                    <a:pt x="330" y="564"/>
                    <a:pt x="188" y="65"/>
                  </a:cubicBezTo>
                  <a:cubicBezTo>
                    <a:pt x="180" y="26"/>
                    <a:pt x="138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14"/>
            <p:cNvSpPr/>
            <p:nvPr/>
          </p:nvSpPr>
          <p:spPr>
            <a:xfrm>
              <a:off x="2829225" y="2327750"/>
              <a:ext cx="88125" cy="21375"/>
            </a:xfrm>
            <a:custGeom>
              <a:rect b="b" l="l" r="r" t="t"/>
              <a:pathLst>
                <a:path extrusionOk="0" h="855" w="3525">
                  <a:moveTo>
                    <a:pt x="3421" y="0"/>
                  </a:moveTo>
                  <a:cubicBezTo>
                    <a:pt x="3403" y="0"/>
                    <a:pt x="3386" y="5"/>
                    <a:pt x="3373" y="16"/>
                  </a:cubicBezTo>
                  <a:cubicBezTo>
                    <a:pt x="2989" y="256"/>
                    <a:pt x="2249" y="667"/>
                    <a:pt x="1598" y="676"/>
                  </a:cubicBezTo>
                  <a:lnTo>
                    <a:pt x="1589" y="676"/>
                  </a:lnTo>
                  <a:cubicBezTo>
                    <a:pt x="1187" y="676"/>
                    <a:pt x="795" y="515"/>
                    <a:pt x="456" y="372"/>
                  </a:cubicBezTo>
                  <a:cubicBezTo>
                    <a:pt x="349" y="328"/>
                    <a:pt x="224" y="265"/>
                    <a:pt x="188" y="167"/>
                  </a:cubicBezTo>
                  <a:cubicBezTo>
                    <a:pt x="174" y="132"/>
                    <a:pt x="138" y="108"/>
                    <a:pt x="101" y="108"/>
                  </a:cubicBezTo>
                  <a:cubicBezTo>
                    <a:pt x="92" y="108"/>
                    <a:pt x="82" y="110"/>
                    <a:pt x="72" y="114"/>
                  </a:cubicBezTo>
                  <a:cubicBezTo>
                    <a:pt x="27" y="131"/>
                    <a:pt x="1" y="185"/>
                    <a:pt x="19" y="230"/>
                  </a:cubicBezTo>
                  <a:cubicBezTo>
                    <a:pt x="90" y="408"/>
                    <a:pt x="277" y="497"/>
                    <a:pt x="384" y="542"/>
                  </a:cubicBezTo>
                  <a:cubicBezTo>
                    <a:pt x="732" y="694"/>
                    <a:pt x="1152" y="854"/>
                    <a:pt x="1589" y="854"/>
                  </a:cubicBezTo>
                  <a:lnTo>
                    <a:pt x="1598" y="854"/>
                  </a:lnTo>
                  <a:cubicBezTo>
                    <a:pt x="2258" y="854"/>
                    <a:pt x="2980" y="479"/>
                    <a:pt x="3471" y="167"/>
                  </a:cubicBezTo>
                  <a:cubicBezTo>
                    <a:pt x="3507" y="140"/>
                    <a:pt x="3525" y="87"/>
                    <a:pt x="3498" y="42"/>
                  </a:cubicBezTo>
                  <a:cubicBezTo>
                    <a:pt x="3481" y="14"/>
                    <a:pt x="3450" y="0"/>
                    <a:pt x="34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14"/>
            <p:cNvSpPr/>
            <p:nvPr/>
          </p:nvSpPr>
          <p:spPr>
            <a:xfrm>
              <a:off x="2772800" y="2207550"/>
              <a:ext cx="26350" cy="53475"/>
            </a:xfrm>
            <a:custGeom>
              <a:rect b="b" l="l" r="r" t="t"/>
              <a:pathLst>
                <a:path extrusionOk="0" h="2139" w="1054">
                  <a:moveTo>
                    <a:pt x="948" y="0"/>
                  </a:moveTo>
                  <a:cubicBezTo>
                    <a:pt x="919" y="0"/>
                    <a:pt x="892" y="14"/>
                    <a:pt x="875" y="42"/>
                  </a:cubicBezTo>
                  <a:cubicBezTo>
                    <a:pt x="795" y="167"/>
                    <a:pt x="777" y="301"/>
                    <a:pt x="750" y="425"/>
                  </a:cubicBezTo>
                  <a:cubicBezTo>
                    <a:pt x="732" y="515"/>
                    <a:pt x="723" y="595"/>
                    <a:pt x="697" y="666"/>
                  </a:cubicBezTo>
                  <a:cubicBezTo>
                    <a:pt x="670" y="729"/>
                    <a:pt x="634" y="791"/>
                    <a:pt x="598" y="854"/>
                  </a:cubicBezTo>
                  <a:cubicBezTo>
                    <a:pt x="536" y="943"/>
                    <a:pt x="482" y="1041"/>
                    <a:pt x="456" y="1157"/>
                  </a:cubicBezTo>
                  <a:cubicBezTo>
                    <a:pt x="438" y="1228"/>
                    <a:pt x="438" y="1309"/>
                    <a:pt x="429" y="1389"/>
                  </a:cubicBezTo>
                  <a:cubicBezTo>
                    <a:pt x="429" y="1478"/>
                    <a:pt x="429" y="1567"/>
                    <a:pt x="393" y="1639"/>
                  </a:cubicBezTo>
                  <a:cubicBezTo>
                    <a:pt x="384" y="1657"/>
                    <a:pt x="375" y="1674"/>
                    <a:pt x="366" y="1692"/>
                  </a:cubicBezTo>
                  <a:cubicBezTo>
                    <a:pt x="340" y="1728"/>
                    <a:pt x="313" y="1773"/>
                    <a:pt x="304" y="1826"/>
                  </a:cubicBezTo>
                  <a:cubicBezTo>
                    <a:pt x="295" y="1594"/>
                    <a:pt x="250" y="1371"/>
                    <a:pt x="188" y="1148"/>
                  </a:cubicBezTo>
                  <a:cubicBezTo>
                    <a:pt x="174" y="1113"/>
                    <a:pt x="138" y="1089"/>
                    <a:pt x="101" y="1089"/>
                  </a:cubicBezTo>
                  <a:cubicBezTo>
                    <a:pt x="92" y="1089"/>
                    <a:pt x="82" y="1091"/>
                    <a:pt x="72" y="1095"/>
                  </a:cubicBezTo>
                  <a:cubicBezTo>
                    <a:pt x="27" y="1103"/>
                    <a:pt x="1" y="1157"/>
                    <a:pt x="10" y="1211"/>
                  </a:cubicBezTo>
                  <a:cubicBezTo>
                    <a:pt x="81" y="1425"/>
                    <a:pt x="117" y="1648"/>
                    <a:pt x="117" y="1880"/>
                  </a:cubicBezTo>
                  <a:cubicBezTo>
                    <a:pt x="117" y="1924"/>
                    <a:pt x="117" y="1978"/>
                    <a:pt x="143" y="2031"/>
                  </a:cubicBezTo>
                  <a:cubicBezTo>
                    <a:pt x="179" y="2094"/>
                    <a:pt x="242" y="2138"/>
                    <a:pt x="304" y="2138"/>
                  </a:cubicBezTo>
                  <a:cubicBezTo>
                    <a:pt x="313" y="2138"/>
                    <a:pt x="331" y="2138"/>
                    <a:pt x="340" y="2129"/>
                  </a:cubicBezTo>
                  <a:cubicBezTo>
                    <a:pt x="456" y="2103"/>
                    <a:pt x="465" y="1987"/>
                    <a:pt x="473" y="1915"/>
                  </a:cubicBezTo>
                  <a:cubicBezTo>
                    <a:pt x="473" y="1897"/>
                    <a:pt x="473" y="1889"/>
                    <a:pt x="482" y="1871"/>
                  </a:cubicBezTo>
                  <a:cubicBezTo>
                    <a:pt x="482" y="1844"/>
                    <a:pt x="500" y="1817"/>
                    <a:pt x="518" y="1790"/>
                  </a:cubicBezTo>
                  <a:cubicBezTo>
                    <a:pt x="536" y="1764"/>
                    <a:pt x="545" y="1746"/>
                    <a:pt x="554" y="1719"/>
                  </a:cubicBezTo>
                  <a:cubicBezTo>
                    <a:pt x="616" y="1612"/>
                    <a:pt x="616" y="1496"/>
                    <a:pt x="616" y="1389"/>
                  </a:cubicBezTo>
                  <a:cubicBezTo>
                    <a:pt x="616" y="1318"/>
                    <a:pt x="616" y="1255"/>
                    <a:pt x="634" y="1193"/>
                  </a:cubicBezTo>
                  <a:cubicBezTo>
                    <a:pt x="652" y="1112"/>
                    <a:pt x="697" y="1032"/>
                    <a:pt x="750" y="952"/>
                  </a:cubicBezTo>
                  <a:cubicBezTo>
                    <a:pt x="795" y="880"/>
                    <a:pt x="839" y="809"/>
                    <a:pt x="866" y="729"/>
                  </a:cubicBezTo>
                  <a:cubicBezTo>
                    <a:pt x="902" y="640"/>
                    <a:pt x="920" y="550"/>
                    <a:pt x="928" y="461"/>
                  </a:cubicBezTo>
                  <a:cubicBezTo>
                    <a:pt x="955" y="345"/>
                    <a:pt x="973" y="229"/>
                    <a:pt x="1027" y="140"/>
                  </a:cubicBezTo>
                  <a:cubicBezTo>
                    <a:pt x="1053" y="104"/>
                    <a:pt x="1044" y="42"/>
                    <a:pt x="1000" y="15"/>
                  </a:cubicBezTo>
                  <a:cubicBezTo>
                    <a:pt x="983" y="5"/>
                    <a:pt x="965" y="0"/>
                    <a:pt x="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14"/>
            <p:cNvSpPr/>
            <p:nvPr/>
          </p:nvSpPr>
          <p:spPr>
            <a:xfrm>
              <a:off x="2755400" y="2232000"/>
              <a:ext cx="15875" cy="21425"/>
            </a:xfrm>
            <a:custGeom>
              <a:rect b="b" l="l" r="r" t="t"/>
              <a:pathLst>
                <a:path extrusionOk="0" h="857" w="635">
                  <a:moveTo>
                    <a:pt x="259" y="0"/>
                  </a:moveTo>
                  <a:cubicBezTo>
                    <a:pt x="222" y="0"/>
                    <a:pt x="187" y="10"/>
                    <a:pt x="152" y="27"/>
                  </a:cubicBezTo>
                  <a:cubicBezTo>
                    <a:pt x="28" y="90"/>
                    <a:pt x="19" y="250"/>
                    <a:pt x="10" y="304"/>
                  </a:cubicBezTo>
                  <a:cubicBezTo>
                    <a:pt x="1" y="464"/>
                    <a:pt x="10" y="616"/>
                    <a:pt x="28" y="777"/>
                  </a:cubicBezTo>
                  <a:cubicBezTo>
                    <a:pt x="37" y="821"/>
                    <a:pt x="72" y="857"/>
                    <a:pt x="117" y="857"/>
                  </a:cubicBezTo>
                  <a:lnTo>
                    <a:pt x="135" y="857"/>
                  </a:lnTo>
                  <a:cubicBezTo>
                    <a:pt x="179" y="848"/>
                    <a:pt x="215" y="803"/>
                    <a:pt x="206" y="750"/>
                  </a:cubicBezTo>
                  <a:cubicBezTo>
                    <a:pt x="188" y="607"/>
                    <a:pt x="188" y="464"/>
                    <a:pt x="197" y="322"/>
                  </a:cubicBezTo>
                  <a:cubicBezTo>
                    <a:pt x="197" y="224"/>
                    <a:pt x="224" y="197"/>
                    <a:pt x="242" y="188"/>
                  </a:cubicBezTo>
                  <a:cubicBezTo>
                    <a:pt x="246" y="183"/>
                    <a:pt x="253" y="181"/>
                    <a:pt x="261" y="181"/>
                  </a:cubicBezTo>
                  <a:cubicBezTo>
                    <a:pt x="268" y="181"/>
                    <a:pt x="277" y="183"/>
                    <a:pt x="286" y="188"/>
                  </a:cubicBezTo>
                  <a:cubicBezTo>
                    <a:pt x="331" y="197"/>
                    <a:pt x="376" y="224"/>
                    <a:pt x="411" y="277"/>
                  </a:cubicBezTo>
                  <a:cubicBezTo>
                    <a:pt x="438" y="322"/>
                    <a:pt x="447" y="366"/>
                    <a:pt x="438" y="420"/>
                  </a:cubicBezTo>
                  <a:cubicBezTo>
                    <a:pt x="429" y="464"/>
                    <a:pt x="456" y="518"/>
                    <a:pt x="509" y="527"/>
                  </a:cubicBezTo>
                  <a:cubicBezTo>
                    <a:pt x="515" y="528"/>
                    <a:pt x="521" y="529"/>
                    <a:pt x="527" y="529"/>
                  </a:cubicBezTo>
                  <a:cubicBezTo>
                    <a:pt x="567" y="529"/>
                    <a:pt x="609" y="502"/>
                    <a:pt x="616" y="456"/>
                  </a:cubicBezTo>
                  <a:cubicBezTo>
                    <a:pt x="634" y="357"/>
                    <a:pt x="616" y="259"/>
                    <a:pt x="563" y="170"/>
                  </a:cubicBezTo>
                  <a:cubicBezTo>
                    <a:pt x="509" y="90"/>
                    <a:pt x="420" y="27"/>
                    <a:pt x="322" y="9"/>
                  </a:cubicBezTo>
                  <a:cubicBezTo>
                    <a:pt x="300" y="3"/>
                    <a:pt x="279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14"/>
            <p:cNvSpPr/>
            <p:nvPr/>
          </p:nvSpPr>
          <p:spPr>
            <a:xfrm>
              <a:off x="2759425" y="2246275"/>
              <a:ext cx="11625" cy="25225"/>
            </a:xfrm>
            <a:custGeom>
              <a:rect b="b" l="l" r="r" t="t"/>
              <a:pathLst>
                <a:path extrusionOk="0" h="1009" w="465">
                  <a:moveTo>
                    <a:pt x="344" y="1"/>
                  </a:moveTo>
                  <a:cubicBezTo>
                    <a:pt x="319" y="1"/>
                    <a:pt x="295" y="9"/>
                    <a:pt x="277" y="27"/>
                  </a:cubicBezTo>
                  <a:lnTo>
                    <a:pt x="116" y="188"/>
                  </a:lnTo>
                  <a:cubicBezTo>
                    <a:pt x="90" y="215"/>
                    <a:pt x="54" y="250"/>
                    <a:pt x="36" y="304"/>
                  </a:cubicBezTo>
                  <a:cubicBezTo>
                    <a:pt x="0" y="420"/>
                    <a:pt x="81" y="518"/>
                    <a:pt x="143" y="580"/>
                  </a:cubicBezTo>
                  <a:lnTo>
                    <a:pt x="152" y="589"/>
                  </a:lnTo>
                  <a:cubicBezTo>
                    <a:pt x="232" y="679"/>
                    <a:pt x="277" y="794"/>
                    <a:pt x="277" y="919"/>
                  </a:cubicBezTo>
                  <a:cubicBezTo>
                    <a:pt x="277" y="964"/>
                    <a:pt x="322" y="1009"/>
                    <a:pt x="366" y="1009"/>
                  </a:cubicBezTo>
                  <a:lnTo>
                    <a:pt x="375" y="1009"/>
                  </a:lnTo>
                  <a:cubicBezTo>
                    <a:pt x="420" y="1009"/>
                    <a:pt x="464" y="964"/>
                    <a:pt x="464" y="910"/>
                  </a:cubicBezTo>
                  <a:cubicBezTo>
                    <a:pt x="455" y="750"/>
                    <a:pt x="393" y="589"/>
                    <a:pt x="286" y="464"/>
                  </a:cubicBezTo>
                  <a:lnTo>
                    <a:pt x="277" y="455"/>
                  </a:lnTo>
                  <a:cubicBezTo>
                    <a:pt x="250" y="429"/>
                    <a:pt x="206" y="375"/>
                    <a:pt x="215" y="357"/>
                  </a:cubicBezTo>
                  <a:cubicBezTo>
                    <a:pt x="215" y="348"/>
                    <a:pt x="232" y="331"/>
                    <a:pt x="241" y="322"/>
                  </a:cubicBezTo>
                  <a:lnTo>
                    <a:pt x="411" y="161"/>
                  </a:lnTo>
                  <a:cubicBezTo>
                    <a:pt x="446" y="125"/>
                    <a:pt x="446" y="63"/>
                    <a:pt x="411" y="27"/>
                  </a:cubicBezTo>
                  <a:cubicBezTo>
                    <a:pt x="393" y="9"/>
                    <a:pt x="368" y="1"/>
                    <a:pt x="3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14"/>
            <p:cNvSpPr/>
            <p:nvPr/>
          </p:nvSpPr>
          <p:spPr>
            <a:xfrm>
              <a:off x="2934500" y="2265875"/>
              <a:ext cx="18525" cy="114900"/>
            </a:xfrm>
            <a:custGeom>
              <a:rect b="b" l="l" r="r" t="t"/>
              <a:pathLst>
                <a:path extrusionOk="0" h="4596" w="741">
                  <a:moveTo>
                    <a:pt x="481" y="0"/>
                  </a:moveTo>
                  <a:cubicBezTo>
                    <a:pt x="475" y="0"/>
                    <a:pt x="470" y="1"/>
                    <a:pt x="464" y="2"/>
                  </a:cubicBezTo>
                  <a:cubicBezTo>
                    <a:pt x="411" y="10"/>
                    <a:pt x="384" y="55"/>
                    <a:pt x="384" y="109"/>
                  </a:cubicBezTo>
                  <a:cubicBezTo>
                    <a:pt x="402" y="225"/>
                    <a:pt x="420" y="341"/>
                    <a:pt x="438" y="457"/>
                  </a:cubicBezTo>
                  <a:cubicBezTo>
                    <a:pt x="500" y="804"/>
                    <a:pt x="554" y="1170"/>
                    <a:pt x="509" y="1518"/>
                  </a:cubicBezTo>
                  <a:cubicBezTo>
                    <a:pt x="482" y="1714"/>
                    <a:pt x="429" y="1911"/>
                    <a:pt x="375" y="2098"/>
                  </a:cubicBezTo>
                  <a:lnTo>
                    <a:pt x="357" y="2152"/>
                  </a:lnTo>
                  <a:cubicBezTo>
                    <a:pt x="232" y="2589"/>
                    <a:pt x="152" y="2945"/>
                    <a:pt x="90" y="3276"/>
                  </a:cubicBezTo>
                  <a:cubicBezTo>
                    <a:pt x="45" y="3525"/>
                    <a:pt x="0" y="3829"/>
                    <a:pt x="36" y="4123"/>
                  </a:cubicBezTo>
                  <a:cubicBezTo>
                    <a:pt x="63" y="4293"/>
                    <a:pt x="107" y="4453"/>
                    <a:pt x="179" y="4596"/>
                  </a:cubicBezTo>
                  <a:cubicBezTo>
                    <a:pt x="232" y="4569"/>
                    <a:pt x="286" y="4542"/>
                    <a:pt x="339" y="4507"/>
                  </a:cubicBezTo>
                  <a:cubicBezTo>
                    <a:pt x="286" y="4382"/>
                    <a:pt x="241" y="4239"/>
                    <a:pt x="223" y="4105"/>
                  </a:cubicBezTo>
                  <a:cubicBezTo>
                    <a:pt x="188" y="3829"/>
                    <a:pt x="223" y="3543"/>
                    <a:pt x="268" y="3311"/>
                  </a:cubicBezTo>
                  <a:cubicBezTo>
                    <a:pt x="331" y="2981"/>
                    <a:pt x="411" y="2633"/>
                    <a:pt x="536" y="2196"/>
                  </a:cubicBezTo>
                  <a:lnTo>
                    <a:pt x="554" y="2143"/>
                  </a:lnTo>
                  <a:cubicBezTo>
                    <a:pt x="607" y="1946"/>
                    <a:pt x="670" y="1750"/>
                    <a:pt x="696" y="1536"/>
                  </a:cubicBezTo>
                  <a:cubicBezTo>
                    <a:pt x="741" y="1161"/>
                    <a:pt x="678" y="796"/>
                    <a:pt x="616" y="430"/>
                  </a:cubicBezTo>
                  <a:cubicBezTo>
                    <a:pt x="598" y="314"/>
                    <a:pt x="580" y="198"/>
                    <a:pt x="571" y="82"/>
                  </a:cubicBezTo>
                  <a:cubicBezTo>
                    <a:pt x="563" y="34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14"/>
            <p:cNvSpPr/>
            <p:nvPr/>
          </p:nvSpPr>
          <p:spPr>
            <a:xfrm>
              <a:off x="2918225" y="2307825"/>
              <a:ext cx="19650" cy="81200"/>
            </a:xfrm>
            <a:custGeom>
              <a:rect b="b" l="l" r="r" t="t"/>
              <a:pathLst>
                <a:path extrusionOk="0" h="3248" w="786">
                  <a:moveTo>
                    <a:pt x="678" y="1"/>
                  </a:moveTo>
                  <a:cubicBezTo>
                    <a:pt x="625" y="1"/>
                    <a:pt x="589" y="45"/>
                    <a:pt x="589" y="99"/>
                  </a:cubicBezTo>
                  <a:cubicBezTo>
                    <a:pt x="607" y="447"/>
                    <a:pt x="500" y="804"/>
                    <a:pt x="384" y="1125"/>
                  </a:cubicBezTo>
                  <a:cubicBezTo>
                    <a:pt x="366" y="1187"/>
                    <a:pt x="339" y="1250"/>
                    <a:pt x="321" y="1312"/>
                  </a:cubicBezTo>
                  <a:cubicBezTo>
                    <a:pt x="214" y="1589"/>
                    <a:pt x="116" y="1883"/>
                    <a:pt x="63" y="2186"/>
                  </a:cubicBezTo>
                  <a:cubicBezTo>
                    <a:pt x="0" y="2588"/>
                    <a:pt x="54" y="2962"/>
                    <a:pt x="223" y="3248"/>
                  </a:cubicBezTo>
                  <a:cubicBezTo>
                    <a:pt x="277" y="3221"/>
                    <a:pt x="330" y="3194"/>
                    <a:pt x="384" y="3168"/>
                  </a:cubicBezTo>
                  <a:cubicBezTo>
                    <a:pt x="232" y="2918"/>
                    <a:pt x="188" y="2579"/>
                    <a:pt x="241" y="2213"/>
                  </a:cubicBezTo>
                  <a:cubicBezTo>
                    <a:pt x="295" y="1928"/>
                    <a:pt x="393" y="1642"/>
                    <a:pt x="491" y="1375"/>
                  </a:cubicBezTo>
                  <a:cubicBezTo>
                    <a:pt x="518" y="1312"/>
                    <a:pt x="535" y="1250"/>
                    <a:pt x="562" y="1187"/>
                  </a:cubicBezTo>
                  <a:cubicBezTo>
                    <a:pt x="678" y="839"/>
                    <a:pt x="785" y="474"/>
                    <a:pt x="767" y="90"/>
                  </a:cubicBezTo>
                  <a:cubicBezTo>
                    <a:pt x="767" y="36"/>
                    <a:pt x="723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14"/>
            <p:cNvSpPr/>
            <p:nvPr/>
          </p:nvSpPr>
          <p:spPr>
            <a:xfrm>
              <a:off x="2936950" y="2289400"/>
              <a:ext cx="29025" cy="65300"/>
            </a:xfrm>
            <a:custGeom>
              <a:rect b="b" l="l" r="r" t="t"/>
              <a:pathLst>
                <a:path extrusionOk="0" h="2612" w="1161">
                  <a:moveTo>
                    <a:pt x="921" y="1"/>
                  </a:moveTo>
                  <a:cubicBezTo>
                    <a:pt x="912" y="1"/>
                    <a:pt x="902" y="2"/>
                    <a:pt x="893" y="6"/>
                  </a:cubicBezTo>
                  <a:cubicBezTo>
                    <a:pt x="839" y="24"/>
                    <a:pt x="812" y="69"/>
                    <a:pt x="830" y="122"/>
                  </a:cubicBezTo>
                  <a:cubicBezTo>
                    <a:pt x="964" y="577"/>
                    <a:pt x="884" y="1103"/>
                    <a:pt x="607" y="1496"/>
                  </a:cubicBezTo>
                  <a:cubicBezTo>
                    <a:pt x="545" y="1576"/>
                    <a:pt x="473" y="1665"/>
                    <a:pt x="411" y="1746"/>
                  </a:cubicBezTo>
                  <a:cubicBezTo>
                    <a:pt x="215" y="1978"/>
                    <a:pt x="18" y="2210"/>
                    <a:pt x="1" y="2513"/>
                  </a:cubicBezTo>
                  <a:cubicBezTo>
                    <a:pt x="1" y="2567"/>
                    <a:pt x="36" y="2611"/>
                    <a:pt x="90" y="2611"/>
                  </a:cubicBezTo>
                  <a:cubicBezTo>
                    <a:pt x="143" y="2611"/>
                    <a:pt x="179" y="2575"/>
                    <a:pt x="179" y="2531"/>
                  </a:cubicBezTo>
                  <a:cubicBezTo>
                    <a:pt x="197" y="2281"/>
                    <a:pt x="366" y="2076"/>
                    <a:pt x="554" y="1862"/>
                  </a:cubicBezTo>
                  <a:cubicBezTo>
                    <a:pt x="616" y="1781"/>
                    <a:pt x="696" y="1692"/>
                    <a:pt x="759" y="1603"/>
                  </a:cubicBezTo>
                  <a:cubicBezTo>
                    <a:pt x="1062" y="1166"/>
                    <a:pt x="1160" y="577"/>
                    <a:pt x="1000" y="69"/>
                  </a:cubicBezTo>
                  <a:cubicBezTo>
                    <a:pt x="993" y="26"/>
                    <a:pt x="958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14"/>
            <p:cNvSpPr/>
            <p:nvPr/>
          </p:nvSpPr>
          <p:spPr>
            <a:xfrm>
              <a:off x="2935625" y="2119675"/>
              <a:ext cx="30575" cy="57475"/>
            </a:xfrm>
            <a:custGeom>
              <a:rect b="b" l="l" r="r" t="t"/>
              <a:pathLst>
                <a:path extrusionOk="0" h="2299" w="1223">
                  <a:moveTo>
                    <a:pt x="115" y="0"/>
                  </a:moveTo>
                  <a:cubicBezTo>
                    <a:pt x="97" y="0"/>
                    <a:pt x="79" y="5"/>
                    <a:pt x="62" y="15"/>
                  </a:cubicBezTo>
                  <a:cubicBezTo>
                    <a:pt x="18" y="33"/>
                    <a:pt x="0" y="96"/>
                    <a:pt x="27" y="140"/>
                  </a:cubicBezTo>
                  <a:cubicBezTo>
                    <a:pt x="178" y="408"/>
                    <a:pt x="366" y="658"/>
                    <a:pt x="571" y="881"/>
                  </a:cubicBezTo>
                  <a:lnTo>
                    <a:pt x="616" y="925"/>
                  </a:lnTo>
                  <a:cubicBezTo>
                    <a:pt x="678" y="997"/>
                    <a:pt x="740" y="1068"/>
                    <a:pt x="794" y="1148"/>
                  </a:cubicBezTo>
                  <a:cubicBezTo>
                    <a:pt x="856" y="1255"/>
                    <a:pt x="1026" y="2058"/>
                    <a:pt x="1035" y="2210"/>
                  </a:cubicBezTo>
                  <a:cubicBezTo>
                    <a:pt x="1035" y="2263"/>
                    <a:pt x="1079" y="2299"/>
                    <a:pt x="1124" y="2299"/>
                  </a:cubicBezTo>
                  <a:lnTo>
                    <a:pt x="1133" y="2299"/>
                  </a:lnTo>
                  <a:cubicBezTo>
                    <a:pt x="1178" y="2299"/>
                    <a:pt x="1222" y="2254"/>
                    <a:pt x="1222" y="2201"/>
                  </a:cubicBezTo>
                  <a:cubicBezTo>
                    <a:pt x="1213" y="2058"/>
                    <a:pt x="1044" y="1202"/>
                    <a:pt x="946" y="1050"/>
                  </a:cubicBezTo>
                  <a:cubicBezTo>
                    <a:pt x="892" y="961"/>
                    <a:pt x="821" y="881"/>
                    <a:pt x="749" y="800"/>
                  </a:cubicBezTo>
                  <a:lnTo>
                    <a:pt x="705" y="756"/>
                  </a:lnTo>
                  <a:cubicBezTo>
                    <a:pt x="509" y="542"/>
                    <a:pt x="330" y="301"/>
                    <a:pt x="187" y="42"/>
                  </a:cubicBezTo>
                  <a:cubicBezTo>
                    <a:pt x="171" y="14"/>
                    <a:pt x="143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14"/>
            <p:cNvSpPr/>
            <p:nvPr/>
          </p:nvSpPr>
          <p:spPr>
            <a:xfrm>
              <a:off x="2929600" y="2126775"/>
              <a:ext cx="33250" cy="53950"/>
            </a:xfrm>
            <a:custGeom>
              <a:rect b="b" l="l" r="r" t="t"/>
              <a:pathLst>
                <a:path extrusionOk="0" h="2158" w="1330">
                  <a:moveTo>
                    <a:pt x="98" y="1"/>
                  </a:moveTo>
                  <a:cubicBezTo>
                    <a:pt x="86" y="1"/>
                    <a:pt x="74" y="3"/>
                    <a:pt x="63" y="8"/>
                  </a:cubicBezTo>
                  <a:cubicBezTo>
                    <a:pt x="18" y="26"/>
                    <a:pt x="0" y="79"/>
                    <a:pt x="18" y="124"/>
                  </a:cubicBezTo>
                  <a:cubicBezTo>
                    <a:pt x="63" y="231"/>
                    <a:pt x="98" y="365"/>
                    <a:pt x="143" y="507"/>
                  </a:cubicBezTo>
                  <a:cubicBezTo>
                    <a:pt x="232" y="811"/>
                    <a:pt x="330" y="1150"/>
                    <a:pt x="509" y="1337"/>
                  </a:cubicBezTo>
                  <a:cubicBezTo>
                    <a:pt x="562" y="1391"/>
                    <a:pt x="616" y="1435"/>
                    <a:pt x="669" y="1480"/>
                  </a:cubicBezTo>
                  <a:cubicBezTo>
                    <a:pt x="696" y="1498"/>
                    <a:pt x="723" y="1515"/>
                    <a:pt x="750" y="1533"/>
                  </a:cubicBezTo>
                  <a:cubicBezTo>
                    <a:pt x="803" y="1587"/>
                    <a:pt x="955" y="1810"/>
                    <a:pt x="1044" y="1953"/>
                  </a:cubicBezTo>
                  <a:cubicBezTo>
                    <a:pt x="1089" y="2024"/>
                    <a:pt x="1133" y="2086"/>
                    <a:pt x="1151" y="2122"/>
                  </a:cubicBezTo>
                  <a:cubicBezTo>
                    <a:pt x="1169" y="2140"/>
                    <a:pt x="1196" y="2158"/>
                    <a:pt x="1231" y="2158"/>
                  </a:cubicBezTo>
                  <a:cubicBezTo>
                    <a:pt x="1249" y="2158"/>
                    <a:pt x="1267" y="2149"/>
                    <a:pt x="1285" y="2140"/>
                  </a:cubicBezTo>
                  <a:cubicBezTo>
                    <a:pt x="1320" y="2104"/>
                    <a:pt x="1329" y="2051"/>
                    <a:pt x="1303" y="2006"/>
                  </a:cubicBezTo>
                  <a:cubicBezTo>
                    <a:pt x="1276" y="1979"/>
                    <a:pt x="1240" y="1917"/>
                    <a:pt x="1196" y="1854"/>
                  </a:cubicBezTo>
                  <a:cubicBezTo>
                    <a:pt x="1053" y="1631"/>
                    <a:pt x="937" y="1453"/>
                    <a:pt x="866" y="1399"/>
                  </a:cubicBezTo>
                  <a:cubicBezTo>
                    <a:pt x="839" y="1373"/>
                    <a:pt x="812" y="1355"/>
                    <a:pt x="785" y="1328"/>
                  </a:cubicBezTo>
                  <a:cubicBezTo>
                    <a:pt x="732" y="1292"/>
                    <a:pt x="687" y="1248"/>
                    <a:pt x="642" y="1203"/>
                  </a:cubicBezTo>
                  <a:cubicBezTo>
                    <a:pt x="491" y="1052"/>
                    <a:pt x="402" y="739"/>
                    <a:pt x="321" y="454"/>
                  </a:cubicBezTo>
                  <a:cubicBezTo>
                    <a:pt x="277" y="311"/>
                    <a:pt x="232" y="168"/>
                    <a:pt x="188" y="52"/>
                  </a:cubicBezTo>
                  <a:cubicBezTo>
                    <a:pt x="168" y="19"/>
                    <a:pt x="13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14"/>
            <p:cNvSpPr/>
            <p:nvPr/>
          </p:nvSpPr>
          <p:spPr>
            <a:xfrm>
              <a:off x="2920000" y="2144775"/>
              <a:ext cx="29900" cy="51800"/>
            </a:xfrm>
            <a:custGeom>
              <a:rect b="b" l="l" r="r" t="t"/>
              <a:pathLst>
                <a:path extrusionOk="0" h="2072" w="1196">
                  <a:moveTo>
                    <a:pt x="145" y="0"/>
                  </a:moveTo>
                  <a:cubicBezTo>
                    <a:pt x="99" y="0"/>
                    <a:pt x="62" y="33"/>
                    <a:pt x="54" y="73"/>
                  </a:cubicBezTo>
                  <a:cubicBezTo>
                    <a:pt x="1" y="367"/>
                    <a:pt x="81" y="697"/>
                    <a:pt x="277" y="1018"/>
                  </a:cubicBezTo>
                  <a:cubicBezTo>
                    <a:pt x="411" y="1224"/>
                    <a:pt x="580" y="1411"/>
                    <a:pt x="741" y="1589"/>
                  </a:cubicBezTo>
                  <a:cubicBezTo>
                    <a:pt x="786" y="1643"/>
                    <a:pt x="830" y="1688"/>
                    <a:pt x="875" y="1732"/>
                  </a:cubicBezTo>
                  <a:cubicBezTo>
                    <a:pt x="937" y="1804"/>
                    <a:pt x="1000" y="1893"/>
                    <a:pt x="991" y="1964"/>
                  </a:cubicBezTo>
                  <a:cubicBezTo>
                    <a:pt x="982" y="2018"/>
                    <a:pt x="1018" y="2062"/>
                    <a:pt x="1062" y="2071"/>
                  </a:cubicBezTo>
                  <a:lnTo>
                    <a:pt x="1080" y="2071"/>
                  </a:lnTo>
                  <a:cubicBezTo>
                    <a:pt x="1125" y="2071"/>
                    <a:pt x="1160" y="2044"/>
                    <a:pt x="1169" y="2000"/>
                  </a:cubicBezTo>
                  <a:cubicBezTo>
                    <a:pt x="1196" y="1848"/>
                    <a:pt x="1107" y="1714"/>
                    <a:pt x="1009" y="1616"/>
                  </a:cubicBezTo>
                  <a:cubicBezTo>
                    <a:pt x="964" y="1563"/>
                    <a:pt x="919" y="1518"/>
                    <a:pt x="875" y="1465"/>
                  </a:cubicBezTo>
                  <a:cubicBezTo>
                    <a:pt x="723" y="1295"/>
                    <a:pt x="554" y="1117"/>
                    <a:pt x="429" y="920"/>
                  </a:cubicBezTo>
                  <a:cubicBezTo>
                    <a:pt x="259" y="644"/>
                    <a:pt x="188" y="358"/>
                    <a:pt x="233" y="109"/>
                  </a:cubicBezTo>
                  <a:cubicBezTo>
                    <a:pt x="241" y="55"/>
                    <a:pt x="206" y="10"/>
                    <a:pt x="161" y="1"/>
                  </a:cubicBezTo>
                  <a:cubicBezTo>
                    <a:pt x="156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14"/>
            <p:cNvSpPr/>
            <p:nvPr/>
          </p:nvSpPr>
          <p:spPr>
            <a:xfrm>
              <a:off x="2904175" y="2155675"/>
              <a:ext cx="30350" cy="37550"/>
            </a:xfrm>
            <a:custGeom>
              <a:rect b="b" l="l" r="r" t="t"/>
              <a:pathLst>
                <a:path extrusionOk="0" h="1502" w="1214">
                  <a:moveTo>
                    <a:pt x="107" y="1"/>
                  </a:moveTo>
                  <a:cubicBezTo>
                    <a:pt x="101" y="1"/>
                    <a:pt x="95" y="1"/>
                    <a:pt x="89" y="3"/>
                  </a:cubicBezTo>
                  <a:cubicBezTo>
                    <a:pt x="36" y="12"/>
                    <a:pt x="0" y="65"/>
                    <a:pt x="18" y="110"/>
                  </a:cubicBezTo>
                  <a:cubicBezTo>
                    <a:pt x="89" y="458"/>
                    <a:pt x="295" y="761"/>
                    <a:pt x="580" y="966"/>
                  </a:cubicBezTo>
                  <a:cubicBezTo>
                    <a:pt x="625" y="993"/>
                    <a:pt x="660" y="1020"/>
                    <a:pt x="705" y="1046"/>
                  </a:cubicBezTo>
                  <a:cubicBezTo>
                    <a:pt x="767" y="1082"/>
                    <a:pt x="830" y="1118"/>
                    <a:pt x="883" y="1162"/>
                  </a:cubicBezTo>
                  <a:cubicBezTo>
                    <a:pt x="937" y="1207"/>
                    <a:pt x="1026" y="1296"/>
                    <a:pt x="1026" y="1412"/>
                  </a:cubicBezTo>
                  <a:cubicBezTo>
                    <a:pt x="1026" y="1457"/>
                    <a:pt x="1071" y="1501"/>
                    <a:pt x="1115" y="1501"/>
                  </a:cubicBezTo>
                  <a:lnTo>
                    <a:pt x="1124" y="1501"/>
                  </a:lnTo>
                  <a:cubicBezTo>
                    <a:pt x="1169" y="1501"/>
                    <a:pt x="1213" y="1457"/>
                    <a:pt x="1213" y="1403"/>
                  </a:cubicBezTo>
                  <a:cubicBezTo>
                    <a:pt x="1205" y="1269"/>
                    <a:pt x="1133" y="1136"/>
                    <a:pt x="999" y="1029"/>
                  </a:cubicBezTo>
                  <a:cubicBezTo>
                    <a:pt x="937" y="975"/>
                    <a:pt x="866" y="930"/>
                    <a:pt x="803" y="886"/>
                  </a:cubicBezTo>
                  <a:cubicBezTo>
                    <a:pt x="767" y="859"/>
                    <a:pt x="723" y="841"/>
                    <a:pt x="687" y="814"/>
                  </a:cubicBezTo>
                  <a:cubicBezTo>
                    <a:pt x="437" y="636"/>
                    <a:pt x="259" y="368"/>
                    <a:pt x="196" y="74"/>
                  </a:cubicBezTo>
                  <a:cubicBezTo>
                    <a:pt x="189" y="27"/>
                    <a:pt x="147" y="1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14"/>
            <p:cNvSpPr/>
            <p:nvPr/>
          </p:nvSpPr>
          <p:spPr>
            <a:xfrm>
              <a:off x="2746475" y="2077625"/>
              <a:ext cx="168200" cy="143925"/>
            </a:xfrm>
            <a:custGeom>
              <a:rect b="b" l="l" r="r" t="t"/>
              <a:pathLst>
                <a:path extrusionOk="0" h="5757" w="6728">
                  <a:moveTo>
                    <a:pt x="6545" y="1"/>
                  </a:moveTo>
                  <a:cubicBezTo>
                    <a:pt x="6540" y="1"/>
                    <a:pt x="6536" y="1"/>
                    <a:pt x="6531" y="2"/>
                  </a:cubicBezTo>
                  <a:cubicBezTo>
                    <a:pt x="6478" y="11"/>
                    <a:pt x="6442" y="56"/>
                    <a:pt x="6451" y="109"/>
                  </a:cubicBezTo>
                  <a:cubicBezTo>
                    <a:pt x="6531" y="645"/>
                    <a:pt x="6264" y="1171"/>
                    <a:pt x="5960" y="1653"/>
                  </a:cubicBezTo>
                  <a:cubicBezTo>
                    <a:pt x="5746" y="2001"/>
                    <a:pt x="5452" y="2447"/>
                    <a:pt x="5077" y="2821"/>
                  </a:cubicBezTo>
                  <a:cubicBezTo>
                    <a:pt x="4720" y="3178"/>
                    <a:pt x="4310" y="3464"/>
                    <a:pt x="3953" y="3696"/>
                  </a:cubicBezTo>
                  <a:cubicBezTo>
                    <a:pt x="3596" y="3927"/>
                    <a:pt x="3284" y="4106"/>
                    <a:pt x="2954" y="4213"/>
                  </a:cubicBezTo>
                  <a:cubicBezTo>
                    <a:pt x="2722" y="4284"/>
                    <a:pt x="2481" y="4320"/>
                    <a:pt x="2249" y="4365"/>
                  </a:cubicBezTo>
                  <a:cubicBezTo>
                    <a:pt x="2035" y="4391"/>
                    <a:pt x="1812" y="4427"/>
                    <a:pt x="1598" y="4490"/>
                  </a:cubicBezTo>
                  <a:cubicBezTo>
                    <a:pt x="964" y="4668"/>
                    <a:pt x="394" y="5078"/>
                    <a:pt x="28" y="5614"/>
                  </a:cubicBezTo>
                  <a:cubicBezTo>
                    <a:pt x="1" y="5658"/>
                    <a:pt x="10" y="5712"/>
                    <a:pt x="55" y="5738"/>
                  </a:cubicBezTo>
                  <a:cubicBezTo>
                    <a:pt x="63" y="5747"/>
                    <a:pt x="81" y="5756"/>
                    <a:pt x="99" y="5756"/>
                  </a:cubicBezTo>
                  <a:cubicBezTo>
                    <a:pt x="135" y="5756"/>
                    <a:pt x="162" y="5738"/>
                    <a:pt x="179" y="5712"/>
                  </a:cubicBezTo>
                  <a:cubicBezTo>
                    <a:pt x="527" y="5212"/>
                    <a:pt x="1063" y="4829"/>
                    <a:pt x="1642" y="4668"/>
                  </a:cubicBezTo>
                  <a:cubicBezTo>
                    <a:pt x="1848" y="4605"/>
                    <a:pt x="2071" y="4579"/>
                    <a:pt x="2276" y="4543"/>
                  </a:cubicBezTo>
                  <a:cubicBezTo>
                    <a:pt x="2517" y="4507"/>
                    <a:pt x="2767" y="4463"/>
                    <a:pt x="3007" y="4391"/>
                  </a:cubicBezTo>
                  <a:cubicBezTo>
                    <a:pt x="3364" y="4275"/>
                    <a:pt x="3676" y="4097"/>
                    <a:pt x="4051" y="3856"/>
                  </a:cubicBezTo>
                  <a:cubicBezTo>
                    <a:pt x="4417" y="3615"/>
                    <a:pt x="4845" y="3321"/>
                    <a:pt x="5211" y="2946"/>
                  </a:cubicBezTo>
                  <a:cubicBezTo>
                    <a:pt x="5594" y="2563"/>
                    <a:pt x="5898" y="2108"/>
                    <a:pt x="6121" y="1751"/>
                  </a:cubicBezTo>
                  <a:cubicBezTo>
                    <a:pt x="6424" y="1260"/>
                    <a:pt x="6727" y="680"/>
                    <a:pt x="6629" y="83"/>
                  </a:cubicBezTo>
                  <a:cubicBezTo>
                    <a:pt x="6621" y="35"/>
                    <a:pt x="6585" y="1"/>
                    <a:pt x="6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14"/>
            <p:cNvSpPr/>
            <p:nvPr/>
          </p:nvSpPr>
          <p:spPr>
            <a:xfrm>
              <a:off x="2744250" y="2065500"/>
              <a:ext cx="155025" cy="134200"/>
            </a:xfrm>
            <a:custGeom>
              <a:rect b="b" l="l" r="r" t="t"/>
              <a:pathLst>
                <a:path extrusionOk="0" h="5368" w="6201">
                  <a:moveTo>
                    <a:pt x="6101" y="1"/>
                  </a:moveTo>
                  <a:cubicBezTo>
                    <a:pt x="6058" y="1"/>
                    <a:pt x="6021" y="31"/>
                    <a:pt x="6014" y="68"/>
                  </a:cubicBezTo>
                  <a:cubicBezTo>
                    <a:pt x="5808" y="933"/>
                    <a:pt x="5541" y="2013"/>
                    <a:pt x="4818" y="2691"/>
                  </a:cubicBezTo>
                  <a:cubicBezTo>
                    <a:pt x="4506" y="2985"/>
                    <a:pt x="4113" y="3199"/>
                    <a:pt x="3739" y="3387"/>
                  </a:cubicBezTo>
                  <a:cubicBezTo>
                    <a:pt x="3114" y="3690"/>
                    <a:pt x="2418" y="3984"/>
                    <a:pt x="1607" y="4288"/>
                  </a:cubicBezTo>
                  <a:lnTo>
                    <a:pt x="1580" y="4297"/>
                  </a:lnTo>
                  <a:cubicBezTo>
                    <a:pt x="1000" y="4502"/>
                    <a:pt x="393" y="4725"/>
                    <a:pt x="28" y="5224"/>
                  </a:cubicBezTo>
                  <a:cubicBezTo>
                    <a:pt x="1" y="5269"/>
                    <a:pt x="10" y="5322"/>
                    <a:pt x="45" y="5349"/>
                  </a:cubicBezTo>
                  <a:cubicBezTo>
                    <a:pt x="63" y="5367"/>
                    <a:pt x="81" y="5367"/>
                    <a:pt x="99" y="5367"/>
                  </a:cubicBezTo>
                  <a:cubicBezTo>
                    <a:pt x="135" y="5367"/>
                    <a:pt x="161" y="5358"/>
                    <a:pt x="179" y="5331"/>
                  </a:cubicBezTo>
                  <a:cubicBezTo>
                    <a:pt x="509" y="4876"/>
                    <a:pt x="1089" y="4671"/>
                    <a:pt x="1642" y="4466"/>
                  </a:cubicBezTo>
                  <a:lnTo>
                    <a:pt x="1669" y="4457"/>
                  </a:lnTo>
                  <a:cubicBezTo>
                    <a:pt x="2490" y="4154"/>
                    <a:pt x="3195" y="3859"/>
                    <a:pt x="3828" y="3547"/>
                  </a:cubicBezTo>
                  <a:cubicBezTo>
                    <a:pt x="4212" y="3351"/>
                    <a:pt x="4613" y="3137"/>
                    <a:pt x="4943" y="2825"/>
                  </a:cubicBezTo>
                  <a:cubicBezTo>
                    <a:pt x="5710" y="2102"/>
                    <a:pt x="5978" y="1005"/>
                    <a:pt x="6192" y="113"/>
                  </a:cubicBezTo>
                  <a:cubicBezTo>
                    <a:pt x="6201" y="68"/>
                    <a:pt x="6174" y="14"/>
                    <a:pt x="6130" y="6"/>
                  </a:cubicBezTo>
                  <a:cubicBezTo>
                    <a:pt x="6120" y="2"/>
                    <a:pt x="6110" y="1"/>
                    <a:pt x="6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14"/>
            <p:cNvSpPr/>
            <p:nvPr/>
          </p:nvSpPr>
          <p:spPr>
            <a:xfrm>
              <a:off x="2743375" y="2065850"/>
              <a:ext cx="140300" cy="129825"/>
            </a:xfrm>
            <a:custGeom>
              <a:rect b="b" l="l" r="r" t="t"/>
              <a:pathLst>
                <a:path extrusionOk="0" h="5193" w="5612">
                  <a:moveTo>
                    <a:pt x="5469" y="0"/>
                  </a:moveTo>
                  <a:cubicBezTo>
                    <a:pt x="5415" y="9"/>
                    <a:pt x="5379" y="54"/>
                    <a:pt x="5388" y="107"/>
                  </a:cubicBezTo>
                  <a:cubicBezTo>
                    <a:pt x="5424" y="348"/>
                    <a:pt x="5317" y="634"/>
                    <a:pt x="5103" y="875"/>
                  </a:cubicBezTo>
                  <a:cubicBezTo>
                    <a:pt x="4951" y="1044"/>
                    <a:pt x="4773" y="1178"/>
                    <a:pt x="4577" y="1312"/>
                  </a:cubicBezTo>
                  <a:cubicBezTo>
                    <a:pt x="4523" y="1356"/>
                    <a:pt x="4461" y="1401"/>
                    <a:pt x="4398" y="1446"/>
                  </a:cubicBezTo>
                  <a:cubicBezTo>
                    <a:pt x="4077" y="1695"/>
                    <a:pt x="3783" y="1981"/>
                    <a:pt x="3488" y="2257"/>
                  </a:cubicBezTo>
                  <a:cubicBezTo>
                    <a:pt x="3158" y="2579"/>
                    <a:pt x="2819" y="2900"/>
                    <a:pt x="2444" y="3167"/>
                  </a:cubicBezTo>
                  <a:cubicBezTo>
                    <a:pt x="2230" y="3328"/>
                    <a:pt x="1998" y="3462"/>
                    <a:pt x="1766" y="3596"/>
                  </a:cubicBezTo>
                  <a:cubicBezTo>
                    <a:pt x="1499" y="3756"/>
                    <a:pt x="1222" y="3926"/>
                    <a:pt x="972" y="4122"/>
                  </a:cubicBezTo>
                  <a:cubicBezTo>
                    <a:pt x="660" y="4354"/>
                    <a:pt x="357" y="4648"/>
                    <a:pt x="36" y="5041"/>
                  </a:cubicBezTo>
                  <a:cubicBezTo>
                    <a:pt x="0" y="5076"/>
                    <a:pt x="9" y="5139"/>
                    <a:pt x="45" y="5166"/>
                  </a:cubicBezTo>
                  <a:cubicBezTo>
                    <a:pt x="63" y="5184"/>
                    <a:pt x="80" y="5192"/>
                    <a:pt x="98" y="5192"/>
                  </a:cubicBezTo>
                  <a:cubicBezTo>
                    <a:pt x="125" y="5192"/>
                    <a:pt x="152" y="5184"/>
                    <a:pt x="170" y="5157"/>
                  </a:cubicBezTo>
                  <a:cubicBezTo>
                    <a:pt x="491" y="4782"/>
                    <a:pt x="776" y="4497"/>
                    <a:pt x="1080" y="4265"/>
                  </a:cubicBezTo>
                  <a:cubicBezTo>
                    <a:pt x="1329" y="4077"/>
                    <a:pt x="1597" y="3917"/>
                    <a:pt x="1865" y="3756"/>
                  </a:cubicBezTo>
                  <a:cubicBezTo>
                    <a:pt x="2097" y="3622"/>
                    <a:pt x="2328" y="3480"/>
                    <a:pt x="2552" y="3319"/>
                  </a:cubicBezTo>
                  <a:cubicBezTo>
                    <a:pt x="2935" y="3042"/>
                    <a:pt x="3283" y="2712"/>
                    <a:pt x="3613" y="2391"/>
                  </a:cubicBezTo>
                  <a:cubicBezTo>
                    <a:pt x="3899" y="2124"/>
                    <a:pt x="4202" y="1838"/>
                    <a:pt x="4514" y="1597"/>
                  </a:cubicBezTo>
                  <a:cubicBezTo>
                    <a:pt x="4568" y="1553"/>
                    <a:pt x="4630" y="1508"/>
                    <a:pt x="4684" y="1463"/>
                  </a:cubicBezTo>
                  <a:cubicBezTo>
                    <a:pt x="4880" y="1321"/>
                    <a:pt x="5076" y="1178"/>
                    <a:pt x="5237" y="991"/>
                  </a:cubicBezTo>
                  <a:cubicBezTo>
                    <a:pt x="5495" y="714"/>
                    <a:pt x="5611" y="384"/>
                    <a:pt x="5567" y="81"/>
                  </a:cubicBezTo>
                  <a:cubicBezTo>
                    <a:pt x="5567" y="27"/>
                    <a:pt x="5522" y="0"/>
                    <a:pt x="5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14"/>
            <p:cNvSpPr/>
            <p:nvPr/>
          </p:nvSpPr>
          <p:spPr>
            <a:xfrm>
              <a:off x="2740700" y="2060450"/>
              <a:ext cx="116875" cy="118500"/>
            </a:xfrm>
            <a:custGeom>
              <a:rect b="b" l="l" r="r" t="t"/>
              <a:pathLst>
                <a:path extrusionOk="0" h="4740" w="4675">
                  <a:moveTo>
                    <a:pt x="4583" y="1"/>
                  </a:moveTo>
                  <a:cubicBezTo>
                    <a:pt x="4539" y="1"/>
                    <a:pt x="4503" y="26"/>
                    <a:pt x="4487" y="65"/>
                  </a:cubicBezTo>
                  <a:cubicBezTo>
                    <a:pt x="4362" y="457"/>
                    <a:pt x="4238" y="868"/>
                    <a:pt x="3997" y="1207"/>
                  </a:cubicBezTo>
                  <a:cubicBezTo>
                    <a:pt x="3783" y="1519"/>
                    <a:pt x="3479" y="1760"/>
                    <a:pt x="3185" y="2001"/>
                  </a:cubicBezTo>
                  <a:cubicBezTo>
                    <a:pt x="3078" y="2090"/>
                    <a:pt x="2962" y="2188"/>
                    <a:pt x="2855" y="2277"/>
                  </a:cubicBezTo>
                  <a:cubicBezTo>
                    <a:pt x="2659" y="2447"/>
                    <a:pt x="2480" y="2634"/>
                    <a:pt x="2302" y="2812"/>
                  </a:cubicBezTo>
                  <a:cubicBezTo>
                    <a:pt x="1945" y="3169"/>
                    <a:pt x="1579" y="3535"/>
                    <a:pt x="1133" y="3785"/>
                  </a:cubicBezTo>
                  <a:cubicBezTo>
                    <a:pt x="1053" y="3829"/>
                    <a:pt x="964" y="3874"/>
                    <a:pt x="874" y="3919"/>
                  </a:cubicBezTo>
                  <a:cubicBezTo>
                    <a:pt x="758" y="3972"/>
                    <a:pt x="642" y="4026"/>
                    <a:pt x="526" y="4097"/>
                  </a:cubicBezTo>
                  <a:cubicBezTo>
                    <a:pt x="286" y="4240"/>
                    <a:pt x="116" y="4418"/>
                    <a:pt x="27" y="4614"/>
                  </a:cubicBezTo>
                  <a:cubicBezTo>
                    <a:pt x="0" y="4659"/>
                    <a:pt x="18" y="4713"/>
                    <a:pt x="71" y="4730"/>
                  </a:cubicBezTo>
                  <a:cubicBezTo>
                    <a:pt x="80" y="4739"/>
                    <a:pt x="89" y="4739"/>
                    <a:pt x="107" y="4739"/>
                  </a:cubicBezTo>
                  <a:cubicBezTo>
                    <a:pt x="143" y="4739"/>
                    <a:pt x="178" y="4722"/>
                    <a:pt x="187" y="4686"/>
                  </a:cubicBezTo>
                  <a:cubicBezTo>
                    <a:pt x="268" y="4525"/>
                    <a:pt x="410" y="4383"/>
                    <a:pt x="625" y="4249"/>
                  </a:cubicBezTo>
                  <a:cubicBezTo>
                    <a:pt x="732" y="4186"/>
                    <a:pt x="848" y="4133"/>
                    <a:pt x="955" y="4079"/>
                  </a:cubicBezTo>
                  <a:cubicBezTo>
                    <a:pt x="1044" y="4035"/>
                    <a:pt x="1133" y="3990"/>
                    <a:pt x="1222" y="3945"/>
                  </a:cubicBezTo>
                  <a:cubicBezTo>
                    <a:pt x="1686" y="3687"/>
                    <a:pt x="2070" y="3303"/>
                    <a:pt x="2435" y="2937"/>
                  </a:cubicBezTo>
                  <a:cubicBezTo>
                    <a:pt x="2605" y="2768"/>
                    <a:pt x="2792" y="2580"/>
                    <a:pt x="2980" y="2420"/>
                  </a:cubicBezTo>
                  <a:cubicBezTo>
                    <a:pt x="3087" y="2322"/>
                    <a:pt x="3194" y="2233"/>
                    <a:pt x="3301" y="2143"/>
                  </a:cubicBezTo>
                  <a:cubicBezTo>
                    <a:pt x="3604" y="1894"/>
                    <a:pt x="3916" y="1644"/>
                    <a:pt x="4148" y="1314"/>
                  </a:cubicBezTo>
                  <a:cubicBezTo>
                    <a:pt x="4398" y="948"/>
                    <a:pt x="4532" y="529"/>
                    <a:pt x="4657" y="118"/>
                  </a:cubicBezTo>
                  <a:cubicBezTo>
                    <a:pt x="4675" y="74"/>
                    <a:pt x="4648" y="20"/>
                    <a:pt x="4603" y="2"/>
                  </a:cubicBezTo>
                  <a:cubicBezTo>
                    <a:pt x="4596" y="1"/>
                    <a:pt x="4590" y="1"/>
                    <a:pt x="45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14"/>
            <p:cNvSpPr/>
            <p:nvPr/>
          </p:nvSpPr>
          <p:spPr>
            <a:xfrm>
              <a:off x="2740250" y="2090125"/>
              <a:ext cx="75625" cy="72975"/>
            </a:xfrm>
            <a:custGeom>
              <a:rect b="b" l="l" r="r" t="t"/>
              <a:pathLst>
                <a:path extrusionOk="0" h="2919" w="3025">
                  <a:moveTo>
                    <a:pt x="2933" y="0"/>
                  </a:moveTo>
                  <a:cubicBezTo>
                    <a:pt x="2889" y="0"/>
                    <a:pt x="2853" y="26"/>
                    <a:pt x="2837" y="73"/>
                  </a:cubicBezTo>
                  <a:cubicBezTo>
                    <a:pt x="2748" y="394"/>
                    <a:pt x="2498" y="707"/>
                    <a:pt x="2106" y="992"/>
                  </a:cubicBezTo>
                  <a:cubicBezTo>
                    <a:pt x="1936" y="1108"/>
                    <a:pt x="1758" y="1215"/>
                    <a:pt x="1588" y="1313"/>
                  </a:cubicBezTo>
                  <a:cubicBezTo>
                    <a:pt x="1401" y="1420"/>
                    <a:pt x="1213" y="1536"/>
                    <a:pt x="1035" y="1661"/>
                  </a:cubicBezTo>
                  <a:cubicBezTo>
                    <a:pt x="634" y="1964"/>
                    <a:pt x="277" y="2348"/>
                    <a:pt x="27" y="2776"/>
                  </a:cubicBezTo>
                  <a:cubicBezTo>
                    <a:pt x="0" y="2821"/>
                    <a:pt x="9" y="2883"/>
                    <a:pt x="54" y="2901"/>
                  </a:cubicBezTo>
                  <a:cubicBezTo>
                    <a:pt x="72" y="2910"/>
                    <a:pt x="89" y="2919"/>
                    <a:pt x="98" y="2919"/>
                  </a:cubicBezTo>
                  <a:cubicBezTo>
                    <a:pt x="134" y="2919"/>
                    <a:pt x="161" y="2901"/>
                    <a:pt x="179" y="2874"/>
                  </a:cubicBezTo>
                  <a:cubicBezTo>
                    <a:pt x="428" y="2464"/>
                    <a:pt x="758" y="2098"/>
                    <a:pt x="1142" y="1813"/>
                  </a:cubicBezTo>
                  <a:cubicBezTo>
                    <a:pt x="1312" y="1688"/>
                    <a:pt x="1499" y="1581"/>
                    <a:pt x="1686" y="1474"/>
                  </a:cubicBezTo>
                  <a:cubicBezTo>
                    <a:pt x="1856" y="1367"/>
                    <a:pt x="2034" y="1260"/>
                    <a:pt x="2213" y="1135"/>
                  </a:cubicBezTo>
                  <a:cubicBezTo>
                    <a:pt x="2641" y="831"/>
                    <a:pt x="2908" y="492"/>
                    <a:pt x="3016" y="118"/>
                  </a:cubicBezTo>
                  <a:cubicBezTo>
                    <a:pt x="3024" y="73"/>
                    <a:pt x="2998" y="20"/>
                    <a:pt x="2953" y="2"/>
                  </a:cubicBezTo>
                  <a:cubicBezTo>
                    <a:pt x="2946" y="1"/>
                    <a:pt x="2940" y="0"/>
                    <a:pt x="2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14"/>
            <p:cNvSpPr/>
            <p:nvPr/>
          </p:nvSpPr>
          <p:spPr>
            <a:xfrm>
              <a:off x="2806250" y="2063350"/>
              <a:ext cx="12525" cy="15225"/>
            </a:xfrm>
            <a:custGeom>
              <a:rect b="b" l="l" r="r" t="t"/>
              <a:pathLst>
                <a:path extrusionOk="0" h="609" w="501">
                  <a:moveTo>
                    <a:pt x="97" y="0"/>
                  </a:moveTo>
                  <a:cubicBezTo>
                    <a:pt x="89" y="0"/>
                    <a:pt x="81" y="1"/>
                    <a:pt x="72" y="2"/>
                  </a:cubicBezTo>
                  <a:cubicBezTo>
                    <a:pt x="28" y="20"/>
                    <a:pt x="1" y="74"/>
                    <a:pt x="19" y="118"/>
                  </a:cubicBezTo>
                  <a:cubicBezTo>
                    <a:pt x="28" y="163"/>
                    <a:pt x="72" y="216"/>
                    <a:pt x="152" y="306"/>
                  </a:cubicBezTo>
                  <a:cubicBezTo>
                    <a:pt x="197" y="368"/>
                    <a:pt x="277" y="466"/>
                    <a:pt x="295" y="502"/>
                  </a:cubicBezTo>
                  <a:cubicBezTo>
                    <a:pt x="286" y="546"/>
                    <a:pt x="313" y="591"/>
                    <a:pt x="358" y="600"/>
                  </a:cubicBezTo>
                  <a:cubicBezTo>
                    <a:pt x="367" y="609"/>
                    <a:pt x="376" y="609"/>
                    <a:pt x="384" y="609"/>
                  </a:cubicBezTo>
                  <a:cubicBezTo>
                    <a:pt x="420" y="609"/>
                    <a:pt x="456" y="582"/>
                    <a:pt x="474" y="546"/>
                  </a:cubicBezTo>
                  <a:cubicBezTo>
                    <a:pt x="500" y="457"/>
                    <a:pt x="429" y="359"/>
                    <a:pt x="286" y="190"/>
                  </a:cubicBezTo>
                  <a:cubicBezTo>
                    <a:pt x="251" y="145"/>
                    <a:pt x="197" y="83"/>
                    <a:pt x="188" y="65"/>
                  </a:cubicBezTo>
                  <a:cubicBezTo>
                    <a:pt x="173" y="20"/>
                    <a:pt x="140" y="0"/>
                    <a:pt x="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14"/>
            <p:cNvSpPr/>
            <p:nvPr/>
          </p:nvSpPr>
          <p:spPr>
            <a:xfrm>
              <a:off x="2794450" y="2069375"/>
              <a:ext cx="13850" cy="19700"/>
            </a:xfrm>
            <a:custGeom>
              <a:rect b="b" l="l" r="r" t="t"/>
              <a:pathLst>
                <a:path extrusionOk="0" h="788" w="554">
                  <a:moveTo>
                    <a:pt x="108" y="0"/>
                  </a:moveTo>
                  <a:cubicBezTo>
                    <a:pt x="67" y="0"/>
                    <a:pt x="26" y="27"/>
                    <a:pt x="18" y="74"/>
                  </a:cubicBezTo>
                  <a:cubicBezTo>
                    <a:pt x="0" y="118"/>
                    <a:pt x="27" y="172"/>
                    <a:pt x="80" y="181"/>
                  </a:cubicBezTo>
                  <a:cubicBezTo>
                    <a:pt x="232" y="225"/>
                    <a:pt x="366" y="511"/>
                    <a:pt x="339" y="689"/>
                  </a:cubicBezTo>
                  <a:cubicBezTo>
                    <a:pt x="339" y="734"/>
                    <a:pt x="375" y="778"/>
                    <a:pt x="419" y="787"/>
                  </a:cubicBezTo>
                  <a:lnTo>
                    <a:pt x="437" y="787"/>
                  </a:lnTo>
                  <a:cubicBezTo>
                    <a:pt x="482" y="787"/>
                    <a:pt x="517" y="752"/>
                    <a:pt x="526" y="707"/>
                  </a:cubicBezTo>
                  <a:cubicBezTo>
                    <a:pt x="553" y="475"/>
                    <a:pt x="393" y="74"/>
                    <a:pt x="125" y="2"/>
                  </a:cubicBezTo>
                  <a:cubicBezTo>
                    <a:pt x="119" y="1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14"/>
            <p:cNvSpPr/>
            <p:nvPr/>
          </p:nvSpPr>
          <p:spPr>
            <a:xfrm>
              <a:off x="2780600" y="2079800"/>
              <a:ext cx="20325" cy="16400"/>
            </a:xfrm>
            <a:custGeom>
              <a:rect b="b" l="l" r="r" t="t"/>
              <a:pathLst>
                <a:path extrusionOk="0" h="656" w="813">
                  <a:moveTo>
                    <a:pt x="115" y="1"/>
                  </a:moveTo>
                  <a:cubicBezTo>
                    <a:pt x="81" y="1"/>
                    <a:pt x="46" y="19"/>
                    <a:pt x="28" y="49"/>
                  </a:cubicBezTo>
                  <a:cubicBezTo>
                    <a:pt x="1" y="85"/>
                    <a:pt x="19" y="147"/>
                    <a:pt x="63" y="174"/>
                  </a:cubicBezTo>
                  <a:cubicBezTo>
                    <a:pt x="135" y="219"/>
                    <a:pt x="242" y="308"/>
                    <a:pt x="349" y="397"/>
                  </a:cubicBezTo>
                  <a:cubicBezTo>
                    <a:pt x="465" y="495"/>
                    <a:pt x="572" y="584"/>
                    <a:pt x="661" y="638"/>
                  </a:cubicBezTo>
                  <a:cubicBezTo>
                    <a:pt x="670" y="647"/>
                    <a:pt x="688" y="656"/>
                    <a:pt x="706" y="656"/>
                  </a:cubicBezTo>
                  <a:cubicBezTo>
                    <a:pt x="732" y="656"/>
                    <a:pt x="768" y="638"/>
                    <a:pt x="786" y="611"/>
                  </a:cubicBezTo>
                  <a:cubicBezTo>
                    <a:pt x="813" y="566"/>
                    <a:pt x="795" y="513"/>
                    <a:pt x="759" y="486"/>
                  </a:cubicBezTo>
                  <a:cubicBezTo>
                    <a:pt x="679" y="433"/>
                    <a:pt x="572" y="343"/>
                    <a:pt x="465" y="254"/>
                  </a:cubicBezTo>
                  <a:cubicBezTo>
                    <a:pt x="349" y="165"/>
                    <a:pt x="242" y="76"/>
                    <a:pt x="161" y="13"/>
                  </a:cubicBezTo>
                  <a:cubicBezTo>
                    <a:pt x="147" y="5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14"/>
            <p:cNvSpPr/>
            <p:nvPr/>
          </p:nvSpPr>
          <p:spPr>
            <a:xfrm>
              <a:off x="2764100" y="2087925"/>
              <a:ext cx="29700" cy="15200"/>
            </a:xfrm>
            <a:custGeom>
              <a:rect b="b" l="l" r="r" t="t"/>
              <a:pathLst>
                <a:path extrusionOk="0" h="608" w="1188">
                  <a:moveTo>
                    <a:pt x="99" y="1"/>
                  </a:moveTo>
                  <a:cubicBezTo>
                    <a:pt x="45" y="1"/>
                    <a:pt x="10" y="45"/>
                    <a:pt x="10" y="90"/>
                  </a:cubicBezTo>
                  <a:cubicBezTo>
                    <a:pt x="1" y="143"/>
                    <a:pt x="45" y="188"/>
                    <a:pt x="99" y="188"/>
                  </a:cubicBezTo>
                  <a:cubicBezTo>
                    <a:pt x="340" y="197"/>
                    <a:pt x="590" y="340"/>
                    <a:pt x="813" y="473"/>
                  </a:cubicBezTo>
                  <a:cubicBezTo>
                    <a:pt x="893" y="518"/>
                    <a:pt x="973" y="563"/>
                    <a:pt x="1045" y="598"/>
                  </a:cubicBezTo>
                  <a:cubicBezTo>
                    <a:pt x="1053" y="607"/>
                    <a:pt x="1071" y="607"/>
                    <a:pt x="1080" y="607"/>
                  </a:cubicBezTo>
                  <a:cubicBezTo>
                    <a:pt x="1116" y="607"/>
                    <a:pt x="1152" y="589"/>
                    <a:pt x="1169" y="563"/>
                  </a:cubicBezTo>
                  <a:cubicBezTo>
                    <a:pt x="1187" y="509"/>
                    <a:pt x="1169" y="456"/>
                    <a:pt x="1125" y="438"/>
                  </a:cubicBezTo>
                  <a:cubicBezTo>
                    <a:pt x="1053" y="402"/>
                    <a:pt x="982" y="357"/>
                    <a:pt x="902" y="313"/>
                  </a:cubicBezTo>
                  <a:cubicBezTo>
                    <a:pt x="661" y="170"/>
                    <a:pt x="384" y="10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14"/>
            <p:cNvSpPr/>
            <p:nvPr/>
          </p:nvSpPr>
          <p:spPr>
            <a:xfrm>
              <a:off x="2756975" y="2098350"/>
              <a:ext cx="29675" cy="11900"/>
            </a:xfrm>
            <a:custGeom>
              <a:rect b="b" l="l" r="r" t="t"/>
              <a:pathLst>
                <a:path extrusionOk="0" h="476" w="1187">
                  <a:moveTo>
                    <a:pt x="228" y="0"/>
                  </a:moveTo>
                  <a:cubicBezTo>
                    <a:pt x="184" y="0"/>
                    <a:pt x="138" y="4"/>
                    <a:pt x="89" y="12"/>
                  </a:cubicBezTo>
                  <a:cubicBezTo>
                    <a:pt x="36" y="21"/>
                    <a:pt x="0" y="65"/>
                    <a:pt x="9" y="110"/>
                  </a:cubicBezTo>
                  <a:cubicBezTo>
                    <a:pt x="17" y="158"/>
                    <a:pt x="54" y="192"/>
                    <a:pt x="100" y="192"/>
                  </a:cubicBezTo>
                  <a:cubicBezTo>
                    <a:pt x="105" y="192"/>
                    <a:pt x="111" y="191"/>
                    <a:pt x="116" y="190"/>
                  </a:cubicBezTo>
                  <a:cubicBezTo>
                    <a:pt x="150" y="186"/>
                    <a:pt x="182" y="184"/>
                    <a:pt x="213" y="184"/>
                  </a:cubicBezTo>
                  <a:cubicBezTo>
                    <a:pt x="380" y="184"/>
                    <a:pt x="516" y="241"/>
                    <a:pt x="696" y="324"/>
                  </a:cubicBezTo>
                  <a:cubicBezTo>
                    <a:pt x="803" y="369"/>
                    <a:pt x="919" y="422"/>
                    <a:pt x="1062" y="467"/>
                  </a:cubicBezTo>
                  <a:cubicBezTo>
                    <a:pt x="1071" y="476"/>
                    <a:pt x="1080" y="476"/>
                    <a:pt x="1089" y="476"/>
                  </a:cubicBezTo>
                  <a:cubicBezTo>
                    <a:pt x="1124" y="476"/>
                    <a:pt x="1160" y="449"/>
                    <a:pt x="1178" y="413"/>
                  </a:cubicBezTo>
                  <a:cubicBezTo>
                    <a:pt x="1187" y="360"/>
                    <a:pt x="1160" y="315"/>
                    <a:pt x="1115" y="297"/>
                  </a:cubicBezTo>
                  <a:cubicBezTo>
                    <a:pt x="982" y="253"/>
                    <a:pt x="875" y="199"/>
                    <a:pt x="767" y="155"/>
                  </a:cubicBezTo>
                  <a:cubicBezTo>
                    <a:pt x="585" y="74"/>
                    <a:pt x="427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14"/>
            <p:cNvSpPr/>
            <p:nvPr/>
          </p:nvSpPr>
          <p:spPr>
            <a:xfrm>
              <a:off x="2750050" y="2105325"/>
              <a:ext cx="30575" cy="10725"/>
            </a:xfrm>
            <a:custGeom>
              <a:rect b="b" l="l" r="r" t="t"/>
              <a:pathLst>
                <a:path extrusionOk="0" h="429" w="1223">
                  <a:moveTo>
                    <a:pt x="179" y="1"/>
                  </a:moveTo>
                  <a:cubicBezTo>
                    <a:pt x="147" y="1"/>
                    <a:pt x="114" y="3"/>
                    <a:pt x="81" y="9"/>
                  </a:cubicBezTo>
                  <a:cubicBezTo>
                    <a:pt x="27" y="27"/>
                    <a:pt x="1" y="72"/>
                    <a:pt x="10" y="116"/>
                  </a:cubicBezTo>
                  <a:cubicBezTo>
                    <a:pt x="18" y="164"/>
                    <a:pt x="54" y="198"/>
                    <a:pt x="100" y="198"/>
                  </a:cubicBezTo>
                  <a:cubicBezTo>
                    <a:pt x="106" y="198"/>
                    <a:pt x="111" y="198"/>
                    <a:pt x="117" y="197"/>
                  </a:cubicBezTo>
                  <a:cubicBezTo>
                    <a:pt x="138" y="192"/>
                    <a:pt x="161" y="190"/>
                    <a:pt x="184" y="190"/>
                  </a:cubicBezTo>
                  <a:cubicBezTo>
                    <a:pt x="302" y="190"/>
                    <a:pt x="437" y="244"/>
                    <a:pt x="572" y="304"/>
                  </a:cubicBezTo>
                  <a:cubicBezTo>
                    <a:pt x="723" y="366"/>
                    <a:pt x="875" y="429"/>
                    <a:pt x="1036" y="429"/>
                  </a:cubicBezTo>
                  <a:cubicBezTo>
                    <a:pt x="1071" y="429"/>
                    <a:pt x="1107" y="429"/>
                    <a:pt x="1143" y="420"/>
                  </a:cubicBezTo>
                  <a:cubicBezTo>
                    <a:pt x="1196" y="411"/>
                    <a:pt x="1223" y="366"/>
                    <a:pt x="1214" y="313"/>
                  </a:cubicBezTo>
                  <a:cubicBezTo>
                    <a:pt x="1206" y="273"/>
                    <a:pt x="1169" y="240"/>
                    <a:pt x="1123" y="240"/>
                  </a:cubicBezTo>
                  <a:cubicBezTo>
                    <a:pt x="1118" y="240"/>
                    <a:pt x="1113" y="240"/>
                    <a:pt x="1107" y="241"/>
                  </a:cubicBezTo>
                  <a:cubicBezTo>
                    <a:pt x="1084" y="246"/>
                    <a:pt x="1061" y="248"/>
                    <a:pt x="1037" y="248"/>
                  </a:cubicBezTo>
                  <a:cubicBezTo>
                    <a:pt x="915" y="248"/>
                    <a:pt x="785" y="194"/>
                    <a:pt x="643" y="134"/>
                  </a:cubicBezTo>
                  <a:cubicBezTo>
                    <a:pt x="495" y="67"/>
                    <a:pt x="340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14"/>
            <p:cNvSpPr/>
            <p:nvPr/>
          </p:nvSpPr>
          <p:spPr>
            <a:xfrm>
              <a:off x="2742250" y="2123225"/>
              <a:ext cx="23450" cy="6200"/>
            </a:xfrm>
            <a:custGeom>
              <a:rect b="b" l="l" r="r" t="t"/>
              <a:pathLst>
                <a:path extrusionOk="0" h="248" w="938">
                  <a:moveTo>
                    <a:pt x="830" y="0"/>
                  </a:moveTo>
                  <a:cubicBezTo>
                    <a:pt x="818" y="0"/>
                    <a:pt x="806" y="2"/>
                    <a:pt x="794" y="7"/>
                  </a:cubicBezTo>
                  <a:cubicBezTo>
                    <a:pt x="698" y="51"/>
                    <a:pt x="606" y="65"/>
                    <a:pt x="511" y="65"/>
                  </a:cubicBezTo>
                  <a:cubicBezTo>
                    <a:pt x="431" y="65"/>
                    <a:pt x="349" y="55"/>
                    <a:pt x="259" y="43"/>
                  </a:cubicBezTo>
                  <a:cubicBezTo>
                    <a:pt x="206" y="43"/>
                    <a:pt x="152" y="34"/>
                    <a:pt x="108" y="25"/>
                  </a:cubicBezTo>
                  <a:cubicBezTo>
                    <a:pt x="54" y="25"/>
                    <a:pt x="9" y="61"/>
                    <a:pt x="0" y="114"/>
                  </a:cubicBezTo>
                  <a:cubicBezTo>
                    <a:pt x="0" y="159"/>
                    <a:pt x="36" y="203"/>
                    <a:pt x="90" y="212"/>
                  </a:cubicBezTo>
                  <a:cubicBezTo>
                    <a:pt x="134" y="212"/>
                    <a:pt x="188" y="221"/>
                    <a:pt x="232" y="230"/>
                  </a:cubicBezTo>
                  <a:cubicBezTo>
                    <a:pt x="331" y="239"/>
                    <a:pt x="420" y="248"/>
                    <a:pt x="509" y="248"/>
                  </a:cubicBezTo>
                  <a:cubicBezTo>
                    <a:pt x="625" y="248"/>
                    <a:pt x="741" y="230"/>
                    <a:pt x="866" y="177"/>
                  </a:cubicBezTo>
                  <a:cubicBezTo>
                    <a:pt x="910" y="159"/>
                    <a:pt x="937" y="105"/>
                    <a:pt x="910" y="52"/>
                  </a:cubicBezTo>
                  <a:cubicBezTo>
                    <a:pt x="897" y="19"/>
                    <a:pt x="864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14"/>
            <p:cNvSpPr/>
            <p:nvPr/>
          </p:nvSpPr>
          <p:spPr>
            <a:xfrm>
              <a:off x="2911750" y="2081325"/>
              <a:ext cx="18975" cy="61950"/>
            </a:xfrm>
            <a:custGeom>
              <a:rect b="b" l="l" r="r" t="t"/>
              <a:pathLst>
                <a:path extrusionOk="0" h="2478" w="759">
                  <a:moveTo>
                    <a:pt x="417" y="0"/>
                  </a:moveTo>
                  <a:cubicBezTo>
                    <a:pt x="406" y="0"/>
                    <a:pt x="395" y="2"/>
                    <a:pt x="384" y="6"/>
                  </a:cubicBezTo>
                  <a:cubicBezTo>
                    <a:pt x="339" y="24"/>
                    <a:pt x="313" y="68"/>
                    <a:pt x="331" y="122"/>
                  </a:cubicBezTo>
                  <a:cubicBezTo>
                    <a:pt x="447" y="488"/>
                    <a:pt x="571" y="907"/>
                    <a:pt x="509" y="1308"/>
                  </a:cubicBezTo>
                  <a:cubicBezTo>
                    <a:pt x="455" y="1683"/>
                    <a:pt x="224" y="2031"/>
                    <a:pt x="27" y="2334"/>
                  </a:cubicBezTo>
                  <a:cubicBezTo>
                    <a:pt x="0" y="2379"/>
                    <a:pt x="9" y="2432"/>
                    <a:pt x="54" y="2459"/>
                  </a:cubicBezTo>
                  <a:cubicBezTo>
                    <a:pt x="72" y="2468"/>
                    <a:pt x="90" y="2477"/>
                    <a:pt x="108" y="2477"/>
                  </a:cubicBezTo>
                  <a:cubicBezTo>
                    <a:pt x="134" y="2477"/>
                    <a:pt x="161" y="2459"/>
                    <a:pt x="179" y="2432"/>
                  </a:cubicBezTo>
                  <a:cubicBezTo>
                    <a:pt x="393" y="2120"/>
                    <a:pt x="625" y="1754"/>
                    <a:pt x="696" y="1335"/>
                  </a:cubicBezTo>
                  <a:cubicBezTo>
                    <a:pt x="759" y="898"/>
                    <a:pt x="625" y="452"/>
                    <a:pt x="500" y="68"/>
                  </a:cubicBezTo>
                  <a:cubicBezTo>
                    <a:pt x="493" y="26"/>
                    <a:pt x="458" y="0"/>
                    <a:pt x="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14"/>
            <p:cNvSpPr/>
            <p:nvPr/>
          </p:nvSpPr>
          <p:spPr>
            <a:xfrm>
              <a:off x="2747600" y="2249125"/>
              <a:ext cx="19425" cy="62525"/>
            </a:xfrm>
            <a:custGeom>
              <a:rect b="b" l="l" r="r" t="t"/>
              <a:pathLst>
                <a:path extrusionOk="0" h="2501" w="777">
                  <a:moveTo>
                    <a:pt x="188" y="1"/>
                  </a:moveTo>
                  <a:cubicBezTo>
                    <a:pt x="148" y="1"/>
                    <a:pt x="107" y="27"/>
                    <a:pt x="99" y="74"/>
                  </a:cubicBezTo>
                  <a:cubicBezTo>
                    <a:pt x="1" y="493"/>
                    <a:pt x="134" y="921"/>
                    <a:pt x="277" y="1296"/>
                  </a:cubicBezTo>
                  <a:lnTo>
                    <a:pt x="331" y="1439"/>
                  </a:lnTo>
                  <a:cubicBezTo>
                    <a:pt x="456" y="1751"/>
                    <a:pt x="589" y="2072"/>
                    <a:pt x="589" y="2411"/>
                  </a:cubicBezTo>
                  <a:cubicBezTo>
                    <a:pt x="589" y="2456"/>
                    <a:pt x="634" y="2500"/>
                    <a:pt x="679" y="2500"/>
                  </a:cubicBezTo>
                  <a:lnTo>
                    <a:pt x="688" y="2500"/>
                  </a:lnTo>
                  <a:cubicBezTo>
                    <a:pt x="732" y="2500"/>
                    <a:pt x="777" y="2456"/>
                    <a:pt x="777" y="2402"/>
                  </a:cubicBezTo>
                  <a:cubicBezTo>
                    <a:pt x="768" y="2036"/>
                    <a:pt x="634" y="1697"/>
                    <a:pt x="500" y="1367"/>
                  </a:cubicBezTo>
                  <a:lnTo>
                    <a:pt x="447" y="1225"/>
                  </a:lnTo>
                  <a:cubicBezTo>
                    <a:pt x="304" y="868"/>
                    <a:pt x="188" y="484"/>
                    <a:pt x="277" y="118"/>
                  </a:cubicBezTo>
                  <a:cubicBezTo>
                    <a:pt x="286" y="65"/>
                    <a:pt x="259" y="20"/>
                    <a:pt x="206" y="2"/>
                  </a:cubicBezTo>
                  <a:cubicBezTo>
                    <a:pt x="200" y="1"/>
                    <a:pt x="194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14"/>
            <p:cNvSpPr/>
            <p:nvPr/>
          </p:nvSpPr>
          <p:spPr>
            <a:xfrm>
              <a:off x="2740700" y="2287950"/>
              <a:ext cx="26775" cy="34625"/>
            </a:xfrm>
            <a:custGeom>
              <a:rect b="b" l="l" r="r" t="t"/>
              <a:pathLst>
                <a:path extrusionOk="0" h="1385" w="1071">
                  <a:moveTo>
                    <a:pt x="107" y="0"/>
                  </a:moveTo>
                  <a:cubicBezTo>
                    <a:pt x="101" y="0"/>
                    <a:pt x="95" y="1"/>
                    <a:pt x="89" y="2"/>
                  </a:cubicBezTo>
                  <a:cubicBezTo>
                    <a:pt x="36" y="2"/>
                    <a:pt x="0" y="55"/>
                    <a:pt x="9" y="100"/>
                  </a:cubicBezTo>
                  <a:cubicBezTo>
                    <a:pt x="62" y="394"/>
                    <a:pt x="205" y="671"/>
                    <a:pt x="419" y="885"/>
                  </a:cubicBezTo>
                  <a:cubicBezTo>
                    <a:pt x="473" y="930"/>
                    <a:pt x="526" y="974"/>
                    <a:pt x="589" y="1019"/>
                  </a:cubicBezTo>
                  <a:cubicBezTo>
                    <a:pt x="705" y="1117"/>
                    <a:pt x="821" y="1215"/>
                    <a:pt x="883" y="1331"/>
                  </a:cubicBezTo>
                  <a:cubicBezTo>
                    <a:pt x="901" y="1367"/>
                    <a:pt x="928" y="1384"/>
                    <a:pt x="964" y="1384"/>
                  </a:cubicBezTo>
                  <a:cubicBezTo>
                    <a:pt x="972" y="1384"/>
                    <a:pt x="990" y="1384"/>
                    <a:pt x="1008" y="1376"/>
                  </a:cubicBezTo>
                  <a:cubicBezTo>
                    <a:pt x="1053" y="1349"/>
                    <a:pt x="1071" y="1295"/>
                    <a:pt x="1044" y="1251"/>
                  </a:cubicBezTo>
                  <a:cubicBezTo>
                    <a:pt x="964" y="1090"/>
                    <a:pt x="830" y="983"/>
                    <a:pt x="705" y="885"/>
                  </a:cubicBezTo>
                  <a:cubicBezTo>
                    <a:pt x="651" y="840"/>
                    <a:pt x="598" y="796"/>
                    <a:pt x="553" y="751"/>
                  </a:cubicBezTo>
                  <a:cubicBezTo>
                    <a:pt x="366" y="573"/>
                    <a:pt x="232" y="332"/>
                    <a:pt x="187" y="73"/>
                  </a:cubicBezTo>
                  <a:cubicBezTo>
                    <a:pt x="187" y="26"/>
                    <a:pt x="147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14"/>
            <p:cNvSpPr/>
            <p:nvPr/>
          </p:nvSpPr>
          <p:spPr>
            <a:xfrm>
              <a:off x="2766775" y="2282925"/>
              <a:ext cx="9175" cy="31175"/>
            </a:xfrm>
            <a:custGeom>
              <a:rect b="b" l="l" r="r" t="t"/>
              <a:pathLst>
                <a:path extrusionOk="0" h="1247" w="367">
                  <a:moveTo>
                    <a:pt x="110" y="1"/>
                  </a:moveTo>
                  <a:cubicBezTo>
                    <a:pt x="100" y="1"/>
                    <a:pt x="90" y="3"/>
                    <a:pt x="81" y="6"/>
                  </a:cubicBezTo>
                  <a:cubicBezTo>
                    <a:pt x="28" y="15"/>
                    <a:pt x="1" y="69"/>
                    <a:pt x="19" y="122"/>
                  </a:cubicBezTo>
                  <a:cubicBezTo>
                    <a:pt x="99" y="417"/>
                    <a:pt x="152" y="720"/>
                    <a:pt x="161" y="1032"/>
                  </a:cubicBezTo>
                  <a:cubicBezTo>
                    <a:pt x="161" y="1077"/>
                    <a:pt x="161" y="1131"/>
                    <a:pt x="170" y="1184"/>
                  </a:cubicBezTo>
                  <a:cubicBezTo>
                    <a:pt x="188" y="1220"/>
                    <a:pt x="224" y="1246"/>
                    <a:pt x="260" y="1246"/>
                  </a:cubicBezTo>
                  <a:lnTo>
                    <a:pt x="286" y="1246"/>
                  </a:lnTo>
                  <a:cubicBezTo>
                    <a:pt x="331" y="1229"/>
                    <a:pt x="367" y="1184"/>
                    <a:pt x="349" y="1131"/>
                  </a:cubicBezTo>
                  <a:cubicBezTo>
                    <a:pt x="340" y="1104"/>
                    <a:pt x="340" y="1068"/>
                    <a:pt x="340" y="1023"/>
                  </a:cubicBezTo>
                  <a:cubicBezTo>
                    <a:pt x="331" y="693"/>
                    <a:pt x="286" y="381"/>
                    <a:pt x="197" y="69"/>
                  </a:cubicBezTo>
                  <a:cubicBezTo>
                    <a:pt x="183" y="27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14"/>
            <p:cNvSpPr/>
            <p:nvPr/>
          </p:nvSpPr>
          <p:spPr>
            <a:xfrm>
              <a:off x="2802475" y="2351450"/>
              <a:ext cx="101950" cy="32000"/>
            </a:xfrm>
            <a:custGeom>
              <a:rect b="b" l="l" r="r" t="t"/>
              <a:pathLst>
                <a:path extrusionOk="0" h="1280" w="4078">
                  <a:moveTo>
                    <a:pt x="3970" y="1"/>
                  </a:moveTo>
                  <a:cubicBezTo>
                    <a:pt x="3938" y="1"/>
                    <a:pt x="3908" y="19"/>
                    <a:pt x="3890" y="49"/>
                  </a:cubicBezTo>
                  <a:cubicBezTo>
                    <a:pt x="3738" y="308"/>
                    <a:pt x="3470" y="531"/>
                    <a:pt x="3069" y="718"/>
                  </a:cubicBezTo>
                  <a:cubicBezTo>
                    <a:pt x="2558" y="970"/>
                    <a:pt x="2025" y="1100"/>
                    <a:pt x="1518" y="1100"/>
                  </a:cubicBezTo>
                  <a:cubicBezTo>
                    <a:pt x="1291" y="1100"/>
                    <a:pt x="1069" y="1074"/>
                    <a:pt x="857" y="1021"/>
                  </a:cubicBezTo>
                  <a:cubicBezTo>
                    <a:pt x="535" y="941"/>
                    <a:pt x="321" y="825"/>
                    <a:pt x="179" y="647"/>
                  </a:cubicBezTo>
                  <a:cubicBezTo>
                    <a:pt x="159" y="626"/>
                    <a:pt x="133" y="615"/>
                    <a:pt x="106" y="615"/>
                  </a:cubicBezTo>
                  <a:cubicBezTo>
                    <a:pt x="86" y="615"/>
                    <a:pt x="64" y="622"/>
                    <a:pt x="45" y="638"/>
                  </a:cubicBezTo>
                  <a:cubicBezTo>
                    <a:pt x="9" y="664"/>
                    <a:pt x="0" y="727"/>
                    <a:pt x="36" y="763"/>
                  </a:cubicBezTo>
                  <a:cubicBezTo>
                    <a:pt x="205" y="968"/>
                    <a:pt x="455" y="1110"/>
                    <a:pt x="812" y="1200"/>
                  </a:cubicBezTo>
                  <a:cubicBezTo>
                    <a:pt x="1035" y="1253"/>
                    <a:pt x="1276" y="1280"/>
                    <a:pt x="1517" y="1280"/>
                  </a:cubicBezTo>
                  <a:cubicBezTo>
                    <a:pt x="2052" y="1280"/>
                    <a:pt x="2614" y="1146"/>
                    <a:pt x="3149" y="887"/>
                  </a:cubicBezTo>
                  <a:cubicBezTo>
                    <a:pt x="3586" y="673"/>
                    <a:pt x="3881" y="432"/>
                    <a:pt x="4050" y="138"/>
                  </a:cubicBezTo>
                  <a:cubicBezTo>
                    <a:pt x="4077" y="93"/>
                    <a:pt x="4059" y="40"/>
                    <a:pt x="4015" y="13"/>
                  </a:cubicBezTo>
                  <a:cubicBezTo>
                    <a:pt x="4000" y="5"/>
                    <a:pt x="3985" y="1"/>
                    <a:pt x="39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14"/>
            <p:cNvSpPr/>
            <p:nvPr/>
          </p:nvSpPr>
          <p:spPr>
            <a:xfrm>
              <a:off x="2709250" y="2302900"/>
              <a:ext cx="89900" cy="95500"/>
            </a:xfrm>
            <a:custGeom>
              <a:rect b="b" l="l" r="r" t="t"/>
              <a:pathLst>
                <a:path extrusionOk="0" h="3820" w="3596">
                  <a:moveTo>
                    <a:pt x="775" y="0"/>
                  </a:moveTo>
                  <a:cubicBezTo>
                    <a:pt x="513" y="0"/>
                    <a:pt x="252" y="84"/>
                    <a:pt x="45" y="242"/>
                  </a:cubicBezTo>
                  <a:cubicBezTo>
                    <a:pt x="0" y="269"/>
                    <a:pt x="0" y="323"/>
                    <a:pt x="27" y="367"/>
                  </a:cubicBezTo>
                  <a:cubicBezTo>
                    <a:pt x="42" y="392"/>
                    <a:pt x="68" y="403"/>
                    <a:pt x="95" y="403"/>
                  </a:cubicBezTo>
                  <a:cubicBezTo>
                    <a:pt x="116" y="403"/>
                    <a:pt x="136" y="397"/>
                    <a:pt x="152" y="385"/>
                  </a:cubicBezTo>
                  <a:cubicBezTo>
                    <a:pt x="329" y="250"/>
                    <a:pt x="553" y="179"/>
                    <a:pt x="774" y="179"/>
                  </a:cubicBezTo>
                  <a:cubicBezTo>
                    <a:pt x="875" y="179"/>
                    <a:pt x="976" y="194"/>
                    <a:pt x="1071" y="224"/>
                  </a:cubicBezTo>
                  <a:cubicBezTo>
                    <a:pt x="1410" y="332"/>
                    <a:pt x="1677" y="608"/>
                    <a:pt x="1927" y="885"/>
                  </a:cubicBezTo>
                  <a:cubicBezTo>
                    <a:pt x="2257" y="1259"/>
                    <a:pt x="2587" y="1661"/>
                    <a:pt x="2828" y="2134"/>
                  </a:cubicBezTo>
                  <a:cubicBezTo>
                    <a:pt x="3024" y="2499"/>
                    <a:pt x="3149" y="2910"/>
                    <a:pt x="3256" y="3293"/>
                  </a:cubicBezTo>
                  <a:cubicBezTo>
                    <a:pt x="3301" y="3436"/>
                    <a:pt x="3337" y="3579"/>
                    <a:pt x="3372" y="3730"/>
                  </a:cubicBezTo>
                  <a:cubicBezTo>
                    <a:pt x="3453" y="3766"/>
                    <a:pt x="3524" y="3802"/>
                    <a:pt x="3595" y="3820"/>
                  </a:cubicBezTo>
                  <a:cubicBezTo>
                    <a:pt x="3542" y="3623"/>
                    <a:pt x="3488" y="3436"/>
                    <a:pt x="3435" y="3240"/>
                  </a:cubicBezTo>
                  <a:cubicBezTo>
                    <a:pt x="3319" y="2847"/>
                    <a:pt x="3194" y="2437"/>
                    <a:pt x="2998" y="2053"/>
                  </a:cubicBezTo>
                  <a:cubicBezTo>
                    <a:pt x="2748" y="1563"/>
                    <a:pt x="2400" y="1143"/>
                    <a:pt x="2061" y="760"/>
                  </a:cubicBezTo>
                  <a:cubicBezTo>
                    <a:pt x="1802" y="474"/>
                    <a:pt x="1517" y="171"/>
                    <a:pt x="1133" y="55"/>
                  </a:cubicBezTo>
                  <a:cubicBezTo>
                    <a:pt x="1017" y="18"/>
                    <a:pt x="896" y="0"/>
                    <a:pt x="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14"/>
            <p:cNvSpPr/>
            <p:nvPr/>
          </p:nvSpPr>
          <p:spPr>
            <a:xfrm>
              <a:off x="2850875" y="2370225"/>
              <a:ext cx="56450" cy="34425"/>
            </a:xfrm>
            <a:custGeom>
              <a:rect b="b" l="l" r="r" t="t"/>
              <a:pathLst>
                <a:path extrusionOk="0" h="1377" w="2258">
                  <a:moveTo>
                    <a:pt x="2159" y="1"/>
                  </a:moveTo>
                  <a:cubicBezTo>
                    <a:pt x="2119" y="1"/>
                    <a:pt x="2078" y="27"/>
                    <a:pt x="2070" y="74"/>
                  </a:cubicBezTo>
                  <a:cubicBezTo>
                    <a:pt x="2061" y="127"/>
                    <a:pt x="2007" y="181"/>
                    <a:pt x="1954" y="235"/>
                  </a:cubicBezTo>
                  <a:cubicBezTo>
                    <a:pt x="1642" y="529"/>
                    <a:pt x="1249" y="716"/>
                    <a:pt x="839" y="913"/>
                  </a:cubicBezTo>
                  <a:cubicBezTo>
                    <a:pt x="553" y="1046"/>
                    <a:pt x="268" y="1189"/>
                    <a:pt x="0" y="1376"/>
                  </a:cubicBezTo>
                  <a:cubicBezTo>
                    <a:pt x="143" y="1350"/>
                    <a:pt x="294" y="1332"/>
                    <a:pt x="446" y="1314"/>
                  </a:cubicBezTo>
                  <a:cubicBezTo>
                    <a:pt x="598" y="1234"/>
                    <a:pt x="758" y="1153"/>
                    <a:pt x="919" y="1073"/>
                  </a:cubicBezTo>
                  <a:cubicBezTo>
                    <a:pt x="1329" y="877"/>
                    <a:pt x="1740" y="681"/>
                    <a:pt x="2079" y="368"/>
                  </a:cubicBezTo>
                  <a:cubicBezTo>
                    <a:pt x="2150" y="297"/>
                    <a:pt x="2230" y="217"/>
                    <a:pt x="2248" y="110"/>
                  </a:cubicBezTo>
                  <a:cubicBezTo>
                    <a:pt x="2257" y="56"/>
                    <a:pt x="2230" y="12"/>
                    <a:pt x="2177" y="3"/>
                  </a:cubicBezTo>
                  <a:cubicBezTo>
                    <a:pt x="2171" y="1"/>
                    <a:pt x="2165" y="1"/>
                    <a:pt x="2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14"/>
            <p:cNvSpPr/>
            <p:nvPr/>
          </p:nvSpPr>
          <p:spPr>
            <a:xfrm>
              <a:off x="2903950" y="2336600"/>
              <a:ext cx="12050" cy="59125"/>
            </a:xfrm>
            <a:custGeom>
              <a:rect b="b" l="l" r="r" t="t"/>
              <a:pathLst>
                <a:path extrusionOk="0" h="2365" w="482">
                  <a:moveTo>
                    <a:pt x="393" y="1"/>
                  </a:moveTo>
                  <a:cubicBezTo>
                    <a:pt x="339" y="1"/>
                    <a:pt x="295" y="36"/>
                    <a:pt x="295" y="90"/>
                  </a:cubicBezTo>
                  <a:cubicBezTo>
                    <a:pt x="277" y="348"/>
                    <a:pt x="223" y="607"/>
                    <a:pt x="179" y="857"/>
                  </a:cubicBezTo>
                  <a:cubicBezTo>
                    <a:pt x="152" y="991"/>
                    <a:pt x="125" y="1116"/>
                    <a:pt x="98" y="1249"/>
                  </a:cubicBezTo>
                  <a:cubicBezTo>
                    <a:pt x="54" y="1535"/>
                    <a:pt x="0" y="1963"/>
                    <a:pt x="116" y="2365"/>
                  </a:cubicBezTo>
                  <a:cubicBezTo>
                    <a:pt x="179" y="2347"/>
                    <a:pt x="232" y="2329"/>
                    <a:pt x="295" y="2311"/>
                  </a:cubicBezTo>
                  <a:cubicBezTo>
                    <a:pt x="188" y="1945"/>
                    <a:pt x="232" y="1553"/>
                    <a:pt x="277" y="1276"/>
                  </a:cubicBezTo>
                  <a:cubicBezTo>
                    <a:pt x="304" y="1151"/>
                    <a:pt x="330" y="1026"/>
                    <a:pt x="357" y="893"/>
                  </a:cubicBezTo>
                  <a:cubicBezTo>
                    <a:pt x="411" y="634"/>
                    <a:pt x="464" y="366"/>
                    <a:pt x="482" y="99"/>
                  </a:cubicBezTo>
                  <a:cubicBezTo>
                    <a:pt x="482" y="45"/>
                    <a:pt x="446" y="9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14"/>
            <p:cNvSpPr/>
            <p:nvPr/>
          </p:nvSpPr>
          <p:spPr>
            <a:xfrm>
              <a:off x="2709475" y="2312300"/>
              <a:ext cx="43950" cy="35475"/>
            </a:xfrm>
            <a:custGeom>
              <a:rect b="b" l="l" r="r" t="t"/>
              <a:pathLst>
                <a:path extrusionOk="0" h="1419" w="1758">
                  <a:moveTo>
                    <a:pt x="107" y="0"/>
                  </a:moveTo>
                  <a:cubicBezTo>
                    <a:pt x="54" y="0"/>
                    <a:pt x="9" y="36"/>
                    <a:pt x="0" y="80"/>
                  </a:cubicBezTo>
                  <a:cubicBezTo>
                    <a:pt x="0" y="134"/>
                    <a:pt x="36" y="179"/>
                    <a:pt x="80" y="187"/>
                  </a:cubicBezTo>
                  <a:cubicBezTo>
                    <a:pt x="384" y="223"/>
                    <a:pt x="732" y="268"/>
                    <a:pt x="999" y="446"/>
                  </a:cubicBezTo>
                  <a:cubicBezTo>
                    <a:pt x="1329" y="660"/>
                    <a:pt x="1490" y="1062"/>
                    <a:pt x="1570" y="1356"/>
                  </a:cubicBezTo>
                  <a:cubicBezTo>
                    <a:pt x="1579" y="1392"/>
                    <a:pt x="1615" y="1419"/>
                    <a:pt x="1659" y="1419"/>
                  </a:cubicBezTo>
                  <a:lnTo>
                    <a:pt x="1677" y="1419"/>
                  </a:lnTo>
                  <a:cubicBezTo>
                    <a:pt x="1731" y="1401"/>
                    <a:pt x="1758" y="1356"/>
                    <a:pt x="1749" y="1303"/>
                  </a:cubicBezTo>
                  <a:cubicBezTo>
                    <a:pt x="1624" y="839"/>
                    <a:pt x="1401" y="491"/>
                    <a:pt x="1097" y="295"/>
                  </a:cubicBezTo>
                  <a:cubicBezTo>
                    <a:pt x="794" y="89"/>
                    <a:pt x="428" y="45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14"/>
            <p:cNvSpPr/>
            <p:nvPr/>
          </p:nvSpPr>
          <p:spPr>
            <a:xfrm>
              <a:off x="2702325" y="2317600"/>
              <a:ext cx="69175" cy="66750"/>
            </a:xfrm>
            <a:custGeom>
              <a:rect b="b" l="l" r="r" t="t"/>
              <a:pathLst>
                <a:path extrusionOk="0" h="2670" w="2767">
                  <a:moveTo>
                    <a:pt x="117" y="1"/>
                  </a:moveTo>
                  <a:cubicBezTo>
                    <a:pt x="77" y="1"/>
                    <a:pt x="34" y="26"/>
                    <a:pt x="18" y="65"/>
                  </a:cubicBezTo>
                  <a:cubicBezTo>
                    <a:pt x="1" y="109"/>
                    <a:pt x="27" y="163"/>
                    <a:pt x="81" y="181"/>
                  </a:cubicBezTo>
                  <a:cubicBezTo>
                    <a:pt x="518" y="323"/>
                    <a:pt x="928" y="529"/>
                    <a:pt x="1294" y="805"/>
                  </a:cubicBezTo>
                  <a:cubicBezTo>
                    <a:pt x="1526" y="975"/>
                    <a:pt x="1740" y="1171"/>
                    <a:pt x="1945" y="1358"/>
                  </a:cubicBezTo>
                  <a:cubicBezTo>
                    <a:pt x="2061" y="1465"/>
                    <a:pt x="2168" y="1572"/>
                    <a:pt x="2258" y="1697"/>
                  </a:cubicBezTo>
                  <a:cubicBezTo>
                    <a:pt x="2347" y="1849"/>
                    <a:pt x="2400" y="2027"/>
                    <a:pt x="2445" y="2206"/>
                  </a:cubicBezTo>
                  <a:lnTo>
                    <a:pt x="2543" y="2571"/>
                  </a:lnTo>
                  <a:cubicBezTo>
                    <a:pt x="2623" y="2598"/>
                    <a:pt x="2695" y="2634"/>
                    <a:pt x="2766" y="2670"/>
                  </a:cubicBezTo>
                  <a:lnTo>
                    <a:pt x="2623" y="2152"/>
                  </a:lnTo>
                  <a:cubicBezTo>
                    <a:pt x="2579" y="1974"/>
                    <a:pt x="2516" y="1769"/>
                    <a:pt x="2409" y="1599"/>
                  </a:cubicBezTo>
                  <a:cubicBezTo>
                    <a:pt x="2311" y="1456"/>
                    <a:pt x="2186" y="1340"/>
                    <a:pt x="2070" y="1224"/>
                  </a:cubicBezTo>
                  <a:cubicBezTo>
                    <a:pt x="1856" y="1037"/>
                    <a:pt x="1642" y="832"/>
                    <a:pt x="1410" y="662"/>
                  </a:cubicBezTo>
                  <a:cubicBezTo>
                    <a:pt x="1018" y="368"/>
                    <a:pt x="589" y="154"/>
                    <a:pt x="134" y="2"/>
                  </a:cubicBezTo>
                  <a:cubicBezTo>
                    <a:pt x="129" y="1"/>
                    <a:pt x="123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14"/>
            <p:cNvSpPr/>
            <p:nvPr/>
          </p:nvSpPr>
          <p:spPr>
            <a:xfrm>
              <a:off x="2701875" y="2328125"/>
              <a:ext cx="59125" cy="51100"/>
            </a:xfrm>
            <a:custGeom>
              <a:rect b="b" l="l" r="r" t="t"/>
              <a:pathLst>
                <a:path extrusionOk="0" h="2044" w="2365">
                  <a:moveTo>
                    <a:pt x="1" y="1"/>
                  </a:moveTo>
                  <a:lnTo>
                    <a:pt x="1" y="1"/>
                  </a:lnTo>
                  <a:cubicBezTo>
                    <a:pt x="45" y="63"/>
                    <a:pt x="90" y="125"/>
                    <a:pt x="126" y="197"/>
                  </a:cubicBezTo>
                  <a:cubicBezTo>
                    <a:pt x="465" y="250"/>
                    <a:pt x="813" y="331"/>
                    <a:pt x="1089" y="527"/>
                  </a:cubicBezTo>
                  <a:cubicBezTo>
                    <a:pt x="1410" y="750"/>
                    <a:pt x="1607" y="1089"/>
                    <a:pt x="1812" y="1446"/>
                  </a:cubicBezTo>
                  <a:cubicBezTo>
                    <a:pt x="1919" y="1624"/>
                    <a:pt x="2035" y="1820"/>
                    <a:pt x="2160" y="1990"/>
                  </a:cubicBezTo>
                  <a:cubicBezTo>
                    <a:pt x="2169" y="1990"/>
                    <a:pt x="2178" y="1990"/>
                    <a:pt x="2186" y="1999"/>
                  </a:cubicBezTo>
                  <a:cubicBezTo>
                    <a:pt x="2231" y="2008"/>
                    <a:pt x="2267" y="2026"/>
                    <a:pt x="2311" y="2043"/>
                  </a:cubicBezTo>
                  <a:lnTo>
                    <a:pt x="2320" y="2043"/>
                  </a:lnTo>
                  <a:cubicBezTo>
                    <a:pt x="2356" y="2008"/>
                    <a:pt x="2365" y="1954"/>
                    <a:pt x="2338" y="1910"/>
                  </a:cubicBezTo>
                  <a:cubicBezTo>
                    <a:pt x="2204" y="1740"/>
                    <a:pt x="2079" y="1544"/>
                    <a:pt x="1972" y="1348"/>
                  </a:cubicBezTo>
                  <a:cubicBezTo>
                    <a:pt x="1758" y="991"/>
                    <a:pt x="1544" y="625"/>
                    <a:pt x="1196" y="375"/>
                  </a:cubicBezTo>
                  <a:cubicBezTo>
                    <a:pt x="839" y="125"/>
                    <a:pt x="402" y="4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14"/>
            <p:cNvSpPr/>
            <p:nvPr/>
          </p:nvSpPr>
          <p:spPr>
            <a:xfrm>
              <a:off x="2698100" y="2311350"/>
              <a:ext cx="15175" cy="16350"/>
            </a:xfrm>
            <a:custGeom>
              <a:rect b="b" l="l" r="r" t="t"/>
              <a:pathLst>
                <a:path extrusionOk="0" h="654" w="607">
                  <a:moveTo>
                    <a:pt x="513" y="0"/>
                  </a:moveTo>
                  <a:cubicBezTo>
                    <a:pt x="474" y="0"/>
                    <a:pt x="434" y="20"/>
                    <a:pt x="419" y="65"/>
                  </a:cubicBezTo>
                  <a:cubicBezTo>
                    <a:pt x="357" y="252"/>
                    <a:pt x="187" y="377"/>
                    <a:pt x="9" y="511"/>
                  </a:cubicBezTo>
                  <a:lnTo>
                    <a:pt x="0" y="520"/>
                  </a:lnTo>
                  <a:cubicBezTo>
                    <a:pt x="45" y="564"/>
                    <a:pt x="89" y="600"/>
                    <a:pt x="134" y="654"/>
                  </a:cubicBezTo>
                  <a:cubicBezTo>
                    <a:pt x="321" y="511"/>
                    <a:pt x="518" y="359"/>
                    <a:pt x="598" y="118"/>
                  </a:cubicBezTo>
                  <a:cubicBezTo>
                    <a:pt x="607" y="74"/>
                    <a:pt x="589" y="20"/>
                    <a:pt x="535" y="2"/>
                  </a:cubicBezTo>
                  <a:cubicBezTo>
                    <a:pt x="528" y="1"/>
                    <a:pt x="521" y="0"/>
                    <a:pt x="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14"/>
            <p:cNvSpPr/>
            <p:nvPr/>
          </p:nvSpPr>
          <p:spPr>
            <a:xfrm>
              <a:off x="2831900" y="2273575"/>
              <a:ext cx="17425" cy="23800"/>
            </a:xfrm>
            <a:custGeom>
              <a:rect b="b" l="l" r="r" t="t"/>
              <a:pathLst>
                <a:path extrusionOk="0" h="952" w="697">
                  <a:moveTo>
                    <a:pt x="595" y="1"/>
                  </a:moveTo>
                  <a:cubicBezTo>
                    <a:pt x="568" y="1"/>
                    <a:pt x="542" y="13"/>
                    <a:pt x="527" y="33"/>
                  </a:cubicBezTo>
                  <a:cubicBezTo>
                    <a:pt x="375" y="220"/>
                    <a:pt x="224" y="407"/>
                    <a:pt x="81" y="604"/>
                  </a:cubicBezTo>
                  <a:cubicBezTo>
                    <a:pt x="63" y="639"/>
                    <a:pt x="28" y="684"/>
                    <a:pt x="19" y="737"/>
                  </a:cubicBezTo>
                  <a:cubicBezTo>
                    <a:pt x="1" y="818"/>
                    <a:pt x="36" y="898"/>
                    <a:pt x="99" y="934"/>
                  </a:cubicBezTo>
                  <a:cubicBezTo>
                    <a:pt x="117" y="943"/>
                    <a:pt x="126" y="951"/>
                    <a:pt x="143" y="951"/>
                  </a:cubicBezTo>
                  <a:cubicBezTo>
                    <a:pt x="179" y="951"/>
                    <a:pt x="215" y="934"/>
                    <a:pt x="224" y="898"/>
                  </a:cubicBezTo>
                  <a:cubicBezTo>
                    <a:pt x="251" y="853"/>
                    <a:pt x="242" y="800"/>
                    <a:pt x="197" y="773"/>
                  </a:cubicBezTo>
                  <a:cubicBezTo>
                    <a:pt x="197" y="755"/>
                    <a:pt x="215" y="728"/>
                    <a:pt x="233" y="711"/>
                  </a:cubicBezTo>
                  <a:cubicBezTo>
                    <a:pt x="367" y="514"/>
                    <a:pt x="518" y="327"/>
                    <a:pt x="661" y="149"/>
                  </a:cubicBezTo>
                  <a:cubicBezTo>
                    <a:pt x="697" y="113"/>
                    <a:pt x="688" y="50"/>
                    <a:pt x="652" y="24"/>
                  </a:cubicBezTo>
                  <a:cubicBezTo>
                    <a:pt x="636" y="8"/>
                    <a:pt x="616" y="1"/>
                    <a:pt x="5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14"/>
            <p:cNvSpPr/>
            <p:nvPr/>
          </p:nvSpPr>
          <p:spPr>
            <a:xfrm>
              <a:off x="2891225" y="2280700"/>
              <a:ext cx="12300" cy="23575"/>
            </a:xfrm>
            <a:custGeom>
              <a:rect b="b" l="l" r="r" t="t"/>
              <a:pathLst>
                <a:path extrusionOk="0" h="943" w="492">
                  <a:moveTo>
                    <a:pt x="102" y="0"/>
                  </a:moveTo>
                  <a:cubicBezTo>
                    <a:pt x="85" y="0"/>
                    <a:pt x="68" y="5"/>
                    <a:pt x="54" y="15"/>
                  </a:cubicBezTo>
                  <a:cubicBezTo>
                    <a:pt x="10" y="42"/>
                    <a:pt x="1" y="104"/>
                    <a:pt x="28" y="140"/>
                  </a:cubicBezTo>
                  <a:cubicBezTo>
                    <a:pt x="117" y="274"/>
                    <a:pt x="206" y="417"/>
                    <a:pt x="259" y="559"/>
                  </a:cubicBezTo>
                  <a:cubicBezTo>
                    <a:pt x="286" y="658"/>
                    <a:pt x="304" y="756"/>
                    <a:pt x="304" y="854"/>
                  </a:cubicBezTo>
                  <a:cubicBezTo>
                    <a:pt x="304" y="907"/>
                    <a:pt x="340" y="943"/>
                    <a:pt x="393" y="943"/>
                  </a:cubicBezTo>
                  <a:cubicBezTo>
                    <a:pt x="447" y="943"/>
                    <a:pt x="482" y="907"/>
                    <a:pt x="482" y="854"/>
                  </a:cubicBezTo>
                  <a:cubicBezTo>
                    <a:pt x="491" y="738"/>
                    <a:pt x="474" y="613"/>
                    <a:pt x="429" y="506"/>
                  </a:cubicBezTo>
                  <a:cubicBezTo>
                    <a:pt x="375" y="327"/>
                    <a:pt x="277" y="185"/>
                    <a:pt x="179" y="42"/>
                  </a:cubicBezTo>
                  <a:cubicBezTo>
                    <a:pt x="162" y="14"/>
                    <a:pt x="132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14"/>
            <p:cNvSpPr/>
            <p:nvPr/>
          </p:nvSpPr>
          <p:spPr>
            <a:xfrm>
              <a:off x="2794000" y="2385875"/>
              <a:ext cx="17200" cy="14975"/>
            </a:xfrm>
            <a:custGeom>
              <a:rect b="b" l="l" r="r" t="t"/>
              <a:pathLst>
                <a:path extrusionOk="0" h="599" w="688">
                  <a:moveTo>
                    <a:pt x="106" y="1"/>
                  </a:moveTo>
                  <a:cubicBezTo>
                    <a:pt x="85" y="1"/>
                    <a:pt x="64" y="7"/>
                    <a:pt x="45" y="19"/>
                  </a:cubicBezTo>
                  <a:cubicBezTo>
                    <a:pt x="9" y="55"/>
                    <a:pt x="0" y="108"/>
                    <a:pt x="36" y="153"/>
                  </a:cubicBezTo>
                  <a:cubicBezTo>
                    <a:pt x="143" y="287"/>
                    <a:pt x="268" y="420"/>
                    <a:pt x="393" y="554"/>
                  </a:cubicBezTo>
                  <a:cubicBezTo>
                    <a:pt x="491" y="572"/>
                    <a:pt x="589" y="590"/>
                    <a:pt x="687" y="599"/>
                  </a:cubicBezTo>
                  <a:cubicBezTo>
                    <a:pt x="509" y="420"/>
                    <a:pt x="330" y="233"/>
                    <a:pt x="179" y="37"/>
                  </a:cubicBezTo>
                  <a:cubicBezTo>
                    <a:pt x="158" y="12"/>
                    <a:pt x="13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14"/>
            <p:cNvSpPr/>
            <p:nvPr/>
          </p:nvSpPr>
          <p:spPr>
            <a:xfrm>
              <a:off x="2486875" y="2180600"/>
              <a:ext cx="109775" cy="49100"/>
            </a:xfrm>
            <a:custGeom>
              <a:rect b="b" l="l" r="r" t="t"/>
              <a:pathLst>
                <a:path extrusionOk="0" h="1964" w="4391">
                  <a:moveTo>
                    <a:pt x="1688" y="1"/>
                  </a:moveTo>
                  <a:cubicBezTo>
                    <a:pt x="1224" y="1"/>
                    <a:pt x="816" y="327"/>
                    <a:pt x="724" y="772"/>
                  </a:cubicBezTo>
                  <a:lnTo>
                    <a:pt x="19" y="710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6" y="1495"/>
                    <a:pt x="1080" y="1914"/>
                    <a:pt x="1589" y="1958"/>
                  </a:cubicBezTo>
                  <a:cubicBezTo>
                    <a:pt x="1624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2" y="1191"/>
                  </a:cubicBezTo>
                  <a:lnTo>
                    <a:pt x="3873" y="1307"/>
                  </a:lnTo>
                  <a:lnTo>
                    <a:pt x="4372" y="1361"/>
                  </a:lnTo>
                  <a:lnTo>
                    <a:pt x="4390" y="1129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9"/>
                    <a:pt x="2276" y="58"/>
                    <a:pt x="1776" y="5"/>
                  </a:cubicBezTo>
                  <a:cubicBezTo>
                    <a:pt x="1747" y="2"/>
                    <a:pt x="1717" y="1"/>
                    <a:pt x="1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14"/>
            <p:cNvSpPr/>
            <p:nvPr/>
          </p:nvSpPr>
          <p:spPr>
            <a:xfrm>
              <a:off x="2576775" y="2213275"/>
              <a:ext cx="10275" cy="6250"/>
            </a:xfrm>
            <a:custGeom>
              <a:rect b="b" l="l" r="r" t="t"/>
              <a:pathLst>
                <a:path extrusionOk="0" h="250" w="411">
                  <a:moveTo>
                    <a:pt x="277" y="0"/>
                  </a:moveTo>
                  <a:lnTo>
                    <a:pt x="0" y="205"/>
                  </a:lnTo>
                  <a:lnTo>
                    <a:pt x="410" y="250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14"/>
            <p:cNvSpPr/>
            <p:nvPr/>
          </p:nvSpPr>
          <p:spPr>
            <a:xfrm>
              <a:off x="2578325" y="2201225"/>
              <a:ext cx="10275" cy="6500"/>
            </a:xfrm>
            <a:custGeom>
              <a:rect b="b" l="l" r="r" t="t"/>
              <a:pathLst>
                <a:path extrusionOk="0" h="260" w="411">
                  <a:moveTo>
                    <a:pt x="1" y="0"/>
                  </a:moveTo>
                  <a:lnTo>
                    <a:pt x="232" y="259"/>
                  </a:lnTo>
                  <a:lnTo>
                    <a:pt x="411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14"/>
            <p:cNvSpPr/>
            <p:nvPr/>
          </p:nvSpPr>
          <p:spPr>
            <a:xfrm>
              <a:off x="2505625" y="2161075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1212" y="1"/>
                  </a:moveTo>
                  <a:cubicBezTo>
                    <a:pt x="747" y="1"/>
                    <a:pt x="325" y="182"/>
                    <a:pt x="0" y="482"/>
                  </a:cubicBezTo>
                  <a:cubicBezTo>
                    <a:pt x="304" y="311"/>
                    <a:pt x="648" y="208"/>
                    <a:pt x="985" y="208"/>
                  </a:cubicBezTo>
                  <a:cubicBezTo>
                    <a:pt x="1035" y="208"/>
                    <a:pt x="1084" y="210"/>
                    <a:pt x="1133" y="215"/>
                  </a:cubicBezTo>
                  <a:cubicBezTo>
                    <a:pt x="1918" y="295"/>
                    <a:pt x="2507" y="928"/>
                    <a:pt x="2543" y="1696"/>
                  </a:cubicBezTo>
                  <a:lnTo>
                    <a:pt x="2953" y="1366"/>
                  </a:lnTo>
                  <a:cubicBezTo>
                    <a:pt x="2775" y="643"/>
                    <a:pt x="2168" y="81"/>
                    <a:pt x="1392" y="10"/>
                  </a:cubicBezTo>
                  <a:cubicBezTo>
                    <a:pt x="1331" y="4"/>
                    <a:pt x="1271" y="1"/>
                    <a:pt x="1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14"/>
            <p:cNvSpPr/>
            <p:nvPr/>
          </p:nvSpPr>
          <p:spPr>
            <a:xfrm>
              <a:off x="2499825" y="2214825"/>
              <a:ext cx="76750" cy="35900"/>
            </a:xfrm>
            <a:custGeom>
              <a:rect b="b" l="l" r="r" t="t"/>
              <a:pathLst>
                <a:path extrusionOk="0" h="1436" w="3070">
                  <a:moveTo>
                    <a:pt x="2730" y="1"/>
                  </a:moveTo>
                  <a:cubicBezTo>
                    <a:pt x="2556" y="682"/>
                    <a:pt x="1940" y="1178"/>
                    <a:pt x="1229" y="1178"/>
                  </a:cubicBezTo>
                  <a:cubicBezTo>
                    <a:pt x="1177" y="1178"/>
                    <a:pt x="1124" y="1175"/>
                    <a:pt x="1071" y="1169"/>
                  </a:cubicBezTo>
                  <a:cubicBezTo>
                    <a:pt x="687" y="1134"/>
                    <a:pt x="304" y="955"/>
                    <a:pt x="0" y="696"/>
                  </a:cubicBezTo>
                  <a:lnTo>
                    <a:pt x="0" y="696"/>
                  </a:lnTo>
                  <a:cubicBezTo>
                    <a:pt x="295" y="1098"/>
                    <a:pt x="750" y="1374"/>
                    <a:pt x="1276" y="1428"/>
                  </a:cubicBezTo>
                  <a:cubicBezTo>
                    <a:pt x="1333" y="1433"/>
                    <a:pt x="1389" y="1436"/>
                    <a:pt x="1444" y="1436"/>
                  </a:cubicBezTo>
                  <a:cubicBezTo>
                    <a:pt x="2152" y="1436"/>
                    <a:pt x="2771" y="1023"/>
                    <a:pt x="3069" y="411"/>
                  </a:cubicBezTo>
                  <a:lnTo>
                    <a:pt x="27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14"/>
            <p:cNvSpPr/>
            <p:nvPr/>
          </p:nvSpPr>
          <p:spPr>
            <a:xfrm>
              <a:off x="3103325" y="22102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1"/>
                  </a:moveTo>
                  <a:cubicBezTo>
                    <a:pt x="2250" y="1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27" y="604"/>
                  </a:lnTo>
                  <a:lnTo>
                    <a:pt x="1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24" y="1906"/>
                    <a:pt x="2623" y="1960"/>
                  </a:cubicBezTo>
                  <a:cubicBezTo>
                    <a:pt x="2653" y="1963"/>
                    <a:pt x="2683" y="1964"/>
                    <a:pt x="2712" y="1964"/>
                  </a:cubicBezTo>
                  <a:cubicBezTo>
                    <a:pt x="3175" y="1964"/>
                    <a:pt x="3575" y="1638"/>
                    <a:pt x="3676" y="1193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1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3"/>
                    <a:pt x="2741" y="1"/>
                    <a:pt x="27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14"/>
            <p:cNvSpPr/>
            <p:nvPr/>
          </p:nvSpPr>
          <p:spPr>
            <a:xfrm>
              <a:off x="3113150" y="2220400"/>
              <a:ext cx="10275" cy="6275"/>
            </a:xfrm>
            <a:custGeom>
              <a:rect b="b" l="l" r="r" t="t"/>
              <a:pathLst>
                <a:path extrusionOk="0" h="251" w="411">
                  <a:moveTo>
                    <a:pt x="0" y="1"/>
                  </a:moveTo>
                  <a:lnTo>
                    <a:pt x="125" y="250"/>
                  </a:lnTo>
                  <a:lnTo>
                    <a:pt x="411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14"/>
            <p:cNvSpPr/>
            <p:nvPr/>
          </p:nvSpPr>
          <p:spPr>
            <a:xfrm>
              <a:off x="3111350" y="2232225"/>
              <a:ext cx="10300" cy="6500"/>
            </a:xfrm>
            <a:custGeom>
              <a:rect b="b" l="l" r="r" t="t"/>
              <a:pathLst>
                <a:path extrusionOk="0" h="260" w="412">
                  <a:moveTo>
                    <a:pt x="179" y="0"/>
                  </a:moveTo>
                  <a:lnTo>
                    <a:pt x="1" y="215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14"/>
            <p:cNvSpPr/>
            <p:nvPr/>
          </p:nvSpPr>
          <p:spPr>
            <a:xfrm>
              <a:off x="3120500" y="2236450"/>
              <a:ext cx="73850" cy="42425"/>
            </a:xfrm>
            <a:custGeom>
              <a:rect b="b" l="l" r="r" t="t"/>
              <a:pathLst>
                <a:path extrusionOk="0" h="1697" w="2954">
                  <a:moveTo>
                    <a:pt x="411" y="1"/>
                  </a:moveTo>
                  <a:lnTo>
                    <a:pt x="1" y="331"/>
                  </a:lnTo>
                  <a:cubicBezTo>
                    <a:pt x="179" y="1054"/>
                    <a:pt x="795" y="1616"/>
                    <a:pt x="1571" y="1687"/>
                  </a:cubicBezTo>
                  <a:cubicBezTo>
                    <a:pt x="1630" y="1693"/>
                    <a:pt x="1690" y="1696"/>
                    <a:pt x="1749" y="1696"/>
                  </a:cubicBezTo>
                  <a:cubicBezTo>
                    <a:pt x="2209" y="1696"/>
                    <a:pt x="2637" y="1515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9"/>
                    <a:pt x="1969" y="1489"/>
                  </a:cubicBezTo>
                  <a:cubicBezTo>
                    <a:pt x="1919" y="1489"/>
                    <a:pt x="1870" y="1486"/>
                    <a:pt x="1820" y="1482"/>
                  </a:cubicBezTo>
                  <a:cubicBezTo>
                    <a:pt x="1035" y="1402"/>
                    <a:pt x="447" y="768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14"/>
            <p:cNvSpPr/>
            <p:nvPr/>
          </p:nvSpPr>
          <p:spPr>
            <a:xfrm>
              <a:off x="3123625" y="2189200"/>
              <a:ext cx="76525" cy="35925"/>
            </a:xfrm>
            <a:custGeom>
              <a:rect b="b" l="l" r="r" t="t"/>
              <a:pathLst>
                <a:path extrusionOk="0" h="1437" w="3061">
                  <a:moveTo>
                    <a:pt x="1618" y="1"/>
                  </a:moveTo>
                  <a:cubicBezTo>
                    <a:pt x="917" y="1"/>
                    <a:pt x="290" y="414"/>
                    <a:pt x="0" y="1026"/>
                  </a:cubicBezTo>
                  <a:lnTo>
                    <a:pt x="331" y="1436"/>
                  </a:lnTo>
                  <a:cubicBezTo>
                    <a:pt x="505" y="755"/>
                    <a:pt x="1121" y="259"/>
                    <a:pt x="1838" y="259"/>
                  </a:cubicBezTo>
                  <a:cubicBezTo>
                    <a:pt x="1891" y="259"/>
                    <a:pt x="1945" y="262"/>
                    <a:pt x="1999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9"/>
                    <a:pt x="2320" y="62"/>
                    <a:pt x="1785" y="9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14"/>
            <p:cNvSpPr/>
            <p:nvPr/>
          </p:nvSpPr>
          <p:spPr>
            <a:xfrm>
              <a:off x="2658625" y="1894800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68" y="0"/>
                  </a:moveTo>
                  <a:lnTo>
                    <a:pt x="71" y="134"/>
                  </a:lnTo>
                  <a:lnTo>
                    <a:pt x="464" y="714"/>
                  </a:lnTo>
                  <a:cubicBezTo>
                    <a:pt x="89" y="1035"/>
                    <a:pt x="0" y="1588"/>
                    <a:pt x="277" y="2007"/>
                  </a:cubicBezTo>
                  <a:cubicBezTo>
                    <a:pt x="470" y="2291"/>
                    <a:pt x="782" y="2444"/>
                    <a:pt x="1099" y="2444"/>
                  </a:cubicBezTo>
                  <a:cubicBezTo>
                    <a:pt x="1250" y="2444"/>
                    <a:pt x="1402" y="2409"/>
                    <a:pt x="1543" y="2337"/>
                  </a:cubicBezTo>
                  <a:lnTo>
                    <a:pt x="2230" y="3372"/>
                  </a:lnTo>
                  <a:lnTo>
                    <a:pt x="2507" y="3783"/>
                  </a:lnTo>
                  <a:lnTo>
                    <a:pt x="2694" y="3658"/>
                  </a:lnTo>
                  <a:lnTo>
                    <a:pt x="2418" y="3238"/>
                  </a:lnTo>
                  <a:lnTo>
                    <a:pt x="1731" y="2212"/>
                  </a:lnTo>
                  <a:cubicBezTo>
                    <a:pt x="2105" y="1891"/>
                    <a:pt x="2195" y="1338"/>
                    <a:pt x="1918" y="919"/>
                  </a:cubicBezTo>
                  <a:cubicBezTo>
                    <a:pt x="1725" y="635"/>
                    <a:pt x="1413" y="482"/>
                    <a:pt x="1096" y="482"/>
                  </a:cubicBezTo>
                  <a:cubicBezTo>
                    <a:pt x="945" y="482"/>
                    <a:pt x="793" y="517"/>
                    <a:pt x="651" y="589"/>
                  </a:cubicBez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14"/>
            <p:cNvSpPr/>
            <p:nvPr/>
          </p:nvSpPr>
          <p:spPr>
            <a:xfrm>
              <a:off x="2705900" y="19768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14"/>
            <p:cNvSpPr/>
            <p:nvPr/>
          </p:nvSpPr>
          <p:spPr>
            <a:xfrm>
              <a:off x="2719050" y="19672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1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14"/>
            <p:cNvSpPr/>
            <p:nvPr/>
          </p:nvSpPr>
          <p:spPr>
            <a:xfrm>
              <a:off x="2696300" y="18930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1"/>
                  </a:moveTo>
                  <a:lnTo>
                    <a:pt x="1" y="1"/>
                  </a:lnTo>
                  <a:cubicBezTo>
                    <a:pt x="375" y="143"/>
                    <a:pt x="706" y="393"/>
                    <a:pt x="920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67"/>
                    <a:pt x="1678" y="1437"/>
                    <a:pt x="1241" y="786"/>
                  </a:cubicBezTo>
                  <a:cubicBezTo>
                    <a:pt x="946" y="340"/>
                    <a:pt x="491" y="7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14"/>
            <p:cNvSpPr/>
            <p:nvPr/>
          </p:nvSpPr>
          <p:spPr>
            <a:xfrm>
              <a:off x="2643675" y="1926000"/>
              <a:ext cx="59800" cy="56125"/>
            </a:xfrm>
            <a:custGeom>
              <a:rect b="b" l="l" r="r" t="t"/>
              <a:pathLst>
                <a:path extrusionOk="0" h="2245" w="2392">
                  <a:moveTo>
                    <a:pt x="125" y="1"/>
                  </a:moveTo>
                  <a:cubicBezTo>
                    <a:pt x="0" y="474"/>
                    <a:pt x="72" y="1000"/>
                    <a:pt x="366" y="1446"/>
                  </a:cubicBezTo>
                  <a:cubicBezTo>
                    <a:pt x="712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6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9" y="1771"/>
                    <a:pt x="1952" y="1820"/>
                    <a:pt x="1727" y="1820"/>
                  </a:cubicBezTo>
                  <a:cubicBezTo>
                    <a:pt x="1224" y="1820"/>
                    <a:pt x="731" y="1575"/>
                    <a:pt x="429" y="1125"/>
                  </a:cubicBezTo>
                  <a:cubicBezTo>
                    <a:pt x="215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14"/>
            <p:cNvSpPr/>
            <p:nvPr/>
          </p:nvSpPr>
          <p:spPr>
            <a:xfrm>
              <a:off x="2981775" y="1905500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27" y="0"/>
                  </a:moveTo>
                  <a:lnTo>
                    <a:pt x="2044" y="580"/>
                  </a:lnTo>
                  <a:cubicBezTo>
                    <a:pt x="1902" y="508"/>
                    <a:pt x="1749" y="473"/>
                    <a:pt x="1597" y="473"/>
                  </a:cubicBezTo>
                  <a:cubicBezTo>
                    <a:pt x="1278" y="473"/>
                    <a:pt x="964" y="626"/>
                    <a:pt x="777" y="910"/>
                  </a:cubicBezTo>
                  <a:cubicBezTo>
                    <a:pt x="500" y="1329"/>
                    <a:pt x="589" y="1883"/>
                    <a:pt x="964" y="2204"/>
                  </a:cubicBezTo>
                  <a:lnTo>
                    <a:pt x="277" y="3239"/>
                  </a:lnTo>
                  <a:lnTo>
                    <a:pt x="1" y="3649"/>
                  </a:lnTo>
                  <a:lnTo>
                    <a:pt x="188" y="3783"/>
                  </a:lnTo>
                  <a:lnTo>
                    <a:pt x="465" y="3363"/>
                  </a:lnTo>
                  <a:lnTo>
                    <a:pt x="1152" y="2329"/>
                  </a:lnTo>
                  <a:cubicBezTo>
                    <a:pt x="1293" y="2401"/>
                    <a:pt x="1445" y="2435"/>
                    <a:pt x="1596" y="2435"/>
                  </a:cubicBezTo>
                  <a:cubicBezTo>
                    <a:pt x="1913" y="2435"/>
                    <a:pt x="2225" y="2282"/>
                    <a:pt x="2418" y="1999"/>
                  </a:cubicBezTo>
                  <a:cubicBezTo>
                    <a:pt x="2695" y="1579"/>
                    <a:pt x="2606" y="1026"/>
                    <a:pt x="2231" y="705"/>
                  </a:cubicBezTo>
                  <a:lnTo>
                    <a:pt x="2623" y="125"/>
                  </a:lnTo>
                  <a:lnTo>
                    <a:pt x="24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14"/>
            <p:cNvSpPr/>
            <p:nvPr/>
          </p:nvSpPr>
          <p:spPr>
            <a:xfrm>
              <a:off x="2993375" y="1987350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40" y="0"/>
                  </a:moveTo>
                  <a:lnTo>
                    <a:pt x="1" y="89"/>
                  </a:lnTo>
                  <a:lnTo>
                    <a:pt x="108" y="348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14"/>
            <p:cNvSpPr/>
            <p:nvPr/>
          </p:nvSpPr>
          <p:spPr>
            <a:xfrm>
              <a:off x="2981550" y="19777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1"/>
                  </a:moveTo>
                  <a:lnTo>
                    <a:pt x="1" y="349"/>
                  </a:lnTo>
                  <a:lnTo>
                    <a:pt x="286" y="34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14"/>
            <p:cNvSpPr/>
            <p:nvPr/>
          </p:nvSpPr>
          <p:spPr>
            <a:xfrm>
              <a:off x="2969525" y="19037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7" y="1"/>
                  </a:moveTo>
                  <a:lnTo>
                    <a:pt x="1677" y="1"/>
                  </a:lnTo>
                  <a:cubicBezTo>
                    <a:pt x="1187" y="63"/>
                    <a:pt x="732" y="331"/>
                    <a:pt x="437" y="777"/>
                  </a:cubicBezTo>
                  <a:cubicBezTo>
                    <a:pt x="0" y="1428"/>
                    <a:pt x="54" y="2258"/>
                    <a:pt x="500" y="2847"/>
                  </a:cubicBezTo>
                  <a:lnTo>
                    <a:pt x="1017" y="2740"/>
                  </a:lnTo>
                  <a:cubicBezTo>
                    <a:pt x="446" y="2231"/>
                    <a:pt x="321" y="1366"/>
                    <a:pt x="758" y="715"/>
                  </a:cubicBezTo>
                  <a:cubicBezTo>
                    <a:pt x="972" y="393"/>
                    <a:pt x="1303" y="135"/>
                    <a:pt x="16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14"/>
            <p:cNvSpPr/>
            <p:nvPr/>
          </p:nvSpPr>
          <p:spPr>
            <a:xfrm>
              <a:off x="3004300" y="1936500"/>
              <a:ext cx="59800" cy="56125"/>
            </a:xfrm>
            <a:custGeom>
              <a:rect b="b" l="l" r="r" t="t"/>
              <a:pathLst>
                <a:path extrusionOk="0" h="2245" w="2392">
                  <a:moveTo>
                    <a:pt x="2267" y="0"/>
                  </a:moveTo>
                  <a:cubicBezTo>
                    <a:pt x="2276" y="402"/>
                    <a:pt x="2177" y="812"/>
                    <a:pt x="1963" y="1133"/>
                  </a:cubicBezTo>
                  <a:cubicBezTo>
                    <a:pt x="1660" y="1579"/>
                    <a:pt x="1163" y="1823"/>
                    <a:pt x="658" y="1823"/>
                  </a:cubicBezTo>
                  <a:cubicBezTo>
                    <a:pt x="435" y="1823"/>
                    <a:pt x="211" y="1776"/>
                    <a:pt x="1" y="1677"/>
                  </a:cubicBezTo>
                  <a:lnTo>
                    <a:pt x="1" y="1677"/>
                  </a:lnTo>
                  <a:lnTo>
                    <a:pt x="108" y="2195"/>
                  </a:lnTo>
                  <a:cubicBezTo>
                    <a:pt x="248" y="2228"/>
                    <a:pt x="390" y="2245"/>
                    <a:pt x="532" y="2245"/>
                  </a:cubicBezTo>
                  <a:cubicBezTo>
                    <a:pt x="1113" y="2245"/>
                    <a:pt x="1682" y="1969"/>
                    <a:pt x="2026" y="1445"/>
                  </a:cubicBezTo>
                  <a:cubicBezTo>
                    <a:pt x="2320" y="1008"/>
                    <a:pt x="2392" y="482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14"/>
            <p:cNvSpPr/>
            <p:nvPr/>
          </p:nvSpPr>
          <p:spPr>
            <a:xfrm>
              <a:off x="2981775" y="2451900"/>
              <a:ext cx="67375" cy="94600"/>
            </a:xfrm>
            <a:custGeom>
              <a:rect b="b" l="l" r="r" t="t"/>
              <a:pathLst>
                <a:path extrusionOk="0" h="3784" w="2695">
                  <a:moveTo>
                    <a:pt x="188" y="1"/>
                  </a:moveTo>
                  <a:lnTo>
                    <a:pt x="1" y="126"/>
                  </a:lnTo>
                  <a:lnTo>
                    <a:pt x="277" y="545"/>
                  </a:lnTo>
                  <a:lnTo>
                    <a:pt x="964" y="1571"/>
                  </a:lnTo>
                  <a:cubicBezTo>
                    <a:pt x="589" y="1892"/>
                    <a:pt x="500" y="2445"/>
                    <a:pt x="777" y="2864"/>
                  </a:cubicBezTo>
                  <a:cubicBezTo>
                    <a:pt x="964" y="3148"/>
                    <a:pt x="1278" y="3301"/>
                    <a:pt x="1597" y="3301"/>
                  </a:cubicBezTo>
                  <a:cubicBezTo>
                    <a:pt x="1749" y="3301"/>
                    <a:pt x="1902" y="3266"/>
                    <a:pt x="2044" y="3194"/>
                  </a:cubicBezTo>
                  <a:lnTo>
                    <a:pt x="2427" y="3783"/>
                  </a:lnTo>
                  <a:lnTo>
                    <a:pt x="2623" y="3649"/>
                  </a:lnTo>
                  <a:lnTo>
                    <a:pt x="2231" y="3069"/>
                  </a:lnTo>
                  <a:cubicBezTo>
                    <a:pt x="2606" y="2748"/>
                    <a:pt x="2695" y="2195"/>
                    <a:pt x="2418" y="1776"/>
                  </a:cubicBezTo>
                  <a:cubicBezTo>
                    <a:pt x="2225" y="1492"/>
                    <a:pt x="1913" y="1339"/>
                    <a:pt x="1596" y="1339"/>
                  </a:cubicBezTo>
                  <a:cubicBezTo>
                    <a:pt x="1445" y="1339"/>
                    <a:pt x="1293" y="1374"/>
                    <a:pt x="1152" y="1446"/>
                  </a:cubicBezTo>
                  <a:lnTo>
                    <a:pt x="465" y="411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14"/>
            <p:cNvSpPr/>
            <p:nvPr/>
          </p:nvSpPr>
          <p:spPr>
            <a:xfrm>
              <a:off x="2993375" y="2455925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108" y="0"/>
                  </a:moveTo>
                  <a:lnTo>
                    <a:pt x="1" y="250"/>
                  </a:lnTo>
                  <a:lnTo>
                    <a:pt x="340" y="339"/>
                  </a:lnTo>
                  <a:lnTo>
                    <a:pt x="340" y="33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14"/>
            <p:cNvSpPr/>
            <p:nvPr/>
          </p:nvSpPr>
          <p:spPr>
            <a:xfrm>
              <a:off x="2981550" y="24655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14"/>
            <p:cNvSpPr/>
            <p:nvPr/>
          </p:nvSpPr>
          <p:spPr>
            <a:xfrm>
              <a:off x="2969525" y="24768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90"/>
                    <a:pt x="0" y="1419"/>
                    <a:pt x="437" y="2070"/>
                  </a:cubicBezTo>
                  <a:cubicBezTo>
                    <a:pt x="732" y="2517"/>
                    <a:pt x="1187" y="2784"/>
                    <a:pt x="1677" y="2856"/>
                  </a:cubicBezTo>
                  <a:cubicBezTo>
                    <a:pt x="1303" y="2713"/>
                    <a:pt x="972" y="2454"/>
                    <a:pt x="758" y="2142"/>
                  </a:cubicBezTo>
                  <a:cubicBezTo>
                    <a:pt x="321" y="1482"/>
                    <a:pt x="446" y="625"/>
                    <a:pt x="1017" y="117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14"/>
            <p:cNvSpPr/>
            <p:nvPr/>
          </p:nvSpPr>
          <p:spPr>
            <a:xfrm>
              <a:off x="3004300" y="2459150"/>
              <a:ext cx="59800" cy="56125"/>
            </a:xfrm>
            <a:custGeom>
              <a:rect b="b" l="l" r="r" t="t"/>
              <a:pathLst>
                <a:path extrusionOk="0" h="2245" w="2392">
                  <a:moveTo>
                    <a:pt x="526" y="1"/>
                  </a:moveTo>
                  <a:cubicBezTo>
                    <a:pt x="386" y="1"/>
                    <a:pt x="246" y="17"/>
                    <a:pt x="108" y="50"/>
                  </a:cubicBezTo>
                  <a:lnTo>
                    <a:pt x="1" y="567"/>
                  </a:lnTo>
                  <a:cubicBezTo>
                    <a:pt x="210" y="469"/>
                    <a:pt x="434" y="422"/>
                    <a:pt x="656" y="422"/>
                  </a:cubicBezTo>
                  <a:cubicBezTo>
                    <a:pt x="1162" y="422"/>
                    <a:pt x="1660" y="668"/>
                    <a:pt x="1963" y="1120"/>
                  </a:cubicBezTo>
                  <a:cubicBezTo>
                    <a:pt x="2177" y="1441"/>
                    <a:pt x="2276" y="1852"/>
                    <a:pt x="2267" y="2244"/>
                  </a:cubicBezTo>
                  <a:cubicBezTo>
                    <a:pt x="2392" y="1771"/>
                    <a:pt x="2320" y="1245"/>
                    <a:pt x="2026" y="799"/>
                  </a:cubicBezTo>
                  <a:cubicBezTo>
                    <a:pt x="1680" y="281"/>
                    <a:pt x="1109" y="1"/>
                    <a:pt x="5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14"/>
            <p:cNvSpPr/>
            <p:nvPr/>
          </p:nvSpPr>
          <p:spPr>
            <a:xfrm>
              <a:off x="2648125" y="2440525"/>
              <a:ext cx="67375" cy="94600"/>
            </a:xfrm>
            <a:custGeom>
              <a:rect b="b" l="l" r="r" t="t"/>
              <a:pathLst>
                <a:path extrusionOk="0" h="3784" w="2695">
                  <a:moveTo>
                    <a:pt x="2499" y="1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3"/>
                    <a:pt x="1242" y="1348"/>
                    <a:pt x="1091" y="1348"/>
                  </a:cubicBezTo>
                  <a:cubicBezTo>
                    <a:pt x="775" y="1348"/>
                    <a:pt x="465" y="1501"/>
                    <a:pt x="277" y="1785"/>
                  </a:cubicBezTo>
                  <a:cubicBezTo>
                    <a:pt x="1" y="2204"/>
                    <a:pt x="81" y="2757"/>
                    <a:pt x="456" y="3078"/>
                  </a:cubicBezTo>
                  <a:lnTo>
                    <a:pt x="72" y="3658"/>
                  </a:lnTo>
                  <a:lnTo>
                    <a:pt x="260" y="3783"/>
                  </a:lnTo>
                  <a:lnTo>
                    <a:pt x="652" y="3203"/>
                  </a:lnTo>
                  <a:cubicBezTo>
                    <a:pt x="793" y="3275"/>
                    <a:pt x="946" y="3310"/>
                    <a:pt x="1096" y="3310"/>
                  </a:cubicBezTo>
                  <a:cubicBezTo>
                    <a:pt x="1413" y="3310"/>
                    <a:pt x="1723" y="3157"/>
                    <a:pt x="1910" y="2873"/>
                  </a:cubicBezTo>
                  <a:cubicBezTo>
                    <a:pt x="2195" y="2454"/>
                    <a:pt x="2106" y="1901"/>
                    <a:pt x="1732" y="1580"/>
                  </a:cubicBezTo>
                  <a:lnTo>
                    <a:pt x="2418" y="545"/>
                  </a:lnTo>
                  <a:lnTo>
                    <a:pt x="2695" y="135"/>
                  </a:lnTo>
                  <a:lnTo>
                    <a:pt x="24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14"/>
            <p:cNvSpPr/>
            <p:nvPr/>
          </p:nvSpPr>
          <p:spPr>
            <a:xfrm>
              <a:off x="2695425" y="2444550"/>
              <a:ext cx="8275" cy="8725"/>
            </a:xfrm>
            <a:custGeom>
              <a:rect b="b" l="l" r="r" t="t"/>
              <a:pathLst>
                <a:path extrusionOk="0" h="349" w="331">
                  <a:moveTo>
                    <a:pt x="223" y="0"/>
                  </a:moveTo>
                  <a:lnTo>
                    <a:pt x="0" y="348"/>
                  </a:lnTo>
                  <a:lnTo>
                    <a:pt x="330" y="259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14"/>
            <p:cNvSpPr/>
            <p:nvPr/>
          </p:nvSpPr>
          <p:spPr>
            <a:xfrm>
              <a:off x="2708575" y="24541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9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14"/>
            <p:cNvSpPr/>
            <p:nvPr/>
          </p:nvSpPr>
          <p:spPr>
            <a:xfrm>
              <a:off x="2685600" y="24657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1"/>
                  </a:moveTo>
                  <a:lnTo>
                    <a:pt x="670" y="108"/>
                  </a:lnTo>
                  <a:cubicBezTo>
                    <a:pt x="1241" y="616"/>
                    <a:pt x="1365" y="1482"/>
                    <a:pt x="928" y="2133"/>
                  </a:cubicBezTo>
                  <a:cubicBezTo>
                    <a:pt x="714" y="2454"/>
                    <a:pt x="375" y="2713"/>
                    <a:pt x="1" y="2847"/>
                  </a:cubicBezTo>
                  <a:cubicBezTo>
                    <a:pt x="491" y="2784"/>
                    <a:pt x="955" y="2516"/>
                    <a:pt x="1250" y="2070"/>
                  </a:cubicBezTo>
                  <a:cubicBezTo>
                    <a:pt x="1678" y="1419"/>
                    <a:pt x="1633" y="590"/>
                    <a:pt x="1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14"/>
            <p:cNvSpPr/>
            <p:nvPr/>
          </p:nvSpPr>
          <p:spPr>
            <a:xfrm>
              <a:off x="2633200" y="2447900"/>
              <a:ext cx="59575" cy="56225"/>
            </a:xfrm>
            <a:custGeom>
              <a:rect b="b" l="l" r="r" t="t"/>
              <a:pathLst>
                <a:path extrusionOk="0" h="2249" w="2383">
                  <a:moveTo>
                    <a:pt x="1844" y="1"/>
                  </a:moveTo>
                  <a:cubicBezTo>
                    <a:pt x="1268" y="1"/>
                    <a:pt x="707" y="282"/>
                    <a:pt x="357" y="803"/>
                  </a:cubicBezTo>
                  <a:cubicBezTo>
                    <a:pt x="63" y="1240"/>
                    <a:pt x="0" y="1766"/>
                    <a:pt x="125" y="2248"/>
                  </a:cubicBezTo>
                  <a:cubicBezTo>
                    <a:pt x="107" y="1847"/>
                    <a:pt x="214" y="1436"/>
                    <a:pt x="428" y="1115"/>
                  </a:cubicBezTo>
                  <a:cubicBezTo>
                    <a:pt x="724" y="665"/>
                    <a:pt x="1216" y="424"/>
                    <a:pt x="1719" y="424"/>
                  </a:cubicBezTo>
                  <a:cubicBezTo>
                    <a:pt x="1943" y="424"/>
                    <a:pt x="2170" y="472"/>
                    <a:pt x="2382" y="571"/>
                  </a:cubicBezTo>
                  <a:lnTo>
                    <a:pt x="2275" y="54"/>
                  </a:lnTo>
                  <a:cubicBezTo>
                    <a:pt x="2133" y="18"/>
                    <a:pt x="1988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55" name="Google Shape;3455;p14"/>
          <p:cNvSpPr txBox="1"/>
          <p:nvPr>
            <p:ph type="title"/>
          </p:nvPr>
        </p:nvSpPr>
        <p:spPr>
          <a:xfrm>
            <a:off x="4599900" y="2150850"/>
            <a:ext cx="38241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456" name="Google Shape;3456;p14"/>
          <p:cNvSpPr txBox="1"/>
          <p:nvPr>
            <p:ph hasCustomPrompt="1" idx="2" type="title"/>
          </p:nvPr>
        </p:nvSpPr>
        <p:spPr>
          <a:xfrm>
            <a:off x="4599900" y="1337825"/>
            <a:ext cx="38241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457" name="Google Shape;3457;p14"/>
          <p:cNvSpPr txBox="1"/>
          <p:nvPr>
            <p:ph idx="1" type="subTitle"/>
          </p:nvPr>
        </p:nvSpPr>
        <p:spPr>
          <a:xfrm>
            <a:off x="4599900" y="2903575"/>
            <a:ext cx="38241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12_1">
    <p:spTree>
      <p:nvGrpSpPr>
        <p:cNvPr id="3458" name="Shape 3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9" name="Google Shape;3459;p15"/>
          <p:cNvGrpSpPr/>
          <p:nvPr/>
        </p:nvGrpSpPr>
        <p:grpSpPr>
          <a:xfrm>
            <a:off x="1574215" y="-201779"/>
            <a:ext cx="5995573" cy="6037845"/>
            <a:chOff x="5182600" y="2999025"/>
            <a:chExt cx="1290675" cy="1299775"/>
          </a:xfrm>
        </p:grpSpPr>
        <p:sp>
          <p:nvSpPr>
            <p:cNvPr id="3460" name="Google Shape;3460;p15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15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15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15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15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15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15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15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15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15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15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15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15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15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15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15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15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15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15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15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15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15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15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15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15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15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15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15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15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15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15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15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15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15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15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15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15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15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15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15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15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15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15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15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15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15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15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15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15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15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15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15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15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15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15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15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15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15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15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15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15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15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15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15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15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15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15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15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15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15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15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15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15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15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15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15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15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37" name="Google Shape;3537;p15"/>
          <p:cNvGrpSpPr/>
          <p:nvPr/>
        </p:nvGrpSpPr>
        <p:grpSpPr>
          <a:xfrm>
            <a:off x="-2025263" y="608800"/>
            <a:ext cx="3824144" cy="3925915"/>
            <a:chOff x="3769050" y="1593700"/>
            <a:chExt cx="1223100" cy="1255650"/>
          </a:xfrm>
        </p:grpSpPr>
        <p:sp>
          <p:nvSpPr>
            <p:cNvPr id="3538" name="Google Shape;3538;p15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15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15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15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15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15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15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15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15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15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15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15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15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15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15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15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15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15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15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15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15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15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15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15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15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15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15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15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15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15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15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15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15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15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15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15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15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15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15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15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15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15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15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15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15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15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15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15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15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15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15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15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15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15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15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15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15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15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15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15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15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15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15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15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15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15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15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15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15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15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15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15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15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15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15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15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15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15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15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15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15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15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15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15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15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15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15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15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15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15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15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15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15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15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15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15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15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15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15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15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15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15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15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15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15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15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15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15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15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15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15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15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15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15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15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15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15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15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15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15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15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15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15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15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15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15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15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15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15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15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15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15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15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15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15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15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15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15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15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15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15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15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15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15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15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15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15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85" name="Google Shape;3685;p15"/>
          <p:cNvSpPr txBox="1"/>
          <p:nvPr>
            <p:ph type="title"/>
          </p:nvPr>
        </p:nvSpPr>
        <p:spPr>
          <a:xfrm>
            <a:off x="2477975" y="2396250"/>
            <a:ext cx="41880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686" name="Google Shape;3686;p15"/>
          <p:cNvSpPr txBox="1"/>
          <p:nvPr>
            <p:ph hasCustomPrompt="1" idx="2" type="title"/>
          </p:nvPr>
        </p:nvSpPr>
        <p:spPr>
          <a:xfrm>
            <a:off x="2477975" y="1583225"/>
            <a:ext cx="41880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687" name="Google Shape;3687;p15"/>
          <p:cNvSpPr txBox="1"/>
          <p:nvPr>
            <p:ph idx="1" type="subTitle"/>
          </p:nvPr>
        </p:nvSpPr>
        <p:spPr>
          <a:xfrm>
            <a:off x="2477975" y="3148975"/>
            <a:ext cx="4188000" cy="41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88" name="Google Shape;3688;p15"/>
          <p:cNvSpPr/>
          <p:nvPr/>
        </p:nvSpPr>
        <p:spPr>
          <a:xfrm>
            <a:off x="7345075" y="525291"/>
            <a:ext cx="4096598" cy="4092992"/>
          </a:xfrm>
          <a:custGeom>
            <a:rect b="b" l="l" r="r" t="t"/>
            <a:pathLst>
              <a:path extrusionOk="0" h="79464" w="79534">
                <a:moveTo>
                  <a:pt x="50089" y="7737"/>
                </a:moveTo>
                <a:cubicBezTo>
                  <a:pt x="52519" y="7737"/>
                  <a:pt x="54670" y="9089"/>
                  <a:pt x="55308" y="11878"/>
                </a:cubicBezTo>
                <a:cubicBezTo>
                  <a:pt x="54982" y="11925"/>
                  <a:pt x="54641" y="12002"/>
                  <a:pt x="54315" y="12111"/>
                </a:cubicBezTo>
                <a:cubicBezTo>
                  <a:pt x="53909" y="9909"/>
                  <a:pt x="52014" y="8530"/>
                  <a:pt x="49988" y="8530"/>
                </a:cubicBezTo>
                <a:cubicBezTo>
                  <a:pt x="49303" y="8530"/>
                  <a:pt x="48603" y="8688"/>
                  <a:pt x="47941" y="9025"/>
                </a:cubicBezTo>
                <a:cubicBezTo>
                  <a:pt x="47770" y="8777"/>
                  <a:pt x="47584" y="8513"/>
                  <a:pt x="47398" y="8265"/>
                </a:cubicBezTo>
                <a:cubicBezTo>
                  <a:pt x="48293" y="7914"/>
                  <a:pt x="49209" y="7737"/>
                  <a:pt x="50089" y="7737"/>
                </a:cubicBezTo>
                <a:close/>
                <a:moveTo>
                  <a:pt x="29234" y="8419"/>
                </a:moveTo>
                <a:cubicBezTo>
                  <a:pt x="29666" y="8419"/>
                  <a:pt x="30099" y="8451"/>
                  <a:pt x="30523" y="8513"/>
                </a:cubicBezTo>
                <a:cubicBezTo>
                  <a:pt x="30430" y="8730"/>
                  <a:pt x="30322" y="8932"/>
                  <a:pt x="30213" y="9149"/>
                </a:cubicBezTo>
                <a:cubicBezTo>
                  <a:pt x="29854" y="8896"/>
                  <a:pt x="29350" y="8797"/>
                  <a:pt x="28816" y="8797"/>
                </a:cubicBezTo>
                <a:cubicBezTo>
                  <a:pt x="27943" y="8797"/>
                  <a:pt x="26989" y="9062"/>
                  <a:pt x="26460" y="9350"/>
                </a:cubicBezTo>
                <a:cubicBezTo>
                  <a:pt x="25095" y="10079"/>
                  <a:pt x="24289" y="11584"/>
                  <a:pt x="24304" y="13088"/>
                </a:cubicBezTo>
                <a:cubicBezTo>
                  <a:pt x="23932" y="13073"/>
                  <a:pt x="23544" y="13057"/>
                  <a:pt x="23187" y="13057"/>
                </a:cubicBezTo>
                <a:cubicBezTo>
                  <a:pt x="23430" y="9856"/>
                  <a:pt x="26320" y="8419"/>
                  <a:pt x="29234" y="8419"/>
                </a:cubicBezTo>
                <a:close/>
                <a:moveTo>
                  <a:pt x="49829" y="9100"/>
                </a:moveTo>
                <a:cubicBezTo>
                  <a:pt x="51671" y="9100"/>
                  <a:pt x="53260" y="10308"/>
                  <a:pt x="53850" y="12282"/>
                </a:cubicBezTo>
                <a:lnTo>
                  <a:pt x="53679" y="12328"/>
                </a:lnTo>
                <a:cubicBezTo>
                  <a:pt x="51973" y="12980"/>
                  <a:pt x="50515" y="14003"/>
                  <a:pt x="49476" y="15384"/>
                </a:cubicBezTo>
                <a:cubicBezTo>
                  <a:pt x="49647" y="13910"/>
                  <a:pt x="49507" y="12421"/>
                  <a:pt x="48949" y="10963"/>
                </a:cubicBezTo>
                <a:cubicBezTo>
                  <a:pt x="48732" y="10421"/>
                  <a:pt x="48483" y="9893"/>
                  <a:pt x="48189" y="9412"/>
                </a:cubicBezTo>
                <a:cubicBezTo>
                  <a:pt x="48745" y="9200"/>
                  <a:pt x="49297" y="9100"/>
                  <a:pt x="49829" y="9100"/>
                </a:cubicBezTo>
                <a:close/>
                <a:moveTo>
                  <a:pt x="28807" y="9375"/>
                </a:moveTo>
                <a:cubicBezTo>
                  <a:pt x="29265" y="9375"/>
                  <a:pt x="29685" y="9471"/>
                  <a:pt x="29965" y="9723"/>
                </a:cubicBezTo>
                <a:lnTo>
                  <a:pt x="29965" y="9738"/>
                </a:lnTo>
                <a:cubicBezTo>
                  <a:pt x="29236" y="11909"/>
                  <a:pt x="29469" y="14360"/>
                  <a:pt x="30136" y="16702"/>
                </a:cubicBezTo>
                <a:cubicBezTo>
                  <a:pt x="29252" y="15322"/>
                  <a:pt x="28119" y="14174"/>
                  <a:pt x="26646" y="13600"/>
                </a:cubicBezTo>
                <a:cubicBezTo>
                  <a:pt x="26057" y="13367"/>
                  <a:pt x="25405" y="13228"/>
                  <a:pt x="24769" y="13150"/>
                </a:cubicBezTo>
                <a:cubicBezTo>
                  <a:pt x="24893" y="11878"/>
                  <a:pt x="25452" y="10638"/>
                  <a:pt x="26599" y="9955"/>
                </a:cubicBezTo>
                <a:cubicBezTo>
                  <a:pt x="27066" y="9678"/>
                  <a:pt x="27994" y="9375"/>
                  <a:pt x="28807" y="9375"/>
                </a:cubicBezTo>
                <a:close/>
                <a:moveTo>
                  <a:pt x="39333" y="1720"/>
                </a:moveTo>
                <a:cubicBezTo>
                  <a:pt x="43350" y="6791"/>
                  <a:pt x="44544" y="13367"/>
                  <a:pt x="42435" y="19447"/>
                </a:cubicBezTo>
                <a:cubicBezTo>
                  <a:pt x="42243" y="17896"/>
                  <a:pt x="41587" y="16318"/>
                  <a:pt x="39904" y="16318"/>
                </a:cubicBezTo>
                <a:cubicBezTo>
                  <a:pt x="39820" y="16318"/>
                  <a:pt x="39733" y="16322"/>
                  <a:pt x="39643" y="16330"/>
                </a:cubicBezTo>
                <a:cubicBezTo>
                  <a:pt x="38077" y="16469"/>
                  <a:pt x="36882" y="18517"/>
                  <a:pt x="36929" y="20130"/>
                </a:cubicBezTo>
                <a:cubicBezTo>
                  <a:pt x="34246" y="13895"/>
                  <a:pt x="33703" y="6466"/>
                  <a:pt x="39333" y="1720"/>
                </a:cubicBezTo>
                <a:close/>
                <a:moveTo>
                  <a:pt x="39816" y="16840"/>
                </a:moveTo>
                <a:cubicBezTo>
                  <a:pt x="39841" y="16840"/>
                  <a:pt x="39866" y="16840"/>
                  <a:pt x="39891" y="16841"/>
                </a:cubicBezTo>
                <a:cubicBezTo>
                  <a:pt x="41985" y="16935"/>
                  <a:pt x="42000" y="19587"/>
                  <a:pt x="41954" y="21122"/>
                </a:cubicBezTo>
                <a:cubicBezTo>
                  <a:pt x="41087" y="21027"/>
                  <a:pt x="40220" y="20975"/>
                  <a:pt x="39353" y="20975"/>
                </a:cubicBezTo>
                <a:cubicBezTo>
                  <a:pt x="38669" y="20975"/>
                  <a:pt x="37985" y="21007"/>
                  <a:pt x="37301" y="21076"/>
                </a:cubicBezTo>
                <a:cubicBezTo>
                  <a:pt x="37332" y="21045"/>
                  <a:pt x="37379" y="20998"/>
                  <a:pt x="37348" y="20921"/>
                </a:cubicBezTo>
                <a:cubicBezTo>
                  <a:pt x="37164" y="19529"/>
                  <a:pt x="38051" y="16840"/>
                  <a:pt x="39816" y="16840"/>
                </a:cubicBezTo>
                <a:close/>
                <a:moveTo>
                  <a:pt x="39705" y="1440"/>
                </a:moveTo>
                <a:cubicBezTo>
                  <a:pt x="39876" y="1487"/>
                  <a:pt x="40031" y="1518"/>
                  <a:pt x="40201" y="1596"/>
                </a:cubicBezTo>
                <a:cubicBezTo>
                  <a:pt x="41023" y="2045"/>
                  <a:pt x="41892" y="3627"/>
                  <a:pt x="42590" y="4294"/>
                </a:cubicBezTo>
                <a:cubicBezTo>
                  <a:pt x="43753" y="5442"/>
                  <a:pt x="44994" y="6481"/>
                  <a:pt x="46079" y="7706"/>
                </a:cubicBezTo>
                <a:cubicBezTo>
                  <a:pt x="49755" y="11816"/>
                  <a:pt x="49445" y="16919"/>
                  <a:pt x="46343" y="21184"/>
                </a:cubicBezTo>
                <a:cubicBezTo>
                  <a:pt x="46297" y="20285"/>
                  <a:pt x="45599" y="19432"/>
                  <a:pt x="44699" y="19276"/>
                </a:cubicBezTo>
                <a:cubicBezTo>
                  <a:pt x="44598" y="19259"/>
                  <a:pt x="44498" y="19251"/>
                  <a:pt x="44398" y="19251"/>
                </a:cubicBezTo>
                <a:cubicBezTo>
                  <a:pt x="43871" y="19251"/>
                  <a:pt x="43371" y="19483"/>
                  <a:pt x="42993" y="19835"/>
                </a:cubicBezTo>
                <a:cubicBezTo>
                  <a:pt x="45288" y="13538"/>
                  <a:pt x="44125" y="6543"/>
                  <a:pt x="39705" y="1440"/>
                </a:cubicBezTo>
                <a:close/>
                <a:moveTo>
                  <a:pt x="37192" y="3224"/>
                </a:moveTo>
                <a:lnTo>
                  <a:pt x="37192" y="3224"/>
                </a:lnTo>
                <a:cubicBezTo>
                  <a:pt x="33594" y="7722"/>
                  <a:pt x="33641" y="13988"/>
                  <a:pt x="36029" y="19339"/>
                </a:cubicBezTo>
                <a:cubicBezTo>
                  <a:pt x="35676" y="19113"/>
                  <a:pt x="35266" y="18980"/>
                  <a:pt x="34825" y="18980"/>
                </a:cubicBezTo>
                <a:cubicBezTo>
                  <a:pt x="34569" y="18980"/>
                  <a:pt x="34302" y="19025"/>
                  <a:pt x="34029" y="19121"/>
                </a:cubicBezTo>
                <a:cubicBezTo>
                  <a:pt x="33144" y="19447"/>
                  <a:pt x="32586" y="20331"/>
                  <a:pt x="32586" y="21215"/>
                </a:cubicBezTo>
                <a:cubicBezTo>
                  <a:pt x="30477" y="16795"/>
                  <a:pt x="28771" y="11134"/>
                  <a:pt x="32369" y="7117"/>
                </a:cubicBezTo>
                <a:cubicBezTo>
                  <a:pt x="33703" y="5628"/>
                  <a:pt x="35455" y="4589"/>
                  <a:pt x="37022" y="3364"/>
                </a:cubicBezTo>
                <a:cubicBezTo>
                  <a:pt x="37084" y="3317"/>
                  <a:pt x="37146" y="3271"/>
                  <a:pt x="37192" y="3224"/>
                </a:cubicBezTo>
                <a:close/>
                <a:moveTo>
                  <a:pt x="34861" y="19437"/>
                </a:moveTo>
                <a:cubicBezTo>
                  <a:pt x="35835" y="19437"/>
                  <a:pt x="36470" y="20239"/>
                  <a:pt x="36929" y="21076"/>
                </a:cubicBezTo>
                <a:cubicBezTo>
                  <a:pt x="36929" y="21107"/>
                  <a:pt x="36944" y="21122"/>
                  <a:pt x="36960" y="21122"/>
                </a:cubicBezTo>
                <a:cubicBezTo>
                  <a:pt x="35626" y="21277"/>
                  <a:pt x="34308" y="21541"/>
                  <a:pt x="33020" y="21960"/>
                </a:cubicBezTo>
                <a:lnTo>
                  <a:pt x="33020" y="21929"/>
                </a:lnTo>
                <a:cubicBezTo>
                  <a:pt x="32834" y="20889"/>
                  <a:pt x="33238" y="19742"/>
                  <a:pt x="34401" y="19494"/>
                </a:cubicBezTo>
                <a:cubicBezTo>
                  <a:pt x="34562" y="19455"/>
                  <a:pt x="34715" y="19437"/>
                  <a:pt x="34861" y="19437"/>
                </a:cubicBezTo>
                <a:close/>
                <a:moveTo>
                  <a:pt x="44332" y="19759"/>
                </a:moveTo>
                <a:cubicBezTo>
                  <a:pt x="44447" y="19759"/>
                  <a:pt x="44564" y="19773"/>
                  <a:pt x="44684" y="19804"/>
                </a:cubicBezTo>
                <a:cubicBezTo>
                  <a:pt x="45568" y="20036"/>
                  <a:pt x="45909" y="20905"/>
                  <a:pt x="45816" y="21727"/>
                </a:cubicBezTo>
                <a:cubicBezTo>
                  <a:pt x="45800" y="21820"/>
                  <a:pt x="45847" y="21882"/>
                  <a:pt x="45924" y="21913"/>
                </a:cubicBezTo>
                <a:lnTo>
                  <a:pt x="45924" y="21975"/>
                </a:lnTo>
                <a:cubicBezTo>
                  <a:pt x="44854" y="21618"/>
                  <a:pt x="43769" y="21386"/>
                  <a:pt x="42667" y="21215"/>
                </a:cubicBezTo>
                <a:cubicBezTo>
                  <a:pt x="42698" y="21200"/>
                  <a:pt x="42729" y="21153"/>
                  <a:pt x="42745" y="21122"/>
                </a:cubicBezTo>
                <a:cubicBezTo>
                  <a:pt x="42934" y="20394"/>
                  <a:pt x="43568" y="19759"/>
                  <a:pt x="44332" y="19759"/>
                </a:cubicBezTo>
                <a:close/>
                <a:moveTo>
                  <a:pt x="58522" y="12219"/>
                </a:moveTo>
                <a:cubicBezTo>
                  <a:pt x="60111" y="12219"/>
                  <a:pt x="61642" y="12534"/>
                  <a:pt x="63218" y="12700"/>
                </a:cubicBezTo>
                <a:cubicBezTo>
                  <a:pt x="57479" y="13584"/>
                  <a:pt x="51446" y="16082"/>
                  <a:pt x="50484" y="22316"/>
                </a:cubicBezTo>
                <a:cubicBezTo>
                  <a:pt x="50500" y="21649"/>
                  <a:pt x="50267" y="20967"/>
                  <a:pt x="49662" y="20579"/>
                </a:cubicBezTo>
                <a:cubicBezTo>
                  <a:pt x="49357" y="20376"/>
                  <a:pt x="49040" y="20291"/>
                  <a:pt x="48726" y="20291"/>
                </a:cubicBezTo>
                <a:cubicBezTo>
                  <a:pt x="48321" y="20291"/>
                  <a:pt x="47920" y="20432"/>
                  <a:pt x="47553" y="20641"/>
                </a:cubicBezTo>
                <a:cubicBezTo>
                  <a:pt x="48266" y="19478"/>
                  <a:pt x="48825" y="18206"/>
                  <a:pt x="49181" y="16904"/>
                </a:cubicBezTo>
                <a:cubicBezTo>
                  <a:pt x="51198" y="13771"/>
                  <a:pt x="54548" y="12282"/>
                  <a:pt x="58410" y="12220"/>
                </a:cubicBezTo>
                <a:cubicBezTo>
                  <a:pt x="58447" y="12219"/>
                  <a:pt x="58485" y="12219"/>
                  <a:pt x="58522" y="12219"/>
                </a:cubicBezTo>
                <a:close/>
                <a:moveTo>
                  <a:pt x="16704" y="13197"/>
                </a:moveTo>
                <a:lnTo>
                  <a:pt x="16704" y="13197"/>
                </a:lnTo>
                <a:cubicBezTo>
                  <a:pt x="18178" y="13460"/>
                  <a:pt x="19636" y="13615"/>
                  <a:pt x="21109" y="13693"/>
                </a:cubicBezTo>
                <a:cubicBezTo>
                  <a:pt x="23622" y="13833"/>
                  <a:pt x="26212" y="13522"/>
                  <a:pt x="28228" y="15384"/>
                </a:cubicBezTo>
                <a:cubicBezTo>
                  <a:pt x="29887" y="16935"/>
                  <a:pt x="30989" y="19571"/>
                  <a:pt x="31811" y="21727"/>
                </a:cubicBezTo>
                <a:cubicBezTo>
                  <a:pt x="31332" y="21361"/>
                  <a:pt x="30747" y="21137"/>
                  <a:pt x="30159" y="21137"/>
                </a:cubicBezTo>
                <a:cubicBezTo>
                  <a:pt x="29775" y="21137"/>
                  <a:pt x="29390" y="21233"/>
                  <a:pt x="29034" y="21448"/>
                </a:cubicBezTo>
                <a:cubicBezTo>
                  <a:pt x="28430" y="21820"/>
                  <a:pt x="28073" y="22440"/>
                  <a:pt x="27995" y="23076"/>
                </a:cubicBezTo>
                <a:cubicBezTo>
                  <a:pt x="26103" y="18020"/>
                  <a:pt x="21574" y="15135"/>
                  <a:pt x="16704" y="13197"/>
                </a:cubicBezTo>
                <a:close/>
                <a:moveTo>
                  <a:pt x="48614" y="20808"/>
                </a:moveTo>
                <a:cubicBezTo>
                  <a:pt x="48832" y="20808"/>
                  <a:pt x="49053" y="20860"/>
                  <a:pt x="49274" y="20983"/>
                </a:cubicBezTo>
                <a:cubicBezTo>
                  <a:pt x="50298" y="21572"/>
                  <a:pt x="49879" y="22689"/>
                  <a:pt x="49585" y="23588"/>
                </a:cubicBezTo>
                <a:cubicBezTo>
                  <a:pt x="48577" y="23014"/>
                  <a:pt x="47553" y="22549"/>
                  <a:pt x="46483" y="22161"/>
                </a:cubicBezTo>
                <a:cubicBezTo>
                  <a:pt x="46622" y="22006"/>
                  <a:pt x="46731" y="21836"/>
                  <a:pt x="46855" y="21665"/>
                </a:cubicBezTo>
                <a:cubicBezTo>
                  <a:pt x="47375" y="21249"/>
                  <a:pt x="47980" y="20808"/>
                  <a:pt x="48614" y="20808"/>
                </a:cubicBezTo>
                <a:close/>
                <a:moveTo>
                  <a:pt x="30232" y="21665"/>
                </a:moveTo>
                <a:cubicBezTo>
                  <a:pt x="30819" y="21665"/>
                  <a:pt x="31394" y="21946"/>
                  <a:pt x="31826" y="22378"/>
                </a:cubicBezTo>
                <a:cubicBezTo>
                  <a:pt x="31423" y="22534"/>
                  <a:pt x="31035" y="22689"/>
                  <a:pt x="30647" y="22890"/>
                </a:cubicBezTo>
                <a:cubicBezTo>
                  <a:pt x="29887" y="23231"/>
                  <a:pt x="29190" y="23666"/>
                  <a:pt x="28538" y="24100"/>
                </a:cubicBezTo>
                <a:cubicBezTo>
                  <a:pt x="28243" y="23231"/>
                  <a:pt x="28585" y="22223"/>
                  <a:pt x="29469" y="21836"/>
                </a:cubicBezTo>
                <a:cubicBezTo>
                  <a:pt x="29718" y="21718"/>
                  <a:pt x="29976" y="21665"/>
                  <a:pt x="30232" y="21665"/>
                </a:cubicBezTo>
                <a:close/>
                <a:moveTo>
                  <a:pt x="33915" y="24726"/>
                </a:moveTo>
                <a:cubicBezTo>
                  <a:pt x="34202" y="24726"/>
                  <a:pt x="34489" y="24891"/>
                  <a:pt x="34618" y="25139"/>
                </a:cubicBezTo>
                <a:cubicBezTo>
                  <a:pt x="34851" y="25527"/>
                  <a:pt x="34664" y="25992"/>
                  <a:pt x="34292" y="26194"/>
                </a:cubicBezTo>
                <a:cubicBezTo>
                  <a:pt x="34274" y="26190"/>
                  <a:pt x="34255" y="26188"/>
                  <a:pt x="34235" y="26188"/>
                </a:cubicBezTo>
                <a:cubicBezTo>
                  <a:pt x="34172" y="26188"/>
                  <a:pt x="34107" y="26208"/>
                  <a:pt x="34060" y="26256"/>
                </a:cubicBezTo>
                <a:cubicBezTo>
                  <a:pt x="33765" y="26256"/>
                  <a:pt x="33501" y="26178"/>
                  <a:pt x="33300" y="25915"/>
                </a:cubicBezTo>
                <a:cubicBezTo>
                  <a:pt x="33067" y="25558"/>
                  <a:pt x="33207" y="25031"/>
                  <a:pt x="33548" y="24829"/>
                </a:cubicBezTo>
                <a:cubicBezTo>
                  <a:pt x="33661" y="24758"/>
                  <a:pt x="33788" y="24726"/>
                  <a:pt x="33915" y="24726"/>
                </a:cubicBezTo>
                <a:close/>
                <a:moveTo>
                  <a:pt x="45417" y="24707"/>
                </a:moveTo>
                <a:cubicBezTo>
                  <a:pt x="45691" y="24707"/>
                  <a:pt x="45969" y="24819"/>
                  <a:pt x="46173" y="25015"/>
                </a:cubicBezTo>
                <a:cubicBezTo>
                  <a:pt x="46529" y="25341"/>
                  <a:pt x="46793" y="26023"/>
                  <a:pt x="46250" y="26318"/>
                </a:cubicBezTo>
                <a:cubicBezTo>
                  <a:pt x="46127" y="26390"/>
                  <a:pt x="45981" y="26415"/>
                  <a:pt x="45829" y="26415"/>
                </a:cubicBezTo>
                <a:cubicBezTo>
                  <a:pt x="45653" y="26415"/>
                  <a:pt x="45470" y="26382"/>
                  <a:pt x="45304" y="26349"/>
                </a:cubicBezTo>
                <a:cubicBezTo>
                  <a:pt x="45320" y="26271"/>
                  <a:pt x="45288" y="26178"/>
                  <a:pt x="45211" y="26163"/>
                </a:cubicBezTo>
                <a:cubicBezTo>
                  <a:pt x="44699" y="26039"/>
                  <a:pt x="44327" y="25527"/>
                  <a:pt x="44699" y="25062"/>
                </a:cubicBezTo>
                <a:cubicBezTo>
                  <a:pt x="44884" y="24816"/>
                  <a:pt x="45148" y="24707"/>
                  <a:pt x="45417" y="24707"/>
                </a:cubicBezTo>
                <a:close/>
                <a:moveTo>
                  <a:pt x="65808" y="13011"/>
                </a:moveTo>
                <a:lnTo>
                  <a:pt x="65808" y="13011"/>
                </a:lnTo>
                <a:cubicBezTo>
                  <a:pt x="64551" y="18796"/>
                  <a:pt x="61077" y="23449"/>
                  <a:pt x="56161" y="26566"/>
                </a:cubicBezTo>
                <a:cubicBezTo>
                  <a:pt x="57231" y="24720"/>
                  <a:pt x="57929" y="22549"/>
                  <a:pt x="55788" y="21107"/>
                </a:cubicBezTo>
                <a:cubicBezTo>
                  <a:pt x="55202" y="20706"/>
                  <a:pt x="54605" y="20536"/>
                  <a:pt x="54023" y="20536"/>
                </a:cubicBezTo>
                <a:cubicBezTo>
                  <a:pt x="52912" y="20536"/>
                  <a:pt x="51851" y="21156"/>
                  <a:pt x="50996" y="21991"/>
                </a:cubicBezTo>
                <a:lnTo>
                  <a:pt x="50996" y="21991"/>
                </a:lnTo>
                <a:cubicBezTo>
                  <a:pt x="52919" y="15368"/>
                  <a:pt x="59635" y="13693"/>
                  <a:pt x="65808" y="13011"/>
                </a:cubicBezTo>
                <a:close/>
                <a:moveTo>
                  <a:pt x="54008" y="21062"/>
                </a:moveTo>
                <a:cubicBezTo>
                  <a:pt x="54550" y="21062"/>
                  <a:pt x="55100" y="21248"/>
                  <a:pt x="55633" y="21696"/>
                </a:cubicBezTo>
                <a:cubicBezTo>
                  <a:pt x="57867" y="23557"/>
                  <a:pt x="55804" y="26178"/>
                  <a:pt x="54594" y="27946"/>
                </a:cubicBezTo>
                <a:cubicBezTo>
                  <a:pt x="53912" y="27031"/>
                  <a:pt x="53136" y="26178"/>
                  <a:pt x="52237" y="25449"/>
                </a:cubicBezTo>
                <a:cubicBezTo>
                  <a:pt x="51523" y="24844"/>
                  <a:pt x="50763" y="24317"/>
                  <a:pt x="49972" y="23852"/>
                </a:cubicBezTo>
                <a:cubicBezTo>
                  <a:pt x="50019" y="23852"/>
                  <a:pt x="50050" y="23821"/>
                  <a:pt x="50096" y="23774"/>
                </a:cubicBezTo>
                <a:cubicBezTo>
                  <a:pt x="50980" y="22558"/>
                  <a:pt x="52465" y="21062"/>
                  <a:pt x="54008" y="21062"/>
                </a:cubicBezTo>
                <a:close/>
                <a:moveTo>
                  <a:pt x="11772" y="11925"/>
                </a:moveTo>
                <a:lnTo>
                  <a:pt x="11772" y="11925"/>
                </a:lnTo>
                <a:cubicBezTo>
                  <a:pt x="18116" y="14313"/>
                  <a:pt x="24552" y="16764"/>
                  <a:pt x="27452" y="23309"/>
                </a:cubicBezTo>
                <a:cubicBezTo>
                  <a:pt x="26495" y="22606"/>
                  <a:pt x="25239" y="22122"/>
                  <a:pt x="24045" y="22122"/>
                </a:cubicBezTo>
                <a:cubicBezTo>
                  <a:pt x="23131" y="22122"/>
                  <a:pt x="22254" y="22406"/>
                  <a:pt x="21574" y="23092"/>
                </a:cubicBezTo>
                <a:cubicBezTo>
                  <a:pt x="20132" y="24550"/>
                  <a:pt x="21047" y="26861"/>
                  <a:pt x="22427" y="28210"/>
                </a:cubicBezTo>
                <a:cubicBezTo>
                  <a:pt x="15200" y="25884"/>
                  <a:pt x="13618" y="18470"/>
                  <a:pt x="11772" y="11925"/>
                </a:cubicBezTo>
                <a:close/>
                <a:moveTo>
                  <a:pt x="24116" y="22708"/>
                </a:moveTo>
                <a:cubicBezTo>
                  <a:pt x="25505" y="22708"/>
                  <a:pt x="26968" y="23511"/>
                  <a:pt x="27840" y="24457"/>
                </a:cubicBezTo>
                <a:cubicBezTo>
                  <a:pt x="27856" y="24472"/>
                  <a:pt x="27871" y="24488"/>
                  <a:pt x="27887" y="24488"/>
                </a:cubicBezTo>
                <a:cubicBezTo>
                  <a:pt x="26289" y="25682"/>
                  <a:pt x="24940" y="27109"/>
                  <a:pt x="23854" y="28706"/>
                </a:cubicBezTo>
                <a:cubicBezTo>
                  <a:pt x="23777" y="28675"/>
                  <a:pt x="23730" y="28675"/>
                  <a:pt x="23653" y="28660"/>
                </a:cubicBezTo>
                <a:cubicBezTo>
                  <a:pt x="22226" y="27481"/>
                  <a:pt x="20318" y="24860"/>
                  <a:pt x="22257" y="23324"/>
                </a:cubicBezTo>
                <a:cubicBezTo>
                  <a:pt x="22812" y="22889"/>
                  <a:pt x="23456" y="22708"/>
                  <a:pt x="24116" y="22708"/>
                </a:cubicBezTo>
                <a:close/>
                <a:moveTo>
                  <a:pt x="40574" y="21603"/>
                </a:moveTo>
                <a:cubicBezTo>
                  <a:pt x="45475" y="21898"/>
                  <a:pt x="49647" y="23867"/>
                  <a:pt x="52656" y="27000"/>
                </a:cubicBezTo>
                <a:cubicBezTo>
                  <a:pt x="49833" y="27822"/>
                  <a:pt x="45537" y="28551"/>
                  <a:pt x="43396" y="30924"/>
                </a:cubicBezTo>
                <a:cubicBezTo>
                  <a:pt x="44094" y="29606"/>
                  <a:pt x="44699" y="28241"/>
                  <a:pt x="45180" y="26814"/>
                </a:cubicBezTo>
                <a:cubicBezTo>
                  <a:pt x="45372" y="26860"/>
                  <a:pt x="45578" y="26888"/>
                  <a:pt x="45782" y="26888"/>
                </a:cubicBezTo>
                <a:cubicBezTo>
                  <a:pt x="46270" y="26888"/>
                  <a:pt x="46740" y="26726"/>
                  <a:pt x="46948" y="26256"/>
                </a:cubicBezTo>
                <a:cubicBezTo>
                  <a:pt x="47305" y="25480"/>
                  <a:pt x="46684" y="24596"/>
                  <a:pt x="45955" y="24302"/>
                </a:cubicBezTo>
                <a:cubicBezTo>
                  <a:pt x="45781" y="24231"/>
                  <a:pt x="45596" y="24197"/>
                  <a:pt x="45411" y="24197"/>
                </a:cubicBezTo>
                <a:cubicBezTo>
                  <a:pt x="44823" y="24197"/>
                  <a:pt x="44244" y="24544"/>
                  <a:pt x="44079" y="25170"/>
                </a:cubicBezTo>
                <a:cubicBezTo>
                  <a:pt x="43939" y="25728"/>
                  <a:pt x="44311" y="26333"/>
                  <a:pt x="44839" y="26457"/>
                </a:cubicBezTo>
                <a:cubicBezTo>
                  <a:pt x="44808" y="26473"/>
                  <a:pt x="44792" y="26504"/>
                  <a:pt x="44777" y="26535"/>
                </a:cubicBezTo>
                <a:cubicBezTo>
                  <a:pt x="44156" y="28086"/>
                  <a:pt x="43520" y="29637"/>
                  <a:pt x="42853" y="31157"/>
                </a:cubicBezTo>
                <a:cubicBezTo>
                  <a:pt x="43210" y="27946"/>
                  <a:pt x="42435" y="24984"/>
                  <a:pt x="40403" y="21603"/>
                </a:cubicBezTo>
                <a:close/>
                <a:moveTo>
                  <a:pt x="12749" y="25170"/>
                </a:moveTo>
                <a:cubicBezTo>
                  <a:pt x="13432" y="27109"/>
                  <a:pt x="14424" y="28861"/>
                  <a:pt x="15898" y="30133"/>
                </a:cubicBezTo>
                <a:cubicBezTo>
                  <a:pt x="15397" y="30043"/>
                  <a:pt x="14898" y="29999"/>
                  <a:pt x="14401" y="29999"/>
                </a:cubicBezTo>
                <a:cubicBezTo>
                  <a:pt x="12853" y="29999"/>
                  <a:pt x="11329" y="30425"/>
                  <a:pt x="9849" y="31188"/>
                </a:cubicBezTo>
                <a:cubicBezTo>
                  <a:pt x="8624" y="28660"/>
                  <a:pt x="9803" y="25961"/>
                  <a:pt x="12594" y="25310"/>
                </a:cubicBezTo>
                <a:cubicBezTo>
                  <a:pt x="12672" y="25294"/>
                  <a:pt x="12734" y="25232"/>
                  <a:pt x="12749" y="25170"/>
                </a:cubicBezTo>
                <a:close/>
                <a:moveTo>
                  <a:pt x="66475" y="13305"/>
                </a:moveTo>
                <a:cubicBezTo>
                  <a:pt x="66537" y="13476"/>
                  <a:pt x="66568" y="13709"/>
                  <a:pt x="66583" y="14019"/>
                </a:cubicBezTo>
                <a:cubicBezTo>
                  <a:pt x="66661" y="15368"/>
                  <a:pt x="66118" y="17152"/>
                  <a:pt x="66040" y="18486"/>
                </a:cubicBezTo>
                <a:cubicBezTo>
                  <a:pt x="65947" y="20300"/>
                  <a:pt x="66180" y="22208"/>
                  <a:pt x="65916" y="24007"/>
                </a:cubicBezTo>
                <a:cubicBezTo>
                  <a:pt x="65249" y="28365"/>
                  <a:pt x="61418" y="29668"/>
                  <a:pt x="57882" y="31234"/>
                </a:cubicBezTo>
                <a:cubicBezTo>
                  <a:pt x="58363" y="30459"/>
                  <a:pt x="58425" y="29420"/>
                  <a:pt x="57867" y="28660"/>
                </a:cubicBezTo>
                <a:cubicBezTo>
                  <a:pt x="57456" y="28089"/>
                  <a:pt x="56742" y="27778"/>
                  <a:pt x="56041" y="27778"/>
                </a:cubicBezTo>
                <a:cubicBezTo>
                  <a:pt x="55790" y="27778"/>
                  <a:pt x="55541" y="27818"/>
                  <a:pt x="55308" y="27900"/>
                </a:cubicBezTo>
                <a:cubicBezTo>
                  <a:pt x="55401" y="27745"/>
                  <a:pt x="55494" y="27621"/>
                  <a:pt x="55618" y="27466"/>
                </a:cubicBezTo>
                <a:cubicBezTo>
                  <a:pt x="61232" y="24674"/>
                  <a:pt x="65110" y="19401"/>
                  <a:pt x="66475" y="13305"/>
                </a:cubicBezTo>
                <a:close/>
                <a:moveTo>
                  <a:pt x="39537" y="21602"/>
                </a:moveTo>
                <a:cubicBezTo>
                  <a:pt x="39583" y="21602"/>
                  <a:pt x="39628" y="21603"/>
                  <a:pt x="39674" y="21603"/>
                </a:cubicBezTo>
                <a:cubicBezTo>
                  <a:pt x="37658" y="24271"/>
                  <a:pt x="35998" y="27404"/>
                  <a:pt x="36308" y="30614"/>
                </a:cubicBezTo>
                <a:cubicBezTo>
                  <a:pt x="35750" y="29265"/>
                  <a:pt x="35145" y="27931"/>
                  <a:pt x="34540" y="26566"/>
                </a:cubicBezTo>
                <a:cubicBezTo>
                  <a:pt x="34556" y="26535"/>
                  <a:pt x="34556" y="26504"/>
                  <a:pt x="34556" y="26473"/>
                </a:cubicBezTo>
                <a:cubicBezTo>
                  <a:pt x="35052" y="26194"/>
                  <a:pt x="35331" y="25604"/>
                  <a:pt x="35145" y="25031"/>
                </a:cubicBezTo>
                <a:cubicBezTo>
                  <a:pt x="34968" y="24533"/>
                  <a:pt x="34446" y="24225"/>
                  <a:pt x="33933" y="24225"/>
                </a:cubicBezTo>
                <a:cubicBezTo>
                  <a:pt x="33774" y="24225"/>
                  <a:pt x="33617" y="24255"/>
                  <a:pt x="33470" y="24317"/>
                </a:cubicBezTo>
                <a:cubicBezTo>
                  <a:pt x="32850" y="24596"/>
                  <a:pt x="32524" y="25387"/>
                  <a:pt x="32803" y="26008"/>
                </a:cubicBezTo>
                <a:cubicBezTo>
                  <a:pt x="32993" y="26444"/>
                  <a:pt x="33482" y="26772"/>
                  <a:pt x="33978" y="26772"/>
                </a:cubicBezTo>
                <a:cubicBezTo>
                  <a:pt x="34010" y="26772"/>
                  <a:pt x="34043" y="26770"/>
                  <a:pt x="34075" y="26768"/>
                </a:cubicBezTo>
                <a:cubicBezTo>
                  <a:pt x="34773" y="28272"/>
                  <a:pt x="35471" y="29807"/>
                  <a:pt x="36231" y="31296"/>
                </a:cubicBezTo>
                <a:cubicBezTo>
                  <a:pt x="34153" y="28505"/>
                  <a:pt x="31128" y="26488"/>
                  <a:pt x="27639" y="25713"/>
                </a:cubicBezTo>
                <a:cubicBezTo>
                  <a:pt x="30863" y="23103"/>
                  <a:pt x="35075" y="21602"/>
                  <a:pt x="39537" y="21602"/>
                </a:cubicBezTo>
                <a:close/>
                <a:moveTo>
                  <a:pt x="56007" y="28263"/>
                </a:moveTo>
                <a:cubicBezTo>
                  <a:pt x="56566" y="28263"/>
                  <a:pt x="57111" y="28481"/>
                  <a:pt x="57464" y="28985"/>
                </a:cubicBezTo>
                <a:cubicBezTo>
                  <a:pt x="58037" y="29870"/>
                  <a:pt x="57634" y="31002"/>
                  <a:pt x="56812" y="31529"/>
                </a:cubicBezTo>
                <a:cubicBezTo>
                  <a:pt x="56766" y="31576"/>
                  <a:pt x="56719" y="31622"/>
                  <a:pt x="56704" y="31684"/>
                </a:cubicBezTo>
                <a:cubicBezTo>
                  <a:pt x="56238" y="30567"/>
                  <a:pt x="55649" y="29497"/>
                  <a:pt x="54982" y="28505"/>
                </a:cubicBezTo>
                <a:cubicBezTo>
                  <a:pt x="55299" y="28349"/>
                  <a:pt x="55656" y="28263"/>
                  <a:pt x="56007" y="28263"/>
                </a:cubicBezTo>
                <a:close/>
                <a:moveTo>
                  <a:pt x="12346" y="23759"/>
                </a:moveTo>
                <a:cubicBezTo>
                  <a:pt x="12439" y="24147"/>
                  <a:pt x="12532" y="24519"/>
                  <a:pt x="12656" y="24875"/>
                </a:cubicBezTo>
                <a:cubicBezTo>
                  <a:pt x="12611" y="24853"/>
                  <a:pt x="12565" y="24838"/>
                  <a:pt x="12514" y="24838"/>
                </a:cubicBezTo>
                <a:cubicBezTo>
                  <a:pt x="12495" y="24838"/>
                  <a:pt x="12475" y="24840"/>
                  <a:pt x="12455" y="24844"/>
                </a:cubicBezTo>
                <a:cubicBezTo>
                  <a:pt x="9539" y="25418"/>
                  <a:pt x="7755" y="28768"/>
                  <a:pt x="9508" y="31358"/>
                </a:cubicBezTo>
                <a:lnTo>
                  <a:pt x="8763" y="31824"/>
                </a:lnTo>
                <a:cubicBezTo>
                  <a:pt x="6530" y="28365"/>
                  <a:pt x="8221" y="24534"/>
                  <a:pt x="12346" y="23759"/>
                </a:cubicBezTo>
                <a:close/>
                <a:moveTo>
                  <a:pt x="22643" y="29015"/>
                </a:moveTo>
                <a:cubicBezTo>
                  <a:pt x="22960" y="29015"/>
                  <a:pt x="23286" y="29058"/>
                  <a:pt x="23591" y="29110"/>
                </a:cubicBezTo>
                <a:cubicBezTo>
                  <a:pt x="23032" y="29994"/>
                  <a:pt x="22536" y="30924"/>
                  <a:pt x="22133" y="31901"/>
                </a:cubicBezTo>
                <a:cubicBezTo>
                  <a:pt x="21218" y="31653"/>
                  <a:pt x="20597" y="30738"/>
                  <a:pt x="21094" y="29807"/>
                </a:cubicBezTo>
                <a:cubicBezTo>
                  <a:pt x="21414" y="29187"/>
                  <a:pt x="22010" y="29015"/>
                  <a:pt x="22643" y="29015"/>
                </a:cubicBezTo>
                <a:close/>
                <a:moveTo>
                  <a:pt x="11819" y="14469"/>
                </a:moveTo>
                <a:cubicBezTo>
                  <a:pt x="13075" y="20486"/>
                  <a:pt x="15929" y="26566"/>
                  <a:pt x="21947" y="28644"/>
                </a:cubicBezTo>
                <a:cubicBezTo>
                  <a:pt x="21326" y="28784"/>
                  <a:pt x="20783" y="29125"/>
                  <a:pt x="20520" y="29870"/>
                </a:cubicBezTo>
                <a:cubicBezTo>
                  <a:pt x="20256" y="30661"/>
                  <a:pt x="20551" y="31452"/>
                  <a:pt x="21140" y="31917"/>
                </a:cubicBezTo>
                <a:cubicBezTo>
                  <a:pt x="17340" y="30986"/>
                  <a:pt x="14130" y="28551"/>
                  <a:pt x="12889" y="24643"/>
                </a:cubicBezTo>
                <a:cubicBezTo>
                  <a:pt x="12765" y="24302"/>
                  <a:pt x="12687" y="23945"/>
                  <a:pt x="12610" y="23604"/>
                </a:cubicBezTo>
                <a:cubicBezTo>
                  <a:pt x="12672" y="23480"/>
                  <a:pt x="12641" y="23324"/>
                  <a:pt x="12517" y="23247"/>
                </a:cubicBezTo>
                <a:cubicBezTo>
                  <a:pt x="11881" y="20455"/>
                  <a:pt x="11881" y="17400"/>
                  <a:pt x="11819" y="14469"/>
                </a:cubicBezTo>
                <a:close/>
                <a:moveTo>
                  <a:pt x="66614" y="24720"/>
                </a:moveTo>
                <a:cubicBezTo>
                  <a:pt x="68413" y="25031"/>
                  <a:pt x="70305" y="25527"/>
                  <a:pt x="70972" y="27466"/>
                </a:cubicBezTo>
                <a:cubicBezTo>
                  <a:pt x="71546" y="29141"/>
                  <a:pt x="70895" y="30754"/>
                  <a:pt x="70073" y="32227"/>
                </a:cubicBezTo>
                <a:cubicBezTo>
                  <a:pt x="68026" y="30676"/>
                  <a:pt x="65839" y="29528"/>
                  <a:pt x="63249" y="29482"/>
                </a:cubicBezTo>
                <a:cubicBezTo>
                  <a:pt x="64489" y="28660"/>
                  <a:pt x="65560" y="27636"/>
                  <a:pt x="66180" y="26225"/>
                </a:cubicBezTo>
                <a:cubicBezTo>
                  <a:pt x="66397" y="25728"/>
                  <a:pt x="66537" y="25232"/>
                  <a:pt x="66614" y="24720"/>
                </a:cubicBezTo>
                <a:close/>
                <a:moveTo>
                  <a:pt x="39809" y="22642"/>
                </a:moveTo>
                <a:cubicBezTo>
                  <a:pt x="39974" y="22642"/>
                  <a:pt x="40179" y="22768"/>
                  <a:pt x="40496" y="23045"/>
                </a:cubicBezTo>
                <a:cubicBezTo>
                  <a:pt x="41892" y="24240"/>
                  <a:pt x="42574" y="27900"/>
                  <a:pt x="42574" y="29652"/>
                </a:cubicBezTo>
                <a:cubicBezTo>
                  <a:pt x="42590" y="30676"/>
                  <a:pt x="42388" y="31684"/>
                  <a:pt x="42125" y="32692"/>
                </a:cubicBezTo>
                <a:cubicBezTo>
                  <a:pt x="41737" y="31917"/>
                  <a:pt x="40837" y="31312"/>
                  <a:pt x="39922" y="31281"/>
                </a:cubicBezTo>
                <a:cubicBezTo>
                  <a:pt x="39863" y="31277"/>
                  <a:pt x="39802" y="31276"/>
                  <a:pt x="39740" y="31276"/>
                </a:cubicBezTo>
                <a:cubicBezTo>
                  <a:pt x="38963" y="31276"/>
                  <a:pt x="38024" y="31551"/>
                  <a:pt x="37565" y="32211"/>
                </a:cubicBezTo>
                <a:cubicBezTo>
                  <a:pt x="37410" y="32444"/>
                  <a:pt x="37332" y="32692"/>
                  <a:pt x="37301" y="32971"/>
                </a:cubicBezTo>
                <a:cubicBezTo>
                  <a:pt x="36479" y="30521"/>
                  <a:pt x="36696" y="28008"/>
                  <a:pt x="37797" y="25651"/>
                </a:cubicBezTo>
                <a:cubicBezTo>
                  <a:pt x="38123" y="24953"/>
                  <a:pt x="38511" y="24302"/>
                  <a:pt x="38945" y="23666"/>
                </a:cubicBezTo>
                <a:cubicBezTo>
                  <a:pt x="39359" y="23025"/>
                  <a:pt x="39522" y="22642"/>
                  <a:pt x="39809" y="22642"/>
                </a:cubicBezTo>
                <a:close/>
                <a:moveTo>
                  <a:pt x="66707" y="23464"/>
                </a:moveTo>
                <a:cubicBezTo>
                  <a:pt x="68972" y="23759"/>
                  <a:pt x="71360" y="24395"/>
                  <a:pt x="72446" y="26644"/>
                </a:cubicBezTo>
                <a:cubicBezTo>
                  <a:pt x="73531" y="28892"/>
                  <a:pt x="72523" y="31203"/>
                  <a:pt x="71065" y="32987"/>
                </a:cubicBezTo>
                <a:cubicBezTo>
                  <a:pt x="70879" y="32832"/>
                  <a:pt x="70693" y="32677"/>
                  <a:pt x="70507" y="32522"/>
                </a:cubicBezTo>
                <a:cubicBezTo>
                  <a:pt x="71593" y="30847"/>
                  <a:pt x="72244" y="28675"/>
                  <a:pt x="71314" y="26783"/>
                </a:cubicBezTo>
                <a:cubicBezTo>
                  <a:pt x="70445" y="25000"/>
                  <a:pt x="68506" y="24395"/>
                  <a:pt x="66645" y="24333"/>
                </a:cubicBezTo>
                <a:cubicBezTo>
                  <a:pt x="66661" y="24069"/>
                  <a:pt x="66692" y="23774"/>
                  <a:pt x="66707" y="23464"/>
                </a:cubicBezTo>
                <a:close/>
                <a:moveTo>
                  <a:pt x="24992" y="32725"/>
                </a:moveTo>
                <a:cubicBezTo>
                  <a:pt x="25296" y="32725"/>
                  <a:pt x="25592" y="32843"/>
                  <a:pt x="25762" y="33127"/>
                </a:cubicBezTo>
                <a:cubicBezTo>
                  <a:pt x="26057" y="33545"/>
                  <a:pt x="25762" y="34026"/>
                  <a:pt x="25328" y="34181"/>
                </a:cubicBezTo>
                <a:cubicBezTo>
                  <a:pt x="25226" y="34219"/>
                  <a:pt x="25126" y="34237"/>
                  <a:pt x="25030" y="34237"/>
                </a:cubicBezTo>
                <a:cubicBezTo>
                  <a:pt x="24730" y="34237"/>
                  <a:pt x="24476" y="34057"/>
                  <a:pt x="24382" y="33716"/>
                </a:cubicBezTo>
                <a:cubicBezTo>
                  <a:pt x="24320" y="33530"/>
                  <a:pt x="24351" y="33359"/>
                  <a:pt x="24382" y="33158"/>
                </a:cubicBezTo>
                <a:cubicBezTo>
                  <a:pt x="24397" y="33080"/>
                  <a:pt x="24444" y="32987"/>
                  <a:pt x="24475" y="32925"/>
                </a:cubicBezTo>
                <a:cubicBezTo>
                  <a:pt x="24521" y="32863"/>
                  <a:pt x="24552" y="32832"/>
                  <a:pt x="24599" y="32770"/>
                </a:cubicBezTo>
                <a:lnTo>
                  <a:pt x="24661" y="32770"/>
                </a:lnTo>
                <a:cubicBezTo>
                  <a:pt x="24769" y="32741"/>
                  <a:pt x="24881" y="32725"/>
                  <a:pt x="24992" y="32725"/>
                </a:cubicBezTo>
                <a:close/>
                <a:moveTo>
                  <a:pt x="39798" y="31762"/>
                </a:moveTo>
                <a:cubicBezTo>
                  <a:pt x="41178" y="31808"/>
                  <a:pt x="42342" y="33127"/>
                  <a:pt x="41520" y="34398"/>
                </a:cubicBezTo>
                <a:cubicBezTo>
                  <a:pt x="41489" y="34460"/>
                  <a:pt x="41458" y="34538"/>
                  <a:pt x="41489" y="34600"/>
                </a:cubicBezTo>
                <a:cubicBezTo>
                  <a:pt x="41101" y="34476"/>
                  <a:pt x="40667" y="34398"/>
                  <a:pt x="40217" y="34336"/>
                </a:cubicBezTo>
                <a:cubicBezTo>
                  <a:pt x="40056" y="34320"/>
                  <a:pt x="39895" y="34311"/>
                  <a:pt x="39735" y="34311"/>
                </a:cubicBezTo>
                <a:cubicBezTo>
                  <a:pt x="39154" y="34311"/>
                  <a:pt x="38580" y="34418"/>
                  <a:pt x="38046" y="34600"/>
                </a:cubicBezTo>
                <a:cubicBezTo>
                  <a:pt x="38030" y="34522"/>
                  <a:pt x="37999" y="34460"/>
                  <a:pt x="37952" y="34383"/>
                </a:cubicBezTo>
                <a:cubicBezTo>
                  <a:pt x="37782" y="33793"/>
                  <a:pt x="37627" y="33158"/>
                  <a:pt x="37937" y="32599"/>
                </a:cubicBezTo>
                <a:cubicBezTo>
                  <a:pt x="38309" y="31979"/>
                  <a:pt x="39116" y="31762"/>
                  <a:pt x="39798" y="31762"/>
                </a:cubicBezTo>
                <a:close/>
                <a:moveTo>
                  <a:pt x="57651" y="32479"/>
                </a:moveTo>
                <a:cubicBezTo>
                  <a:pt x="58605" y="32479"/>
                  <a:pt x="59736" y="32772"/>
                  <a:pt x="59836" y="33778"/>
                </a:cubicBezTo>
                <a:cubicBezTo>
                  <a:pt x="59899" y="34305"/>
                  <a:pt x="59728" y="34709"/>
                  <a:pt x="59418" y="35003"/>
                </a:cubicBezTo>
                <a:cubicBezTo>
                  <a:pt x="59325" y="35034"/>
                  <a:pt x="59201" y="35065"/>
                  <a:pt x="59092" y="35081"/>
                </a:cubicBezTo>
                <a:cubicBezTo>
                  <a:pt x="58968" y="35096"/>
                  <a:pt x="58952" y="35251"/>
                  <a:pt x="58983" y="35344"/>
                </a:cubicBezTo>
                <a:cubicBezTo>
                  <a:pt x="58782" y="35484"/>
                  <a:pt x="58549" y="35577"/>
                  <a:pt x="58286" y="35655"/>
                </a:cubicBezTo>
                <a:lnTo>
                  <a:pt x="58223" y="35655"/>
                </a:lnTo>
                <a:cubicBezTo>
                  <a:pt x="58177" y="35655"/>
                  <a:pt x="58130" y="35686"/>
                  <a:pt x="58099" y="35717"/>
                </a:cubicBezTo>
                <a:cubicBezTo>
                  <a:pt x="58053" y="35732"/>
                  <a:pt x="58022" y="35732"/>
                  <a:pt x="57975" y="35763"/>
                </a:cubicBezTo>
                <a:cubicBezTo>
                  <a:pt x="57944" y="35763"/>
                  <a:pt x="57913" y="35794"/>
                  <a:pt x="57898" y="35810"/>
                </a:cubicBezTo>
                <a:cubicBezTo>
                  <a:pt x="57681" y="34693"/>
                  <a:pt x="57401" y="33576"/>
                  <a:pt x="57029" y="32522"/>
                </a:cubicBezTo>
                <a:cubicBezTo>
                  <a:pt x="57217" y="32495"/>
                  <a:pt x="57429" y="32479"/>
                  <a:pt x="57651" y="32479"/>
                </a:cubicBezTo>
                <a:close/>
                <a:moveTo>
                  <a:pt x="53783" y="33966"/>
                </a:moveTo>
                <a:cubicBezTo>
                  <a:pt x="53867" y="33966"/>
                  <a:pt x="53948" y="33976"/>
                  <a:pt x="54020" y="33995"/>
                </a:cubicBezTo>
                <a:cubicBezTo>
                  <a:pt x="54439" y="34088"/>
                  <a:pt x="54842" y="34445"/>
                  <a:pt x="54858" y="34879"/>
                </a:cubicBezTo>
                <a:cubicBezTo>
                  <a:pt x="54873" y="35453"/>
                  <a:pt x="54408" y="35856"/>
                  <a:pt x="53865" y="35856"/>
                </a:cubicBezTo>
                <a:cubicBezTo>
                  <a:pt x="53524" y="35856"/>
                  <a:pt x="52857" y="35577"/>
                  <a:pt x="52935" y="35158"/>
                </a:cubicBezTo>
                <a:cubicBezTo>
                  <a:pt x="53028" y="35081"/>
                  <a:pt x="53059" y="34957"/>
                  <a:pt x="53028" y="34864"/>
                </a:cubicBezTo>
                <a:cubicBezTo>
                  <a:pt x="53043" y="34848"/>
                  <a:pt x="53043" y="34802"/>
                  <a:pt x="53012" y="34771"/>
                </a:cubicBezTo>
                <a:cubicBezTo>
                  <a:pt x="52777" y="34247"/>
                  <a:pt x="53326" y="33966"/>
                  <a:pt x="53783" y="33966"/>
                </a:cubicBezTo>
                <a:close/>
                <a:moveTo>
                  <a:pt x="27763" y="26395"/>
                </a:moveTo>
                <a:cubicBezTo>
                  <a:pt x="31733" y="27357"/>
                  <a:pt x="34975" y="29947"/>
                  <a:pt x="36820" y="33452"/>
                </a:cubicBezTo>
                <a:cubicBezTo>
                  <a:pt x="36276" y="33015"/>
                  <a:pt x="35602" y="32706"/>
                  <a:pt x="34961" y="32706"/>
                </a:cubicBezTo>
                <a:cubicBezTo>
                  <a:pt x="34488" y="32706"/>
                  <a:pt x="34031" y="32874"/>
                  <a:pt x="33656" y="33282"/>
                </a:cubicBezTo>
                <a:cubicBezTo>
                  <a:pt x="32850" y="34135"/>
                  <a:pt x="33129" y="35189"/>
                  <a:pt x="33780" y="35965"/>
                </a:cubicBezTo>
                <a:cubicBezTo>
                  <a:pt x="33672" y="35934"/>
                  <a:pt x="33532" y="35872"/>
                  <a:pt x="33424" y="35841"/>
                </a:cubicBezTo>
                <a:cubicBezTo>
                  <a:pt x="29887" y="34026"/>
                  <a:pt x="28352" y="30273"/>
                  <a:pt x="27763" y="26395"/>
                </a:cubicBezTo>
                <a:close/>
                <a:moveTo>
                  <a:pt x="20860" y="32659"/>
                </a:moveTo>
                <a:cubicBezTo>
                  <a:pt x="21164" y="32659"/>
                  <a:pt x="21475" y="32724"/>
                  <a:pt x="21760" y="32847"/>
                </a:cubicBezTo>
                <a:cubicBezTo>
                  <a:pt x="21373" y="33949"/>
                  <a:pt x="21094" y="35096"/>
                  <a:pt x="20907" y="36259"/>
                </a:cubicBezTo>
                <a:cubicBezTo>
                  <a:pt x="20892" y="36244"/>
                  <a:pt x="20876" y="36197"/>
                  <a:pt x="20830" y="36182"/>
                </a:cubicBezTo>
                <a:cubicBezTo>
                  <a:pt x="19930" y="35624"/>
                  <a:pt x="18907" y="34988"/>
                  <a:pt x="19294" y="33747"/>
                </a:cubicBezTo>
                <a:cubicBezTo>
                  <a:pt x="19520" y="32994"/>
                  <a:pt x="20172" y="32659"/>
                  <a:pt x="20860" y="32659"/>
                </a:cubicBezTo>
                <a:close/>
                <a:moveTo>
                  <a:pt x="35025" y="33237"/>
                </a:moveTo>
                <a:cubicBezTo>
                  <a:pt x="35946" y="33237"/>
                  <a:pt x="36933" y="34061"/>
                  <a:pt x="37317" y="34771"/>
                </a:cubicBezTo>
                <a:cubicBezTo>
                  <a:pt x="37332" y="34802"/>
                  <a:pt x="37379" y="34848"/>
                  <a:pt x="37410" y="34864"/>
                </a:cubicBezTo>
                <a:cubicBezTo>
                  <a:pt x="36572" y="35251"/>
                  <a:pt x="35828" y="35856"/>
                  <a:pt x="35285" y="36585"/>
                </a:cubicBezTo>
                <a:cubicBezTo>
                  <a:pt x="35161" y="36539"/>
                  <a:pt x="35068" y="36492"/>
                  <a:pt x="34944" y="36430"/>
                </a:cubicBezTo>
                <a:cubicBezTo>
                  <a:pt x="34106" y="35732"/>
                  <a:pt x="32989" y="34476"/>
                  <a:pt x="34153" y="33545"/>
                </a:cubicBezTo>
                <a:cubicBezTo>
                  <a:pt x="34420" y="33328"/>
                  <a:pt x="34719" y="33237"/>
                  <a:pt x="35025" y="33237"/>
                </a:cubicBezTo>
                <a:close/>
                <a:moveTo>
                  <a:pt x="39754" y="34905"/>
                </a:moveTo>
                <a:cubicBezTo>
                  <a:pt x="39902" y="34905"/>
                  <a:pt x="40051" y="34912"/>
                  <a:pt x="40201" y="34926"/>
                </a:cubicBezTo>
                <a:cubicBezTo>
                  <a:pt x="40574" y="34988"/>
                  <a:pt x="40946" y="35065"/>
                  <a:pt x="41287" y="35158"/>
                </a:cubicBezTo>
                <a:cubicBezTo>
                  <a:pt x="41132" y="35577"/>
                  <a:pt x="40961" y="36011"/>
                  <a:pt x="40806" y="36415"/>
                </a:cubicBezTo>
                <a:cubicBezTo>
                  <a:pt x="40775" y="36430"/>
                  <a:pt x="40775" y="36477"/>
                  <a:pt x="40775" y="36492"/>
                </a:cubicBezTo>
                <a:cubicBezTo>
                  <a:pt x="40574" y="36430"/>
                  <a:pt x="40341" y="36415"/>
                  <a:pt x="40077" y="36415"/>
                </a:cubicBezTo>
                <a:cubicBezTo>
                  <a:pt x="39643" y="36415"/>
                  <a:pt x="39178" y="36492"/>
                  <a:pt x="38712" y="36663"/>
                </a:cubicBezTo>
                <a:cubicBezTo>
                  <a:pt x="38588" y="36151"/>
                  <a:pt x="38433" y="35639"/>
                  <a:pt x="38278" y="35143"/>
                </a:cubicBezTo>
                <a:cubicBezTo>
                  <a:pt x="38747" y="34987"/>
                  <a:pt x="39244" y="34905"/>
                  <a:pt x="39754" y="34905"/>
                </a:cubicBezTo>
                <a:close/>
                <a:moveTo>
                  <a:pt x="52469" y="27729"/>
                </a:moveTo>
                <a:lnTo>
                  <a:pt x="52469" y="27729"/>
                </a:lnTo>
                <a:cubicBezTo>
                  <a:pt x="51539" y="31498"/>
                  <a:pt x="49321" y="34569"/>
                  <a:pt x="46250" y="36694"/>
                </a:cubicBezTo>
                <a:cubicBezTo>
                  <a:pt x="46731" y="35810"/>
                  <a:pt x="46607" y="34631"/>
                  <a:pt x="45909" y="33778"/>
                </a:cubicBezTo>
                <a:cubicBezTo>
                  <a:pt x="45398" y="33154"/>
                  <a:pt x="44649" y="32811"/>
                  <a:pt x="43934" y="32811"/>
                </a:cubicBezTo>
                <a:cubicBezTo>
                  <a:pt x="43369" y="32811"/>
                  <a:pt x="42825" y="33025"/>
                  <a:pt x="42435" y="33483"/>
                </a:cubicBezTo>
                <a:cubicBezTo>
                  <a:pt x="42450" y="33437"/>
                  <a:pt x="42450" y="33390"/>
                  <a:pt x="42466" y="33328"/>
                </a:cubicBezTo>
                <a:cubicBezTo>
                  <a:pt x="44234" y="29590"/>
                  <a:pt x="48778" y="28799"/>
                  <a:pt x="52469" y="27729"/>
                </a:cubicBezTo>
                <a:close/>
                <a:moveTo>
                  <a:pt x="62678" y="30227"/>
                </a:moveTo>
                <a:cubicBezTo>
                  <a:pt x="66663" y="30227"/>
                  <a:pt x="69757" y="32703"/>
                  <a:pt x="72632" y="35344"/>
                </a:cubicBezTo>
                <a:cubicBezTo>
                  <a:pt x="73376" y="36027"/>
                  <a:pt x="74136" y="36725"/>
                  <a:pt x="74912" y="37361"/>
                </a:cubicBezTo>
                <a:cubicBezTo>
                  <a:pt x="71452" y="35572"/>
                  <a:pt x="67622" y="34570"/>
                  <a:pt x="63745" y="34570"/>
                </a:cubicBezTo>
                <a:cubicBezTo>
                  <a:pt x="62547" y="34570"/>
                  <a:pt x="61344" y="34666"/>
                  <a:pt x="60147" y="34864"/>
                </a:cubicBezTo>
                <a:cubicBezTo>
                  <a:pt x="60364" y="34522"/>
                  <a:pt x="60457" y="34104"/>
                  <a:pt x="60410" y="33669"/>
                </a:cubicBezTo>
                <a:cubicBezTo>
                  <a:pt x="60271" y="32506"/>
                  <a:pt x="59185" y="32041"/>
                  <a:pt x="58115" y="31932"/>
                </a:cubicBezTo>
                <a:cubicBezTo>
                  <a:pt x="59356" y="31389"/>
                  <a:pt x="60674" y="30893"/>
                  <a:pt x="61915" y="30257"/>
                </a:cubicBezTo>
                <a:cubicBezTo>
                  <a:pt x="62173" y="30237"/>
                  <a:pt x="62427" y="30227"/>
                  <a:pt x="62678" y="30227"/>
                </a:cubicBezTo>
                <a:close/>
                <a:moveTo>
                  <a:pt x="44001" y="33434"/>
                </a:moveTo>
                <a:cubicBezTo>
                  <a:pt x="44600" y="33434"/>
                  <a:pt x="45216" y="33788"/>
                  <a:pt x="45614" y="34414"/>
                </a:cubicBezTo>
                <a:cubicBezTo>
                  <a:pt x="46312" y="35531"/>
                  <a:pt x="45940" y="36771"/>
                  <a:pt x="44777" y="37330"/>
                </a:cubicBezTo>
                <a:cubicBezTo>
                  <a:pt x="44699" y="37361"/>
                  <a:pt x="44684" y="37423"/>
                  <a:pt x="44699" y="37500"/>
                </a:cubicBezTo>
                <a:cubicBezTo>
                  <a:pt x="44218" y="36337"/>
                  <a:pt x="43350" y="35344"/>
                  <a:pt x="42047" y="34786"/>
                </a:cubicBezTo>
                <a:lnTo>
                  <a:pt x="42156" y="34445"/>
                </a:lnTo>
                <a:cubicBezTo>
                  <a:pt x="42213" y="34477"/>
                  <a:pt x="42284" y="34496"/>
                  <a:pt x="42353" y="34496"/>
                </a:cubicBezTo>
                <a:cubicBezTo>
                  <a:pt x="42451" y="34496"/>
                  <a:pt x="42544" y="34458"/>
                  <a:pt x="42590" y="34367"/>
                </a:cubicBezTo>
                <a:cubicBezTo>
                  <a:pt x="42929" y="33725"/>
                  <a:pt x="43458" y="33434"/>
                  <a:pt x="44001" y="33434"/>
                </a:cubicBezTo>
                <a:close/>
                <a:moveTo>
                  <a:pt x="37673" y="35391"/>
                </a:moveTo>
                <a:cubicBezTo>
                  <a:pt x="37859" y="35887"/>
                  <a:pt x="38014" y="36399"/>
                  <a:pt x="38154" y="36926"/>
                </a:cubicBezTo>
                <a:cubicBezTo>
                  <a:pt x="37766" y="37128"/>
                  <a:pt x="37394" y="37392"/>
                  <a:pt x="37084" y="37702"/>
                </a:cubicBezTo>
                <a:cubicBezTo>
                  <a:pt x="36650" y="37392"/>
                  <a:pt x="36231" y="37113"/>
                  <a:pt x="35797" y="36864"/>
                </a:cubicBezTo>
                <a:cubicBezTo>
                  <a:pt x="36308" y="36228"/>
                  <a:pt x="36944" y="35717"/>
                  <a:pt x="37673" y="35391"/>
                </a:cubicBezTo>
                <a:close/>
                <a:moveTo>
                  <a:pt x="41845" y="35344"/>
                </a:moveTo>
                <a:cubicBezTo>
                  <a:pt x="43055" y="35887"/>
                  <a:pt x="43831" y="36802"/>
                  <a:pt x="44234" y="37872"/>
                </a:cubicBezTo>
                <a:cubicBezTo>
                  <a:pt x="43815" y="38090"/>
                  <a:pt x="43381" y="38276"/>
                  <a:pt x="42931" y="38446"/>
                </a:cubicBezTo>
                <a:cubicBezTo>
                  <a:pt x="42652" y="37671"/>
                  <a:pt x="42109" y="37019"/>
                  <a:pt x="41303" y="36663"/>
                </a:cubicBezTo>
                <a:cubicBezTo>
                  <a:pt x="41334" y="36647"/>
                  <a:pt x="41349" y="36616"/>
                  <a:pt x="41365" y="36570"/>
                </a:cubicBezTo>
                <a:cubicBezTo>
                  <a:pt x="41535" y="36166"/>
                  <a:pt x="41690" y="35763"/>
                  <a:pt x="41845" y="35344"/>
                </a:cubicBezTo>
                <a:close/>
                <a:moveTo>
                  <a:pt x="53198" y="27574"/>
                </a:moveTo>
                <a:cubicBezTo>
                  <a:pt x="55928" y="30692"/>
                  <a:pt x="57557" y="34802"/>
                  <a:pt x="57696" y="39408"/>
                </a:cubicBezTo>
                <a:cubicBezTo>
                  <a:pt x="55186" y="37683"/>
                  <a:pt x="52765" y="36969"/>
                  <a:pt x="50259" y="36969"/>
                </a:cubicBezTo>
                <a:cubicBezTo>
                  <a:pt x="49003" y="36969"/>
                  <a:pt x="47726" y="37148"/>
                  <a:pt x="46405" y="37469"/>
                </a:cubicBezTo>
                <a:cubicBezTo>
                  <a:pt x="46452" y="37438"/>
                  <a:pt x="46483" y="37407"/>
                  <a:pt x="46529" y="37361"/>
                </a:cubicBezTo>
                <a:cubicBezTo>
                  <a:pt x="46552" y="37383"/>
                  <a:pt x="46583" y="37398"/>
                  <a:pt x="46616" y="37398"/>
                </a:cubicBezTo>
                <a:cubicBezTo>
                  <a:pt x="46628" y="37398"/>
                  <a:pt x="46641" y="37396"/>
                  <a:pt x="46653" y="37392"/>
                </a:cubicBezTo>
                <a:cubicBezTo>
                  <a:pt x="48623" y="36771"/>
                  <a:pt x="50562" y="36073"/>
                  <a:pt x="52469" y="35344"/>
                </a:cubicBezTo>
                <a:cubicBezTo>
                  <a:pt x="52547" y="35810"/>
                  <a:pt x="53059" y="36228"/>
                  <a:pt x="53540" y="36322"/>
                </a:cubicBezTo>
                <a:cubicBezTo>
                  <a:pt x="53635" y="36339"/>
                  <a:pt x="53731" y="36347"/>
                  <a:pt x="53827" y="36347"/>
                </a:cubicBezTo>
                <a:cubicBezTo>
                  <a:pt x="54589" y="36347"/>
                  <a:pt x="55328" y="35814"/>
                  <a:pt x="55370" y="34988"/>
                </a:cubicBezTo>
                <a:cubicBezTo>
                  <a:pt x="55401" y="34166"/>
                  <a:pt x="54641" y="33514"/>
                  <a:pt x="53850" y="33468"/>
                </a:cubicBezTo>
                <a:cubicBezTo>
                  <a:pt x="53831" y="33467"/>
                  <a:pt x="53813" y="33467"/>
                  <a:pt x="53794" y="33467"/>
                </a:cubicBezTo>
                <a:cubicBezTo>
                  <a:pt x="53098" y="33467"/>
                  <a:pt x="52398" y="34029"/>
                  <a:pt x="52609" y="34709"/>
                </a:cubicBezTo>
                <a:cubicBezTo>
                  <a:pt x="50887" y="35344"/>
                  <a:pt x="49166" y="35996"/>
                  <a:pt x="47460" y="36709"/>
                </a:cubicBezTo>
                <a:cubicBezTo>
                  <a:pt x="50329" y="34460"/>
                  <a:pt x="52376" y="31203"/>
                  <a:pt x="53198" y="27574"/>
                </a:cubicBezTo>
                <a:close/>
                <a:moveTo>
                  <a:pt x="14870" y="30674"/>
                </a:moveTo>
                <a:cubicBezTo>
                  <a:pt x="15541" y="30674"/>
                  <a:pt x="16226" y="30749"/>
                  <a:pt x="16921" y="30909"/>
                </a:cubicBezTo>
                <a:cubicBezTo>
                  <a:pt x="17821" y="31498"/>
                  <a:pt x="18922" y="31917"/>
                  <a:pt x="20147" y="32196"/>
                </a:cubicBezTo>
                <a:cubicBezTo>
                  <a:pt x="19605" y="32351"/>
                  <a:pt x="19124" y="32692"/>
                  <a:pt x="18860" y="33235"/>
                </a:cubicBezTo>
                <a:cubicBezTo>
                  <a:pt x="18379" y="34212"/>
                  <a:pt x="18659" y="35081"/>
                  <a:pt x="19263" y="35732"/>
                </a:cubicBezTo>
                <a:cubicBezTo>
                  <a:pt x="17962" y="35530"/>
                  <a:pt x="16662" y="35429"/>
                  <a:pt x="15373" y="35429"/>
                </a:cubicBezTo>
                <a:cubicBezTo>
                  <a:pt x="10533" y="35429"/>
                  <a:pt x="5840" y="36848"/>
                  <a:pt x="1738" y="39641"/>
                </a:cubicBezTo>
                <a:cubicBezTo>
                  <a:pt x="1908" y="39330"/>
                  <a:pt x="2436" y="39098"/>
                  <a:pt x="3118" y="38400"/>
                </a:cubicBezTo>
                <a:cubicBezTo>
                  <a:pt x="4188" y="37283"/>
                  <a:pt x="5088" y="36042"/>
                  <a:pt x="6158" y="34957"/>
                </a:cubicBezTo>
                <a:cubicBezTo>
                  <a:pt x="8569" y="32494"/>
                  <a:pt x="11559" y="30674"/>
                  <a:pt x="14870" y="30674"/>
                </a:cubicBezTo>
                <a:close/>
                <a:moveTo>
                  <a:pt x="27080" y="26178"/>
                </a:moveTo>
                <a:cubicBezTo>
                  <a:pt x="27546" y="29497"/>
                  <a:pt x="28724" y="33080"/>
                  <a:pt x="31283" y="35143"/>
                </a:cubicBezTo>
                <a:cubicBezTo>
                  <a:pt x="29701" y="34569"/>
                  <a:pt x="28026" y="34181"/>
                  <a:pt x="26398" y="33778"/>
                </a:cubicBezTo>
                <a:cubicBezTo>
                  <a:pt x="26460" y="33592"/>
                  <a:pt x="26460" y="33375"/>
                  <a:pt x="26398" y="33158"/>
                </a:cubicBezTo>
                <a:cubicBezTo>
                  <a:pt x="26236" y="32590"/>
                  <a:pt x="25632" y="32161"/>
                  <a:pt x="25046" y="32161"/>
                </a:cubicBezTo>
                <a:cubicBezTo>
                  <a:pt x="24848" y="32161"/>
                  <a:pt x="24651" y="32210"/>
                  <a:pt x="24475" y="32320"/>
                </a:cubicBezTo>
                <a:cubicBezTo>
                  <a:pt x="24444" y="32351"/>
                  <a:pt x="24397" y="32382"/>
                  <a:pt x="24397" y="32429"/>
                </a:cubicBezTo>
                <a:cubicBezTo>
                  <a:pt x="24382" y="32429"/>
                  <a:pt x="24366" y="32444"/>
                  <a:pt x="24366" y="32444"/>
                </a:cubicBezTo>
                <a:cubicBezTo>
                  <a:pt x="24040" y="32615"/>
                  <a:pt x="23854" y="32987"/>
                  <a:pt x="23839" y="33328"/>
                </a:cubicBezTo>
                <a:cubicBezTo>
                  <a:pt x="23764" y="34102"/>
                  <a:pt x="24304" y="34790"/>
                  <a:pt x="25060" y="34790"/>
                </a:cubicBezTo>
                <a:cubicBezTo>
                  <a:pt x="25092" y="34790"/>
                  <a:pt x="25124" y="34789"/>
                  <a:pt x="25157" y="34786"/>
                </a:cubicBezTo>
                <a:cubicBezTo>
                  <a:pt x="25607" y="34755"/>
                  <a:pt x="26026" y="34476"/>
                  <a:pt x="26258" y="34088"/>
                </a:cubicBezTo>
                <a:cubicBezTo>
                  <a:pt x="27701" y="34569"/>
                  <a:pt x="29159" y="35065"/>
                  <a:pt x="30632" y="35453"/>
                </a:cubicBezTo>
                <a:cubicBezTo>
                  <a:pt x="27266" y="35468"/>
                  <a:pt x="24009" y="37128"/>
                  <a:pt x="21404" y="39904"/>
                </a:cubicBezTo>
                <a:cubicBezTo>
                  <a:pt x="21373" y="39734"/>
                  <a:pt x="21373" y="39579"/>
                  <a:pt x="21357" y="39408"/>
                </a:cubicBezTo>
                <a:cubicBezTo>
                  <a:pt x="21171" y="33980"/>
                  <a:pt x="23435" y="29358"/>
                  <a:pt x="27080" y="26178"/>
                </a:cubicBezTo>
                <a:close/>
                <a:moveTo>
                  <a:pt x="44466" y="38601"/>
                </a:moveTo>
                <a:lnTo>
                  <a:pt x="44466" y="38601"/>
                </a:lnTo>
                <a:cubicBezTo>
                  <a:pt x="44653" y="39501"/>
                  <a:pt x="44575" y="40447"/>
                  <a:pt x="44311" y="41316"/>
                </a:cubicBezTo>
                <a:cubicBezTo>
                  <a:pt x="43908" y="41192"/>
                  <a:pt x="43520" y="41052"/>
                  <a:pt x="43102" y="40912"/>
                </a:cubicBezTo>
                <a:cubicBezTo>
                  <a:pt x="43226" y="40339"/>
                  <a:pt x="43241" y="39687"/>
                  <a:pt x="43133" y="39098"/>
                </a:cubicBezTo>
                <a:cubicBezTo>
                  <a:pt x="43412" y="38989"/>
                  <a:pt x="43691" y="38865"/>
                  <a:pt x="43986" y="38741"/>
                </a:cubicBezTo>
                <a:cubicBezTo>
                  <a:pt x="44141" y="38710"/>
                  <a:pt x="44311" y="38648"/>
                  <a:pt x="44466" y="38601"/>
                </a:cubicBezTo>
                <a:close/>
                <a:moveTo>
                  <a:pt x="20318" y="36539"/>
                </a:moveTo>
                <a:cubicBezTo>
                  <a:pt x="20396" y="36570"/>
                  <a:pt x="20489" y="36616"/>
                  <a:pt x="20566" y="36647"/>
                </a:cubicBezTo>
                <a:cubicBezTo>
                  <a:pt x="20601" y="36667"/>
                  <a:pt x="20638" y="36676"/>
                  <a:pt x="20674" y="36676"/>
                </a:cubicBezTo>
                <a:cubicBezTo>
                  <a:pt x="20750" y="36676"/>
                  <a:pt x="20824" y="36638"/>
                  <a:pt x="20876" y="36585"/>
                </a:cubicBezTo>
                <a:lnTo>
                  <a:pt x="20876" y="36585"/>
                </a:lnTo>
                <a:cubicBezTo>
                  <a:pt x="20659" y="38245"/>
                  <a:pt x="20659" y="39920"/>
                  <a:pt x="20876" y="41610"/>
                </a:cubicBezTo>
                <a:lnTo>
                  <a:pt x="20814" y="41610"/>
                </a:lnTo>
                <a:cubicBezTo>
                  <a:pt x="20357" y="41713"/>
                  <a:pt x="19788" y="41781"/>
                  <a:pt x="19200" y="41781"/>
                </a:cubicBezTo>
                <a:cubicBezTo>
                  <a:pt x="17473" y="41781"/>
                  <a:pt x="15585" y="41192"/>
                  <a:pt x="15898" y="39144"/>
                </a:cubicBezTo>
                <a:cubicBezTo>
                  <a:pt x="16224" y="37019"/>
                  <a:pt x="18503" y="36616"/>
                  <a:pt x="20318" y="36539"/>
                </a:cubicBezTo>
                <a:close/>
                <a:moveTo>
                  <a:pt x="45025" y="38617"/>
                </a:moveTo>
                <a:lnTo>
                  <a:pt x="45025" y="38617"/>
                </a:lnTo>
                <a:cubicBezTo>
                  <a:pt x="46033" y="38679"/>
                  <a:pt x="47196" y="38819"/>
                  <a:pt x="47320" y="40075"/>
                </a:cubicBezTo>
                <a:cubicBezTo>
                  <a:pt x="47398" y="41129"/>
                  <a:pt x="46560" y="41750"/>
                  <a:pt x="45645" y="41858"/>
                </a:cubicBezTo>
                <a:cubicBezTo>
                  <a:pt x="45397" y="41750"/>
                  <a:pt x="45149" y="41657"/>
                  <a:pt x="44870" y="41533"/>
                </a:cubicBezTo>
                <a:cubicBezTo>
                  <a:pt x="45164" y="40602"/>
                  <a:pt x="45226" y="39594"/>
                  <a:pt x="45025" y="38617"/>
                </a:cubicBezTo>
                <a:close/>
                <a:moveTo>
                  <a:pt x="33649" y="37314"/>
                </a:moveTo>
                <a:cubicBezTo>
                  <a:pt x="34004" y="37314"/>
                  <a:pt x="34367" y="37358"/>
                  <a:pt x="34711" y="37438"/>
                </a:cubicBezTo>
                <a:lnTo>
                  <a:pt x="34742" y="37438"/>
                </a:lnTo>
                <a:cubicBezTo>
                  <a:pt x="34447" y="38012"/>
                  <a:pt x="34246" y="38632"/>
                  <a:pt x="34215" y="39299"/>
                </a:cubicBezTo>
                <a:cubicBezTo>
                  <a:pt x="34137" y="40261"/>
                  <a:pt x="34308" y="41192"/>
                  <a:pt x="34695" y="42014"/>
                </a:cubicBezTo>
                <a:cubicBezTo>
                  <a:pt x="33284" y="41936"/>
                  <a:pt x="31981" y="41269"/>
                  <a:pt x="31500" y="39811"/>
                </a:cubicBezTo>
                <a:cubicBezTo>
                  <a:pt x="30930" y="38011"/>
                  <a:pt x="32226" y="37314"/>
                  <a:pt x="33649" y="37314"/>
                </a:cubicBezTo>
                <a:close/>
                <a:moveTo>
                  <a:pt x="35455" y="37361"/>
                </a:moveTo>
                <a:cubicBezTo>
                  <a:pt x="35874" y="37578"/>
                  <a:pt x="36308" y="37826"/>
                  <a:pt x="36727" y="38121"/>
                </a:cubicBezTo>
                <a:cubicBezTo>
                  <a:pt x="36324" y="38663"/>
                  <a:pt x="36107" y="39299"/>
                  <a:pt x="36169" y="39997"/>
                </a:cubicBezTo>
                <a:cubicBezTo>
                  <a:pt x="36231" y="40494"/>
                  <a:pt x="36386" y="40959"/>
                  <a:pt x="36619" y="41378"/>
                </a:cubicBezTo>
                <a:cubicBezTo>
                  <a:pt x="36169" y="41626"/>
                  <a:pt x="35750" y="41843"/>
                  <a:pt x="35300" y="42060"/>
                </a:cubicBezTo>
                <a:cubicBezTo>
                  <a:pt x="34990" y="41471"/>
                  <a:pt x="34788" y="40804"/>
                  <a:pt x="34757" y="40028"/>
                </a:cubicBezTo>
                <a:cubicBezTo>
                  <a:pt x="34742" y="39036"/>
                  <a:pt x="34990" y="38121"/>
                  <a:pt x="35455" y="37361"/>
                </a:cubicBezTo>
                <a:close/>
                <a:moveTo>
                  <a:pt x="57975" y="36089"/>
                </a:moveTo>
                <a:cubicBezTo>
                  <a:pt x="58004" y="36188"/>
                  <a:pt x="58084" y="36261"/>
                  <a:pt x="58216" y="36261"/>
                </a:cubicBezTo>
                <a:cubicBezTo>
                  <a:pt x="58228" y="36261"/>
                  <a:pt x="58241" y="36261"/>
                  <a:pt x="58255" y="36259"/>
                </a:cubicBezTo>
                <a:cubicBezTo>
                  <a:pt x="58835" y="36196"/>
                  <a:pt x="59474" y="36146"/>
                  <a:pt x="60123" y="36146"/>
                </a:cubicBezTo>
                <a:cubicBezTo>
                  <a:pt x="62178" y="36146"/>
                  <a:pt x="64332" y="36646"/>
                  <a:pt x="65063" y="38803"/>
                </a:cubicBezTo>
                <a:cubicBezTo>
                  <a:pt x="65637" y="40525"/>
                  <a:pt x="64412" y="41936"/>
                  <a:pt x="62861" y="42479"/>
                </a:cubicBezTo>
                <a:cubicBezTo>
                  <a:pt x="62294" y="42676"/>
                  <a:pt x="61708" y="42746"/>
                  <a:pt x="61115" y="42746"/>
                </a:cubicBezTo>
                <a:cubicBezTo>
                  <a:pt x="60217" y="42746"/>
                  <a:pt x="59304" y="42585"/>
                  <a:pt x="58425" y="42463"/>
                </a:cubicBezTo>
                <a:cubicBezTo>
                  <a:pt x="58363" y="42463"/>
                  <a:pt x="58332" y="42463"/>
                  <a:pt x="58286" y="42510"/>
                </a:cubicBezTo>
                <a:lnTo>
                  <a:pt x="58099" y="42510"/>
                </a:lnTo>
                <a:cubicBezTo>
                  <a:pt x="58363" y="40385"/>
                  <a:pt x="58332" y="38198"/>
                  <a:pt x="57960" y="36089"/>
                </a:cubicBezTo>
                <a:close/>
                <a:moveTo>
                  <a:pt x="50454" y="37428"/>
                </a:moveTo>
                <a:cubicBezTo>
                  <a:pt x="52267" y="37428"/>
                  <a:pt x="55490" y="37840"/>
                  <a:pt x="56455" y="39330"/>
                </a:cubicBezTo>
                <a:cubicBezTo>
                  <a:pt x="57401" y="40804"/>
                  <a:pt x="53524" y="42014"/>
                  <a:pt x="52361" y="42355"/>
                </a:cubicBezTo>
                <a:cubicBezTo>
                  <a:pt x="51347" y="42629"/>
                  <a:pt x="50338" y="42747"/>
                  <a:pt x="49325" y="42747"/>
                </a:cubicBezTo>
                <a:cubicBezTo>
                  <a:pt x="48619" y="42747"/>
                  <a:pt x="47910" y="42689"/>
                  <a:pt x="47196" y="42587"/>
                </a:cubicBezTo>
                <a:cubicBezTo>
                  <a:pt x="46933" y="42432"/>
                  <a:pt x="46653" y="42308"/>
                  <a:pt x="46390" y="42169"/>
                </a:cubicBezTo>
                <a:cubicBezTo>
                  <a:pt x="47181" y="41905"/>
                  <a:pt x="47848" y="41223"/>
                  <a:pt x="47894" y="40276"/>
                </a:cubicBezTo>
                <a:cubicBezTo>
                  <a:pt x="47956" y="39020"/>
                  <a:pt x="47103" y="38353"/>
                  <a:pt x="46079" y="38136"/>
                </a:cubicBezTo>
                <a:cubicBezTo>
                  <a:pt x="47351" y="37795"/>
                  <a:pt x="48654" y="37516"/>
                  <a:pt x="49988" y="37438"/>
                </a:cubicBezTo>
                <a:cubicBezTo>
                  <a:pt x="50129" y="37432"/>
                  <a:pt x="50285" y="37428"/>
                  <a:pt x="50454" y="37428"/>
                </a:cubicBezTo>
                <a:close/>
                <a:moveTo>
                  <a:pt x="40056" y="37074"/>
                </a:moveTo>
                <a:cubicBezTo>
                  <a:pt x="40121" y="37074"/>
                  <a:pt x="40185" y="37077"/>
                  <a:pt x="40248" y="37081"/>
                </a:cubicBezTo>
                <a:cubicBezTo>
                  <a:pt x="41830" y="37190"/>
                  <a:pt x="42776" y="38679"/>
                  <a:pt x="42683" y="40199"/>
                </a:cubicBezTo>
                <a:cubicBezTo>
                  <a:pt x="42667" y="40416"/>
                  <a:pt x="42621" y="40602"/>
                  <a:pt x="42590" y="40804"/>
                </a:cubicBezTo>
                <a:cubicBezTo>
                  <a:pt x="42435" y="40881"/>
                  <a:pt x="42357" y="41067"/>
                  <a:pt x="42435" y="41238"/>
                </a:cubicBezTo>
                <a:cubicBezTo>
                  <a:pt x="41954" y="42169"/>
                  <a:pt x="41039" y="42758"/>
                  <a:pt x="39969" y="42820"/>
                </a:cubicBezTo>
                <a:cubicBezTo>
                  <a:pt x="39938" y="42774"/>
                  <a:pt x="39891" y="42758"/>
                  <a:pt x="39860" y="42758"/>
                </a:cubicBezTo>
                <a:cubicBezTo>
                  <a:pt x="38340" y="42680"/>
                  <a:pt x="36820" y="41378"/>
                  <a:pt x="36805" y="39765"/>
                </a:cubicBezTo>
                <a:cubicBezTo>
                  <a:pt x="36775" y="38207"/>
                  <a:pt x="38619" y="37074"/>
                  <a:pt x="40056" y="37074"/>
                </a:cubicBezTo>
                <a:close/>
                <a:moveTo>
                  <a:pt x="30746" y="36124"/>
                </a:moveTo>
                <a:cubicBezTo>
                  <a:pt x="31888" y="36124"/>
                  <a:pt x="33060" y="36340"/>
                  <a:pt x="34277" y="36818"/>
                </a:cubicBezTo>
                <a:cubicBezTo>
                  <a:pt x="34028" y="36769"/>
                  <a:pt x="33775" y="36745"/>
                  <a:pt x="33525" y="36745"/>
                </a:cubicBezTo>
                <a:cubicBezTo>
                  <a:pt x="32026" y="36745"/>
                  <a:pt x="30625" y="37620"/>
                  <a:pt x="30865" y="39361"/>
                </a:cubicBezTo>
                <a:cubicBezTo>
                  <a:pt x="31097" y="41067"/>
                  <a:pt x="32540" y="42386"/>
                  <a:pt x="34215" y="42463"/>
                </a:cubicBezTo>
                <a:cubicBezTo>
                  <a:pt x="32993" y="42869"/>
                  <a:pt x="31779" y="43046"/>
                  <a:pt x="30571" y="43046"/>
                </a:cubicBezTo>
                <a:cubicBezTo>
                  <a:pt x="27485" y="43046"/>
                  <a:pt x="24440" y="41888"/>
                  <a:pt x="21419" y="40416"/>
                </a:cubicBezTo>
                <a:lnTo>
                  <a:pt x="21419" y="40292"/>
                </a:lnTo>
                <a:cubicBezTo>
                  <a:pt x="21435" y="40276"/>
                  <a:pt x="21481" y="40276"/>
                  <a:pt x="21528" y="40230"/>
                </a:cubicBezTo>
                <a:cubicBezTo>
                  <a:pt x="24590" y="37819"/>
                  <a:pt x="27551" y="36124"/>
                  <a:pt x="30746" y="36124"/>
                </a:cubicBezTo>
                <a:close/>
                <a:moveTo>
                  <a:pt x="15433" y="36105"/>
                </a:moveTo>
                <a:cubicBezTo>
                  <a:pt x="16370" y="36105"/>
                  <a:pt x="17316" y="36157"/>
                  <a:pt x="18271" y="36259"/>
                </a:cubicBezTo>
                <a:cubicBezTo>
                  <a:pt x="16689" y="36616"/>
                  <a:pt x="15262" y="37624"/>
                  <a:pt x="15215" y="39439"/>
                </a:cubicBezTo>
                <a:cubicBezTo>
                  <a:pt x="15169" y="41502"/>
                  <a:pt x="17108" y="42370"/>
                  <a:pt x="18953" y="42386"/>
                </a:cubicBezTo>
                <a:cubicBezTo>
                  <a:pt x="17163" y="43057"/>
                  <a:pt x="15418" y="43343"/>
                  <a:pt x="13703" y="43343"/>
                </a:cubicBezTo>
                <a:cubicBezTo>
                  <a:pt x="9714" y="43343"/>
                  <a:pt x="5892" y="41795"/>
                  <a:pt x="2063" y="39951"/>
                </a:cubicBezTo>
                <a:cubicBezTo>
                  <a:pt x="6229" y="37402"/>
                  <a:pt x="10719" y="36105"/>
                  <a:pt x="15433" y="36105"/>
                </a:cubicBezTo>
                <a:close/>
                <a:moveTo>
                  <a:pt x="62684" y="35237"/>
                </a:moveTo>
                <a:cubicBezTo>
                  <a:pt x="68076" y="35237"/>
                  <a:pt x="73120" y="36701"/>
                  <a:pt x="77673" y="39951"/>
                </a:cubicBezTo>
                <a:cubicBezTo>
                  <a:pt x="77673" y="39982"/>
                  <a:pt x="77657" y="39997"/>
                  <a:pt x="77657" y="40044"/>
                </a:cubicBezTo>
                <a:cubicBezTo>
                  <a:pt x="74179" y="42475"/>
                  <a:pt x="70268" y="43673"/>
                  <a:pt x="66233" y="43673"/>
                </a:cubicBezTo>
                <a:cubicBezTo>
                  <a:pt x="64708" y="43673"/>
                  <a:pt x="63164" y="43502"/>
                  <a:pt x="61620" y="43161"/>
                </a:cubicBezTo>
                <a:cubicBezTo>
                  <a:pt x="63791" y="43068"/>
                  <a:pt x="65885" y="42200"/>
                  <a:pt x="65870" y="39656"/>
                </a:cubicBezTo>
                <a:cubicBezTo>
                  <a:pt x="65855" y="36410"/>
                  <a:pt x="62610" y="35572"/>
                  <a:pt x="59885" y="35572"/>
                </a:cubicBezTo>
                <a:cubicBezTo>
                  <a:pt x="59759" y="35572"/>
                  <a:pt x="59634" y="35574"/>
                  <a:pt x="59511" y="35577"/>
                </a:cubicBezTo>
                <a:cubicBezTo>
                  <a:pt x="59604" y="35531"/>
                  <a:pt x="59681" y="35453"/>
                  <a:pt x="59759" y="35375"/>
                </a:cubicBezTo>
                <a:cubicBezTo>
                  <a:pt x="60744" y="35284"/>
                  <a:pt x="61720" y="35237"/>
                  <a:pt x="62684" y="35237"/>
                </a:cubicBezTo>
                <a:close/>
                <a:moveTo>
                  <a:pt x="42900" y="41533"/>
                </a:moveTo>
                <a:lnTo>
                  <a:pt x="44063" y="41936"/>
                </a:lnTo>
                <a:cubicBezTo>
                  <a:pt x="43644" y="42820"/>
                  <a:pt x="42993" y="43596"/>
                  <a:pt x="42094" y="44076"/>
                </a:cubicBezTo>
                <a:cubicBezTo>
                  <a:pt x="41923" y="43720"/>
                  <a:pt x="41737" y="43394"/>
                  <a:pt x="41504" y="43068"/>
                </a:cubicBezTo>
                <a:cubicBezTo>
                  <a:pt x="42140" y="42774"/>
                  <a:pt x="42605" y="42215"/>
                  <a:pt x="42900" y="41533"/>
                </a:cubicBezTo>
                <a:close/>
                <a:moveTo>
                  <a:pt x="36913" y="41858"/>
                </a:moveTo>
                <a:cubicBezTo>
                  <a:pt x="37270" y="42308"/>
                  <a:pt x="37704" y="42680"/>
                  <a:pt x="38201" y="42929"/>
                </a:cubicBezTo>
                <a:lnTo>
                  <a:pt x="37797" y="44262"/>
                </a:lnTo>
                <a:cubicBezTo>
                  <a:pt x="36898" y="43875"/>
                  <a:pt x="36122" y="43301"/>
                  <a:pt x="35595" y="42541"/>
                </a:cubicBezTo>
                <a:cubicBezTo>
                  <a:pt x="36029" y="42324"/>
                  <a:pt x="36479" y="42122"/>
                  <a:pt x="36913" y="41858"/>
                </a:cubicBezTo>
                <a:close/>
                <a:moveTo>
                  <a:pt x="38821" y="43130"/>
                </a:moveTo>
                <a:cubicBezTo>
                  <a:pt x="38993" y="43161"/>
                  <a:pt x="39164" y="43184"/>
                  <a:pt x="39345" y="43184"/>
                </a:cubicBezTo>
                <a:cubicBezTo>
                  <a:pt x="39441" y="43184"/>
                  <a:pt x="39540" y="43177"/>
                  <a:pt x="39643" y="43161"/>
                </a:cubicBezTo>
                <a:cubicBezTo>
                  <a:pt x="39659" y="43177"/>
                  <a:pt x="39659" y="43208"/>
                  <a:pt x="39705" y="43208"/>
                </a:cubicBezTo>
                <a:cubicBezTo>
                  <a:pt x="39944" y="43259"/>
                  <a:pt x="40169" y="43282"/>
                  <a:pt x="40385" y="43282"/>
                </a:cubicBezTo>
                <a:cubicBezTo>
                  <a:pt x="40562" y="43282"/>
                  <a:pt x="40732" y="43267"/>
                  <a:pt x="40899" y="43239"/>
                </a:cubicBezTo>
                <a:cubicBezTo>
                  <a:pt x="41116" y="43596"/>
                  <a:pt x="41303" y="43952"/>
                  <a:pt x="41489" y="44340"/>
                </a:cubicBezTo>
                <a:cubicBezTo>
                  <a:pt x="40909" y="44575"/>
                  <a:pt x="40281" y="44686"/>
                  <a:pt x="39559" y="44686"/>
                </a:cubicBezTo>
                <a:cubicBezTo>
                  <a:pt x="39470" y="44686"/>
                  <a:pt x="39379" y="44685"/>
                  <a:pt x="39286" y="44681"/>
                </a:cubicBezTo>
                <a:cubicBezTo>
                  <a:pt x="39240" y="44681"/>
                  <a:pt x="39193" y="44681"/>
                  <a:pt x="39162" y="44697"/>
                </a:cubicBezTo>
                <a:cubicBezTo>
                  <a:pt x="38899" y="44635"/>
                  <a:pt x="38650" y="44557"/>
                  <a:pt x="38402" y="44480"/>
                </a:cubicBezTo>
                <a:cubicBezTo>
                  <a:pt x="38557" y="44030"/>
                  <a:pt x="38697" y="43596"/>
                  <a:pt x="38821" y="43130"/>
                </a:cubicBezTo>
                <a:close/>
                <a:moveTo>
                  <a:pt x="44637" y="42169"/>
                </a:moveTo>
                <a:cubicBezTo>
                  <a:pt x="44637" y="42231"/>
                  <a:pt x="44668" y="42293"/>
                  <a:pt x="44715" y="42355"/>
                </a:cubicBezTo>
                <a:cubicBezTo>
                  <a:pt x="45614" y="43099"/>
                  <a:pt x="46079" y="44402"/>
                  <a:pt x="45180" y="45379"/>
                </a:cubicBezTo>
                <a:cubicBezTo>
                  <a:pt x="44836" y="45742"/>
                  <a:pt x="44424" y="45904"/>
                  <a:pt x="44019" y="45904"/>
                </a:cubicBezTo>
                <a:cubicBezTo>
                  <a:pt x="43438" y="45904"/>
                  <a:pt x="42872" y="45571"/>
                  <a:pt x="42543" y="45022"/>
                </a:cubicBezTo>
                <a:cubicBezTo>
                  <a:pt x="42481" y="44914"/>
                  <a:pt x="42450" y="44790"/>
                  <a:pt x="42388" y="44681"/>
                </a:cubicBezTo>
                <a:cubicBezTo>
                  <a:pt x="43443" y="44107"/>
                  <a:pt x="44172" y="43223"/>
                  <a:pt x="44637" y="42169"/>
                </a:cubicBezTo>
                <a:close/>
                <a:moveTo>
                  <a:pt x="54433" y="44475"/>
                </a:moveTo>
                <a:cubicBezTo>
                  <a:pt x="54465" y="44475"/>
                  <a:pt x="54499" y="44476"/>
                  <a:pt x="54532" y="44480"/>
                </a:cubicBezTo>
                <a:cubicBezTo>
                  <a:pt x="55184" y="44557"/>
                  <a:pt x="55494" y="45255"/>
                  <a:pt x="55029" y="45736"/>
                </a:cubicBezTo>
                <a:cubicBezTo>
                  <a:pt x="54820" y="45976"/>
                  <a:pt x="54463" y="46153"/>
                  <a:pt x="54129" y="46153"/>
                </a:cubicBezTo>
                <a:cubicBezTo>
                  <a:pt x="53967" y="46153"/>
                  <a:pt x="53811" y="46111"/>
                  <a:pt x="53679" y="46015"/>
                </a:cubicBezTo>
                <a:cubicBezTo>
                  <a:pt x="53322" y="45767"/>
                  <a:pt x="53307" y="45177"/>
                  <a:pt x="53633" y="44914"/>
                </a:cubicBezTo>
                <a:cubicBezTo>
                  <a:pt x="53695" y="44867"/>
                  <a:pt x="53695" y="44805"/>
                  <a:pt x="53695" y="44759"/>
                </a:cubicBezTo>
                <a:cubicBezTo>
                  <a:pt x="53903" y="44592"/>
                  <a:pt x="54149" y="44475"/>
                  <a:pt x="54433" y="44475"/>
                </a:cubicBezTo>
                <a:close/>
                <a:moveTo>
                  <a:pt x="20954" y="42091"/>
                </a:moveTo>
                <a:cubicBezTo>
                  <a:pt x="20969" y="42293"/>
                  <a:pt x="20985" y="42479"/>
                  <a:pt x="21031" y="42665"/>
                </a:cubicBezTo>
                <a:cubicBezTo>
                  <a:pt x="21233" y="43875"/>
                  <a:pt x="21590" y="45069"/>
                  <a:pt x="22040" y="46232"/>
                </a:cubicBezTo>
                <a:cubicBezTo>
                  <a:pt x="21978" y="46263"/>
                  <a:pt x="21900" y="46310"/>
                  <a:pt x="21838" y="46341"/>
                </a:cubicBezTo>
                <a:cubicBezTo>
                  <a:pt x="21822" y="46310"/>
                  <a:pt x="21760" y="46263"/>
                  <a:pt x="21729" y="46263"/>
                </a:cubicBezTo>
                <a:cubicBezTo>
                  <a:pt x="20752" y="46108"/>
                  <a:pt x="19806" y="45736"/>
                  <a:pt x="19527" y="44681"/>
                </a:cubicBezTo>
                <a:cubicBezTo>
                  <a:pt x="19248" y="43596"/>
                  <a:pt x="19977" y="42665"/>
                  <a:pt x="20876" y="42153"/>
                </a:cubicBezTo>
                <a:cubicBezTo>
                  <a:pt x="20892" y="42138"/>
                  <a:pt x="20892" y="42107"/>
                  <a:pt x="20907" y="42091"/>
                </a:cubicBezTo>
                <a:close/>
                <a:moveTo>
                  <a:pt x="35083" y="42758"/>
                </a:moveTo>
                <a:cubicBezTo>
                  <a:pt x="35688" y="43689"/>
                  <a:pt x="36572" y="44418"/>
                  <a:pt x="37611" y="44836"/>
                </a:cubicBezTo>
                <a:cubicBezTo>
                  <a:pt x="37580" y="44852"/>
                  <a:pt x="37580" y="44883"/>
                  <a:pt x="37565" y="44914"/>
                </a:cubicBezTo>
                <a:cubicBezTo>
                  <a:pt x="37112" y="45646"/>
                  <a:pt x="36546" y="46386"/>
                  <a:pt x="35736" y="46386"/>
                </a:cubicBezTo>
                <a:cubicBezTo>
                  <a:pt x="35465" y="46386"/>
                  <a:pt x="35166" y="46303"/>
                  <a:pt x="34835" y="46108"/>
                </a:cubicBezTo>
                <a:cubicBezTo>
                  <a:pt x="33625" y="45395"/>
                  <a:pt x="33734" y="43999"/>
                  <a:pt x="34401" y="42991"/>
                </a:cubicBezTo>
                <a:cubicBezTo>
                  <a:pt x="34633" y="42913"/>
                  <a:pt x="34866" y="42836"/>
                  <a:pt x="35083" y="42758"/>
                </a:cubicBezTo>
                <a:close/>
                <a:moveTo>
                  <a:pt x="58037" y="42991"/>
                </a:moveTo>
                <a:cubicBezTo>
                  <a:pt x="59014" y="43177"/>
                  <a:pt x="60224" y="43533"/>
                  <a:pt x="60286" y="44759"/>
                </a:cubicBezTo>
                <a:cubicBezTo>
                  <a:pt x="60339" y="46095"/>
                  <a:pt x="59041" y="46590"/>
                  <a:pt x="57917" y="46590"/>
                </a:cubicBezTo>
                <a:cubicBezTo>
                  <a:pt x="57710" y="46590"/>
                  <a:pt x="57509" y="46574"/>
                  <a:pt x="57324" y="46542"/>
                </a:cubicBezTo>
                <a:cubicBezTo>
                  <a:pt x="57309" y="46539"/>
                  <a:pt x="57295" y="46537"/>
                  <a:pt x="57281" y="46537"/>
                </a:cubicBezTo>
                <a:cubicBezTo>
                  <a:pt x="57169" y="46537"/>
                  <a:pt x="57112" y="46645"/>
                  <a:pt x="57153" y="46728"/>
                </a:cubicBezTo>
                <a:cubicBezTo>
                  <a:pt x="57122" y="46728"/>
                  <a:pt x="57107" y="46728"/>
                  <a:pt x="57107" y="46713"/>
                </a:cubicBezTo>
                <a:cubicBezTo>
                  <a:pt x="57541" y="45534"/>
                  <a:pt x="57851" y="44262"/>
                  <a:pt x="58037" y="42991"/>
                </a:cubicBezTo>
                <a:close/>
                <a:moveTo>
                  <a:pt x="24935" y="45830"/>
                </a:moveTo>
                <a:cubicBezTo>
                  <a:pt x="25189" y="45830"/>
                  <a:pt x="25414" y="46057"/>
                  <a:pt x="25529" y="46310"/>
                </a:cubicBezTo>
                <a:cubicBezTo>
                  <a:pt x="25545" y="46341"/>
                  <a:pt x="25560" y="46356"/>
                  <a:pt x="25607" y="46372"/>
                </a:cubicBezTo>
                <a:cubicBezTo>
                  <a:pt x="25746" y="46651"/>
                  <a:pt x="25839" y="46977"/>
                  <a:pt x="25607" y="47240"/>
                </a:cubicBezTo>
                <a:cubicBezTo>
                  <a:pt x="25507" y="47359"/>
                  <a:pt x="25381" y="47408"/>
                  <a:pt x="25248" y="47408"/>
                </a:cubicBezTo>
                <a:cubicBezTo>
                  <a:pt x="24947" y="47408"/>
                  <a:pt x="24610" y="47157"/>
                  <a:pt x="24459" y="46899"/>
                </a:cubicBezTo>
                <a:cubicBezTo>
                  <a:pt x="24273" y="46573"/>
                  <a:pt x="24320" y="46124"/>
                  <a:pt x="24661" y="45922"/>
                </a:cubicBezTo>
                <a:cubicBezTo>
                  <a:pt x="24753" y="45858"/>
                  <a:pt x="24846" y="45830"/>
                  <a:pt x="24935" y="45830"/>
                </a:cubicBezTo>
                <a:close/>
                <a:moveTo>
                  <a:pt x="76199" y="41765"/>
                </a:moveTo>
                <a:lnTo>
                  <a:pt x="76199" y="41765"/>
                </a:lnTo>
                <a:cubicBezTo>
                  <a:pt x="72413" y="45516"/>
                  <a:pt x="67780" y="47519"/>
                  <a:pt x="62769" y="47519"/>
                </a:cubicBezTo>
                <a:cubicBezTo>
                  <a:pt x="61273" y="47519"/>
                  <a:pt x="59743" y="47340"/>
                  <a:pt x="58192" y="46977"/>
                </a:cubicBezTo>
                <a:lnTo>
                  <a:pt x="58192" y="46977"/>
                </a:lnTo>
                <a:cubicBezTo>
                  <a:pt x="58234" y="46978"/>
                  <a:pt x="58276" y="46979"/>
                  <a:pt x="58318" y="46979"/>
                </a:cubicBezTo>
                <a:cubicBezTo>
                  <a:pt x="59502" y="46979"/>
                  <a:pt x="60679" y="46340"/>
                  <a:pt x="60829" y="45007"/>
                </a:cubicBezTo>
                <a:cubicBezTo>
                  <a:pt x="60907" y="44247"/>
                  <a:pt x="60519" y="43549"/>
                  <a:pt x="59945" y="43084"/>
                </a:cubicBezTo>
                <a:lnTo>
                  <a:pt x="59961" y="43084"/>
                </a:lnTo>
                <a:cubicBezTo>
                  <a:pt x="59976" y="43099"/>
                  <a:pt x="59992" y="43130"/>
                  <a:pt x="60038" y="43146"/>
                </a:cubicBezTo>
                <a:cubicBezTo>
                  <a:pt x="62189" y="43953"/>
                  <a:pt x="64408" y="44342"/>
                  <a:pt x="66610" y="44342"/>
                </a:cubicBezTo>
                <a:cubicBezTo>
                  <a:pt x="69948" y="44342"/>
                  <a:pt x="73246" y="43448"/>
                  <a:pt x="76199" y="41765"/>
                </a:cubicBezTo>
                <a:close/>
                <a:moveTo>
                  <a:pt x="38232" y="45022"/>
                </a:moveTo>
                <a:cubicBezTo>
                  <a:pt x="38511" y="45100"/>
                  <a:pt x="38790" y="45146"/>
                  <a:pt x="39100" y="45177"/>
                </a:cubicBezTo>
                <a:cubicBezTo>
                  <a:pt x="39131" y="45240"/>
                  <a:pt x="39209" y="45271"/>
                  <a:pt x="39286" y="45271"/>
                </a:cubicBezTo>
                <a:cubicBezTo>
                  <a:pt x="39463" y="45285"/>
                  <a:pt x="39636" y="45292"/>
                  <a:pt x="39805" y="45292"/>
                </a:cubicBezTo>
                <a:cubicBezTo>
                  <a:pt x="40378" y="45292"/>
                  <a:pt x="40908" y="45213"/>
                  <a:pt x="41411" y="45069"/>
                </a:cubicBezTo>
                <a:lnTo>
                  <a:pt x="41411" y="45069"/>
                </a:lnTo>
                <a:cubicBezTo>
                  <a:pt x="41427" y="46155"/>
                  <a:pt x="41644" y="47907"/>
                  <a:pt x="40062" y="47907"/>
                </a:cubicBezTo>
                <a:cubicBezTo>
                  <a:pt x="38961" y="47907"/>
                  <a:pt x="37813" y="46899"/>
                  <a:pt x="37921" y="45798"/>
                </a:cubicBezTo>
                <a:cubicBezTo>
                  <a:pt x="38030" y="45550"/>
                  <a:pt x="38123" y="45271"/>
                  <a:pt x="38232" y="45022"/>
                </a:cubicBezTo>
                <a:close/>
                <a:moveTo>
                  <a:pt x="1784" y="40214"/>
                </a:moveTo>
                <a:cubicBezTo>
                  <a:pt x="5430" y="42287"/>
                  <a:pt x="9556" y="43930"/>
                  <a:pt x="13695" y="43930"/>
                </a:cubicBezTo>
                <a:cubicBezTo>
                  <a:pt x="15595" y="43930"/>
                  <a:pt x="17497" y="43584"/>
                  <a:pt x="19356" y="42774"/>
                </a:cubicBezTo>
                <a:lnTo>
                  <a:pt x="19356" y="42774"/>
                </a:lnTo>
                <a:cubicBezTo>
                  <a:pt x="18426" y="44185"/>
                  <a:pt x="19232" y="46635"/>
                  <a:pt x="21094" y="46790"/>
                </a:cubicBezTo>
                <a:cubicBezTo>
                  <a:pt x="19589" y="47628"/>
                  <a:pt x="18069" y="48372"/>
                  <a:pt x="16379" y="48667"/>
                </a:cubicBezTo>
                <a:cubicBezTo>
                  <a:pt x="15978" y="48732"/>
                  <a:pt x="15595" y="48762"/>
                  <a:pt x="15227" y="48762"/>
                </a:cubicBezTo>
                <a:cubicBezTo>
                  <a:pt x="12940" y="48762"/>
                  <a:pt x="11214" y="47586"/>
                  <a:pt x="9384" y="46077"/>
                </a:cubicBezTo>
                <a:cubicBezTo>
                  <a:pt x="8252" y="45146"/>
                  <a:pt x="7166" y="44185"/>
                  <a:pt x="6003" y="43301"/>
                </a:cubicBezTo>
                <a:cubicBezTo>
                  <a:pt x="4979" y="42525"/>
                  <a:pt x="2668" y="41548"/>
                  <a:pt x="1986" y="40571"/>
                </a:cubicBezTo>
                <a:cubicBezTo>
                  <a:pt x="1893" y="40432"/>
                  <a:pt x="1831" y="40307"/>
                  <a:pt x="1784" y="40214"/>
                </a:cubicBezTo>
                <a:close/>
                <a:moveTo>
                  <a:pt x="56688" y="47799"/>
                </a:moveTo>
                <a:cubicBezTo>
                  <a:pt x="57200" y="48264"/>
                  <a:pt x="57975" y="48714"/>
                  <a:pt x="57867" y="49520"/>
                </a:cubicBezTo>
                <a:cubicBezTo>
                  <a:pt x="57774" y="50079"/>
                  <a:pt x="57401" y="50296"/>
                  <a:pt x="56952" y="50311"/>
                </a:cubicBezTo>
                <a:cubicBezTo>
                  <a:pt x="56936" y="50296"/>
                  <a:pt x="56921" y="50280"/>
                  <a:pt x="56890" y="50280"/>
                </a:cubicBezTo>
                <a:cubicBezTo>
                  <a:pt x="56854" y="50256"/>
                  <a:pt x="56819" y="50246"/>
                  <a:pt x="56785" y="50246"/>
                </a:cubicBezTo>
                <a:cubicBezTo>
                  <a:pt x="56730" y="50246"/>
                  <a:pt x="56680" y="50273"/>
                  <a:pt x="56642" y="50311"/>
                </a:cubicBezTo>
                <a:cubicBezTo>
                  <a:pt x="56393" y="50296"/>
                  <a:pt x="56114" y="50234"/>
                  <a:pt x="55882" y="50156"/>
                </a:cubicBezTo>
                <a:lnTo>
                  <a:pt x="55773" y="50110"/>
                </a:lnTo>
                <a:cubicBezTo>
                  <a:pt x="55724" y="50080"/>
                  <a:pt x="55675" y="50069"/>
                  <a:pt x="55629" y="50069"/>
                </a:cubicBezTo>
                <a:cubicBezTo>
                  <a:pt x="55603" y="50069"/>
                  <a:pt x="55579" y="50073"/>
                  <a:pt x="55556" y="50079"/>
                </a:cubicBezTo>
                <a:cubicBezTo>
                  <a:pt x="55518" y="50079"/>
                  <a:pt x="55486" y="50091"/>
                  <a:pt x="55460" y="50114"/>
                </a:cubicBezTo>
                <a:lnTo>
                  <a:pt x="55460" y="50114"/>
                </a:lnTo>
                <a:cubicBezTo>
                  <a:pt x="55924" y="49381"/>
                  <a:pt x="56335" y="48608"/>
                  <a:pt x="56688" y="47799"/>
                </a:cubicBezTo>
                <a:close/>
                <a:moveTo>
                  <a:pt x="22381" y="47116"/>
                </a:moveTo>
                <a:cubicBezTo>
                  <a:pt x="22970" y="48435"/>
                  <a:pt x="23684" y="49722"/>
                  <a:pt x="24521" y="50901"/>
                </a:cubicBezTo>
                <a:lnTo>
                  <a:pt x="24506" y="50901"/>
                </a:lnTo>
                <a:cubicBezTo>
                  <a:pt x="24210" y="50957"/>
                  <a:pt x="23905" y="50990"/>
                  <a:pt x="23605" y="50990"/>
                </a:cubicBezTo>
                <a:cubicBezTo>
                  <a:pt x="22676" y="50990"/>
                  <a:pt x="21783" y="50678"/>
                  <a:pt x="21280" y="49799"/>
                </a:cubicBezTo>
                <a:cubicBezTo>
                  <a:pt x="20597" y="48590"/>
                  <a:pt x="21280" y="47566"/>
                  <a:pt x="22381" y="47116"/>
                </a:cubicBezTo>
                <a:close/>
                <a:moveTo>
                  <a:pt x="57696" y="40230"/>
                </a:moveTo>
                <a:lnTo>
                  <a:pt x="57696" y="40432"/>
                </a:lnTo>
                <a:cubicBezTo>
                  <a:pt x="57619" y="44650"/>
                  <a:pt x="56068" y="48574"/>
                  <a:pt x="53524" y="51614"/>
                </a:cubicBezTo>
                <a:cubicBezTo>
                  <a:pt x="51958" y="49365"/>
                  <a:pt x="51415" y="46496"/>
                  <a:pt x="49523" y="44418"/>
                </a:cubicBezTo>
                <a:cubicBezTo>
                  <a:pt x="49305" y="44185"/>
                  <a:pt x="49104" y="43983"/>
                  <a:pt x="48887" y="43782"/>
                </a:cubicBezTo>
                <a:lnTo>
                  <a:pt x="48887" y="43782"/>
                </a:lnTo>
                <a:cubicBezTo>
                  <a:pt x="50252" y="44231"/>
                  <a:pt x="51601" y="44712"/>
                  <a:pt x="52981" y="45084"/>
                </a:cubicBezTo>
                <a:cubicBezTo>
                  <a:pt x="52826" y="45472"/>
                  <a:pt x="52904" y="45953"/>
                  <a:pt x="53198" y="46279"/>
                </a:cubicBezTo>
                <a:cubicBezTo>
                  <a:pt x="53442" y="46562"/>
                  <a:pt x="53779" y="46683"/>
                  <a:pt x="54127" y="46683"/>
                </a:cubicBezTo>
                <a:cubicBezTo>
                  <a:pt x="54597" y="46683"/>
                  <a:pt x="55089" y="46462"/>
                  <a:pt x="55401" y="46124"/>
                </a:cubicBezTo>
                <a:cubicBezTo>
                  <a:pt x="55990" y="45503"/>
                  <a:pt x="55882" y="44573"/>
                  <a:pt x="55137" y="44154"/>
                </a:cubicBezTo>
                <a:cubicBezTo>
                  <a:pt x="54943" y="44042"/>
                  <a:pt x="54723" y="43991"/>
                  <a:pt x="54498" y="43991"/>
                </a:cubicBezTo>
                <a:cubicBezTo>
                  <a:pt x="54007" y="43991"/>
                  <a:pt x="53497" y="44236"/>
                  <a:pt x="53198" y="44619"/>
                </a:cubicBezTo>
                <a:cubicBezTo>
                  <a:pt x="51616" y="44030"/>
                  <a:pt x="49957" y="43673"/>
                  <a:pt x="48328" y="43332"/>
                </a:cubicBezTo>
                <a:cubicBezTo>
                  <a:pt x="48282" y="43301"/>
                  <a:pt x="48235" y="43254"/>
                  <a:pt x="48189" y="43223"/>
                </a:cubicBezTo>
                <a:lnTo>
                  <a:pt x="48189" y="43223"/>
                </a:lnTo>
                <a:cubicBezTo>
                  <a:pt x="48630" y="43274"/>
                  <a:pt x="49070" y="43298"/>
                  <a:pt x="49510" y="43298"/>
                </a:cubicBezTo>
                <a:cubicBezTo>
                  <a:pt x="52456" y="43298"/>
                  <a:pt x="55334" y="42187"/>
                  <a:pt x="57696" y="40230"/>
                </a:cubicBezTo>
                <a:close/>
                <a:moveTo>
                  <a:pt x="45769" y="42680"/>
                </a:moveTo>
                <a:cubicBezTo>
                  <a:pt x="45909" y="42711"/>
                  <a:pt x="46017" y="42758"/>
                  <a:pt x="46157" y="42789"/>
                </a:cubicBezTo>
                <a:cubicBezTo>
                  <a:pt x="47615" y="43518"/>
                  <a:pt x="48902" y="44449"/>
                  <a:pt x="49864" y="45860"/>
                </a:cubicBezTo>
                <a:cubicBezTo>
                  <a:pt x="51105" y="47721"/>
                  <a:pt x="51647" y="49908"/>
                  <a:pt x="52904" y="51769"/>
                </a:cubicBezTo>
                <a:cubicBezTo>
                  <a:pt x="52625" y="51788"/>
                  <a:pt x="52348" y="51797"/>
                  <a:pt x="52073" y="51797"/>
                </a:cubicBezTo>
                <a:cubicBezTo>
                  <a:pt x="48746" y="51797"/>
                  <a:pt x="45760" y="50424"/>
                  <a:pt x="43396" y="48031"/>
                </a:cubicBezTo>
                <a:cubicBezTo>
                  <a:pt x="43288" y="47411"/>
                  <a:pt x="43148" y="46790"/>
                  <a:pt x="42962" y="46170"/>
                </a:cubicBezTo>
                <a:lnTo>
                  <a:pt x="42962" y="46170"/>
                </a:lnTo>
                <a:cubicBezTo>
                  <a:pt x="43281" y="46350"/>
                  <a:pt x="43649" y="46444"/>
                  <a:pt x="44019" y="46444"/>
                </a:cubicBezTo>
                <a:cubicBezTo>
                  <a:pt x="44514" y="46444"/>
                  <a:pt x="45014" y="46276"/>
                  <a:pt x="45413" y="45922"/>
                </a:cubicBezTo>
                <a:cubicBezTo>
                  <a:pt x="46405" y="45038"/>
                  <a:pt x="46421" y="43689"/>
                  <a:pt x="45769" y="42680"/>
                </a:cubicBezTo>
                <a:close/>
                <a:moveTo>
                  <a:pt x="33672" y="43223"/>
                </a:moveTo>
                <a:cubicBezTo>
                  <a:pt x="33113" y="44309"/>
                  <a:pt x="33238" y="45705"/>
                  <a:pt x="34354" y="46511"/>
                </a:cubicBezTo>
                <a:cubicBezTo>
                  <a:pt x="34782" y="46824"/>
                  <a:pt x="35245" y="46966"/>
                  <a:pt x="35698" y="46966"/>
                </a:cubicBezTo>
                <a:cubicBezTo>
                  <a:pt x="36100" y="46966"/>
                  <a:pt x="36494" y="46855"/>
                  <a:pt x="36851" y="46651"/>
                </a:cubicBezTo>
                <a:lnTo>
                  <a:pt x="36851" y="46651"/>
                </a:lnTo>
                <a:cubicBezTo>
                  <a:pt x="36370" y="47597"/>
                  <a:pt x="35766" y="48481"/>
                  <a:pt x="34944" y="49194"/>
                </a:cubicBezTo>
                <a:cubicBezTo>
                  <a:pt x="33238" y="50699"/>
                  <a:pt x="30989" y="51428"/>
                  <a:pt x="28817" y="51893"/>
                </a:cubicBezTo>
                <a:cubicBezTo>
                  <a:pt x="28384" y="51987"/>
                  <a:pt x="28069" y="52050"/>
                  <a:pt x="27850" y="52050"/>
                </a:cubicBezTo>
                <a:cubicBezTo>
                  <a:pt x="27346" y="52050"/>
                  <a:pt x="27340" y="51720"/>
                  <a:pt x="27546" y="50683"/>
                </a:cubicBezTo>
                <a:cubicBezTo>
                  <a:pt x="27763" y="49644"/>
                  <a:pt x="28321" y="48590"/>
                  <a:pt x="28879" y="47675"/>
                </a:cubicBezTo>
                <a:cubicBezTo>
                  <a:pt x="30043" y="45813"/>
                  <a:pt x="31578" y="44604"/>
                  <a:pt x="33300" y="43316"/>
                </a:cubicBezTo>
                <a:cubicBezTo>
                  <a:pt x="33424" y="43301"/>
                  <a:pt x="33548" y="43254"/>
                  <a:pt x="33672" y="43223"/>
                </a:cubicBezTo>
                <a:close/>
                <a:moveTo>
                  <a:pt x="21450" y="40819"/>
                </a:moveTo>
                <a:lnTo>
                  <a:pt x="21450" y="40819"/>
                </a:lnTo>
                <a:cubicBezTo>
                  <a:pt x="24049" y="42641"/>
                  <a:pt x="27149" y="43640"/>
                  <a:pt x="30224" y="43640"/>
                </a:cubicBezTo>
                <a:cubicBezTo>
                  <a:pt x="30526" y="43640"/>
                  <a:pt x="30827" y="43630"/>
                  <a:pt x="31128" y="43611"/>
                </a:cubicBezTo>
                <a:lnTo>
                  <a:pt x="31128" y="43611"/>
                </a:lnTo>
                <a:cubicBezTo>
                  <a:pt x="31113" y="43627"/>
                  <a:pt x="31097" y="43642"/>
                  <a:pt x="31097" y="43658"/>
                </a:cubicBezTo>
                <a:cubicBezTo>
                  <a:pt x="31051" y="43658"/>
                  <a:pt x="31020" y="43658"/>
                  <a:pt x="30973" y="43689"/>
                </a:cubicBezTo>
                <a:cubicBezTo>
                  <a:pt x="29360" y="44604"/>
                  <a:pt x="27716" y="45348"/>
                  <a:pt x="25995" y="46015"/>
                </a:cubicBezTo>
                <a:cubicBezTo>
                  <a:pt x="25948" y="45953"/>
                  <a:pt x="25917" y="45891"/>
                  <a:pt x="25855" y="45844"/>
                </a:cubicBezTo>
                <a:cubicBezTo>
                  <a:pt x="25824" y="45798"/>
                  <a:pt x="25793" y="45782"/>
                  <a:pt x="25762" y="45782"/>
                </a:cubicBezTo>
                <a:cubicBezTo>
                  <a:pt x="25583" y="45484"/>
                  <a:pt x="25211" y="45296"/>
                  <a:pt x="24851" y="45296"/>
                </a:cubicBezTo>
                <a:cubicBezTo>
                  <a:pt x="24743" y="45296"/>
                  <a:pt x="24637" y="45312"/>
                  <a:pt x="24537" y="45348"/>
                </a:cubicBezTo>
                <a:cubicBezTo>
                  <a:pt x="23823" y="45596"/>
                  <a:pt x="23606" y="46511"/>
                  <a:pt x="23932" y="47147"/>
                </a:cubicBezTo>
                <a:cubicBezTo>
                  <a:pt x="24188" y="47603"/>
                  <a:pt x="24731" y="47972"/>
                  <a:pt x="25252" y="47972"/>
                </a:cubicBezTo>
                <a:cubicBezTo>
                  <a:pt x="25458" y="47972"/>
                  <a:pt x="25660" y="47915"/>
                  <a:pt x="25839" y="47783"/>
                </a:cubicBezTo>
                <a:cubicBezTo>
                  <a:pt x="26320" y="47426"/>
                  <a:pt x="26367" y="46806"/>
                  <a:pt x="26150" y="46310"/>
                </a:cubicBezTo>
                <a:cubicBezTo>
                  <a:pt x="27763" y="45860"/>
                  <a:pt x="29314" y="45193"/>
                  <a:pt x="30756" y="44371"/>
                </a:cubicBezTo>
                <a:lnTo>
                  <a:pt x="30756" y="44371"/>
                </a:lnTo>
                <a:cubicBezTo>
                  <a:pt x="28414" y="46310"/>
                  <a:pt x="26987" y="49365"/>
                  <a:pt x="26553" y="52312"/>
                </a:cubicBezTo>
                <a:cubicBezTo>
                  <a:pt x="23730" y="49334"/>
                  <a:pt x="21900" y="45333"/>
                  <a:pt x="21450" y="40819"/>
                </a:cubicBezTo>
                <a:close/>
                <a:moveTo>
                  <a:pt x="68506" y="47504"/>
                </a:moveTo>
                <a:lnTo>
                  <a:pt x="68506" y="47504"/>
                </a:lnTo>
                <a:cubicBezTo>
                  <a:pt x="69980" y="49970"/>
                  <a:pt x="69716" y="53723"/>
                  <a:pt x="66180" y="53987"/>
                </a:cubicBezTo>
                <a:lnTo>
                  <a:pt x="66164" y="53987"/>
                </a:lnTo>
                <a:cubicBezTo>
                  <a:pt x="64551" y="51056"/>
                  <a:pt x="61217" y="48993"/>
                  <a:pt x="58192" y="47566"/>
                </a:cubicBezTo>
                <a:lnTo>
                  <a:pt x="58192" y="47566"/>
                </a:lnTo>
                <a:cubicBezTo>
                  <a:pt x="59817" y="48062"/>
                  <a:pt x="61499" y="48303"/>
                  <a:pt x="63186" y="48303"/>
                </a:cubicBezTo>
                <a:cubicBezTo>
                  <a:pt x="64977" y="48303"/>
                  <a:pt x="66773" y="48031"/>
                  <a:pt x="68506" y="47504"/>
                </a:cubicBezTo>
                <a:close/>
                <a:moveTo>
                  <a:pt x="10981" y="48279"/>
                </a:moveTo>
                <a:cubicBezTo>
                  <a:pt x="11385" y="48528"/>
                  <a:pt x="11803" y="48760"/>
                  <a:pt x="12253" y="48962"/>
                </a:cubicBezTo>
                <a:cubicBezTo>
                  <a:pt x="13196" y="49359"/>
                  <a:pt x="14129" y="49518"/>
                  <a:pt x="15052" y="49518"/>
                </a:cubicBezTo>
                <a:cubicBezTo>
                  <a:pt x="15283" y="49518"/>
                  <a:pt x="15513" y="49508"/>
                  <a:pt x="15743" y="49489"/>
                </a:cubicBezTo>
                <a:lnTo>
                  <a:pt x="15743" y="49489"/>
                </a:lnTo>
                <a:cubicBezTo>
                  <a:pt x="14347" y="50683"/>
                  <a:pt x="13618" y="52374"/>
                  <a:pt x="13323" y="54313"/>
                </a:cubicBezTo>
                <a:cubicBezTo>
                  <a:pt x="12067" y="54033"/>
                  <a:pt x="10749" y="53242"/>
                  <a:pt x="10097" y="52126"/>
                </a:cubicBezTo>
                <a:cubicBezTo>
                  <a:pt x="9260" y="50683"/>
                  <a:pt x="9927" y="49303"/>
                  <a:pt x="10981" y="48279"/>
                </a:cubicBezTo>
                <a:close/>
                <a:moveTo>
                  <a:pt x="45955" y="53180"/>
                </a:moveTo>
                <a:cubicBezTo>
                  <a:pt x="46328" y="53180"/>
                  <a:pt x="46700" y="53258"/>
                  <a:pt x="46870" y="53630"/>
                </a:cubicBezTo>
                <a:cubicBezTo>
                  <a:pt x="47088" y="54096"/>
                  <a:pt x="46731" y="54607"/>
                  <a:pt x="46266" y="54685"/>
                </a:cubicBezTo>
                <a:cubicBezTo>
                  <a:pt x="46168" y="54703"/>
                  <a:pt x="46053" y="54714"/>
                  <a:pt x="45932" y="54714"/>
                </a:cubicBezTo>
                <a:cubicBezTo>
                  <a:pt x="45532" y="54714"/>
                  <a:pt x="45072" y="54590"/>
                  <a:pt x="45025" y="54173"/>
                </a:cubicBezTo>
                <a:cubicBezTo>
                  <a:pt x="44963" y="53615"/>
                  <a:pt x="45490" y="53336"/>
                  <a:pt x="45955" y="53180"/>
                </a:cubicBezTo>
                <a:close/>
                <a:moveTo>
                  <a:pt x="70088" y="46915"/>
                </a:moveTo>
                <a:cubicBezTo>
                  <a:pt x="71360" y="48435"/>
                  <a:pt x="71965" y="50358"/>
                  <a:pt x="71158" y="52281"/>
                </a:cubicBezTo>
                <a:cubicBezTo>
                  <a:pt x="70367" y="54235"/>
                  <a:pt x="68661" y="54840"/>
                  <a:pt x="66769" y="55243"/>
                </a:cubicBezTo>
                <a:cubicBezTo>
                  <a:pt x="66661" y="54995"/>
                  <a:pt x="66568" y="54731"/>
                  <a:pt x="66459" y="54483"/>
                </a:cubicBezTo>
                <a:cubicBezTo>
                  <a:pt x="66413" y="54406"/>
                  <a:pt x="66382" y="54344"/>
                  <a:pt x="66335" y="54266"/>
                </a:cubicBezTo>
                <a:lnTo>
                  <a:pt x="66335" y="54266"/>
                </a:lnTo>
                <a:cubicBezTo>
                  <a:pt x="66427" y="54274"/>
                  <a:pt x="66518" y="54278"/>
                  <a:pt x="66608" y="54278"/>
                </a:cubicBezTo>
                <a:cubicBezTo>
                  <a:pt x="67893" y="54278"/>
                  <a:pt x="69028" y="53471"/>
                  <a:pt x="69608" y="52312"/>
                </a:cubicBezTo>
                <a:cubicBezTo>
                  <a:pt x="70430" y="50683"/>
                  <a:pt x="69964" y="48822"/>
                  <a:pt x="69065" y="47333"/>
                </a:cubicBezTo>
                <a:cubicBezTo>
                  <a:pt x="69421" y="47209"/>
                  <a:pt x="69763" y="47085"/>
                  <a:pt x="70088" y="46915"/>
                </a:cubicBezTo>
                <a:close/>
                <a:moveTo>
                  <a:pt x="34153" y="53909"/>
                </a:moveTo>
                <a:cubicBezTo>
                  <a:pt x="34168" y="53940"/>
                  <a:pt x="34215" y="53956"/>
                  <a:pt x="34246" y="53987"/>
                </a:cubicBezTo>
                <a:cubicBezTo>
                  <a:pt x="34618" y="54111"/>
                  <a:pt x="35068" y="54328"/>
                  <a:pt x="34944" y="54809"/>
                </a:cubicBezTo>
                <a:cubicBezTo>
                  <a:pt x="34871" y="55099"/>
                  <a:pt x="34573" y="55314"/>
                  <a:pt x="34283" y="55314"/>
                </a:cubicBezTo>
                <a:cubicBezTo>
                  <a:pt x="34201" y="55314"/>
                  <a:pt x="34119" y="55296"/>
                  <a:pt x="34044" y="55259"/>
                </a:cubicBezTo>
                <a:cubicBezTo>
                  <a:pt x="33703" y="55104"/>
                  <a:pt x="33532" y="54700"/>
                  <a:pt x="33672" y="54375"/>
                </a:cubicBezTo>
                <a:cubicBezTo>
                  <a:pt x="33749" y="54127"/>
                  <a:pt x="33935" y="54002"/>
                  <a:pt x="34153" y="53909"/>
                </a:cubicBezTo>
                <a:close/>
                <a:moveTo>
                  <a:pt x="10082" y="47597"/>
                </a:moveTo>
                <a:lnTo>
                  <a:pt x="10082" y="47597"/>
                </a:lnTo>
                <a:cubicBezTo>
                  <a:pt x="10237" y="47737"/>
                  <a:pt x="10407" y="47861"/>
                  <a:pt x="10578" y="47985"/>
                </a:cubicBezTo>
                <a:cubicBezTo>
                  <a:pt x="7243" y="49846"/>
                  <a:pt x="10097" y="54700"/>
                  <a:pt x="13277" y="54886"/>
                </a:cubicBezTo>
                <a:lnTo>
                  <a:pt x="13277" y="54918"/>
                </a:lnTo>
                <a:cubicBezTo>
                  <a:pt x="13261" y="55119"/>
                  <a:pt x="13230" y="55321"/>
                  <a:pt x="13215" y="55507"/>
                </a:cubicBezTo>
                <a:cubicBezTo>
                  <a:pt x="8934" y="55305"/>
                  <a:pt x="6995" y="50621"/>
                  <a:pt x="10082" y="47597"/>
                </a:cubicBezTo>
                <a:close/>
                <a:moveTo>
                  <a:pt x="42000" y="45658"/>
                </a:moveTo>
                <a:lnTo>
                  <a:pt x="42000" y="45658"/>
                </a:lnTo>
                <a:cubicBezTo>
                  <a:pt x="42249" y="46325"/>
                  <a:pt x="42466" y="47023"/>
                  <a:pt x="42636" y="47737"/>
                </a:cubicBezTo>
                <a:cubicBezTo>
                  <a:pt x="42621" y="47783"/>
                  <a:pt x="42636" y="47830"/>
                  <a:pt x="42667" y="47892"/>
                </a:cubicBezTo>
                <a:cubicBezTo>
                  <a:pt x="43241" y="50652"/>
                  <a:pt x="43086" y="53615"/>
                  <a:pt x="41256" y="55584"/>
                </a:cubicBezTo>
                <a:cubicBezTo>
                  <a:pt x="40780" y="56102"/>
                  <a:pt x="40354" y="56316"/>
                  <a:pt x="39975" y="56316"/>
                </a:cubicBezTo>
                <a:cubicBezTo>
                  <a:pt x="38934" y="56316"/>
                  <a:pt x="38241" y="54708"/>
                  <a:pt x="37797" y="53367"/>
                </a:cubicBezTo>
                <a:cubicBezTo>
                  <a:pt x="37099" y="51195"/>
                  <a:pt x="37146" y="49024"/>
                  <a:pt x="37472" y="46806"/>
                </a:cubicBezTo>
                <a:cubicBezTo>
                  <a:pt x="37487" y="46790"/>
                  <a:pt x="37487" y="46759"/>
                  <a:pt x="37503" y="46728"/>
                </a:cubicBezTo>
                <a:cubicBezTo>
                  <a:pt x="37875" y="47597"/>
                  <a:pt x="38930" y="48341"/>
                  <a:pt x="39814" y="48450"/>
                </a:cubicBezTo>
                <a:cubicBezTo>
                  <a:pt x="39911" y="48462"/>
                  <a:pt x="40005" y="48468"/>
                  <a:pt x="40096" y="48468"/>
                </a:cubicBezTo>
                <a:cubicBezTo>
                  <a:pt x="41544" y="48468"/>
                  <a:pt x="42088" y="47001"/>
                  <a:pt x="42000" y="45658"/>
                </a:cubicBezTo>
                <a:close/>
                <a:moveTo>
                  <a:pt x="55412" y="50189"/>
                </a:moveTo>
                <a:cubicBezTo>
                  <a:pt x="55405" y="50212"/>
                  <a:pt x="55401" y="50237"/>
                  <a:pt x="55401" y="50265"/>
                </a:cubicBezTo>
                <a:cubicBezTo>
                  <a:pt x="55339" y="50373"/>
                  <a:pt x="55370" y="50497"/>
                  <a:pt x="55478" y="50575"/>
                </a:cubicBezTo>
                <a:cubicBezTo>
                  <a:pt x="57277" y="51971"/>
                  <a:pt x="59263" y="55491"/>
                  <a:pt x="56502" y="57120"/>
                </a:cubicBezTo>
                <a:cubicBezTo>
                  <a:pt x="55994" y="57422"/>
                  <a:pt x="55455" y="57552"/>
                  <a:pt x="54912" y="57552"/>
                </a:cubicBezTo>
                <a:cubicBezTo>
                  <a:pt x="53279" y="57552"/>
                  <a:pt x="51609" y="56380"/>
                  <a:pt x="50655" y="55181"/>
                </a:cubicBezTo>
                <a:cubicBezTo>
                  <a:pt x="50655" y="55181"/>
                  <a:pt x="50639" y="55181"/>
                  <a:pt x="50639" y="55166"/>
                </a:cubicBezTo>
                <a:cubicBezTo>
                  <a:pt x="52512" y="53842"/>
                  <a:pt x="54150" y="52162"/>
                  <a:pt x="55412" y="50189"/>
                </a:cubicBezTo>
                <a:close/>
                <a:moveTo>
                  <a:pt x="43474" y="49179"/>
                </a:moveTo>
                <a:lnTo>
                  <a:pt x="43474" y="49179"/>
                </a:lnTo>
                <a:cubicBezTo>
                  <a:pt x="44125" y="50420"/>
                  <a:pt x="44715" y="51692"/>
                  <a:pt x="45288" y="52979"/>
                </a:cubicBezTo>
                <a:cubicBezTo>
                  <a:pt x="44792" y="53211"/>
                  <a:pt x="44451" y="53646"/>
                  <a:pt x="44482" y="54251"/>
                </a:cubicBezTo>
                <a:cubicBezTo>
                  <a:pt x="44546" y="55001"/>
                  <a:pt x="45276" y="55282"/>
                  <a:pt x="45956" y="55282"/>
                </a:cubicBezTo>
                <a:cubicBezTo>
                  <a:pt x="46106" y="55282"/>
                  <a:pt x="46253" y="55268"/>
                  <a:pt x="46390" y="55243"/>
                </a:cubicBezTo>
                <a:cubicBezTo>
                  <a:pt x="47103" y="55104"/>
                  <a:pt x="47630" y="54375"/>
                  <a:pt x="47460" y="53630"/>
                </a:cubicBezTo>
                <a:cubicBezTo>
                  <a:pt x="47315" y="53100"/>
                  <a:pt x="46768" y="52682"/>
                  <a:pt x="46226" y="52682"/>
                </a:cubicBezTo>
                <a:cubicBezTo>
                  <a:pt x="46070" y="52682"/>
                  <a:pt x="45915" y="52717"/>
                  <a:pt x="45769" y="52793"/>
                </a:cubicBezTo>
                <a:cubicBezTo>
                  <a:pt x="45738" y="52793"/>
                  <a:pt x="45738" y="52793"/>
                  <a:pt x="45723" y="52824"/>
                </a:cubicBezTo>
                <a:cubicBezTo>
                  <a:pt x="45723" y="52793"/>
                  <a:pt x="45723" y="52777"/>
                  <a:pt x="45707" y="52777"/>
                </a:cubicBezTo>
                <a:cubicBezTo>
                  <a:pt x="45195" y="51614"/>
                  <a:pt x="44668" y="50466"/>
                  <a:pt x="44032" y="49365"/>
                </a:cubicBezTo>
                <a:lnTo>
                  <a:pt x="44032" y="49365"/>
                </a:lnTo>
                <a:cubicBezTo>
                  <a:pt x="46229" y="51389"/>
                  <a:pt x="49103" y="52457"/>
                  <a:pt x="52101" y="52457"/>
                </a:cubicBezTo>
                <a:cubicBezTo>
                  <a:pt x="52342" y="52457"/>
                  <a:pt x="52584" y="52450"/>
                  <a:pt x="52826" y="52436"/>
                </a:cubicBezTo>
                <a:lnTo>
                  <a:pt x="52826" y="52436"/>
                </a:lnTo>
                <a:cubicBezTo>
                  <a:pt x="49732" y="55715"/>
                  <a:pt x="45368" y="57803"/>
                  <a:pt x="40526" y="57803"/>
                </a:cubicBezTo>
                <a:cubicBezTo>
                  <a:pt x="40490" y="57803"/>
                  <a:pt x="40454" y="57803"/>
                  <a:pt x="40418" y="57802"/>
                </a:cubicBezTo>
                <a:cubicBezTo>
                  <a:pt x="42543" y="55274"/>
                  <a:pt x="43613" y="52234"/>
                  <a:pt x="43474" y="49179"/>
                </a:cubicBezTo>
                <a:close/>
                <a:moveTo>
                  <a:pt x="36727" y="48559"/>
                </a:moveTo>
                <a:cubicBezTo>
                  <a:pt x="36339" y="51847"/>
                  <a:pt x="37379" y="55073"/>
                  <a:pt x="39410" y="57756"/>
                </a:cubicBezTo>
                <a:cubicBezTo>
                  <a:pt x="39286" y="57756"/>
                  <a:pt x="39209" y="57818"/>
                  <a:pt x="39178" y="57911"/>
                </a:cubicBezTo>
                <a:cubicBezTo>
                  <a:pt x="34370" y="57725"/>
                  <a:pt x="30198" y="55864"/>
                  <a:pt x="27096" y="52870"/>
                </a:cubicBezTo>
                <a:cubicBezTo>
                  <a:pt x="29794" y="52389"/>
                  <a:pt x="32617" y="51785"/>
                  <a:pt x="34851" y="50110"/>
                </a:cubicBezTo>
                <a:cubicBezTo>
                  <a:pt x="35362" y="49737"/>
                  <a:pt x="35781" y="49303"/>
                  <a:pt x="36153" y="48838"/>
                </a:cubicBezTo>
                <a:lnTo>
                  <a:pt x="36153" y="48838"/>
                </a:lnTo>
                <a:cubicBezTo>
                  <a:pt x="35564" y="50358"/>
                  <a:pt x="34990" y="51924"/>
                  <a:pt x="34664" y="53491"/>
                </a:cubicBezTo>
                <a:lnTo>
                  <a:pt x="34664" y="53537"/>
                </a:lnTo>
                <a:cubicBezTo>
                  <a:pt x="34664" y="53537"/>
                  <a:pt x="34664" y="53522"/>
                  <a:pt x="34633" y="53522"/>
                </a:cubicBezTo>
                <a:cubicBezTo>
                  <a:pt x="34512" y="53479"/>
                  <a:pt x="34388" y="53459"/>
                  <a:pt x="34266" y="53459"/>
                </a:cubicBezTo>
                <a:cubicBezTo>
                  <a:pt x="33760" y="53459"/>
                  <a:pt x="33279" y="53798"/>
                  <a:pt x="33129" y="54297"/>
                </a:cubicBezTo>
                <a:cubicBezTo>
                  <a:pt x="32927" y="54949"/>
                  <a:pt x="33377" y="55693"/>
                  <a:pt x="34029" y="55817"/>
                </a:cubicBezTo>
                <a:cubicBezTo>
                  <a:pt x="34105" y="55833"/>
                  <a:pt x="34182" y="55841"/>
                  <a:pt x="34259" y="55841"/>
                </a:cubicBezTo>
                <a:cubicBezTo>
                  <a:pt x="34835" y="55841"/>
                  <a:pt x="35387" y="55398"/>
                  <a:pt x="35455" y="54809"/>
                </a:cubicBezTo>
                <a:cubicBezTo>
                  <a:pt x="35502" y="54375"/>
                  <a:pt x="35238" y="53863"/>
                  <a:pt x="34835" y="53630"/>
                </a:cubicBezTo>
                <a:cubicBezTo>
                  <a:pt x="34851" y="53615"/>
                  <a:pt x="34866" y="53615"/>
                  <a:pt x="34882" y="53599"/>
                </a:cubicBezTo>
                <a:cubicBezTo>
                  <a:pt x="35642" y="52002"/>
                  <a:pt x="36184" y="50234"/>
                  <a:pt x="36727" y="48559"/>
                </a:cubicBezTo>
                <a:close/>
                <a:moveTo>
                  <a:pt x="50127" y="55507"/>
                </a:moveTo>
                <a:lnTo>
                  <a:pt x="50127" y="55507"/>
                </a:lnTo>
                <a:cubicBezTo>
                  <a:pt x="50267" y="56267"/>
                  <a:pt x="50903" y="57601"/>
                  <a:pt x="50065" y="58066"/>
                </a:cubicBezTo>
                <a:cubicBezTo>
                  <a:pt x="49907" y="58157"/>
                  <a:pt x="49733" y="58197"/>
                  <a:pt x="49552" y="58197"/>
                </a:cubicBezTo>
                <a:cubicBezTo>
                  <a:pt x="48812" y="58197"/>
                  <a:pt x="47967" y="57526"/>
                  <a:pt x="47692" y="56965"/>
                </a:cubicBezTo>
                <a:cubicBezTo>
                  <a:pt x="47660" y="56911"/>
                  <a:pt x="47621" y="56895"/>
                  <a:pt x="47584" y="56895"/>
                </a:cubicBezTo>
                <a:cubicBezTo>
                  <a:pt x="47568" y="56895"/>
                  <a:pt x="47552" y="56898"/>
                  <a:pt x="47537" y="56903"/>
                </a:cubicBezTo>
                <a:cubicBezTo>
                  <a:pt x="48437" y="56515"/>
                  <a:pt x="49290" y="56034"/>
                  <a:pt x="50127" y="55507"/>
                </a:cubicBezTo>
                <a:close/>
                <a:moveTo>
                  <a:pt x="29577" y="55802"/>
                </a:moveTo>
                <a:lnTo>
                  <a:pt x="29577" y="55802"/>
                </a:lnTo>
                <a:cubicBezTo>
                  <a:pt x="30446" y="56391"/>
                  <a:pt x="31376" y="56872"/>
                  <a:pt x="32353" y="57275"/>
                </a:cubicBezTo>
                <a:cubicBezTo>
                  <a:pt x="31809" y="57752"/>
                  <a:pt x="31082" y="58341"/>
                  <a:pt x="30361" y="58341"/>
                </a:cubicBezTo>
                <a:cubicBezTo>
                  <a:pt x="30074" y="58341"/>
                  <a:pt x="29788" y="58249"/>
                  <a:pt x="29515" y="58019"/>
                </a:cubicBezTo>
                <a:cubicBezTo>
                  <a:pt x="28802" y="57368"/>
                  <a:pt x="29624" y="56577"/>
                  <a:pt x="29577" y="55802"/>
                </a:cubicBezTo>
                <a:close/>
                <a:moveTo>
                  <a:pt x="24862" y="51366"/>
                </a:moveTo>
                <a:cubicBezTo>
                  <a:pt x="26103" y="53010"/>
                  <a:pt x="27577" y="54452"/>
                  <a:pt x="29252" y="55584"/>
                </a:cubicBezTo>
                <a:cubicBezTo>
                  <a:pt x="29205" y="55631"/>
                  <a:pt x="29174" y="55662"/>
                  <a:pt x="29174" y="55724"/>
                </a:cubicBezTo>
                <a:lnTo>
                  <a:pt x="29174" y="55771"/>
                </a:lnTo>
                <a:cubicBezTo>
                  <a:pt x="29081" y="55771"/>
                  <a:pt x="28972" y="55786"/>
                  <a:pt x="28895" y="55879"/>
                </a:cubicBezTo>
                <a:cubicBezTo>
                  <a:pt x="28243" y="56748"/>
                  <a:pt x="27530" y="57647"/>
                  <a:pt x="26553" y="58190"/>
                </a:cubicBezTo>
                <a:cubicBezTo>
                  <a:pt x="25997" y="58496"/>
                  <a:pt x="25397" y="58641"/>
                  <a:pt x="24810" y="58641"/>
                </a:cubicBezTo>
                <a:cubicBezTo>
                  <a:pt x="23609" y="58641"/>
                  <a:pt x="22457" y="58037"/>
                  <a:pt x="21822" y="56965"/>
                </a:cubicBezTo>
                <a:cubicBezTo>
                  <a:pt x="21280" y="56081"/>
                  <a:pt x="21249" y="55724"/>
                  <a:pt x="21559" y="54762"/>
                </a:cubicBezTo>
                <a:cubicBezTo>
                  <a:pt x="21729" y="54220"/>
                  <a:pt x="22040" y="53723"/>
                  <a:pt x="22381" y="53289"/>
                </a:cubicBezTo>
                <a:cubicBezTo>
                  <a:pt x="23048" y="52467"/>
                  <a:pt x="23854" y="51924"/>
                  <a:pt x="24785" y="51459"/>
                </a:cubicBezTo>
                <a:cubicBezTo>
                  <a:pt x="24831" y="51443"/>
                  <a:pt x="24847" y="51397"/>
                  <a:pt x="24862" y="51366"/>
                </a:cubicBezTo>
                <a:close/>
                <a:moveTo>
                  <a:pt x="33765" y="57787"/>
                </a:moveTo>
                <a:cubicBezTo>
                  <a:pt x="35021" y="58175"/>
                  <a:pt x="36370" y="58376"/>
                  <a:pt x="37735" y="58423"/>
                </a:cubicBezTo>
                <a:cubicBezTo>
                  <a:pt x="37720" y="58438"/>
                  <a:pt x="37704" y="58469"/>
                  <a:pt x="37689" y="58516"/>
                </a:cubicBezTo>
                <a:cubicBezTo>
                  <a:pt x="37329" y="59596"/>
                  <a:pt x="36751" y="60893"/>
                  <a:pt x="35423" y="60893"/>
                </a:cubicBezTo>
                <a:cubicBezTo>
                  <a:pt x="35378" y="60893"/>
                  <a:pt x="35332" y="60892"/>
                  <a:pt x="35285" y="60889"/>
                </a:cubicBezTo>
                <a:cubicBezTo>
                  <a:pt x="33703" y="60765"/>
                  <a:pt x="33238" y="59121"/>
                  <a:pt x="33749" y="57864"/>
                </a:cubicBezTo>
                <a:cubicBezTo>
                  <a:pt x="33765" y="57818"/>
                  <a:pt x="33765" y="57802"/>
                  <a:pt x="33765" y="57787"/>
                </a:cubicBezTo>
                <a:close/>
                <a:moveTo>
                  <a:pt x="20628" y="47830"/>
                </a:moveTo>
                <a:cubicBezTo>
                  <a:pt x="20365" y="48419"/>
                  <a:pt x="20318" y="49117"/>
                  <a:pt x="20520" y="49691"/>
                </a:cubicBezTo>
                <a:cubicBezTo>
                  <a:pt x="20907" y="50745"/>
                  <a:pt x="21822" y="51350"/>
                  <a:pt x="22831" y="51521"/>
                </a:cubicBezTo>
                <a:cubicBezTo>
                  <a:pt x="17930" y="53615"/>
                  <a:pt x="15045" y="58206"/>
                  <a:pt x="13633" y="63215"/>
                </a:cubicBezTo>
                <a:cubicBezTo>
                  <a:pt x="13758" y="62548"/>
                  <a:pt x="13835" y="61897"/>
                  <a:pt x="13882" y="61230"/>
                </a:cubicBezTo>
                <a:cubicBezTo>
                  <a:pt x="14161" y="57120"/>
                  <a:pt x="13106" y="51986"/>
                  <a:pt x="16921" y="49288"/>
                </a:cubicBezTo>
                <a:cubicBezTo>
                  <a:pt x="18193" y="48993"/>
                  <a:pt x="19434" y="48450"/>
                  <a:pt x="20628" y="47830"/>
                </a:cubicBezTo>
                <a:close/>
                <a:moveTo>
                  <a:pt x="58006" y="48326"/>
                </a:moveTo>
                <a:lnTo>
                  <a:pt x="58006" y="48326"/>
                </a:lnTo>
                <a:cubicBezTo>
                  <a:pt x="61449" y="49985"/>
                  <a:pt x="65249" y="52374"/>
                  <a:pt x="66273" y="56158"/>
                </a:cubicBezTo>
                <a:cubicBezTo>
                  <a:pt x="66878" y="58376"/>
                  <a:pt x="66971" y="60982"/>
                  <a:pt x="67173" y="63417"/>
                </a:cubicBezTo>
                <a:cubicBezTo>
                  <a:pt x="66304" y="60982"/>
                  <a:pt x="65311" y="58593"/>
                  <a:pt x="63698" y="56515"/>
                </a:cubicBezTo>
                <a:cubicBezTo>
                  <a:pt x="61961" y="54251"/>
                  <a:pt x="59728" y="52436"/>
                  <a:pt x="57432" y="50730"/>
                </a:cubicBezTo>
                <a:cubicBezTo>
                  <a:pt x="57774" y="50606"/>
                  <a:pt x="58053" y="50389"/>
                  <a:pt x="58255" y="50032"/>
                </a:cubicBezTo>
                <a:cubicBezTo>
                  <a:pt x="58549" y="49427"/>
                  <a:pt x="58363" y="48822"/>
                  <a:pt x="58006" y="48326"/>
                </a:cubicBezTo>
                <a:close/>
                <a:moveTo>
                  <a:pt x="46839" y="57197"/>
                </a:moveTo>
                <a:cubicBezTo>
                  <a:pt x="46839" y="57213"/>
                  <a:pt x="46808" y="57244"/>
                  <a:pt x="46839" y="57275"/>
                </a:cubicBezTo>
                <a:cubicBezTo>
                  <a:pt x="46901" y="58066"/>
                  <a:pt x="47119" y="59214"/>
                  <a:pt x="46312" y="59741"/>
                </a:cubicBezTo>
                <a:cubicBezTo>
                  <a:pt x="46121" y="59857"/>
                  <a:pt x="45936" y="59908"/>
                  <a:pt x="45760" y="59908"/>
                </a:cubicBezTo>
                <a:cubicBezTo>
                  <a:pt x="44949" y="59908"/>
                  <a:pt x="44315" y="58840"/>
                  <a:pt x="44048" y="58190"/>
                </a:cubicBezTo>
                <a:cubicBezTo>
                  <a:pt x="44017" y="58107"/>
                  <a:pt x="43958" y="58073"/>
                  <a:pt x="43890" y="58073"/>
                </a:cubicBezTo>
                <a:cubicBezTo>
                  <a:pt x="43856" y="58073"/>
                  <a:pt x="43820" y="58081"/>
                  <a:pt x="43784" y="58097"/>
                </a:cubicBezTo>
                <a:cubicBezTo>
                  <a:pt x="43762" y="58093"/>
                  <a:pt x="43740" y="58090"/>
                  <a:pt x="43718" y="58090"/>
                </a:cubicBezTo>
                <a:cubicBezTo>
                  <a:pt x="43585" y="58090"/>
                  <a:pt x="43458" y="58174"/>
                  <a:pt x="43458" y="58361"/>
                </a:cubicBezTo>
                <a:cubicBezTo>
                  <a:pt x="43520" y="60532"/>
                  <a:pt x="43458" y="63696"/>
                  <a:pt x="40558" y="63851"/>
                </a:cubicBezTo>
                <a:cubicBezTo>
                  <a:pt x="40479" y="63856"/>
                  <a:pt x="40401" y="63858"/>
                  <a:pt x="40323" y="63858"/>
                </a:cubicBezTo>
                <a:cubicBezTo>
                  <a:pt x="39119" y="63858"/>
                  <a:pt x="38087" y="63289"/>
                  <a:pt x="37766" y="62021"/>
                </a:cubicBezTo>
                <a:cubicBezTo>
                  <a:pt x="37549" y="61199"/>
                  <a:pt x="37704" y="60315"/>
                  <a:pt x="37921" y="59493"/>
                </a:cubicBezTo>
                <a:cubicBezTo>
                  <a:pt x="38030" y="59198"/>
                  <a:pt x="38123" y="58903"/>
                  <a:pt x="38185" y="58609"/>
                </a:cubicBezTo>
                <a:cubicBezTo>
                  <a:pt x="38201" y="58516"/>
                  <a:pt x="38185" y="58454"/>
                  <a:pt x="38123" y="58407"/>
                </a:cubicBezTo>
                <a:cubicBezTo>
                  <a:pt x="38635" y="58407"/>
                  <a:pt x="39162" y="58376"/>
                  <a:pt x="39659" y="58330"/>
                </a:cubicBezTo>
                <a:cubicBezTo>
                  <a:pt x="39994" y="58350"/>
                  <a:pt x="40327" y="58361"/>
                  <a:pt x="40659" y="58361"/>
                </a:cubicBezTo>
                <a:cubicBezTo>
                  <a:pt x="42802" y="58361"/>
                  <a:pt x="44879" y="57936"/>
                  <a:pt x="46839" y="57197"/>
                </a:cubicBezTo>
                <a:close/>
                <a:moveTo>
                  <a:pt x="28662" y="57585"/>
                </a:moveTo>
                <a:cubicBezTo>
                  <a:pt x="28740" y="58066"/>
                  <a:pt x="29096" y="58454"/>
                  <a:pt x="29515" y="58671"/>
                </a:cubicBezTo>
                <a:cubicBezTo>
                  <a:pt x="29800" y="58820"/>
                  <a:pt x="30084" y="58884"/>
                  <a:pt x="30364" y="58884"/>
                </a:cubicBezTo>
                <a:cubicBezTo>
                  <a:pt x="31071" y="58884"/>
                  <a:pt x="31749" y="58475"/>
                  <a:pt x="32338" y="58019"/>
                </a:cubicBezTo>
                <a:lnTo>
                  <a:pt x="32338" y="58019"/>
                </a:lnTo>
                <a:cubicBezTo>
                  <a:pt x="31780" y="59725"/>
                  <a:pt x="31206" y="61401"/>
                  <a:pt x="30105" y="62843"/>
                </a:cubicBezTo>
                <a:cubicBezTo>
                  <a:pt x="28399" y="65045"/>
                  <a:pt x="26382" y="65433"/>
                  <a:pt x="23746" y="65728"/>
                </a:cubicBezTo>
                <a:cubicBezTo>
                  <a:pt x="22334" y="65867"/>
                  <a:pt x="20938" y="66053"/>
                  <a:pt x="19543" y="66271"/>
                </a:cubicBezTo>
                <a:cubicBezTo>
                  <a:pt x="20566" y="65867"/>
                  <a:pt x="21574" y="65402"/>
                  <a:pt x="22536" y="64844"/>
                </a:cubicBezTo>
                <a:cubicBezTo>
                  <a:pt x="25700" y="63029"/>
                  <a:pt x="27003" y="60749"/>
                  <a:pt x="28662" y="57585"/>
                </a:cubicBezTo>
                <a:close/>
                <a:moveTo>
                  <a:pt x="56843" y="50823"/>
                </a:moveTo>
                <a:cubicBezTo>
                  <a:pt x="59123" y="52669"/>
                  <a:pt x="61372" y="54545"/>
                  <a:pt x="63171" y="56887"/>
                </a:cubicBezTo>
                <a:cubicBezTo>
                  <a:pt x="65389" y="59741"/>
                  <a:pt x="66459" y="63169"/>
                  <a:pt x="67622" y="66534"/>
                </a:cubicBezTo>
                <a:cubicBezTo>
                  <a:pt x="61186" y="65852"/>
                  <a:pt x="54610" y="62517"/>
                  <a:pt x="51523" y="56717"/>
                </a:cubicBezTo>
                <a:lnTo>
                  <a:pt x="51523" y="56717"/>
                </a:lnTo>
                <a:cubicBezTo>
                  <a:pt x="52519" y="57562"/>
                  <a:pt x="53839" y="58174"/>
                  <a:pt x="55104" y="58174"/>
                </a:cubicBezTo>
                <a:cubicBezTo>
                  <a:pt x="55928" y="58174"/>
                  <a:pt x="56729" y="57914"/>
                  <a:pt x="57401" y="57290"/>
                </a:cubicBezTo>
                <a:cubicBezTo>
                  <a:pt x="59263" y="55584"/>
                  <a:pt x="58441" y="52405"/>
                  <a:pt x="56719" y="50823"/>
                </a:cubicBezTo>
                <a:close/>
                <a:moveTo>
                  <a:pt x="50981" y="56468"/>
                </a:moveTo>
                <a:lnTo>
                  <a:pt x="50981" y="56468"/>
                </a:lnTo>
                <a:cubicBezTo>
                  <a:pt x="53043" y="61711"/>
                  <a:pt x="58658" y="65309"/>
                  <a:pt x="64257" y="66581"/>
                </a:cubicBezTo>
                <a:cubicBezTo>
                  <a:pt x="63495" y="66581"/>
                  <a:pt x="62734" y="66595"/>
                  <a:pt x="61973" y="66595"/>
                </a:cubicBezTo>
                <a:cubicBezTo>
                  <a:pt x="61338" y="66595"/>
                  <a:pt x="60704" y="66585"/>
                  <a:pt x="60069" y="66550"/>
                </a:cubicBezTo>
                <a:cubicBezTo>
                  <a:pt x="56006" y="66317"/>
                  <a:pt x="52051" y="65231"/>
                  <a:pt x="49507" y="61943"/>
                </a:cubicBezTo>
                <a:cubicBezTo>
                  <a:pt x="49088" y="60594"/>
                  <a:pt x="48483" y="59276"/>
                  <a:pt x="47956" y="58019"/>
                </a:cubicBezTo>
                <a:lnTo>
                  <a:pt x="47956" y="58019"/>
                </a:lnTo>
                <a:cubicBezTo>
                  <a:pt x="48415" y="58443"/>
                  <a:pt x="49079" y="58733"/>
                  <a:pt x="49678" y="58733"/>
                </a:cubicBezTo>
                <a:cubicBezTo>
                  <a:pt x="49868" y="58733"/>
                  <a:pt x="50052" y="58703"/>
                  <a:pt x="50221" y="58640"/>
                </a:cubicBezTo>
                <a:cubicBezTo>
                  <a:pt x="51043" y="58330"/>
                  <a:pt x="51151" y="57337"/>
                  <a:pt x="50981" y="56468"/>
                </a:cubicBezTo>
                <a:close/>
                <a:moveTo>
                  <a:pt x="22536" y="52312"/>
                </a:moveTo>
                <a:lnTo>
                  <a:pt x="22536" y="52312"/>
                </a:lnTo>
                <a:cubicBezTo>
                  <a:pt x="20954" y="53723"/>
                  <a:pt x="19868" y="56003"/>
                  <a:pt x="21218" y="57725"/>
                </a:cubicBezTo>
                <a:cubicBezTo>
                  <a:pt x="22000" y="58723"/>
                  <a:pt x="23546" y="59299"/>
                  <a:pt x="24854" y="59299"/>
                </a:cubicBezTo>
                <a:cubicBezTo>
                  <a:pt x="25049" y="59299"/>
                  <a:pt x="25239" y="59286"/>
                  <a:pt x="25421" y="59260"/>
                </a:cubicBezTo>
                <a:cubicBezTo>
                  <a:pt x="26181" y="59136"/>
                  <a:pt x="26848" y="58810"/>
                  <a:pt x="27421" y="58361"/>
                </a:cubicBezTo>
                <a:lnTo>
                  <a:pt x="27421" y="58361"/>
                </a:lnTo>
                <a:cubicBezTo>
                  <a:pt x="25964" y="60920"/>
                  <a:pt x="24537" y="62951"/>
                  <a:pt x="21698" y="64502"/>
                </a:cubicBezTo>
                <a:cubicBezTo>
                  <a:pt x="19031" y="65976"/>
                  <a:pt x="16177" y="66829"/>
                  <a:pt x="13215" y="67325"/>
                </a:cubicBezTo>
                <a:cubicBezTo>
                  <a:pt x="14548" y="61137"/>
                  <a:pt x="16797" y="55321"/>
                  <a:pt x="22536" y="52312"/>
                </a:cubicBezTo>
                <a:close/>
                <a:moveTo>
                  <a:pt x="30911" y="62998"/>
                </a:moveTo>
                <a:lnTo>
                  <a:pt x="30911" y="62998"/>
                </a:lnTo>
                <a:cubicBezTo>
                  <a:pt x="30492" y="65185"/>
                  <a:pt x="30709" y="67480"/>
                  <a:pt x="31656" y="69652"/>
                </a:cubicBezTo>
                <a:cubicBezTo>
                  <a:pt x="31718" y="69760"/>
                  <a:pt x="31764" y="69884"/>
                  <a:pt x="31811" y="69993"/>
                </a:cubicBezTo>
                <a:cubicBezTo>
                  <a:pt x="31057" y="70257"/>
                  <a:pt x="30262" y="70394"/>
                  <a:pt x="29491" y="70394"/>
                </a:cubicBezTo>
                <a:cubicBezTo>
                  <a:pt x="27183" y="70394"/>
                  <a:pt x="25095" y="69169"/>
                  <a:pt x="25002" y="66472"/>
                </a:cubicBezTo>
                <a:cubicBezTo>
                  <a:pt x="25855" y="66348"/>
                  <a:pt x="26677" y="66193"/>
                  <a:pt x="27421" y="65898"/>
                </a:cubicBezTo>
                <a:cubicBezTo>
                  <a:pt x="28972" y="65324"/>
                  <a:pt x="30089" y="64270"/>
                  <a:pt x="30911" y="62998"/>
                </a:cubicBezTo>
                <a:close/>
                <a:moveTo>
                  <a:pt x="49864" y="63215"/>
                </a:moveTo>
                <a:cubicBezTo>
                  <a:pt x="51229" y="64875"/>
                  <a:pt x="53074" y="65852"/>
                  <a:pt x="55106" y="66426"/>
                </a:cubicBezTo>
                <a:cubicBezTo>
                  <a:pt x="54855" y="68917"/>
                  <a:pt x="52945" y="70482"/>
                  <a:pt x="50753" y="70482"/>
                </a:cubicBezTo>
                <a:cubicBezTo>
                  <a:pt x="49970" y="70482"/>
                  <a:pt x="49151" y="70282"/>
                  <a:pt x="48359" y="69853"/>
                </a:cubicBezTo>
                <a:cubicBezTo>
                  <a:pt x="48344" y="69838"/>
                  <a:pt x="48328" y="69838"/>
                  <a:pt x="48313" y="69838"/>
                </a:cubicBezTo>
                <a:cubicBezTo>
                  <a:pt x="48701" y="69372"/>
                  <a:pt x="49057" y="68892"/>
                  <a:pt x="49352" y="68349"/>
                </a:cubicBezTo>
                <a:cubicBezTo>
                  <a:pt x="50252" y="66705"/>
                  <a:pt x="50252" y="64952"/>
                  <a:pt x="49864" y="63215"/>
                </a:cubicBezTo>
                <a:close/>
                <a:moveTo>
                  <a:pt x="55726" y="66565"/>
                </a:moveTo>
                <a:cubicBezTo>
                  <a:pt x="56021" y="66643"/>
                  <a:pt x="56331" y="66674"/>
                  <a:pt x="56642" y="66736"/>
                </a:cubicBezTo>
                <a:cubicBezTo>
                  <a:pt x="55861" y="69770"/>
                  <a:pt x="53576" y="71682"/>
                  <a:pt x="50931" y="71682"/>
                </a:cubicBezTo>
                <a:cubicBezTo>
                  <a:pt x="49845" y="71682"/>
                  <a:pt x="48697" y="71360"/>
                  <a:pt x="47568" y="70660"/>
                </a:cubicBezTo>
                <a:cubicBezTo>
                  <a:pt x="47770" y="70458"/>
                  <a:pt x="47941" y="70288"/>
                  <a:pt x="48111" y="70070"/>
                </a:cubicBezTo>
                <a:cubicBezTo>
                  <a:pt x="48127" y="70117"/>
                  <a:pt x="48158" y="70148"/>
                  <a:pt x="48189" y="70163"/>
                </a:cubicBezTo>
                <a:cubicBezTo>
                  <a:pt x="49063" y="70753"/>
                  <a:pt x="50004" y="71020"/>
                  <a:pt x="50917" y="71020"/>
                </a:cubicBezTo>
                <a:cubicBezTo>
                  <a:pt x="53292" y="71020"/>
                  <a:pt x="55469" y="69210"/>
                  <a:pt x="55726" y="66565"/>
                </a:cubicBezTo>
                <a:close/>
                <a:moveTo>
                  <a:pt x="24661" y="66503"/>
                </a:moveTo>
                <a:lnTo>
                  <a:pt x="24661" y="66503"/>
                </a:lnTo>
                <a:cubicBezTo>
                  <a:pt x="24428" y="67915"/>
                  <a:pt x="25173" y="69341"/>
                  <a:pt x="26336" y="70163"/>
                </a:cubicBezTo>
                <a:cubicBezTo>
                  <a:pt x="27205" y="70786"/>
                  <a:pt x="28206" y="71034"/>
                  <a:pt x="29224" y="71034"/>
                </a:cubicBezTo>
                <a:cubicBezTo>
                  <a:pt x="30186" y="71034"/>
                  <a:pt x="31162" y="70813"/>
                  <a:pt x="32059" y="70474"/>
                </a:cubicBezTo>
                <a:cubicBezTo>
                  <a:pt x="32229" y="70784"/>
                  <a:pt x="32416" y="71079"/>
                  <a:pt x="32602" y="71358"/>
                </a:cubicBezTo>
                <a:cubicBezTo>
                  <a:pt x="32586" y="71358"/>
                  <a:pt x="32540" y="71373"/>
                  <a:pt x="32509" y="71389"/>
                </a:cubicBezTo>
                <a:cubicBezTo>
                  <a:pt x="31589" y="71854"/>
                  <a:pt x="30568" y="72076"/>
                  <a:pt x="29555" y="72076"/>
                </a:cubicBezTo>
                <a:cubicBezTo>
                  <a:pt x="26485" y="72076"/>
                  <a:pt x="23486" y="70044"/>
                  <a:pt x="23591" y="66627"/>
                </a:cubicBezTo>
                <a:lnTo>
                  <a:pt x="23591" y="66596"/>
                </a:lnTo>
                <a:cubicBezTo>
                  <a:pt x="23963" y="66581"/>
                  <a:pt x="24304" y="66550"/>
                  <a:pt x="24661" y="66503"/>
                </a:cubicBezTo>
                <a:close/>
                <a:moveTo>
                  <a:pt x="47460" y="58671"/>
                </a:moveTo>
                <a:cubicBezTo>
                  <a:pt x="48018" y="59989"/>
                  <a:pt x="48577" y="61323"/>
                  <a:pt x="48949" y="62672"/>
                </a:cubicBezTo>
                <a:cubicBezTo>
                  <a:pt x="49864" y="66162"/>
                  <a:pt x="48964" y="68194"/>
                  <a:pt x="46607" y="70613"/>
                </a:cubicBezTo>
                <a:cubicBezTo>
                  <a:pt x="45366" y="71869"/>
                  <a:pt x="44048" y="73017"/>
                  <a:pt x="42885" y="74382"/>
                </a:cubicBezTo>
                <a:cubicBezTo>
                  <a:pt x="42652" y="74646"/>
                  <a:pt x="42264" y="75282"/>
                  <a:pt x="41830" y="75964"/>
                </a:cubicBezTo>
                <a:cubicBezTo>
                  <a:pt x="44001" y="70815"/>
                  <a:pt x="45754" y="65262"/>
                  <a:pt x="44358" y="59725"/>
                </a:cubicBezTo>
                <a:lnTo>
                  <a:pt x="44358" y="59725"/>
                </a:lnTo>
                <a:cubicBezTo>
                  <a:pt x="44716" y="60168"/>
                  <a:pt x="45176" y="60481"/>
                  <a:pt x="45737" y="60481"/>
                </a:cubicBezTo>
                <a:cubicBezTo>
                  <a:pt x="45904" y="60481"/>
                  <a:pt x="46080" y="60453"/>
                  <a:pt x="46266" y="60392"/>
                </a:cubicBezTo>
                <a:cubicBezTo>
                  <a:pt x="47072" y="60144"/>
                  <a:pt x="47382" y="59446"/>
                  <a:pt x="47460" y="58671"/>
                </a:cubicBezTo>
                <a:close/>
                <a:moveTo>
                  <a:pt x="44032" y="59757"/>
                </a:moveTo>
                <a:cubicBezTo>
                  <a:pt x="44963" y="66131"/>
                  <a:pt x="42776" y="71652"/>
                  <a:pt x="40434" y="77468"/>
                </a:cubicBezTo>
                <a:cubicBezTo>
                  <a:pt x="40372" y="77608"/>
                  <a:pt x="40434" y="77732"/>
                  <a:pt x="40512" y="77810"/>
                </a:cubicBezTo>
                <a:cubicBezTo>
                  <a:pt x="40512" y="77810"/>
                  <a:pt x="40496" y="77810"/>
                  <a:pt x="40496" y="77825"/>
                </a:cubicBezTo>
                <a:cubicBezTo>
                  <a:pt x="40496" y="77810"/>
                  <a:pt x="40481" y="77779"/>
                  <a:pt x="40481" y="77779"/>
                </a:cubicBezTo>
                <a:cubicBezTo>
                  <a:pt x="36370" y="72847"/>
                  <a:pt x="35533" y="67046"/>
                  <a:pt x="37208" y="61044"/>
                </a:cubicBezTo>
                <a:lnTo>
                  <a:pt x="37208" y="61044"/>
                </a:lnTo>
                <a:cubicBezTo>
                  <a:pt x="37161" y="62796"/>
                  <a:pt x="37890" y="64347"/>
                  <a:pt x="40155" y="64456"/>
                </a:cubicBezTo>
                <a:cubicBezTo>
                  <a:pt x="40218" y="64458"/>
                  <a:pt x="40280" y="64459"/>
                  <a:pt x="40341" y="64459"/>
                </a:cubicBezTo>
                <a:cubicBezTo>
                  <a:pt x="43093" y="64459"/>
                  <a:pt x="43941" y="62093"/>
                  <a:pt x="44032" y="59757"/>
                </a:cubicBezTo>
                <a:close/>
                <a:moveTo>
                  <a:pt x="33144" y="57585"/>
                </a:moveTo>
                <a:lnTo>
                  <a:pt x="33144" y="57585"/>
                </a:lnTo>
                <a:cubicBezTo>
                  <a:pt x="33222" y="57601"/>
                  <a:pt x="33315" y="57647"/>
                  <a:pt x="33393" y="57663"/>
                </a:cubicBezTo>
                <a:lnTo>
                  <a:pt x="33362" y="57709"/>
                </a:lnTo>
                <a:cubicBezTo>
                  <a:pt x="32524" y="59121"/>
                  <a:pt x="33222" y="60982"/>
                  <a:pt x="34851" y="61385"/>
                </a:cubicBezTo>
                <a:cubicBezTo>
                  <a:pt x="35065" y="61437"/>
                  <a:pt x="35270" y="61462"/>
                  <a:pt x="35466" y="61462"/>
                </a:cubicBezTo>
                <a:cubicBezTo>
                  <a:pt x="35908" y="61462"/>
                  <a:pt x="36301" y="61336"/>
                  <a:pt x="36634" y="61121"/>
                </a:cubicBezTo>
                <a:lnTo>
                  <a:pt x="36634" y="61121"/>
                </a:lnTo>
                <a:cubicBezTo>
                  <a:pt x="34401" y="66705"/>
                  <a:pt x="35859" y="73343"/>
                  <a:pt x="39752" y="77841"/>
                </a:cubicBezTo>
                <a:cubicBezTo>
                  <a:pt x="38371" y="77112"/>
                  <a:pt x="35486" y="73653"/>
                  <a:pt x="34742" y="72847"/>
                </a:cubicBezTo>
                <a:cubicBezTo>
                  <a:pt x="31594" y="69450"/>
                  <a:pt x="30740" y="65123"/>
                  <a:pt x="32059" y="60858"/>
                </a:cubicBezTo>
                <a:cubicBezTo>
                  <a:pt x="32509" y="59819"/>
                  <a:pt x="32834" y="58733"/>
                  <a:pt x="33144" y="57678"/>
                </a:cubicBezTo>
                <a:cubicBezTo>
                  <a:pt x="33160" y="57647"/>
                  <a:pt x="33144" y="57601"/>
                  <a:pt x="33144" y="57585"/>
                </a:cubicBezTo>
                <a:close/>
                <a:moveTo>
                  <a:pt x="39788" y="1"/>
                </a:moveTo>
                <a:cubicBezTo>
                  <a:pt x="39707" y="1"/>
                  <a:pt x="39625" y="34"/>
                  <a:pt x="39565" y="107"/>
                </a:cubicBezTo>
                <a:cubicBezTo>
                  <a:pt x="37068" y="2991"/>
                  <a:pt x="32912" y="4760"/>
                  <a:pt x="30818" y="8032"/>
                </a:cubicBezTo>
                <a:cubicBezTo>
                  <a:pt x="30787" y="8001"/>
                  <a:pt x="30740" y="7970"/>
                  <a:pt x="30678" y="7954"/>
                </a:cubicBezTo>
                <a:cubicBezTo>
                  <a:pt x="30263" y="7894"/>
                  <a:pt x="29829" y="7863"/>
                  <a:pt x="29389" y="7863"/>
                </a:cubicBezTo>
                <a:cubicBezTo>
                  <a:pt x="26220" y="7863"/>
                  <a:pt x="22704" y="9460"/>
                  <a:pt x="22800" y="13042"/>
                </a:cubicBezTo>
                <a:cubicBezTo>
                  <a:pt x="22040" y="13042"/>
                  <a:pt x="21280" y="13042"/>
                  <a:pt x="20551" y="12995"/>
                </a:cubicBezTo>
                <a:cubicBezTo>
                  <a:pt x="17340" y="12778"/>
                  <a:pt x="14362" y="11987"/>
                  <a:pt x="11276" y="11227"/>
                </a:cubicBezTo>
                <a:cubicBezTo>
                  <a:pt x="11267" y="11225"/>
                  <a:pt x="11258" y="11225"/>
                  <a:pt x="11249" y="11225"/>
                </a:cubicBezTo>
                <a:cubicBezTo>
                  <a:pt x="11077" y="11225"/>
                  <a:pt x="10960" y="11495"/>
                  <a:pt x="11136" y="11568"/>
                </a:cubicBezTo>
                <a:cubicBezTo>
                  <a:pt x="11198" y="11584"/>
                  <a:pt x="11245" y="11599"/>
                  <a:pt x="11291" y="11615"/>
                </a:cubicBezTo>
                <a:cubicBezTo>
                  <a:pt x="11183" y="11661"/>
                  <a:pt x="11105" y="11754"/>
                  <a:pt x="11105" y="11909"/>
                </a:cubicBezTo>
                <a:cubicBezTo>
                  <a:pt x="11276" y="15415"/>
                  <a:pt x="11338" y="19571"/>
                  <a:pt x="12207" y="23231"/>
                </a:cubicBezTo>
                <a:cubicBezTo>
                  <a:pt x="8221" y="23867"/>
                  <a:pt x="5088" y="28861"/>
                  <a:pt x="8407" y="32072"/>
                </a:cubicBezTo>
                <a:cubicBezTo>
                  <a:pt x="5367" y="34305"/>
                  <a:pt x="3490" y="37795"/>
                  <a:pt x="233" y="39734"/>
                </a:cubicBezTo>
                <a:cubicBezTo>
                  <a:pt x="0" y="39873"/>
                  <a:pt x="0" y="40230"/>
                  <a:pt x="233" y="40370"/>
                </a:cubicBezTo>
                <a:cubicBezTo>
                  <a:pt x="2684" y="41812"/>
                  <a:pt x="5041" y="43394"/>
                  <a:pt x="7243" y="45224"/>
                </a:cubicBezTo>
                <a:cubicBezTo>
                  <a:pt x="8034" y="45860"/>
                  <a:pt x="8794" y="46589"/>
                  <a:pt x="9616" y="47271"/>
                </a:cubicBezTo>
                <a:cubicBezTo>
                  <a:pt x="6242" y="50224"/>
                  <a:pt x="8326" y="55987"/>
                  <a:pt x="12741" y="55987"/>
                </a:cubicBezTo>
                <a:cubicBezTo>
                  <a:pt x="12871" y="55987"/>
                  <a:pt x="13003" y="55982"/>
                  <a:pt x="13137" y="55972"/>
                </a:cubicBezTo>
                <a:lnTo>
                  <a:pt x="13137" y="55972"/>
                </a:lnTo>
                <a:cubicBezTo>
                  <a:pt x="12796" y="60206"/>
                  <a:pt x="12998" y="64146"/>
                  <a:pt x="11555" y="68302"/>
                </a:cubicBezTo>
                <a:cubicBezTo>
                  <a:pt x="11460" y="68548"/>
                  <a:pt x="11676" y="68781"/>
                  <a:pt x="11920" y="68781"/>
                </a:cubicBezTo>
                <a:cubicBezTo>
                  <a:pt x="11953" y="68781"/>
                  <a:pt x="11987" y="68777"/>
                  <a:pt x="12020" y="68768"/>
                </a:cubicBezTo>
                <a:cubicBezTo>
                  <a:pt x="14595" y="68023"/>
                  <a:pt x="17185" y="67403"/>
                  <a:pt x="19822" y="66968"/>
                </a:cubicBezTo>
                <a:cubicBezTo>
                  <a:pt x="20876" y="66798"/>
                  <a:pt x="22040" y="66736"/>
                  <a:pt x="23218" y="66658"/>
                </a:cubicBezTo>
                <a:lnTo>
                  <a:pt x="23218" y="66658"/>
                </a:lnTo>
                <a:cubicBezTo>
                  <a:pt x="22811" y="70439"/>
                  <a:pt x="26183" y="72589"/>
                  <a:pt x="29543" y="72589"/>
                </a:cubicBezTo>
                <a:cubicBezTo>
                  <a:pt x="30662" y="72589"/>
                  <a:pt x="31780" y="72350"/>
                  <a:pt x="32757" y="71854"/>
                </a:cubicBezTo>
                <a:cubicBezTo>
                  <a:pt x="32819" y="71838"/>
                  <a:pt x="32834" y="71792"/>
                  <a:pt x="32850" y="71761"/>
                </a:cubicBezTo>
                <a:cubicBezTo>
                  <a:pt x="34835" y="74491"/>
                  <a:pt x="37797" y="76445"/>
                  <a:pt x="39674" y="79283"/>
                </a:cubicBezTo>
                <a:cubicBezTo>
                  <a:pt x="39753" y="79401"/>
                  <a:pt x="39880" y="79463"/>
                  <a:pt x="40006" y="79463"/>
                </a:cubicBezTo>
                <a:cubicBezTo>
                  <a:pt x="40128" y="79463"/>
                  <a:pt x="40249" y="79405"/>
                  <a:pt x="40325" y="79283"/>
                </a:cubicBezTo>
                <a:cubicBezTo>
                  <a:pt x="41814" y="76802"/>
                  <a:pt x="43536" y="74553"/>
                  <a:pt x="45614" y="72521"/>
                </a:cubicBezTo>
                <a:cubicBezTo>
                  <a:pt x="46157" y="71978"/>
                  <a:pt x="46731" y="71451"/>
                  <a:pt x="47305" y="70908"/>
                </a:cubicBezTo>
                <a:cubicBezTo>
                  <a:pt x="48499" y="71876"/>
                  <a:pt x="49788" y="72304"/>
                  <a:pt x="51034" y="72304"/>
                </a:cubicBezTo>
                <a:cubicBezTo>
                  <a:pt x="53881" y="72304"/>
                  <a:pt x="56502" y="70063"/>
                  <a:pt x="57246" y="66891"/>
                </a:cubicBezTo>
                <a:cubicBezTo>
                  <a:pt x="60984" y="67496"/>
                  <a:pt x="65156" y="67186"/>
                  <a:pt x="68522" y="67418"/>
                </a:cubicBezTo>
                <a:cubicBezTo>
                  <a:pt x="68528" y="67419"/>
                  <a:pt x="68535" y="67419"/>
                  <a:pt x="68541" y="67419"/>
                </a:cubicBezTo>
                <a:cubicBezTo>
                  <a:pt x="68808" y="67419"/>
                  <a:pt x="68953" y="67103"/>
                  <a:pt x="68832" y="66891"/>
                </a:cubicBezTo>
                <a:cubicBezTo>
                  <a:pt x="66816" y="63370"/>
                  <a:pt x="68026" y="59260"/>
                  <a:pt x="66862" y="55569"/>
                </a:cubicBezTo>
                <a:cubicBezTo>
                  <a:pt x="68987" y="55336"/>
                  <a:pt x="70833" y="54576"/>
                  <a:pt x="71701" y="52451"/>
                </a:cubicBezTo>
                <a:cubicBezTo>
                  <a:pt x="72539" y="50435"/>
                  <a:pt x="71934" y="48279"/>
                  <a:pt x="70616" y="46651"/>
                </a:cubicBezTo>
                <a:cubicBezTo>
                  <a:pt x="74012" y="45022"/>
                  <a:pt x="76246" y="42324"/>
                  <a:pt x="79332" y="39951"/>
                </a:cubicBezTo>
                <a:cubicBezTo>
                  <a:pt x="79534" y="39811"/>
                  <a:pt x="79456" y="39454"/>
                  <a:pt x="79270" y="39361"/>
                </a:cubicBezTo>
                <a:cubicBezTo>
                  <a:pt x="76478" y="37981"/>
                  <a:pt x="74074" y="35531"/>
                  <a:pt x="71546" y="33390"/>
                </a:cubicBezTo>
                <a:cubicBezTo>
                  <a:pt x="73128" y="31436"/>
                  <a:pt x="74229" y="28830"/>
                  <a:pt x="73051" y="26395"/>
                </a:cubicBezTo>
                <a:cubicBezTo>
                  <a:pt x="71887" y="24007"/>
                  <a:pt x="69189" y="23169"/>
                  <a:pt x="66723" y="23045"/>
                </a:cubicBezTo>
                <a:cubicBezTo>
                  <a:pt x="66723" y="22704"/>
                  <a:pt x="66738" y="22363"/>
                  <a:pt x="66738" y="22037"/>
                </a:cubicBezTo>
                <a:cubicBezTo>
                  <a:pt x="66785" y="18749"/>
                  <a:pt x="66955" y="15616"/>
                  <a:pt x="67669" y="12375"/>
                </a:cubicBezTo>
                <a:cubicBezTo>
                  <a:pt x="67726" y="12101"/>
                  <a:pt x="67531" y="11922"/>
                  <a:pt x="67292" y="11922"/>
                </a:cubicBezTo>
                <a:cubicBezTo>
                  <a:pt x="67273" y="11922"/>
                  <a:pt x="67254" y="11923"/>
                  <a:pt x="67235" y="11925"/>
                </a:cubicBezTo>
                <a:cubicBezTo>
                  <a:pt x="66474" y="12047"/>
                  <a:pt x="65719" y="12093"/>
                  <a:pt x="64967" y="12093"/>
                </a:cubicBezTo>
                <a:cubicBezTo>
                  <a:pt x="62589" y="12093"/>
                  <a:pt x="60247" y="11630"/>
                  <a:pt x="57899" y="11630"/>
                </a:cubicBezTo>
                <a:cubicBezTo>
                  <a:pt x="57217" y="11630"/>
                  <a:pt x="56535" y="11669"/>
                  <a:pt x="55851" y="11770"/>
                </a:cubicBezTo>
                <a:cubicBezTo>
                  <a:pt x="55563" y="8747"/>
                  <a:pt x="52991" y="7211"/>
                  <a:pt x="50312" y="7211"/>
                </a:cubicBezTo>
                <a:cubicBezTo>
                  <a:pt x="49239" y="7211"/>
                  <a:pt x="48148" y="7457"/>
                  <a:pt x="47181" y="7954"/>
                </a:cubicBezTo>
                <a:cubicBezTo>
                  <a:pt x="45009" y="5225"/>
                  <a:pt x="41876" y="3162"/>
                  <a:pt x="40062" y="169"/>
                </a:cubicBezTo>
                <a:cubicBezTo>
                  <a:pt x="40008" y="62"/>
                  <a:pt x="39898" y="1"/>
                  <a:pt x="397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CUSTOM_12_1_1">
    <p:spTree>
      <p:nvGrpSpPr>
        <p:cNvPr id="3689" name="Shape 3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0" name="Google Shape;3690;p16"/>
          <p:cNvGrpSpPr/>
          <p:nvPr/>
        </p:nvGrpSpPr>
        <p:grpSpPr>
          <a:xfrm>
            <a:off x="1718085" y="-358169"/>
            <a:ext cx="5708085" cy="5859993"/>
            <a:chOff x="3769050" y="1593700"/>
            <a:chExt cx="1223100" cy="1255650"/>
          </a:xfrm>
        </p:grpSpPr>
        <p:sp>
          <p:nvSpPr>
            <p:cNvPr id="3691" name="Google Shape;3691;p16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16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16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16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16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16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16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16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16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16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16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16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16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16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16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16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16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16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16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16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16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16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16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16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16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16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16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16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16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16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16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16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16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16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16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16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16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16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16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16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16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16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16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16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16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16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16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16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16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16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16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16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16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16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16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16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16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16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16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16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16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16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16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16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16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16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16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16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16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16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16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16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16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16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16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16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16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16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16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16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16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16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16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16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16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16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16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16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16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16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16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16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16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16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16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16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16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16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16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16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16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16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16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16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16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16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16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16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16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16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16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16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16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16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16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16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16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16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16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16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16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16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16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16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16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16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16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16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16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16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16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16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16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16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16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16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16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16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16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16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16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16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16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16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16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16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16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8" name="Google Shape;3838;p16"/>
          <p:cNvGrpSpPr/>
          <p:nvPr/>
        </p:nvGrpSpPr>
        <p:grpSpPr>
          <a:xfrm>
            <a:off x="-1951112" y="2505238"/>
            <a:ext cx="4259357" cy="4289387"/>
            <a:chOff x="5182600" y="2999025"/>
            <a:chExt cx="1290675" cy="1299775"/>
          </a:xfrm>
        </p:grpSpPr>
        <p:sp>
          <p:nvSpPr>
            <p:cNvPr id="3839" name="Google Shape;3839;p16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16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16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16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16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16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16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16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16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16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16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16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16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16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16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16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16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16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16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16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16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16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16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16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16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16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16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16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16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16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16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16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16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16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16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16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16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16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16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16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16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16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16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16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16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16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16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16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16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16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16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16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16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16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16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16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16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16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16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16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16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16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16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16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16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16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16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16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16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16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16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16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16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16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16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16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16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16" name="Google Shape;3916;p16"/>
          <p:cNvSpPr txBox="1"/>
          <p:nvPr>
            <p:ph type="title"/>
          </p:nvPr>
        </p:nvSpPr>
        <p:spPr>
          <a:xfrm>
            <a:off x="3437250" y="1989725"/>
            <a:ext cx="38241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917" name="Google Shape;3917;p16"/>
          <p:cNvSpPr txBox="1"/>
          <p:nvPr>
            <p:ph hasCustomPrompt="1" idx="2" type="title"/>
          </p:nvPr>
        </p:nvSpPr>
        <p:spPr>
          <a:xfrm>
            <a:off x="1948225" y="2150849"/>
            <a:ext cx="1602600" cy="120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18" name="Google Shape;3918;p16"/>
          <p:cNvSpPr txBox="1"/>
          <p:nvPr>
            <p:ph idx="1" type="subTitle"/>
          </p:nvPr>
        </p:nvSpPr>
        <p:spPr>
          <a:xfrm>
            <a:off x="3437250" y="2742450"/>
            <a:ext cx="3824100" cy="61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919" name="Google Shape;3919;p16"/>
          <p:cNvGrpSpPr/>
          <p:nvPr/>
        </p:nvGrpSpPr>
        <p:grpSpPr>
          <a:xfrm>
            <a:off x="6909396" y="-1418126"/>
            <a:ext cx="3447572" cy="3823370"/>
            <a:chOff x="3853600" y="595250"/>
            <a:chExt cx="2146950" cy="2380975"/>
          </a:xfrm>
        </p:grpSpPr>
        <p:sp>
          <p:nvSpPr>
            <p:cNvPr id="3920" name="Google Shape;3920;p16"/>
            <p:cNvSpPr/>
            <p:nvPr/>
          </p:nvSpPr>
          <p:spPr>
            <a:xfrm>
              <a:off x="3853600" y="595250"/>
              <a:ext cx="2146950" cy="2380975"/>
            </a:xfrm>
            <a:custGeom>
              <a:rect b="b" l="l" r="r" t="t"/>
              <a:pathLst>
                <a:path extrusionOk="0" h="95239" w="85878">
                  <a:moveTo>
                    <a:pt x="41751" y="1381"/>
                  </a:moveTo>
                  <a:cubicBezTo>
                    <a:pt x="43139" y="1381"/>
                    <a:pt x="44893" y="4194"/>
                    <a:pt x="45832" y="5133"/>
                  </a:cubicBezTo>
                  <a:cubicBezTo>
                    <a:pt x="47259" y="6606"/>
                    <a:pt x="48732" y="8033"/>
                    <a:pt x="50190" y="9491"/>
                  </a:cubicBezTo>
                  <a:cubicBezTo>
                    <a:pt x="53152" y="12454"/>
                    <a:pt x="59434" y="18099"/>
                    <a:pt x="55928" y="22519"/>
                  </a:cubicBezTo>
                  <a:cubicBezTo>
                    <a:pt x="56347" y="19728"/>
                    <a:pt x="54920" y="17215"/>
                    <a:pt x="52920" y="15121"/>
                  </a:cubicBezTo>
                  <a:cubicBezTo>
                    <a:pt x="49275" y="11306"/>
                    <a:pt x="45490" y="7987"/>
                    <a:pt x="42389" y="3644"/>
                  </a:cubicBezTo>
                  <a:cubicBezTo>
                    <a:pt x="42323" y="3546"/>
                    <a:pt x="42210" y="3487"/>
                    <a:pt x="42095" y="3487"/>
                  </a:cubicBezTo>
                  <a:cubicBezTo>
                    <a:pt x="41992" y="3487"/>
                    <a:pt x="41888" y="3534"/>
                    <a:pt x="41815" y="3644"/>
                  </a:cubicBezTo>
                  <a:cubicBezTo>
                    <a:pt x="38108" y="9662"/>
                    <a:pt x="26848" y="14454"/>
                    <a:pt x="27996" y="22628"/>
                  </a:cubicBezTo>
                  <a:cubicBezTo>
                    <a:pt x="24351" y="18099"/>
                    <a:pt x="29826" y="12996"/>
                    <a:pt x="33269" y="10081"/>
                  </a:cubicBezTo>
                  <a:cubicBezTo>
                    <a:pt x="34851" y="8731"/>
                    <a:pt x="36402" y="7320"/>
                    <a:pt x="37844" y="5800"/>
                  </a:cubicBezTo>
                  <a:cubicBezTo>
                    <a:pt x="38635" y="4962"/>
                    <a:pt x="40651" y="1581"/>
                    <a:pt x="41582" y="1395"/>
                  </a:cubicBezTo>
                  <a:cubicBezTo>
                    <a:pt x="41638" y="1385"/>
                    <a:pt x="41694" y="1381"/>
                    <a:pt x="41751" y="1381"/>
                  </a:cubicBezTo>
                  <a:close/>
                  <a:moveTo>
                    <a:pt x="42202" y="5242"/>
                  </a:moveTo>
                  <a:lnTo>
                    <a:pt x="42202" y="5242"/>
                  </a:lnTo>
                  <a:cubicBezTo>
                    <a:pt x="44405" y="8514"/>
                    <a:pt x="46855" y="11275"/>
                    <a:pt x="46840" y="15555"/>
                  </a:cubicBezTo>
                  <a:cubicBezTo>
                    <a:pt x="46809" y="19665"/>
                    <a:pt x="44746" y="23419"/>
                    <a:pt x="42978" y="27017"/>
                  </a:cubicBezTo>
                  <a:lnTo>
                    <a:pt x="42978" y="27048"/>
                  </a:lnTo>
                  <a:lnTo>
                    <a:pt x="42823" y="27048"/>
                  </a:lnTo>
                  <a:cubicBezTo>
                    <a:pt x="37581" y="20441"/>
                    <a:pt x="35068" y="11538"/>
                    <a:pt x="42202" y="5242"/>
                  </a:cubicBezTo>
                  <a:close/>
                  <a:moveTo>
                    <a:pt x="44994" y="8064"/>
                  </a:moveTo>
                  <a:lnTo>
                    <a:pt x="44994" y="8064"/>
                  </a:lnTo>
                  <a:cubicBezTo>
                    <a:pt x="46095" y="9383"/>
                    <a:pt x="47274" y="10639"/>
                    <a:pt x="48499" y="11849"/>
                  </a:cubicBezTo>
                  <a:cubicBezTo>
                    <a:pt x="51694" y="15013"/>
                    <a:pt x="56332" y="18177"/>
                    <a:pt x="55137" y="23264"/>
                  </a:cubicBezTo>
                  <a:cubicBezTo>
                    <a:pt x="55106" y="23295"/>
                    <a:pt x="55091" y="23295"/>
                    <a:pt x="55091" y="23310"/>
                  </a:cubicBezTo>
                  <a:cubicBezTo>
                    <a:pt x="54362" y="24365"/>
                    <a:pt x="53680" y="25497"/>
                    <a:pt x="53028" y="26614"/>
                  </a:cubicBezTo>
                  <a:cubicBezTo>
                    <a:pt x="52547" y="27467"/>
                    <a:pt x="51911" y="28397"/>
                    <a:pt x="51787" y="29374"/>
                  </a:cubicBezTo>
                  <a:cubicBezTo>
                    <a:pt x="49290" y="28072"/>
                    <a:pt x="46545" y="27296"/>
                    <a:pt x="43722" y="27064"/>
                  </a:cubicBezTo>
                  <a:cubicBezTo>
                    <a:pt x="45584" y="23264"/>
                    <a:pt x="47600" y="19355"/>
                    <a:pt x="47507" y="15013"/>
                  </a:cubicBezTo>
                  <a:cubicBezTo>
                    <a:pt x="47429" y="12190"/>
                    <a:pt x="46406" y="10081"/>
                    <a:pt x="44994" y="8064"/>
                  </a:cubicBezTo>
                  <a:close/>
                  <a:moveTo>
                    <a:pt x="38868" y="8297"/>
                  </a:moveTo>
                  <a:lnTo>
                    <a:pt x="38868" y="8297"/>
                  </a:lnTo>
                  <a:cubicBezTo>
                    <a:pt x="35487" y="14222"/>
                    <a:pt x="37069" y="22333"/>
                    <a:pt x="42280" y="27048"/>
                  </a:cubicBezTo>
                  <a:cubicBezTo>
                    <a:pt x="40838" y="27048"/>
                    <a:pt x="39411" y="27188"/>
                    <a:pt x="37968" y="27498"/>
                  </a:cubicBezTo>
                  <a:cubicBezTo>
                    <a:pt x="35937" y="27948"/>
                    <a:pt x="33998" y="28692"/>
                    <a:pt x="32214" y="29685"/>
                  </a:cubicBezTo>
                  <a:cubicBezTo>
                    <a:pt x="31098" y="27870"/>
                    <a:pt x="29872" y="26102"/>
                    <a:pt x="28709" y="24318"/>
                  </a:cubicBezTo>
                  <a:cubicBezTo>
                    <a:pt x="28694" y="24101"/>
                    <a:pt x="28663" y="23931"/>
                    <a:pt x="28647" y="23776"/>
                  </a:cubicBezTo>
                  <a:cubicBezTo>
                    <a:pt x="28771" y="23713"/>
                    <a:pt x="28849" y="23558"/>
                    <a:pt x="28725" y="23450"/>
                  </a:cubicBezTo>
                  <a:lnTo>
                    <a:pt x="28616" y="23326"/>
                  </a:lnTo>
                  <a:cubicBezTo>
                    <a:pt x="28306" y="18440"/>
                    <a:pt x="31253" y="14873"/>
                    <a:pt x="34866" y="11756"/>
                  </a:cubicBezTo>
                  <a:cubicBezTo>
                    <a:pt x="36216" y="10608"/>
                    <a:pt x="37581" y="9507"/>
                    <a:pt x="38868" y="8297"/>
                  </a:cubicBezTo>
                  <a:close/>
                  <a:moveTo>
                    <a:pt x="50321" y="33155"/>
                  </a:moveTo>
                  <a:cubicBezTo>
                    <a:pt x="50681" y="33155"/>
                    <a:pt x="51019" y="33325"/>
                    <a:pt x="51105" y="33717"/>
                  </a:cubicBezTo>
                  <a:cubicBezTo>
                    <a:pt x="51198" y="34198"/>
                    <a:pt x="50872" y="34648"/>
                    <a:pt x="50376" y="34725"/>
                  </a:cubicBezTo>
                  <a:cubicBezTo>
                    <a:pt x="50321" y="34734"/>
                    <a:pt x="50268" y="34739"/>
                    <a:pt x="50217" y="34739"/>
                  </a:cubicBezTo>
                  <a:cubicBezTo>
                    <a:pt x="49307" y="34739"/>
                    <a:pt x="49071" y="33365"/>
                    <a:pt x="49864" y="33174"/>
                  </a:cubicBezTo>
                  <a:lnTo>
                    <a:pt x="49864" y="33174"/>
                  </a:lnTo>
                  <a:cubicBezTo>
                    <a:pt x="49886" y="33185"/>
                    <a:pt x="49922" y="33203"/>
                    <a:pt x="49968" y="33203"/>
                  </a:cubicBezTo>
                  <a:cubicBezTo>
                    <a:pt x="49988" y="33203"/>
                    <a:pt x="50011" y="33199"/>
                    <a:pt x="50035" y="33190"/>
                  </a:cubicBezTo>
                  <a:cubicBezTo>
                    <a:pt x="50129" y="33167"/>
                    <a:pt x="50226" y="33155"/>
                    <a:pt x="50321" y="33155"/>
                  </a:cubicBezTo>
                  <a:close/>
                  <a:moveTo>
                    <a:pt x="34173" y="33369"/>
                  </a:moveTo>
                  <a:cubicBezTo>
                    <a:pt x="34534" y="33369"/>
                    <a:pt x="34886" y="33545"/>
                    <a:pt x="35052" y="33919"/>
                  </a:cubicBezTo>
                  <a:cubicBezTo>
                    <a:pt x="35254" y="34384"/>
                    <a:pt x="34928" y="34787"/>
                    <a:pt x="34510" y="34896"/>
                  </a:cubicBezTo>
                  <a:cubicBezTo>
                    <a:pt x="34427" y="34920"/>
                    <a:pt x="34347" y="34932"/>
                    <a:pt x="34271" y="34932"/>
                  </a:cubicBezTo>
                  <a:cubicBezTo>
                    <a:pt x="33960" y="34932"/>
                    <a:pt x="33713" y="34736"/>
                    <a:pt x="33626" y="34400"/>
                  </a:cubicBezTo>
                  <a:cubicBezTo>
                    <a:pt x="33533" y="33965"/>
                    <a:pt x="33765" y="33702"/>
                    <a:pt x="34044" y="33391"/>
                  </a:cubicBezTo>
                  <a:lnTo>
                    <a:pt x="34044" y="33376"/>
                  </a:lnTo>
                  <a:cubicBezTo>
                    <a:pt x="34087" y="33371"/>
                    <a:pt x="34130" y="33369"/>
                    <a:pt x="34173" y="33369"/>
                  </a:cubicBezTo>
                  <a:close/>
                  <a:moveTo>
                    <a:pt x="62606" y="22000"/>
                  </a:moveTo>
                  <a:cubicBezTo>
                    <a:pt x="64811" y="22000"/>
                    <a:pt x="67061" y="22518"/>
                    <a:pt x="69422" y="23388"/>
                  </a:cubicBezTo>
                  <a:cubicBezTo>
                    <a:pt x="72074" y="24380"/>
                    <a:pt x="74633" y="25435"/>
                    <a:pt x="77363" y="25776"/>
                  </a:cubicBezTo>
                  <a:cubicBezTo>
                    <a:pt x="77271" y="25775"/>
                    <a:pt x="77179" y="25775"/>
                    <a:pt x="77088" y="25775"/>
                  </a:cubicBezTo>
                  <a:cubicBezTo>
                    <a:pt x="69778" y="25775"/>
                    <a:pt x="61750" y="28834"/>
                    <a:pt x="59682" y="36431"/>
                  </a:cubicBezTo>
                  <a:cubicBezTo>
                    <a:pt x="59511" y="36168"/>
                    <a:pt x="59341" y="35889"/>
                    <a:pt x="59139" y="35640"/>
                  </a:cubicBezTo>
                  <a:cubicBezTo>
                    <a:pt x="57247" y="33066"/>
                    <a:pt x="54765" y="30972"/>
                    <a:pt x="51973" y="29499"/>
                  </a:cubicBezTo>
                  <a:cubicBezTo>
                    <a:pt x="52749" y="28816"/>
                    <a:pt x="53199" y="27668"/>
                    <a:pt x="53695" y="26784"/>
                  </a:cubicBezTo>
                  <a:cubicBezTo>
                    <a:pt x="54207" y="25900"/>
                    <a:pt x="54750" y="25047"/>
                    <a:pt x="55261" y="24194"/>
                  </a:cubicBezTo>
                  <a:cubicBezTo>
                    <a:pt x="57714" y="22652"/>
                    <a:pt x="60131" y="22000"/>
                    <a:pt x="62606" y="22000"/>
                  </a:cubicBezTo>
                  <a:close/>
                  <a:moveTo>
                    <a:pt x="22068" y="22824"/>
                  </a:moveTo>
                  <a:cubicBezTo>
                    <a:pt x="24041" y="22824"/>
                    <a:pt x="26001" y="23189"/>
                    <a:pt x="27918" y="24163"/>
                  </a:cubicBezTo>
                  <a:cubicBezTo>
                    <a:pt x="29081" y="26133"/>
                    <a:pt x="30353" y="28134"/>
                    <a:pt x="31842" y="29855"/>
                  </a:cubicBezTo>
                  <a:cubicBezTo>
                    <a:pt x="28895" y="31592"/>
                    <a:pt x="26445" y="33996"/>
                    <a:pt x="24630" y="36835"/>
                  </a:cubicBezTo>
                  <a:cubicBezTo>
                    <a:pt x="21888" y="29056"/>
                    <a:pt x="14053" y="25714"/>
                    <a:pt x="6243" y="25714"/>
                  </a:cubicBezTo>
                  <a:cubicBezTo>
                    <a:pt x="6189" y="25714"/>
                    <a:pt x="6135" y="25714"/>
                    <a:pt x="6081" y="25714"/>
                  </a:cubicBezTo>
                  <a:cubicBezTo>
                    <a:pt x="6872" y="25652"/>
                    <a:pt x="7725" y="25668"/>
                    <a:pt x="8174" y="25621"/>
                  </a:cubicBezTo>
                  <a:cubicBezTo>
                    <a:pt x="10067" y="25342"/>
                    <a:pt x="11912" y="24799"/>
                    <a:pt x="13758" y="24303"/>
                  </a:cubicBezTo>
                  <a:cubicBezTo>
                    <a:pt x="16502" y="23542"/>
                    <a:pt x="19298" y="22824"/>
                    <a:pt x="22068" y="22824"/>
                  </a:cubicBezTo>
                  <a:close/>
                  <a:moveTo>
                    <a:pt x="77104" y="26441"/>
                  </a:moveTo>
                  <a:cubicBezTo>
                    <a:pt x="77642" y="26441"/>
                    <a:pt x="78183" y="26457"/>
                    <a:pt x="78727" y="26490"/>
                  </a:cubicBezTo>
                  <a:cubicBezTo>
                    <a:pt x="75611" y="33718"/>
                    <a:pt x="69071" y="37261"/>
                    <a:pt x="61555" y="37261"/>
                  </a:cubicBezTo>
                  <a:cubicBezTo>
                    <a:pt x="61105" y="37261"/>
                    <a:pt x="60651" y="37248"/>
                    <a:pt x="60194" y="37222"/>
                  </a:cubicBezTo>
                  <a:cubicBezTo>
                    <a:pt x="60116" y="37114"/>
                    <a:pt x="60054" y="36990"/>
                    <a:pt x="59976" y="36881"/>
                  </a:cubicBezTo>
                  <a:cubicBezTo>
                    <a:pt x="62956" y="29577"/>
                    <a:pt x="69671" y="26441"/>
                    <a:pt x="77104" y="26441"/>
                  </a:cubicBezTo>
                  <a:close/>
                  <a:moveTo>
                    <a:pt x="4762" y="26211"/>
                  </a:moveTo>
                  <a:cubicBezTo>
                    <a:pt x="12905" y="26211"/>
                    <a:pt x="21435" y="29157"/>
                    <a:pt x="24196" y="37579"/>
                  </a:cubicBezTo>
                  <a:cubicBezTo>
                    <a:pt x="24134" y="37688"/>
                    <a:pt x="24056" y="37796"/>
                    <a:pt x="23994" y="37905"/>
                  </a:cubicBezTo>
                  <a:cubicBezTo>
                    <a:pt x="23963" y="37889"/>
                    <a:pt x="23932" y="37889"/>
                    <a:pt x="23901" y="37889"/>
                  </a:cubicBezTo>
                  <a:cubicBezTo>
                    <a:pt x="23581" y="37903"/>
                    <a:pt x="23263" y="37910"/>
                    <a:pt x="22947" y="37910"/>
                  </a:cubicBezTo>
                  <a:cubicBezTo>
                    <a:pt x="14884" y="37910"/>
                    <a:pt x="8329" y="33375"/>
                    <a:pt x="4762" y="26211"/>
                  </a:cubicBezTo>
                  <a:close/>
                  <a:moveTo>
                    <a:pt x="42808" y="28535"/>
                  </a:moveTo>
                  <a:cubicBezTo>
                    <a:pt x="44189" y="28535"/>
                    <a:pt x="44935" y="32552"/>
                    <a:pt x="45227" y="33717"/>
                  </a:cubicBezTo>
                  <a:cubicBezTo>
                    <a:pt x="45677" y="35563"/>
                    <a:pt x="45863" y="37439"/>
                    <a:pt x="45847" y="39316"/>
                  </a:cubicBezTo>
                  <a:cubicBezTo>
                    <a:pt x="45462" y="37568"/>
                    <a:pt x="44285" y="35877"/>
                    <a:pt x="42342" y="35877"/>
                  </a:cubicBezTo>
                  <a:cubicBezTo>
                    <a:pt x="42251" y="35877"/>
                    <a:pt x="42158" y="35881"/>
                    <a:pt x="42063" y="35889"/>
                  </a:cubicBezTo>
                  <a:cubicBezTo>
                    <a:pt x="40574" y="36028"/>
                    <a:pt x="39349" y="37145"/>
                    <a:pt x="38713" y="38510"/>
                  </a:cubicBezTo>
                  <a:cubicBezTo>
                    <a:pt x="38852" y="37300"/>
                    <a:pt x="39038" y="36121"/>
                    <a:pt x="39395" y="34942"/>
                  </a:cubicBezTo>
                  <a:cubicBezTo>
                    <a:pt x="39597" y="34229"/>
                    <a:pt x="41536" y="28646"/>
                    <a:pt x="42761" y="28537"/>
                  </a:cubicBezTo>
                  <a:cubicBezTo>
                    <a:pt x="42777" y="28536"/>
                    <a:pt x="42792" y="28535"/>
                    <a:pt x="42808" y="28535"/>
                  </a:cubicBezTo>
                  <a:close/>
                  <a:moveTo>
                    <a:pt x="43459" y="27653"/>
                  </a:moveTo>
                  <a:cubicBezTo>
                    <a:pt x="45025" y="27746"/>
                    <a:pt x="46623" y="28025"/>
                    <a:pt x="48158" y="28521"/>
                  </a:cubicBezTo>
                  <a:cubicBezTo>
                    <a:pt x="52764" y="30010"/>
                    <a:pt x="56626" y="33112"/>
                    <a:pt x="59216" y="37036"/>
                  </a:cubicBezTo>
                  <a:cubicBezTo>
                    <a:pt x="58293" y="36870"/>
                    <a:pt x="57358" y="36786"/>
                    <a:pt x="56425" y="36786"/>
                  </a:cubicBezTo>
                  <a:cubicBezTo>
                    <a:pt x="53018" y="36786"/>
                    <a:pt x="49647" y="37901"/>
                    <a:pt x="47041" y="40154"/>
                  </a:cubicBezTo>
                  <a:cubicBezTo>
                    <a:pt x="47848" y="38463"/>
                    <a:pt x="48732" y="36866"/>
                    <a:pt x="49802" y="35330"/>
                  </a:cubicBezTo>
                  <a:cubicBezTo>
                    <a:pt x="49944" y="35378"/>
                    <a:pt x="50105" y="35398"/>
                    <a:pt x="50269" y="35398"/>
                  </a:cubicBezTo>
                  <a:cubicBezTo>
                    <a:pt x="50320" y="35398"/>
                    <a:pt x="50371" y="35396"/>
                    <a:pt x="50422" y="35392"/>
                  </a:cubicBezTo>
                  <a:cubicBezTo>
                    <a:pt x="51291" y="35268"/>
                    <a:pt x="51927" y="34415"/>
                    <a:pt x="51725" y="33547"/>
                  </a:cubicBezTo>
                  <a:cubicBezTo>
                    <a:pt x="51577" y="32976"/>
                    <a:pt x="51002" y="32565"/>
                    <a:pt x="50437" y="32565"/>
                  </a:cubicBezTo>
                  <a:cubicBezTo>
                    <a:pt x="50295" y="32565"/>
                    <a:pt x="50153" y="32591"/>
                    <a:pt x="50019" y="32647"/>
                  </a:cubicBezTo>
                  <a:cubicBezTo>
                    <a:pt x="49945" y="32626"/>
                    <a:pt x="49871" y="32616"/>
                    <a:pt x="49798" y="32616"/>
                  </a:cubicBezTo>
                  <a:cubicBezTo>
                    <a:pt x="49188" y="32616"/>
                    <a:pt x="48659" y="33324"/>
                    <a:pt x="48701" y="33934"/>
                  </a:cubicBezTo>
                  <a:cubicBezTo>
                    <a:pt x="48716" y="34400"/>
                    <a:pt x="48965" y="34803"/>
                    <a:pt x="49321" y="35082"/>
                  </a:cubicBezTo>
                  <a:cubicBezTo>
                    <a:pt x="48158" y="36726"/>
                    <a:pt x="47165" y="38494"/>
                    <a:pt x="46452" y="40386"/>
                  </a:cubicBezTo>
                  <a:cubicBezTo>
                    <a:pt x="46638" y="35904"/>
                    <a:pt x="45677" y="31561"/>
                    <a:pt x="43459" y="27653"/>
                  </a:cubicBezTo>
                  <a:close/>
                  <a:moveTo>
                    <a:pt x="42133" y="37912"/>
                  </a:moveTo>
                  <a:cubicBezTo>
                    <a:pt x="43523" y="37912"/>
                    <a:pt x="44012" y="39095"/>
                    <a:pt x="44234" y="40293"/>
                  </a:cubicBezTo>
                  <a:cubicBezTo>
                    <a:pt x="43568" y="40119"/>
                    <a:pt x="42916" y="40038"/>
                    <a:pt x="42285" y="40038"/>
                  </a:cubicBezTo>
                  <a:cubicBezTo>
                    <a:pt x="41285" y="40038"/>
                    <a:pt x="40338" y="40242"/>
                    <a:pt x="39473" y="40603"/>
                  </a:cubicBezTo>
                  <a:cubicBezTo>
                    <a:pt x="39752" y="39363"/>
                    <a:pt x="40512" y="38044"/>
                    <a:pt x="41923" y="37920"/>
                  </a:cubicBezTo>
                  <a:cubicBezTo>
                    <a:pt x="41995" y="37914"/>
                    <a:pt x="42065" y="37912"/>
                    <a:pt x="42133" y="37912"/>
                  </a:cubicBezTo>
                  <a:close/>
                  <a:moveTo>
                    <a:pt x="42358" y="36488"/>
                  </a:moveTo>
                  <a:cubicBezTo>
                    <a:pt x="44418" y="36488"/>
                    <a:pt x="45341" y="38869"/>
                    <a:pt x="45397" y="40681"/>
                  </a:cubicBezTo>
                  <a:cubicBezTo>
                    <a:pt x="45180" y="40588"/>
                    <a:pt x="44948" y="40526"/>
                    <a:pt x="44746" y="40448"/>
                  </a:cubicBezTo>
                  <a:cubicBezTo>
                    <a:pt x="44529" y="38959"/>
                    <a:pt x="43924" y="37486"/>
                    <a:pt x="42156" y="37486"/>
                  </a:cubicBezTo>
                  <a:cubicBezTo>
                    <a:pt x="40434" y="37486"/>
                    <a:pt x="39364" y="39006"/>
                    <a:pt x="39100" y="40557"/>
                  </a:cubicBezTo>
                  <a:cubicBezTo>
                    <a:pt x="39085" y="40634"/>
                    <a:pt x="39116" y="40681"/>
                    <a:pt x="39163" y="40712"/>
                  </a:cubicBezTo>
                  <a:cubicBezTo>
                    <a:pt x="38945" y="40821"/>
                    <a:pt x="38713" y="40929"/>
                    <a:pt x="38511" y="41038"/>
                  </a:cubicBezTo>
                  <a:lnTo>
                    <a:pt x="38511" y="41022"/>
                  </a:lnTo>
                  <a:cubicBezTo>
                    <a:pt x="38573" y="41007"/>
                    <a:pt x="38635" y="40945"/>
                    <a:pt x="38635" y="40852"/>
                  </a:cubicBezTo>
                  <a:cubicBezTo>
                    <a:pt x="38697" y="39099"/>
                    <a:pt x="39860" y="36959"/>
                    <a:pt x="41737" y="36555"/>
                  </a:cubicBezTo>
                  <a:cubicBezTo>
                    <a:pt x="41955" y="36509"/>
                    <a:pt x="42162" y="36488"/>
                    <a:pt x="42358" y="36488"/>
                  </a:cubicBezTo>
                  <a:close/>
                  <a:moveTo>
                    <a:pt x="42385" y="27634"/>
                  </a:moveTo>
                  <a:cubicBezTo>
                    <a:pt x="42510" y="27634"/>
                    <a:pt x="42635" y="27635"/>
                    <a:pt x="42761" y="27637"/>
                  </a:cubicBezTo>
                  <a:cubicBezTo>
                    <a:pt x="39628" y="31329"/>
                    <a:pt x="37581" y="36183"/>
                    <a:pt x="38077" y="41100"/>
                  </a:cubicBezTo>
                  <a:cubicBezTo>
                    <a:pt x="38015" y="41053"/>
                    <a:pt x="37937" y="41007"/>
                    <a:pt x="37875" y="40945"/>
                  </a:cubicBezTo>
                  <a:cubicBezTo>
                    <a:pt x="36991" y="38990"/>
                    <a:pt x="36076" y="37052"/>
                    <a:pt x="35378" y="35004"/>
                  </a:cubicBezTo>
                  <a:cubicBezTo>
                    <a:pt x="35642" y="34663"/>
                    <a:pt x="35766" y="34244"/>
                    <a:pt x="35611" y="33795"/>
                  </a:cubicBezTo>
                  <a:cubicBezTo>
                    <a:pt x="35422" y="33276"/>
                    <a:pt x="34902" y="32900"/>
                    <a:pt x="34363" y="32900"/>
                  </a:cubicBezTo>
                  <a:cubicBezTo>
                    <a:pt x="34193" y="32900"/>
                    <a:pt x="34022" y="32938"/>
                    <a:pt x="33858" y="33019"/>
                  </a:cubicBezTo>
                  <a:cubicBezTo>
                    <a:pt x="33848" y="33019"/>
                    <a:pt x="33838" y="33012"/>
                    <a:pt x="33818" y="33012"/>
                  </a:cubicBezTo>
                  <a:cubicBezTo>
                    <a:pt x="33808" y="33012"/>
                    <a:pt x="33796" y="33014"/>
                    <a:pt x="33781" y="33019"/>
                  </a:cubicBezTo>
                  <a:cubicBezTo>
                    <a:pt x="33083" y="33159"/>
                    <a:pt x="32897" y="34120"/>
                    <a:pt x="33083" y="34694"/>
                  </a:cubicBezTo>
                  <a:cubicBezTo>
                    <a:pt x="33264" y="35213"/>
                    <a:pt x="33754" y="35515"/>
                    <a:pt x="34269" y="35515"/>
                  </a:cubicBezTo>
                  <a:cubicBezTo>
                    <a:pt x="34416" y="35515"/>
                    <a:pt x="34566" y="35491"/>
                    <a:pt x="34711" y="35439"/>
                  </a:cubicBezTo>
                  <a:cubicBezTo>
                    <a:pt x="34789" y="35423"/>
                    <a:pt x="34851" y="35392"/>
                    <a:pt x="34928" y="35346"/>
                  </a:cubicBezTo>
                  <a:cubicBezTo>
                    <a:pt x="35518" y="37098"/>
                    <a:pt x="36216" y="38820"/>
                    <a:pt x="37162" y="40402"/>
                  </a:cubicBezTo>
                  <a:cubicBezTo>
                    <a:pt x="34108" y="38245"/>
                    <a:pt x="30456" y="37873"/>
                    <a:pt x="26762" y="37873"/>
                  </a:cubicBezTo>
                  <a:cubicBezTo>
                    <a:pt x="26046" y="37873"/>
                    <a:pt x="25329" y="37887"/>
                    <a:pt x="24615" y="37905"/>
                  </a:cubicBezTo>
                  <a:cubicBezTo>
                    <a:pt x="24615" y="37905"/>
                    <a:pt x="24615" y="37889"/>
                    <a:pt x="24630" y="37889"/>
                  </a:cubicBezTo>
                  <a:cubicBezTo>
                    <a:pt x="24770" y="37827"/>
                    <a:pt x="24894" y="37719"/>
                    <a:pt x="24847" y="37533"/>
                  </a:cubicBezTo>
                  <a:cubicBezTo>
                    <a:pt x="28489" y="31468"/>
                    <a:pt x="35350" y="27634"/>
                    <a:pt x="42385" y="27634"/>
                  </a:cubicBezTo>
                  <a:close/>
                  <a:moveTo>
                    <a:pt x="57139" y="37317"/>
                  </a:moveTo>
                  <a:cubicBezTo>
                    <a:pt x="57885" y="37317"/>
                    <a:pt x="58546" y="37471"/>
                    <a:pt x="58627" y="38137"/>
                  </a:cubicBezTo>
                  <a:cubicBezTo>
                    <a:pt x="58813" y="39704"/>
                    <a:pt x="56471" y="42015"/>
                    <a:pt x="55417" y="43023"/>
                  </a:cubicBezTo>
                  <a:cubicBezTo>
                    <a:pt x="54548" y="43876"/>
                    <a:pt x="53602" y="44574"/>
                    <a:pt x="52609" y="45179"/>
                  </a:cubicBezTo>
                  <a:cubicBezTo>
                    <a:pt x="53369" y="43969"/>
                    <a:pt x="53447" y="42387"/>
                    <a:pt x="52594" y="41069"/>
                  </a:cubicBezTo>
                  <a:cubicBezTo>
                    <a:pt x="51947" y="40067"/>
                    <a:pt x="50881" y="39641"/>
                    <a:pt x="49771" y="39641"/>
                  </a:cubicBezTo>
                  <a:cubicBezTo>
                    <a:pt x="49283" y="39641"/>
                    <a:pt x="48787" y="39723"/>
                    <a:pt x="48313" y="39874"/>
                  </a:cubicBezTo>
                  <a:cubicBezTo>
                    <a:pt x="49600" y="39037"/>
                    <a:pt x="50981" y="38324"/>
                    <a:pt x="52532" y="37920"/>
                  </a:cubicBezTo>
                  <a:cubicBezTo>
                    <a:pt x="53524" y="37657"/>
                    <a:pt x="54548" y="37470"/>
                    <a:pt x="55572" y="37424"/>
                  </a:cubicBezTo>
                  <a:cubicBezTo>
                    <a:pt x="56014" y="37398"/>
                    <a:pt x="56599" y="37317"/>
                    <a:pt x="57139" y="37317"/>
                  </a:cubicBezTo>
                  <a:close/>
                  <a:moveTo>
                    <a:pt x="42730" y="40759"/>
                  </a:moveTo>
                  <a:cubicBezTo>
                    <a:pt x="43552" y="40821"/>
                    <a:pt x="44389" y="40991"/>
                    <a:pt x="45180" y="41332"/>
                  </a:cubicBezTo>
                  <a:cubicBezTo>
                    <a:pt x="46328" y="41844"/>
                    <a:pt x="47274" y="42558"/>
                    <a:pt x="48019" y="43426"/>
                  </a:cubicBezTo>
                  <a:cubicBezTo>
                    <a:pt x="46778" y="44233"/>
                    <a:pt x="45599" y="45132"/>
                    <a:pt x="44405" y="46016"/>
                  </a:cubicBezTo>
                  <a:cubicBezTo>
                    <a:pt x="43971" y="45427"/>
                    <a:pt x="43304" y="45039"/>
                    <a:pt x="42528" y="44946"/>
                  </a:cubicBezTo>
                  <a:cubicBezTo>
                    <a:pt x="42513" y="43550"/>
                    <a:pt x="42544" y="42154"/>
                    <a:pt x="42730" y="40759"/>
                  </a:cubicBezTo>
                  <a:close/>
                  <a:moveTo>
                    <a:pt x="62984" y="19595"/>
                  </a:moveTo>
                  <a:cubicBezTo>
                    <a:pt x="66079" y="19595"/>
                    <a:pt x="69428" y="20870"/>
                    <a:pt x="72307" y="22023"/>
                  </a:cubicBezTo>
                  <a:cubicBezTo>
                    <a:pt x="74524" y="22922"/>
                    <a:pt x="76727" y="23760"/>
                    <a:pt x="79100" y="24148"/>
                  </a:cubicBezTo>
                  <a:cubicBezTo>
                    <a:pt x="79875" y="24272"/>
                    <a:pt x="80666" y="24380"/>
                    <a:pt x="81457" y="24427"/>
                  </a:cubicBezTo>
                  <a:cubicBezTo>
                    <a:pt x="81775" y="24451"/>
                    <a:pt x="82022" y="24459"/>
                    <a:pt x="82211" y="24459"/>
                  </a:cubicBezTo>
                  <a:cubicBezTo>
                    <a:pt x="82579" y="24459"/>
                    <a:pt x="82731" y="24429"/>
                    <a:pt x="82768" y="24429"/>
                  </a:cubicBezTo>
                  <a:cubicBezTo>
                    <a:pt x="82824" y="24429"/>
                    <a:pt x="82634" y="24494"/>
                    <a:pt x="82527" y="24815"/>
                  </a:cubicBezTo>
                  <a:cubicBezTo>
                    <a:pt x="82217" y="25854"/>
                    <a:pt x="81116" y="26877"/>
                    <a:pt x="80759" y="28056"/>
                  </a:cubicBezTo>
                  <a:cubicBezTo>
                    <a:pt x="80154" y="30088"/>
                    <a:pt x="79999" y="32244"/>
                    <a:pt x="79643" y="34322"/>
                  </a:cubicBezTo>
                  <a:cubicBezTo>
                    <a:pt x="78743" y="39456"/>
                    <a:pt x="76618" y="45086"/>
                    <a:pt x="71066" y="46311"/>
                  </a:cubicBezTo>
                  <a:cubicBezTo>
                    <a:pt x="73780" y="44791"/>
                    <a:pt x="75455" y="41767"/>
                    <a:pt x="76696" y="38975"/>
                  </a:cubicBezTo>
                  <a:cubicBezTo>
                    <a:pt x="78557" y="34772"/>
                    <a:pt x="78092" y="29468"/>
                    <a:pt x="80775" y="25730"/>
                  </a:cubicBezTo>
                  <a:cubicBezTo>
                    <a:pt x="80852" y="25621"/>
                    <a:pt x="80806" y="25497"/>
                    <a:pt x="80682" y="25435"/>
                  </a:cubicBezTo>
                  <a:cubicBezTo>
                    <a:pt x="80696" y="25276"/>
                    <a:pt x="80617" y="25091"/>
                    <a:pt x="80418" y="25091"/>
                  </a:cubicBezTo>
                  <a:cubicBezTo>
                    <a:pt x="80403" y="25091"/>
                    <a:pt x="80388" y="25092"/>
                    <a:pt x="80372" y="25094"/>
                  </a:cubicBezTo>
                  <a:cubicBezTo>
                    <a:pt x="80003" y="25126"/>
                    <a:pt x="79639" y="25142"/>
                    <a:pt x="79279" y="25142"/>
                  </a:cubicBezTo>
                  <a:cubicBezTo>
                    <a:pt x="74325" y="25142"/>
                    <a:pt x="70156" y="22236"/>
                    <a:pt x="65327" y="21325"/>
                  </a:cubicBezTo>
                  <a:cubicBezTo>
                    <a:pt x="64484" y="21165"/>
                    <a:pt x="63644" y="21086"/>
                    <a:pt x="62814" y="21086"/>
                  </a:cubicBezTo>
                  <a:cubicBezTo>
                    <a:pt x="60502" y="21086"/>
                    <a:pt x="58275" y="21705"/>
                    <a:pt x="56301" y="22938"/>
                  </a:cubicBezTo>
                  <a:cubicBezTo>
                    <a:pt x="56332" y="22876"/>
                    <a:pt x="56378" y="22845"/>
                    <a:pt x="56409" y="22783"/>
                  </a:cubicBezTo>
                  <a:cubicBezTo>
                    <a:pt x="56456" y="22736"/>
                    <a:pt x="56471" y="22705"/>
                    <a:pt x="56487" y="22659"/>
                  </a:cubicBezTo>
                  <a:cubicBezTo>
                    <a:pt x="58258" y="20388"/>
                    <a:pt x="60542" y="19595"/>
                    <a:pt x="62984" y="19595"/>
                  </a:cubicBezTo>
                  <a:close/>
                  <a:moveTo>
                    <a:pt x="49793" y="40257"/>
                  </a:moveTo>
                  <a:cubicBezTo>
                    <a:pt x="50746" y="40257"/>
                    <a:pt x="51631" y="40617"/>
                    <a:pt x="52160" y="41565"/>
                  </a:cubicBezTo>
                  <a:cubicBezTo>
                    <a:pt x="53168" y="43349"/>
                    <a:pt x="52361" y="45334"/>
                    <a:pt x="50609" y="46249"/>
                  </a:cubicBezTo>
                  <a:cubicBezTo>
                    <a:pt x="50599" y="46239"/>
                    <a:pt x="50591" y="46236"/>
                    <a:pt x="50583" y="46236"/>
                  </a:cubicBezTo>
                  <a:cubicBezTo>
                    <a:pt x="50566" y="46236"/>
                    <a:pt x="50552" y="46254"/>
                    <a:pt x="50531" y="46264"/>
                  </a:cubicBezTo>
                  <a:cubicBezTo>
                    <a:pt x="50485" y="46280"/>
                    <a:pt x="50422" y="46326"/>
                    <a:pt x="50360" y="46342"/>
                  </a:cubicBezTo>
                  <a:cubicBezTo>
                    <a:pt x="50329" y="46171"/>
                    <a:pt x="50267" y="45985"/>
                    <a:pt x="50205" y="45815"/>
                  </a:cubicBezTo>
                  <a:cubicBezTo>
                    <a:pt x="51617" y="45489"/>
                    <a:pt x="52284" y="43783"/>
                    <a:pt x="51601" y="42496"/>
                  </a:cubicBezTo>
                  <a:cubicBezTo>
                    <a:pt x="51036" y="41415"/>
                    <a:pt x="49944" y="40920"/>
                    <a:pt x="48815" y="40920"/>
                  </a:cubicBezTo>
                  <a:cubicBezTo>
                    <a:pt x="48209" y="40920"/>
                    <a:pt x="47593" y="41062"/>
                    <a:pt x="47041" y="41332"/>
                  </a:cubicBezTo>
                  <a:cubicBezTo>
                    <a:pt x="46896" y="41405"/>
                    <a:pt x="46996" y="41614"/>
                    <a:pt x="47137" y="41614"/>
                  </a:cubicBezTo>
                  <a:cubicBezTo>
                    <a:pt x="47146" y="41614"/>
                    <a:pt x="47156" y="41613"/>
                    <a:pt x="47165" y="41612"/>
                  </a:cubicBezTo>
                  <a:cubicBezTo>
                    <a:pt x="47673" y="41461"/>
                    <a:pt x="48211" y="41359"/>
                    <a:pt x="48735" y="41359"/>
                  </a:cubicBezTo>
                  <a:cubicBezTo>
                    <a:pt x="49509" y="41359"/>
                    <a:pt x="50253" y="41582"/>
                    <a:pt x="50826" y="42201"/>
                  </a:cubicBezTo>
                  <a:cubicBezTo>
                    <a:pt x="51834" y="43302"/>
                    <a:pt x="51446" y="44915"/>
                    <a:pt x="50066" y="45380"/>
                  </a:cubicBezTo>
                  <a:cubicBezTo>
                    <a:pt x="49430" y="43752"/>
                    <a:pt x="48236" y="42309"/>
                    <a:pt x="46654" y="41332"/>
                  </a:cubicBezTo>
                  <a:lnTo>
                    <a:pt x="46700" y="41332"/>
                  </a:lnTo>
                  <a:cubicBezTo>
                    <a:pt x="47528" y="40728"/>
                    <a:pt x="48704" y="40257"/>
                    <a:pt x="49793" y="40257"/>
                  </a:cubicBezTo>
                  <a:close/>
                  <a:moveTo>
                    <a:pt x="33981" y="41369"/>
                  </a:moveTo>
                  <a:cubicBezTo>
                    <a:pt x="34920" y="41369"/>
                    <a:pt x="35946" y="41950"/>
                    <a:pt x="36712" y="42496"/>
                  </a:cubicBezTo>
                  <a:cubicBezTo>
                    <a:pt x="35673" y="43581"/>
                    <a:pt x="34866" y="44915"/>
                    <a:pt x="34463" y="46357"/>
                  </a:cubicBezTo>
                  <a:cubicBezTo>
                    <a:pt x="33533" y="45334"/>
                    <a:pt x="31284" y="43705"/>
                    <a:pt x="32416" y="42185"/>
                  </a:cubicBezTo>
                  <a:cubicBezTo>
                    <a:pt x="32849" y="41592"/>
                    <a:pt x="33398" y="41369"/>
                    <a:pt x="33981" y="41369"/>
                  </a:cubicBezTo>
                  <a:close/>
                  <a:moveTo>
                    <a:pt x="79596" y="26521"/>
                  </a:moveTo>
                  <a:cubicBezTo>
                    <a:pt x="78185" y="28661"/>
                    <a:pt x="78216" y="31468"/>
                    <a:pt x="77642" y="33950"/>
                  </a:cubicBezTo>
                  <a:cubicBezTo>
                    <a:pt x="76587" y="38510"/>
                    <a:pt x="74230" y="44186"/>
                    <a:pt x="69747" y="46264"/>
                  </a:cubicBezTo>
                  <a:cubicBezTo>
                    <a:pt x="69701" y="46249"/>
                    <a:pt x="69670" y="46249"/>
                    <a:pt x="69608" y="46249"/>
                  </a:cubicBezTo>
                  <a:cubicBezTo>
                    <a:pt x="67514" y="46280"/>
                    <a:pt x="65312" y="46187"/>
                    <a:pt x="63233" y="46575"/>
                  </a:cubicBezTo>
                  <a:cubicBezTo>
                    <a:pt x="62939" y="43488"/>
                    <a:pt x="62008" y="40448"/>
                    <a:pt x="60473" y="37734"/>
                  </a:cubicBezTo>
                  <a:lnTo>
                    <a:pt x="60473" y="37734"/>
                  </a:lnTo>
                  <a:cubicBezTo>
                    <a:pt x="61392" y="37891"/>
                    <a:pt x="62305" y="37966"/>
                    <a:pt x="63205" y="37966"/>
                  </a:cubicBezTo>
                  <a:cubicBezTo>
                    <a:pt x="70346" y="37966"/>
                    <a:pt x="76733" y="33228"/>
                    <a:pt x="79487" y="26521"/>
                  </a:cubicBezTo>
                  <a:close/>
                  <a:moveTo>
                    <a:pt x="42202" y="40759"/>
                  </a:moveTo>
                  <a:lnTo>
                    <a:pt x="42202" y="40759"/>
                  </a:lnTo>
                  <a:cubicBezTo>
                    <a:pt x="42032" y="42154"/>
                    <a:pt x="41954" y="43550"/>
                    <a:pt x="42109" y="44946"/>
                  </a:cubicBezTo>
                  <a:cubicBezTo>
                    <a:pt x="41055" y="45008"/>
                    <a:pt x="40186" y="45722"/>
                    <a:pt x="39829" y="46652"/>
                  </a:cubicBezTo>
                  <a:cubicBezTo>
                    <a:pt x="38635" y="45660"/>
                    <a:pt x="37301" y="44900"/>
                    <a:pt x="35859" y="44310"/>
                  </a:cubicBezTo>
                  <a:cubicBezTo>
                    <a:pt x="37224" y="42108"/>
                    <a:pt x="39659" y="40790"/>
                    <a:pt x="42202" y="40759"/>
                  </a:cubicBezTo>
                  <a:close/>
                  <a:moveTo>
                    <a:pt x="27547" y="38393"/>
                  </a:moveTo>
                  <a:cubicBezTo>
                    <a:pt x="28260" y="38393"/>
                    <a:pt x="28980" y="38455"/>
                    <a:pt x="29655" y="38510"/>
                  </a:cubicBezTo>
                  <a:cubicBezTo>
                    <a:pt x="31749" y="38680"/>
                    <a:pt x="33703" y="39146"/>
                    <a:pt x="35518" y="40076"/>
                  </a:cubicBezTo>
                  <a:cubicBezTo>
                    <a:pt x="34904" y="39889"/>
                    <a:pt x="34264" y="39776"/>
                    <a:pt x="33651" y="39776"/>
                  </a:cubicBezTo>
                  <a:cubicBezTo>
                    <a:pt x="32484" y="39776"/>
                    <a:pt x="31413" y="40187"/>
                    <a:pt x="30803" y="41286"/>
                  </a:cubicBezTo>
                  <a:cubicBezTo>
                    <a:pt x="29485" y="43643"/>
                    <a:pt x="31361" y="45753"/>
                    <a:pt x="33284" y="46993"/>
                  </a:cubicBezTo>
                  <a:cubicBezTo>
                    <a:pt x="29965" y="45737"/>
                    <a:pt x="27158" y="43457"/>
                    <a:pt x="25638" y="40138"/>
                  </a:cubicBezTo>
                  <a:cubicBezTo>
                    <a:pt x="24847" y="38432"/>
                    <a:pt x="25157" y="38572"/>
                    <a:pt x="26646" y="38432"/>
                  </a:cubicBezTo>
                  <a:cubicBezTo>
                    <a:pt x="26942" y="38404"/>
                    <a:pt x="27244" y="38393"/>
                    <a:pt x="27547" y="38393"/>
                  </a:cubicBezTo>
                  <a:close/>
                  <a:moveTo>
                    <a:pt x="33643" y="40359"/>
                  </a:moveTo>
                  <a:cubicBezTo>
                    <a:pt x="35036" y="40359"/>
                    <a:pt x="36637" y="41052"/>
                    <a:pt x="37581" y="41705"/>
                  </a:cubicBezTo>
                  <a:cubicBezTo>
                    <a:pt x="37410" y="41844"/>
                    <a:pt x="37239" y="41999"/>
                    <a:pt x="37053" y="42170"/>
                  </a:cubicBezTo>
                  <a:cubicBezTo>
                    <a:pt x="36201" y="41521"/>
                    <a:pt x="35055" y="40923"/>
                    <a:pt x="33986" y="40923"/>
                  </a:cubicBezTo>
                  <a:cubicBezTo>
                    <a:pt x="33266" y="40923"/>
                    <a:pt x="32581" y="41194"/>
                    <a:pt x="32044" y="41906"/>
                  </a:cubicBezTo>
                  <a:cubicBezTo>
                    <a:pt x="30741" y="43612"/>
                    <a:pt x="32928" y="45861"/>
                    <a:pt x="34386" y="46606"/>
                  </a:cubicBezTo>
                  <a:lnTo>
                    <a:pt x="34432" y="46606"/>
                  </a:lnTo>
                  <a:cubicBezTo>
                    <a:pt x="34386" y="46792"/>
                    <a:pt x="34324" y="46962"/>
                    <a:pt x="34308" y="47133"/>
                  </a:cubicBezTo>
                  <a:cubicBezTo>
                    <a:pt x="32586" y="45985"/>
                    <a:pt x="30276" y="44248"/>
                    <a:pt x="31206" y="41875"/>
                  </a:cubicBezTo>
                  <a:cubicBezTo>
                    <a:pt x="31648" y="40758"/>
                    <a:pt x="32586" y="40359"/>
                    <a:pt x="33643" y="40359"/>
                  </a:cubicBezTo>
                  <a:close/>
                  <a:moveTo>
                    <a:pt x="21733" y="21231"/>
                  </a:moveTo>
                  <a:cubicBezTo>
                    <a:pt x="23565" y="21231"/>
                    <a:pt x="25298" y="21657"/>
                    <a:pt x="26770" y="22907"/>
                  </a:cubicBezTo>
                  <a:cubicBezTo>
                    <a:pt x="25223" y="22311"/>
                    <a:pt x="23658" y="22078"/>
                    <a:pt x="22083" y="22078"/>
                  </a:cubicBezTo>
                  <a:cubicBezTo>
                    <a:pt x="16386" y="22078"/>
                    <a:pt x="10538" y="25126"/>
                    <a:pt x="4759" y="25126"/>
                  </a:cubicBezTo>
                  <a:cubicBezTo>
                    <a:pt x="4351" y="25126"/>
                    <a:pt x="3944" y="25111"/>
                    <a:pt x="3537" y="25078"/>
                  </a:cubicBezTo>
                  <a:cubicBezTo>
                    <a:pt x="3526" y="25077"/>
                    <a:pt x="3515" y="25076"/>
                    <a:pt x="3504" y="25076"/>
                  </a:cubicBezTo>
                  <a:cubicBezTo>
                    <a:pt x="3262" y="25076"/>
                    <a:pt x="3139" y="25397"/>
                    <a:pt x="3258" y="25590"/>
                  </a:cubicBezTo>
                  <a:cubicBezTo>
                    <a:pt x="5708" y="30367"/>
                    <a:pt x="6453" y="35609"/>
                    <a:pt x="8143" y="40650"/>
                  </a:cubicBezTo>
                  <a:cubicBezTo>
                    <a:pt x="9089" y="43442"/>
                    <a:pt x="10346" y="46295"/>
                    <a:pt x="12905" y="47815"/>
                  </a:cubicBezTo>
                  <a:cubicBezTo>
                    <a:pt x="12812" y="47831"/>
                    <a:pt x="12734" y="47846"/>
                    <a:pt x="12641" y="47893"/>
                  </a:cubicBezTo>
                  <a:cubicBezTo>
                    <a:pt x="7228" y="46528"/>
                    <a:pt x="5848" y="39874"/>
                    <a:pt x="4716" y="35004"/>
                  </a:cubicBezTo>
                  <a:cubicBezTo>
                    <a:pt x="4297" y="33159"/>
                    <a:pt x="3909" y="31298"/>
                    <a:pt x="3351" y="29468"/>
                  </a:cubicBezTo>
                  <a:cubicBezTo>
                    <a:pt x="2994" y="28335"/>
                    <a:pt x="1443" y="25792"/>
                    <a:pt x="1412" y="24706"/>
                  </a:cubicBezTo>
                  <a:cubicBezTo>
                    <a:pt x="1383" y="23994"/>
                    <a:pt x="1501" y="23914"/>
                    <a:pt x="1871" y="23914"/>
                  </a:cubicBezTo>
                  <a:cubicBezTo>
                    <a:pt x="1978" y="23914"/>
                    <a:pt x="2106" y="23921"/>
                    <a:pt x="2258" y="23921"/>
                  </a:cubicBezTo>
                  <a:cubicBezTo>
                    <a:pt x="2415" y="23921"/>
                    <a:pt x="2598" y="23913"/>
                    <a:pt x="2808" y="23884"/>
                  </a:cubicBezTo>
                  <a:cubicBezTo>
                    <a:pt x="3987" y="23713"/>
                    <a:pt x="5274" y="23838"/>
                    <a:pt x="6468" y="23729"/>
                  </a:cubicBezTo>
                  <a:cubicBezTo>
                    <a:pt x="8531" y="23574"/>
                    <a:pt x="10578" y="23310"/>
                    <a:pt x="12595" y="22922"/>
                  </a:cubicBezTo>
                  <a:cubicBezTo>
                    <a:pt x="15439" y="22383"/>
                    <a:pt x="18721" y="21231"/>
                    <a:pt x="21733" y="21231"/>
                  </a:cubicBezTo>
                  <a:close/>
                  <a:moveTo>
                    <a:pt x="4359" y="26273"/>
                  </a:moveTo>
                  <a:lnTo>
                    <a:pt x="4359" y="26273"/>
                  </a:lnTo>
                  <a:cubicBezTo>
                    <a:pt x="7427" y="33927"/>
                    <a:pt x="14825" y="38461"/>
                    <a:pt x="22935" y="38461"/>
                  </a:cubicBezTo>
                  <a:cubicBezTo>
                    <a:pt x="23189" y="38461"/>
                    <a:pt x="23444" y="38457"/>
                    <a:pt x="23699" y="38448"/>
                  </a:cubicBezTo>
                  <a:lnTo>
                    <a:pt x="23699" y="38448"/>
                  </a:lnTo>
                  <a:cubicBezTo>
                    <a:pt x="22645" y="40526"/>
                    <a:pt x="21916" y="42790"/>
                    <a:pt x="21606" y="45194"/>
                  </a:cubicBezTo>
                  <a:cubicBezTo>
                    <a:pt x="21497" y="46187"/>
                    <a:pt x="21435" y="47195"/>
                    <a:pt x="21451" y="48203"/>
                  </a:cubicBezTo>
                  <a:cubicBezTo>
                    <a:pt x="18876" y="48126"/>
                    <a:pt x="16317" y="48064"/>
                    <a:pt x="13742" y="47815"/>
                  </a:cubicBezTo>
                  <a:cubicBezTo>
                    <a:pt x="9896" y="45272"/>
                    <a:pt x="8733" y="40898"/>
                    <a:pt x="7647" y="36648"/>
                  </a:cubicBezTo>
                  <a:cubicBezTo>
                    <a:pt x="7182" y="34803"/>
                    <a:pt x="6748" y="32942"/>
                    <a:pt x="6174" y="31127"/>
                  </a:cubicBezTo>
                  <a:cubicBezTo>
                    <a:pt x="6050" y="30662"/>
                    <a:pt x="4188" y="26722"/>
                    <a:pt x="4359" y="26273"/>
                  </a:cubicBezTo>
                  <a:close/>
                  <a:moveTo>
                    <a:pt x="57988" y="46610"/>
                  </a:moveTo>
                  <a:cubicBezTo>
                    <a:pt x="58061" y="46610"/>
                    <a:pt x="58135" y="46619"/>
                    <a:pt x="58208" y="46637"/>
                  </a:cubicBezTo>
                  <a:lnTo>
                    <a:pt x="58255" y="46637"/>
                  </a:lnTo>
                  <a:cubicBezTo>
                    <a:pt x="58937" y="47040"/>
                    <a:pt x="58984" y="48126"/>
                    <a:pt x="58022" y="48203"/>
                  </a:cubicBezTo>
                  <a:cubicBezTo>
                    <a:pt x="58002" y="48204"/>
                    <a:pt x="57982" y="48205"/>
                    <a:pt x="57962" y="48205"/>
                  </a:cubicBezTo>
                  <a:cubicBezTo>
                    <a:pt x="57507" y="48205"/>
                    <a:pt x="57123" y="47873"/>
                    <a:pt x="57123" y="47412"/>
                  </a:cubicBezTo>
                  <a:cubicBezTo>
                    <a:pt x="57123" y="46920"/>
                    <a:pt x="57545" y="46610"/>
                    <a:pt x="57988" y="46610"/>
                  </a:cubicBezTo>
                  <a:close/>
                  <a:moveTo>
                    <a:pt x="25514" y="47179"/>
                  </a:moveTo>
                  <a:cubicBezTo>
                    <a:pt x="25778" y="47428"/>
                    <a:pt x="26088" y="47676"/>
                    <a:pt x="26181" y="48048"/>
                  </a:cubicBezTo>
                  <a:cubicBezTo>
                    <a:pt x="26277" y="48459"/>
                    <a:pt x="26021" y="48992"/>
                    <a:pt x="25586" y="48992"/>
                  </a:cubicBezTo>
                  <a:cubicBezTo>
                    <a:pt x="25529" y="48992"/>
                    <a:pt x="25468" y="48983"/>
                    <a:pt x="25406" y="48963"/>
                  </a:cubicBezTo>
                  <a:cubicBezTo>
                    <a:pt x="24971" y="48824"/>
                    <a:pt x="24599" y="48281"/>
                    <a:pt x="24708" y="47815"/>
                  </a:cubicBezTo>
                  <a:cubicBezTo>
                    <a:pt x="24816" y="47412"/>
                    <a:pt x="25157" y="47257"/>
                    <a:pt x="25514" y="47179"/>
                  </a:cubicBezTo>
                  <a:close/>
                  <a:moveTo>
                    <a:pt x="42307" y="45582"/>
                  </a:moveTo>
                  <a:cubicBezTo>
                    <a:pt x="43596" y="45582"/>
                    <a:pt x="44591" y="46755"/>
                    <a:pt x="44358" y="48079"/>
                  </a:cubicBezTo>
                  <a:cubicBezTo>
                    <a:pt x="44172" y="49106"/>
                    <a:pt x="43194" y="49846"/>
                    <a:pt x="42184" y="49846"/>
                  </a:cubicBezTo>
                  <a:cubicBezTo>
                    <a:pt x="42019" y="49846"/>
                    <a:pt x="41854" y="49826"/>
                    <a:pt x="41691" y="49785"/>
                  </a:cubicBezTo>
                  <a:cubicBezTo>
                    <a:pt x="40838" y="49583"/>
                    <a:pt x="40202" y="48886"/>
                    <a:pt x="40264" y="47970"/>
                  </a:cubicBezTo>
                  <a:cubicBezTo>
                    <a:pt x="40326" y="47288"/>
                    <a:pt x="40682" y="46683"/>
                    <a:pt x="40993" y="46094"/>
                  </a:cubicBezTo>
                  <a:lnTo>
                    <a:pt x="40993" y="46047"/>
                  </a:lnTo>
                  <a:cubicBezTo>
                    <a:pt x="41272" y="45815"/>
                    <a:pt x="41613" y="45644"/>
                    <a:pt x="42047" y="45598"/>
                  </a:cubicBezTo>
                  <a:cubicBezTo>
                    <a:pt x="42135" y="45587"/>
                    <a:pt x="42222" y="45582"/>
                    <a:pt x="42307" y="45582"/>
                  </a:cubicBezTo>
                  <a:close/>
                  <a:moveTo>
                    <a:pt x="35657" y="44605"/>
                  </a:moveTo>
                  <a:cubicBezTo>
                    <a:pt x="37038" y="45365"/>
                    <a:pt x="38325" y="46264"/>
                    <a:pt x="39597" y="47164"/>
                  </a:cubicBezTo>
                  <a:cubicBezTo>
                    <a:pt x="39612" y="47195"/>
                    <a:pt x="39643" y="47195"/>
                    <a:pt x="39674" y="47211"/>
                  </a:cubicBezTo>
                  <a:cubicBezTo>
                    <a:pt x="39643" y="47505"/>
                    <a:pt x="39643" y="47815"/>
                    <a:pt x="39721" y="48126"/>
                  </a:cubicBezTo>
                  <a:cubicBezTo>
                    <a:pt x="39690" y="48312"/>
                    <a:pt x="39721" y="48513"/>
                    <a:pt x="39752" y="48684"/>
                  </a:cubicBezTo>
                  <a:cubicBezTo>
                    <a:pt x="38341" y="49490"/>
                    <a:pt x="36945" y="50390"/>
                    <a:pt x="35626" y="51336"/>
                  </a:cubicBezTo>
                  <a:cubicBezTo>
                    <a:pt x="35595" y="51336"/>
                    <a:pt x="35564" y="51383"/>
                    <a:pt x="35549" y="51398"/>
                  </a:cubicBezTo>
                  <a:cubicBezTo>
                    <a:pt x="35021" y="50312"/>
                    <a:pt x="34711" y="49134"/>
                    <a:pt x="34758" y="47893"/>
                  </a:cubicBezTo>
                  <a:cubicBezTo>
                    <a:pt x="34773" y="47831"/>
                    <a:pt x="34773" y="47769"/>
                    <a:pt x="34758" y="47738"/>
                  </a:cubicBezTo>
                  <a:cubicBezTo>
                    <a:pt x="34789" y="47024"/>
                    <a:pt x="34928" y="46295"/>
                    <a:pt x="35192" y="45582"/>
                  </a:cubicBezTo>
                  <a:cubicBezTo>
                    <a:pt x="35332" y="45225"/>
                    <a:pt x="35487" y="44915"/>
                    <a:pt x="35657" y="44605"/>
                  </a:cubicBezTo>
                  <a:close/>
                  <a:moveTo>
                    <a:pt x="48360" y="43845"/>
                  </a:moveTo>
                  <a:cubicBezTo>
                    <a:pt x="50112" y="46187"/>
                    <a:pt x="50422" y="49366"/>
                    <a:pt x="48546" y="51925"/>
                  </a:cubicBezTo>
                  <a:cubicBezTo>
                    <a:pt x="48236" y="51414"/>
                    <a:pt x="47429" y="51072"/>
                    <a:pt x="47010" y="50762"/>
                  </a:cubicBezTo>
                  <a:cubicBezTo>
                    <a:pt x="46219" y="50204"/>
                    <a:pt x="45397" y="49630"/>
                    <a:pt x="44560" y="49134"/>
                  </a:cubicBezTo>
                  <a:cubicBezTo>
                    <a:pt x="44746" y="48855"/>
                    <a:pt x="44870" y="48544"/>
                    <a:pt x="44932" y="48219"/>
                  </a:cubicBezTo>
                  <a:cubicBezTo>
                    <a:pt x="45072" y="47536"/>
                    <a:pt x="44948" y="46885"/>
                    <a:pt x="44637" y="46342"/>
                  </a:cubicBezTo>
                  <a:cubicBezTo>
                    <a:pt x="45878" y="45551"/>
                    <a:pt x="47119" y="44776"/>
                    <a:pt x="48298" y="43922"/>
                  </a:cubicBezTo>
                  <a:cubicBezTo>
                    <a:pt x="48329" y="43891"/>
                    <a:pt x="48344" y="43876"/>
                    <a:pt x="48360" y="43845"/>
                  </a:cubicBezTo>
                  <a:close/>
                  <a:moveTo>
                    <a:pt x="34246" y="49677"/>
                  </a:moveTo>
                  <a:cubicBezTo>
                    <a:pt x="34448" y="51026"/>
                    <a:pt x="35021" y="52344"/>
                    <a:pt x="36092" y="53476"/>
                  </a:cubicBezTo>
                  <a:cubicBezTo>
                    <a:pt x="35794" y="53600"/>
                    <a:pt x="35482" y="53661"/>
                    <a:pt x="35177" y="53661"/>
                  </a:cubicBezTo>
                  <a:cubicBezTo>
                    <a:pt x="34371" y="53661"/>
                    <a:pt x="33615" y="53231"/>
                    <a:pt x="33300" y="52375"/>
                  </a:cubicBezTo>
                  <a:cubicBezTo>
                    <a:pt x="32912" y="51259"/>
                    <a:pt x="33471" y="50390"/>
                    <a:pt x="34246" y="49677"/>
                  </a:cubicBezTo>
                  <a:close/>
                  <a:moveTo>
                    <a:pt x="50407" y="49475"/>
                  </a:moveTo>
                  <a:cubicBezTo>
                    <a:pt x="51462" y="50359"/>
                    <a:pt x="51818" y="51941"/>
                    <a:pt x="50996" y="53120"/>
                  </a:cubicBezTo>
                  <a:cubicBezTo>
                    <a:pt x="50449" y="53909"/>
                    <a:pt x="49538" y="54284"/>
                    <a:pt x="48622" y="54284"/>
                  </a:cubicBezTo>
                  <a:cubicBezTo>
                    <a:pt x="48187" y="54284"/>
                    <a:pt x="47751" y="54199"/>
                    <a:pt x="47352" y="54035"/>
                  </a:cubicBezTo>
                  <a:cubicBezTo>
                    <a:pt x="48158" y="53430"/>
                    <a:pt x="48856" y="52732"/>
                    <a:pt x="49414" y="51863"/>
                  </a:cubicBezTo>
                  <a:cubicBezTo>
                    <a:pt x="49911" y="51088"/>
                    <a:pt x="50221" y="50281"/>
                    <a:pt x="50407" y="49475"/>
                  </a:cubicBezTo>
                  <a:close/>
                  <a:moveTo>
                    <a:pt x="34153" y="48544"/>
                  </a:moveTo>
                  <a:cubicBezTo>
                    <a:pt x="34153" y="48777"/>
                    <a:pt x="34168" y="48994"/>
                    <a:pt x="34199" y="49227"/>
                  </a:cubicBezTo>
                  <a:cubicBezTo>
                    <a:pt x="32990" y="50018"/>
                    <a:pt x="32261" y="51398"/>
                    <a:pt x="32928" y="52794"/>
                  </a:cubicBezTo>
                  <a:cubicBezTo>
                    <a:pt x="33375" y="53678"/>
                    <a:pt x="34255" y="54144"/>
                    <a:pt x="35161" y="54144"/>
                  </a:cubicBezTo>
                  <a:cubicBezTo>
                    <a:pt x="35605" y="54144"/>
                    <a:pt x="36055" y="54032"/>
                    <a:pt x="36464" y="53802"/>
                  </a:cubicBezTo>
                  <a:cubicBezTo>
                    <a:pt x="36572" y="53911"/>
                    <a:pt x="36697" y="54035"/>
                    <a:pt x="36836" y="54128"/>
                  </a:cubicBezTo>
                  <a:cubicBezTo>
                    <a:pt x="36050" y="54402"/>
                    <a:pt x="35130" y="54646"/>
                    <a:pt x="34265" y="54646"/>
                  </a:cubicBezTo>
                  <a:cubicBezTo>
                    <a:pt x="33271" y="54646"/>
                    <a:pt x="32351" y="54323"/>
                    <a:pt x="31795" y="53352"/>
                  </a:cubicBezTo>
                  <a:cubicBezTo>
                    <a:pt x="30632" y="51367"/>
                    <a:pt x="32571" y="49599"/>
                    <a:pt x="34122" y="48591"/>
                  </a:cubicBezTo>
                  <a:lnTo>
                    <a:pt x="34153" y="48544"/>
                  </a:lnTo>
                  <a:close/>
                  <a:moveTo>
                    <a:pt x="44281" y="49506"/>
                  </a:moveTo>
                  <a:cubicBezTo>
                    <a:pt x="44808" y="49940"/>
                    <a:pt x="45382" y="50374"/>
                    <a:pt x="45940" y="50793"/>
                  </a:cubicBezTo>
                  <a:cubicBezTo>
                    <a:pt x="46142" y="50933"/>
                    <a:pt x="48019" y="52189"/>
                    <a:pt x="48003" y="52298"/>
                  </a:cubicBezTo>
                  <a:cubicBezTo>
                    <a:pt x="47956" y="52391"/>
                    <a:pt x="47972" y="52484"/>
                    <a:pt x="48034" y="52546"/>
                  </a:cubicBezTo>
                  <a:cubicBezTo>
                    <a:pt x="47972" y="52608"/>
                    <a:pt x="47925" y="52685"/>
                    <a:pt x="47863" y="52732"/>
                  </a:cubicBezTo>
                  <a:cubicBezTo>
                    <a:pt x="46312" y="54329"/>
                    <a:pt x="44219" y="55182"/>
                    <a:pt x="42063" y="55338"/>
                  </a:cubicBezTo>
                  <a:cubicBezTo>
                    <a:pt x="42109" y="55291"/>
                    <a:pt x="42140" y="55244"/>
                    <a:pt x="42140" y="55167"/>
                  </a:cubicBezTo>
                  <a:cubicBezTo>
                    <a:pt x="42342" y="53616"/>
                    <a:pt x="42358" y="51987"/>
                    <a:pt x="42342" y="50437"/>
                  </a:cubicBezTo>
                  <a:cubicBezTo>
                    <a:pt x="43071" y="50390"/>
                    <a:pt x="43784" y="50049"/>
                    <a:pt x="44281" y="49506"/>
                  </a:cubicBezTo>
                  <a:close/>
                  <a:moveTo>
                    <a:pt x="39938" y="49227"/>
                  </a:moveTo>
                  <a:cubicBezTo>
                    <a:pt x="40140" y="49614"/>
                    <a:pt x="40496" y="49940"/>
                    <a:pt x="41024" y="50204"/>
                  </a:cubicBezTo>
                  <a:cubicBezTo>
                    <a:pt x="41287" y="50328"/>
                    <a:pt x="41582" y="50390"/>
                    <a:pt x="41892" y="50421"/>
                  </a:cubicBezTo>
                  <a:cubicBezTo>
                    <a:pt x="41691" y="51972"/>
                    <a:pt x="41520" y="53600"/>
                    <a:pt x="41536" y="55151"/>
                  </a:cubicBezTo>
                  <a:cubicBezTo>
                    <a:pt x="41536" y="55229"/>
                    <a:pt x="41582" y="55291"/>
                    <a:pt x="41613" y="55353"/>
                  </a:cubicBezTo>
                  <a:cubicBezTo>
                    <a:pt x="41565" y="55354"/>
                    <a:pt x="41516" y="55354"/>
                    <a:pt x="41468" y="55354"/>
                  </a:cubicBezTo>
                  <a:cubicBezTo>
                    <a:pt x="40552" y="55354"/>
                    <a:pt x="39611" y="55216"/>
                    <a:pt x="38713" y="54965"/>
                  </a:cubicBezTo>
                  <a:cubicBezTo>
                    <a:pt x="38671" y="54860"/>
                    <a:pt x="38550" y="54798"/>
                    <a:pt x="38433" y="54798"/>
                  </a:cubicBezTo>
                  <a:cubicBezTo>
                    <a:pt x="38378" y="54798"/>
                    <a:pt x="38323" y="54811"/>
                    <a:pt x="38278" y="54841"/>
                  </a:cubicBezTo>
                  <a:lnTo>
                    <a:pt x="38232" y="54841"/>
                  </a:lnTo>
                  <a:cubicBezTo>
                    <a:pt x="38263" y="54779"/>
                    <a:pt x="38263" y="54717"/>
                    <a:pt x="38201" y="54671"/>
                  </a:cubicBezTo>
                  <a:cubicBezTo>
                    <a:pt x="37162" y="53849"/>
                    <a:pt x="36309" y="52840"/>
                    <a:pt x="35704" y="51708"/>
                  </a:cubicBezTo>
                  <a:cubicBezTo>
                    <a:pt x="35750" y="51708"/>
                    <a:pt x="35781" y="51708"/>
                    <a:pt x="35828" y="51693"/>
                  </a:cubicBezTo>
                  <a:cubicBezTo>
                    <a:pt x="37224" y="50948"/>
                    <a:pt x="38620" y="50095"/>
                    <a:pt x="39938" y="49227"/>
                  </a:cubicBezTo>
                  <a:close/>
                  <a:moveTo>
                    <a:pt x="50531" y="47676"/>
                  </a:moveTo>
                  <a:cubicBezTo>
                    <a:pt x="52113" y="49289"/>
                    <a:pt x="54067" y="51538"/>
                    <a:pt x="52842" y="53880"/>
                  </a:cubicBezTo>
                  <a:cubicBezTo>
                    <a:pt x="52147" y="55238"/>
                    <a:pt x="51017" y="55692"/>
                    <a:pt x="49784" y="55692"/>
                  </a:cubicBezTo>
                  <a:cubicBezTo>
                    <a:pt x="48567" y="55692"/>
                    <a:pt x="47251" y="55249"/>
                    <a:pt x="46157" y="54795"/>
                  </a:cubicBezTo>
                  <a:cubicBezTo>
                    <a:pt x="46452" y="54640"/>
                    <a:pt x="46731" y="54469"/>
                    <a:pt x="47010" y="54267"/>
                  </a:cubicBezTo>
                  <a:cubicBezTo>
                    <a:pt x="47547" y="54552"/>
                    <a:pt x="48153" y="54698"/>
                    <a:pt x="48755" y="54698"/>
                  </a:cubicBezTo>
                  <a:cubicBezTo>
                    <a:pt x="49824" y="54698"/>
                    <a:pt x="50877" y="54237"/>
                    <a:pt x="51493" y="53275"/>
                  </a:cubicBezTo>
                  <a:cubicBezTo>
                    <a:pt x="52392" y="51848"/>
                    <a:pt x="51958" y="49816"/>
                    <a:pt x="50531" y="48901"/>
                  </a:cubicBezTo>
                  <a:cubicBezTo>
                    <a:pt x="50516" y="48901"/>
                    <a:pt x="50516" y="48901"/>
                    <a:pt x="50500" y="48870"/>
                  </a:cubicBezTo>
                  <a:cubicBezTo>
                    <a:pt x="50562" y="48467"/>
                    <a:pt x="50562" y="48079"/>
                    <a:pt x="50531" y="47676"/>
                  </a:cubicBezTo>
                  <a:close/>
                  <a:moveTo>
                    <a:pt x="59682" y="37812"/>
                  </a:moveTo>
                  <a:cubicBezTo>
                    <a:pt x="62380" y="42294"/>
                    <a:pt x="63482" y="47722"/>
                    <a:pt x="62287" y="53073"/>
                  </a:cubicBezTo>
                  <a:cubicBezTo>
                    <a:pt x="61931" y="54624"/>
                    <a:pt x="61419" y="56020"/>
                    <a:pt x="60736" y="57307"/>
                  </a:cubicBezTo>
                  <a:cubicBezTo>
                    <a:pt x="60690" y="57338"/>
                    <a:pt x="60659" y="57338"/>
                    <a:pt x="60643" y="57354"/>
                  </a:cubicBezTo>
                  <a:cubicBezTo>
                    <a:pt x="58363" y="52965"/>
                    <a:pt x="55106" y="49459"/>
                    <a:pt x="50888" y="46885"/>
                  </a:cubicBezTo>
                  <a:lnTo>
                    <a:pt x="50888" y="46885"/>
                  </a:lnTo>
                  <a:cubicBezTo>
                    <a:pt x="52764" y="47055"/>
                    <a:pt x="54672" y="47148"/>
                    <a:pt x="56564" y="47211"/>
                  </a:cubicBezTo>
                  <a:cubicBezTo>
                    <a:pt x="56440" y="47986"/>
                    <a:pt x="57030" y="48730"/>
                    <a:pt x="57805" y="48777"/>
                  </a:cubicBezTo>
                  <a:cubicBezTo>
                    <a:pt x="57846" y="48780"/>
                    <a:pt x="57887" y="48782"/>
                    <a:pt x="57928" y="48782"/>
                  </a:cubicBezTo>
                  <a:cubicBezTo>
                    <a:pt x="58616" y="48782"/>
                    <a:pt x="59282" y="48300"/>
                    <a:pt x="59341" y="47583"/>
                  </a:cubicBezTo>
                  <a:cubicBezTo>
                    <a:pt x="59387" y="46838"/>
                    <a:pt x="58875" y="46094"/>
                    <a:pt x="58115" y="46016"/>
                  </a:cubicBezTo>
                  <a:cubicBezTo>
                    <a:pt x="58094" y="46012"/>
                    <a:pt x="58075" y="46009"/>
                    <a:pt x="58057" y="46009"/>
                  </a:cubicBezTo>
                  <a:cubicBezTo>
                    <a:pt x="57954" y="46009"/>
                    <a:pt x="57896" y="46081"/>
                    <a:pt x="57883" y="46187"/>
                  </a:cubicBezTo>
                  <a:cubicBezTo>
                    <a:pt x="57825" y="46179"/>
                    <a:pt x="57769" y="46175"/>
                    <a:pt x="57713" y="46175"/>
                  </a:cubicBezTo>
                  <a:cubicBezTo>
                    <a:pt x="57329" y="46175"/>
                    <a:pt x="56983" y="46358"/>
                    <a:pt x="56766" y="46683"/>
                  </a:cubicBezTo>
                  <a:cubicBezTo>
                    <a:pt x="56735" y="46683"/>
                    <a:pt x="56719" y="46668"/>
                    <a:pt x="56704" y="46668"/>
                  </a:cubicBezTo>
                  <a:cubicBezTo>
                    <a:pt x="55013" y="46575"/>
                    <a:pt x="53307" y="46497"/>
                    <a:pt x="51601" y="46466"/>
                  </a:cubicBezTo>
                  <a:cubicBezTo>
                    <a:pt x="55293" y="44651"/>
                    <a:pt x="58084" y="41627"/>
                    <a:pt x="59682" y="37812"/>
                  </a:cubicBezTo>
                  <a:close/>
                  <a:moveTo>
                    <a:pt x="24366" y="38355"/>
                  </a:moveTo>
                  <a:cubicBezTo>
                    <a:pt x="25623" y="42620"/>
                    <a:pt x="28771" y="46063"/>
                    <a:pt x="32959" y="47459"/>
                  </a:cubicBezTo>
                  <a:cubicBezTo>
                    <a:pt x="30880" y="47521"/>
                    <a:pt x="28818" y="47629"/>
                    <a:pt x="26770" y="47908"/>
                  </a:cubicBezTo>
                  <a:cubicBezTo>
                    <a:pt x="26631" y="47350"/>
                    <a:pt x="26181" y="46838"/>
                    <a:pt x="25638" y="46668"/>
                  </a:cubicBezTo>
                  <a:cubicBezTo>
                    <a:pt x="25615" y="46663"/>
                    <a:pt x="25595" y="46661"/>
                    <a:pt x="25577" y="46661"/>
                  </a:cubicBezTo>
                  <a:cubicBezTo>
                    <a:pt x="25533" y="46661"/>
                    <a:pt x="25500" y="46672"/>
                    <a:pt x="25468" y="46683"/>
                  </a:cubicBezTo>
                  <a:cubicBezTo>
                    <a:pt x="25399" y="46665"/>
                    <a:pt x="25328" y="46656"/>
                    <a:pt x="25257" y="46656"/>
                  </a:cubicBezTo>
                  <a:cubicBezTo>
                    <a:pt x="24737" y="46656"/>
                    <a:pt x="24193" y="47126"/>
                    <a:pt x="24056" y="47645"/>
                  </a:cubicBezTo>
                  <a:cubicBezTo>
                    <a:pt x="23839" y="48451"/>
                    <a:pt x="24382" y="49320"/>
                    <a:pt x="25157" y="49583"/>
                  </a:cubicBezTo>
                  <a:cubicBezTo>
                    <a:pt x="25286" y="49625"/>
                    <a:pt x="25415" y="49644"/>
                    <a:pt x="25540" y="49644"/>
                  </a:cubicBezTo>
                  <a:cubicBezTo>
                    <a:pt x="26168" y="49644"/>
                    <a:pt x="26711" y="49157"/>
                    <a:pt x="26801" y="48498"/>
                  </a:cubicBezTo>
                  <a:cubicBezTo>
                    <a:pt x="26832" y="48389"/>
                    <a:pt x="26832" y="48296"/>
                    <a:pt x="26832" y="48203"/>
                  </a:cubicBezTo>
                  <a:cubicBezTo>
                    <a:pt x="28973" y="48079"/>
                    <a:pt x="31144" y="47924"/>
                    <a:pt x="33300" y="47877"/>
                  </a:cubicBezTo>
                  <a:lnTo>
                    <a:pt x="33300" y="47877"/>
                  </a:lnTo>
                  <a:cubicBezTo>
                    <a:pt x="28787" y="49211"/>
                    <a:pt x="26336" y="53849"/>
                    <a:pt x="24692" y="58036"/>
                  </a:cubicBezTo>
                  <a:cubicBezTo>
                    <a:pt x="24227" y="57183"/>
                    <a:pt x="23808" y="56268"/>
                    <a:pt x="23436" y="55291"/>
                  </a:cubicBezTo>
                  <a:cubicBezTo>
                    <a:pt x="21668" y="50700"/>
                    <a:pt x="21606" y="45489"/>
                    <a:pt x="23265" y="40852"/>
                  </a:cubicBezTo>
                  <a:cubicBezTo>
                    <a:pt x="23575" y="39983"/>
                    <a:pt x="23932" y="39146"/>
                    <a:pt x="24366" y="38355"/>
                  </a:cubicBezTo>
                  <a:close/>
                  <a:moveTo>
                    <a:pt x="33781" y="48343"/>
                  </a:moveTo>
                  <a:cubicBezTo>
                    <a:pt x="31920" y="49289"/>
                    <a:pt x="30012" y="51305"/>
                    <a:pt x="31113" y="53538"/>
                  </a:cubicBezTo>
                  <a:cubicBezTo>
                    <a:pt x="31752" y="54834"/>
                    <a:pt x="32952" y="55252"/>
                    <a:pt x="34236" y="55252"/>
                  </a:cubicBezTo>
                  <a:cubicBezTo>
                    <a:pt x="35042" y="55252"/>
                    <a:pt x="35881" y="55088"/>
                    <a:pt x="36634" y="54872"/>
                  </a:cubicBezTo>
                  <a:lnTo>
                    <a:pt x="36634" y="54872"/>
                  </a:lnTo>
                  <a:cubicBezTo>
                    <a:pt x="34990" y="55942"/>
                    <a:pt x="33222" y="56795"/>
                    <a:pt x="31330" y="57338"/>
                  </a:cubicBezTo>
                  <a:cubicBezTo>
                    <a:pt x="30598" y="57554"/>
                    <a:pt x="28387" y="58180"/>
                    <a:pt x="26916" y="58180"/>
                  </a:cubicBezTo>
                  <a:cubicBezTo>
                    <a:pt x="26267" y="58180"/>
                    <a:pt x="25762" y="58058"/>
                    <a:pt x="25592" y="57726"/>
                  </a:cubicBezTo>
                  <a:cubicBezTo>
                    <a:pt x="25406" y="57385"/>
                    <a:pt x="26646" y="55322"/>
                    <a:pt x="26941" y="54779"/>
                  </a:cubicBezTo>
                  <a:cubicBezTo>
                    <a:pt x="27561" y="53616"/>
                    <a:pt x="28275" y="52468"/>
                    <a:pt x="29174" y="51476"/>
                  </a:cubicBezTo>
                  <a:cubicBezTo>
                    <a:pt x="30477" y="50018"/>
                    <a:pt x="31997" y="49010"/>
                    <a:pt x="33781" y="48343"/>
                  </a:cubicBezTo>
                  <a:close/>
                  <a:moveTo>
                    <a:pt x="52191" y="48529"/>
                  </a:moveTo>
                  <a:cubicBezTo>
                    <a:pt x="53586" y="49521"/>
                    <a:pt x="54905" y="50607"/>
                    <a:pt x="56083" y="51863"/>
                  </a:cubicBezTo>
                  <a:cubicBezTo>
                    <a:pt x="56843" y="52654"/>
                    <a:pt x="60504" y="56408"/>
                    <a:pt x="59604" y="57695"/>
                  </a:cubicBezTo>
                  <a:cubicBezTo>
                    <a:pt x="59227" y="58242"/>
                    <a:pt x="58077" y="58419"/>
                    <a:pt x="56769" y="58419"/>
                  </a:cubicBezTo>
                  <a:cubicBezTo>
                    <a:pt x="54850" y="58419"/>
                    <a:pt x="52591" y="58038"/>
                    <a:pt x="51927" y="57881"/>
                  </a:cubicBezTo>
                  <a:cubicBezTo>
                    <a:pt x="49942" y="57416"/>
                    <a:pt x="48189" y="56501"/>
                    <a:pt x="46468" y="55446"/>
                  </a:cubicBezTo>
                  <a:lnTo>
                    <a:pt x="46468" y="55446"/>
                  </a:lnTo>
                  <a:cubicBezTo>
                    <a:pt x="47572" y="55940"/>
                    <a:pt x="48800" y="56326"/>
                    <a:pt x="49954" y="56326"/>
                  </a:cubicBezTo>
                  <a:cubicBezTo>
                    <a:pt x="51262" y="56326"/>
                    <a:pt x="52475" y="55831"/>
                    <a:pt x="53307" y="54438"/>
                  </a:cubicBezTo>
                  <a:cubicBezTo>
                    <a:pt x="54595" y="52313"/>
                    <a:pt x="53586" y="50235"/>
                    <a:pt x="52191" y="48529"/>
                  </a:cubicBezTo>
                  <a:close/>
                  <a:moveTo>
                    <a:pt x="43691" y="55741"/>
                  </a:moveTo>
                  <a:cubicBezTo>
                    <a:pt x="43767" y="57007"/>
                    <a:pt x="43696" y="59080"/>
                    <a:pt x="42052" y="59080"/>
                  </a:cubicBezTo>
                  <a:cubicBezTo>
                    <a:pt x="42005" y="59080"/>
                    <a:pt x="41957" y="59079"/>
                    <a:pt x="41908" y="59075"/>
                  </a:cubicBezTo>
                  <a:cubicBezTo>
                    <a:pt x="40264" y="58951"/>
                    <a:pt x="39550" y="57261"/>
                    <a:pt x="39954" y="55834"/>
                  </a:cubicBezTo>
                  <a:lnTo>
                    <a:pt x="39954" y="55834"/>
                  </a:lnTo>
                  <a:cubicBezTo>
                    <a:pt x="40503" y="55929"/>
                    <a:pt x="41053" y="55976"/>
                    <a:pt x="41600" y="55976"/>
                  </a:cubicBezTo>
                  <a:cubicBezTo>
                    <a:pt x="42303" y="55976"/>
                    <a:pt x="43002" y="55898"/>
                    <a:pt x="43691" y="55741"/>
                  </a:cubicBezTo>
                  <a:close/>
                  <a:moveTo>
                    <a:pt x="44932" y="55369"/>
                  </a:moveTo>
                  <a:cubicBezTo>
                    <a:pt x="44979" y="55446"/>
                    <a:pt x="44994" y="55524"/>
                    <a:pt x="45010" y="55632"/>
                  </a:cubicBezTo>
                  <a:cubicBezTo>
                    <a:pt x="44917" y="57431"/>
                    <a:pt x="44513" y="60363"/>
                    <a:pt x="42373" y="60487"/>
                  </a:cubicBezTo>
                  <a:cubicBezTo>
                    <a:pt x="42307" y="60491"/>
                    <a:pt x="42242" y="60493"/>
                    <a:pt x="42178" y="60493"/>
                  </a:cubicBezTo>
                  <a:cubicBezTo>
                    <a:pt x="39765" y="60493"/>
                    <a:pt x="38570" y="57703"/>
                    <a:pt x="39038" y="55663"/>
                  </a:cubicBezTo>
                  <a:lnTo>
                    <a:pt x="39038" y="55663"/>
                  </a:lnTo>
                  <a:cubicBezTo>
                    <a:pt x="39240" y="55725"/>
                    <a:pt x="39411" y="55741"/>
                    <a:pt x="39597" y="55787"/>
                  </a:cubicBezTo>
                  <a:cubicBezTo>
                    <a:pt x="38961" y="57385"/>
                    <a:pt x="39891" y="59215"/>
                    <a:pt x="41644" y="59525"/>
                  </a:cubicBezTo>
                  <a:cubicBezTo>
                    <a:pt x="41800" y="59552"/>
                    <a:pt x="41947" y="59564"/>
                    <a:pt x="42086" y="59564"/>
                  </a:cubicBezTo>
                  <a:cubicBezTo>
                    <a:pt x="43975" y="59564"/>
                    <a:pt x="44301" y="57221"/>
                    <a:pt x="44157" y="55632"/>
                  </a:cubicBezTo>
                  <a:cubicBezTo>
                    <a:pt x="44436" y="55555"/>
                    <a:pt x="44684" y="55477"/>
                    <a:pt x="44932" y="55369"/>
                  </a:cubicBezTo>
                  <a:close/>
                  <a:moveTo>
                    <a:pt x="49833" y="60611"/>
                  </a:moveTo>
                  <a:cubicBezTo>
                    <a:pt x="50190" y="60673"/>
                    <a:pt x="50516" y="60797"/>
                    <a:pt x="50609" y="61216"/>
                  </a:cubicBezTo>
                  <a:cubicBezTo>
                    <a:pt x="50686" y="61572"/>
                    <a:pt x="50407" y="61883"/>
                    <a:pt x="50066" y="61991"/>
                  </a:cubicBezTo>
                  <a:cubicBezTo>
                    <a:pt x="50001" y="62006"/>
                    <a:pt x="49936" y="62013"/>
                    <a:pt x="49874" y="62013"/>
                  </a:cubicBezTo>
                  <a:cubicBezTo>
                    <a:pt x="49550" y="62013"/>
                    <a:pt x="49275" y="61815"/>
                    <a:pt x="49197" y="61464"/>
                  </a:cubicBezTo>
                  <a:cubicBezTo>
                    <a:pt x="49120" y="61169"/>
                    <a:pt x="49213" y="60952"/>
                    <a:pt x="49399" y="60828"/>
                  </a:cubicBezTo>
                  <a:cubicBezTo>
                    <a:pt x="49442" y="60850"/>
                    <a:pt x="49488" y="60860"/>
                    <a:pt x="49534" y="60860"/>
                  </a:cubicBezTo>
                  <a:cubicBezTo>
                    <a:pt x="49682" y="60860"/>
                    <a:pt x="49821" y="60753"/>
                    <a:pt x="49833" y="60611"/>
                  </a:cubicBezTo>
                  <a:close/>
                  <a:moveTo>
                    <a:pt x="34463" y="60704"/>
                  </a:moveTo>
                  <a:cubicBezTo>
                    <a:pt x="34510" y="60766"/>
                    <a:pt x="34541" y="60828"/>
                    <a:pt x="34618" y="60843"/>
                  </a:cubicBezTo>
                  <a:cubicBezTo>
                    <a:pt x="34975" y="60905"/>
                    <a:pt x="35254" y="61169"/>
                    <a:pt x="35177" y="61557"/>
                  </a:cubicBezTo>
                  <a:cubicBezTo>
                    <a:pt x="35099" y="61960"/>
                    <a:pt x="34665" y="62177"/>
                    <a:pt x="34293" y="62239"/>
                  </a:cubicBezTo>
                  <a:cubicBezTo>
                    <a:pt x="34247" y="62246"/>
                    <a:pt x="34205" y="62249"/>
                    <a:pt x="34165" y="62249"/>
                  </a:cubicBezTo>
                  <a:cubicBezTo>
                    <a:pt x="33335" y="62249"/>
                    <a:pt x="33708" y="60911"/>
                    <a:pt x="34463" y="60704"/>
                  </a:cubicBezTo>
                  <a:close/>
                  <a:moveTo>
                    <a:pt x="69484" y="46916"/>
                  </a:moveTo>
                  <a:cubicBezTo>
                    <a:pt x="69484" y="47040"/>
                    <a:pt x="69530" y="47133"/>
                    <a:pt x="69670" y="47211"/>
                  </a:cubicBezTo>
                  <a:cubicBezTo>
                    <a:pt x="75005" y="50297"/>
                    <a:pt x="76897" y="54097"/>
                    <a:pt x="77285" y="60161"/>
                  </a:cubicBezTo>
                  <a:cubicBezTo>
                    <a:pt x="77409" y="61914"/>
                    <a:pt x="77533" y="63744"/>
                    <a:pt x="78061" y="65434"/>
                  </a:cubicBezTo>
                  <a:cubicBezTo>
                    <a:pt x="76711" y="63325"/>
                    <a:pt x="75393" y="61293"/>
                    <a:pt x="73004" y="59851"/>
                  </a:cubicBezTo>
                  <a:cubicBezTo>
                    <a:pt x="69770" y="57910"/>
                    <a:pt x="65976" y="57249"/>
                    <a:pt x="62240" y="57249"/>
                  </a:cubicBezTo>
                  <a:cubicBezTo>
                    <a:pt x="61945" y="57249"/>
                    <a:pt x="61651" y="57253"/>
                    <a:pt x="61357" y="57261"/>
                  </a:cubicBezTo>
                  <a:cubicBezTo>
                    <a:pt x="62923" y="54081"/>
                    <a:pt x="63528" y="50468"/>
                    <a:pt x="63249" y="46916"/>
                  </a:cubicBezTo>
                  <a:lnTo>
                    <a:pt x="63249" y="46916"/>
                  </a:lnTo>
                  <a:lnTo>
                    <a:pt x="63280" y="46947"/>
                  </a:lnTo>
                  <a:cubicBezTo>
                    <a:pt x="64049" y="47041"/>
                    <a:pt x="64832" y="47075"/>
                    <a:pt x="65618" y="47075"/>
                  </a:cubicBezTo>
                  <a:cubicBezTo>
                    <a:pt x="66909" y="47075"/>
                    <a:pt x="68212" y="46983"/>
                    <a:pt x="69484" y="46916"/>
                  </a:cubicBezTo>
                  <a:close/>
                  <a:moveTo>
                    <a:pt x="45475" y="57431"/>
                  </a:moveTo>
                  <a:lnTo>
                    <a:pt x="45475" y="57431"/>
                  </a:lnTo>
                  <a:cubicBezTo>
                    <a:pt x="45708" y="59044"/>
                    <a:pt x="45568" y="60626"/>
                    <a:pt x="45025" y="62255"/>
                  </a:cubicBezTo>
                  <a:cubicBezTo>
                    <a:pt x="44782" y="63000"/>
                    <a:pt x="43285" y="67207"/>
                    <a:pt x="41969" y="67207"/>
                  </a:cubicBezTo>
                  <a:cubicBezTo>
                    <a:pt x="41943" y="67207"/>
                    <a:pt x="41918" y="67206"/>
                    <a:pt x="41892" y="67202"/>
                  </a:cubicBezTo>
                  <a:cubicBezTo>
                    <a:pt x="41334" y="67125"/>
                    <a:pt x="40326" y="65248"/>
                    <a:pt x="40062" y="64783"/>
                  </a:cubicBezTo>
                  <a:cubicBezTo>
                    <a:pt x="39566" y="63883"/>
                    <a:pt x="39209" y="62922"/>
                    <a:pt x="38976" y="61945"/>
                  </a:cubicBezTo>
                  <a:cubicBezTo>
                    <a:pt x="38651" y="60611"/>
                    <a:pt x="38542" y="59277"/>
                    <a:pt x="38558" y="57912"/>
                  </a:cubicBezTo>
                  <a:lnTo>
                    <a:pt x="38558" y="57912"/>
                  </a:lnTo>
                  <a:cubicBezTo>
                    <a:pt x="38930" y="59525"/>
                    <a:pt x="40186" y="60905"/>
                    <a:pt x="42001" y="61092"/>
                  </a:cubicBezTo>
                  <a:cubicBezTo>
                    <a:pt x="42117" y="61104"/>
                    <a:pt x="42230" y="61110"/>
                    <a:pt x="42339" y="61110"/>
                  </a:cubicBezTo>
                  <a:cubicBezTo>
                    <a:pt x="44231" y="61110"/>
                    <a:pt x="45123" y="59264"/>
                    <a:pt x="45475" y="57431"/>
                  </a:cubicBezTo>
                  <a:close/>
                  <a:moveTo>
                    <a:pt x="45708" y="55586"/>
                  </a:moveTo>
                  <a:lnTo>
                    <a:pt x="45708" y="55586"/>
                  </a:lnTo>
                  <a:cubicBezTo>
                    <a:pt x="46731" y="57261"/>
                    <a:pt x="47925" y="58827"/>
                    <a:pt x="49089" y="60409"/>
                  </a:cubicBezTo>
                  <a:cubicBezTo>
                    <a:pt x="48794" y="60642"/>
                    <a:pt x="48623" y="61030"/>
                    <a:pt x="48639" y="61402"/>
                  </a:cubicBezTo>
                  <a:cubicBezTo>
                    <a:pt x="48695" y="62083"/>
                    <a:pt x="49262" y="62553"/>
                    <a:pt x="49904" y="62553"/>
                  </a:cubicBezTo>
                  <a:cubicBezTo>
                    <a:pt x="49978" y="62553"/>
                    <a:pt x="50053" y="62547"/>
                    <a:pt x="50128" y="62534"/>
                  </a:cubicBezTo>
                  <a:cubicBezTo>
                    <a:pt x="50795" y="62394"/>
                    <a:pt x="51338" y="61790"/>
                    <a:pt x="51182" y="61092"/>
                  </a:cubicBezTo>
                  <a:cubicBezTo>
                    <a:pt x="51068" y="60556"/>
                    <a:pt x="50513" y="60000"/>
                    <a:pt x="49940" y="60000"/>
                  </a:cubicBezTo>
                  <a:cubicBezTo>
                    <a:pt x="49816" y="60000"/>
                    <a:pt x="49691" y="60026"/>
                    <a:pt x="49569" y="60083"/>
                  </a:cubicBezTo>
                  <a:cubicBezTo>
                    <a:pt x="48592" y="58750"/>
                    <a:pt x="47646" y="57416"/>
                    <a:pt x="46623" y="56113"/>
                  </a:cubicBezTo>
                  <a:lnTo>
                    <a:pt x="46623" y="56113"/>
                  </a:lnTo>
                  <a:cubicBezTo>
                    <a:pt x="49110" y="57986"/>
                    <a:pt x="52225" y="58865"/>
                    <a:pt x="55344" y="58865"/>
                  </a:cubicBezTo>
                  <a:cubicBezTo>
                    <a:pt x="57028" y="58865"/>
                    <a:pt x="58714" y="58609"/>
                    <a:pt x="60302" y="58114"/>
                  </a:cubicBezTo>
                  <a:lnTo>
                    <a:pt x="60302" y="58114"/>
                  </a:lnTo>
                  <a:cubicBezTo>
                    <a:pt x="56781" y="64100"/>
                    <a:pt x="49957" y="67125"/>
                    <a:pt x="42962" y="67497"/>
                  </a:cubicBezTo>
                  <a:cubicBezTo>
                    <a:pt x="45413" y="63945"/>
                    <a:pt x="47088" y="59866"/>
                    <a:pt x="45708" y="55586"/>
                  </a:cubicBezTo>
                  <a:close/>
                  <a:moveTo>
                    <a:pt x="37612" y="54888"/>
                  </a:moveTo>
                  <a:cubicBezTo>
                    <a:pt x="37643" y="54903"/>
                    <a:pt x="37658" y="54934"/>
                    <a:pt x="37705" y="54950"/>
                  </a:cubicBezTo>
                  <a:cubicBezTo>
                    <a:pt x="37689" y="54965"/>
                    <a:pt x="37658" y="54965"/>
                    <a:pt x="37658" y="55012"/>
                  </a:cubicBezTo>
                  <a:cubicBezTo>
                    <a:pt x="36665" y="56718"/>
                    <a:pt x="35828" y="58548"/>
                    <a:pt x="35052" y="60378"/>
                  </a:cubicBezTo>
                  <a:cubicBezTo>
                    <a:pt x="34990" y="60363"/>
                    <a:pt x="34944" y="60332"/>
                    <a:pt x="34897" y="60332"/>
                  </a:cubicBezTo>
                  <a:cubicBezTo>
                    <a:pt x="34866" y="60285"/>
                    <a:pt x="34820" y="60239"/>
                    <a:pt x="34758" y="60239"/>
                  </a:cubicBezTo>
                  <a:cubicBezTo>
                    <a:pt x="34660" y="60218"/>
                    <a:pt x="34565" y="60208"/>
                    <a:pt x="34474" y="60208"/>
                  </a:cubicBezTo>
                  <a:cubicBezTo>
                    <a:pt x="32970" y="60208"/>
                    <a:pt x="32465" y="62894"/>
                    <a:pt x="34124" y="62894"/>
                  </a:cubicBezTo>
                  <a:cubicBezTo>
                    <a:pt x="34158" y="62894"/>
                    <a:pt x="34194" y="62893"/>
                    <a:pt x="34230" y="62891"/>
                  </a:cubicBezTo>
                  <a:cubicBezTo>
                    <a:pt x="34928" y="62860"/>
                    <a:pt x="35688" y="62394"/>
                    <a:pt x="35797" y="61650"/>
                  </a:cubicBezTo>
                  <a:cubicBezTo>
                    <a:pt x="35859" y="61231"/>
                    <a:pt x="35688" y="60781"/>
                    <a:pt x="35363" y="60533"/>
                  </a:cubicBezTo>
                  <a:cubicBezTo>
                    <a:pt x="36324" y="58827"/>
                    <a:pt x="37301" y="57059"/>
                    <a:pt x="38077" y="55275"/>
                  </a:cubicBezTo>
                  <a:cubicBezTo>
                    <a:pt x="38092" y="55322"/>
                    <a:pt x="38123" y="55353"/>
                    <a:pt x="38170" y="55400"/>
                  </a:cubicBezTo>
                  <a:cubicBezTo>
                    <a:pt x="37441" y="59789"/>
                    <a:pt x="38247" y="64318"/>
                    <a:pt x="41365" y="67575"/>
                  </a:cubicBezTo>
                  <a:cubicBezTo>
                    <a:pt x="39566" y="67575"/>
                    <a:pt x="37767" y="67388"/>
                    <a:pt x="35999" y="67047"/>
                  </a:cubicBezTo>
                  <a:cubicBezTo>
                    <a:pt x="31284" y="65682"/>
                    <a:pt x="27577" y="62813"/>
                    <a:pt x="25111" y="58781"/>
                  </a:cubicBezTo>
                  <a:lnTo>
                    <a:pt x="25126" y="58734"/>
                  </a:lnTo>
                  <a:cubicBezTo>
                    <a:pt x="25285" y="58737"/>
                    <a:pt x="25443" y="58739"/>
                    <a:pt x="25601" y="58739"/>
                  </a:cubicBezTo>
                  <a:cubicBezTo>
                    <a:pt x="29862" y="58739"/>
                    <a:pt x="33897" y="57529"/>
                    <a:pt x="37456" y="55136"/>
                  </a:cubicBezTo>
                  <a:cubicBezTo>
                    <a:pt x="37550" y="55089"/>
                    <a:pt x="37581" y="54981"/>
                    <a:pt x="37612" y="54888"/>
                  </a:cubicBezTo>
                  <a:close/>
                  <a:moveTo>
                    <a:pt x="14301" y="48498"/>
                  </a:moveTo>
                  <a:cubicBezTo>
                    <a:pt x="15770" y="48700"/>
                    <a:pt x="17270" y="48830"/>
                    <a:pt x="18762" y="48830"/>
                  </a:cubicBezTo>
                  <a:cubicBezTo>
                    <a:pt x="19679" y="48830"/>
                    <a:pt x="20594" y="48781"/>
                    <a:pt x="21497" y="48668"/>
                  </a:cubicBezTo>
                  <a:cubicBezTo>
                    <a:pt x="21637" y="51879"/>
                    <a:pt x="22521" y="55089"/>
                    <a:pt x="24010" y="57912"/>
                  </a:cubicBezTo>
                  <a:cubicBezTo>
                    <a:pt x="23158" y="57807"/>
                    <a:pt x="22304" y="57755"/>
                    <a:pt x="21455" y="57755"/>
                  </a:cubicBezTo>
                  <a:cubicBezTo>
                    <a:pt x="14149" y="57755"/>
                    <a:pt x="7120" y="61586"/>
                    <a:pt x="3925" y="68366"/>
                  </a:cubicBezTo>
                  <a:cubicBezTo>
                    <a:pt x="4111" y="67668"/>
                    <a:pt x="4592" y="66877"/>
                    <a:pt x="4747" y="66458"/>
                  </a:cubicBezTo>
                  <a:cubicBezTo>
                    <a:pt x="5460" y="64721"/>
                    <a:pt x="6174" y="62953"/>
                    <a:pt x="6872" y="61200"/>
                  </a:cubicBezTo>
                  <a:cubicBezTo>
                    <a:pt x="8329" y="57586"/>
                    <a:pt x="10113" y="49925"/>
                    <a:pt x="14301" y="48498"/>
                  </a:cubicBezTo>
                  <a:close/>
                  <a:moveTo>
                    <a:pt x="61140" y="57695"/>
                  </a:moveTo>
                  <a:cubicBezTo>
                    <a:pt x="65451" y="57990"/>
                    <a:pt x="69809" y="58470"/>
                    <a:pt x="73454" y="61014"/>
                  </a:cubicBezTo>
                  <a:cubicBezTo>
                    <a:pt x="76308" y="63015"/>
                    <a:pt x="77564" y="66132"/>
                    <a:pt x="79658" y="68738"/>
                  </a:cubicBezTo>
                  <a:cubicBezTo>
                    <a:pt x="76106" y="68505"/>
                    <a:pt x="72694" y="67776"/>
                    <a:pt x="69375" y="66365"/>
                  </a:cubicBezTo>
                  <a:cubicBezTo>
                    <a:pt x="65110" y="64566"/>
                    <a:pt x="62629" y="62332"/>
                    <a:pt x="61078" y="57897"/>
                  </a:cubicBezTo>
                  <a:cubicBezTo>
                    <a:pt x="61078" y="57881"/>
                    <a:pt x="61062" y="57881"/>
                    <a:pt x="61062" y="57850"/>
                  </a:cubicBezTo>
                  <a:cubicBezTo>
                    <a:pt x="61078" y="57819"/>
                    <a:pt x="61109" y="57757"/>
                    <a:pt x="61140" y="57695"/>
                  </a:cubicBezTo>
                  <a:close/>
                  <a:moveTo>
                    <a:pt x="21413" y="58359"/>
                  </a:moveTo>
                  <a:cubicBezTo>
                    <a:pt x="22336" y="58359"/>
                    <a:pt x="23279" y="58421"/>
                    <a:pt x="24242" y="58548"/>
                  </a:cubicBezTo>
                  <a:lnTo>
                    <a:pt x="24351" y="58548"/>
                  </a:lnTo>
                  <a:cubicBezTo>
                    <a:pt x="24366" y="58595"/>
                    <a:pt x="24397" y="58657"/>
                    <a:pt x="24428" y="58688"/>
                  </a:cubicBezTo>
                  <a:cubicBezTo>
                    <a:pt x="22592" y="66607"/>
                    <a:pt x="15435" y="69630"/>
                    <a:pt x="8165" y="69630"/>
                  </a:cubicBezTo>
                  <a:cubicBezTo>
                    <a:pt x="7946" y="69630"/>
                    <a:pt x="7727" y="69627"/>
                    <a:pt x="7507" y="69622"/>
                  </a:cubicBezTo>
                  <a:cubicBezTo>
                    <a:pt x="7104" y="69560"/>
                    <a:pt x="6685" y="69498"/>
                    <a:pt x="6267" y="69467"/>
                  </a:cubicBezTo>
                  <a:cubicBezTo>
                    <a:pt x="6230" y="69462"/>
                    <a:pt x="6173" y="69460"/>
                    <a:pt x="6099" y="69460"/>
                  </a:cubicBezTo>
                  <a:cubicBezTo>
                    <a:pt x="5922" y="69460"/>
                    <a:pt x="5652" y="69471"/>
                    <a:pt x="5367" y="69482"/>
                  </a:cubicBezTo>
                  <a:cubicBezTo>
                    <a:pt x="4902" y="69420"/>
                    <a:pt x="4437" y="69374"/>
                    <a:pt x="3987" y="69312"/>
                  </a:cubicBezTo>
                  <a:cubicBezTo>
                    <a:pt x="3971" y="69296"/>
                    <a:pt x="3940" y="69281"/>
                    <a:pt x="3925" y="69234"/>
                  </a:cubicBezTo>
                  <a:cubicBezTo>
                    <a:pt x="7725" y="62504"/>
                    <a:pt x="13866" y="58359"/>
                    <a:pt x="21413" y="58359"/>
                  </a:cubicBezTo>
                  <a:close/>
                  <a:moveTo>
                    <a:pt x="60767" y="58377"/>
                  </a:moveTo>
                  <a:cubicBezTo>
                    <a:pt x="61853" y="62317"/>
                    <a:pt x="63761" y="64411"/>
                    <a:pt x="67483" y="66272"/>
                  </a:cubicBezTo>
                  <a:cubicBezTo>
                    <a:pt x="71547" y="68288"/>
                    <a:pt x="75967" y="69296"/>
                    <a:pt x="80511" y="69436"/>
                  </a:cubicBezTo>
                  <a:cubicBezTo>
                    <a:pt x="80573" y="69436"/>
                    <a:pt x="80604" y="69436"/>
                    <a:pt x="80651" y="69405"/>
                  </a:cubicBezTo>
                  <a:lnTo>
                    <a:pt x="80697" y="69467"/>
                  </a:lnTo>
                  <a:cubicBezTo>
                    <a:pt x="80666" y="69668"/>
                    <a:pt x="78200" y="70025"/>
                    <a:pt x="78014" y="70087"/>
                  </a:cubicBezTo>
                  <a:cubicBezTo>
                    <a:pt x="75688" y="70599"/>
                    <a:pt x="73377" y="71111"/>
                    <a:pt x="71050" y="71623"/>
                  </a:cubicBezTo>
                  <a:cubicBezTo>
                    <a:pt x="68629" y="72139"/>
                    <a:pt x="66208" y="72603"/>
                    <a:pt x="63847" y="72603"/>
                  </a:cubicBezTo>
                  <a:cubicBezTo>
                    <a:pt x="61247" y="72603"/>
                    <a:pt x="58721" y="72041"/>
                    <a:pt x="56347" y="70366"/>
                  </a:cubicBezTo>
                  <a:cubicBezTo>
                    <a:pt x="56327" y="70337"/>
                    <a:pt x="56302" y="70326"/>
                    <a:pt x="56273" y="70326"/>
                  </a:cubicBezTo>
                  <a:cubicBezTo>
                    <a:pt x="56257" y="70326"/>
                    <a:pt x="56240" y="70330"/>
                    <a:pt x="56223" y="70335"/>
                  </a:cubicBezTo>
                  <a:cubicBezTo>
                    <a:pt x="55727" y="69606"/>
                    <a:pt x="55230" y="68893"/>
                    <a:pt x="54765" y="68133"/>
                  </a:cubicBezTo>
                  <a:cubicBezTo>
                    <a:pt x="54222" y="67280"/>
                    <a:pt x="53742" y="66365"/>
                    <a:pt x="53168" y="65527"/>
                  </a:cubicBezTo>
                  <a:cubicBezTo>
                    <a:pt x="55525" y="64287"/>
                    <a:pt x="57634" y="62612"/>
                    <a:pt x="59403" y="60394"/>
                  </a:cubicBezTo>
                  <a:cubicBezTo>
                    <a:pt x="59899" y="59758"/>
                    <a:pt x="60364" y="59075"/>
                    <a:pt x="60767" y="58377"/>
                  </a:cubicBezTo>
                  <a:close/>
                  <a:moveTo>
                    <a:pt x="24940" y="59541"/>
                  </a:moveTo>
                  <a:cubicBezTo>
                    <a:pt x="26662" y="62193"/>
                    <a:pt x="28973" y="64442"/>
                    <a:pt x="31764" y="65946"/>
                  </a:cubicBezTo>
                  <a:cubicBezTo>
                    <a:pt x="31129" y="66349"/>
                    <a:pt x="30896" y="67311"/>
                    <a:pt x="30586" y="67962"/>
                  </a:cubicBezTo>
                  <a:cubicBezTo>
                    <a:pt x="30198" y="68784"/>
                    <a:pt x="29810" y="69606"/>
                    <a:pt x="29438" y="70459"/>
                  </a:cubicBezTo>
                  <a:cubicBezTo>
                    <a:pt x="29267" y="70614"/>
                    <a:pt x="29097" y="70785"/>
                    <a:pt x="28973" y="71002"/>
                  </a:cubicBezTo>
                  <a:cubicBezTo>
                    <a:pt x="28953" y="70989"/>
                    <a:pt x="28929" y="70982"/>
                    <a:pt x="28901" y="70982"/>
                  </a:cubicBezTo>
                  <a:cubicBezTo>
                    <a:pt x="28862" y="70982"/>
                    <a:pt x="28817" y="70997"/>
                    <a:pt x="28771" y="71033"/>
                  </a:cubicBezTo>
                  <a:cubicBezTo>
                    <a:pt x="26652" y="72498"/>
                    <a:pt x="24487" y="73028"/>
                    <a:pt x="22296" y="73028"/>
                  </a:cubicBezTo>
                  <a:cubicBezTo>
                    <a:pt x="18361" y="73028"/>
                    <a:pt x="14341" y="71318"/>
                    <a:pt x="10346" y="70242"/>
                  </a:cubicBezTo>
                  <a:cubicBezTo>
                    <a:pt x="16922" y="69870"/>
                    <a:pt x="23079" y="66380"/>
                    <a:pt x="24940" y="59541"/>
                  </a:cubicBezTo>
                  <a:close/>
                  <a:moveTo>
                    <a:pt x="12889" y="48451"/>
                  </a:moveTo>
                  <a:cubicBezTo>
                    <a:pt x="12920" y="48451"/>
                    <a:pt x="12967" y="48467"/>
                    <a:pt x="13029" y="48467"/>
                  </a:cubicBezTo>
                  <a:cubicBezTo>
                    <a:pt x="10749" y="49614"/>
                    <a:pt x="9694" y="52577"/>
                    <a:pt x="8702" y="54857"/>
                  </a:cubicBezTo>
                  <a:cubicBezTo>
                    <a:pt x="6561" y="59773"/>
                    <a:pt x="4607" y="64798"/>
                    <a:pt x="2606" y="69777"/>
                  </a:cubicBezTo>
                  <a:cubicBezTo>
                    <a:pt x="2531" y="69973"/>
                    <a:pt x="2734" y="70227"/>
                    <a:pt x="2945" y="70227"/>
                  </a:cubicBezTo>
                  <a:cubicBezTo>
                    <a:pt x="2951" y="70227"/>
                    <a:pt x="2957" y="70227"/>
                    <a:pt x="2963" y="70227"/>
                  </a:cubicBezTo>
                  <a:cubicBezTo>
                    <a:pt x="3411" y="70181"/>
                    <a:pt x="3862" y="70159"/>
                    <a:pt x="4315" y="70159"/>
                  </a:cubicBezTo>
                  <a:cubicBezTo>
                    <a:pt x="10187" y="70159"/>
                    <a:pt x="16449" y="73762"/>
                    <a:pt x="22297" y="73762"/>
                  </a:cubicBezTo>
                  <a:cubicBezTo>
                    <a:pt x="24181" y="73762"/>
                    <a:pt x="26022" y="73387"/>
                    <a:pt x="27794" y="72398"/>
                  </a:cubicBezTo>
                  <a:lnTo>
                    <a:pt x="27794" y="72398"/>
                  </a:lnTo>
                  <a:cubicBezTo>
                    <a:pt x="26005" y="73942"/>
                    <a:pt x="23843" y="74481"/>
                    <a:pt x="21586" y="74481"/>
                  </a:cubicBezTo>
                  <a:cubicBezTo>
                    <a:pt x="19265" y="74481"/>
                    <a:pt x="16844" y="73911"/>
                    <a:pt x="14626" y="73282"/>
                  </a:cubicBezTo>
                  <a:cubicBezTo>
                    <a:pt x="12672" y="72724"/>
                    <a:pt x="10733" y="72103"/>
                    <a:pt x="8717" y="71793"/>
                  </a:cubicBezTo>
                  <a:cubicBezTo>
                    <a:pt x="7694" y="71637"/>
                    <a:pt x="6644" y="71559"/>
                    <a:pt x="5592" y="71559"/>
                  </a:cubicBezTo>
                  <a:cubicBezTo>
                    <a:pt x="5496" y="71559"/>
                    <a:pt x="5401" y="71559"/>
                    <a:pt x="5305" y="71561"/>
                  </a:cubicBezTo>
                  <a:cubicBezTo>
                    <a:pt x="4731" y="71561"/>
                    <a:pt x="3653" y="71872"/>
                    <a:pt x="2883" y="71872"/>
                  </a:cubicBezTo>
                  <a:cubicBezTo>
                    <a:pt x="2697" y="71872"/>
                    <a:pt x="2528" y="71854"/>
                    <a:pt x="2389" y="71809"/>
                  </a:cubicBezTo>
                  <a:cubicBezTo>
                    <a:pt x="1257" y="71421"/>
                    <a:pt x="1614" y="72088"/>
                    <a:pt x="2048" y="70397"/>
                  </a:cubicBezTo>
                  <a:cubicBezTo>
                    <a:pt x="2281" y="69467"/>
                    <a:pt x="2824" y="68521"/>
                    <a:pt x="3165" y="67621"/>
                  </a:cubicBezTo>
                  <a:cubicBezTo>
                    <a:pt x="4018" y="65419"/>
                    <a:pt x="4778" y="63185"/>
                    <a:pt x="5445" y="60921"/>
                  </a:cubicBezTo>
                  <a:cubicBezTo>
                    <a:pt x="6825" y="56191"/>
                    <a:pt x="7694" y="50359"/>
                    <a:pt x="12889" y="48451"/>
                  </a:cubicBezTo>
                  <a:close/>
                  <a:moveTo>
                    <a:pt x="71686" y="47505"/>
                  </a:moveTo>
                  <a:cubicBezTo>
                    <a:pt x="77052" y="48855"/>
                    <a:pt x="78727" y="54128"/>
                    <a:pt x="79131" y="59246"/>
                  </a:cubicBezTo>
                  <a:cubicBezTo>
                    <a:pt x="79394" y="62736"/>
                    <a:pt x="79565" y="66458"/>
                    <a:pt x="82279" y="69048"/>
                  </a:cubicBezTo>
                  <a:cubicBezTo>
                    <a:pt x="82744" y="69482"/>
                    <a:pt x="83706" y="69855"/>
                    <a:pt x="84001" y="70335"/>
                  </a:cubicBezTo>
                  <a:cubicBezTo>
                    <a:pt x="84497" y="71250"/>
                    <a:pt x="83396" y="70987"/>
                    <a:pt x="82279" y="71235"/>
                  </a:cubicBezTo>
                  <a:lnTo>
                    <a:pt x="74773" y="72879"/>
                  </a:lnTo>
                  <a:cubicBezTo>
                    <a:pt x="71864" y="73522"/>
                    <a:pt x="67812" y="74832"/>
                    <a:pt x="64222" y="74832"/>
                  </a:cubicBezTo>
                  <a:cubicBezTo>
                    <a:pt x="61495" y="74832"/>
                    <a:pt x="59034" y="74077"/>
                    <a:pt x="57541" y="71700"/>
                  </a:cubicBezTo>
                  <a:lnTo>
                    <a:pt x="57541" y="71700"/>
                  </a:lnTo>
                  <a:cubicBezTo>
                    <a:pt x="59484" y="72875"/>
                    <a:pt x="61675" y="73319"/>
                    <a:pt x="63945" y="73319"/>
                  </a:cubicBezTo>
                  <a:cubicBezTo>
                    <a:pt x="64882" y="73319"/>
                    <a:pt x="65833" y="73243"/>
                    <a:pt x="66785" y="73112"/>
                  </a:cubicBezTo>
                  <a:cubicBezTo>
                    <a:pt x="71779" y="72429"/>
                    <a:pt x="76773" y="71033"/>
                    <a:pt x="81690" y="69948"/>
                  </a:cubicBezTo>
                  <a:cubicBezTo>
                    <a:pt x="82000" y="69901"/>
                    <a:pt x="82000" y="69482"/>
                    <a:pt x="81767" y="69327"/>
                  </a:cubicBezTo>
                  <a:cubicBezTo>
                    <a:pt x="76789" y="66039"/>
                    <a:pt x="78759" y="59665"/>
                    <a:pt x="77409" y="54748"/>
                  </a:cubicBezTo>
                  <a:cubicBezTo>
                    <a:pt x="76510" y="51600"/>
                    <a:pt x="74323" y="49289"/>
                    <a:pt x="71686" y="47505"/>
                  </a:cubicBezTo>
                  <a:close/>
                  <a:moveTo>
                    <a:pt x="52811" y="65729"/>
                  </a:moveTo>
                  <a:cubicBezTo>
                    <a:pt x="53524" y="67606"/>
                    <a:pt x="54719" y="69560"/>
                    <a:pt x="56006" y="71095"/>
                  </a:cubicBezTo>
                  <a:cubicBezTo>
                    <a:pt x="55711" y="76213"/>
                    <a:pt x="54052" y="79548"/>
                    <a:pt x="50267" y="82867"/>
                  </a:cubicBezTo>
                  <a:cubicBezTo>
                    <a:pt x="48654" y="84278"/>
                    <a:pt x="46933" y="85581"/>
                    <a:pt x="45397" y="87070"/>
                  </a:cubicBezTo>
                  <a:cubicBezTo>
                    <a:pt x="48344" y="80928"/>
                    <a:pt x="46793" y="74027"/>
                    <a:pt x="42807" y="68164"/>
                  </a:cubicBezTo>
                  <a:cubicBezTo>
                    <a:pt x="46297" y="68055"/>
                    <a:pt x="49740" y="67280"/>
                    <a:pt x="52811" y="65729"/>
                  </a:cubicBezTo>
                  <a:close/>
                  <a:moveTo>
                    <a:pt x="42668" y="68846"/>
                  </a:moveTo>
                  <a:cubicBezTo>
                    <a:pt x="44405" y="72243"/>
                    <a:pt x="46250" y="75484"/>
                    <a:pt x="46374" y="79439"/>
                  </a:cubicBezTo>
                  <a:cubicBezTo>
                    <a:pt x="46483" y="83410"/>
                    <a:pt x="45056" y="87117"/>
                    <a:pt x="42683" y="90234"/>
                  </a:cubicBezTo>
                  <a:cubicBezTo>
                    <a:pt x="42621" y="90312"/>
                    <a:pt x="42575" y="90374"/>
                    <a:pt x="42513" y="90405"/>
                  </a:cubicBezTo>
                  <a:cubicBezTo>
                    <a:pt x="37007" y="83875"/>
                    <a:pt x="36790" y="75221"/>
                    <a:pt x="42668" y="68846"/>
                  </a:cubicBezTo>
                  <a:close/>
                  <a:moveTo>
                    <a:pt x="32292" y="66210"/>
                  </a:moveTo>
                  <a:cubicBezTo>
                    <a:pt x="33315" y="66722"/>
                    <a:pt x="34432" y="67140"/>
                    <a:pt x="35595" y="67419"/>
                  </a:cubicBezTo>
                  <a:cubicBezTo>
                    <a:pt x="35611" y="67482"/>
                    <a:pt x="35673" y="67575"/>
                    <a:pt x="35781" y="67590"/>
                  </a:cubicBezTo>
                  <a:cubicBezTo>
                    <a:pt x="37775" y="67980"/>
                    <a:pt x="39812" y="68196"/>
                    <a:pt x="41837" y="68196"/>
                  </a:cubicBezTo>
                  <a:cubicBezTo>
                    <a:pt x="41907" y="68196"/>
                    <a:pt x="41977" y="68195"/>
                    <a:pt x="42047" y="68195"/>
                  </a:cubicBezTo>
                  <a:cubicBezTo>
                    <a:pt x="42102" y="68231"/>
                    <a:pt x="42167" y="68246"/>
                    <a:pt x="42230" y="68246"/>
                  </a:cubicBezTo>
                  <a:cubicBezTo>
                    <a:pt x="42275" y="68246"/>
                    <a:pt x="42319" y="68239"/>
                    <a:pt x="42358" y="68226"/>
                  </a:cubicBezTo>
                  <a:lnTo>
                    <a:pt x="42358" y="68242"/>
                  </a:lnTo>
                  <a:cubicBezTo>
                    <a:pt x="42342" y="68273"/>
                    <a:pt x="42311" y="68273"/>
                    <a:pt x="42295" y="68288"/>
                  </a:cubicBezTo>
                  <a:cubicBezTo>
                    <a:pt x="36231" y="74399"/>
                    <a:pt x="35828" y="84340"/>
                    <a:pt x="41970" y="90529"/>
                  </a:cubicBezTo>
                  <a:cubicBezTo>
                    <a:pt x="41660" y="90343"/>
                    <a:pt x="41303" y="89831"/>
                    <a:pt x="40558" y="89055"/>
                  </a:cubicBezTo>
                  <a:cubicBezTo>
                    <a:pt x="39054" y="87535"/>
                    <a:pt x="37332" y="86264"/>
                    <a:pt x="35704" y="84883"/>
                  </a:cubicBezTo>
                  <a:cubicBezTo>
                    <a:pt x="33982" y="83410"/>
                    <a:pt x="32276" y="81812"/>
                    <a:pt x="31129" y="79827"/>
                  </a:cubicBezTo>
                  <a:cubicBezTo>
                    <a:pt x="29547" y="77051"/>
                    <a:pt x="29748" y="74337"/>
                    <a:pt x="29578" y="71297"/>
                  </a:cubicBezTo>
                  <a:cubicBezTo>
                    <a:pt x="29981" y="70552"/>
                    <a:pt x="30369" y="69777"/>
                    <a:pt x="30741" y="69017"/>
                  </a:cubicBezTo>
                  <a:cubicBezTo>
                    <a:pt x="31113" y="68288"/>
                    <a:pt x="31485" y="66799"/>
                    <a:pt x="32183" y="66365"/>
                  </a:cubicBezTo>
                  <a:cubicBezTo>
                    <a:pt x="32230" y="66334"/>
                    <a:pt x="32276" y="66272"/>
                    <a:pt x="32292" y="66210"/>
                  </a:cubicBezTo>
                  <a:close/>
                  <a:moveTo>
                    <a:pt x="29190" y="72026"/>
                  </a:moveTo>
                  <a:lnTo>
                    <a:pt x="29190" y="72026"/>
                  </a:lnTo>
                  <a:cubicBezTo>
                    <a:pt x="28756" y="75422"/>
                    <a:pt x="29345" y="78664"/>
                    <a:pt x="31423" y="81487"/>
                  </a:cubicBezTo>
                  <a:cubicBezTo>
                    <a:pt x="34386" y="85504"/>
                    <a:pt x="39023" y="87846"/>
                    <a:pt x="42032" y="91847"/>
                  </a:cubicBezTo>
                  <a:cubicBezTo>
                    <a:pt x="42099" y="91940"/>
                    <a:pt x="42222" y="92005"/>
                    <a:pt x="42343" y="92005"/>
                  </a:cubicBezTo>
                  <a:cubicBezTo>
                    <a:pt x="42443" y="92005"/>
                    <a:pt x="42542" y="91960"/>
                    <a:pt x="42606" y="91847"/>
                  </a:cubicBezTo>
                  <a:cubicBezTo>
                    <a:pt x="44777" y="87535"/>
                    <a:pt x="48934" y="85193"/>
                    <a:pt x="52237" y="81874"/>
                  </a:cubicBezTo>
                  <a:cubicBezTo>
                    <a:pt x="55137" y="79005"/>
                    <a:pt x="56223" y="75981"/>
                    <a:pt x="56564" y="72119"/>
                  </a:cubicBezTo>
                  <a:lnTo>
                    <a:pt x="56564" y="72119"/>
                  </a:lnTo>
                  <a:cubicBezTo>
                    <a:pt x="58394" y="77625"/>
                    <a:pt x="53617" y="82030"/>
                    <a:pt x="49802" y="85318"/>
                  </a:cubicBezTo>
                  <a:cubicBezTo>
                    <a:pt x="47010" y="87722"/>
                    <a:pt x="45444" y="90001"/>
                    <a:pt x="43459" y="93010"/>
                  </a:cubicBezTo>
                  <a:cubicBezTo>
                    <a:pt x="43100" y="93552"/>
                    <a:pt x="43085" y="93845"/>
                    <a:pt x="42979" y="93845"/>
                  </a:cubicBezTo>
                  <a:cubicBezTo>
                    <a:pt x="42879" y="93845"/>
                    <a:pt x="42696" y="93584"/>
                    <a:pt x="42063" y="93026"/>
                  </a:cubicBezTo>
                  <a:cubicBezTo>
                    <a:pt x="41225" y="92297"/>
                    <a:pt x="40496" y="91490"/>
                    <a:pt x="39643" y="90746"/>
                  </a:cubicBezTo>
                  <a:cubicBezTo>
                    <a:pt x="37953" y="89319"/>
                    <a:pt x="36123" y="88032"/>
                    <a:pt x="34448" y="86605"/>
                  </a:cubicBezTo>
                  <a:cubicBezTo>
                    <a:pt x="30198" y="82976"/>
                    <a:pt x="26383" y="77671"/>
                    <a:pt x="29190" y="72026"/>
                  </a:cubicBezTo>
                  <a:close/>
                  <a:moveTo>
                    <a:pt x="42007" y="0"/>
                  </a:moveTo>
                  <a:cubicBezTo>
                    <a:pt x="41890" y="0"/>
                    <a:pt x="41767" y="68"/>
                    <a:pt x="41691" y="154"/>
                  </a:cubicBezTo>
                  <a:cubicBezTo>
                    <a:pt x="39550" y="3024"/>
                    <a:pt x="37177" y="5707"/>
                    <a:pt x="34525" y="8126"/>
                  </a:cubicBezTo>
                  <a:cubicBezTo>
                    <a:pt x="32431" y="10034"/>
                    <a:pt x="30012" y="11678"/>
                    <a:pt x="28259" y="13927"/>
                  </a:cubicBezTo>
                  <a:cubicBezTo>
                    <a:pt x="26321" y="16439"/>
                    <a:pt x="25468" y="19883"/>
                    <a:pt x="27236" y="22442"/>
                  </a:cubicBezTo>
                  <a:cubicBezTo>
                    <a:pt x="25656" y="21086"/>
                    <a:pt x="23694" y="20582"/>
                    <a:pt x="21648" y="20582"/>
                  </a:cubicBezTo>
                  <a:cubicBezTo>
                    <a:pt x="20721" y="20582"/>
                    <a:pt x="19778" y="20686"/>
                    <a:pt x="18845" y="20860"/>
                  </a:cubicBezTo>
                  <a:cubicBezTo>
                    <a:pt x="12935" y="21957"/>
                    <a:pt x="7453" y="23247"/>
                    <a:pt x="1449" y="23247"/>
                  </a:cubicBezTo>
                  <a:cubicBezTo>
                    <a:pt x="1087" y="23247"/>
                    <a:pt x="723" y="23242"/>
                    <a:pt x="358" y="23233"/>
                  </a:cubicBezTo>
                  <a:cubicBezTo>
                    <a:pt x="156" y="23233"/>
                    <a:pt x="1" y="23481"/>
                    <a:pt x="109" y="23682"/>
                  </a:cubicBezTo>
                  <a:cubicBezTo>
                    <a:pt x="3366" y="28847"/>
                    <a:pt x="3754" y="34958"/>
                    <a:pt x="5693" y="40634"/>
                  </a:cubicBezTo>
                  <a:cubicBezTo>
                    <a:pt x="6794" y="43845"/>
                    <a:pt x="8624" y="47195"/>
                    <a:pt x="11819" y="48188"/>
                  </a:cubicBezTo>
                  <a:cubicBezTo>
                    <a:pt x="8996" y="49397"/>
                    <a:pt x="7399" y="52112"/>
                    <a:pt x="6391" y="55058"/>
                  </a:cubicBezTo>
                  <a:cubicBezTo>
                    <a:pt x="4437" y="60843"/>
                    <a:pt x="3041" y="66644"/>
                    <a:pt x="544" y="72258"/>
                  </a:cubicBezTo>
                  <a:cubicBezTo>
                    <a:pt x="431" y="72483"/>
                    <a:pt x="586" y="72733"/>
                    <a:pt x="811" y="72733"/>
                  </a:cubicBezTo>
                  <a:cubicBezTo>
                    <a:pt x="835" y="72733"/>
                    <a:pt x="860" y="72730"/>
                    <a:pt x="885" y="72724"/>
                  </a:cubicBezTo>
                  <a:cubicBezTo>
                    <a:pt x="2471" y="72370"/>
                    <a:pt x="4000" y="72204"/>
                    <a:pt x="5514" y="72204"/>
                  </a:cubicBezTo>
                  <a:cubicBezTo>
                    <a:pt x="7716" y="72204"/>
                    <a:pt x="9884" y="72555"/>
                    <a:pt x="12145" y="73189"/>
                  </a:cubicBezTo>
                  <a:cubicBezTo>
                    <a:pt x="14502" y="73825"/>
                    <a:pt x="16798" y="74678"/>
                    <a:pt x="19202" y="75004"/>
                  </a:cubicBezTo>
                  <a:cubicBezTo>
                    <a:pt x="19921" y="75102"/>
                    <a:pt x="20646" y="75155"/>
                    <a:pt x="21365" y="75155"/>
                  </a:cubicBezTo>
                  <a:cubicBezTo>
                    <a:pt x="23946" y="75155"/>
                    <a:pt x="26448" y="74471"/>
                    <a:pt x="28352" y="72724"/>
                  </a:cubicBezTo>
                  <a:lnTo>
                    <a:pt x="28352" y="72724"/>
                  </a:lnTo>
                  <a:cubicBezTo>
                    <a:pt x="23762" y="82262"/>
                    <a:pt x="38263" y="89102"/>
                    <a:pt x="43040" y="95151"/>
                  </a:cubicBezTo>
                  <a:cubicBezTo>
                    <a:pt x="43084" y="95212"/>
                    <a:pt x="43156" y="95239"/>
                    <a:pt x="43233" y="95239"/>
                  </a:cubicBezTo>
                  <a:cubicBezTo>
                    <a:pt x="43370" y="95239"/>
                    <a:pt x="43522" y="95151"/>
                    <a:pt x="43552" y="95011"/>
                  </a:cubicBezTo>
                  <a:cubicBezTo>
                    <a:pt x="45444" y="86450"/>
                    <a:pt x="60535" y="81812"/>
                    <a:pt x="57185" y="71902"/>
                  </a:cubicBezTo>
                  <a:lnTo>
                    <a:pt x="57185" y="71902"/>
                  </a:lnTo>
                  <a:cubicBezTo>
                    <a:pt x="58611" y="74551"/>
                    <a:pt x="61229" y="75353"/>
                    <a:pt x="64000" y="75353"/>
                  </a:cubicBezTo>
                  <a:cubicBezTo>
                    <a:pt x="64847" y="75353"/>
                    <a:pt x="65707" y="75278"/>
                    <a:pt x="66552" y="75159"/>
                  </a:cubicBezTo>
                  <a:cubicBezTo>
                    <a:pt x="72927" y="74290"/>
                    <a:pt x="79255" y="72553"/>
                    <a:pt x="85536" y="71173"/>
                  </a:cubicBezTo>
                  <a:cubicBezTo>
                    <a:pt x="85846" y="71111"/>
                    <a:pt x="85877" y="70708"/>
                    <a:pt x="85645" y="70568"/>
                  </a:cubicBezTo>
                  <a:cubicBezTo>
                    <a:pt x="81457" y="68210"/>
                    <a:pt x="80232" y="65124"/>
                    <a:pt x="79844" y="60487"/>
                  </a:cubicBezTo>
                  <a:cubicBezTo>
                    <a:pt x="79643" y="57974"/>
                    <a:pt x="79674" y="55446"/>
                    <a:pt x="78727" y="53042"/>
                  </a:cubicBezTo>
                  <a:cubicBezTo>
                    <a:pt x="77502" y="49909"/>
                    <a:pt x="75005" y="47598"/>
                    <a:pt x="71779" y="46823"/>
                  </a:cubicBezTo>
                  <a:cubicBezTo>
                    <a:pt x="74866" y="45923"/>
                    <a:pt x="77130" y="43581"/>
                    <a:pt x="78510" y="40619"/>
                  </a:cubicBezTo>
                  <a:cubicBezTo>
                    <a:pt x="80682" y="35966"/>
                    <a:pt x="79425" y="27637"/>
                    <a:pt x="83877" y="24427"/>
                  </a:cubicBezTo>
                  <a:cubicBezTo>
                    <a:pt x="84078" y="24303"/>
                    <a:pt x="84001" y="24008"/>
                    <a:pt x="83768" y="24008"/>
                  </a:cubicBezTo>
                  <a:cubicBezTo>
                    <a:pt x="80216" y="23807"/>
                    <a:pt x="76928" y="23155"/>
                    <a:pt x="73609" y="21852"/>
                  </a:cubicBezTo>
                  <a:cubicBezTo>
                    <a:pt x="70957" y="20829"/>
                    <a:pt x="68352" y="19526"/>
                    <a:pt x="65498" y="19061"/>
                  </a:cubicBezTo>
                  <a:cubicBezTo>
                    <a:pt x="64808" y="18952"/>
                    <a:pt x="64110" y="18894"/>
                    <a:pt x="63418" y="18894"/>
                  </a:cubicBezTo>
                  <a:cubicBezTo>
                    <a:pt x="61138" y="18894"/>
                    <a:pt x="58927" y="19523"/>
                    <a:pt x="57309" y="21046"/>
                  </a:cubicBezTo>
                  <a:cubicBezTo>
                    <a:pt x="57945" y="18642"/>
                    <a:pt x="56704" y="15943"/>
                    <a:pt x="55075" y="13865"/>
                  </a:cubicBezTo>
                  <a:cubicBezTo>
                    <a:pt x="51198" y="8917"/>
                    <a:pt x="46111" y="5024"/>
                    <a:pt x="42202" y="92"/>
                  </a:cubicBezTo>
                  <a:cubicBezTo>
                    <a:pt x="42149" y="27"/>
                    <a:pt x="42079" y="0"/>
                    <a:pt x="4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16"/>
            <p:cNvSpPr/>
            <p:nvPr/>
          </p:nvSpPr>
          <p:spPr>
            <a:xfrm>
              <a:off x="4172475" y="1348050"/>
              <a:ext cx="132100" cy="110575"/>
            </a:xfrm>
            <a:custGeom>
              <a:rect b="b" l="l" r="r" t="t"/>
              <a:pathLst>
                <a:path extrusionOk="0" h="4423" w="5284">
                  <a:moveTo>
                    <a:pt x="2541" y="666"/>
                  </a:moveTo>
                  <a:cubicBezTo>
                    <a:pt x="2993" y="666"/>
                    <a:pt x="3437" y="793"/>
                    <a:pt x="3810" y="1108"/>
                  </a:cubicBezTo>
                  <a:cubicBezTo>
                    <a:pt x="4430" y="1635"/>
                    <a:pt x="4539" y="2566"/>
                    <a:pt x="4074" y="3233"/>
                  </a:cubicBezTo>
                  <a:cubicBezTo>
                    <a:pt x="3784" y="3640"/>
                    <a:pt x="3398" y="3807"/>
                    <a:pt x="2997" y="3807"/>
                  </a:cubicBezTo>
                  <a:cubicBezTo>
                    <a:pt x="1592" y="3807"/>
                    <a:pt x="0" y="1763"/>
                    <a:pt x="1701" y="798"/>
                  </a:cubicBezTo>
                  <a:cubicBezTo>
                    <a:pt x="1974" y="715"/>
                    <a:pt x="2259" y="666"/>
                    <a:pt x="2541" y="666"/>
                  </a:cubicBezTo>
                  <a:close/>
                  <a:moveTo>
                    <a:pt x="2596" y="1"/>
                  </a:moveTo>
                  <a:cubicBezTo>
                    <a:pt x="2143" y="1"/>
                    <a:pt x="1690" y="112"/>
                    <a:pt x="1298" y="333"/>
                  </a:cubicBezTo>
                  <a:cubicBezTo>
                    <a:pt x="1204" y="395"/>
                    <a:pt x="1173" y="457"/>
                    <a:pt x="1158" y="550"/>
                  </a:cubicBezTo>
                  <a:cubicBezTo>
                    <a:pt x="258" y="1031"/>
                    <a:pt x="103" y="2318"/>
                    <a:pt x="677" y="3171"/>
                  </a:cubicBezTo>
                  <a:cubicBezTo>
                    <a:pt x="1154" y="3902"/>
                    <a:pt x="2086" y="4423"/>
                    <a:pt x="2985" y="4423"/>
                  </a:cubicBezTo>
                  <a:cubicBezTo>
                    <a:pt x="3403" y="4423"/>
                    <a:pt x="3813" y="4311"/>
                    <a:pt x="4167" y="4055"/>
                  </a:cubicBezTo>
                  <a:cubicBezTo>
                    <a:pt x="5051" y="3388"/>
                    <a:pt x="5283" y="2023"/>
                    <a:pt x="4694" y="1093"/>
                  </a:cubicBezTo>
                  <a:cubicBezTo>
                    <a:pt x="4235" y="363"/>
                    <a:pt x="3415" y="1"/>
                    <a:pt x="25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16"/>
            <p:cNvSpPr/>
            <p:nvPr/>
          </p:nvSpPr>
          <p:spPr>
            <a:xfrm>
              <a:off x="4845450" y="938725"/>
              <a:ext cx="130700" cy="113575"/>
            </a:xfrm>
            <a:custGeom>
              <a:rect b="b" l="l" r="r" t="t"/>
              <a:pathLst>
                <a:path extrusionOk="0" h="4543" w="5228">
                  <a:moveTo>
                    <a:pt x="2916" y="514"/>
                  </a:moveTo>
                  <a:cubicBezTo>
                    <a:pt x="2932" y="591"/>
                    <a:pt x="2963" y="653"/>
                    <a:pt x="3056" y="684"/>
                  </a:cubicBezTo>
                  <a:cubicBezTo>
                    <a:pt x="3785" y="1072"/>
                    <a:pt x="4343" y="1739"/>
                    <a:pt x="4328" y="2607"/>
                  </a:cubicBezTo>
                  <a:cubicBezTo>
                    <a:pt x="4304" y="3496"/>
                    <a:pt x="3610" y="3836"/>
                    <a:pt x="2865" y="3836"/>
                  </a:cubicBezTo>
                  <a:cubicBezTo>
                    <a:pt x="2649" y="3836"/>
                    <a:pt x="2428" y="3808"/>
                    <a:pt x="2218" y="3755"/>
                  </a:cubicBezTo>
                  <a:cubicBezTo>
                    <a:pt x="1288" y="3522"/>
                    <a:pt x="652" y="2763"/>
                    <a:pt x="1008" y="1770"/>
                  </a:cubicBezTo>
                  <a:cubicBezTo>
                    <a:pt x="1303" y="979"/>
                    <a:pt x="2125" y="653"/>
                    <a:pt x="2916" y="514"/>
                  </a:cubicBezTo>
                  <a:close/>
                  <a:moveTo>
                    <a:pt x="2793" y="1"/>
                  </a:moveTo>
                  <a:cubicBezTo>
                    <a:pt x="1606" y="1"/>
                    <a:pt x="447" y="731"/>
                    <a:pt x="233" y="1987"/>
                  </a:cubicBezTo>
                  <a:cubicBezTo>
                    <a:pt x="0" y="3321"/>
                    <a:pt x="1055" y="4251"/>
                    <a:pt x="2280" y="4484"/>
                  </a:cubicBezTo>
                  <a:cubicBezTo>
                    <a:pt x="2485" y="4522"/>
                    <a:pt x="2695" y="4542"/>
                    <a:pt x="2902" y="4542"/>
                  </a:cubicBezTo>
                  <a:cubicBezTo>
                    <a:pt x="3875" y="4542"/>
                    <a:pt x="4805" y="4105"/>
                    <a:pt x="5010" y="3057"/>
                  </a:cubicBezTo>
                  <a:cubicBezTo>
                    <a:pt x="5227" y="1801"/>
                    <a:pt x="4467" y="560"/>
                    <a:pt x="3304" y="95"/>
                  </a:cubicBezTo>
                  <a:cubicBezTo>
                    <a:pt x="3257" y="64"/>
                    <a:pt x="3242" y="64"/>
                    <a:pt x="3226" y="64"/>
                  </a:cubicBezTo>
                  <a:cubicBezTo>
                    <a:pt x="3180" y="48"/>
                    <a:pt x="3149" y="17"/>
                    <a:pt x="3102" y="17"/>
                  </a:cubicBezTo>
                  <a:cubicBezTo>
                    <a:pt x="2999" y="6"/>
                    <a:pt x="2896" y="1"/>
                    <a:pt x="2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16"/>
            <p:cNvSpPr/>
            <p:nvPr/>
          </p:nvSpPr>
          <p:spPr>
            <a:xfrm>
              <a:off x="4141700" y="2120725"/>
              <a:ext cx="173725" cy="141575"/>
            </a:xfrm>
            <a:custGeom>
              <a:rect b="b" l="l" r="r" t="t"/>
              <a:pathLst>
                <a:path extrusionOk="0" h="5663" w="6949">
                  <a:moveTo>
                    <a:pt x="3622" y="646"/>
                  </a:moveTo>
                  <a:cubicBezTo>
                    <a:pt x="4805" y="646"/>
                    <a:pt x="6018" y="1283"/>
                    <a:pt x="6018" y="2570"/>
                  </a:cubicBezTo>
                  <a:cubicBezTo>
                    <a:pt x="6018" y="4162"/>
                    <a:pt x="4883" y="4970"/>
                    <a:pt x="3669" y="4970"/>
                  </a:cubicBezTo>
                  <a:cubicBezTo>
                    <a:pt x="2779" y="4970"/>
                    <a:pt x="1846" y="4535"/>
                    <a:pt x="1288" y="3655"/>
                  </a:cubicBezTo>
                  <a:cubicBezTo>
                    <a:pt x="1272" y="3624"/>
                    <a:pt x="1226" y="3609"/>
                    <a:pt x="1195" y="3578"/>
                  </a:cubicBezTo>
                  <a:cubicBezTo>
                    <a:pt x="947" y="2461"/>
                    <a:pt x="1334" y="1360"/>
                    <a:pt x="2482" y="864"/>
                  </a:cubicBezTo>
                  <a:cubicBezTo>
                    <a:pt x="2827" y="719"/>
                    <a:pt x="3223" y="646"/>
                    <a:pt x="3622" y="646"/>
                  </a:cubicBezTo>
                  <a:close/>
                  <a:moveTo>
                    <a:pt x="3599" y="0"/>
                  </a:moveTo>
                  <a:cubicBezTo>
                    <a:pt x="3120" y="0"/>
                    <a:pt x="2651" y="82"/>
                    <a:pt x="2249" y="243"/>
                  </a:cubicBezTo>
                  <a:cubicBezTo>
                    <a:pt x="683" y="895"/>
                    <a:pt x="0" y="2787"/>
                    <a:pt x="838" y="4260"/>
                  </a:cubicBezTo>
                  <a:cubicBezTo>
                    <a:pt x="890" y="4343"/>
                    <a:pt x="969" y="4377"/>
                    <a:pt x="1048" y="4377"/>
                  </a:cubicBezTo>
                  <a:cubicBezTo>
                    <a:pt x="1088" y="4377"/>
                    <a:pt x="1127" y="4369"/>
                    <a:pt x="1164" y="4353"/>
                  </a:cubicBezTo>
                  <a:cubicBezTo>
                    <a:pt x="1724" y="5176"/>
                    <a:pt x="2705" y="5662"/>
                    <a:pt x="3692" y="5662"/>
                  </a:cubicBezTo>
                  <a:cubicBezTo>
                    <a:pt x="4044" y="5662"/>
                    <a:pt x="4396" y="5600"/>
                    <a:pt x="4731" y="5470"/>
                  </a:cubicBezTo>
                  <a:cubicBezTo>
                    <a:pt x="6127" y="4896"/>
                    <a:pt x="6949" y="3252"/>
                    <a:pt x="6561" y="1825"/>
                  </a:cubicBezTo>
                  <a:cubicBezTo>
                    <a:pt x="6223" y="585"/>
                    <a:pt x="4876" y="0"/>
                    <a:pt x="3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16"/>
            <p:cNvSpPr/>
            <p:nvPr/>
          </p:nvSpPr>
          <p:spPr>
            <a:xfrm>
              <a:off x="4841175" y="2498300"/>
              <a:ext cx="140000" cy="126550"/>
            </a:xfrm>
            <a:custGeom>
              <a:rect b="b" l="l" r="r" t="t"/>
              <a:pathLst>
                <a:path extrusionOk="0" h="5062" w="5600">
                  <a:moveTo>
                    <a:pt x="3537" y="572"/>
                  </a:moveTo>
                  <a:cubicBezTo>
                    <a:pt x="4266" y="1255"/>
                    <a:pt x="4747" y="2232"/>
                    <a:pt x="4390" y="3209"/>
                  </a:cubicBezTo>
                  <a:cubicBezTo>
                    <a:pt x="4110" y="3934"/>
                    <a:pt x="3428" y="4397"/>
                    <a:pt x="2725" y="4397"/>
                  </a:cubicBezTo>
                  <a:cubicBezTo>
                    <a:pt x="2375" y="4397"/>
                    <a:pt x="2021" y="4283"/>
                    <a:pt x="1707" y="4031"/>
                  </a:cubicBezTo>
                  <a:cubicBezTo>
                    <a:pt x="1009" y="3473"/>
                    <a:pt x="776" y="2402"/>
                    <a:pt x="1226" y="1611"/>
                  </a:cubicBezTo>
                  <a:cubicBezTo>
                    <a:pt x="1707" y="774"/>
                    <a:pt x="2606" y="619"/>
                    <a:pt x="3475" y="603"/>
                  </a:cubicBezTo>
                  <a:cubicBezTo>
                    <a:pt x="3490" y="603"/>
                    <a:pt x="3506" y="572"/>
                    <a:pt x="3537" y="572"/>
                  </a:cubicBezTo>
                  <a:close/>
                  <a:moveTo>
                    <a:pt x="3773" y="1"/>
                  </a:moveTo>
                  <a:cubicBezTo>
                    <a:pt x="3647" y="1"/>
                    <a:pt x="3533" y="77"/>
                    <a:pt x="3475" y="184"/>
                  </a:cubicBezTo>
                  <a:cubicBezTo>
                    <a:pt x="3240" y="84"/>
                    <a:pt x="2992" y="38"/>
                    <a:pt x="2742" y="38"/>
                  </a:cubicBezTo>
                  <a:cubicBezTo>
                    <a:pt x="1839" y="38"/>
                    <a:pt x="917" y="642"/>
                    <a:pt x="528" y="1456"/>
                  </a:cubicBezTo>
                  <a:cubicBezTo>
                    <a:pt x="1" y="2557"/>
                    <a:pt x="420" y="3969"/>
                    <a:pt x="1412" y="4651"/>
                  </a:cubicBezTo>
                  <a:cubicBezTo>
                    <a:pt x="1820" y="4931"/>
                    <a:pt x="2273" y="5061"/>
                    <a:pt x="2719" y="5061"/>
                  </a:cubicBezTo>
                  <a:cubicBezTo>
                    <a:pt x="3510" y="5061"/>
                    <a:pt x="4281" y="4652"/>
                    <a:pt x="4747" y="3938"/>
                  </a:cubicBezTo>
                  <a:cubicBezTo>
                    <a:pt x="5600" y="2666"/>
                    <a:pt x="5088" y="1038"/>
                    <a:pt x="4002" y="91"/>
                  </a:cubicBezTo>
                  <a:cubicBezTo>
                    <a:pt x="3927" y="28"/>
                    <a:pt x="3848" y="1"/>
                    <a:pt x="3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16"/>
            <p:cNvSpPr/>
            <p:nvPr/>
          </p:nvSpPr>
          <p:spPr>
            <a:xfrm>
              <a:off x="5551900" y="2119075"/>
              <a:ext cx="154875" cy="109475"/>
            </a:xfrm>
            <a:custGeom>
              <a:rect b="b" l="l" r="r" t="t"/>
              <a:pathLst>
                <a:path extrusionOk="0" h="4379" w="6195">
                  <a:moveTo>
                    <a:pt x="2567" y="643"/>
                  </a:moveTo>
                  <a:cubicBezTo>
                    <a:pt x="3842" y="643"/>
                    <a:pt x="5459" y="2996"/>
                    <a:pt x="3335" y="3628"/>
                  </a:cubicBezTo>
                  <a:cubicBezTo>
                    <a:pt x="3145" y="3684"/>
                    <a:pt x="2923" y="3714"/>
                    <a:pt x="2693" y="3714"/>
                  </a:cubicBezTo>
                  <a:cubicBezTo>
                    <a:pt x="2021" y="3714"/>
                    <a:pt x="1283" y="3457"/>
                    <a:pt x="1086" y="2822"/>
                  </a:cubicBezTo>
                  <a:cubicBezTo>
                    <a:pt x="885" y="2201"/>
                    <a:pt x="1164" y="1628"/>
                    <a:pt x="1552" y="1162"/>
                  </a:cubicBezTo>
                  <a:cubicBezTo>
                    <a:pt x="1645" y="1162"/>
                    <a:pt x="1738" y="1131"/>
                    <a:pt x="1800" y="1054"/>
                  </a:cubicBezTo>
                  <a:cubicBezTo>
                    <a:pt x="2006" y="764"/>
                    <a:pt x="2278" y="643"/>
                    <a:pt x="2567" y="643"/>
                  </a:cubicBezTo>
                  <a:close/>
                  <a:moveTo>
                    <a:pt x="2454" y="1"/>
                  </a:moveTo>
                  <a:cubicBezTo>
                    <a:pt x="1997" y="1"/>
                    <a:pt x="1595" y="197"/>
                    <a:pt x="1366" y="666"/>
                  </a:cubicBezTo>
                  <a:cubicBezTo>
                    <a:pt x="559" y="1395"/>
                    <a:pt x="1" y="2543"/>
                    <a:pt x="730" y="3535"/>
                  </a:cubicBezTo>
                  <a:cubicBezTo>
                    <a:pt x="1159" y="4102"/>
                    <a:pt x="1921" y="4379"/>
                    <a:pt x="2676" y="4379"/>
                  </a:cubicBezTo>
                  <a:cubicBezTo>
                    <a:pt x="3285" y="4379"/>
                    <a:pt x="3890" y="4199"/>
                    <a:pt x="4312" y="3845"/>
                  </a:cubicBezTo>
                  <a:cubicBezTo>
                    <a:pt x="6194" y="2275"/>
                    <a:pt x="4009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16"/>
            <p:cNvSpPr/>
            <p:nvPr/>
          </p:nvSpPr>
          <p:spPr>
            <a:xfrm>
              <a:off x="5527475" y="1335075"/>
              <a:ext cx="123325" cy="100550"/>
            </a:xfrm>
            <a:custGeom>
              <a:rect b="b" l="l" r="r" t="t"/>
              <a:pathLst>
                <a:path extrusionOk="0" h="4022" w="4933">
                  <a:moveTo>
                    <a:pt x="1908" y="479"/>
                  </a:moveTo>
                  <a:cubicBezTo>
                    <a:pt x="2622" y="526"/>
                    <a:pt x="3413" y="635"/>
                    <a:pt x="3847" y="1301"/>
                  </a:cubicBezTo>
                  <a:cubicBezTo>
                    <a:pt x="4405" y="2185"/>
                    <a:pt x="3661" y="3054"/>
                    <a:pt x="2792" y="3287"/>
                  </a:cubicBezTo>
                  <a:cubicBezTo>
                    <a:pt x="2622" y="3333"/>
                    <a:pt x="2458" y="3355"/>
                    <a:pt x="2304" y="3355"/>
                  </a:cubicBezTo>
                  <a:cubicBezTo>
                    <a:pt x="707" y="3355"/>
                    <a:pt x="67" y="1061"/>
                    <a:pt x="1877" y="495"/>
                  </a:cubicBezTo>
                  <a:cubicBezTo>
                    <a:pt x="1908" y="495"/>
                    <a:pt x="1908" y="479"/>
                    <a:pt x="1908" y="479"/>
                  </a:cubicBezTo>
                  <a:close/>
                  <a:moveTo>
                    <a:pt x="2399" y="1"/>
                  </a:moveTo>
                  <a:cubicBezTo>
                    <a:pt x="2192" y="1"/>
                    <a:pt x="1984" y="21"/>
                    <a:pt x="1784" y="61"/>
                  </a:cubicBezTo>
                  <a:cubicBezTo>
                    <a:pt x="1722" y="76"/>
                    <a:pt x="1691" y="92"/>
                    <a:pt x="1645" y="154"/>
                  </a:cubicBezTo>
                  <a:cubicBezTo>
                    <a:pt x="683" y="247"/>
                    <a:pt x="1" y="1193"/>
                    <a:pt x="125" y="2170"/>
                  </a:cubicBezTo>
                  <a:cubicBezTo>
                    <a:pt x="262" y="3296"/>
                    <a:pt x="1276" y="4021"/>
                    <a:pt x="2346" y="4021"/>
                  </a:cubicBezTo>
                  <a:cubicBezTo>
                    <a:pt x="2484" y="4021"/>
                    <a:pt x="2623" y="4009"/>
                    <a:pt x="2761" y="3985"/>
                  </a:cubicBezTo>
                  <a:cubicBezTo>
                    <a:pt x="3863" y="3783"/>
                    <a:pt x="4933" y="2790"/>
                    <a:pt x="4669" y="1581"/>
                  </a:cubicBezTo>
                  <a:cubicBezTo>
                    <a:pt x="4437" y="486"/>
                    <a:pt x="3414" y="1"/>
                    <a:pt x="2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1">
    <p:spTree>
      <p:nvGrpSpPr>
        <p:cNvPr id="3927" name="Shape 3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28" name="Google Shape;3928;p17"/>
          <p:cNvGrpSpPr/>
          <p:nvPr/>
        </p:nvGrpSpPr>
        <p:grpSpPr>
          <a:xfrm>
            <a:off x="1294091" y="-705675"/>
            <a:ext cx="6555861" cy="6554851"/>
            <a:chOff x="5254650" y="1653875"/>
            <a:chExt cx="1135450" cy="1135275"/>
          </a:xfrm>
        </p:grpSpPr>
        <p:sp>
          <p:nvSpPr>
            <p:cNvPr id="3929" name="Google Shape;3929;p17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17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17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17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17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17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17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17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17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17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17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17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17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17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17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17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17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17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17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17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17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17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17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17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17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17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17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17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17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17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17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17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17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17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17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17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17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17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17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17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17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17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17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17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17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17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17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17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17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17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17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17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17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17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17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17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17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17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17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17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17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17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17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17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17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17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17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17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17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17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17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17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17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17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17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17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17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17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17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17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17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17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17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17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17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17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17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17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17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17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17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17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17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17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17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17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17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17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17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17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17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17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17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17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17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17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17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17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17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17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17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17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17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17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17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17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17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17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17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17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17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17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17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17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17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54" name="Google Shape;4054;p17"/>
          <p:cNvGrpSpPr/>
          <p:nvPr/>
        </p:nvGrpSpPr>
        <p:grpSpPr>
          <a:xfrm>
            <a:off x="-952376" y="-1001829"/>
            <a:ext cx="3085372" cy="2956918"/>
            <a:chOff x="3647300" y="3013525"/>
            <a:chExt cx="1243600" cy="1191825"/>
          </a:xfrm>
        </p:grpSpPr>
        <p:sp>
          <p:nvSpPr>
            <p:cNvPr id="4055" name="Google Shape;4055;p17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17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17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17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17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17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17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17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17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17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17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17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17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17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17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17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17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17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17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17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17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17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17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17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17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17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17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17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17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17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17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17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17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17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17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17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17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17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17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17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17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17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17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17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17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17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17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17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17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17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17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17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17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17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17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17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17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17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17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17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17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17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17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17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17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17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17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17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17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17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17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17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17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17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17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17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17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17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17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17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17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17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17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17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17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17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17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17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17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17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17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17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17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17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17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17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17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17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17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17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17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17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17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17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17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17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17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17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17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17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17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17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17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17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17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17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17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17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17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17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17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17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17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17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17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17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17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17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17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17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17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17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17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88" name="Google Shape;4188;p17"/>
          <p:cNvSpPr txBox="1"/>
          <p:nvPr>
            <p:ph type="title"/>
          </p:nvPr>
        </p:nvSpPr>
        <p:spPr>
          <a:xfrm>
            <a:off x="1603000" y="1234538"/>
            <a:ext cx="5937900" cy="210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sz="1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4189" name="Google Shape;4189;p17"/>
          <p:cNvSpPr txBox="1"/>
          <p:nvPr>
            <p:ph idx="1" type="subTitle"/>
          </p:nvPr>
        </p:nvSpPr>
        <p:spPr>
          <a:xfrm>
            <a:off x="2158525" y="3339913"/>
            <a:ext cx="4872900" cy="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190" name="Google Shape;4190;p17"/>
          <p:cNvGrpSpPr/>
          <p:nvPr/>
        </p:nvGrpSpPr>
        <p:grpSpPr>
          <a:xfrm>
            <a:off x="7373513" y="3282162"/>
            <a:ext cx="2581707" cy="2863122"/>
            <a:chOff x="3853600" y="595250"/>
            <a:chExt cx="2146950" cy="2380975"/>
          </a:xfrm>
        </p:grpSpPr>
        <p:sp>
          <p:nvSpPr>
            <p:cNvPr id="4191" name="Google Shape;4191;p17"/>
            <p:cNvSpPr/>
            <p:nvPr/>
          </p:nvSpPr>
          <p:spPr>
            <a:xfrm>
              <a:off x="3853600" y="595250"/>
              <a:ext cx="2146950" cy="2380975"/>
            </a:xfrm>
            <a:custGeom>
              <a:rect b="b" l="l" r="r" t="t"/>
              <a:pathLst>
                <a:path extrusionOk="0" h="95239" w="85878">
                  <a:moveTo>
                    <a:pt x="41751" y="1381"/>
                  </a:moveTo>
                  <a:cubicBezTo>
                    <a:pt x="43139" y="1381"/>
                    <a:pt x="44893" y="4194"/>
                    <a:pt x="45832" y="5133"/>
                  </a:cubicBezTo>
                  <a:cubicBezTo>
                    <a:pt x="47259" y="6606"/>
                    <a:pt x="48732" y="8033"/>
                    <a:pt x="50190" y="9491"/>
                  </a:cubicBezTo>
                  <a:cubicBezTo>
                    <a:pt x="53152" y="12454"/>
                    <a:pt x="59434" y="18099"/>
                    <a:pt x="55928" y="22519"/>
                  </a:cubicBezTo>
                  <a:cubicBezTo>
                    <a:pt x="56347" y="19728"/>
                    <a:pt x="54920" y="17215"/>
                    <a:pt x="52920" y="15121"/>
                  </a:cubicBezTo>
                  <a:cubicBezTo>
                    <a:pt x="49275" y="11306"/>
                    <a:pt x="45490" y="7987"/>
                    <a:pt x="42389" y="3644"/>
                  </a:cubicBezTo>
                  <a:cubicBezTo>
                    <a:pt x="42323" y="3546"/>
                    <a:pt x="42210" y="3487"/>
                    <a:pt x="42095" y="3487"/>
                  </a:cubicBezTo>
                  <a:cubicBezTo>
                    <a:pt x="41992" y="3487"/>
                    <a:pt x="41888" y="3534"/>
                    <a:pt x="41815" y="3644"/>
                  </a:cubicBezTo>
                  <a:cubicBezTo>
                    <a:pt x="38108" y="9662"/>
                    <a:pt x="26848" y="14454"/>
                    <a:pt x="27996" y="22628"/>
                  </a:cubicBezTo>
                  <a:cubicBezTo>
                    <a:pt x="24351" y="18099"/>
                    <a:pt x="29826" y="12996"/>
                    <a:pt x="33269" y="10081"/>
                  </a:cubicBezTo>
                  <a:cubicBezTo>
                    <a:pt x="34851" y="8731"/>
                    <a:pt x="36402" y="7320"/>
                    <a:pt x="37844" y="5800"/>
                  </a:cubicBezTo>
                  <a:cubicBezTo>
                    <a:pt x="38635" y="4962"/>
                    <a:pt x="40651" y="1581"/>
                    <a:pt x="41582" y="1395"/>
                  </a:cubicBezTo>
                  <a:cubicBezTo>
                    <a:pt x="41638" y="1385"/>
                    <a:pt x="41694" y="1381"/>
                    <a:pt x="41751" y="1381"/>
                  </a:cubicBezTo>
                  <a:close/>
                  <a:moveTo>
                    <a:pt x="42202" y="5242"/>
                  </a:moveTo>
                  <a:lnTo>
                    <a:pt x="42202" y="5242"/>
                  </a:lnTo>
                  <a:cubicBezTo>
                    <a:pt x="44405" y="8514"/>
                    <a:pt x="46855" y="11275"/>
                    <a:pt x="46840" y="15555"/>
                  </a:cubicBezTo>
                  <a:cubicBezTo>
                    <a:pt x="46809" y="19665"/>
                    <a:pt x="44746" y="23419"/>
                    <a:pt x="42978" y="27017"/>
                  </a:cubicBezTo>
                  <a:lnTo>
                    <a:pt x="42978" y="27048"/>
                  </a:lnTo>
                  <a:lnTo>
                    <a:pt x="42823" y="27048"/>
                  </a:lnTo>
                  <a:cubicBezTo>
                    <a:pt x="37581" y="20441"/>
                    <a:pt x="35068" y="11538"/>
                    <a:pt x="42202" y="5242"/>
                  </a:cubicBezTo>
                  <a:close/>
                  <a:moveTo>
                    <a:pt x="44994" y="8064"/>
                  </a:moveTo>
                  <a:lnTo>
                    <a:pt x="44994" y="8064"/>
                  </a:lnTo>
                  <a:cubicBezTo>
                    <a:pt x="46095" y="9383"/>
                    <a:pt x="47274" y="10639"/>
                    <a:pt x="48499" y="11849"/>
                  </a:cubicBezTo>
                  <a:cubicBezTo>
                    <a:pt x="51694" y="15013"/>
                    <a:pt x="56332" y="18177"/>
                    <a:pt x="55137" y="23264"/>
                  </a:cubicBezTo>
                  <a:cubicBezTo>
                    <a:pt x="55106" y="23295"/>
                    <a:pt x="55091" y="23295"/>
                    <a:pt x="55091" y="23310"/>
                  </a:cubicBezTo>
                  <a:cubicBezTo>
                    <a:pt x="54362" y="24365"/>
                    <a:pt x="53680" y="25497"/>
                    <a:pt x="53028" y="26614"/>
                  </a:cubicBezTo>
                  <a:cubicBezTo>
                    <a:pt x="52547" y="27467"/>
                    <a:pt x="51911" y="28397"/>
                    <a:pt x="51787" y="29374"/>
                  </a:cubicBezTo>
                  <a:cubicBezTo>
                    <a:pt x="49290" y="28072"/>
                    <a:pt x="46545" y="27296"/>
                    <a:pt x="43722" y="27064"/>
                  </a:cubicBezTo>
                  <a:cubicBezTo>
                    <a:pt x="45584" y="23264"/>
                    <a:pt x="47600" y="19355"/>
                    <a:pt x="47507" y="15013"/>
                  </a:cubicBezTo>
                  <a:cubicBezTo>
                    <a:pt x="47429" y="12190"/>
                    <a:pt x="46406" y="10081"/>
                    <a:pt x="44994" y="8064"/>
                  </a:cubicBezTo>
                  <a:close/>
                  <a:moveTo>
                    <a:pt x="38868" y="8297"/>
                  </a:moveTo>
                  <a:lnTo>
                    <a:pt x="38868" y="8297"/>
                  </a:lnTo>
                  <a:cubicBezTo>
                    <a:pt x="35487" y="14222"/>
                    <a:pt x="37069" y="22333"/>
                    <a:pt x="42280" y="27048"/>
                  </a:cubicBezTo>
                  <a:cubicBezTo>
                    <a:pt x="40838" y="27048"/>
                    <a:pt x="39411" y="27188"/>
                    <a:pt x="37968" y="27498"/>
                  </a:cubicBezTo>
                  <a:cubicBezTo>
                    <a:pt x="35937" y="27948"/>
                    <a:pt x="33998" y="28692"/>
                    <a:pt x="32214" y="29685"/>
                  </a:cubicBezTo>
                  <a:cubicBezTo>
                    <a:pt x="31098" y="27870"/>
                    <a:pt x="29872" y="26102"/>
                    <a:pt x="28709" y="24318"/>
                  </a:cubicBezTo>
                  <a:cubicBezTo>
                    <a:pt x="28694" y="24101"/>
                    <a:pt x="28663" y="23931"/>
                    <a:pt x="28647" y="23776"/>
                  </a:cubicBezTo>
                  <a:cubicBezTo>
                    <a:pt x="28771" y="23713"/>
                    <a:pt x="28849" y="23558"/>
                    <a:pt x="28725" y="23450"/>
                  </a:cubicBezTo>
                  <a:lnTo>
                    <a:pt x="28616" y="23326"/>
                  </a:lnTo>
                  <a:cubicBezTo>
                    <a:pt x="28306" y="18440"/>
                    <a:pt x="31253" y="14873"/>
                    <a:pt x="34866" y="11756"/>
                  </a:cubicBezTo>
                  <a:cubicBezTo>
                    <a:pt x="36216" y="10608"/>
                    <a:pt x="37581" y="9507"/>
                    <a:pt x="38868" y="8297"/>
                  </a:cubicBezTo>
                  <a:close/>
                  <a:moveTo>
                    <a:pt x="50321" y="33155"/>
                  </a:moveTo>
                  <a:cubicBezTo>
                    <a:pt x="50681" y="33155"/>
                    <a:pt x="51019" y="33325"/>
                    <a:pt x="51105" y="33717"/>
                  </a:cubicBezTo>
                  <a:cubicBezTo>
                    <a:pt x="51198" y="34198"/>
                    <a:pt x="50872" y="34648"/>
                    <a:pt x="50376" y="34725"/>
                  </a:cubicBezTo>
                  <a:cubicBezTo>
                    <a:pt x="50321" y="34734"/>
                    <a:pt x="50268" y="34739"/>
                    <a:pt x="50217" y="34739"/>
                  </a:cubicBezTo>
                  <a:cubicBezTo>
                    <a:pt x="49307" y="34739"/>
                    <a:pt x="49071" y="33365"/>
                    <a:pt x="49864" y="33174"/>
                  </a:cubicBezTo>
                  <a:lnTo>
                    <a:pt x="49864" y="33174"/>
                  </a:lnTo>
                  <a:cubicBezTo>
                    <a:pt x="49886" y="33185"/>
                    <a:pt x="49922" y="33203"/>
                    <a:pt x="49968" y="33203"/>
                  </a:cubicBezTo>
                  <a:cubicBezTo>
                    <a:pt x="49988" y="33203"/>
                    <a:pt x="50011" y="33199"/>
                    <a:pt x="50035" y="33190"/>
                  </a:cubicBezTo>
                  <a:cubicBezTo>
                    <a:pt x="50129" y="33167"/>
                    <a:pt x="50226" y="33155"/>
                    <a:pt x="50321" y="33155"/>
                  </a:cubicBezTo>
                  <a:close/>
                  <a:moveTo>
                    <a:pt x="34173" y="33369"/>
                  </a:moveTo>
                  <a:cubicBezTo>
                    <a:pt x="34534" y="33369"/>
                    <a:pt x="34886" y="33545"/>
                    <a:pt x="35052" y="33919"/>
                  </a:cubicBezTo>
                  <a:cubicBezTo>
                    <a:pt x="35254" y="34384"/>
                    <a:pt x="34928" y="34787"/>
                    <a:pt x="34510" y="34896"/>
                  </a:cubicBezTo>
                  <a:cubicBezTo>
                    <a:pt x="34427" y="34920"/>
                    <a:pt x="34347" y="34932"/>
                    <a:pt x="34271" y="34932"/>
                  </a:cubicBezTo>
                  <a:cubicBezTo>
                    <a:pt x="33960" y="34932"/>
                    <a:pt x="33713" y="34736"/>
                    <a:pt x="33626" y="34400"/>
                  </a:cubicBezTo>
                  <a:cubicBezTo>
                    <a:pt x="33533" y="33965"/>
                    <a:pt x="33765" y="33702"/>
                    <a:pt x="34044" y="33391"/>
                  </a:cubicBezTo>
                  <a:lnTo>
                    <a:pt x="34044" y="33376"/>
                  </a:lnTo>
                  <a:cubicBezTo>
                    <a:pt x="34087" y="33371"/>
                    <a:pt x="34130" y="33369"/>
                    <a:pt x="34173" y="33369"/>
                  </a:cubicBezTo>
                  <a:close/>
                  <a:moveTo>
                    <a:pt x="62606" y="22000"/>
                  </a:moveTo>
                  <a:cubicBezTo>
                    <a:pt x="64811" y="22000"/>
                    <a:pt x="67061" y="22518"/>
                    <a:pt x="69422" y="23388"/>
                  </a:cubicBezTo>
                  <a:cubicBezTo>
                    <a:pt x="72074" y="24380"/>
                    <a:pt x="74633" y="25435"/>
                    <a:pt x="77363" y="25776"/>
                  </a:cubicBezTo>
                  <a:cubicBezTo>
                    <a:pt x="77271" y="25775"/>
                    <a:pt x="77179" y="25775"/>
                    <a:pt x="77088" y="25775"/>
                  </a:cubicBezTo>
                  <a:cubicBezTo>
                    <a:pt x="69778" y="25775"/>
                    <a:pt x="61750" y="28834"/>
                    <a:pt x="59682" y="36431"/>
                  </a:cubicBezTo>
                  <a:cubicBezTo>
                    <a:pt x="59511" y="36168"/>
                    <a:pt x="59341" y="35889"/>
                    <a:pt x="59139" y="35640"/>
                  </a:cubicBezTo>
                  <a:cubicBezTo>
                    <a:pt x="57247" y="33066"/>
                    <a:pt x="54765" y="30972"/>
                    <a:pt x="51973" y="29499"/>
                  </a:cubicBezTo>
                  <a:cubicBezTo>
                    <a:pt x="52749" y="28816"/>
                    <a:pt x="53199" y="27668"/>
                    <a:pt x="53695" y="26784"/>
                  </a:cubicBezTo>
                  <a:cubicBezTo>
                    <a:pt x="54207" y="25900"/>
                    <a:pt x="54750" y="25047"/>
                    <a:pt x="55261" y="24194"/>
                  </a:cubicBezTo>
                  <a:cubicBezTo>
                    <a:pt x="57714" y="22652"/>
                    <a:pt x="60131" y="22000"/>
                    <a:pt x="62606" y="22000"/>
                  </a:cubicBezTo>
                  <a:close/>
                  <a:moveTo>
                    <a:pt x="22068" y="22824"/>
                  </a:moveTo>
                  <a:cubicBezTo>
                    <a:pt x="24041" y="22824"/>
                    <a:pt x="26001" y="23189"/>
                    <a:pt x="27918" y="24163"/>
                  </a:cubicBezTo>
                  <a:cubicBezTo>
                    <a:pt x="29081" y="26133"/>
                    <a:pt x="30353" y="28134"/>
                    <a:pt x="31842" y="29855"/>
                  </a:cubicBezTo>
                  <a:cubicBezTo>
                    <a:pt x="28895" y="31592"/>
                    <a:pt x="26445" y="33996"/>
                    <a:pt x="24630" y="36835"/>
                  </a:cubicBezTo>
                  <a:cubicBezTo>
                    <a:pt x="21888" y="29056"/>
                    <a:pt x="14053" y="25714"/>
                    <a:pt x="6243" y="25714"/>
                  </a:cubicBezTo>
                  <a:cubicBezTo>
                    <a:pt x="6189" y="25714"/>
                    <a:pt x="6135" y="25714"/>
                    <a:pt x="6081" y="25714"/>
                  </a:cubicBezTo>
                  <a:cubicBezTo>
                    <a:pt x="6872" y="25652"/>
                    <a:pt x="7725" y="25668"/>
                    <a:pt x="8174" y="25621"/>
                  </a:cubicBezTo>
                  <a:cubicBezTo>
                    <a:pt x="10067" y="25342"/>
                    <a:pt x="11912" y="24799"/>
                    <a:pt x="13758" y="24303"/>
                  </a:cubicBezTo>
                  <a:cubicBezTo>
                    <a:pt x="16502" y="23542"/>
                    <a:pt x="19298" y="22824"/>
                    <a:pt x="22068" y="22824"/>
                  </a:cubicBezTo>
                  <a:close/>
                  <a:moveTo>
                    <a:pt x="77104" y="26441"/>
                  </a:moveTo>
                  <a:cubicBezTo>
                    <a:pt x="77642" y="26441"/>
                    <a:pt x="78183" y="26457"/>
                    <a:pt x="78727" y="26490"/>
                  </a:cubicBezTo>
                  <a:cubicBezTo>
                    <a:pt x="75611" y="33718"/>
                    <a:pt x="69071" y="37261"/>
                    <a:pt x="61555" y="37261"/>
                  </a:cubicBezTo>
                  <a:cubicBezTo>
                    <a:pt x="61105" y="37261"/>
                    <a:pt x="60651" y="37248"/>
                    <a:pt x="60194" y="37222"/>
                  </a:cubicBezTo>
                  <a:cubicBezTo>
                    <a:pt x="60116" y="37114"/>
                    <a:pt x="60054" y="36990"/>
                    <a:pt x="59976" y="36881"/>
                  </a:cubicBezTo>
                  <a:cubicBezTo>
                    <a:pt x="62956" y="29577"/>
                    <a:pt x="69671" y="26441"/>
                    <a:pt x="77104" y="26441"/>
                  </a:cubicBezTo>
                  <a:close/>
                  <a:moveTo>
                    <a:pt x="4762" y="26211"/>
                  </a:moveTo>
                  <a:cubicBezTo>
                    <a:pt x="12905" y="26211"/>
                    <a:pt x="21435" y="29157"/>
                    <a:pt x="24196" y="37579"/>
                  </a:cubicBezTo>
                  <a:cubicBezTo>
                    <a:pt x="24134" y="37688"/>
                    <a:pt x="24056" y="37796"/>
                    <a:pt x="23994" y="37905"/>
                  </a:cubicBezTo>
                  <a:cubicBezTo>
                    <a:pt x="23963" y="37889"/>
                    <a:pt x="23932" y="37889"/>
                    <a:pt x="23901" y="37889"/>
                  </a:cubicBezTo>
                  <a:cubicBezTo>
                    <a:pt x="23581" y="37903"/>
                    <a:pt x="23263" y="37910"/>
                    <a:pt x="22947" y="37910"/>
                  </a:cubicBezTo>
                  <a:cubicBezTo>
                    <a:pt x="14884" y="37910"/>
                    <a:pt x="8329" y="33375"/>
                    <a:pt x="4762" y="26211"/>
                  </a:cubicBezTo>
                  <a:close/>
                  <a:moveTo>
                    <a:pt x="42808" y="28535"/>
                  </a:moveTo>
                  <a:cubicBezTo>
                    <a:pt x="44189" y="28535"/>
                    <a:pt x="44935" y="32552"/>
                    <a:pt x="45227" y="33717"/>
                  </a:cubicBezTo>
                  <a:cubicBezTo>
                    <a:pt x="45677" y="35563"/>
                    <a:pt x="45863" y="37439"/>
                    <a:pt x="45847" y="39316"/>
                  </a:cubicBezTo>
                  <a:cubicBezTo>
                    <a:pt x="45462" y="37568"/>
                    <a:pt x="44285" y="35877"/>
                    <a:pt x="42342" y="35877"/>
                  </a:cubicBezTo>
                  <a:cubicBezTo>
                    <a:pt x="42251" y="35877"/>
                    <a:pt x="42158" y="35881"/>
                    <a:pt x="42063" y="35889"/>
                  </a:cubicBezTo>
                  <a:cubicBezTo>
                    <a:pt x="40574" y="36028"/>
                    <a:pt x="39349" y="37145"/>
                    <a:pt x="38713" y="38510"/>
                  </a:cubicBezTo>
                  <a:cubicBezTo>
                    <a:pt x="38852" y="37300"/>
                    <a:pt x="39038" y="36121"/>
                    <a:pt x="39395" y="34942"/>
                  </a:cubicBezTo>
                  <a:cubicBezTo>
                    <a:pt x="39597" y="34229"/>
                    <a:pt x="41536" y="28646"/>
                    <a:pt x="42761" y="28537"/>
                  </a:cubicBezTo>
                  <a:cubicBezTo>
                    <a:pt x="42777" y="28536"/>
                    <a:pt x="42792" y="28535"/>
                    <a:pt x="42808" y="28535"/>
                  </a:cubicBezTo>
                  <a:close/>
                  <a:moveTo>
                    <a:pt x="43459" y="27653"/>
                  </a:moveTo>
                  <a:cubicBezTo>
                    <a:pt x="45025" y="27746"/>
                    <a:pt x="46623" y="28025"/>
                    <a:pt x="48158" y="28521"/>
                  </a:cubicBezTo>
                  <a:cubicBezTo>
                    <a:pt x="52764" y="30010"/>
                    <a:pt x="56626" y="33112"/>
                    <a:pt x="59216" y="37036"/>
                  </a:cubicBezTo>
                  <a:cubicBezTo>
                    <a:pt x="58293" y="36870"/>
                    <a:pt x="57358" y="36786"/>
                    <a:pt x="56425" y="36786"/>
                  </a:cubicBezTo>
                  <a:cubicBezTo>
                    <a:pt x="53018" y="36786"/>
                    <a:pt x="49647" y="37901"/>
                    <a:pt x="47041" y="40154"/>
                  </a:cubicBezTo>
                  <a:cubicBezTo>
                    <a:pt x="47848" y="38463"/>
                    <a:pt x="48732" y="36866"/>
                    <a:pt x="49802" y="35330"/>
                  </a:cubicBezTo>
                  <a:cubicBezTo>
                    <a:pt x="49944" y="35378"/>
                    <a:pt x="50105" y="35398"/>
                    <a:pt x="50269" y="35398"/>
                  </a:cubicBezTo>
                  <a:cubicBezTo>
                    <a:pt x="50320" y="35398"/>
                    <a:pt x="50371" y="35396"/>
                    <a:pt x="50422" y="35392"/>
                  </a:cubicBezTo>
                  <a:cubicBezTo>
                    <a:pt x="51291" y="35268"/>
                    <a:pt x="51927" y="34415"/>
                    <a:pt x="51725" y="33547"/>
                  </a:cubicBezTo>
                  <a:cubicBezTo>
                    <a:pt x="51577" y="32976"/>
                    <a:pt x="51002" y="32565"/>
                    <a:pt x="50437" y="32565"/>
                  </a:cubicBezTo>
                  <a:cubicBezTo>
                    <a:pt x="50295" y="32565"/>
                    <a:pt x="50153" y="32591"/>
                    <a:pt x="50019" y="32647"/>
                  </a:cubicBezTo>
                  <a:cubicBezTo>
                    <a:pt x="49945" y="32626"/>
                    <a:pt x="49871" y="32616"/>
                    <a:pt x="49798" y="32616"/>
                  </a:cubicBezTo>
                  <a:cubicBezTo>
                    <a:pt x="49188" y="32616"/>
                    <a:pt x="48659" y="33324"/>
                    <a:pt x="48701" y="33934"/>
                  </a:cubicBezTo>
                  <a:cubicBezTo>
                    <a:pt x="48716" y="34400"/>
                    <a:pt x="48965" y="34803"/>
                    <a:pt x="49321" y="35082"/>
                  </a:cubicBezTo>
                  <a:cubicBezTo>
                    <a:pt x="48158" y="36726"/>
                    <a:pt x="47165" y="38494"/>
                    <a:pt x="46452" y="40386"/>
                  </a:cubicBezTo>
                  <a:cubicBezTo>
                    <a:pt x="46638" y="35904"/>
                    <a:pt x="45677" y="31561"/>
                    <a:pt x="43459" y="27653"/>
                  </a:cubicBezTo>
                  <a:close/>
                  <a:moveTo>
                    <a:pt x="42133" y="37912"/>
                  </a:moveTo>
                  <a:cubicBezTo>
                    <a:pt x="43523" y="37912"/>
                    <a:pt x="44012" y="39095"/>
                    <a:pt x="44234" y="40293"/>
                  </a:cubicBezTo>
                  <a:cubicBezTo>
                    <a:pt x="43568" y="40119"/>
                    <a:pt x="42916" y="40038"/>
                    <a:pt x="42285" y="40038"/>
                  </a:cubicBezTo>
                  <a:cubicBezTo>
                    <a:pt x="41285" y="40038"/>
                    <a:pt x="40338" y="40242"/>
                    <a:pt x="39473" y="40603"/>
                  </a:cubicBezTo>
                  <a:cubicBezTo>
                    <a:pt x="39752" y="39363"/>
                    <a:pt x="40512" y="38044"/>
                    <a:pt x="41923" y="37920"/>
                  </a:cubicBezTo>
                  <a:cubicBezTo>
                    <a:pt x="41995" y="37914"/>
                    <a:pt x="42065" y="37912"/>
                    <a:pt x="42133" y="37912"/>
                  </a:cubicBezTo>
                  <a:close/>
                  <a:moveTo>
                    <a:pt x="42358" y="36488"/>
                  </a:moveTo>
                  <a:cubicBezTo>
                    <a:pt x="44418" y="36488"/>
                    <a:pt x="45341" y="38869"/>
                    <a:pt x="45397" y="40681"/>
                  </a:cubicBezTo>
                  <a:cubicBezTo>
                    <a:pt x="45180" y="40588"/>
                    <a:pt x="44948" y="40526"/>
                    <a:pt x="44746" y="40448"/>
                  </a:cubicBezTo>
                  <a:cubicBezTo>
                    <a:pt x="44529" y="38959"/>
                    <a:pt x="43924" y="37486"/>
                    <a:pt x="42156" y="37486"/>
                  </a:cubicBezTo>
                  <a:cubicBezTo>
                    <a:pt x="40434" y="37486"/>
                    <a:pt x="39364" y="39006"/>
                    <a:pt x="39100" y="40557"/>
                  </a:cubicBezTo>
                  <a:cubicBezTo>
                    <a:pt x="39085" y="40634"/>
                    <a:pt x="39116" y="40681"/>
                    <a:pt x="39163" y="40712"/>
                  </a:cubicBezTo>
                  <a:cubicBezTo>
                    <a:pt x="38945" y="40821"/>
                    <a:pt x="38713" y="40929"/>
                    <a:pt x="38511" y="41038"/>
                  </a:cubicBezTo>
                  <a:lnTo>
                    <a:pt x="38511" y="41022"/>
                  </a:lnTo>
                  <a:cubicBezTo>
                    <a:pt x="38573" y="41007"/>
                    <a:pt x="38635" y="40945"/>
                    <a:pt x="38635" y="40852"/>
                  </a:cubicBezTo>
                  <a:cubicBezTo>
                    <a:pt x="38697" y="39099"/>
                    <a:pt x="39860" y="36959"/>
                    <a:pt x="41737" y="36555"/>
                  </a:cubicBezTo>
                  <a:cubicBezTo>
                    <a:pt x="41955" y="36509"/>
                    <a:pt x="42162" y="36488"/>
                    <a:pt x="42358" y="36488"/>
                  </a:cubicBezTo>
                  <a:close/>
                  <a:moveTo>
                    <a:pt x="42385" y="27634"/>
                  </a:moveTo>
                  <a:cubicBezTo>
                    <a:pt x="42510" y="27634"/>
                    <a:pt x="42635" y="27635"/>
                    <a:pt x="42761" y="27637"/>
                  </a:cubicBezTo>
                  <a:cubicBezTo>
                    <a:pt x="39628" y="31329"/>
                    <a:pt x="37581" y="36183"/>
                    <a:pt x="38077" y="41100"/>
                  </a:cubicBezTo>
                  <a:cubicBezTo>
                    <a:pt x="38015" y="41053"/>
                    <a:pt x="37937" y="41007"/>
                    <a:pt x="37875" y="40945"/>
                  </a:cubicBezTo>
                  <a:cubicBezTo>
                    <a:pt x="36991" y="38990"/>
                    <a:pt x="36076" y="37052"/>
                    <a:pt x="35378" y="35004"/>
                  </a:cubicBezTo>
                  <a:cubicBezTo>
                    <a:pt x="35642" y="34663"/>
                    <a:pt x="35766" y="34244"/>
                    <a:pt x="35611" y="33795"/>
                  </a:cubicBezTo>
                  <a:cubicBezTo>
                    <a:pt x="35422" y="33276"/>
                    <a:pt x="34902" y="32900"/>
                    <a:pt x="34363" y="32900"/>
                  </a:cubicBezTo>
                  <a:cubicBezTo>
                    <a:pt x="34193" y="32900"/>
                    <a:pt x="34022" y="32938"/>
                    <a:pt x="33858" y="33019"/>
                  </a:cubicBezTo>
                  <a:cubicBezTo>
                    <a:pt x="33848" y="33019"/>
                    <a:pt x="33838" y="33012"/>
                    <a:pt x="33818" y="33012"/>
                  </a:cubicBezTo>
                  <a:cubicBezTo>
                    <a:pt x="33808" y="33012"/>
                    <a:pt x="33796" y="33014"/>
                    <a:pt x="33781" y="33019"/>
                  </a:cubicBezTo>
                  <a:cubicBezTo>
                    <a:pt x="33083" y="33159"/>
                    <a:pt x="32897" y="34120"/>
                    <a:pt x="33083" y="34694"/>
                  </a:cubicBezTo>
                  <a:cubicBezTo>
                    <a:pt x="33264" y="35213"/>
                    <a:pt x="33754" y="35515"/>
                    <a:pt x="34269" y="35515"/>
                  </a:cubicBezTo>
                  <a:cubicBezTo>
                    <a:pt x="34416" y="35515"/>
                    <a:pt x="34566" y="35491"/>
                    <a:pt x="34711" y="35439"/>
                  </a:cubicBezTo>
                  <a:cubicBezTo>
                    <a:pt x="34789" y="35423"/>
                    <a:pt x="34851" y="35392"/>
                    <a:pt x="34928" y="35346"/>
                  </a:cubicBezTo>
                  <a:cubicBezTo>
                    <a:pt x="35518" y="37098"/>
                    <a:pt x="36216" y="38820"/>
                    <a:pt x="37162" y="40402"/>
                  </a:cubicBezTo>
                  <a:cubicBezTo>
                    <a:pt x="34108" y="38245"/>
                    <a:pt x="30456" y="37873"/>
                    <a:pt x="26762" y="37873"/>
                  </a:cubicBezTo>
                  <a:cubicBezTo>
                    <a:pt x="26046" y="37873"/>
                    <a:pt x="25329" y="37887"/>
                    <a:pt x="24615" y="37905"/>
                  </a:cubicBezTo>
                  <a:cubicBezTo>
                    <a:pt x="24615" y="37905"/>
                    <a:pt x="24615" y="37889"/>
                    <a:pt x="24630" y="37889"/>
                  </a:cubicBezTo>
                  <a:cubicBezTo>
                    <a:pt x="24770" y="37827"/>
                    <a:pt x="24894" y="37719"/>
                    <a:pt x="24847" y="37533"/>
                  </a:cubicBezTo>
                  <a:cubicBezTo>
                    <a:pt x="28489" y="31468"/>
                    <a:pt x="35350" y="27634"/>
                    <a:pt x="42385" y="27634"/>
                  </a:cubicBezTo>
                  <a:close/>
                  <a:moveTo>
                    <a:pt x="57139" y="37317"/>
                  </a:moveTo>
                  <a:cubicBezTo>
                    <a:pt x="57885" y="37317"/>
                    <a:pt x="58546" y="37471"/>
                    <a:pt x="58627" y="38137"/>
                  </a:cubicBezTo>
                  <a:cubicBezTo>
                    <a:pt x="58813" y="39704"/>
                    <a:pt x="56471" y="42015"/>
                    <a:pt x="55417" y="43023"/>
                  </a:cubicBezTo>
                  <a:cubicBezTo>
                    <a:pt x="54548" y="43876"/>
                    <a:pt x="53602" y="44574"/>
                    <a:pt x="52609" y="45179"/>
                  </a:cubicBezTo>
                  <a:cubicBezTo>
                    <a:pt x="53369" y="43969"/>
                    <a:pt x="53447" y="42387"/>
                    <a:pt x="52594" y="41069"/>
                  </a:cubicBezTo>
                  <a:cubicBezTo>
                    <a:pt x="51947" y="40067"/>
                    <a:pt x="50881" y="39641"/>
                    <a:pt x="49771" y="39641"/>
                  </a:cubicBezTo>
                  <a:cubicBezTo>
                    <a:pt x="49283" y="39641"/>
                    <a:pt x="48787" y="39723"/>
                    <a:pt x="48313" y="39874"/>
                  </a:cubicBezTo>
                  <a:cubicBezTo>
                    <a:pt x="49600" y="39037"/>
                    <a:pt x="50981" y="38324"/>
                    <a:pt x="52532" y="37920"/>
                  </a:cubicBezTo>
                  <a:cubicBezTo>
                    <a:pt x="53524" y="37657"/>
                    <a:pt x="54548" y="37470"/>
                    <a:pt x="55572" y="37424"/>
                  </a:cubicBezTo>
                  <a:cubicBezTo>
                    <a:pt x="56014" y="37398"/>
                    <a:pt x="56599" y="37317"/>
                    <a:pt x="57139" y="37317"/>
                  </a:cubicBezTo>
                  <a:close/>
                  <a:moveTo>
                    <a:pt x="42730" y="40759"/>
                  </a:moveTo>
                  <a:cubicBezTo>
                    <a:pt x="43552" y="40821"/>
                    <a:pt x="44389" y="40991"/>
                    <a:pt x="45180" y="41332"/>
                  </a:cubicBezTo>
                  <a:cubicBezTo>
                    <a:pt x="46328" y="41844"/>
                    <a:pt x="47274" y="42558"/>
                    <a:pt x="48019" y="43426"/>
                  </a:cubicBezTo>
                  <a:cubicBezTo>
                    <a:pt x="46778" y="44233"/>
                    <a:pt x="45599" y="45132"/>
                    <a:pt x="44405" y="46016"/>
                  </a:cubicBezTo>
                  <a:cubicBezTo>
                    <a:pt x="43971" y="45427"/>
                    <a:pt x="43304" y="45039"/>
                    <a:pt x="42528" y="44946"/>
                  </a:cubicBezTo>
                  <a:cubicBezTo>
                    <a:pt x="42513" y="43550"/>
                    <a:pt x="42544" y="42154"/>
                    <a:pt x="42730" y="40759"/>
                  </a:cubicBezTo>
                  <a:close/>
                  <a:moveTo>
                    <a:pt x="62984" y="19595"/>
                  </a:moveTo>
                  <a:cubicBezTo>
                    <a:pt x="66079" y="19595"/>
                    <a:pt x="69428" y="20870"/>
                    <a:pt x="72307" y="22023"/>
                  </a:cubicBezTo>
                  <a:cubicBezTo>
                    <a:pt x="74524" y="22922"/>
                    <a:pt x="76727" y="23760"/>
                    <a:pt x="79100" y="24148"/>
                  </a:cubicBezTo>
                  <a:cubicBezTo>
                    <a:pt x="79875" y="24272"/>
                    <a:pt x="80666" y="24380"/>
                    <a:pt x="81457" y="24427"/>
                  </a:cubicBezTo>
                  <a:cubicBezTo>
                    <a:pt x="81775" y="24451"/>
                    <a:pt x="82022" y="24459"/>
                    <a:pt x="82211" y="24459"/>
                  </a:cubicBezTo>
                  <a:cubicBezTo>
                    <a:pt x="82579" y="24459"/>
                    <a:pt x="82731" y="24429"/>
                    <a:pt x="82768" y="24429"/>
                  </a:cubicBezTo>
                  <a:cubicBezTo>
                    <a:pt x="82824" y="24429"/>
                    <a:pt x="82634" y="24494"/>
                    <a:pt x="82527" y="24815"/>
                  </a:cubicBezTo>
                  <a:cubicBezTo>
                    <a:pt x="82217" y="25854"/>
                    <a:pt x="81116" y="26877"/>
                    <a:pt x="80759" y="28056"/>
                  </a:cubicBezTo>
                  <a:cubicBezTo>
                    <a:pt x="80154" y="30088"/>
                    <a:pt x="79999" y="32244"/>
                    <a:pt x="79643" y="34322"/>
                  </a:cubicBezTo>
                  <a:cubicBezTo>
                    <a:pt x="78743" y="39456"/>
                    <a:pt x="76618" y="45086"/>
                    <a:pt x="71066" y="46311"/>
                  </a:cubicBezTo>
                  <a:cubicBezTo>
                    <a:pt x="73780" y="44791"/>
                    <a:pt x="75455" y="41767"/>
                    <a:pt x="76696" y="38975"/>
                  </a:cubicBezTo>
                  <a:cubicBezTo>
                    <a:pt x="78557" y="34772"/>
                    <a:pt x="78092" y="29468"/>
                    <a:pt x="80775" y="25730"/>
                  </a:cubicBezTo>
                  <a:cubicBezTo>
                    <a:pt x="80852" y="25621"/>
                    <a:pt x="80806" y="25497"/>
                    <a:pt x="80682" y="25435"/>
                  </a:cubicBezTo>
                  <a:cubicBezTo>
                    <a:pt x="80696" y="25276"/>
                    <a:pt x="80617" y="25091"/>
                    <a:pt x="80418" y="25091"/>
                  </a:cubicBezTo>
                  <a:cubicBezTo>
                    <a:pt x="80403" y="25091"/>
                    <a:pt x="80388" y="25092"/>
                    <a:pt x="80372" y="25094"/>
                  </a:cubicBezTo>
                  <a:cubicBezTo>
                    <a:pt x="80003" y="25126"/>
                    <a:pt x="79639" y="25142"/>
                    <a:pt x="79279" y="25142"/>
                  </a:cubicBezTo>
                  <a:cubicBezTo>
                    <a:pt x="74325" y="25142"/>
                    <a:pt x="70156" y="22236"/>
                    <a:pt x="65327" y="21325"/>
                  </a:cubicBezTo>
                  <a:cubicBezTo>
                    <a:pt x="64484" y="21165"/>
                    <a:pt x="63644" y="21086"/>
                    <a:pt x="62814" y="21086"/>
                  </a:cubicBezTo>
                  <a:cubicBezTo>
                    <a:pt x="60502" y="21086"/>
                    <a:pt x="58275" y="21705"/>
                    <a:pt x="56301" y="22938"/>
                  </a:cubicBezTo>
                  <a:cubicBezTo>
                    <a:pt x="56332" y="22876"/>
                    <a:pt x="56378" y="22845"/>
                    <a:pt x="56409" y="22783"/>
                  </a:cubicBezTo>
                  <a:cubicBezTo>
                    <a:pt x="56456" y="22736"/>
                    <a:pt x="56471" y="22705"/>
                    <a:pt x="56487" y="22659"/>
                  </a:cubicBezTo>
                  <a:cubicBezTo>
                    <a:pt x="58258" y="20388"/>
                    <a:pt x="60542" y="19595"/>
                    <a:pt x="62984" y="19595"/>
                  </a:cubicBezTo>
                  <a:close/>
                  <a:moveTo>
                    <a:pt x="49793" y="40257"/>
                  </a:moveTo>
                  <a:cubicBezTo>
                    <a:pt x="50746" y="40257"/>
                    <a:pt x="51631" y="40617"/>
                    <a:pt x="52160" y="41565"/>
                  </a:cubicBezTo>
                  <a:cubicBezTo>
                    <a:pt x="53168" y="43349"/>
                    <a:pt x="52361" y="45334"/>
                    <a:pt x="50609" y="46249"/>
                  </a:cubicBezTo>
                  <a:cubicBezTo>
                    <a:pt x="50599" y="46239"/>
                    <a:pt x="50591" y="46236"/>
                    <a:pt x="50583" y="46236"/>
                  </a:cubicBezTo>
                  <a:cubicBezTo>
                    <a:pt x="50566" y="46236"/>
                    <a:pt x="50552" y="46254"/>
                    <a:pt x="50531" y="46264"/>
                  </a:cubicBezTo>
                  <a:cubicBezTo>
                    <a:pt x="50485" y="46280"/>
                    <a:pt x="50422" y="46326"/>
                    <a:pt x="50360" y="46342"/>
                  </a:cubicBezTo>
                  <a:cubicBezTo>
                    <a:pt x="50329" y="46171"/>
                    <a:pt x="50267" y="45985"/>
                    <a:pt x="50205" y="45815"/>
                  </a:cubicBezTo>
                  <a:cubicBezTo>
                    <a:pt x="51617" y="45489"/>
                    <a:pt x="52284" y="43783"/>
                    <a:pt x="51601" y="42496"/>
                  </a:cubicBezTo>
                  <a:cubicBezTo>
                    <a:pt x="51036" y="41415"/>
                    <a:pt x="49944" y="40920"/>
                    <a:pt x="48815" y="40920"/>
                  </a:cubicBezTo>
                  <a:cubicBezTo>
                    <a:pt x="48209" y="40920"/>
                    <a:pt x="47593" y="41062"/>
                    <a:pt x="47041" y="41332"/>
                  </a:cubicBezTo>
                  <a:cubicBezTo>
                    <a:pt x="46896" y="41405"/>
                    <a:pt x="46996" y="41614"/>
                    <a:pt x="47137" y="41614"/>
                  </a:cubicBezTo>
                  <a:cubicBezTo>
                    <a:pt x="47146" y="41614"/>
                    <a:pt x="47156" y="41613"/>
                    <a:pt x="47165" y="41612"/>
                  </a:cubicBezTo>
                  <a:cubicBezTo>
                    <a:pt x="47673" y="41461"/>
                    <a:pt x="48211" y="41359"/>
                    <a:pt x="48735" y="41359"/>
                  </a:cubicBezTo>
                  <a:cubicBezTo>
                    <a:pt x="49509" y="41359"/>
                    <a:pt x="50253" y="41582"/>
                    <a:pt x="50826" y="42201"/>
                  </a:cubicBezTo>
                  <a:cubicBezTo>
                    <a:pt x="51834" y="43302"/>
                    <a:pt x="51446" y="44915"/>
                    <a:pt x="50066" y="45380"/>
                  </a:cubicBezTo>
                  <a:cubicBezTo>
                    <a:pt x="49430" y="43752"/>
                    <a:pt x="48236" y="42309"/>
                    <a:pt x="46654" y="41332"/>
                  </a:cubicBezTo>
                  <a:lnTo>
                    <a:pt x="46700" y="41332"/>
                  </a:lnTo>
                  <a:cubicBezTo>
                    <a:pt x="47528" y="40728"/>
                    <a:pt x="48704" y="40257"/>
                    <a:pt x="49793" y="40257"/>
                  </a:cubicBezTo>
                  <a:close/>
                  <a:moveTo>
                    <a:pt x="33981" y="41369"/>
                  </a:moveTo>
                  <a:cubicBezTo>
                    <a:pt x="34920" y="41369"/>
                    <a:pt x="35946" y="41950"/>
                    <a:pt x="36712" y="42496"/>
                  </a:cubicBezTo>
                  <a:cubicBezTo>
                    <a:pt x="35673" y="43581"/>
                    <a:pt x="34866" y="44915"/>
                    <a:pt x="34463" y="46357"/>
                  </a:cubicBezTo>
                  <a:cubicBezTo>
                    <a:pt x="33533" y="45334"/>
                    <a:pt x="31284" y="43705"/>
                    <a:pt x="32416" y="42185"/>
                  </a:cubicBezTo>
                  <a:cubicBezTo>
                    <a:pt x="32849" y="41592"/>
                    <a:pt x="33398" y="41369"/>
                    <a:pt x="33981" y="41369"/>
                  </a:cubicBezTo>
                  <a:close/>
                  <a:moveTo>
                    <a:pt x="79596" y="26521"/>
                  </a:moveTo>
                  <a:cubicBezTo>
                    <a:pt x="78185" y="28661"/>
                    <a:pt x="78216" y="31468"/>
                    <a:pt x="77642" y="33950"/>
                  </a:cubicBezTo>
                  <a:cubicBezTo>
                    <a:pt x="76587" y="38510"/>
                    <a:pt x="74230" y="44186"/>
                    <a:pt x="69747" y="46264"/>
                  </a:cubicBezTo>
                  <a:cubicBezTo>
                    <a:pt x="69701" y="46249"/>
                    <a:pt x="69670" y="46249"/>
                    <a:pt x="69608" y="46249"/>
                  </a:cubicBezTo>
                  <a:cubicBezTo>
                    <a:pt x="67514" y="46280"/>
                    <a:pt x="65312" y="46187"/>
                    <a:pt x="63233" y="46575"/>
                  </a:cubicBezTo>
                  <a:cubicBezTo>
                    <a:pt x="62939" y="43488"/>
                    <a:pt x="62008" y="40448"/>
                    <a:pt x="60473" y="37734"/>
                  </a:cubicBezTo>
                  <a:lnTo>
                    <a:pt x="60473" y="37734"/>
                  </a:lnTo>
                  <a:cubicBezTo>
                    <a:pt x="61392" y="37891"/>
                    <a:pt x="62305" y="37966"/>
                    <a:pt x="63205" y="37966"/>
                  </a:cubicBezTo>
                  <a:cubicBezTo>
                    <a:pt x="70346" y="37966"/>
                    <a:pt x="76733" y="33228"/>
                    <a:pt x="79487" y="26521"/>
                  </a:cubicBezTo>
                  <a:close/>
                  <a:moveTo>
                    <a:pt x="42202" y="40759"/>
                  </a:moveTo>
                  <a:lnTo>
                    <a:pt x="42202" y="40759"/>
                  </a:lnTo>
                  <a:cubicBezTo>
                    <a:pt x="42032" y="42154"/>
                    <a:pt x="41954" y="43550"/>
                    <a:pt x="42109" y="44946"/>
                  </a:cubicBezTo>
                  <a:cubicBezTo>
                    <a:pt x="41055" y="45008"/>
                    <a:pt x="40186" y="45722"/>
                    <a:pt x="39829" y="46652"/>
                  </a:cubicBezTo>
                  <a:cubicBezTo>
                    <a:pt x="38635" y="45660"/>
                    <a:pt x="37301" y="44900"/>
                    <a:pt x="35859" y="44310"/>
                  </a:cubicBezTo>
                  <a:cubicBezTo>
                    <a:pt x="37224" y="42108"/>
                    <a:pt x="39659" y="40790"/>
                    <a:pt x="42202" y="40759"/>
                  </a:cubicBezTo>
                  <a:close/>
                  <a:moveTo>
                    <a:pt x="27547" y="38393"/>
                  </a:moveTo>
                  <a:cubicBezTo>
                    <a:pt x="28260" y="38393"/>
                    <a:pt x="28980" y="38455"/>
                    <a:pt x="29655" y="38510"/>
                  </a:cubicBezTo>
                  <a:cubicBezTo>
                    <a:pt x="31749" y="38680"/>
                    <a:pt x="33703" y="39146"/>
                    <a:pt x="35518" y="40076"/>
                  </a:cubicBezTo>
                  <a:cubicBezTo>
                    <a:pt x="34904" y="39889"/>
                    <a:pt x="34264" y="39776"/>
                    <a:pt x="33651" y="39776"/>
                  </a:cubicBezTo>
                  <a:cubicBezTo>
                    <a:pt x="32484" y="39776"/>
                    <a:pt x="31413" y="40187"/>
                    <a:pt x="30803" y="41286"/>
                  </a:cubicBezTo>
                  <a:cubicBezTo>
                    <a:pt x="29485" y="43643"/>
                    <a:pt x="31361" y="45753"/>
                    <a:pt x="33284" y="46993"/>
                  </a:cubicBezTo>
                  <a:cubicBezTo>
                    <a:pt x="29965" y="45737"/>
                    <a:pt x="27158" y="43457"/>
                    <a:pt x="25638" y="40138"/>
                  </a:cubicBezTo>
                  <a:cubicBezTo>
                    <a:pt x="24847" y="38432"/>
                    <a:pt x="25157" y="38572"/>
                    <a:pt x="26646" y="38432"/>
                  </a:cubicBezTo>
                  <a:cubicBezTo>
                    <a:pt x="26942" y="38404"/>
                    <a:pt x="27244" y="38393"/>
                    <a:pt x="27547" y="38393"/>
                  </a:cubicBezTo>
                  <a:close/>
                  <a:moveTo>
                    <a:pt x="33643" y="40359"/>
                  </a:moveTo>
                  <a:cubicBezTo>
                    <a:pt x="35036" y="40359"/>
                    <a:pt x="36637" y="41052"/>
                    <a:pt x="37581" y="41705"/>
                  </a:cubicBezTo>
                  <a:cubicBezTo>
                    <a:pt x="37410" y="41844"/>
                    <a:pt x="37239" y="41999"/>
                    <a:pt x="37053" y="42170"/>
                  </a:cubicBezTo>
                  <a:cubicBezTo>
                    <a:pt x="36201" y="41521"/>
                    <a:pt x="35055" y="40923"/>
                    <a:pt x="33986" y="40923"/>
                  </a:cubicBezTo>
                  <a:cubicBezTo>
                    <a:pt x="33266" y="40923"/>
                    <a:pt x="32581" y="41194"/>
                    <a:pt x="32044" y="41906"/>
                  </a:cubicBezTo>
                  <a:cubicBezTo>
                    <a:pt x="30741" y="43612"/>
                    <a:pt x="32928" y="45861"/>
                    <a:pt x="34386" y="46606"/>
                  </a:cubicBezTo>
                  <a:lnTo>
                    <a:pt x="34432" y="46606"/>
                  </a:lnTo>
                  <a:cubicBezTo>
                    <a:pt x="34386" y="46792"/>
                    <a:pt x="34324" y="46962"/>
                    <a:pt x="34308" y="47133"/>
                  </a:cubicBezTo>
                  <a:cubicBezTo>
                    <a:pt x="32586" y="45985"/>
                    <a:pt x="30276" y="44248"/>
                    <a:pt x="31206" y="41875"/>
                  </a:cubicBezTo>
                  <a:cubicBezTo>
                    <a:pt x="31648" y="40758"/>
                    <a:pt x="32586" y="40359"/>
                    <a:pt x="33643" y="40359"/>
                  </a:cubicBezTo>
                  <a:close/>
                  <a:moveTo>
                    <a:pt x="21733" y="21231"/>
                  </a:moveTo>
                  <a:cubicBezTo>
                    <a:pt x="23565" y="21231"/>
                    <a:pt x="25298" y="21657"/>
                    <a:pt x="26770" y="22907"/>
                  </a:cubicBezTo>
                  <a:cubicBezTo>
                    <a:pt x="25223" y="22311"/>
                    <a:pt x="23658" y="22078"/>
                    <a:pt x="22083" y="22078"/>
                  </a:cubicBezTo>
                  <a:cubicBezTo>
                    <a:pt x="16386" y="22078"/>
                    <a:pt x="10538" y="25126"/>
                    <a:pt x="4759" y="25126"/>
                  </a:cubicBezTo>
                  <a:cubicBezTo>
                    <a:pt x="4351" y="25126"/>
                    <a:pt x="3944" y="25111"/>
                    <a:pt x="3537" y="25078"/>
                  </a:cubicBezTo>
                  <a:cubicBezTo>
                    <a:pt x="3526" y="25077"/>
                    <a:pt x="3515" y="25076"/>
                    <a:pt x="3504" y="25076"/>
                  </a:cubicBezTo>
                  <a:cubicBezTo>
                    <a:pt x="3262" y="25076"/>
                    <a:pt x="3139" y="25397"/>
                    <a:pt x="3258" y="25590"/>
                  </a:cubicBezTo>
                  <a:cubicBezTo>
                    <a:pt x="5708" y="30367"/>
                    <a:pt x="6453" y="35609"/>
                    <a:pt x="8143" y="40650"/>
                  </a:cubicBezTo>
                  <a:cubicBezTo>
                    <a:pt x="9089" y="43442"/>
                    <a:pt x="10346" y="46295"/>
                    <a:pt x="12905" y="47815"/>
                  </a:cubicBezTo>
                  <a:cubicBezTo>
                    <a:pt x="12812" y="47831"/>
                    <a:pt x="12734" y="47846"/>
                    <a:pt x="12641" y="47893"/>
                  </a:cubicBezTo>
                  <a:cubicBezTo>
                    <a:pt x="7228" y="46528"/>
                    <a:pt x="5848" y="39874"/>
                    <a:pt x="4716" y="35004"/>
                  </a:cubicBezTo>
                  <a:cubicBezTo>
                    <a:pt x="4297" y="33159"/>
                    <a:pt x="3909" y="31298"/>
                    <a:pt x="3351" y="29468"/>
                  </a:cubicBezTo>
                  <a:cubicBezTo>
                    <a:pt x="2994" y="28335"/>
                    <a:pt x="1443" y="25792"/>
                    <a:pt x="1412" y="24706"/>
                  </a:cubicBezTo>
                  <a:cubicBezTo>
                    <a:pt x="1383" y="23994"/>
                    <a:pt x="1501" y="23914"/>
                    <a:pt x="1871" y="23914"/>
                  </a:cubicBezTo>
                  <a:cubicBezTo>
                    <a:pt x="1978" y="23914"/>
                    <a:pt x="2106" y="23921"/>
                    <a:pt x="2258" y="23921"/>
                  </a:cubicBezTo>
                  <a:cubicBezTo>
                    <a:pt x="2415" y="23921"/>
                    <a:pt x="2598" y="23913"/>
                    <a:pt x="2808" y="23884"/>
                  </a:cubicBezTo>
                  <a:cubicBezTo>
                    <a:pt x="3987" y="23713"/>
                    <a:pt x="5274" y="23838"/>
                    <a:pt x="6468" y="23729"/>
                  </a:cubicBezTo>
                  <a:cubicBezTo>
                    <a:pt x="8531" y="23574"/>
                    <a:pt x="10578" y="23310"/>
                    <a:pt x="12595" y="22922"/>
                  </a:cubicBezTo>
                  <a:cubicBezTo>
                    <a:pt x="15439" y="22383"/>
                    <a:pt x="18721" y="21231"/>
                    <a:pt x="21733" y="21231"/>
                  </a:cubicBezTo>
                  <a:close/>
                  <a:moveTo>
                    <a:pt x="4359" y="26273"/>
                  </a:moveTo>
                  <a:lnTo>
                    <a:pt x="4359" y="26273"/>
                  </a:lnTo>
                  <a:cubicBezTo>
                    <a:pt x="7427" y="33927"/>
                    <a:pt x="14825" y="38461"/>
                    <a:pt x="22935" y="38461"/>
                  </a:cubicBezTo>
                  <a:cubicBezTo>
                    <a:pt x="23189" y="38461"/>
                    <a:pt x="23444" y="38457"/>
                    <a:pt x="23699" y="38448"/>
                  </a:cubicBezTo>
                  <a:lnTo>
                    <a:pt x="23699" y="38448"/>
                  </a:lnTo>
                  <a:cubicBezTo>
                    <a:pt x="22645" y="40526"/>
                    <a:pt x="21916" y="42790"/>
                    <a:pt x="21606" y="45194"/>
                  </a:cubicBezTo>
                  <a:cubicBezTo>
                    <a:pt x="21497" y="46187"/>
                    <a:pt x="21435" y="47195"/>
                    <a:pt x="21451" y="48203"/>
                  </a:cubicBezTo>
                  <a:cubicBezTo>
                    <a:pt x="18876" y="48126"/>
                    <a:pt x="16317" y="48064"/>
                    <a:pt x="13742" y="47815"/>
                  </a:cubicBezTo>
                  <a:cubicBezTo>
                    <a:pt x="9896" y="45272"/>
                    <a:pt x="8733" y="40898"/>
                    <a:pt x="7647" y="36648"/>
                  </a:cubicBezTo>
                  <a:cubicBezTo>
                    <a:pt x="7182" y="34803"/>
                    <a:pt x="6748" y="32942"/>
                    <a:pt x="6174" y="31127"/>
                  </a:cubicBezTo>
                  <a:cubicBezTo>
                    <a:pt x="6050" y="30662"/>
                    <a:pt x="4188" y="26722"/>
                    <a:pt x="4359" y="26273"/>
                  </a:cubicBezTo>
                  <a:close/>
                  <a:moveTo>
                    <a:pt x="57988" y="46610"/>
                  </a:moveTo>
                  <a:cubicBezTo>
                    <a:pt x="58061" y="46610"/>
                    <a:pt x="58135" y="46619"/>
                    <a:pt x="58208" y="46637"/>
                  </a:cubicBezTo>
                  <a:lnTo>
                    <a:pt x="58255" y="46637"/>
                  </a:lnTo>
                  <a:cubicBezTo>
                    <a:pt x="58937" y="47040"/>
                    <a:pt x="58984" y="48126"/>
                    <a:pt x="58022" y="48203"/>
                  </a:cubicBezTo>
                  <a:cubicBezTo>
                    <a:pt x="58002" y="48204"/>
                    <a:pt x="57982" y="48205"/>
                    <a:pt x="57962" y="48205"/>
                  </a:cubicBezTo>
                  <a:cubicBezTo>
                    <a:pt x="57507" y="48205"/>
                    <a:pt x="57123" y="47873"/>
                    <a:pt x="57123" y="47412"/>
                  </a:cubicBezTo>
                  <a:cubicBezTo>
                    <a:pt x="57123" y="46920"/>
                    <a:pt x="57545" y="46610"/>
                    <a:pt x="57988" y="46610"/>
                  </a:cubicBezTo>
                  <a:close/>
                  <a:moveTo>
                    <a:pt x="25514" y="47179"/>
                  </a:moveTo>
                  <a:cubicBezTo>
                    <a:pt x="25778" y="47428"/>
                    <a:pt x="26088" y="47676"/>
                    <a:pt x="26181" y="48048"/>
                  </a:cubicBezTo>
                  <a:cubicBezTo>
                    <a:pt x="26277" y="48459"/>
                    <a:pt x="26021" y="48992"/>
                    <a:pt x="25586" y="48992"/>
                  </a:cubicBezTo>
                  <a:cubicBezTo>
                    <a:pt x="25529" y="48992"/>
                    <a:pt x="25468" y="48983"/>
                    <a:pt x="25406" y="48963"/>
                  </a:cubicBezTo>
                  <a:cubicBezTo>
                    <a:pt x="24971" y="48824"/>
                    <a:pt x="24599" y="48281"/>
                    <a:pt x="24708" y="47815"/>
                  </a:cubicBezTo>
                  <a:cubicBezTo>
                    <a:pt x="24816" y="47412"/>
                    <a:pt x="25157" y="47257"/>
                    <a:pt x="25514" y="47179"/>
                  </a:cubicBezTo>
                  <a:close/>
                  <a:moveTo>
                    <a:pt x="42307" y="45582"/>
                  </a:moveTo>
                  <a:cubicBezTo>
                    <a:pt x="43596" y="45582"/>
                    <a:pt x="44591" y="46755"/>
                    <a:pt x="44358" y="48079"/>
                  </a:cubicBezTo>
                  <a:cubicBezTo>
                    <a:pt x="44172" y="49106"/>
                    <a:pt x="43194" y="49846"/>
                    <a:pt x="42184" y="49846"/>
                  </a:cubicBezTo>
                  <a:cubicBezTo>
                    <a:pt x="42019" y="49846"/>
                    <a:pt x="41854" y="49826"/>
                    <a:pt x="41691" y="49785"/>
                  </a:cubicBezTo>
                  <a:cubicBezTo>
                    <a:pt x="40838" y="49583"/>
                    <a:pt x="40202" y="48886"/>
                    <a:pt x="40264" y="47970"/>
                  </a:cubicBezTo>
                  <a:cubicBezTo>
                    <a:pt x="40326" y="47288"/>
                    <a:pt x="40682" y="46683"/>
                    <a:pt x="40993" y="46094"/>
                  </a:cubicBezTo>
                  <a:lnTo>
                    <a:pt x="40993" y="46047"/>
                  </a:lnTo>
                  <a:cubicBezTo>
                    <a:pt x="41272" y="45815"/>
                    <a:pt x="41613" y="45644"/>
                    <a:pt x="42047" y="45598"/>
                  </a:cubicBezTo>
                  <a:cubicBezTo>
                    <a:pt x="42135" y="45587"/>
                    <a:pt x="42222" y="45582"/>
                    <a:pt x="42307" y="45582"/>
                  </a:cubicBezTo>
                  <a:close/>
                  <a:moveTo>
                    <a:pt x="35657" y="44605"/>
                  </a:moveTo>
                  <a:cubicBezTo>
                    <a:pt x="37038" y="45365"/>
                    <a:pt x="38325" y="46264"/>
                    <a:pt x="39597" y="47164"/>
                  </a:cubicBezTo>
                  <a:cubicBezTo>
                    <a:pt x="39612" y="47195"/>
                    <a:pt x="39643" y="47195"/>
                    <a:pt x="39674" y="47211"/>
                  </a:cubicBezTo>
                  <a:cubicBezTo>
                    <a:pt x="39643" y="47505"/>
                    <a:pt x="39643" y="47815"/>
                    <a:pt x="39721" y="48126"/>
                  </a:cubicBezTo>
                  <a:cubicBezTo>
                    <a:pt x="39690" y="48312"/>
                    <a:pt x="39721" y="48513"/>
                    <a:pt x="39752" y="48684"/>
                  </a:cubicBezTo>
                  <a:cubicBezTo>
                    <a:pt x="38341" y="49490"/>
                    <a:pt x="36945" y="50390"/>
                    <a:pt x="35626" y="51336"/>
                  </a:cubicBezTo>
                  <a:cubicBezTo>
                    <a:pt x="35595" y="51336"/>
                    <a:pt x="35564" y="51383"/>
                    <a:pt x="35549" y="51398"/>
                  </a:cubicBezTo>
                  <a:cubicBezTo>
                    <a:pt x="35021" y="50312"/>
                    <a:pt x="34711" y="49134"/>
                    <a:pt x="34758" y="47893"/>
                  </a:cubicBezTo>
                  <a:cubicBezTo>
                    <a:pt x="34773" y="47831"/>
                    <a:pt x="34773" y="47769"/>
                    <a:pt x="34758" y="47738"/>
                  </a:cubicBezTo>
                  <a:cubicBezTo>
                    <a:pt x="34789" y="47024"/>
                    <a:pt x="34928" y="46295"/>
                    <a:pt x="35192" y="45582"/>
                  </a:cubicBezTo>
                  <a:cubicBezTo>
                    <a:pt x="35332" y="45225"/>
                    <a:pt x="35487" y="44915"/>
                    <a:pt x="35657" y="44605"/>
                  </a:cubicBezTo>
                  <a:close/>
                  <a:moveTo>
                    <a:pt x="48360" y="43845"/>
                  </a:moveTo>
                  <a:cubicBezTo>
                    <a:pt x="50112" y="46187"/>
                    <a:pt x="50422" y="49366"/>
                    <a:pt x="48546" y="51925"/>
                  </a:cubicBezTo>
                  <a:cubicBezTo>
                    <a:pt x="48236" y="51414"/>
                    <a:pt x="47429" y="51072"/>
                    <a:pt x="47010" y="50762"/>
                  </a:cubicBezTo>
                  <a:cubicBezTo>
                    <a:pt x="46219" y="50204"/>
                    <a:pt x="45397" y="49630"/>
                    <a:pt x="44560" y="49134"/>
                  </a:cubicBezTo>
                  <a:cubicBezTo>
                    <a:pt x="44746" y="48855"/>
                    <a:pt x="44870" y="48544"/>
                    <a:pt x="44932" y="48219"/>
                  </a:cubicBezTo>
                  <a:cubicBezTo>
                    <a:pt x="45072" y="47536"/>
                    <a:pt x="44948" y="46885"/>
                    <a:pt x="44637" y="46342"/>
                  </a:cubicBezTo>
                  <a:cubicBezTo>
                    <a:pt x="45878" y="45551"/>
                    <a:pt x="47119" y="44776"/>
                    <a:pt x="48298" y="43922"/>
                  </a:cubicBezTo>
                  <a:cubicBezTo>
                    <a:pt x="48329" y="43891"/>
                    <a:pt x="48344" y="43876"/>
                    <a:pt x="48360" y="43845"/>
                  </a:cubicBezTo>
                  <a:close/>
                  <a:moveTo>
                    <a:pt x="34246" y="49677"/>
                  </a:moveTo>
                  <a:cubicBezTo>
                    <a:pt x="34448" y="51026"/>
                    <a:pt x="35021" y="52344"/>
                    <a:pt x="36092" y="53476"/>
                  </a:cubicBezTo>
                  <a:cubicBezTo>
                    <a:pt x="35794" y="53600"/>
                    <a:pt x="35482" y="53661"/>
                    <a:pt x="35177" y="53661"/>
                  </a:cubicBezTo>
                  <a:cubicBezTo>
                    <a:pt x="34371" y="53661"/>
                    <a:pt x="33615" y="53231"/>
                    <a:pt x="33300" y="52375"/>
                  </a:cubicBezTo>
                  <a:cubicBezTo>
                    <a:pt x="32912" y="51259"/>
                    <a:pt x="33471" y="50390"/>
                    <a:pt x="34246" y="49677"/>
                  </a:cubicBezTo>
                  <a:close/>
                  <a:moveTo>
                    <a:pt x="50407" y="49475"/>
                  </a:moveTo>
                  <a:cubicBezTo>
                    <a:pt x="51462" y="50359"/>
                    <a:pt x="51818" y="51941"/>
                    <a:pt x="50996" y="53120"/>
                  </a:cubicBezTo>
                  <a:cubicBezTo>
                    <a:pt x="50449" y="53909"/>
                    <a:pt x="49538" y="54284"/>
                    <a:pt x="48622" y="54284"/>
                  </a:cubicBezTo>
                  <a:cubicBezTo>
                    <a:pt x="48187" y="54284"/>
                    <a:pt x="47751" y="54199"/>
                    <a:pt x="47352" y="54035"/>
                  </a:cubicBezTo>
                  <a:cubicBezTo>
                    <a:pt x="48158" y="53430"/>
                    <a:pt x="48856" y="52732"/>
                    <a:pt x="49414" y="51863"/>
                  </a:cubicBezTo>
                  <a:cubicBezTo>
                    <a:pt x="49911" y="51088"/>
                    <a:pt x="50221" y="50281"/>
                    <a:pt x="50407" y="49475"/>
                  </a:cubicBezTo>
                  <a:close/>
                  <a:moveTo>
                    <a:pt x="34153" y="48544"/>
                  </a:moveTo>
                  <a:cubicBezTo>
                    <a:pt x="34153" y="48777"/>
                    <a:pt x="34168" y="48994"/>
                    <a:pt x="34199" y="49227"/>
                  </a:cubicBezTo>
                  <a:cubicBezTo>
                    <a:pt x="32990" y="50018"/>
                    <a:pt x="32261" y="51398"/>
                    <a:pt x="32928" y="52794"/>
                  </a:cubicBezTo>
                  <a:cubicBezTo>
                    <a:pt x="33375" y="53678"/>
                    <a:pt x="34255" y="54144"/>
                    <a:pt x="35161" y="54144"/>
                  </a:cubicBezTo>
                  <a:cubicBezTo>
                    <a:pt x="35605" y="54144"/>
                    <a:pt x="36055" y="54032"/>
                    <a:pt x="36464" y="53802"/>
                  </a:cubicBezTo>
                  <a:cubicBezTo>
                    <a:pt x="36572" y="53911"/>
                    <a:pt x="36697" y="54035"/>
                    <a:pt x="36836" y="54128"/>
                  </a:cubicBezTo>
                  <a:cubicBezTo>
                    <a:pt x="36050" y="54402"/>
                    <a:pt x="35130" y="54646"/>
                    <a:pt x="34265" y="54646"/>
                  </a:cubicBezTo>
                  <a:cubicBezTo>
                    <a:pt x="33271" y="54646"/>
                    <a:pt x="32351" y="54323"/>
                    <a:pt x="31795" y="53352"/>
                  </a:cubicBezTo>
                  <a:cubicBezTo>
                    <a:pt x="30632" y="51367"/>
                    <a:pt x="32571" y="49599"/>
                    <a:pt x="34122" y="48591"/>
                  </a:cubicBezTo>
                  <a:lnTo>
                    <a:pt x="34153" y="48544"/>
                  </a:lnTo>
                  <a:close/>
                  <a:moveTo>
                    <a:pt x="44281" y="49506"/>
                  </a:moveTo>
                  <a:cubicBezTo>
                    <a:pt x="44808" y="49940"/>
                    <a:pt x="45382" y="50374"/>
                    <a:pt x="45940" y="50793"/>
                  </a:cubicBezTo>
                  <a:cubicBezTo>
                    <a:pt x="46142" y="50933"/>
                    <a:pt x="48019" y="52189"/>
                    <a:pt x="48003" y="52298"/>
                  </a:cubicBezTo>
                  <a:cubicBezTo>
                    <a:pt x="47956" y="52391"/>
                    <a:pt x="47972" y="52484"/>
                    <a:pt x="48034" y="52546"/>
                  </a:cubicBezTo>
                  <a:cubicBezTo>
                    <a:pt x="47972" y="52608"/>
                    <a:pt x="47925" y="52685"/>
                    <a:pt x="47863" y="52732"/>
                  </a:cubicBezTo>
                  <a:cubicBezTo>
                    <a:pt x="46312" y="54329"/>
                    <a:pt x="44219" y="55182"/>
                    <a:pt x="42063" y="55338"/>
                  </a:cubicBezTo>
                  <a:cubicBezTo>
                    <a:pt x="42109" y="55291"/>
                    <a:pt x="42140" y="55244"/>
                    <a:pt x="42140" y="55167"/>
                  </a:cubicBezTo>
                  <a:cubicBezTo>
                    <a:pt x="42342" y="53616"/>
                    <a:pt x="42358" y="51987"/>
                    <a:pt x="42342" y="50437"/>
                  </a:cubicBezTo>
                  <a:cubicBezTo>
                    <a:pt x="43071" y="50390"/>
                    <a:pt x="43784" y="50049"/>
                    <a:pt x="44281" y="49506"/>
                  </a:cubicBezTo>
                  <a:close/>
                  <a:moveTo>
                    <a:pt x="39938" y="49227"/>
                  </a:moveTo>
                  <a:cubicBezTo>
                    <a:pt x="40140" y="49614"/>
                    <a:pt x="40496" y="49940"/>
                    <a:pt x="41024" y="50204"/>
                  </a:cubicBezTo>
                  <a:cubicBezTo>
                    <a:pt x="41287" y="50328"/>
                    <a:pt x="41582" y="50390"/>
                    <a:pt x="41892" y="50421"/>
                  </a:cubicBezTo>
                  <a:cubicBezTo>
                    <a:pt x="41691" y="51972"/>
                    <a:pt x="41520" y="53600"/>
                    <a:pt x="41536" y="55151"/>
                  </a:cubicBezTo>
                  <a:cubicBezTo>
                    <a:pt x="41536" y="55229"/>
                    <a:pt x="41582" y="55291"/>
                    <a:pt x="41613" y="55353"/>
                  </a:cubicBezTo>
                  <a:cubicBezTo>
                    <a:pt x="41565" y="55354"/>
                    <a:pt x="41516" y="55354"/>
                    <a:pt x="41468" y="55354"/>
                  </a:cubicBezTo>
                  <a:cubicBezTo>
                    <a:pt x="40552" y="55354"/>
                    <a:pt x="39611" y="55216"/>
                    <a:pt x="38713" y="54965"/>
                  </a:cubicBezTo>
                  <a:cubicBezTo>
                    <a:pt x="38671" y="54860"/>
                    <a:pt x="38550" y="54798"/>
                    <a:pt x="38433" y="54798"/>
                  </a:cubicBezTo>
                  <a:cubicBezTo>
                    <a:pt x="38378" y="54798"/>
                    <a:pt x="38323" y="54811"/>
                    <a:pt x="38278" y="54841"/>
                  </a:cubicBezTo>
                  <a:lnTo>
                    <a:pt x="38232" y="54841"/>
                  </a:lnTo>
                  <a:cubicBezTo>
                    <a:pt x="38263" y="54779"/>
                    <a:pt x="38263" y="54717"/>
                    <a:pt x="38201" y="54671"/>
                  </a:cubicBezTo>
                  <a:cubicBezTo>
                    <a:pt x="37162" y="53849"/>
                    <a:pt x="36309" y="52840"/>
                    <a:pt x="35704" y="51708"/>
                  </a:cubicBezTo>
                  <a:cubicBezTo>
                    <a:pt x="35750" y="51708"/>
                    <a:pt x="35781" y="51708"/>
                    <a:pt x="35828" y="51693"/>
                  </a:cubicBezTo>
                  <a:cubicBezTo>
                    <a:pt x="37224" y="50948"/>
                    <a:pt x="38620" y="50095"/>
                    <a:pt x="39938" y="49227"/>
                  </a:cubicBezTo>
                  <a:close/>
                  <a:moveTo>
                    <a:pt x="50531" y="47676"/>
                  </a:moveTo>
                  <a:cubicBezTo>
                    <a:pt x="52113" y="49289"/>
                    <a:pt x="54067" y="51538"/>
                    <a:pt x="52842" y="53880"/>
                  </a:cubicBezTo>
                  <a:cubicBezTo>
                    <a:pt x="52147" y="55238"/>
                    <a:pt x="51017" y="55692"/>
                    <a:pt x="49784" y="55692"/>
                  </a:cubicBezTo>
                  <a:cubicBezTo>
                    <a:pt x="48567" y="55692"/>
                    <a:pt x="47251" y="55249"/>
                    <a:pt x="46157" y="54795"/>
                  </a:cubicBezTo>
                  <a:cubicBezTo>
                    <a:pt x="46452" y="54640"/>
                    <a:pt x="46731" y="54469"/>
                    <a:pt x="47010" y="54267"/>
                  </a:cubicBezTo>
                  <a:cubicBezTo>
                    <a:pt x="47547" y="54552"/>
                    <a:pt x="48153" y="54698"/>
                    <a:pt x="48755" y="54698"/>
                  </a:cubicBezTo>
                  <a:cubicBezTo>
                    <a:pt x="49824" y="54698"/>
                    <a:pt x="50877" y="54237"/>
                    <a:pt x="51493" y="53275"/>
                  </a:cubicBezTo>
                  <a:cubicBezTo>
                    <a:pt x="52392" y="51848"/>
                    <a:pt x="51958" y="49816"/>
                    <a:pt x="50531" y="48901"/>
                  </a:cubicBezTo>
                  <a:cubicBezTo>
                    <a:pt x="50516" y="48901"/>
                    <a:pt x="50516" y="48901"/>
                    <a:pt x="50500" y="48870"/>
                  </a:cubicBezTo>
                  <a:cubicBezTo>
                    <a:pt x="50562" y="48467"/>
                    <a:pt x="50562" y="48079"/>
                    <a:pt x="50531" y="47676"/>
                  </a:cubicBezTo>
                  <a:close/>
                  <a:moveTo>
                    <a:pt x="59682" y="37812"/>
                  </a:moveTo>
                  <a:cubicBezTo>
                    <a:pt x="62380" y="42294"/>
                    <a:pt x="63482" y="47722"/>
                    <a:pt x="62287" y="53073"/>
                  </a:cubicBezTo>
                  <a:cubicBezTo>
                    <a:pt x="61931" y="54624"/>
                    <a:pt x="61419" y="56020"/>
                    <a:pt x="60736" y="57307"/>
                  </a:cubicBezTo>
                  <a:cubicBezTo>
                    <a:pt x="60690" y="57338"/>
                    <a:pt x="60659" y="57338"/>
                    <a:pt x="60643" y="57354"/>
                  </a:cubicBezTo>
                  <a:cubicBezTo>
                    <a:pt x="58363" y="52965"/>
                    <a:pt x="55106" y="49459"/>
                    <a:pt x="50888" y="46885"/>
                  </a:cubicBezTo>
                  <a:lnTo>
                    <a:pt x="50888" y="46885"/>
                  </a:lnTo>
                  <a:cubicBezTo>
                    <a:pt x="52764" y="47055"/>
                    <a:pt x="54672" y="47148"/>
                    <a:pt x="56564" y="47211"/>
                  </a:cubicBezTo>
                  <a:cubicBezTo>
                    <a:pt x="56440" y="47986"/>
                    <a:pt x="57030" y="48730"/>
                    <a:pt x="57805" y="48777"/>
                  </a:cubicBezTo>
                  <a:cubicBezTo>
                    <a:pt x="57846" y="48780"/>
                    <a:pt x="57887" y="48782"/>
                    <a:pt x="57928" y="48782"/>
                  </a:cubicBezTo>
                  <a:cubicBezTo>
                    <a:pt x="58616" y="48782"/>
                    <a:pt x="59282" y="48300"/>
                    <a:pt x="59341" y="47583"/>
                  </a:cubicBezTo>
                  <a:cubicBezTo>
                    <a:pt x="59387" y="46838"/>
                    <a:pt x="58875" y="46094"/>
                    <a:pt x="58115" y="46016"/>
                  </a:cubicBezTo>
                  <a:cubicBezTo>
                    <a:pt x="58094" y="46012"/>
                    <a:pt x="58075" y="46009"/>
                    <a:pt x="58057" y="46009"/>
                  </a:cubicBezTo>
                  <a:cubicBezTo>
                    <a:pt x="57954" y="46009"/>
                    <a:pt x="57896" y="46081"/>
                    <a:pt x="57883" y="46187"/>
                  </a:cubicBezTo>
                  <a:cubicBezTo>
                    <a:pt x="57825" y="46179"/>
                    <a:pt x="57769" y="46175"/>
                    <a:pt x="57713" y="46175"/>
                  </a:cubicBezTo>
                  <a:cubicBezTo>
                    <a:pt x="57329" y="46175"/>
                    <a:pt x="56983" y="46358"/>
                    <a:pt x="56766" y="46683"/>
                  </a:cubicBezTo>
                  <a:cubicBezTo>
                    <a:pt x="56735" y="46683"/>
                    <a:pt x="56719" y="46668"/>
                    <a:pt x="56704" y="46668"/>
                  </a:cubicBezTo>
                  <a:cubicBezTo>
                    <a:pt x="55013" y="46575"/>
                    <a:pt x="53307" y="46497"/>
                    <a:pt x="51601" y="46466"/>
                  </a:cubicBezTo>
                  <a:cubicBezTo>
                    <a:pt x="55293" y="44651"/>
                    <a:pt x="58084" y="41627"/>
                    <a:pt x="59682" y="37812"/>
                  </a:cubicBezTo>
                  <a:close/>
                  <a:moveTo>
                    <a:pt x="24366" y="38355"/>
                  </a:moveTo>
                  <a:cubicBezTo>
                    <a:pt x="25623" y="42620"/>
                    <a:pt x="28771" y="46063"/>
                    <a:pt x="32959" y="47459"/>
                  </a:cubicBezTo>
                  <a:cubicBezTo>
                    <a:pt x="30880" y="47521"/>
                    <a:pt x="28818" y="47629"/>
                    <a:pt x="26770" y="47908"/>
                  </a:cubicBezTo>
                  <a:cubicBezTo>
                    <a:pt x="26631" y="47350"/>
                    <a:pt x="26181" y="46838"/>
                    <a:pt x="25638" y="46668"/>
                  </a:cubicBezTo>
                  <a:cubicBezTo>
                    <a:pt x="25615" y="46663"/>
                    <a:pt x="25595" y="46661"/>
                    <a:pt x="25577" y="46661"/>
                  </a:cubicBezTo>
                  <a:cubicBezTo>
                    <a:pt x="25533" y="46661"/>
                    <a:pt x="25500" y="46672"/>
                    <a:pt x="25468" y="46683"/>
                  </a:cubicBezTo>
                  <a:cubicBezTo>
                    <a:pt x="25399" y="46665"/>
                    <a:pt x="25328" y="46656"/>
                    <a:pt x="25257" y="46656"/>
                  </a:cubicBezTo>
                  <a:cubicBezTo>
                    <a:pt x="24737" y="46656"/>
                    <a:pt x="24193" y="47126"/>
                    <a:pt x="24056" y="47645"/>
                  </a:cubicBezTo>
                  <a:cubicBezTo>
                    <a:pt x="23839" y="48451"/>
                    <a:pt x="24382" y="49320"/>
                    <a:pt x="25157" y="49583"/>
                  </a:cubicBezTo>
                  <a:cubicBezTo>
                    <a:pt x="25286" y="49625"/>
                    <a:pt x="25415" y="49644"/>
                    <a:pt x="25540" y="49644"/>
                  </a:cubicBezTo>
                  <a:cubicBezTo>
                    <a:pt x="26168" y="49644"/>
                    <a:pt x="26711" y="49157"/>
                    <a:pt x="26801" y="48498"/>
                  </a:cubicBezTo>
                  <a:cubicBezTo>
                    <a:pt x="26832" y="48389"/>
                    <a:pt x="26832" y="48296"/>
                    <a:pt x="26832" y="48203"/>
                  </a:cubicBezTo>
                  <a:cubicBezTo>
                    <a:pt x="28973" y="48079"/>
                    <a:pt x="31144" y="47924"/>
                    <a:pt x="33300" y="47877"/>
                  </a:cubicBezTo>
                  <a:lnTo>
                    <a:pt x="33300" y="47877"/>
                  </a:lnTo>
                  <a:cubicBezTo>
                    <a:pt x="28787" y="49211"/>
                    <a:pt x="26336" y="53849"/>
                    <a:pt x="24692" y="58036"/>
                  </a:cubicBezTo>
                  <a:cubicBezTo>
                    <a:pt x="24227" y="57183"/>
                    <a:pt x="23808" y="56268"/>
                    <a:pt x="23436" y="55291"/>
                  </a:cubicBezTo>
                  <a:cubicBezTo>
                    <a:pt x="21668" y="50700"/>
                    <a:pt x="21606" y="45489"/>
                    <a:pt x="23265" y="40852"/>
                  </a:cubicBezTo>
                  <a:cubicBezTo>
                    <a:pt x="23575" y="39983"/>
                    <a:pt x="23932" y="39146"/>
                    <a:pt x="24366" y="38355"/>
                  </a:cubicBezTo>
                  <a:close/>
                  <a:moveTo>
                    <a:pt x="33781" y="48343"/>
                  </a:moveTo>
                  <a:cubicBezTo>
                    <a:pt x="31920" y="49289"/>
                    <a:pt x="30012" y="51305"/>
                    <a:pt x="31113" y="53538"/>
                  </a:cubicBezTo>
                  <a:cubicBezTo>
                    <a:pt x="31752" y="54834"/>
                    <a:pt x="32952" y="55252"/>
                    <a:pt x="34236" y="55252"/>
                  </a:cubicBezTo>
                  <a:cubicBezTo>
                    <a:pt x="35042" y="55252"/>
                    <a:pt x="35881" y="55088"/>
                    <a:pt x="36634" y="54872"/>
                  </a:cubicBezTo>
                  <a:lnTo>
                    <a:pt x="36634" y="54872"/>
                  </a:lnTo>
                  <a:cubicBezTo>
                    <a:pt x="34990" y="55942"/>
                    <a:pt x="33222" y="56795"/>
                    <a:pt x="31330" y="57338"/>
                  </a:cubicBezTo>
                  <a:cubicBezTo>
                    <a:pt x="30598" y="57554"/>
                    <a:pt x="28387" y="58180"/>
                    <a:pt x="26916" y="58180"/>
                  </a:cubicBezTo>
                  <a:cubicBezTo>
                    <a:pt x="26267" y="58180"/>
                    <a:pt x="25762" y="58058"/>
                    <a:pt x="25592" y="57726"/>
                  </a:cubicBezTo>
                  <a:cubicBezTo>
                    <a:pt x="25406" y="57385"/>
                    <a:pt x="26646" y="55322"/>
                    <a:pt x="26941" y="54779"/>
                  </a:cubicBezTo>
                  <a:cubicBezTo>
                    <a:pt x="27561" y="53616"/>
                    <a:pt x="28275" y="52468"/>
                    <a:pt x="29174" y="51476"/>
                  </a:cubicBezTo>
                  <a:cubicBezTo>
                    <a:pt x="30477" y="50018"/>
                    <a:pt x="31997" y="49010"/>
                    <a:pt x="33781" y="48343"/>
                  </a:cubicBezTo>
                  <a:close/>
                  <a:moveTo>
                    <a:pt x="52191" y="48529"/>
                  </a:moveTo>
                  <a:cubicBezTo>
                    <a:pt x="53586" y="49521"/>
                    <a:pt x="54905" y="50607"/>
                    <a:pt x="56083" y="51863"/>
                  </a:cubicBezTo>
                  <a:cubicBezTo>
                    <a:pt x="56843" y="52654"/>
                    <a:pt x="60504" y="56408"/>
                    <a:pt x="59604" y="57695"/>
                  </a:cubicBezTo>
                  <a:cubicBezTo>
                    <a:pt x="59227" y="58242"/>
                    <a:pt x="58077" y="58419"/>
                    <a:pt x="56769" y="58419"/>
                  </a:cubicBezTo>
                  <a:cubicBezTo>
                    <a:pt x="54850" y="58419"/>
                    <a:pt x="52591" y="58038"/>
                    <a:pt x="51927" y="57881"/>
                  </a:cubicBezTo>
                  <a:cubicBezTo>
                    <a:pt x="49942" y="57416"/>
                    <a:pt x="48189" y="56501"/>
                    <a:pt x="46468" y="55446"/>
                  </a:cubicBezTo>
                  <a:lnTo>
                    <a:pt x="46468" y="55446"/>
                  </a:lnTo>
                  <a:cubicBezTo>
                    <a:pt x="47572" y="55940"/>
                    <a:pt x="48800" y="56326"/>
                    <a:pt x="49954" y="56326"/>
                  </a:cubicBezTo>
                  <a:cubicBezTo>
                    <a:pt x="51262" y="56326"/>
                    <a:pt x="52475" y="55831"/>
                    <a:pt x="53307" y="54438"/>
                  </a:cubicBezTo>
                  <a:cubicBezTo>
                    <a:pt x="54595" y="52313"/>
                    <a:pt x="53586" y="50235"/>
                    <a:pt x="52191" y="48529"/>
                  </a:cubicBezTo>
                  <a:close/>
                  <a:moveTo>
                    <a:pt x="43691" y="55741"/>
                  </a:moveTo>
                  <a:cubicBezTo>
                    <a:pt x="43767" y="57007"/>
                    <a:pt x="43696" y="59080"/>
                    <a:pt x="42052" y="59080"/>
                  </a:cubicBezTo>
                  <a:cubicBezTo>
                    <a:pt x="42005" y="59080"/>
                    <a:pt x="41957" y="59079"/>
                    <a:pt x="41908" y="59075"/>
                  </a:cubicBezTo>
                  <a:cubicBezTo>
                    <a:pt x="40264" y="58951"/>
                    <a:pt x="39550" y="57261"/>
                    <a:pt x="39954" y="55834"/>
                  </a:cubicBezTo>
                  <a:lnTo>
                    <a:pt x="39954" y="55834"/>
                  </a:lnTo>
                  <a:cubicBezTo>
                    <a:pt x="40503" y="55929"/>
                    <a:pt x="41053" y="55976"/>
                    <a:pt x="41600" y="55976"/>
                  </a:cubicBezTo>
                  <a:cubicBezTo>
                    <a:pt x="42303" y="55976"/>
                    <a:pt x="43002" y="55898"/>
                    <a:pt x="43691" y="55741"/>
                  </a:cubicBezTo>
                  <a:close/>
                  <a:moveTo>
                    <a:pt x="44932" y="55369"/>
                  </a:moveTo>
                  <a:cubicBezTo>
                    <a:pt x="44979" y="55446"/>
                    <a:pt x="44994" y="55524"/>
                    <a:pt x="45010" y="55632"/>
                  </a:cubicBezTo>
                  <a:cubicBezTo>
                    <a:pt x="44917" y="57431"/>
                    <a:pt x="44513" y="60363"/>
                    <a:pt x="42373" y="60487"/>
                  </a:cubicBezTo>
                  <a:cubicBezTo>
                    <a:pt x="42307" y="60491"/>
                    <a:pt x="42242" y="60493"/>
                    <a:pt x="42178" y="60493"/>
                  </a:cubicBezTo>
                  <a:cubicBezTo>
                    <a:pt x="39765" y="60493"/>
                    <a:pt x="38570" y="57703"/>
                    <a:pt x="39038" y="55663"/>
                  </a:cubicBezTo>
                  <a:lnTo>
                    <a:pt x="39038" y="55663"/>
                  </a:lnTo>
                  <a:cubicBezTo>
                    <a:pt x="39240" y="55725"/>
                    <a:pt x="39411" y="55741"/>
                    <a:pt x="39597" y="55787"/>
                  </a:cubicBezTo>
                  <a:cubicBezTo>
                    <a:pt x="38961" y="57385"/>
                    <a:pt x="39891" y="59215"/>
                    <a:pt x="41644" y="59525"/>
                  </a:cubicBezTo>
                  <a:cubicBezTo>
                    <a:pt x="41800" y="59552"/>
                    <a:pt x="41947" y="59564"/>
                    <a:pt x="42086" y="59564"/>
                  </a:cubicBezTo>
                  <a:cubicBezTo>
                    <a:pt x="43975" y="59564"/>
                    <a:pt x="44301" y="57221"/>
                    <a:pt x="44157" y="55632"/>
                  </a:cubicBezTo>
                  <a:cubicBezTo>
                    <a:pt x="44436" y="55555"/>
                    <a:pt x="44684" y="55477"/>
                    <a:pt x="44932" y="55369"/>
                  </a:cubicBezTo>
                  <a:close/>
                  <a:moveTo>
                    <a:pt x="49833" y="60611"/>
                  </a:moveTo>
                  <a:cubicBezTo>
                    <a:pt x="50190" y="60673"/>
                    <a:pt x="50516" y="60797"/>
                    <a:pt x="50609" y="61216"/>
                  </a:cubicBezTo>
                  <a:cubicBezTo>
                    <a:pt x="50686" y="61572"/>
                    <a:pt x="50407" y="61883"/>
                    <a:pt x="50066" y="61991"/>
                  </a:cubicBezTo>
                  <a:cubicBezTo>
                    <a:pt x="50001" y="62006"/>
                    <a:pt x="49936" y="62013"/>
                    <a:pt x="49874" y="62013"/>
                  </a:cubicBezTo>
                  <a:cubicBezTo>
                    <a:pt x="49550" y="62013"/>
                    <a:pt x="49275" y="61815"/>
                    <a:pt x="49197" y="61464"/>
                  </a:cubicBezTo>
                  <a:cubicBezTo>
                    <a:pt x="49120" y="61169"/>
                    <a:pt x="49213" y="60952"/>
                    <a:pt x="49399" y="60828"/>
                  </a:cubicBezTo>
                  <a:cubicBezTo>
                    <a:pt x="49442" y="60850"/>
                    <a:pt x="49488" y="60860"/>
                    <a:pt x="49534" y="60860"/>
                  </a:cubicBezTo>
                  <a:cubicBezTo>
                    <a:pt x="49682" y="60860"/>
                    <a:pt x="49821" y="60753"/>
                    <a:pt x="49833" y="60611"/>
                  </a:cubicBezTo>
                  <a:close/>
                  <a:moveTo>
                    <a:pt x="34463" y="60704"/>
                  </a:moveTo>
                  <a:cubicBezTo>
                    <a:pt x="34510" y="60766"/>
                    <a:pt x="34541" y="60828"/>
                    <a:pt x="34618" y="60843"/>
                  </a:cubicBezTo>
                  <a:cubicBezTo>
                    <a:pt x="34975" y="60905"/>
                    <a:pt x="35254" y="61169"/>
                    <a:pt x="35177" y="61557"/>
                  </a:cubicBezTo>
                  <a:cubicBezTo>
                    <a:pt x="35099" y="61960"/>
                    <a:pt x="34665" y="62177"/>
                    <a:pt x="34293" y="62239"/>
                  </a:cubicBezTo>
                  <a:cubicBezTo>
                    <a:pt x="34247" y="62246"/>
                    <a:pt x="34205" y="62249"/>
                    <a:pt x="34165" y="62249"/>
                  </a:cubicBezTo>
                  <a:cubicBezTo>
                    <a:pt x="33335" y="62249"/>
                    <a:pt x="33708" y="60911"/>
                    <a:pt x="34463" y="60704"/>
                  </a:cubicBezTo>
                  <a:close/>
                  <a:moveTo>
                    <a:pt x="69484" y="46916"/>
                  </a:moveTo>
                  <a:cubicBezTo>
                    <a:pt x="69484" y="47040"/>
                    <a:pt x="69530" y="47133"/>
                    <a:pt x="69670" y="47211"/>
                  </a:cubicBezTo>
                  <a:cubicBezTo>
                    <a:pt x="75005" y="50297"/>
                    <a:pt x="76897" y="54097"/>
                    <a:pt x="77285" y="60161"/>
                  </a:cubicBezTo>
                  <a:cubicBezTo>
                    <a:pt x="77409" y="61914"/>
                    <a:pt x="77533" y="63744"/>
                    <a:pt x="78061" y="65434"/>
                  </a:cubicBezTo>
                  <a:cubicBezTo>
                    <a:pt x="76711" y="63325"/>
                    <a:pt x="75393" y="61293"/>
                    <a:pt x="73004" y="59851"/>
                  </a:cubicBezTo>
                  <a:cubicBezTo>
                    <a:pt x="69770" y="57910"/>
                    <a:pt x="65976" y="57249"/>
                    <a:pt x="62240" y="57249"/>
                  </a:cubicBezTo>
                  <a:cubicBezTo>
                    <a:pt x="61945" y="57249"/>
                    <a:pt x="61651" y="57253"/>
                    <a:pt x="61357" y="57261"/>
                  </a:cubicBezTo>
                  <a:cubicBezTo>
                    <a:pt x="62923" y="54081"/>
                    <a:pt x="63528" y="50468"/>
                    <a:pt x="63249" y="46916"/>
                  </a:cubicBezTo>
                  <a:lnTo>
                    <a:pt x="63249" y="46916"/>
                  </a:lnTo>
                  <a:lnTo>
                    <a:pt x="63280" y="46947"/>
                  </a:lnTo>
                  <a:cubicBezTo>
                    <a:pt x="64049" y="47041"/>
                    <a:pt x="64832" y="47075"/>
                    <a:pt x="65618" y="47075"/>
                  </a:cubicBezTo>
                  <a:cubicBezTo>
                    <a:pt x="66909" y="47075"/>
                    <a:pt x="68212" y="46983"/>
                    <a:pt x="69484" y="46916"/>
                  </a:cubicBezTo>
                  <a:close/>
                  <a:moveTo>
                    <a:pt x="45475" y="57431"/>
                  </a:moveTo>
                  <a:lnTo>
                    <a:pt x="45475" y="57431"/>
                  </a:lnTo>
                  <a:cubicBezTo>
                    <a:pt x="45708" y="59044"/>
                    <a:pt x="45568" y="60626"/>
                    <a:pt x="45025" y="62255"/>
                  </a:cubicBezTo>
                  <a:cubicBezTo>
                    <a:pt x="44782" y="63000"/>
                    <a:pt x="43285" y="67207"/>
                    <a:pt x="41969" y="67207"/>
                  </a:cubicBezTo>
                  <a:cubicBezTo>
                    <a:pt x="41943" y="67207"/>
                    <a:pt x="41918" y="67206"/>
                    <a:pt x="41892" y="67202"/>
                  </a:cubicBezTo>
                  <a:cubicBezTo>
                    <a:pt x="41334" y="67125"/>
                    <a:pt x="40326" y="65248"/>
                    <a:pt x="40062" y="64783"/>
                  </a:cubicBezTo>
                  <a:cubicBezTo>
                    <a:pt x="39566" y="63883"/>
                    <a:pt x="39209" y="62922"/>
                    <a:pt x="38976" y="61945"/>
                  </a:cubicBezTo>
                  <a:cubicBezTo>
                    <a:pt x="38651" y="60611"/>
                    <a:pt x="38542" y="59277"/>
                    <a:pt x="38558" y="57912"/>
                  </a:cubicBezTo>
                  <a:lnTo>
                    <a:pt x="38558" y="57912"/>
                  </a:lnTo>
                  <a:cubicBezTo>
                    <a:pt x="38930" y="59525"/>
                    <a:pt x="40186" y="60905"/>
                    <a:pt x="42001" y="61092"/>
                  </a:cubicBezTo>
                  <a:cubicBezTo>
                    <a:pt x="42117" y="61104"/>
                    <a:pt x="42230" y="61110"/>
                    <a:pt x="42339" y="61110"/>
                  </a:cubicBezTo>
                  <a:cubicBezTo>
                    <a:pt x="44231" y="61110"/>
                    <a:pt x="45123" y="59264"/>
                    <a:pt x="45475" y="57431"/>
                  </a:cubicBezTo>
                  <a:close/>
                  <a:moveTo>
                    <a:pt x="45708" y="55586"/>
                  </a:moveTo>
                  <a:lnTo>
                    <a:pt x="45708" y="55586"/>
                  </a:lnTo>
                  <a:cubicBezTo>
                    <a:pt x="46731" y="57261"/>
                    <a:pt x="47925" y="58827"/>
                    <a:pt x="49089" y="60409"/>
                  </a:cubicBezTo>
                  <a:cubicBezTo>
                    <a:pt x="48794" y="60642"/>
                    <a:pt x="48623" y="61030"/>
                    <a:pt x="48639" y="61402"/>
                  </a:cubicBezTo>
                  <a:cubicBezTo>
                    <a:pt x="48695" y="62083"/>
                    <a:pt x="49262" y="62553"/>
                    <a:pt x="49904" y="62553"/>
                  </a:cubicBezTo>
                  <a:cubicBezTo>
                    <a:pt x="49978" y="62553"/>
                    <a:pt x="50053" y="62547"/>
                    <a:pt x="50128" y="62534"/>
                  </a:cubicBezTo>
                  <a:cubicBezTo>
                    <a:pt x="50795" y="62394"/>
                    <a:pt x="51338" y="61790"/>
                    <a:pt x="51182" y="61092"/>
                  </a:cubicBezTo>
                  <a:cubicBezTo>
                    <a:pt x="51068" y="60556"/>
                    <a:pt x="50513" y="60000"/>
                    <a:pt x="49940" y="60000"/>
                  </a:cubicBezTo>
                  <a:cubicBezTo>
                    <a:pt x="49816" y="60000"/>
                    <a:pt x="49691" y="60026"/>
                    <a:pt x="49569" y="60083"/>
                  </a:cubicBezTo>
                  <a:cubicBezTo>
                    <a:pt x="48592" y="58750"/>
                    <a:pt x="47646" y="57416"/>
                    <a:pt x="46623" y="56113"/>
                  </a:cubicBezTo>
                  <a:lnTo>
                    <a:pt x="46623" y="56113"/>
                  </a:lnTo>
                  <a:cubicBezTo>
                    <a:pt x="49110" y="57986"/>
                    <a:pt x="52225" y="58865"/>
                    <a:pt x="55344" y="58865"/>
                  </a:cubicBezTo>
                  <a:cubicBezTo>
                    <a:pt x="57028" y="58865"/>
                    <a:pt x="58714" y="58609"/>
                    <a:pt x="60302" y="58114"/>
                  </a:cubicBezTo>
                  <a:lnTo>
                    <a:pt x="60302" y="58114"/>
                  </a:lnTo>
                  <a:cubicBezTo>
                    <a:pt x="56781" y="64100"/>
                    <a:pt x="49957" y="67125"/>
                    <a:pt x="42962" y="67497"/>
                  </a:cubicBezTo>
                  <a:cubicBezTo>
                    <a:pt x="45413" y="63945"/>
                    <a:pt x="47088" y="59866"/>
                    <a:pt x="45708" y="55586"/>
                  </a:cubicBezTo>
                  <a:close/>
                  <a:moveTo>
                    <a:pt x="37612" y="54888"/>
                  </a:moveTo>
                  <a:cubicBezTo>
                    <a:pt x="37643" y="54903"/>
                    <a:pt x="37658" y="54934"/>
                    <a:pt x="37705" y="54950"/>
                  </a:cubicBezTo>
                  <a:cubicBezTo>
                    <a:pt x="37689" y="54965"/>
                    <a:pt x="37658" y="54965"/>
                    <a:pt x="37658" y="55012"/>
                  </a:cubicBezTo>
                  <a:cubicBezTo>
                    <a:pt x="36665" y="56718"/>
                    <a:pt x="35828" y="58548"/>
                    <a:pt x="35052" y="60378"/>
                  </a:cubicBezTo>
                  <a:cubicBezTo>
                    <a:pt x="34990" y="60363"/>
                    <a:pt x="34944" y="60332"/>
                    <a:pt x="34897" y="60332"/>
                  </a:cubicBezTo>
                  <a:cubicBezTo>
                    <a:pt x="34866" y="60285"/>
                    <a:pt x="34820" y="60239"/>
                    <a:pt x="34758" y="60239"/>
                  </a:cubicBezTo>
                  <a:cubicBezTo>
                    <a:pt x="34660" y="60218"/>
                    <a:pt x="34565" y="60208"/>
                    <a:pt x="34474" y="60208"/>
                  </a:cubicBezTo>
                  <a:cubicBezTo>
                    <a:pt x="32970" y="60208"/>
                    <a:pt x="32465" y="62894"/>
                    <a:pt x="34124" y="62894"/>
                  </a:cubicBezTo>
                  <a:cubicBezTo>
                    <a:pt x="34158" y="62894"/>
                    <a:pt x="34194" y="62893"/>
                    <a:pt x="34230" y="62891"/>
                  </a:cubicBezTo>
                  <a:cubicBezTo>
                    <a:pt x="34928" y="62860"/>
                    <a:pt x="35688" y="62394"/>
                    <a:pt x="35797" y="61650"/>
                  </a:cubicBezTo>
                  <a:cubicBezTo>
                    <a:pt x="35859" y="61231"/>
                    <a:pt x="35688" y="60781"/>
                    <a:pt x="35363" y="60533"/>
                  </a:cubicBezTo>
                  <a:cubicBezTo>
                    <a:pt x="36324" y="58827"/>
                    <a:pt x="37301" y="57059"/>
                    <a:pt x="38077" y="55275"/>
                  </a:cubicBezTo>
                  <a:cubicBezTo>
                    <a:pt x="38092" y="55322"/>
                    <a:pt x="38123" y="55353"/>
                    <a:pt x="38170" y="55400"/>
                  </a:cubicBezTo>
                  <a:cubicBezTo>
                    <a:pt x="37441" y="59789"/>
                    <a:pt x="38247" y="64318"/>
                    <a:pt x="41365" y="67575"/>
                  </a:cubicBezTo>
                  <a:cubicBezTo>
                    <a:pt x="39566" y="67575"/>
                    <a:pt x="37767" y="67388"/>
                    <a:pt x="35999" y="67047"/>
                  </a:cubicBezTo>
                  <a:cubicBezTo>
                    <a:pt x="31284" y="65682"/>
                    <a:pt x="27577" y="62813"/>
                    <a:pt x="25111" y="58781"/>
                  </a:cubicBezTo>
                  <a:lnTo>
                    <a:pt x="25126" y="58734"/>
                  </a:lnTo>
                  <a:cubicBezTo>
                    <a:pt x="25285" y="58737"/>
                    <a:pt x="25443" y="58739"/>
                    <a:pt x="25601" y="58739"/>
                  </a:cubicBezTo>
                  <a:cubicBezTo>
                    <a:pt x="29862" y="58739"/>
                    <a:pt x="33897" y="57529"/>
                    <a:pt x="37456" y="55136"/>
                  </a:cubicBezTo>
                  <a:cubicBezTo>
                    <a:pt x="37550" y="55089"/>
                    <a:pt x="37581" y="54981"/>
                    <a:pt x="37612" y="54888"/>
                  </a:cubicBezTo>
                  <a:close/>
                  <a:moveTo>
                    <a:pt x="14301" y="48498"/>
                  </a:moveTo>
                  <a:cubicBezTo>
                    <a:pt x="15770" y="48700"/>
                    <a:pt x="17270" y="48830"/>
                    <a:pt x="18762" y="48830"/>
                  </a:cubicBezTo>
                  <a:cubicBezTo>
                    <a:pt x="19679" y="48830"/>
                    <a:pt x="20594" y="48781"/>
                    <a:pt x="21497" y="48668"/>
                  </a:cubicBezTo>
                  <a:cubicBezTo>
                    <a:pt x="21637" y="51879"/>
                    <a:pt x="22521" y="55089"/>
                    <a:pt x="24010" y="57912"/>
                  </a:cubicBezTo>
                  <a:cubicBezTo>
                    <a:pt x="23158" y="57807"/>
                    <a:pt x="22304" y="57755"/>
                    <a:pt x="21455" y="57755"/>
                  </a:cubicBezTo>
                  <a:cubicBezTo>
                    <a:pt x="14149" y="57755"/>
                    <a:pt x="7120" y="61586"/>
                    <a:pt x="3925" y="68366"/>
                  </a:cubicBezTo>
                  <a:cubicBezTo>
                    <a:pt x="4111" y="67668"/>
                    <a:pt x="4592" y="66877"/>
                    <a:pt x="4747" y="66458"/>
                  </a:cubicBezTo>
                  <a:cubicBezTo>
                    <a:pt x="5460" y="64721"/>
                    <a:pt x="6174" y="62953"/>
                    <a:pt x="6872" y="61200"/>
                  </a:cubicBezTo>
                  <a:cubicBezTo>
                    <a:pt x="8329" y="57586"/>
                    <a:pt x="10113" y="49925"/>
                    <a:pt x="14301" y="48498"/>
                  </a:cubicBezTo>
                  <a:close/>
                  <a:moveTo>
                    <a:pt x="61140" y="57695"/>
                  </a:moveTo>
                  <a:cubicBezTo>
                    <a:pt x="65451" y="57990"/>
                    <a:pt x="69809" y="58470"/>
                    <a:pt x="73454" y="61014"/>
                  </a:cubicBezTo>
                  <a:cubicBezTo>
                    <a:pt x="76308" y="63015"/>
                    <a:pt x="77564" y="66132"/>
                    <a:pt x="79658" y="68738"/>
                  </a:cubicBezTo>
                  <a:cubicBezTo>
                    <a:pt x="76106" y="68505"/>
                    <a:pt x="72694" y="67776"/>
                    <a:pt x="69375" y="66365"/>
                  </a:cubicBezTo>
                  <a:cubicBezTo>
                    <a:pt x="65110" y="64566"/>
                    <a:pt x="62629" y="62332"/>
                    <a:pt x="61078" y="57897"/>
                  </a:cubicBezTo>
                  <a:cubicBezTo>
                    <a:pt x="61078" y="57881"/>
                    <a:pt x="61062" y="57881"/>
                    <a:pt x="61062" y="57850"/>
                  </a:cubicBezTo>
                  <a:cubicBezTo>
                    <a:pt x="61078" y="57819"/>
                    <a:pt x="61109" y="57757"/>
                    <a:pt x="61140" y="57695"/>
                  </a:cubicBezTo>
                  <a:close/>
                  <a:moveTo>
                    <a:pt x="21413" y="58359"/>
                  </a:moveTo>
                  <a:cubicBezTo>
                    <a:pt x="22336" y="58359"/>
                    <a:pt x="23279" y="58421"/>
                    <a:pt x="24242" y="58548"/>
                  </a:cubicBezTo>
                  <a:lnTo>
                    <a:pt x="24351" y="58548"/>
                  </a:lnTo>
                  <a:cubicBezTo>
                    <a:pt x="24366" y="58595"/>
                    <a:pt x="24397" y="58657"/>
                    <a:pt x="24428" y="58688"/>
                  </a:cubicBezTo>
                  <a:cubicBezTo>
                    <a:pt x="22592" y="66607"/>
                    <a:pt x="15435" y="69630"/>
                    <a:pt x="8165" y="69630"/>
                  </a:cubicBezTo>
                  <a:cubicBezTo>
                    <a:pt x="7946" y="69630"/>
                    <a:pt x="7727" y="69627"/>
                    <a:pt x="7507" y="69622"/>
                  </a:cubicBezTo>
                  <a:cubicBezTo>
                    <a:pt x="7104" y="69560"/>
                    <a:pt x="6685" y="69498"/>
                    <a:pt x="6267" y="69467"/>
                  </a:cubicBezTo>
                  <a:cubicBezTo>
                    <a:pt x="6230" y="69462"/>
                    <a:pt x="6173" y="69460"/>
                    <a:pt x="6099" y="69460"/>
                  </a:cubicBezTo>
                  <a:cubicBezTo>
                    <a:pt x="5922" y="69460"/>
                    <a:pt x="5652" y="69471"/>
                    <a:pt x="5367" y="69482"/>
                  </a:cubicBezTo>
                  <a:cubicBezTo>
                    <a:pt x="4902" y="69420"/>
                    <a:pt x="4437" y="69374"/>
                    <a:pt x="3987" y="69312"/>
                  </a:cubicBezTo>
                  <a:cubicBezTo>
                    <a:pt x="3971" y="69296"/>
                    <a:pt x="3940" y="69281"/>
                    <a:pt x="3925" y="69234"/>
                  </a:cubicBezTo>
                  <a:cubicBezTo>
                    <a:pt x="7725" y="62504"/>
                    <a:pt x="13866" y="58359"/>
                    <a:pt x="21413" y="58359"/>
                  </a:cubicBezTo>
                  <a:close/>
                  <a:moveTo>
                    <a:pt x="60767" y="58377"/>
                  </a:moveTo>
                  <a:cubicBezTo>
                    <a:pt x="61853" y="62317"/>
                    <a:pt x="63761" y="64411"/>
                    <a:pt x="67483" y="66272"/>
                  </a:cubicBezTo>
                  <a:cubicBezTo>
                    <a:pt x="71547" y="68288"/>
                    <a:pt x="75967" y="69296"/>
                    <a:pt x="80511" y="69436"/>
                  </a:cubicBezTo>
                  <a:cubicBezTo>
                    <a:pt x="80573" y="69436"/>
                    <a:pt x="80604" y="69436"/>
                    <a:pt x="80651" y="69405"/>
                  </a:cubicBezTo>
                  <a:lnTo>
                    <a:pt x="80697" y="69467"/>
                  </a:lnTo>
                  <a:cubicBezTo>
                    <a:pt x="80666" y="69668"/>
                    <a:pt x="78200" y="70025"/>
                    <a:pt x="78014" y="70087"/>
                  </a:cubicBezTo>
                  <a:cubicBezTo>
                    <a:pt x="75688" y="70599"/>
                    <a:pt x="73377" y="71111"/>
                    <a:pt x="71050" y="71623"/>
                  </a:cubicBezTo>
                  <a:cubicBezTo>
                    <a:pt x="68629" y="72139"/>
                    <a:pt x="66208" y="72603"/>
                    <a:pt x="63847" y="72603"/>
                  </a:cubicBezTo>
                  <a:cubicBezTo>
                    <a:pt x="61247" y="72603"/>
                    <a:pt x="58721" y="72041"/>
                    <a:pt x="56347" y="70366"/>
                  </a:cubicBezTo>
                  <a:cubicBezTo>
                    <a:pt x="56327" y="70337"/>
                    <a:pt x="56302" y="70326"/>
                    <a:pt x="56273" y="70326"/>
                  </a:cubicBezTo>
                  <a:cubicBezTo>
                    <a:pt x="56257" y="70326"/>
                    <a:pt x="56240" y="70330"/>
                    <a:pt x="56223" y="70335"/>
                  </a:cubicBezTo>
                  <a:cubicBezTo>
                    <a:pt x="55727" y="69606"/>
                    <a:pt x="55230" y="68893"/>
                    <a:pt x="54765" y="68133"/>
                  </a:cubicBezTo>
                  <a:cubicBezTo>
                    <a:pt x="54222" y="67280"/>
                    <a:pt x="53742" y="66365"/>
                    <a:pt x="53168" y="65527"/>
                  </a:cubicBezTo>
                  <a:cubicBezTo>
                    <a:pt x="55525" y="64287"/>
                    <a:pt x="57634" y="62612"/>
                    <a:pt x="59403" y="60394"/>
                  </a:cubicBezTo>
                  <a:cubicBezTo>
                    <a:pt x="59899" y="59758"/>
                    <a:pt x="60364" y="59075"/>
                    <a:pt x="60767" y="58377"/>
                  </a:cubicBezTo>
                  <a:close/>
                  <a:moveTo>
                    <a:pt x="24940" y="59541"/>
                  </a:moveTo>
                  <a:cubicBezTo>
                    <a:pt x="26662" y="62193"/>
                    <a:pt x="28973" y="64442"/>
                    <a:pt x="31764" y="65946"/>
                  </a:cubicBezTo>
                  <a:cubicBezTo>
                    <a:pt x="31129" y="66349"/>
                    <a:pt x="30896" y="67311"/>
                    <a:pt x="30586" y="67962"/>
                  </a:cubicBezTo>
                  <a:cubicBezTo>
                    <a:pt x="30198" y="68784"/>
                    <a:pt x="29810" y="69606"/>
                    <a:pt x="29438" y="70459"/>
                  </a:cubicBezTo>
                  <a:cubicBezTo>
                    <a:pt x="29267" y="70614"/>
                    <a:pt x="29097" y="70785"/>
                    <a:pt x="28973" y="71002"/>
                  </a:cubicBezTo>
                  <a:cubicBezTo>
                    <a:pt x="28953" y="70989"/>
                    <a:pt x="28929" y="70982"/>
                    <a:pt x="28901" y="70982"/>
                  </a:cubicBezTo>
                  <a:cubicBezTo>
                    <a:pt x="28862" y="70982"/>
                    <a:pt x="28817" y="70997"/>
                    <a:pt x="28771" y="71033"/>
                  </a:cubicBezTo>
                  <a:cubicBezTo>
                    <a:pt x="26652" y="72498"/>
                    <a:pt x="24487" y="73028"/>
                    <a:pt x="22296" y="73028"/>
                  </a:cubicBezTo>
                  <a:cubicBezTo>
                    <a:pt x="18361" y="73028"/>
                    <a:pt x="14341" y="71318"/>
                    <a:pt x="10346" y="70242"/>
                  </a:cubicBezTo>
                  <a:cubicBezTo>
                    <a:pt x="16922" y="69870"/>
                    <a:pt x="23079" y="66380"/>
                    <a:pt x="24940" y="59541"/>
                  </a:cubicBezTo>
                  <a:close/>
                  <a:moveTo>
                    <a:pt x="12889" y="48451"/>
                  </a:moveTo>
                  <a:cubicBezTo>
                    <a:pt x="12920" y="48451"/>
                    <a:pt x="12967" y="48467"/>
                    <a:pt x="13029" y="48467"/>
                  </a:cubicBezTo>
                  <a:cubicBezTo>
                    <a:pt x="10749" y="49614"/>
                    <a:pt x="9694" y="52577"/>
                    <a:pt x="8702" y="54857"/>
                  </a:cubicBezTo>
                  <a:cubicBezTo>
                    <a:pt x="6561" y="59773"/>
                    <a:pt x="4607" y="64798"/>
                    <a:pt x="2606" y="69777"/>
                  </a:cubicBezTo>
                  <a:cubicBezTo>
                    <a:pt x="2531" y="69973"/>
                    <a:pt x="2734" y="70227"/>
                    <a:pt x="2945" y="70227"/>
                  </a:cubicBezTo>
                  <a:cubicBezTo>
                    <a:pt x="2951" y="70227"/>
                    <a:pt x="2957" y="70227"/>
                    <a:pt x="2963" y="70227"/>
                  </a:cubicBezTo>
                  <a:cubicBezTo>
                    <a:pt x="3411" y="70181"/>
                    <a:pt x="3862" y="70159"/>
                    <a:pt x="4315" y="70159"/>
                  </a:cubicBezTo>
                  <a:cubicBezTo>
                    <a:pt x="10187" y="70159"/>
                    <a:pt x="16449" y="73762"/>
                    <a:pt x="22297" y="73762"/>
                  </a:cubicBezTo>
                  <a:cubicBezTo>
                    <a:pt x="24181" y="73762"/>
                    <a:pt x="26022" y="73387"/>
                    <a:pt x="27794" y="72398"/>
                  </a:cubicBezTo>
                  <a:lnTo>
                    <a:pt x="27794" y="72398"/>
                  </a:lnTo>
                  <a:cubicBezTo>
                    <a:pt x="26005" y="73942"/>
                    <a:pt x="23843" y="74481"/>
                    <a:pt x="21586" y="74481"/>
                  </a:cubicBezTo>
                  <a:cubicBezTo>
                    <a:pt x="19265" y="74481"/>
                    <a:pt x="16844" y="73911"/>
                    <a:pt x="14626" y="73282"/>
                  </a:cubicBezTo>
                  <a:cubicBezTo>
                    <a:pt x="12672" y="72724"/>
                    <a:pt x="10733" y="72103"/>
                    <a:pt x="8717" y="71793"/>
                  </a:cubicBezTo>
                  <a:cubicBezTo>
                    <a:pt x="7694" y="71637"/>
                    <a:pt x="6644" y="71559"/>
                    <a:pt x="5592" y="71559"/>
                  </a:cubicBezTo>
                  <a:cubicBezTo>
                    <a:pt x="5496" y="71559"/>
                    <a:pt x="5401" y="71559"/>
                    <a:pt x="5305" y="71561"/>
                  </a:cubicBezTo>
                  <a:cubicBezTo>
                    <a:pt x="4731" y="71561"/>
                    <a:pt x="3653" y="71872"/>
                    <a:pt x="2883" y="71872"/>
                  </a:cubicBezTo>
                  <a:cubicBezTo>
                    <a:pt x="2697" y="71872"/>
                    <a:pt x="2528" y="71854"/>
                    <a:pt x="2389" y="71809"/>
                  </a:cubicBezTo>
                  <a:cubicBezTo>
                    <a:pt x="1257" y="71421"/>
                    <a:pt x="1614" y="72088"/>
                    <a:pt x="2048" y="70397"/>
                  </a:cubicBezTo>
                  <a:cubicBezTo>
                    <a:pt x="2281" y="69467"/>
                    <a:pt x="2824" y="68521"/>
                    <a:pt x="3165" y="67621"/>
                  </a:cubicBezTo>
                  <a:cubicBezTo>
                    <a:pt x="4018" y="65419"/>
                    <a:pt x="4778" y="63185"/>
                    <a:pt x="5445" y="60921"/>
                  </a:cubicBezTo>
                  <a:cubicBezTo>
                    <a:pt x="6825" y="56191"/>
                    <a:pt x="7694" y="50359"/>
                    <a:pt x="12889" y="48451"/>
                  </a:cubicBezTo>
                  <a:close/>
                  <a:moveTo>
                    <a:pt x="71686" y="47505"/>
                  </a:moveTo>
                  <a:cubicBezTo>
                    <a:pt x="77052" y="48855"/>
                    <a:pt x="78727" y="54128"/>
                    <a:pt x="79131" y="59246"/>
                  </a:cubicBezTo>
                  <a:cubicBezTo>
                    <a:pt x="79394" y="62736"/>
                    <a:pt x="79565" y="66458"/>
                    <a:pt x="82279" y="69048"/>
                  </a:cubicBezTo>
                  <a:cubicBezTo>
                    <a:pt x="82744" y="69482"/>
                    <a:pt x="83706" y="69855"/>
                    <a:pt x="84001" y="70335"/>
                  </a:cubicBezTo>
                  <a:cubicBezTo>
                    <a:pt x="84497" y="71250"/>
                    <a:pt x="83396" y="70987"/>
                    <a:pt x="82279" y="71235"/>
                  </a:cubicBezTo>
                  <a:lnTo>
                    <a:pt x="74773" y="72879"/>
                  </a:lnTo>
                  <a:cubicBezTo>
                    <a:pt x="71864" y="73522"/>
                    <a:pt x="67812" y="74832"/>
                    <a:pt x="64222" y="74832"/>
                  </a:cubicBezTo>
                  <a:cubicBezTo>
                    <a:pt x="61495" y="74832"/>
                    <a:pt x="59034" y="74077"/>
                    <a:pt x="57541" y="71700"/>
                  </a:cubicBezTo>
                  <a:lnTo>
                    <a:pt x="57541" y="71700"/>
                  </a:lnTo>
                  <a:cubicBezTo>
                    <a:pt x="59484" y="72875"/>
                    <a:pt x="61675" y="73319"/>
                    <a:pt x="63945" y="73319"/>
                  </a:cubicBezTo>
                  <a:cubicBezTo>
                    <a:pt x="64882" y="73319"/>
                    <a:pt x="65833" y="73243"/>
                    <a:pt x="66785" y="73112"/>
                  </a:cubicBezTo>
                  <a:cubicBezTo>
                    <a:pt x="71779" y="72429"/>
                    <a:pt x="76773" y="71033"/>
                    <a:pt x="81690" y="69948"/>
                  </a:cubicBezTo>
                  <a:cubicBezTo>
                    <a:pt x="82000" y="69901"/>
                    <a:pt x="82000" y="69482"/>
                    <a:pt x="81767" y="69327"/>
                  </a:cubicBezTo>
                  <a:cubicBezTo>
                    <a:pt x="76789" y="66039"/>
                    <a:pt x="78759" y="59665"/>
                    <a:pt x="77409" y="54748"/>
                  </a:cubicBezTo>
                  <a:cubicBezTo>
                    <a:pt x="76510" y="51600"/>
                    <a:pt x="74323" y="49289"/>
                    <a:pt x="71686" y="47505"/>
                  </a:cubicBezTo>
                  <a:close/>
                  <a:moveTo>
                    <a:pt x="52811" y="65729"/>
                  </a:moveTo>
                  <a:cubicBezTo>
                    <a:pt x="53524" y="67606"/>
                    <a:pt x="54719" y="69560"/>
                    <a:pt x="56006" y="71095"/>
                  </a:cubicBezTo>
                  <a:cubicBezTo>
                    <a:pt x="55711" y="76213"/>
                    <a:pt x="54052" y="79548"/>
                    <a:pt x="50267" y="82867"/>
                  </a:cubicBezTo>
                  <a:cubicBezTo>
                    <a:pt x="48654" y="84278"/>
                    <a:pt x="46933" y="85581"/>
                    <a:pt x="45397" y="87070"/>
                  </a:cubicBezTo>
                  <a:cubicBezTo>
                    <a:pt x="48344" y="80928"/>
                    <a:pt x="46793" y="74027"/>
                    <a:pt x="42807" y="68164"/>
                  </a:cubicBezTo>
                  <a:cubicBezTo>
                    <a:pt x="46297" y="68055"/>
                    <a:pt x="49740" y="67280"/>
                    <a:pt x="52811" y="65729"/>
                  </a:cubicBezTo>
                  <a:close/>
                  <a:moveTo>
                    <a:pt x="42668" y="68846"/>
                  </a:moveTo>
                  <a:cubicBezTo>
                    <a:pt x="44405" y="72243"/>
                    <a:pt x="46250" y="75484"/>
                    <a:pt x="46374" y="79439"/>
                  </a:cubicBezTo>
                  <a:cubicBezTo>
                    <a:pt x="46483" y="83410"/>
                    <a:pt x="45056" y="87117"/>
                    <a:pt x="42683" y="90234"/>
                  </a:cubicBezTo>
                  <a:cubicBezTo>
                    <a:pt x="42621" y="90312"/>
                    <a:pt x="42575" y="90374"/>
                    <a:pt x="42513" y="90405"/>
                  </a:cubicBezTo>
                  <a:cubicBezTo>
                    <a:pt x="37007" y="83875"/>
                    <a:pt x="36790" y="75221"/>
                    <a:pt x="42668" y="68846"/>
                  </a:cubicBezTo>
                  <a:close/>
                  <a:moveTo>
                    <a:pt x="32292" y="66210"/>
                  </a:moveTo>
                  <a:cubicBezTo>
                    <a:pt x="33315" y="66722"/>
                    <a:pt x="34432" y="67140"/>
                    <a:pt x="35595" y="67419"/>
                  </a:cubicBezTo>
                  <a:cubicBezTo>
                    <a:pt x="35611" y="67482"/>
                    <a:pt x="35673" y="67575"/>
                    <a:pt x="35781" y="67590"/>
                  </a:cubicBezTo>
                  <a:cubicBezTo>
                    <a:pt x="37775" y="67980"/>
                    <a:pt x="39812" y="68196"/>
                    <a:pt x="41837" y="68196"/>
                  </a:cubicBezTo>
                  <a:cubicBezTo>
                    <a:pt x="41907" y="68196"/>
                    <a:pt x="41977" y="68195"/>
                    <a:pt x="42047" y="68195"/>
                  </a:cubicBezTo>
                  <a:cubicBezTo>
                    <a:pt x="42102" y="68231"/>
                    <a:pt x="42167" y="68246"/>
                    <a:pt x="42230" y="68246"/>
                  </a:cubicBezTo>
                  <a:cubicBezTo>
                    <a:pt x="42275" y="68246"/>
                    <a:pt x="42319" y="68239"/>
                    <a:pt x="42358" y="68226"/>
                  </a:cubicBezTo>
                  <a:lnTo>
                    <a:pt x="42358" y="68242"/>
                  </a:lnTo>
                  <a:cubicBezTo>
                    <a:pt x="42342" y="68273"/>
                    <a:pt x="42311" y="68273"/>
                    <a:pt x="42295" y="68288"/>
                  </a:cubicBezTo>
                  <a:cubicBezTo>
                    <a:pt x="36231" y="74399"/>
                    <a:pt x="35828" y="84340"/>
                    <a:pt x="41970" y="90529"/>
                  </a:cubicBezTo>
                  <a:cubicBezTo>
                    <a:pt x="41660" y="90343"/>
                    <a:pt x="41303" y="89831"/>
                    <a:pt x="40558" y="89055"/>
                  </a:cubicBezTo>
                  <a:cubicBezTo>
                    <a:pt x="39054" y="87535"/>
                    <a:pt x="37332" y="86264"/>
                    <a:pt x="35704" y="84883"/>
                  </a:cubicBezTo>
                  <a:cubicBezTo>
                    <a:pt x="33982" y="83410"/>
                    <a:pt x="32276" y="81812"/>
                    <a:pt x="31129" y="79827"/>
                  </a:cubicBezTo>
                  <a:cubicBezTo>
                    <a:pt x="29547" y="77051"/>
                    <a:pt x="29748" y="74337"/>
                    <a:pt x="29578" y="71297"/>
                  </a:cubicBezTo>
                  <a:cubicBezTo>
                    <a:pt x="29981" y="70552"/>
                    <a:pt x="30369" y="69777"/>
                    <a:pt x="30741" y="69017"/>
                  </a:cubicBezTo>
                  <a:cubicBezTo>
                    <a:pt x="31113" y="68288"/>
                    <a:pt x="31485" y="66799"/>
                    <a:pt x="32183" y="66365"/>
                  </a:cubicBezTo>
                  <a:cubicBezTo>
                    <a:pt x="32230" y="66334"/>
                    <a:pt x="32276" y="66272"/>
                    <a:pt x="32292" y="66210"/>
                  </a:cubicBezTo>
                  <a:close/>
                  <a:moveTo>
                    <a:pt x="29190" y="72026"/>
                  </a:moveTo>
                  <a:lnTo>
                    <a:pt x="29190" y="72026"/>
                  </a:lnTo>
                  <a:cubicBezTo>
                    <a:pt x="28756" y="75422"/>
                    <a:pt x="29345" y="78664"/>
                    <a:pt x="31423" y="81487"/>
                  </a:cubicBezTo>
                  <a:cubicBezTo>
                    <a:pt x="34386" y="85504"/>
                    <a:pt x="39023" y="87846"/>
                    <a:pt x="42032" y="91847"/>
                  </a:cubicBezTo>
                  <a:cubicBezTo>
                    <a:pt x="42099" y="91940"/>
                    <a:pt x="42222" y="92005"/>
                    <a:pt x="42343" y="92005"/>
                  </a:cubicBezTo>
                  <a:cubicBezTo>
                    <a:pt x="42443" y="92005"/>
                    <a:pt x="42542" y="91960"/>
                    <a:pt x="42606" y="91847"/>
                  </a:cubicBezTo>
                  <a:cubicBezTo>
                    <a:pt x="44777" y="87535"/>
                    <a:pt x="48934" y="85193"/>
                    <a:pt x="52237" y="81874"/>
                  </a:cubicBezTo>
                  <a:cubicBezTo>
                    <a:pt x="55137" y="79005"/>
                    <a:pt x="56223" y="75981"/>
                    <a:pt x="56564" y="72119"/>
                  </a:cubicBezTo>
                  <a:lnTo>
                    <a:pt x="56564" y="72119"/>
                  </a:lnTo>
                  <a:cubicBezTo>
                    <a:pt x="58394" y="77625"/>
                    <a:pt x="53617" y="82030"/>
                    <a:pt x="49802" y="85318"/>
                  </a:cubicBezTo>
                  <a:cubicBezTo>
                    <a:pt x="47010" y="87722"/>
                    <a:pt x="45444" y="90001"/>
                    <a:pt x="43459" y="93010"/>
                  </a:cubicBezTo>
                  <a:cubicBezTo>
                    <a:pt x="43100" y="93552"/>
                    <a:pt x="43085" y="93845"/>
                    <a:pt x="42979" y="93845"/>
                  </a:cubicBezTo>
                  <a:cubicBezTo>
                    <a:pt x="42879" y="93845"/>
                    <a:pt x="42696" y="93584"/>
                    <a:pt x="42063" y="93026"/>
                  </a:cubicBezTo>
                  <a:cubicBezTo>
                    <a:pt x="41225" y="92297"/>
                    <a:pt x="40496" y="91490"/>
                    <a:pt x="39643" y="90746"/>
                  </a:cubicBezTo>
                  <a:cubicBezTo>
                    <a:pt x="37953" y="89319"/>
                    <a:pt x="36123" y="88032"/>
                    <a:pt x="34448" y="86605"/>
                  </a:cubicBezTo>
                  <a:cubicBezTo>
                    <a:pt x="30198" y="82976"/>
                    <a:pt x="26383" y="77671"/>
                    <a:pt x="29190" y="72026"/>
                  </a:cubicBezTo>
                  <a:close/>
                  <a:moveTo>
                    <a:pt x="42007" y="0"/>
                  </a:moveTo>
                  <a:cubicBezTo>
                    <a:pt x="41890" y="0"/>
                    <a:pt x="41767" y="68"/>
                    <a:pt x="41691" y="154"/>
                  </a:cubicBezTo>
                  <a:cubicBezTo>
                    <a:pt x="39550" y="3024"/>
                    <a:pt x="37177" y="5707"/>
                    <a:pt x="34525" y="8126"/>
                  </a:cubicBezTo>
                  <a:cubicBezTo>
                    <a:pt x="32431" y="10034"/>
                    <a:pt x="30012" y="11678"/>
                    <a:pt x="28259" y="13927"/>
                  </a:cubicBezTo>
                  <a:cubicBezTo>
                    <a:pt x="26321" y="16439"/>
                    <a:pt x="25468" y="19883"/>
                    <a:pt x="27236" y="22442"/>
                  </a:cubicBezTo>
                  <a:cubicBezTo>
                    <a:pt x="25656" y="21086"/>
                    <a:pt x="23694" y="20582"/>
                    <a:pt x="21648" y="20582"/>
                  </a:cubicBezTo>
                  <a:cubicBezTo>
                    <a:pt x="20721" y="20582"/>
                    <a:pt x="19778" y="20686"/>
                    <a:pt x="18845" y="20860"/>
                  </a:cubicBezTo>
                  <a:cubicBezTo>
                    <a:pt x="12935" y="21957"/>
                    <a:pt x="7453" y="23247"/>
                    <a:pt x="1449" y="23247"/>
                  </a:cubicBezTo>
                  <a:cubicBezTo>
                    <a:pt x="1087" y="23247"/>
                    <a:pt x="723" y="23242"/>
                    <a:pt x="358" y="23233"/>
                  </a:cubicBezTo>
                  <a:cubicBezTo>
                    <a:pt x="156" y="23233"/>
                    <a:pt x="1" y="23481"/>
                    <a:pt x="109" y="23682"/>
                  </a:cubicBezTo>
                  <a:cubicBezTo>
                    <a:pt x="3366" y="28847"/>
                    <a:pt x="3754" y="34958"/>
                    <a:pt x="5693" y="40634"/>
                  </a:cubicBezTo>
                  <a:cubicBezTo>
                    <a:pt x="6794" y="43845"/>
                    <a:pt x="8624" y="47195"/>
                    <a:pt x="11819" y="48188"/>
                  </a:cubicBezTo>
                  <a:cubicBezTo>
                    <a:pt x="8996" y="49397"/>
                    <a:pt x="7399" y="52112"/>
                    <a:pt x="6391" y="55058"/>
                  </a:cubicBezTo>
                  <a:cubicBezTo>
                    <a:pt x="4437" y="60843"/>
                    <a:pt x="3041" y="66644"/>
                    <a:pt x="544" y="72258"/>
                  </a:cubicBezTo>
                  <a:cubicBezTo>
                    <a:pt x="431" y="72483"/>
                    <a:pt x="586" y="72733"/>
                    <a:pt x="811" y="72733"/>
                  </a:cubicBezTo>
                  <a:cubicBezTo>
                    <a:pt x="835" y="72733"/>
                    <a:pt x="860" y="72730"/>
                    <a:pt x="885" y="72724"/>
                  </a:cubicBezTo>
                  <a:cubicBezTo>
                    <a:pt x="2471" y="72370"/>
                    <a:pt x="4000" y="72204"/>
                    <a:pt x="5514" y="72204"/>
                  </a:cubicBezTo>
                  <a:cubicBezTo>
                    <a:pt x="7716" y="72204"/>
                    <a:pt x="9884" y="72555"/>
                    <a:pt x="12145" y="73189"/>
                  </a:cubicBezTo>
                  <a:cubicBezTo>
                    <a:pt x="14502" y="73825"/>
                    <a:pt x="16798" y="74678"/>
                    <a:pt x="19202" y="75004"/>
                  </a:cubicBezTo>
                  <a:cubicBezTo>
                    <a:pt x="19921" y="75102"/>
                    <a:pt x="20646" y="75155"/>
                    <a:pt x="21365" y="75155"/>
                  </a:cubicBezTo>
                  <a:cubicBezTo>
                    <a:pt x="23946" y="75155"/>
                    <a:pt x="26448" y="74471"/>
                    <a:pt x="28352" y="72724"/>
                  </a:cubicBezTo>
                  <a:lnTo>
                    <a:pt x="28352" y="72724"/>
                  </a:lnTo>
                  <a:cubicBezTo>
                    <a:pt x="23762" y="82262"/>
                    <a:pt x="38263" y="89102"/>
                    <a:pt x="43040" y="95151"/>
                  </a:cubicBezTo>
                  <a:cubicBezTo>
                    <a:pt x="43084" y="95212"/>
                    <a:pt x="43156" y="95239"/>
                    <a:pt x="43233" y="95239"/>
                  </a:cubicBezTo>
                  <a:cubicBezTo>
                    <a:pt x="43370" y="95239"/>
                    <a:pt x="43522" y="95151"/>
                    <a:pt x="43552" y="95011"/>
                  </a:cubicBezTo>
                  <a:cubicBezTo>
                    <a:pt x="45444" y="86450"/>
                    <a:pt x="60535" y="81812"/>
                    <a:pt x="57185" y="71902"/>
                  </a:cubicBezTo>
                  <a:lnTo>
                    <a:pt x="57185" y="71902"/>
                  </a:lnTo>
                  <a:cubicBezTo>
                    <a:pt x="58611" y="74551"/>
                    <a:pt x="61229" y="75353"/>
                    <a:pt x="64000" y="75353"/>
                  </a:cubicBezTo>
                  <a:cubicBezTo>
                    <a:pt x="64847" y="75353"/>
                    <a:pt x="65707" y="75278"/>
                    <a:pt x="66552" y="75159"/>
                  </a:cubicBezTo>
                  <a:cubicBezTo>
                    <a:pt x="72927" y="74290"/>
                    <a:pt x="79255" y="72553"/>
                    <a:pt x="85536" y="71173"/>
                  </a:cubicBezTo>
                  <a:cubicBezTo>
                    <a:pt x="85846" y="71111"/>
                    <a:pt x="85877" y="70708"/>
                    <a:pt x="85645" y="70568"/>
                  </a:cubicBezTo>
                  <a:cubicBezTo>
                    <a:pt x="81457" y="68210"/>
                    <a:pt x="80232" y="65124"/>
                    <a:pt x="79844" y="60487"/>
                  </a:cubicBezTo>
                  <a:cubicBezTo>
                    <a:pt x="79643" y="57974"/>
                    <a:pt x="79674" y="55446"/>
                    <a:pt x="78727" y="53042"/>
                  </a:cubicBezTo>
                  <a:cubicBezTo>
                    <a:pt x="77502" y="49909"/>
                    <a:pt x="75005" y="47598"/>
                    <a:pt x="71779" y="46823"/>
                  </a:cubicBezTo>
                  <a:cubicBezTo>
                    <a:pt x="74866" y="45923"/>
                    <a:pt x="77130" y="43581"/>
                    <a:pt x="78510" y="40619"/>
                  </a:cubicBezTo>
                  <a:cubicBezTo>
                    <a:pt x="80682" y="35966"/>
                    <a:pt x="79425" y="27637"/>
                    <a:pt x="83877" y="24427"/>
                  </a:cubicBezTo>
                  <a:cubicBezTo>
                    <a:pt x="84078" y="24303"/>
                    <a:pt x="84001" y="24008"/>
                    <a:pt x="83768" y="24008"/>
                  </a:cubicBezTo>
                  <a:cubicBezTo>
                    <a:pt x="80216" y="23807"/>
                    <a:pt x="76928" y="23155"/>
                    <a:pt x="73609" y="21852"/>
                  </a:cubicBezTo>
                  <a:cubicBezTo>
                    <a:pt x="70957" y="20829"/>
                    <a:pt x="68352" y="19526"/>
                    <a:pt x="65498" y="19061"/>
                  </a:cubicBezTo>
                  <a:cubicBezTo>
                    <a:pt x="64808" y="18952"/>
                    <a:pt x="64110" y="18894"/>
                    <a:pt x="63418" y="18894"/>
                  </a:cubicBezTo>
                  <a:cubicBezTo>
                    <a:pt x="61138" y="18894"/>
                    <a:pt x="58927" y="19523"/>
                    <a:pt x="57309" y="21046"/>
                  </a:cubicBezTo>
                  <a:cubicBezTo>
                    <a:pt x="57945" y="18642"/>
                    <a:pt x="56704" y="15943"/>
                    <a:pt x="55075" y="13865"/>
                  </a:cubicBezTo>
                  <a:cubicBezTo>
                    <a:pt x="51198" y="8917"/>
                    <a:pt x="46111" y="5024"/>
                    <a:pt x="42202" y="92"/>
                  </a:cubicBezTo>
                  <a:cubicBezTo>
                    <a:pt x="42149" y="27"/>
                    <a:pt x="42079" y="0"/>
                    <a:pt x="4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17"/>
            <p:cNvSpPr/>
            <p:nvPr/>
          </p:nvSpPr>
          <p:spPr>
            <a:xfrm>
              <a:off x="4172475" y="1348050"/>
              <a:ext cx="132100" cy="110575"/>
            </a:xfrm>
            <a:custGeom>
              <a:rect b="b" l="l" r="r" t="t"/>
              <a:pathLst>
                <a:path extrusionOk="0" h="4423" w="5284">
                  <a:moveTo>
                    <a:pt x="2541" y="666"/>
                  </a:moveTo>
                  <a:cubicBezTo>
                    <a:pt x="2993" y="666"/>
                    <a:pt x="3437" y="793"/>
                    <a:pt x="3810" y="1108"/>
                  </a:cubicBezTo>
                  <a:cubicBezTo>
                    <a:pt x="4430" y="1635"/>
                    <a:pt x="4539" y="2566"/>
                    <a:pt x="4074" y="3233"/>
                  </a:cubicBezTo>
                  <a:cubicBezTo>
                    <a:pt x="3784" y="3640"/>
                    <a:pt x="3398" y="3807"/>
                    <a:pt x="2997" y="3807"/>
                  </a:cubicBezTo>
                  <a:cubicBezTo>
                    <a:pt x="1592" y="3807"/>
                    <a:pt x="0" y="1763"/>
                    <a:pt x="1701" y="798"/>
                  </a:cubicBezTo>
                  <a:cubicBezTo>
                    <a:pt x="1974" y="715"/>
                    <a:pt x="2259" y="666"/>
                    <a:pt x="2541" y="666"/>
                  </a:cubicBezTo>
                  <a:close/>
                  <a:moveTo>
                    <a:pt x="2596" y="1"/>
                  </a:moveTo>
                  <a:cubicBezTo>
                    <a:pt x="2143" y="1"/>
                    <a:pt x="1690" y="112"/>
                    <a:pt x="1298" y="333"/>
                  </a:cubicBezTo>
                  <a:cubicBezTo>
                    <a:pt x="1204" y="395"/>
                    <a:pt x="1173" y="457"/>
                    <a:pt x="1158" y="550"/>
                  </a:cubicBezTo>
                  <a:cubicBezTo>
                    <a:pt x="258" y="1031"/>
                    <a:pt x="103" y="2318"/>
                    <a:pt x="677" y="3171"/>
                  </a:cubicBezTo>
                  <a:cubicBezTo>
                    <a:pt x="1154" y="3902"/>
                    <a:pt x="2086" y="4423"/>
                    <a:pt x="2985" y="4423"/>
                  </a:cubicBezTo>
                  <a:cubicBezTo>
                    <a:pt x="3403" y="4423"/>
                    <a:pt x="3813" y="4311"/>
                    <a:pt x="4167" y="4055"/>
                  </a:cubicBezTo>
                  <a:cubicBezTo>
                    <a:pt x="5051" y="3388"/>
                    <a:pt x="5283" y="2023"/>
                    <a:pt x="4694" y="1093"/>
                  </a:cubicBezTo>
                  <a:cubicBezTo>
                    <a:pt x="4235" y="363"/>
                    <a:pt x="3415" y="1"/>
                    <a:pt x="25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17"/>
            <p:cNvSpPr/>
            <p:nvPr/>
          </p:nvSpPr>
          <p:spPr>
            <a:xfrm>
              <a:off x="4845450" y="938725"/>
              <a:ext cx="130700" cy="113575"/>
            </a:xfrm>
            <a:custGeom>
              <a:rect b="b" l="l" r="r" t="t"/>
              <a:pathLst>
                <a:path extrusionOk="0" h="4543" w="5228">
                  <a:moveTo>
                    <a:pt x="2916" y="514"/>
                  </a:moveTo>
                  <a:cubicBezTo>
                    <a:pt x="2932" y="591"/>
                    <a:pt x="2963" y="653"/>
                    <a:pt x="3056" y="684"/>
                  </a:cubicBezTo>
                  <a:cubicBezTo>
                    <a:pt x="3785" y="1072"/>
                    <a:pt x="4343" y="1739"/>
                    <a:pt x="4328" y="2607"/>
                  </a:cubicBezTo>
                  <a:cubicBezTo>
                    <a:pt x="4304" y="3496"/>
                    <a:pt x="3610" y="3836"/>
                    <a:pt x="2865" y="3836"/>
                  </a:cubicBezTo>
                  <a:cubicBezTo>
                    <a:pt x="2649" y="3836"/>
                    <a:pt x="2428" y="3808"/>
                    <a:pt x="2218" y="3755"/>
                  </a:cubicBezTo>
                  <a:cubicBezTo>
                    <a:pt x="1288" y="3522"/>
                    <a:pt x="652" y="2763"/>
                    <a:pt x="1008" y="1770"/>
                  </a:cubicBezTo>
                  <a:cubicBezTo>
                    <a:pt x="1303" y="979"/>
                    <a:pt x="2125" y="653"/>
                    <a:pt x="2916" y="514"/>
                  </a:cubicBezTo>
                  <a:close/>
                  <a:moveTo>
                    <a:pt x="2793" y="1"/>
                  </a:moveTo>
                  <a:cubicBezTo>
                    <a:pt x="1606" y="1"/>
                    <a:pt x="447" y="731"/>
                    <a:pt x="233" y="1987"/>
                  </a:cubicBezTo>
                  <a:cubicBezTo>
                    <a:pt x="0" y="3321"/>
                    <a:pt x="1055" y="4251"/>
                    <a:pt x="2280" y="4484"/>
                  </a:cubicBezTo>
                  <a:cubicBezTo>
                    <a:pt x="2485" y="4522"/>
                    <a:pt x="2695" y="4542"/>
                    <a:pt x="2902" y="4542"/>
                  </a:cubicBezTo>
                  <a:cubicBezTo>
                    <a:pt x="3875" y="4542"/>
                    <a:pt x="4805" y="4105"/>
                    <a:pt x="5010" y="3057"/>
                  </a:cubicBezTo>
                  <a:cubicBezTo>
                    <a:pt x="5227" y="1801"/>
                    <a:pt x="4467" y="560"/>
                    <a:pt x="3304" y="95"/>
                  </a:cubicBezTo>
                  <a:cubicBezTo>
                    <a:pt x="3257" y="64"/>
                    <a:pt x="3242" y="64"/>
                    <a:pt x="3226" y="64"/>
                  </a:cubicBezTo>
                  <a:cubicBezTo>
                    <a:pt x="3180" y="48"/>
                    <a:pt x="3149" y="17"/>
                    <a:pt x="3102" y="17"/>
                  </a:cubicBezTo>
                  <a:cubicBezTo>
                    <a:pt x="2999" y="6"/>
                    <a:pt x="2896" y="1"/>
                    <a:pt x="2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17"/>
            <p:cNvSpPr/>
            <p:nvPr/>
          </p:nvSpPr>
          <p:spPr>
            <a:xfrm>
              <a:off x="4141700" y="2120725"/>
              <a:ext cx="173725" cy="141575"/>
            </a:xfrm>
            <a:custGeom>
              <a:rect b="b" l="l" r="r" t="t"/>
              <a:pathLst>
                <a:path extrusionOk="0" h="5663" w="6949">
                  <a:moveTo>
                    <a:pt x="3622" y="646"/>
                  </a:moveTo>
                  <a:cubicBezTo>
                    <a:pt x="4805" y="646"/>
                    <a:pt x="6018" y="1283"/>
                    <a:pt x="6018" y="2570"/>
                  </a:cubicBezTo>
                  <a:cubicBezTo>
                    <a:pt x="6018" y="4162"/>
                    <a:pt x="4883" y="4970"/>
                    <a:pt x="3669" y="4970"/>
                  </a:cubicBezTo>
                  <a:cubicBezTo>
                    <a:pt x="2779" y="4970"/>
                    <a:pt x="1846" y="4535"/>
                    <a:pt x="1288" y="3655"/>
                  </a:cubicBezTo>
                  <a:cubicBezTo>
                    <a:pt x="1272" y="3624"/>
                    <a:pt x="1226" y="3609"/>
                    <a:pt x="1195" y="3578"/>
                  </a:cubicBezTo>
                  <a:cubicBezTo>
                    <a:pt x="947" y="2461"/>
                    <a:pt x="1334" y="1360"/>
                    <a:pt x="2482" y="864"/>
                  </a:cubicBezTo>
                  <a:cubicBezTo>
                    <a:pt x="2827" y="719"/>
                    <a:pt x="3223" y="646"/>
                    <a:pt x="3622" y="646"/>
                  </a:cubicBezTo>
                  <a:close/>
                  <a:moveTo>
                    <a:pt x="3599" y="0"/>
                  </a:moveTo>
                  <a:cubicBezTo>
                    <a:pt x="3120" y="0"/>
                    <a:pt x="2651" y="82"/>
                    <a:pt x="2249" y="243"/>
                  </a:cubicBezTo>
                  <a:cubicBezTo>
                    <a:pt x="683" y="895"/>
                    <a:pt x="0" y="2787"/>
                    <a:pt x="838" y="4260"/>
                  </a:cubicBezTo>
                  <a:cubicBezTo>
                    <a:pt x="890" y="4343"/>
                    <a:pt x="969" y="4377"/>
                    <a:pt x="1048" y="4377"/>
                  </a:cubicBezTo>
                  <a:cubicBezTo>
                    <a:pt x="1088" y="4377"/>
                    <a:pt x="1127" y="4369"/>
                    <a:pt x="1164" y="4353"/>
                  </a:cubicBezTo>
                  <a:cubicBezTo>
                    <a:pt x="1724" y="5176"/>
                    <a:pt x="2705" y="5662"/>
                    <a:pt x="3692" y="5662"/>
                  </a:cubicBezTo>
                  <a:cubicBezTo>
                    <a:pt x="4044" y="5662"/>
                    <a:pt x="4396" y="5600"/>
                    <a:pt x="4731" y="5470"/>
                  </a:cubicBezTo>
                  <a:cubicBezTo>
                    <a:pt x="6127" y="4896"/>
                    <a:pt x="6949" y="3252"/>
                    <a:pt x="6561" y="1825"/>
                  </a:cubicBezTo>
                  <a:cubicBezTo>
                    <a:pt x="6223" y="585"/>
                    <a:pt x="4876" y="0"/>
                    <a:pt x="3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17"/>
            <p:cNvSpPr/>
            <p:nvPr/>
          </p:nvSpPr>
          <p:spPr>
            <a:xfrm>
              <a:off x="4841175" y="2498300"/>
              <a:ext cx="140000" cy="126550"/>
            </a:xfrm>
            <a:custGeom>
              <a:rect b="b" l="l" r="r" t="t"/>
              <a:pathLst>
                <a:path extrusionOk="0" h="5062" w="5600">
                  <a:moveTo>
                    <a:pt x="3537" y="572"/>
                  </a:moveTo>
                  <a:cubicBezTo>
                    <a:pt x="4266" y="1255"/>
                    <a:pt x="4747" y="2232"/>
                    <a:pt x="4390" y="3209"/>
                  </a:cubicBezTo>
                  <a:cubicBezTo>
                    <a:pt x="4110" y="3934"/>
                    <a:pt x="3428" y="4397"/>
                    <a:pt x="2725" y="4397"/>
                  </a:cubicBezTo>
                  <a:cubicBezTo>
                    <a:pt x="2375" y="4397"/>
                    <a:pt x="2021" y="4283"/>
                    <a:pt x="1707" y="4031"/>
                  </a:cubicBezTo>
                  <a:cubicBezTo>
                    <a:pt x="1009" y="3473"/>
                    <a:pt x="776" y="2402"/>
                    <a:pt x="1226" y="1611"/>
                  </a:cubicBezTo>
                  <a:cubicBezTo>
                    <a:pt x="1707" y="774"/>
                    <a:pt x="2606" y="619"/>
                    <a:pt x="3475" y="603"/>
                  </a:cubicBezTo>
                  <a:cubicBezTo>
                    <a:pt x="3490" y="603"/>
                    <a:pt x="3506" y="572"/>
                    <a:pt x="3537" y="572"/>
                  </a:cubicBezTo>
                  <a:close/>
                  <a:moveTo>
                    <a:pt x="3773" y="1"/>
                  </a:moveTo>
                  <a:cubicBezTo>
                    <a:pt x="3647" y="1"/>
                    <a:pt x="3533" y="77"/>
                    <a:pt x="3475" y="184"/>
                  </a:cubicBezTo>
                  <a:cubicBezTo>
                    <a:pt x="3240" y="84"/>
                    <a:pt x="2992" y="38"/>
                    <a:pt x="2742" y="38"/>
                  </a:cubicBezTo>
                  <a:cubicBezTo>
                    <a:pt x="1839" y="38"/>
                    <a:pt x="917" y="642"/>
                    <a:pt x="528" y="1456"/>
                  </a:cubicBezTo>
                  <a:cubicBezTo>
                    <a:pt x="1" y="2557"/>
                    <a:pt x="420" y="3969"/>
                    <a:pt x="1412" y="4651"/>
                  </a:cubicBezTo>
                  <a:cubicBezTo>
                    <a:pt x="1820" y="4931"/>
                    <a:pt x="2273" y="5061"/>
                    <a:pt x="2719" y="5061"/>
                  </a:cubicBezTo>
                  <a:cubicBezTo>
                    <a:pt x="3510" y="5061"/>
                    <a:pt x="4281" y="4652"/>
                    <a:pt x="4747" y="3938"/>
                  </a:cubicBezTo>
                  <a:cubicBezTo>
                    <a:pt x="5600" y="2666"/>
                    <a:pt x="5088" y="1038"/>
                    <a:pt x="4002" y="91"/>
                  </a:cubicBezTo>
                  <a:cubicBezTo>
                    <a:pt x="3927" y="28"/>
                    <a:pt x="3848" y="1"/>
                    <a:pt x="3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17"/>
            <p:cNvSpPr/>
            <p:nvPr/>
          </p:nvSpPr>
          <p:spPr>
            <a:xfrm>
              <a:off x="5551900" y="2119075"/>
              <a:ext cx="154875" cy="109475"/>
            </a:xfrm>
            <a:custGeom>
              <a:rect b="b" l="l" r="r" t="t"/>
              <a:pathLst>
                <a:path extrusionOk="0" h="4379" w="6195">
                  <a:moveTo>
                    <a:pt x="2567" y="643"/>
                  </a:moveTo>
                  <a:cubicBezTo>
                    <a:pt x="3842" y="643"/>
                    <a:pt x="5459" y="2996"/>
                    <a:pt x="3335" y="3628"/>
                  </a:cubicBezTo>
                  <a:cubicBezTo>
                    <a:pt x="3145" y="3684"/>
                    <a:pt x="2923" y="3714"/>
                    <a:pt x="2693" y="3714"/>
                  </a:cubicBezTo>
                  <a:cubicBezTo>
                    <a:pt x="2021" y="3714"/>
                    <a:pt x="1283" y="3457"/>
                    <a:pt x="1086" y="2822"/>
                  </a:cubicBezTo>
                  <a:cubicBezTo>
                    <a:pt x="885" y="2201"/>
                    <a:pt x="1164" y="1628"/>
                    <a:pt x="1552" y="1162"/>
                  </a:cubicBezTo>
                  <a:cubicBezTo>
                    <a:pt x="1645" y="1162"/>
                    <a:pt x="1738" y="1131"/>
                    <a:pt x="1800" y="1054"/>
                  </a:cubicBezTo>
                  <a:cubicBezTo>
                    <a:pt x="2006" y="764"/>
                    <a:pt x="2278" y="643"/>
                    <a:pt x="2567" y="643"/>
                  </a:cubicBezTo>
                  <a:close/>
                  <a:moveTo>
                    <a:pt x="2454" y="1"/>
                  </a:moveTo>
                  <a:cubicBezTo>
                    <a:pt x="1997" y="1"/>
                    <a:pt x="1595" y="197"/>
                    <a:pt x="1366" y="666"/>
                  </a:cubicBezTo>
                  <a:cubicBezTo>
                    <a:pt x="559" y="1395"/>
                    <a:pt x="1" y="2543"/>
                    <a:pt x="730" y="3535"/>
                  </a:cubicBezTo>
                  <a:cubicBezTo>
                    <a:pt x="1159" y="4102"/>
                    <a:pt x="1921" y="4379"/>
                    <a:pt x="2676" y="4379"/>
                  </a:cubicBezTo>
                  <a:cubicBezTo>
                    <a:pt x="3285" y="4379"/>
                    <a:pt x="3890" y="4199"/>
                    <a:pt x="4312" y="3845"/>
                  </a:cubicBezTo>
                  <a:cubicBezTo>
                    <a:pt x="6194" y="2275"/>
                    <a:pt x="4009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17"/>
            <p:cNvSpPr/>
            <p:nvPr/>
          </p:nvSpPr>
          <p:spPr>
            <a:xfrm>
              <a:off x="5527475" y="1335075"/>
              <a:ext cx="123325" cy="100550"/>
            </a:xfrm>
            <a:custGeom>
              <a:rect b="b" l="l" r="r" t="t"/>
              <a:pathLst>
                <a:path extrusionOk="0" h="4022" w="4933">
                  <a:moveTo>
                    <a:pt x="1908" y="479"/>
                  </a:moveTo>
                  <a:cubicBezTo>
                    <a:pt x="2622" y="526"/>
                    <a:pt x="3413" y="635"/>
                    <a:pt x="3847" y="1301"/>
                  </a:cubicBezTo>
                  <a:cubicBezTo>
                    <a:pt x="4405" y="2185"/>
                    <a:pt x="3661" y="3054"/>
                    <a:pt x="2792" y="3287"/>
                  </a:cubicBezTo>
                  <a:cubicBezTo>
                    <a:pt x="2622" y="3333"/>
                    <a:pt x="2458" y="3355"/>
                    <a:pt x="2304" y="3355"/>
                  </a:cubicBezTo>
                  <a:cubicBezTo>
                    <a:pt x="707" y="3355"/>
                    <a:pt x="67" y="1061"/>
                    <a:pt x="1877" y="495"/>
                  </a:cubicBezTo>
                  <a:cubicBezTo>
                    <a:pt x="1908" y="495"/>
                    <a:pt x="1908" y="479"/>
                    <a:pt x="1908" y="479"/>
                  </a:cubicBezTo>
                  <a:close/>
                  <a:moveTo>
                    <a:pt x="2399" y="1"/>
                  </a:moveTo>
                  <a:cubicBezTo>
                    <a:pt x="2192" y="1"/>
                    <a:pt x="1984" y="21"/>
                    <a:pt x="1784" y="61"/>
                  </a:cubicBezTo>
                  <a:cubicBezTo>
                    <a:pt x="1722" y="76"/>
                    <a:pt x="1691" y="92"/>
                    <a:pt x="1645" y="154"/>
                  </a:cubicBezTo>
                  <a:cubicBezTo>
                    <a:pt x="683" y="247"/>
                    <a:pt x="1" y="1193"/>
                    <a:pt x="125" y="2170"/>
                  </a:cubicBezTo>
                  <a:cubicBezTo>
                    <a:pt x="262" y="3296"/>
                    <a:pt x="1276" y="4021"/>
                    <a:pt x="2346" y="4021"/>
                  </a:cubicBezTo>
                  <a:cubicBezTo>
                    <a:pt x="2484" y="4021"/>
                    <a:pt x="2623" y="4009"/>
                    <a:pt x="2761" y="3985"/>
                  </a:cubicBezTo>
                  <a:cubicBezTo>
                    <a:pt x="3863" y="3783"/>
                    <a:pt x="4933" y="2790"/>
                    <a:pt x="4669" y="1581"/>
                  </a:cubicBezTo>
                  <a:cubicBezTo>
                    <a:pt x="4437" y="486"/>
                    <a:pt x="3414" y="1"/>
                    <a:pt x="2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4198" name="Shape 4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9" name="Google Shape;4199;p18"/>
          <p:cNvGrpSpPr/>
          <p:nvPr/>
        </p:nvGrpSpPr>
        <p:grpSpPr>
          <a:xfrm>
            <a:off x="1351449" y="-514719"/>
            <a:ext cx="6441102" cy="6172938"/>
            <a:chOff x="3647300" y="3013525"/>
            <a:chExt cx="1243600" cy="1191825"/>
          </a:xfrm>
        </p:grpSpPr>
        <p:sp>
          <p:nvSpPr>
            <p:cNvPr id="4200" name="Google Shape;4200;p18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18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18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18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18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18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18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18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18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18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18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18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18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18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18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18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18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18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18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18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18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18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18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18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18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18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18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18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18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18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18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18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18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18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18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18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18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18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18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18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18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18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18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18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18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18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18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18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18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18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18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18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18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18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18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18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18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18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18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18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18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18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18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18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18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18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18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18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18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18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18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18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18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18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18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18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18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18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18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18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18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18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18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18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18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18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18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18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18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18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18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18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18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18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18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18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18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18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18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18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18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18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18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18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18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18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18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18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18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18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18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18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18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18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18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18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18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18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18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18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18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18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18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18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18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18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18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18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18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18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18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18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18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33" name="Google Shape;4333;p18"/>
          <p:cNvGrpSpPr/>
          <p:nvPr/>
        </p:nvGrpSpPr>
        <p:grpSpPr>
          <a:xfrm>
            <a:off x="-1231952" y="3303205"/>
            <a:ext cx="2583415" cy="2601630"/>
            <a:chOff x="5182600" y="2999025"/>
            <a:chExt cx="1290675" cy="1299775"/>
          </a:xfrm>
        </p:grpSpPr>
        <p:sp>
          <p:nvSpPr>
            <p:cNvPr id="4334" name="Google Shape;4334;p18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18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18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18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18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18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18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18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18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18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18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18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18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18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18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18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18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18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18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18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18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18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18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18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18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18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18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18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18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18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18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18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18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18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18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18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18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18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18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18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18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18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18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18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18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18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18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18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18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18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18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18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18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18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18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18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18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18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18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18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18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18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18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18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18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18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18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18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18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18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18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18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18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18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18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18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18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1" name="Google Shape;4411;p18"/>
          <p:cNvGrpSpPr/>
          <p:nvPr/>
        </p:nvGrpSpPr>
        <p:grpSpPr>
          <a:xfrm>
            <a:off x="7792537" y="3303288"/>
            <a:ext cx="2583415" cy="2601630"/>
            <a:chOff x="5182600" y="2999025"/>
            <a:chExt cx="1290675" cy="1299775"/>
          </a:xfrm>
        </p:grpSpPr>
        <p:sp>
          <p:nvSpPr>
            <p:cNvPr id="4412" name="Google Shape;4412;p18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18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18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18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18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18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18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18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18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18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18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18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18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18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18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18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18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18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18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18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18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18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18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18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18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18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18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18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18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18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18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18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18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18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18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18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18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18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18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18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18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18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18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18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18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18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18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18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18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18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18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18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18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18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18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18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18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18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18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18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18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18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18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18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18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18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18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18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18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18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18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18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18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18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18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18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18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89" name="Google Shape;4489;p18"/>
          <p:cNvSpPr txBox="1"/>
          <p:nvPr>
            <p:ph type="title"/>
          </p:nvPr>
        </p:nvSpPr>
        <p:spPr>
          <a:xfrm>
            <a:off x="2391900" y="3303188"/>
            <a:ext cx="4360200" cy="53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4490" name="Google Shape;4490;p18"/>
          <p:cNvSpPr txBox="1"/>
          <p:nvPr>
            <p:ph idx="1" type="subTitle"/>
          </p:nvPr>
        </p:nvSpPr>
        <p:spPr>
          <a:xfrm>
            <a:off x="1226400" y="1839500"/>
            <a:ext cx="6691200" cy="146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/>
        </p:txBody>
      </p:sp>
      <p:grpSp>
        <p:nvGrpSpPr>
          <p:cNvPr id="4491" name="Google Shape;4491;p18"/>
          <p:cNvGrpSpPr/>
          <p:nvPr/>
        </p:nvGrpSpPr>
        <p:grpSpPr>
          <a:xfrm>
            <a:off x="2988961" y="-1435572"/>
            <a:ext cx="3166086" cy="2740740"/>
            <a:chOff x="3815225" y="3163575"/>
            <a:chExt cx="2225250" cy="1926300"/>
          </a:xfrm>
        </p:grpSpPr>
        <p:sp>
          <p:nvSpPr>
            <p:cNvPr id="4492" name="Google Shape;4492;p18"/>
            <p:cNvSpPr/>
            <p:nvPr/>
          </p:nvSpPr>
          <p:spPr>
            <a:xfrm>
              <a:off x="4801625" y="4016575"/>
              <a:ext cx="213675" cy="197050"/>
            </a:xfrm>
            <a:custGeom>
              <a:rect b="b" l="l" r="r" t="t"/>
              <a:pathLst>
                <a:path extrusionOk="0" h="7882" w="8547">
                  <a:moveTo>
                    <a:pt x="4194" y="647"/>
                  </a:moveTo>
                  <a:cubicBezTo>
                    <a:pt x="5596" y="647"/>
                    <a:pt x="6951" y="1518"/>
                    <a:pt x="7445" y="2857"/>
                  </a:cubicBezTo>
                  <a:cubicBezTo>
                    <a:pt x="8159" y="4904"/>
                    <a:pt x="6903" y="6967"/>
                    <a:pt x="4762" y="7230"/>
                  </a:cubicBezTo>
                  <a:cubicBezTo>
                    <a:pt x="4747" y="7215"/>
                    <a:pt x="4700" y="7199"/>
                    <a:pt x="4669" y="7199"/>
                  </a:cubicBezTo>
                  <a:cubicBezTo>
                    <a:pt x="3103" y="7122"/>
                    <a:pt x="1474" y="6439"/>
                    <a:pt x="1024" y="4780"/>
                  </a:cubicBezTo>
                  <a:cubicBezTo>
                    <a:pt x="559" y="3089"/>
                    <a:pt x="1707" y="1166"/>
                    <a:pt x="3382" y="747"/>
                  </a:cubicBezTo>
                  <a:cubicBezTo>
                    <a:pt x="3650" y="680"/>
                    <a:pt x="3923" y="647"/>
                    <a:pt x="4194" y="647"/>
                  </a:cubicBezTo>
                  <a:close/>
                  <a:moveTo>
                    <a:pt x="4142" y="0"/>
                  </a:moveTo>
                  <a:cubicBezTo>
                    <a:pt x="4013" y="0"/>
                    <a:pt x="3884" y="6"/>
                    <a:pt x="3754" y="18"/>
                  </a:cubicBezTo>
                  <a:cubicBezTo>
                    <a:pt x="1598" y="236"/>
                    <a:pt x="1" y="2345"/>
                    <a:pt x="280" y="4501"/>
                  </a:cubicBezTo>
                  <a:cubicBezTo>
                    <a:pt x="525" y="6231"/>
                    <a:pt x="2164" y="7706"/>
                    <a:pt x="3901" y="7706"/>
                  </a:cubicBezTo>
                  <a:cubicBezTo>
                    <a:pt x="4032" y="7706"/>
                    <a:pt x="4165" y="7698"/>
                    <a:pt x="4297" y="7680"/>
                  </a:cubicBezTo>
                  <a:cubicBezTo>
                    <a:pt x="4343" y="7804"/>
                    <a:pt x="4421" y="7882"/>
                    <a:pt x="4576" y="7882"/>
                  </a:cubicBezTo>
                  <a:cubicBezTo>
                    <a:pt x="6840" y="7742"/>
                    <a:pt x="8547" y="5819"/>
                    <a:pt x="8236" y="3493"/>
                  </a:cubicBezTo>
                  <a:cubicBezTo>
                    <a:pt x="7959" y="1452"/>
                    <a:pt x="6148" y="0"/>
                    <a:pt x="4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18"/>
            <p:cNvSpPr/>
            <p:nvPr/>
          </p:nvSpPr>
          <p:spPr>
            <a:xfrm>
              <a:off x="3815225" y="3163575"/>
              <a:ext cx="2225250" cy="1926300"/>
            </a:xfrm>
            <a:custGeom>
              <a:rect b="b" l="l" r="r" t="t"/>
              <a:pathLst>
                <a:path extrusionOk="0" h="77052" w="89010">
                  <a:moveTo>
                    <a:pt x="30511" y="8120"/>
                  </a:moveTo>
                  <a:cubicBezTo>
                    <a:pt x="33081" y="8120"/>
                    <a:pt x="35518" y="9222"/>
                    <a:pt x="37596" y="10874"/>
                  </a:cubicBezTo>
                  <a:cubicBezTo>
                    <a:pt x="35765" y="12115"/>
                    <a:pt x="34587" y="14395"/>
                    <a:pt x="34819" y="16597"/>
                  </a:cubicBezTo>
                  <a:cubicBezTo>
                    <a:pt x="33579" y="16333"/>
                    <a:pt x="32369" y="15992"/>
                    <a:pt x="31283" y="15511"/>
                  </a:cubicBezTo>
                  <a:cubicBezTo>
                    <a:pt x="31268" y="15480"/>
                    <a:pt x="31237" y="15434"/>
                    <a:pt x="31190" y="15418"/>
                  </a:cubicBezTo>
                  <a:cubicBezTo>
                    <a:pt x="30771" y="15279"/>
                    <a:pt x="30229" y="14333"/>
                    <a:pt x="29949" y="13960"/>
                  </a:cubicBezTo>
                  <a:lnTo>
                    <a:pt x="28724" y="12394"/>
                  </a:lnTo>
                  <a:lnTo>
                    <a:pt x="27514" y="10828"/>
                  </a:lnTo>
                  <a:cubicBezTo>
                    <a:pt x="27297" y="10564"/>
                    <a:pt x="27096" y="10300"/>
                    <a:pt x="26894" y="10052"/>
                  </a:cubicBezTo>
                  <a:cubicBezTo>
                    <a:pt x="26754" y="9726"/>
                    <a:pt x="26553" y="9587"/>
                    <a:pt x="26274" y="9540"/>
                  </a:cubicBezTo>
                  <a:cubicBezTo>
                    <a:pt x="26398" y="9463"/>
                    <a:pt x="26475" y="9277"/>
                    <a:pt x="26367" y="9137"/>
                  </a:cubicBezTo>
                  <a:cubicBezTo>
                    <a:pt x="26553" y="9044"/>
                    <a:pt x="26739" y="8966"/>
                    <a:pt x="26941" y="8858"/>
                  </a:cubicBezTo>
                  <a:cubicBezTo>
                    <a:pt x="28144" y="8348"/>
                    <a:pt x="29341" y="8120"/>
                    <a:pt x="30511" y="8120"/>
                  </a:cubicBezTo>
                  <a:close/>
                  <a:moveTo>
                    <a:pt x="56567" y="8263"/>
                  </a:moveTo>
                  <a:cubicBezTo>
                    <a:pt x="57702" y="8263"/>
                    <a:pt x="58848" y="8495"/>
                    <a:pt x="59960" y="9013"/>
                  </a:cubicBezTo>
                  <a:cubicBezTo>
                    <a:pt x="58782" y="11231"/>
                    <a:pt x="57727" y="13542"/>
                    <a:pt x="56765" y="15837"/>
                  </a:cubicBezTo>
                  <a:cubicBezTo>
                    <a:pt x="55943" y="16178"/>
                    <a:pt x="55013" y="16457"/>
                    <a:pt x="54036" y="16768"/>
                  </a:cubicBezTo>
                  <a:cubicBezTo>
                    <a:pt x="53819" y="14426"/>
                    <a:pt x="52485" y="12347"/>
                    <a:pt x="50639" y="10936"/>
                  </a:cubicBezTo>
                  <a:cubicBezTo>
                    <a:pt x="50608" y="10859"/>
                    <a:pt x="50577" y="10781"/>
                    <a:pt x="50484" y="10734"/>
                  </a:cubicBezTo>
                  <a:cubicBezTo>
                    <a:pt x="50407" y="10703"/>
                    <a:pt x="50313" y="10657"/>
                    <a:pt x="50236" y="10626"/>
                  </a:cubicBezTo>
                  <a:cubicBezTo>
                    <a:pt x="52075" y="9190"/>
                    <a:pt x="54300" y="8263"/>
                    <a:pt x="56567" y="8263"/>
                  </a:cubicBezTo>
                  <a:close/>
                  <a:moveTo>
                    <a:pt x="38092" y="11293"/>
                  </a:moveTo>
                  <a:cubicBezTo>
                    <a:pt x="39069" y="12146"/>
                    <a:pt x="39953" y="13092"/>
                    <a:pt x="40729" y="14100"/>
                  </a:cubicBezTo>
                  <a:cubicBezTo>
                    <a:pt x="40775" y="14131"/>
                    <a:pt x="40806" y="14178"/>
                    <a:pt x="40853" y="14193"/>
                  </a:cubicBezTo>
                  <a:cubicBezTo>
                    <a:pt x="39938" y="15031"/>
                    <a:pt x="39255" y="16132"/>
                    <a:pt x="38790" y="17466"/>
                  </a:cubicBezTo>
                  <a:cubicBezTo>
                    <a:pt x="37627" y="17186"/>
                    <a:pt x="36463" y="16954"/>
                    <a:pt x="35316" y="16721"/>
                  </a:cubicBezTo>
                  <a:cubicBezTo>
                    <a:pt x="35440" y="14472"/>
                    <a:pt x="36277" y="12658"/>
                    <a:pt x="38076" y="11308"/>
                  </a:cubicBezTo>
                  <a:lnTo>
                    <a:pt x="38092" y="11293"/>
                  </a:lnTo>
                  <a:close/>
                  <a:moveTo>
                    <a:pt x="49740" y="11014"/>
                  </a:moveTo>
                  <a:cubicBezTo>
                    <a:pt x="49771" y="11091"/>
                    <a:pt x="49802" y="11169"/>
                    <a:pt x="49895" y="11231"/>
                  </a:cubicBezTo>
                  <a:cubicBezTo>
                    <a:pt x="51895" y="12627"/>
                    <a:pt x="52997" y="14596"/>
                    <a:pt x="53602" y="16923"/>
                  </a:cubicBezTo>
                  <a:cubicBezTo>
                    <a:pt x="52361" y="17311"/>
                    <a:pt x="51058" y="17745"/>
                    <a:pt x="49864" y="18288"/>
                  </a:cubicBezTo>
                  <a:lnTo>
                    <a:pt x="49864" y="18272"/>
                  </a:lnTo>
                  <a:cubicBezTo>
                    <a:pt x="49460" y="16473"/>
                    <a:pt x="48716" y="14658"/>
                    <a:pt x="47413" y="13619"/>
                  </a:cubicBezTo>
                  <a:cubicBezTo>
                    <a:pt x="48065" y="12658"/>
                    <a:pt x="48856" y="11789"/>
                    <a:pt x="49740" y="11014"/>
                  </a:cubicBezTo>
                  <a:close/>
                  <a:moveTo>
                    <a:pt x="44652" y="13264"/>
                  </a:moveTo>
                  <a:cubicBezTo>
                    <a:pt x="47422" y="13264"/>
                    <a:pt x="48537" y="15759"/>
                    <a:pt x="49321" y="18396"/>
                  </a:cubicBezTo>
                  <a:cubicBezTo>
                    <a:pt x="49336" y="18443"/>
                    <a:pt x="49352" y="18474"/>
                    <a:pt x="49383" y="18505"/>
                  </a:cubicBezTo>
                  <a:cubicBezTo>
                    <a:pt x="49104" y="18629"/>
                    <a:pt x="48856" y="18768"/>
                    <a:pt x="48607" y="18908"/>
                  </a:cubicBezTo>
                  <a:cubicBezTo>
                    <a:pt x="48251" y="16690"/>
                    <a:pt x="47289" y="14550"/>
                    <a:pt x="44730" y="14426"/>
                  </a:cubicBezTo>
                  <a:cubicBezTo>
                    <a:pt x="44670" y="14423"/>
                    <a:pt x="44610" y="14422"/>
                    <a:pt x="44551" y="14422"/>
                  </a:cubicBezTo>
                  <a:cubicBezTo>
                    <a:pt x="42439" y="14422"/>
                    <a:pt x="40867" y="16015"/>
                    <a:pt x="40279" y="17931"/>
                  </a:cubicBezTo>
                  <a:cubicBezTo>
                    <a:pt x="39891" y="17807"/>
                    <a:pt x="39488" y="17683"/>
                    <a:pt x="39085" y="17574"/>
                  </a:cubicBezTo>
                  <a:cubicBezTo>
                    <a:pt x="39813" y="16116"/>
                    <a:pt x="40573" y="14813"/>
                    <a:pt x="41907" y="14022"/>
                  </a:cubicBezTo>
                  <a:cubicBezTo>
                    <a:pt x="41919" y="14024"/>
                    <a:pt x="41931" y="14024"/>
                    <a:pt x="41943" y="14024"/>
                  </a:cubicBezTo>
                  <a:cubicBezTo>
                    <a:pt x="42073" y="14024"/>
                    <a:pt x="42209" y="13949"/>
                    <a:pt x="42280" y="13821"/>
                  </a:cubicBezTo>
                  <a:cubicBezTo>
                    <a:pt x="42590" y="13666"/>
                    <a:pt x="42931" y="13542"/>
                    <a:pt x="43319" y="13433"/>
                  </a:cubicBezTo>
                  <a:cubicBezTo>
                    <a:pt x="43802" y="13318"/>
                    <a:pt x="44244" y="13264"/>
                    <a:pt x="44652" y="13264"/>
                  </a:cubicBezTo>
                  <a:close/>
                  <a:moveTo>
                    <a:pt x="60503" y="9308"/>
                  </a:moveTo>
                  <a:cubicBezTo>
                    <a:pt x="60674" y="9401"/>
                    <a:pt x="60876" y="9509"/>
                    <a:pt x="61046" y="9618"/>
                  </a:cubicBezTo>
                  <a:cubicBezTo>
                    <a:pt x="64396" y="11836"/>
                    <a:pt x="64737" y="15170"/>
                    <a:pt x="64008" y="18505"/>
                  </a:cubicBezTo>
                  <a:cubicBezTo>
                    <a:pt x="63083" y="18148"/>
                    <a:pt x="62083" y="17924"/>
                    <a:pt x="61103" y="17924"/>
                  </a:cubicBezTo>
                  <a:cubicBezTo>
                    <a:pt x="59998" y="17924"/>
                    <a:pt x="58919" y="18209"/>
                    <a:pt x="58006" y="18908"/>
                  </a:cubicBezTo>
                  <a:cubicBezTo>
                    <a:pt x="57696" y="17962"/>
                    <a:pt x="57448" y="17000"/>
                    <a:pt x="57339" y="16070"/>
                  </a:cubicBezTo>
                  <a:cubicBezTo>
                    <a:pt x="57339" y="16023"/>
                    <a:pt x="57308" y="15946"/>
                    <a:pt x="57262" y="15884"/>
                  </a:cubicBezTo>
                  <a:cubicBezTo>
                    <a:pt x="58425" y="13743"/>
                    <a:pt x="59557" y="11541"/>
                    <a:pt x="60503" y="9308"/>
                  </a:cubicBezTo>
                  <a:close/>
                  <a:moveTo>
                    <a:pt x="25684" y="9509"/>
                  </a:moveTo>
                  <a:cubicBezTo>
                    <a:pt x="25886" y="10052"/>
                    <a:pt x="26320" y="10486"/>
                    <a:pt x="26692" y="10921"/>
                  </a:cubicBezTo>
                  <a:lnTo>
                    <a:pt x="28554" y="13247"/>
                  </a:lnTo>
                  <a:cubicBezTo>
                    <a:pt x="29143" y="13960"/>
                    <a:pt x="29717" y="14953"/>
                    <a:pt x="30461" y="15527"/>
                  </a:cubicBezTo>
                  <a:cubicBezTo>
                    <a:pt x="30570" y="15604"/>
                    <a:pt x="30632" y="15667"/>
                    <a:pt x="30709" y="15698"/>
                  </a:cubicBezTo>
                  <a:cubicBezTo>
                    <a:pt x="30709" y="16520"/>
                    <a:pt x="30616" y="17295"/>
                    <a:pt x="30492" y="18070"/>
                  </a:cubicBezTo>
                  <a:cubicBezTo>
                    <a:pt x="29810" y="17873"/>
                    <a:pt x="29074" y="17782"/>
                    <a:pt x="28320" y="17782"/>
                  </a:cubicBezTo>
                  <a:cubicBezTo>
                    <a:pt x="26416" y="17782"/>
                    <a:pt x="24404" y="18360"/>
                    <a:pt x="22893" y="19249"/>
                  </a:cubicBezTo>
                  <a:cubicBezTo>
                    <a:pt x="21962" y="15527"/>
                    <a:pt x="22133" y="11712"/>
                    <a:pt x="25684" y="9509"/>
                  </a:cubicBezTo>
                  <a:close/>
                  <a:moveTo>
                    <a:pt x="28695" y="18510"/>
                  </a:moveTo>
                  <a:cubicBezTo>
                    <a:pt x="29172" y="18510"/>
                    <a:pt x="29650" y="18522"/>
                    <a:pt x="30131" y="18522"/>
                  </a:cubicBezTo>
                  <a:cubicBezTo>
                    <a:pt x="30225" y="18522"/>
                    <a:pt x="30320" y="18521"/>
                    <a:pt x="30415" y="18520"/>
                  </a:cubicBezTo>
                  <a:lnTo>
                    <a:pt x="30415" y="18520"/>
                  </a:lnTo>
                  <a:cubicBezTo>
                    <a:pt x="30167" y="20009"/>
                    <a:pt x="29810" y="21467"/>
                    <a:pt x="29655" y="22941"/>
                  </a:cubicBezTo>
                  <a:cubicBezTo>
                    <a:pt x="29639" y="22878"/>
                    <a:pt x="29577" y="22816"/>
                    <a:pt x="29484" y="22801"/>
                  </a:cubicBezTo>
                  <a:cubicBezTo>
                    <a:pt x="28440" y="22571"/>
                    <a:pt x="27243" y="22365"/>
                    <a:pt x="26078" y="22365"/>
                  </a:cubicBezTo>
                  <a:cubicBezTo>
                    <a:pt x="25356" y="22365"/>
                    <a:pt x="24646" y="22444"/>
                    <a:pt x="23994" y="22646"/>
                  </a:cubicBezTo>
                  <a:cubicBezTo>
                    <a:pt x="23637" y="21731"/>
                    <a:pt x="23296" y="20785"/>
                    <a:pt x="23032" y="19839"/>
                  </a:cubicBezTo>
                  <a:cubicBezTo>
                    <a:pt x="23042" y="19839"/>
                    <a:pt x="23053" y="19845"/>
                    <a:pt x="23059" y="19845"/>
                  </a:cubicBezTo>
                  <a:cubicBezTo>
                    <a:pt x="23061" y="19845"/>
                    <a:pt x="23063" y="19844"/>
                    <a:pt x="23063" y="19839"/>
                  </a:cubicBezTo>
                  <a:cubicBezTo>
                    <a:pt x="24211" y="19373"/>
                    <a:pt x="25312" y="18908"/>
                    <a:pt x="26537" y="18675"/>
                  </a:cubicBezTo>
                  <a:cubicBezTo>
                    <a:pt x="27262" y="18537"/>
                    <a:pt x="27978" y="18510"/>
                    <a:pt x="28695" y="18510"/>
                  </a:cubicBezTo>
                  <a:close/>
                  <a:moveTo>
                    <a:pt x="30694" y="6714"/>
                  </a:moveTo>
                  <a:cubicBezTo>
                    <a:pt x="35241" y="6714"/>
                    <a:pt x="39401" y="9391"/>
                    <a:pt x="41582" y="13619"/>
                  </a:cubicBezTo>
                  <a:cubicBezTo>
                    <a:pt x="41473" y="13697"/>
                    <a:pt x="41364" y="13774"/>
                    <a:pt x="41271" y="13821"/>
                  </a:cubicBezTo>
                  <a:cubicBezTo>
                    <a:pt x="41271" y="13805"/>
                    <a:pt x="41256" y="13790"/>
                    <a:pt x="41256" y="13774"/>
                  </a:cubicBezTo>
                  <a:cubicBezTo>
                    <a:pt x="38647" y="10351"/>
                    <a:pt x="34745" y="7510"/>
                    <a:pt x="30505" y="7510"/>
                  </a:cubicBezTo>
                  <a:cubicBezTo>
                    <a:pt x="29250" y="7510"/>
                    <a:pt x="27966" y="7759"/>
                    <a:pt x="26677" y="8315"/>
                  </a:cubicBezTo>
                  <a:cubicBezTo>
                    <a:pt x="20582" y="10952"/>
                    <a:pt x="21016" y="17698"/>
                    <a:pt x="23668" y="22770"/>
                  </a:cubicBezTo>
                  <a:cubicBezTo>
                    <a:pt x="23451" y="22847"/>
                    <a:pt x="23265" y="22941"/>
                    <a:pt x="23063" y="23049"/>
                  </a:cubicBezTo>
                  <a:cubicBezTo>
                    <a:pt x="19418" y="17683"/>
                    <a:pt x="19775" y="9773"/>
                    <a:pt x="26816" y="7369"/>
                  </a:cubicBezTo>
                  <a:cubicBezTo>
                    <a:pt x="28116" y="6924"/>
                    <a:pt x="29420" y="6714"/>
                    <a:pt x="30694" y="6714"/>
                  </a:cubicBezTo>
                  <a:close/>
                  <a:moveTo>
                    <a:pt x="44608" y="14920"/>
                  </a:moveTo>
                  <a:cubicBezTo>
                    <a:pt x="44648" y="14920"/>
                    <a:pt x="44689" y="14921"/>
                    <a:pt x="44730" y="14922"/>
                  </a:cubicBezTo>
                  <a:cubicBezTo>
                    <a:pt x="47056" y="15031"/>
                    <a:pt x="47785" y="17217"/>
                    <a:pt x="48065" y="19172"/>
                  </a:cubicBezTo>
                  <a:cubicBezTo>
                    <a:pt x="48065" y="19187"/>
                    <a:pt x="48080" y="19218"/>
                    <a:pt x="48080" y="19234"/>
                  </a:cubicBezTo>
                  <a:cubicBezTo>
                    <a:pt x="46622" y="20164"/>
                    <a:pt x="45537" y="21390"/>
                    <a:pt x="45273" y="23158"/>
                  </a:cubicBezTo>
                  <a:cubicBezTo>
                    <a:pt x="45040" y="21762"/>
                    <a:pt x="44435" y="20474"/>
                    <a:pt x="43195" y="19466"/>
                  </a:cubicBezTo>
                  <a:cubicBezTo>
                    <a:pt x="42435" y="18861"/>
                    <a:pt x="41582" y="18427"/>
                    <a:pt x="40651" y="18070"/>
                  </a:cubicBezTo>
                  <a:cubicBezTo>
                    <a:pt x="41289" y="16369"/>
                    <a:pt x="42657" y="14920"/>
                    <a:pt x="44608" y="14920"/>
                  </a:cubicBezTo>
                  <a:close/>
                  <a:moveTo>
                    <a:pt x="61018" y="18572"/>
                  </a:moveTo>
                  <a:cubicBezTo>
                    <a:pt x="61956" y="18572"/>
                    <a:pt x="62913" y="18788"/>
                    <a:pt x="63900" y="19094"/>
                  </a:cubicBezTo>
                  <a:cubicBezTo>
                    <a:pt x="63543" y="20521"/>
                    <a:pt x="63031" y="21917"/>
                    <a:pt x="62504" y="23204"/>
                  </a:cubicBezTo>
                  <a:cubicBezTo>
                    <a:pt x="62504" y="23235"/>
                    <a:pt x="62504" y="23251"/>
                    <a:pt x="62489" y="23266"/>
                  </a:cubicBezTo>
                  <a:cubicBezTo>
                    <a:pt x="62094" y="23196"/>
                    <a:pt x="61692" y="23160"/>
                    <a:pt x="61293" y="23160"/>
                  </a:cubicBezTo>
                  <a:cubicBezTo>
                    <a:pt x="60718" y="23160"/>
                    <a:pt x="60150" y="23235"/>
                    <a:pt x="59619" y="23390"/>
                  </a:cubicBezTo>
                  <a:cubicBezTo>
                    <a:pt x="59200" y="22087"/>
                    <a:pt x="58642" y="20723"/>
                    <a:pt x="58177" y="19389"/>
                  </a:cubicBezTo>
                  <a:cubicBezTo>
                    <a:pt x="59112" y="18800"/>
                    <a:pt x="60055" y="18572"/>
                    <a:pt x="61018" y="18572"/>
                  </a:cubicBezTo>
                  <a:close/>
                  <a:moveTo>
                    <a:pt x="56376" y="6812"/>
                  </a:moveTo>
                  <a:cubicBezTo>
                    <a:pt x="57876" y="6812"/>
                    <a:pt x="59403" y="7189"/>
                    <a:pt x="60876" y="8036"/>
                  </a:cubicBezTo>
                  <a:cubicBezTo>
                    <a:pt x="67033" y="11556"/>
                    <a:pt x="66474" y="18055"/>
                    <a:pt x="63729" y="23638"/>
                  </a:cubicBezTo>
                  <a:cubicBezTo>
                    <a:pt x="63512" y="23561"/>
                    <a:pt x="63295" y="23483"/>
                    <a:pt x="63078" y="23421"/>
                  </a:cubicBezTo>
                  <a:cubicBezTo>
                    <a:pt x="63109" y="23421"/>
                    <a:pt x="63109" y="23406"/>
                    <a:pt x="63109" y="23406"/>
                  </a:cubicBezTo>
                  <a:cubicBezTo>
                    <a:pt x="65048" y="18365"/>
                    <a:pt x="66692" y="11479"/>
                    <a:pt x="60519" y="8703"/>
                  </a:cubicBezTo>
                  <a:cubicBezTo>
                    <a:pt x="59196" y="8110"/>
                    <a:pt x="57793" y="7830"/>
                    <a:pt x="56402" y="7830"/>
                  </a:cubicBezTo>
                  <a:cubicBezTo>
                    <a:pt x="52623" y="7830"/>
                    <a:pt x="48929" y="9899"/>
                    <a:pt x="47150" y="13402"/>
                  </a:cubicBezTo>
                  <a:cubicBezTo>
                    <a:pt x="46932" y="13247"/>
                    <a:pt x="46700" y="13123"/>
                    <a:pt x="46467" y="13014"/>
                  </a:cubicBezTo>
                  <a:lnTo>
                    <a:pt x="46529" y="12952"/>
                  </a:lnTo>
                  <a:cubicBezTo>
                    <a:pt x="48633" y="9442"/>
                    <a:pt x="52411" y="6812"/>
                    <a:pt x="56376" y="6812"/>
                  </a:cubicBezTo>
                  <a:close/>
                  <a:moveTo>
                    <a:pt x="22341" y="1684"/>
                  </a:moveTo>
                  <a:cubicBezTo>
                    <a:pt x="23317" y="1684"/>
                    <a:pt x="25751" y="2824"/>
                    <a:pt x="26568" y="3011"/>
                  </a:cubicBezTo>
                  <a:cubicBezTo>
                    <a:pt x="28833" y="3476"/>
                    <a:pt x="31113" y="3693"/>
                    <a:pt x="33346" y="4158"/>
                  </a:cubicBezTo>
                  <a:cubicBezTo>
                    <a:pt x="38107" y="5135"/>
                    <a:pt x="42900" y="7353"/>
                    <a:pt x="44001" y="12534"/>
                  </a:cubicBezTo>
                  <a:cubicBezTo>
                    <a:pt x="44017" y="12627"/>
                    <a:pt x="44079" y="12689"/>
                    <a:pt x="44141" y="12720"/>
                  </a:cubicBezTo>
                  <a:cubicBezTo>
                    <a:pt x="43412" y="12813"/>
                    <a:pt x="42760" y="13014"/>
                    <a:pt x="42202" y="13278"/>
                  </a:cubicBezTo>
                  <a:cubicBezTo>
                    <a:pt x="39924" y="8834"/>
                    <a:pt x="35442" y="6053"/>
                    <a:pt x="30711" y="6053"/>
                  </a:cubicBezTo>
                  <a:cubicBezTo>
                    <a:pt x="28838" y="6053"/>
                    <a:pt x="26925" y="6489"/>
                    <a:pt x="25095" y="7431"/>
                  </a:cubicBezTo>
                  <a:cubicBezTo>
                    <a:pt x="19108" y="10533"/>
                    <a:pt x="18720" y="18427"/>
                    <a:pt x="22660" y="23328"/>
                  </a:cubicBezTo>
                  <a:cubicBezTo>
                    <a:pt x="22226" y="23654"/>
                    <a:pt x="21869" y="24088"/>
                    <a:pt x="21559" y="24631"/>
                  </a:cubicBezTo>
                  <a:cubicBezTo>
                    <a:pt x="21528" y="24662"/>
                    <a:pt x="21512" y="24724"/>
                    <a:pt x="21497" y="24755"/>
                  </a:cubicBezTo>
                  <a:cubicBezTo>
                    <a:pt x="17325" y="21405"/>
                    <a:pt x="16146" y="16737"/>
                    <a:pt x="17821" y="11650"/>
                  </a:cubicBezTo>
                  <a:cubicBezTo>
                    <a:pt x="18410" y="9866"/>
                    <a:pt x="19232" y="8160"/>
                    <a:pt x="19946" y="6423"/>
                  </a:cubicBezTo>
                  <a:cubicBezTo>
                    <a:pt x="20427" y="5213"/>
                    <a:pt x="20861" y="2034"/>
                    <a:pt x="22133" y="1708"/>
                  </a:cubicBezTo>
                  <a:cubicBezTo>
                    <a:pt x="22191" y="1691"/>
                    <a:pt x="22261" y="1684"/>
                    <a:pt x="22341" y="1684"/>
                  </a:cubicBezTo>
                  <a:close/>
                  <a:moveTo>
                    <a:pt x="63586" y="885"/>
                  </a:moveTo>
                  <a:cubicBezTo>
                    <a:pt x="64597" y="885"/>
                    <a:pt x="65406" y="1052"/>
                    <a:pt x="65808" y="1491"/>
                  </a:cubicBezTo>
                  <a:cubicBezTo>
                    <a:pt x="66242" y="1956"/>
                    <a:pt x="66304" y="3554"/>
                    <a:pt x="66490" y="4158"/>
                  </a:cubicBezTo>
                  <a:cubicBezTo>
                    <a:pt x="66769" y="5027"/>
                    <a:pt x="67095" y="5895"/>
                    <a:pt x="67405" y="6764"/>
                  </a:cubicBezTo>
                  <a:cubicBezTo>
                    <a:pt x="68056" y="8703"/>
                    <a:pt x="68646" y="10626"/>
                    <a:pt x="68832" y="12689"/>
                  </a:cubicBezTo>
                  <a:cubicBezTo>
                    <a:pt x="69251" y="16985"/>
                    <a:pt x="68258" y="21110"/>
                    <a:pt x="65699" y="24600"/>
                  </a:cubicBezTo>
                  <a:cubicBezTo>
                    <a:pt x="65652" y="24662"/>
                    <a:pt x="65652" y="24709"/>
                    <a:pt x="65652" y="24755"/>
                  </a:cubicBezTo>
                  <a:cubicBezTo>
                    <a:pt x="65637" y="24786"/>
                    <a:pt x="65606" y="24786"/>
                    <a:pt x="65575" y="24786"/>
                  </a:cubicBezTo>
                  <a:cubicBezTo>
                    <a:pt x="65559" y="24786"/>
                    <a:pt x="65559" y="24802"/>
                    <a:pt x="65544" y="24802"/>
                  </a:cubicBezTo>
                  <a:cubicBezTo>
                    <a:pt x="65218" y="24445"/>
                    <a:pt x="64799" y="24166"/>
                    <a:pt x="64381" y="23933"/>
                  </a:cubicBezTo>
                  <a:cubicBezTo>
                    <a:pt x="67250" y="18039"/>
                    <a:pt x="67793" y="11091"/>
                    <a:pt x="61232" y="7431"/>
                  </a:cubicBezTo>
                  <a:cubicBezTo>
                    <a:pt x="59682" y="6562"/>
                    <a:pt x="58013" y="6164"/>
                    <a:pt x="56358" y="6164"/>
                  </a:cubicBezTo>
                  <a:cubicBezTo>
                    <a:pt x="52133" y="6164"/>
                    <a:pt x="48000" y="8757"/>
                    <a:pt x="46172" y="12735"/>
                  </a:cubicBezTo>
                  <a:cubicBezTo>
                    <a:pt x="46157" y="12797"/>
                    <a:pt x="46157" y="12844"/>
                    <a:pt x="46157" y="12890"/>
                  </a:cubicBezTo>
                  <a:cubicBezTo>
                    <a:pt x="45785" y="12782"/>
                    <a:pt x="45381" y="12704"/>
                    <a:pt x="44932" y="12673"/>
                  </a:cubicBezTo>
                  <a:lnTo>
                    <a:pt x="44932" y="12627"/>
                  </a:lnTo>
                  <a:cubicBezTo>
                    <a:pt x="44652" y="6686"/>
                    <a:pt x="49786" y="3662"/>
                    <a:pt x="54904" y="2499"/>
                  </a:cubicBezTo>
                  <a:cubicBezTo>
                    <a:pt x="56496" y="2146"/>
                    <a:pt x="60806" y="885"/>
                    <a:pt x="63586" y="885"/>
                  </a:cubicBezTo>
                  <a:close/>
                  <a:moveTo>
                    <a:pt x="34881" y="17466"/>
                  </a:moveTo>
                  <a:lnTo>
                    <a:pt x="34881" y="17466"/>
                  </a:lnTo>
                  <a:cubicBezTo>
                    <a:pt x="35052" y="17543"/>
                    <a:pt x="35207" y="17590"/>
                    <a:pt x="35300" y="17621"/>
                  </a:cubicBezTo>
                  <a:cubicBezTo>
                    <a:pt x="36634" y="17962"/>
                    <a:pt x="38014" y="18117"/>
                    <a:pt x="39348" y="18458"/>
                  </a:cubicBezTo>
                  <a:cubicBezTo>
                    <a:pt x="41551" y="19001"/>
                    <a:pt x="43644" y="20009"/>
                    <a:pt x="44466" y="22320"/>
                  </a:cubicBezTo>
                  <a:cubicBezTo>
                    <a:pt x="45226" y="24367"/>
                    <a:pt x="44621" y="26833"/>
                    <a:pt x="44187" y="28896"/>
                  </a:cubicBezTo>
                  <a:lnTo>
                    <a:pt x="44187" y="28943"/>
                  </a:lnTo>
                  <a:lnTo>
                    <a:pt x="44079" y="28943"/>
                  </a:lnTo>
                  <a:cubicBezTo>
                    <a:pt x="43955" y="28938"/>
                    <a:pt x="43833" y="28936"/>
                    <a:pt x="43712" y="28936"/>
                  </a:cubicBezTo>
                  <a:cubicBezTo>
                    <a:pt x="42993" y="28936"/>
                    <a:pt x="42307" y="29014"/>
                    <a:pt x="41644" y="29160"/>
                  </a:cubicBezTo>
                  <a:cubicBezTo>
                    <a:pt x="41426" y="24445"/>
                    <a:pt x="38929" y="19839"/>
                    <a:pt x="34881" y="17466"/>
                  </a:cubicBezTo>
                  <a:close/>
                  <a:moveTo>
                    <a:pt x="55711" y="16845"/>
                  </a:moveTo>
                  <a:cubicBezTo>
                    <a:pt x="51058" y="20071"/>
                    <a:pt x="47243" y="23809"/>
                    <a:pt x="47754" y="29935"/>
                  </a:cubicBezTo>
                  <a:cubicBezTo>
                    <a:pt x="46839" y="29455"/>
                    <a:pt x="45831" y="29129"/>
                    <a:pt x="44777" y="28989"/>
                  </a:cubicBezTo>
                  <a:cubicBezTo>
                    <a:pt x="45071" y="27671"/>
                    <a:pt x="45350" y="26260"/>
                    <a:pt x="45381" y="24864"/>
                  </a:cubicBezTo>
                  <a:cubicBezTo>
                    <a:pt x="45443" y="24864"/>
                    <a:pt x="45521" y="24817"/>
                    <a:pt x="45521" y="24724"/>
                  </a:cubicBezTo>
                  <a:cubicBezTo>
                    <a:pt x="45630" y="20955"/>
                    <a:pt x="48794" y="19141"/>
                    <a:pt x="51957" y="18086"/>
                  </a:cubicBezTo>
                  <a:cubicBezTo>
                    <a:pt x="52671" y="17853"/>
                    <a:pt x="54455" y="17031"/>
                    <a:pt x="55711" y="16845"/>
                  </a:cubicBezTo>
                  <a:close/>
                  <a:moveTo>
                    <a:pt x="31640" y="16566"/>
                  </a:moveTo>
                  <a:lnTo>
                    <a:pt x="31640" y="16566"/>
                  </a:lnTo>
                  <a:cubicBezTo>
                    <a:pt x="37022" y="19063"/>
                    <a:pt x="40635" y="23158"/>
                    <a:pt x="41039" y="29299"/>
                  </a:cubicBezTo>
                  <a:cubicBezTo>
                    <a:pt x="40279" y="29532"/>
                    <a:pt x="39565" y="29842"/>
                    <a:pt x="38914" y="30246"/>
                  </a:cubicBezTo>
                  <a:cubicBezTo>
                    <a:pt x="33718" y="27299"/>
                    <a:pt x="31516" y="22351"/>
                    <a:pt x="31640" y="16566"/>
                  </a:cubicBezTo>
                  <a:close/>
                  <a:moveTo>
                    <a:pt x="56140" y="17459"/>
                  </a:moveTo>
                  <a:cubicBezTo>
                    <a:pt x="56276" y="17459"/>
                    <a:pt x="56402" y="17481"/>
                    <a:pt x="56517" y="17528"/>
                  </a:cubicBezTo>
                  <a:cubicBezTo>
                    <a:pt x="56998" y="17729"/>
                    <a:pt x="57060" y="20769"/>
                    <a:pt x="57014" y="21390"/>
                  </a:cubicBezTo>
                  <a:cubicBezTo>
                    <a:pt x="56952" y="22785"/>
                    <a:pt x="56533" y="24197"/>
                    <a:pt x="55835" y="25422"/>
                  </a:cubicBezTo>
                  <a:cubicBezTo>
                    <a:pt x="54377" y="27997"/>
                    <a:pt x="51911" y="29625"/>
                    <a:pt x="49305" y="30819"/>
                  </a:cubicBezTo>
                  <a:cubicBezTo>
                    <a:pt x="49259" y="30850"/>
                    <a:pt x="49228" y="30866"/>
                    <a:pt x="49197" y="30897"/>
                  </a:cubicBezTo>
                  <a:cubicBezTo>
                    <a:pt x="48887" y="30649"/>
                    <a:pt x="48545" y="30416"/>
                    <a:pt x="48189" y="30230"/>
                  </a:cubicBezTo>
                  <a:cubicBezTo>
                    <a:pt x="48173" y="27283"/>
                    <a:pt x="48794" y="24445"/>
                    <a:pt x="50562" y="22010"/>
                  </a:cubicBezTo>
                  <a:cubicBezTo>
                    <a:pt x="51479" y="20734"/>
                    <a:pt x="54489" y="17459"/>
                    <a:pt x="56140" y="17459"/>
                  </a:cubicBezTo>
                  <a:close/>
                  <a:moveTo>
                    <a:pt x="26799" y="24495"/>
                  </a:moveTo>
                  <a:cubicBezTo>
                    <a:pt x="27751" y="24495"/>
                    <a:pt x="28748" y="24757"/>
                    <a:pt x="29562" y="25050"/>
                  </a:cubicBezTo>
                  <a:cubicBezTo>
                    <a:pt x="29569" y="25058"/>
                    <a:pt x="29585" y="25058"/>
                    <a:pt x="29600" y="25058"/>
                  </a:cubicBezTo>
                  <a:cubicBezTo>
                    <a:pt x="29616" y="25058"/>
                    <a:pt x="29631" y="25058"/>
                    <a:pt x="29639" y="25065"/>
                  </a:cubicBezTo>
                  <a:cubicBezTo>
                    <a:pt x="29686" y="25841"/>
                    <a:pt x="29810" y="26663"/>
                    <a:pt x="30104" y="27469"/>
                  </a:cubicBezTo>
                  <a:cubicBezTo>
                    <a:pt x="30616" y="28943"/>
                    <a:pt x="31392" y="30261"/>
                    <a:pt x="32369" y="31393"/>
                  </a:cubicBezTo>
                  <a:cubicBezTo>
                    <a:pt x="31079" y="30697"/>
                    <a:pt x="29695" y="30244"/>
                    <a:pt x="28269" y="30244"/>
                  </a:cubicBezTo>
                  <a:cubicBezTo>
                    <a:pt x="27535" y="30244"/>
                    <a:pt x="26790" y="30364"/>
                    <a:pt x="26041" y="30633"/>
                  </a:cubicBezTo>
                  <a:cubicBezTo>
                    <a:pt x="25793" y="30711"/>
                    <a:pt x="25591" y="30804"/>
                    <a:pt x="25390" y="30912"/>
                  </a:cubicBezTo>
                  <a:cubicBezTo>
                    <a:pt x="24133" y="29718"/>
                    <a:pt x="23048" y="27376"/>
                    <a:pt x="24102" y="25794"/>
                  </a:cubicBezTo>
                  <a:cubicBezTo>
                    <a:pt x="24732" y="24821"/>
                    <a:pt x="25737" y="24495"/>
                    <a:pt x="26799" y="24495"/>
                  </a:cubicBezTo>
                  <a:close/>
                  <a:moveTo>
                    <a:pt x="60890" y="25245"/>
                  </a:moveTo>
                  <a:cubicBezTo>
                    <a:pt x="62298" y="25245"/>
                    <a:pt x="63707" y="25508"/>
                    <a:pt x="64319" y="27004"/>
                  </a:cubicBezTo>
                  <a:cubicBezTo>
                    <a:pt x="65048" y="28757"/>
                    <a:pt x="64133" y="30416"/>
                    <a:pt x="62799" y="31564"/>
                  </a:cubicBezTo>
                  <a:lnTo>
                    <a:pt x="62752" y="31610"/>
                  </a:lnTo>
                  <a:cubicBezTo>
                    <a:pt x="62023" y="31176"/>
                    <a:pt x="61217" y="30835"/>
                    <a:pt x="60333" y="30649"/>
                  </a:cubicBezTo>
                  <a:cubicBezTo>
                    <a:pt x="59959" y="30582"/>
                    <a:pt x="59585" y="30551"/>
                    <a:pt x="59213" y="30551"/>
                  </a:cubicBezTo>
                  <a:cubicBezTo>
                    <a:pt x="58891" y="30551"/>
                    <a:pt x="58571" y="30575"/>
                    <a:pt x="58254" y="30618"/>
                  </a:cubicBezTo>
                  <a:cubicBezTo>
                    <a:pt x="60085" y="29051"/>
                    <a:pt x="60395" y="27221"/>
                    <a:pt x="60085" y="25267"/>
                  </a:cubicBezTo>
                  <a:cubicBezTo>
                    <a:pt x="60349" y="25254"/>
                    <a:pt x="60619" y="25245"/>
                    <a:pt x="60890" y="25245"/>
                  </a:cubicBezTo>
                  <a:close/>
                  <a:moveTo>
                    <a:pt x="26101" y="22905"/>
                  </a:moveTo>
                  <a:cubicBezTo>
                    <a:pt x="27191" y="22905"/>
                    <a:pt x="28326" y="23118"/>
                    <a:pt x="29345" y="23344"/>
                  </a:cubicBezTo>
                  <a:cubicBezTo>
                    <a:pt x="29373" y="23353"/>
                    <a:pt x="29401" y="23358"/>
                    <a:pt x="29427" y="23358"/>
                  </a:cubicBezTo>
                  <a:cubicBezTo>
                    <a:pt x="29531" y="23358"/>
                    <a:pt x="29614" y="23291"/>
                    <a:pt x="29639" y="23204"/>
                  </a:cubicBezTo>
                  <a:lnTo>
                    <a:pt x="29639" y="23204"/>
                  </a:lnTo>
                  <a:cubicBezTo>
                    <a:pt x="29608" y="23638"/>
                    <a:pt x="29577" y="24057"/>
                    <a:pt x="29608" y="24491"/>
                  </a:cubicBezTo>
                  <a:cubicBezTo>
                    <a:pt x="28744" y="24197"/>
                    <a:pt x="27745" y="23969"/>
                    <a:pt x="26786" y="23969"/>
                  </a:cubicBezTo>
                  <a:cubicBezTo>
                    <a:pt x="25471" y="23969"/>
                    <a:pt x="24230" y="24397"/>
                    <a:pt x="23513" y="25670"/>
                  </a:cubicBezTo>
                  <a:cubicBezTo>
                    <a:pt x="22567" y="27392"/>
                    <a:pt x="23466" y="29982"/>
                    <a:pt x="25002" y="31145"/>
                  </a:cubicBezTo>
                  <a:cubicBezTo>
                    <a:pt x="24599" y="31378"/>
                    <a:pt x="24226" y="31641"/>
                    <a:pt x="23885" y="31952"/>
                  </a:cubicBezTo>
                  <a:cubicBezTo>
                    <a:pt x="22319" y="30246"/>
                    <a:pt x="20861" y="27500"/>
                    <a:pt x="21977" y="25174"/>
                  </a:cubicBezTo>
                  <a:cubicBezTo>
                    <a:pt x="22843" y="23414"/>
                    <a:pt x="24418" y="22905"/>
                    <a:pt x="26101" y="22905"/>
                  </a:cubicBezTo>
                  <a:close/>
                  <a:moveTo>
                    <a:pt x="60905" y="23727"/>
                  </a:moveTo>
                  <a:cubicBezTo>
                    <a:pt x="62965" y="23727"/>
                    <a:pt x="65161" y="24485"/>
                    <a:pt x="65901" y="26601"/>
                  </a:cubicBezTo>
                  <a:cubicBezTo>
                    <a:pt x="66630" y="28757"/>
                    <a:pt x="65327" y="30804"/>
                    <a:pt x="63884" y="32324"/>
                  </a:cubicBezTo>
                  <a:cubicBezTo>
                    <a:pt x="63683" y="32184"/>
                    <a:pt x="63466" y="32045"/>
                    <a:pt x="63279" y="31921"/>
                  </a:cubicBezTo>
                  <a:cubicBezTo>
                    <a:pt x="64753" y="30649"/>
                    <a:pt x="65699" y="28664"/>
                    <a:pt x="64846" y="26756"/>
                  </a:cubicBezTo>
                  <a:cubicBezTo>
                    <a:pt x="64195" y="25288"/>
                    <a:pt x="62804" y="24751"/>
                    <a:pt x="61354" y="24751"/>
                  </a:cubicBezTo>
                  <a:cubicBezTo>
                    <a:pt x="60904" y="24751"/>
                    <a:pt x="60448" y="24803"/>
                    <a:pt x="60007" y="24895"/>
                  </a:cubicBezTo>
                  <a:cubicBezTo>
                    <a:pt x="59929" y="24522"/>
                    <a:pt x="59852" y="24181"/>
                    <a:pt x="59728" y="23809"/>
                  </a:cubicBezTo>
                  <a:cubicBezTo>
                    <a:pt x="60107" y="23756"/>
                    <a:pt x="60504" y="23727"/>
                    <a:pt x="60905" y="23727"/>
                  </a:cubicBezTo>
                  <a:close/>
                  <a:moveTo>
                    <a:pt x="31113" y="17280"/>
                  </a:moveTo>
                  <a:lnTo>
                    <a:pt x="31113" y="17280"/>
                  </a:lnTo>
                  <a:cubicBezTo>
                    <a:pt x="30647" y="22739"/>
                    <a:pt x="33687" y="27826"/>
                    <a:pt x="38402" y="30571"/>
                  </a:cubicBezTo>
                  <a:cubicBezTo>
                    <a:pt x="37316" y="31347"/>
                    <a:pt x="36401" y="32355"/>
                    <a:pt x="35734" y="33549"/>
                  </a:cubicBezTo>
                  <a:cubicBezTo>
                    <a:pt x="32757" y="31564"/>
                    <a:pt x="30647" y="28757"/>
                    <a:pt x="30182" y="25127"/>
                  </a:cubicBezTo>
                  <a:cubicBezTo>
                    <a:pt x="30073" y="24274"/>
                    <a:pt x="30151" y="20785"/>
                    <a:pt x="30709" y="18474"/>
                  </a:cubicBezTo>
                  <a:cubicBezTo>
                    <a:pt x="30802" y="18443"/>
                    <a:pt x="30849" y="18303"/>
                    <a:pt x="30787" y="18210"/>
                  </a:cubicBezTo>
                  <a:cubicBezTo>
                    <a:pt x="30880" y="17853"/>
                    <a:pt x="30973" y="17543"/>
                    <a:pt x="31113" y="17280"/>
                  </a:cubicBezTo>
                  <a:close/>
                  <a:moveTo>
                    <a:pt x="57153" y="17993"/>
                  </a:moveTo>
                  <a:cubicBezTo>
                    <a:pt x="57324" y="18660"/>
                    <a:pt x="57494" y="19451"/>
                    <a:pt x="57572" y="19606"/>
                  </a:cubicBezTo>
                  <a:cubicBezTo>
                    <a:pt x="57805" y="20211"/>
                    <a:pt x="58084" y="20769"/>
                    <a:pt x="58316" y="21343"/>
                  </a:cubicBezTo>
                  <a:cubicBezTo>
                    <a:pt x="59774" y="24755"/>
                    <a:pt x="60658" y="28539"/>
                    <a:pt x="56796" y="30866"/>
                  </a:cubicBezTo>
                  <a:cubicBezTo>
                    <a:pt x="56765" y="30881"/>
                    <a:pt x="56719" y="30928"/>
                    <a:pt x="56703" y="30959"/>
                  </a:cubicBezTo>
                  <a:cubicBezTo>
                    <a:pt x="54904" y="31579"/>
                    <a:pt x="53198" y="32789"/>
                    <a:pt x="51833" y="33952"/>
                  </a:cubicBezTo>
                  <a:cubicBezTo>
                    <a:pt x="51291" y="32960"/>
                    <a:pt x="50593" y="32091"/>
                    <a:pt x="49771" y="31331"/>
                  </a:cubicBezTo>
                  <a:cubicBezTo>
                    <a:pt x="52485" y="30106"/>
                    <a:pt x="54951" y="28384"/>
                    <a:pt x="56424" y="25732"/>
                  </a:cubicBezTo>
                  <a:cubicBezTo>
                    <a:pt x="57929" y="23018"/>
                    <a:pt x="57494" y="20723"/>
                    <a:pt x="57153" y="17993"/>
                  </a:cubicBezTo>
                  <a:close/>
                  <a:moveTo>
                    <a:pt x="66630" y="28601"/>
                  </a:moveTo>
                  <a:cubicBezTo>
                    <a:pt x="67777" y="28772"/>
                    <a:pt x="68956" y="28989"/>
                    <a:pt x="70104" y="29299"/>
                  </a:cubicBezTo>
                  <a:cubicBezTo>
                    <a:pt x="70088" y="29330"/>
                    <a:pt x="70057" y="29392"/>
                    <a:pt x="70057" y="29455"/>
                  </a:cubicBezTo>
                  <a:cubicBezTo>
                    <a:pt x="70197" y="30602"/>
                    <a:pt x="69964" y="31703"/>
                    <a:pt x="69390" y="32712"/>
                  </a:cubicBezTo>
                  <a:cubicBezTo>
                    <a:pt x="68801" y="33658"/>
                    <a:pt x="67963" y="34169"/>
                    <a:pt x="67110" y="34836"/>
                  </a:cubicBezTo>
                  <a:cubicBezTo>
                    <a:pt x="67079" y="34867"/>
                    <a:pt x="67079" y="34898"/>
                    <a:pt x="67079" y="34914"/>
                  </a:cubicBezTo>
                  <a:cubicBezTo>
                    <a:pt x="66149" y="34200"/>
                    <a:pt x="65280" y="33409"/>
                    <a:pt x="64365" y="32696"/>
                  </a:cubicBezTo>
                  <a:cubicBezTo>
                    <a:pt x="65451" y="31579"/>
                    <a:pt x="66381" y="30121"/>
                    <a:pt x="66630" y="28601"/>
                  </a:cubicBezTo>
                  <a:close/>
                  <a:moveTo>
                    <a:pt x="21438" y="30525"/>
                  </a:moveTo>
                  <a:cubicBezTo>
                    <a:pt x="21671" y="30525"/>
                    <a:pt x="21898" y="30530"/>
                    <a:pt x="22117" y="30540"/>
                  </a:cubicBezTo>
                  <a:cubicBezTo>
                    <a:pt x="22520" y="31192"/>
                    <a:pt x="23017" y="31796"/>
                    <a:pt x="23559" y="32277"/>
                  </a:cubicBezTo>
                  <a:cubicBezTo>
                    <a:pt x="22412" y="33332"/>
                    <a:pt x="21512" y="34681"/>
                    <a:pt x="20473" y="35875"/>
                  </a:cubicBezTo>
                  <a:cubicBezTo>
                    <a:pt x="19062" y="34526"/>
                    <a:pt x="18333" y="32696"/>
                    <a:pt x="18751" y="30711"/>
                  </a:cubicBezTo>
                  <a:cubicBezTo>
                    <a:pt x="19686" y="30589"/>
                    <a:pt x="20601" y="30525"/>
                    <a:pt x="21438" y="30525"/>
                  </a:cubicBezTo>
                  <a:close/>
                  <a:moveTo>
                    <a:pt x="59180" y="31318"/>
                  </a:moveTo>
                  <a:cubicBezTo>
                    <a:pt x="61421" y="31318"/>
                    <a:pt x="63084" y="32606"/>
                    <a:pt x="64784" y="34030"/>
                  </a:cubicBezTo>
                  <a:cubicBezTo>
                    <a:pt x="65094" y="34262"/>
                    <a:pt x="66769" y="35348"/>
                    <a:pt x="68087" y="36232"/>
                  </a:cubicBezTo>
                  <a:cubicBezTo>
                    <a:pt x="65639" y="35378"/>
                    <a:pt x="63101" y="34925"/>
                    <a:pt x="60560" y="34925"/>
                  </a:cubicBezTo>
                  <a:cubicBezTo>
                    <a:pt x="57933" y="34925"/>
                    <a:pt x="55302" y="35409"/>
                    <a:pt x="52764" y="36434"/>
                  </a:cubicBezTo>
                  <a:cubicBezTo>
                    <a:pt x="52609" y="35798"/>
                    <a:pt x="52407" y="35178"/>
                    <a:pt x="52128" y="34573"/>
                  </a:cubicBezTo>
                  <a:cubicBezTo>
                    <a:pt x="53896" y="33053"/>
                    <a:pt x="55990" y="31688"/>
                    <a:pt x="58332" y="31378"/>
                  </a:cubicBezTo>
                  <a:cubicBezTo>
                    <a:pt x="58624" y="31337"/>
                    <a:pt x="58906" y="31318"/>
                    <a:pt x="59180" y="31318"/>
                  </a:cubicBezTo>
                  <a:close/>
                  <a:moveTo>
                    <a:pt x="70724" y="29470"/>
                  </a:moveTo>
                  <a:cubicBezTo>
                    <a:pt x="73826" y="30401"/>
                    <a:pt x="76587" y="32076"/>
                    <a:pt x="77316" y="35379"/>
                  </a:cubicBezTo>
                  <a:cubicBezTo>
                    <a:pt x="75129" y="35969"/>
                    <a:pt x="72911" y="36418"/>
                    <a:pt x="70709" y="36899"/>
                  </a:cubicBezTo>
                  <a:cubicBezTo>
                    <a:pt x="70678" y="36899"/>
                    <a:pt x="70678" y="36884"/>
                    <a:pt x="70678" y="36884"/>
                  </a:cubicBezTo>
                  <a:cubicBezTo>
                    <a:pt x="69421" y="36527"/>
                    <a:pt x="68336" y="35860"/>
                    <a:pt x="67312" y="35085"/>
                  </a:cubicBezTo>
                  <a:cubicBezTo>
                    <a:pt x="69700" y="34712"/>
                    <a:pt x="70957" y="31579"/>
                    <a:pt x="70724" y="29470"/>
                  </a:cubicBezTo>
                  <a:close/>
                  <a:moveTo>
                    <a:pt x="28489" y="30987"/>
                  </a:moveTo>
                  <a:cubicBezTo>
                    <a:pt x="31054" y="30987"/>
                    <a:pt x="33260" y="32462"/>
                    <a:pt x="35300" y="34185"/>
                  </a:cubicBezTo>
                  <a:cubicBezTo>
                    <a:pt x="35316" y="34200"/>
                    <a:pt x="35362" y="34216"/>
                    <a:pt x="35378" y="34216"/>
                  </a:cubicBezTo>
                  <a:cubicBezTo>
                    <a:pt x="34975" y="35116"/>
                    <a:pt x="34680" y="36077"/>
                    <a:pt x="34587" y="37116"/>
                  </a:cubicBezTo>
                  <a:cubicBezTo>
                    <a:pt x="34556" y="37287"/>
                    <a:pt x="34556" y="37457"/>
                    <a:pt x="34556" y="37613"/>
                  </a:cubicBezTo>
                  <a:cubicBezTo>
                    <a:pt x="32159" y="35794"/>
                    <a:pt x="29335" y="34839"/>
                    <a:pt x="26530" y="34839"/>
                  </a:cubicBezTo>
                  <a:cubicBezTo>
                    <a:pt x="24672" y="34839"/>
                    <a:pt x="22821" y="35258"/>
                    <a:pt x="21109" y="36124"/>
                  </a:cubicBezTo>
                  <a:cubicBezTo>
                    <a:pt x="21497" y="35689"/>
                    <a:pt x="21838" y="35224"/>
                    <a:pt x="22210" y="34759"/>
                  </a:cubicBezTo>
                  <a:cubicBezTo>
                    <a:pt x="23513" y="33115"/>
                    <a:pt x="24599" y="31765"/>
                    <a:pt x="26708" y="31223"/>
                  </a:cubicBezTo>
                  <a:cubicBezTo>
                    <a:pt x="27321" y="31061"/>
                    <a:pt x="27914" y="30987"/>
                    <a:pt x="28489" y="30987"/>
                  </a:cubicBezTo>
                  <a:close/>
                  <a:moveTo>
                    <a:pt x="18069" y="30804"/>
                  </a:moveTo>
                  <a:lnTo>
                    <a:pt x="18069" y="30804"/>
                  </a:lnTo>
                  <a:cubicBezTo>
                    <a:pt x="17712" y="32851"/>
                    <a:pt x="18472" y="34991"/>
                    <a:pt x="20116" y="36263"/>
                  </a:cubicBezTo>
                  <a:cubicBezTo>
                    <a:pt x="19480" y="36930"/>
                    <a:pt x="18767" y="37551"/>
                    <a:pt x="17914" y="38000"/>
                  </a:cubicBezTo>
                  <a:cubicBezTo>
                    <a:pt x="15231" y="37535"/>
                    <a:pt x="12455" y="37442"/>
                    <a:pt x="9740" y="37225"/>
                  </a:cubicBezTo>
                  <a:cubicBezTo>
                    <a:pt x="9927" y="33363"/>
                    <a:pt x="14068" y="31486"/>
                    <a:pt x="18069" y="30804"/>
                  </a:cubicBezTo>
                  <a:close/>
                  <a:moveTo>
                    <a:pt x="60485" y="35550"/>
                  </a:moveTo>
                  <a:cubicBezTo>
                    <a:pt x="63440" y="35550"/>
                    <a:pt x="66371" y="36133"/>
                    <a:pt x="69266" y="37380"/>
                  </a:cubicBezTo>
                  <a:cubicBezTo>
                    <a:pt x="65988" y="39409"/>
                    <a:pt x="62513" y="40523"/>
                    <a:pt x="58891" y="40523"/>
                  </a:cubicBezTo>
                  <a:cubicBezTo>
                    <a:pt x="57030" y="40523"/>
                    <a:pt x="55130" y="40229"/>
                    <a:pt x="53198" y="39613"/>
                  </a:cubicBezTo>
                  <a:cubicBezTo>
                    <a:pt x="53164" y="39596"/>
                    <a:pt x="53132" y="39590"/>
                    <a:pt x="53101" y="39590"/>
                  </a:cubicBezTo>
                  <a:cubicBezTo>
                    <a:pt x="53048" y="39590"/>
                    <a:pt x="52999" y="39609"/>
                    <a:pt x="52950" y="39629"/>
                  </a:cubicBezTo>
                  <a:cubicBezTo>
                    <a:pt x="52966" y="39474"/>
                    <a:pt x="52997" y="39319"/>
                    <a:pt x="52997" y="39148"/>
                  </a:cubicBezTo>
                  <a:cubicBezTo>
                    <a:pt x="53059" y="38357"/>
                    <a:pt x="53028" y="37551"/>
                    <a:pt x="52873" y="36775"/>
                  </a:cubicBezTo>
                  <a:cubicBezTo>
                    <a:pt x="55422" y="35975"/>
                    <a:pt x="57963" y="35550"/>
                    <a:pt x="60485" y="35550"/>
                  </a:cubicBezTo>
                  <a:close/>
                  <a:moveTo>
                    <a:pt x="26636" y="35468"/>
                  </a:moveTo>
                  <a:cubicBezTo>
                    <a:pt x="29365" y="35468"/>
                    <a:pt x="32081" y="36404"/>
                    <a:pt x="34525" y="38388"/>
                  </a:cubicBezTo>
                  <a:cubicBezTo>
                    <a:pt x="34525" y="38388"/>
                    <a:pt x="34540" y="38388"/>
                    <a:pt x="34540" y="38404"/>
                  </a:cubicBezTo>
                  <a:cubicBezTo>
                    <a:pt x="34571" y="38621"/>
                    <a:pt x="34571" y="38838"/>
                    <a:pt x="34587" y="39070"/>
                  </a:cubicBezTo>
                  <a:cubicBezTo>
                    <a:pt x="32245" y="40392"/>
                    <a:pt x="29749" y="41026"/>
                    <a:pt x="27260" y="41026"/>
                  </a:cubicBezTo>
                  <a:cubicBezTo>
                    <a:pt x="24227" y="41026"/>
                    <a:pt x="21205" y="40084"/>
                    <a:pt x="18488" y="38295"/>
                  </a:cubicBezTo>
                  <a:cubicBezTo>
                    <a:pt x="21031" y="36450"/>
                    <a:pt x="23840" y="35468"/>
                    <a:pt x="26636" y="35468"/>
                  </a:cubicBezTo>
                  <a:close/>
                  <a:moveTo>
                    <a:pt x="34695" y="39675"/>
                  </a:moveTo>
                  <a:cubicBezTo>
                    <a:pt x="34928" y="40885"/>
                    <a:pt x="35424" y="42017"/>
                    <a:pt x="36122" y="43025"/>
                  </a:cubicBezTo>
                  <a:cubicBezTo>
                    <a:pt x="36076" y="43025"/>
                    <a:pt x="36060" y="43025"/>
                    <a:pt x="36014" y="43041"/>
                  </a:cubicBezTo>
                  <a:cubicBezTo>
                    <a:pt x="33899" y="43836"/>
                    <a:pt x="31641" y="44420"/>
                    <a:pt x="29407" y="44420"/>
                  </a:cubicBezTo>
                  <a:cubicBezTo>
                    <a:pt x="27676" y="44420"/>
                    <a:pt x="25960" y="44069"/>
                    <a:pt x="24335" y="43196"/>
                  </a:cubicBezTo>
                  <a:cubicBezTo>
                    <a:pt x="22939" y="42436"/>
                    <a:pt x="21869" y="41350"/>
                    <a:pt x="20721" y="40342"/>
                  </a:cubicBezTo>
                  <a:cubicBezTo>
                    <a:pt x="20721" y="40249"/>
                    <a:pt x="20721" y="40187"/>
                    <a:pt x="20690" y="40141"/>
                  </a:cubicBezTo>
                  <a:lnTo>
                    <a:pt x="20690" y="40141"/>
                  </a:lnTo>
                  <a:cubicBezTo>
                    <a:pt x="22728" y="41134"/>
                    <a:pt x="24950" y="41627"/>
                    <a:pt x="27183" y="41627"/>
                  </a:cubicBezTo>
                  <a:cubicBezTo>
                    <a:pt x="29760" y="41627"/>
                    <a:pt x="32352" y="40971"/>
                    <a:pt x="34695" y="39675"/>
                  </a:cubicBezTo>
                  <a:close/>
                  <a:moveTo>
                    <a:pt x="77455" y="35984"/>
                  </a:moveTo>
                  <a:cubicBezTo>
                    <a:pt x="77486" y="36356"/>
                    <a:pt x="77533" y="36729"/>
                    <a:pt x="77533" y="37116"/>
                  </a:cubicBezTo>
                  <a:cubicBezTo>
                    <a:pt x="77548" y="40714"/>
                    <a:pt x="75625" y="43212"/>
                    <a:pt x="72957" y="44638"/>
                  </a:cubicBezTo>
                  <a:cubicBezTo>
                    <a:pt x="72539" y="42250"/>
                    <a:pt x="71127" y="40218"/>
                    <a:pt x="69018" y="39024"/>
                  </a:cubicBezTo>
                  <a:cubicBezTo>
                    <a:pt x="69561" y="38466"/>
                    <a:pt x="70119" y="37923"/>
                    <a:pt x="70755" y="37457"/>
                  </a:cubicBezTo>
                  <a:cubicBezTo>
                    <a:pt x="70817" y="37411"/>
                    <a:pt x="70864" y="37364"/>
                    <a:pt x="70879" y="37302"/>
                  </a:cubicBezTo>
                  <a:cubicBezTo>
                    <a:pt x="73113" y="37054"/>
                    <a:pt x="75299" y="36573"/>
                    <a:pt x="77455" y="35984"/>
                  </a:cubicBezTo>
                  <a:close/>
                  <a:moveTo>
                    <a:pt x="69018" y="38202"/>
                  </a:moveTo>
                  <a:lnTo>
                    <a:pt x="69018" y="38202"/>
                  </a:lnTo>
                  <a:cubicBezTo>
                    <a:pt x="68382" y="38838"/>
                    <a:pt x="67483" y="39675"/>
                    <a:pt x="67374" y="39799"/>
                  </a:cubicBezTo>
                  <a:cubicBezTo>
                    <a:pt x="66568" y="40777"/>
                    <a:pt x="65839" y="41800"/>
                    <a:pt x="64986" y="42715"/>
                  </a:cubicBezTo>
                  <a:cubicBezTo>
                    <a:pt x="63173" y="44645"/>
                    <a:pt x="61186" y="45348"/>
                    <a:pt x="59082" y="45348"/>
                  </a:cubicBezTo>
                  <a:cubicBezTo>
                    <a:pt x="57568" y="45348"/>
                    <a:pt x="55993" y="44984"/>
                    <a:pt x="54377" y="44452"/>
                  </a:cubicBezTo>
                  <a:cubicBezTo>
                    <a:pt x="53524" y="43863"/>
                    <a:pt x="52655" y="43320"/>
                    <a:pt x="51864" y="42808"/>
                  </a:cubicBezTo>
                  <a:cubicBezTo>
                    <a:pt x="52345" y="42033"/>
                    <a:pt x="52717" y="41149"/>
                    <a:pt x="52888" y="40141"/>
                  </a:cubicBezTo>
                  <a:cubicBezTo>
                    <a:pt x="52919" y="40172"/>
                    <a:pt x="52966" y="40218"/>
                    <a:pt x="53028" y="40234"/>
                  </a:cubicBezTo>
                  <a:cubicBezTo>
                    <a:pt x="54993" y="40916"/>
                    <a:pt x="57063" y="41261"/>
                    <a:pt x="59122" y="41261"/>
                  </a:cubicBezTo>
                  <a:cubicBezTo>
                    <a:pt x="62637" y="41261"/>
                    <a:pt x="66123" y="40256"/>
                    <a:pt x="69018" y="38202"/>
                  </a:cubicBezTo>
                  <a:close/>
                  <a:moveTo>
                    <a:pt x="9787" y="37923"/>
                  </a:moveTo>
                  <a:lnTo>
                    <a:pt x="9787" y="37923"/>
                  </a:lnTo>
                  <a:cubicBezTo>
                    <a:pt x="12439" y="38155"/>
                    <a:pt x="15153" y="38528"/>
                    <a:pt x="17836" y="38528"/>
                  </a:cubicBezTo>
                  <a:lnTo>
                    <a:pt x="17836" y="38543"/>
                  </a:lnTo>
                  <a:lnTo>
                    <a:pt x="17867" y="38590"/>
                  </a:lnTo>
                  <a:cubicBezTo>
                    <a:pt x="17852" y="38636"/>
                    <a:pt x="17852" y="38714"/>
                    <a:pt x="17929" y="38776"/>
                  </a:cubicBezTo>
                  <a:cubicBezTo>
                    <a:pt x="18643" y="39226"/>
                    <a:pt x="19310" y="39753"/>
                    <a:pt x="19946" y="40296"/>
                  </a:cubicBezTo>
                  <a:cubicBezTo>
                    <a:pt x="18147" y="41304"/>
                    <a:pt x="16704" y="43723"/>
                    <a:pt x="17138" y="45755"/>
                  </a:cubicBezTo>
                  <a:cubicBezTo>
                    <a:pt x="17138" y="45771"/>
                    <a:pt x="17154" y="45817"/>
                    <a:pt x="17169" y="45833"/>
                  </a:cubicBezTo>
                  <a:cubicBezTo>
                    <a:pt x="13990" y="44825"/>
                    <a:pt x="11152" y="43025"/>
                    <a:pt x="10082" y="39520"/>
                  </a:cubicBezTo>
                  <a:cubicBezTo>
                    <a:pt x="9911" y="38946"/>
                    <a:pt x="9802" y="38435"/>
                    <a:pt x="9787" y="37923"/>
                  </a:cubicBezTo>
                  <a:close/>
                  <a:moveTo>
                    <a:pt x="68723" y="39350"/>
                  </a:moveTo>
                  <a:cubicBezTo>
                    <a:pt x="70662" y="40621"/>
                    <a:pt x="71965" y="42576"/>
                    <a:pt x="72306" y="44887"/>
                  </a:cubicBezTo>
                  <a:cubicBezTo>
                    <a:pt x="72306" y="44902"/>
                    <a:pt x="72337" y="44918"/>
                    <a:pt x="72337" y="44933"/>
                  </a:cubicBezTo>
                  <a:cubicBezTo>
                    <a:pt x="70659" y="45696"/>
                    <a:pt x="68740" y="46073"/>
                    <a:pt x="66847" y="46073"/>
                  </a:cubicBezTo>
                  <a:cubicBezTo>
                    <a:pt x="66431" y="46073"/>
                    <a:pt x="66017" y="46055"/>
                    <a:pt x="65606" y="46019"/>
                  </a:cubicBezTo>
                  <a:cubicBezTo>
                    <a:pt x="65559" y="46019"/>
                    <a:pt x="65544" y="46050"/>
                    <a:pt x="65528" y="46050"/>
                  </a:cubicBezTo>
                  <a:cubicBezTo>
                    <a:pt x="65218" y="45352"/>
                    <a:pt x="64846" y="44716"/>
                    <a:pt x="64396" y="44251"/>
                  </a:cubicBezTo>
                  <a:cubicBezTo>
                    <a:pt x="66056" y="42839"/>
                    <a:pt x="67265" y="40994"/>
                    <a:pt x="68723" y="39350"/>
                  </a:cubicBezTo>
                  <a:close/>
                  <a:moveTo>
                    <a:pt x="43433" y="29561"/>
                  </a:moveTo>
                  <a:cubicBezTo>
                    <a:pt x="43493" y="29561"/>
                    <a:pt x="43553" y="29562"/>
                    <a:pt x="43613" y="29563"/>
                  </a:cubicBezTo>
                  <a:cubicBezTo>
                    <a:pt x="48375" y="29687"/>
                    <a:pt x="52500" y="33735"/>
                    <a:pt x="52361" y="38621"/>
                  </a:cubicBezTo>
                  <a:cubicBezTo>
                    <a:pt x="52221" y="43181"/>
                    <a:pt x="48685" y="45879"/>
                    <a:pt x="44575" y="46189"/>
                  </a:cubicBezTo>
                  <a:cubicBezTo>
                    <a:pt x="44515" y="46085"/>
                    <a:pt x="44405" y="46034"/>
                    <a:pt x="44298" y="46034"/>
                  </a:cubicBezTo>
                  <a:cubicBezTo>
                    <a:pt x="44183" y="46034"/>
                    <a:pt x="44072" y="46092"/>
                    <a:pt x="44032" y="46205"/>
                  </a:cubicBezTo>
                  <a:cubicBezTo>
                    <a:pt x="43919" y="46209"/>
                    <a:pt x="43802" y="46211"/>
                    <a:pt x="43685" y="46211"/>
                  </a:cubicBezTo>
                  <a:cubicBezTo>
                    <a:pt x="43400" y="46211"/>
                    <a:pt x="43107" y="46200"/>
                    <a:pt x="42822" y="46189"/>
                  </a:cubicBezTo>
                  <a:cubicBezTo>
                    <a:pt x="42805" y="46186"/>
                    <a:pt x="42788" y="46185"/>
                    <a:pt x="42771" y="46185"/>
                  </a:cubicBezTo>
                  <a:cubicBezTo>
                    <a:pt x="42633" y="46185"/>
                    <a:pt x="42555" y="46299"/>
                    <a:pt x="42528" y="46438"/>
                  </a:cubicBezTo>
                  <a:cubicBezTo>
                    <a:pt x="38697" y="45507"/>
                    <a:pt x="35285" y="42731"/>
                    <a:pt x="35145" y="38481"/>
                  </a:cubicBezTo>
                  <a:cubicBezTo>
                    <a:pt x="34992" y="33794"/>
                    <a:pt x="38666" y="29561"/>
                    <a:pt x="43433" y="29561"/>
                  </a:cubicBezTo>
                  <a:close/>
                  <a:moveTo>
                    <a:pt x="20380" y="40652"/>
                  </a:moveTo>
                  <a:cubicBezTo>
                    <a:pt x="21357" y="41536"/>
                    <a:pt x="22334" y="42436"/>
                    <a:pt x="23420" y="43196"/>
                  </a:cubicBezTo>
                  <a:cubicBezTo>
                    <a:pt x="22241" y="43832"/>
                    <a:pt x="21435" y="45290"/>
                    <a:pt x="21186" y="46763"/>
                  </a:cubicBezTo>
                  <a:cubicBezTo>
                    <a:pt x="19961" y="46546"/>
                    <a:pt x="18720" y="46298"/>
                    <a:pt x="17526" y="45926"/>
                  </a:cubicBezTo>
                  <a:cubicBezTo>
                    <a:pt x="17604" y="45910"/>
                    <a:pt x="17666" y="45833"/>
                    <a:pt x="17681" y="45755"/>
                  </a:cubicBezTo>
                  <a:cubicBezTo>
                    <a:pt x="17852" y="44731"/>
                    <a:pt x="17883" y="43801"/>
                    <a:pt x="18395" y="42855"/>
                  </a:cubicBezTo>
                  <a:cubicBezTo>
                    <a:pt x="18860" y="41940"/>
                    <a:pt x="19573" y="41257"/>
                    <a:pt x="20380" y="40652"/>
                  </a:cubicBezTo>
                  <a:close/>
                  <a:moveTo>
                    <a:pt x="68331" y="27154"/>
                  </a:moveTo>
                  <a:cubicBezTo>
                    <a:pt x="73596" y="27154"/>
                    <a:pt x="77949" y="29773"/>
                    <a:pt x="78975" y="35565"/>
                  </a:cubicBezTo>
                  <a:cubicBezTo>
                    <a:pt x="80310" y="42993"/>
                    <a:pt x="74116" y="47117"/>
                    <a:pt x="67632" y="47117"/>
                  </a:cubicBezTo>
                  <a:cubicBezTo>
                    <a:pt x="67035" y="47117"/>
                    <a:pt x="66435" y="47082"/>
                    <a:pt x="65839" y="47011"/>
                  </a:cubicBezTo>
                  <a:cubicBezTo>
                    <a:pt x="65777" y="46810"/>
                    <a:pt x="65699" y="46593"/>
                    <a:pt x="65621" y="46391"/>
                  </a:cubicBezTo>
                  <a:lnTo>
                    <a:pt x="65621" y="46391"/>
                  </a:lnTo>
                  <a:cubicBezTo>
                    <a:pt x="66291" y="46503"/>
                    <a:pt x="66969" y="46558"/>
                    <a:pt x="67643" y="46558"/>
                  </a:cubicBezTo>
                  <a:cubicBezTo>
                    <a:pt x="72500" y="46558"/>
                    <a:pt x="77224" y="43704"/>
                    <a:pt x="78014" y="38543"/>
                  </a:cubicBezTo>
                  <a:cubicBezTo>
                    <a:pt x="78169" y="37535"/>
                    <a:pt x="78169" y="36604"/>
                    <a:pt x="78029" y="35767"/>
                  </a:cubicBezTo>
                  <a:cubicBezTo>
                    <a:pt x="78122" y="35643"/>
                    <a:pt x="78076" y="35426"/>
                    <a:pt x="77952" y="35333"/>
                  </a:cubicBezTo>
                  <a:cubicBezTo>
                    <a:pt x="76928" y="30602"/>
                    <a:pt x="71531" y="28695"/>
                    <a:pt x="66707" y="27966"/>
                  </a:cubicBezTo>
                  <a:cubicBezTo>
                    <a:pt x="66707" y="27733"/>
                    <a:pt x="66707" y="27469"/>
                    <a:pt x="66676" y="27237"/>
                  </a:cubicBezTo>
                  <a:cubicBezTo>
                    <a:pt x="67236" y="27182"/>
                    <a:pt x="67788" y="27154"/>
                    <a:pt x="68331" y="27154"/>
                  </a:cubicBezTo>
                  <a:close/>
                  <a:moveTo>
                    <a:pt x="20600" y="28923"/>
                  </a:moveTo>
                  <a:cubicBezTo>
                    <a:pt x="20845" y="28923"/>
                    <a:pt x="21087" y="28930"/>
                    <a:pt x="21326" y="28943"/>
                  </a:cubicBezTo>
                  <a:cubicBezTo>
                    <a:pt x="21466" y="29284"/>
                    <a:pt x="21621" y="29625"/>
                    <a:pt x="21791" y="29951"/>
                  </a:cubicBezTo>
                  <a:cubicBezTo>
                    <a:pt x="21686" y="29949"/>
                    <a:pt x="21578" y="29948"/>
                    <a:pt x="21470" y="29948"/>
                  </a:cubicBezTo>
                  <a:cubicBezTo>
                    <a:pt x="16650" y="29948"/>
                    <a:pt x="9320" y="31659"/>
                    <a:pt x="9229" y="37287"/>
                  </a:cubicBezTo>
                  <a:cubicBezTo>
                    <a:pt x="9105" y="37395"/>
                    <a:pt x="9105" y="37628"/>
                    <a:pt x="9229" y="37768"/>
                  </a:cubicBezTo>
                  <a:cubicBezTo>
                    <a:pt x="9229" y="37923"/>
                    <a:pt x="9244" y="38078"/>
                    <a:pt x="9260" y="38248"/>
                  </a:cubicBezTo>
                  <a:cubicBezTo>
                    <a:pt x="9958" y="43940"/>
                    <a:pt x="15929" y="46856"/>
                    <a:pt x="21109" y="47089"/>
                  </a:cubicBezTo>
                  <a:cubicBezTo>
                    <a:pt x="21078" y="47368"/>
                    <a:pt x="21047" y="47663"/>
                    <a:pt x="21078" y="47926"/>
                  </a:cubicBezTo>
                  <a:cubicBezTo>
                    <a:pt x="15588" y="47368"/>
                    <a:pt x="9554" y="45166"/>
                    <a:pt x="8717" y="38869"/>
                  </a:cubicBezTo>
                  <a:cubicBezTo>
                    <a:pt x="7870" y="32329"/>
                    <a:pt x="14969" y="28923"/>
                    <a:pt x="20600" y="28923"/>
                  </a:cubicBezTo>
                  <a:close/>
                  <a:moveTo>
                    <a:pt x="69422" y="24663"/>
                  </a:moveTo>
                  <a:cubicBezTo>
                    <a:pt x="74007" y="24663"/>
                    <a:pt x="77829" y="26985"/>
                    <a:pt x="81069" y="30757"/>
                  </a:cubicBezTo>
                  <a:cubicBezTo>
                    <a:pt x="82496" y="32370"/>
                    <a:pt x="83628" y="34340"/>
                    <a:pt x="85257" y="35767"/>
                  </a:cubicBezTo>
                  <a:cubicBezTo>
                    <a:pt x="85589" y="36054"/>
                    <a:pt x="87247" y="37181"/>
                    <a:pt x="87532" y="37181"/>
                  </a:cubicBezTo>
                  <a:cubicBezTo>
                    <a:pt x="87540" y="37181"/>
                    <a:pt x="87546" y="37180"/>
                    <a:pt x="87552" y="37178"/>
                  </a:cubicBezTo>
                  <a:lnTo>
                    <a:pt x="87552" y="37178"/>
                  </a:lnTo>
                  <a:cubicBezTo>
                    <a:pt x="87350" y="37442"/>
                    <a:pt x="85055" y="39474"/>
                    <a:pt x="84838" y="39753"/>
                  </a:cubicBezTo>
                  <a:cubicBezTo>
                    <a:pt x="83302" y="41738"/>
                    <a:pt x="81984" y="43723"/>
                    <a:pt x="79968" y="45290"/>
                  </a:cubicBezTo>
                  <a:cubicBezTo>
                    <a:pt x="76620" y="47892"/>
                    <a:pt x="72588" y="49194"/>
                    <a:pt x="68431" y="49194"/>
                  </a:cubicBezTo>
                  <a:cubicBezTo>
                    <a:pt x="67658" y="49194"/>
                    <a:pt x="66880" y="49149"/>
                    <a:pt x="66102" y="49059"/>
                  </a:cubicBezTo>
                  <a:cubicBezTo>
                    <a:pt x="66133" y="48531"/>
                    <a:pt x="66071" y="47988"/>
                    <a:pt x="65947" y="47461"/>
                  </a:cubicBezTo>
                  <a:lnTo>
                    <a:pt x="65947" y="47461"/>
                  </a:lnTo>
                  <a:cubicBezTo>
                    <a:pt x="66815" y="47640"/>
                    <a:pt x="67696" y="47727"/>
                    <a:pt x="68571" y="47727"/>
                  </a:cubicBezTo>
                  <a:cubicBezTo>
                    <a:pt x="74452" y="47727"/>
                    <a:pt x="80079" y="43792"/>
                    <a:pt x="79890" y="37271"/>
                  </a:cubicBezTo>
                  <a:cubicBezTo>
                    <a:pt x="79692" y="30321"/>
                    <a:pt x="74759" y="26394"/>
                    <a:pt x="68443" y="26394"/>
                  </a:cubicBezTo>
                  <a:cubicBezTo>
                    <a:pt x="67825" y="26394"/>
                    <a:pt x="67193" y="26432"/>
                    <a:pt x="66552" y="26508"/>
                  </a:cubicBezTo>
                  <a:cubicBezTo>
                    <a:pt x="66537" y="26508"/>
                    <a:pt x="66537" y="26508"/>
                    <a:pt x="66521" y="26523"/>
                  </a:cubicBezTo>
                  <a:cubicBezTo>
                    <a:pt x="66443" y="26291"/>
                    <a:pt x="66366" y="26058"/>
                    <a:pt x="66226" y="25810"/>
                  </a:cubicBezTo>
                  <a:cubicBezTo>
                    <a:pt x="66102" y="25562"/>
                    <a:pt x="65947" y="25344"/>
                    <a:pt x="65777" y="25127"/>
                  </a:cubicBezTo>
                  <a:cubicBezTo>
                    <a:pt x="67043" y="24813"/>
                    <a:pt x="68257" y="24663"/>
                    <a:pt x="69422" y="24663"/>
                  </a:cubicBezTo>
                  <a:close/>
                  <a:moveTo>
                    <a:pt x="25126" y="44127"/>
                  </a:moveTo>
                  <a:cubicBezTo>
                    <a:pt x="25390" y="44251"/>
                    <a:pt x="25684" y="44359"/>
                    <a:pt x="25994" y="44452"/>
                  </a:cubicBezTo>
                  <a:cubicBezTo>
                    <a:pt x="27155" y="44818"/>
                    <a:pt x="28316" y="44975"/>
                    <a:pt x="29476" y="44975"/>
                  </a:cubicBezTo>
                  <a:cubicBezTo>
                    <a:pt x="29991" y="44975"/>
                    <a:pt x="30505" y="44944"/>
                    <a:pt x="31020" y="44887"/>
                  </a:cubicBezTo>
                  <a:lnTo>
                    <a:pt x="31020" y="44887"/>
                  </a:lnTo>
                  <a:cubicBezTo>
                    <a:pt x="29236" y="45848"/>
                    <a:pt x="28647" y="47616"/>
                    <a:pt x="28631" y="49679"/>
                  </a:cubicBezTo>
                  <a:cubicBezTo>
                    <a:pt x="28035" y="49845"/>
                    <a:pt x="27371" y="49955"/>
                    <a:pt x="26712" y="49955"/>
                  </a:cubicBezTo>
                  <a:cubicBezTo>
                    <a:pt x="25705" y="49955"/>
                    <a:pt x="24709" y="49699"/>
                    <a:pt x="23978" y="48997"/>
                  </a:cubicBezTo>
                  <a:cubicBezTo>
                    <a:pt x="22427" y="47461"/>
                    <a:pt x="23482" y="45290"/>
                    <a:pt x="25033" y="44266"/>
                  </a:cubicBezTo>
                  <a:cubicBezTo>
                    <a:pt x="25079" y="44251"/>
                    <a:pt x="25110" y="44189"/>
                    <a:pt x="25126" y="44127"/>
                  </a:cubicBezTo>
                  <a:close/>
                  <a:moveTo>
                    <a:pt x="62721" y="45383"/>
                  </a:moveTo>
                  <a:cubicBezTo>
                    <a:pt x="63838" y="46608"/>
                    <a:pt x="64753" y="48562"/>
                    <a:pt x="63466" y="50020"/>
                  </a:cubicBezTo>
                  <a:cubicBezTo>
                    <a:pt x="62712" y="50899"/>
                    <a:pt x="61620" y="51093"/>
                    <a:pt x="60513" y="51093"/>
                  </a:cubicBezTo>
                  <a:cubicBezTo>
                    <a:pt x="59979" y="51093"/>
                    <a:pt x="59441" y="51048"/>
                    <a:pt x="58937" y="51013"/>
                  </a:cubicBezTo>
                  <a:cubicBezTo>
                    <a:pt x="58921" y="50377"/>
                    <a:pt x="58813" y="49726"/>
                    <a:pt x="58565" y="49090"/>
                  </a:cubicBezTo>
                  <a:cubicBezTo>
                    <a:pt x="58006" y="47663"/>
                    <a:pt x="56921" y="46469"/>
                    <a:pt x="55664" y="45429"/>
                  </a:cubicBezTo>
                  <a:lnTo>
                    <a:pt x="55664" y="45429"/>
                  </a:lnTo>
                  <a:cubicBezTo>
                    <a:pt x="56920" y="45837"/>
                    <a:pt x="58202" y="46120"/>
                    <a:pt x="59473" y="46120"/>
                  </a:cubicBezTo>
                  <a:cubicBezTo>
                    <a:pt x="60573" y="46120"/>
                    <a:pt x="61664" y="45908"/>
                    <a:pt x="62721" y="45383"/>
                  </a:cubicBezTo>
                  <a:close/>
                  <a:moveTo>
                    <a:pt x="18201" y="25249"/>
                  </a:moveTo>
                  <a:cubicBezTo>
                    <a:pt x="19184" y="25249"/>
                    <a:pt x="20178" y="25352"/>
                    <a:pt x="21171" y="25562"/>
                  </a:cubicBezTo>
                  <a:lnTo>
                    <a:pt x="21186" y="25562"/>
                  </a:lnTo>
                  <a:cubicBezTo>
                    <a:pt x="20938" y="26430"/>
                    <a:pt x="20954" y="27345"/>
                    <a:pt x="21171" y="28229"/>
                  </a:cubicBezTo>
                  <a:cubicBezTo>
                    <a:pt x="20987" y="28222"/>
                    <a:pt x="20802" y="28218"/>
                    <a:pt x="20615" y="28218"/>
                  </a:cubicBezTo>
                  <a:cubicBezTo>
                    <a:pt x="14796" y="28218"/>
                    <a:pt x="7447" y="31718"/>
                    <a:pt x="8003" y="38435"/>
                  </a:cubicBezTo>
                  <a:cubicBezTo>
                    <a:pt x="8562" y="44980"/>
                    <a:pt x="15184" y="48299"/>
                    <a:pt x="21124" y="48330"/>
                  </a:cubicBezTo>
                  <a:cubicBezTo>
                    <a:pt x="21171" y="48702"/>
                    <a:pt x="21264" y="49074"/>
                    <a:pt x="21404" y="49400"/>
                  </a:cubicBezTo>
                  <a:cubicBezTo>
                    <a:pt x="21621" y="49912"/>
                    <a:pt x="21900" y="50315"/>
                    <a:pt x="22241" y="50656"/>
                  </a:cubicBezTo>
                  <a:cubicBezTo>
                    <a:pt x="21019" y="51175"/>
                    <a:pt x="19825" y="51402"/>
                    <a:pt x="18660" y="51402"/>
                  </a:cubicBezTo>
                  <a:cubicBezTo>
                    <a:pt x="15510" y="51402"/>
                    <a:pt x="12575" y="49745"/>
                    <a:pt x="9880" y="47740"/>
                  </a:cubicBezTo>
                  <a:cubicBezTo>
                    <a:pt x="7786" y="46189"/>
                    <a:pt x="171" y="40513"/>
                    <a:pt x="1784" y="37690"/>
                  </a:cubicBezTo>
                  <a:cubicBezTo>
                    <a:pt x="2497" y="36434"/>
                    <a:pt x="4141" y="35379"/>
                    <a:pt x="5057" y="34185"/>
                  </a:cubicBezTo>
                  <a:cubicBezTo>
                    <a:pt x="6297" y="32510"/>
                    <a:pt x="7166" y="30618"/>
                    <a:pt x="8686" y="29144"/>
                  </a:cubicBezTo>
                  <a:cubicBezTo>
                    <a:pt x="11294" y="26584"/>
                    <a:pt x="14671" y="25249"/>
                    <a:pt x="18201" y="25249"/>
                  </a:cubicBezTo>
                  <a:close/>
                  <a:moveTo>
                    <a:pt x="23808" y="43444"/>
                  </a:moveTo>
                  <a:cubicBezTo>
                    <a:pt x="24118" y="43646"/>
                    <a:pt x="24428" y="43816"/>
                    <a:pt x="24754" y="43971"/>
                  </a:cubicBezTo>
                  <a:cubicBezTo>
                    <a:pt x="23032" y="44918"/>
                    <a:pt x="22024" y="47011"/>
                    <a:pt x="23079" y="48842"/>
                  </a:cubicBezTo>
                  <a:cubicBezTo>
                    <a:pt x="23816" y="50092"/>
                    <a:pt x="25289" y="50547"/>
                    <a:pt x="26743" y="50547"/>
                  </a:cubicBezTo>
                  <a:cubicBezTo>
                    <a:pt x="27399" y="50547"/>
                    <a:pt x="28052" y="50454"/>
                    <a:pt x="28631" y="50299"/>
                  </a:cubicBezTo>
                  <a:cubicBezTo>
                    <a:pt x="28647" y="50718"/>
                    <a:pt x="28693" y="51152"/>
                    <a:pt x="28755" y="51587"/>
                  </a:cubicBezTo>
                  <a:cubicBezTo>
                    <a:pt x="28709" y="51571"/>
                    <a:pt x="28678" y="51571"/>
                    <a:pt x="28631" y="51571"/>
                  </a:cubicBezTo>
                  <a:cubicBezTo>
                    <a:pt x="28079" y="51604"/>
                    <a:pt x="27492" y="51638"/>
                    <a:pt x="26899" y="51638"/>
                  </a:cubicBezTo>
                  <a:cubicBezTo>
                    <a:pt x="25229" y="51638"/>
                    <a:pt x="23519" y="51363"/>
                    <a:pt x="22443" y="49989"/>
                  </a:cubicBezTo>
                  <a:cubicBezTo>
                    <a:pt x="21031" y="48128"/>
                    <a:pt x="22008" y="44731"/>
                    <a:pt x="23808" y="43444"/>
                  </a:cubicBezTo>
                  <a:close/>
                  <a:moveTo>
                    <a:pt x="63977" y="44592"/>
                  </a:moveTo>
                  <a:cubicBezTo>
                    <a:pt x="65141" y="46189"/>
                    <a:pt x="66288" y="49260"/>
                    <a:pt x="64753" y="50982"/>
                  </a:cubicBezTo>
                  <a:cubicBezTo>
                    <a:pt x="63762" y="52084"/>
                    <a:pt x="62123" y="52555"/>
                    <a:pt x="60578" y="52555"/>
                  </a:cubicBezTo>
                  <a:cubicBezTo>
                    <a:pt x="59970" y="52555"/>
                    <a:pt x="59377" y="52482"/>
                    <a:pt x="58844" y="52347"/>
                  </a:cubicBezTo>
                  <a:cubicBezTo>
                    <a:pt x="58859" y="52254"/>
                    <a:pt x="58875" y="52161"/>
                    <a:pt x="58875" y="52052"/>
                  </a:cubicBezTo>
                  <a:cubicBezTo>
                    <a:pt x="58921" y="51819"/>
                    <a:pt x="58921" y="51587"/>
                    <a:pt x="58937" y="51385"/>
                  </a:cubicBezTo>
                  <a:cubicBezTo>
                    <a:pt x="59554" y="51496"/>
                    <a:pt x="60225" y="51585"/>
                    <a:pt x="60886" y="51585"/>
                  </a:cubicBezTo>
                  <a:cubicBezTo>
                    <a:pt x="62169" y="51585"/>
                    <a:pt x="63416" y="51249"/>
                    <a:pt x="64164" y="50082"/>
                  </a:cubicBezTo>
                  <a:cubicBezTo>
                    <a:pt x="65249" y="48407"/>
                    <a:pt x="64443" y="46438"/>
                    <a:pt x="63233" y="45104"/>
                  </a:cubicBezTo>
                  <a:cubicBezTo>
                    <a:pt x="63264" y="45104"/>
                    <a:pt x="63264" y="45073"/>
                    <a:pt x="63279" y="45073"/>
                  </a:cubicBezTo>
                  <a:cubicBezTo>
                    <a:pt x="63528" y="44918"/>
                    <a:pt x="63745" y="44762"/>
                    <a:pt x="63977" y="44592"/>
                  </a:cubicBezTo>
                  <a:close/>
                  <a:moveTo>
                    <a:pt x="51508" y="43320"/>
                  </a:moveTo>
                  <a:cubicBezTo>
                    <a:pt x="52020" y="43661"/>
                    <a:pt x="52531" y="44018"/>
                    <a:pt x="53043" y="44375"/>
                  </a:cubicBezTo>
                  <a:cubicBezTo>
                    <a:pt x="53059" y="44437"/>
                    <a:pt x="53105" y="44483"/>
                    <a:pt x="53152" y="44499"/>
                  </a:cubicBezTo>
                  <a:cubicBezTo>
                    <a:pt x="53198" y="44514"/>
                    <a:pt x="53229" y="44530"/>
                    <a:pt x="53276" y="44530"/>
                  </a:cubicBezTo>
                  <a:cubicBezTo>
                    <a:pt x="56145" y="46546"/>
                    <a:pt x="58844" y="48873"/>
                    <a:pt x="58006" y="52858"/>
                  </a:cubicBezTo>
                  <a:cubicBezTo>
                    <a:pt x="57836" y="53665"/>
                    <a:pt x="57556" y="54440"/>
                    <a:pt x="57401" y="55262"/>
                  </a:cubicBezTo>
                  <a:cubicBezTo>
                    <a:pt x="56161" y="51044"/>
                    <a:pt x="53183" y="47477"/>
                    <a:pt x="49274" y="45336"/>
                  </a:cubicBezTo>
                  <a:cubicBezTo>
                    <a:pt x="50158" y="44794"/>
                    <a:pt x="50903" y="44127"/>
                    <a:pt x="51508" y="43320"/>
                  </a:cubicBezTo>
                  <a:close/>
                  <a:moveTo>
                    <a:pt x="36355" y="43320"/>
                  </a:moveTo>
                  <a:cubicBezTo>
                    <a:pt x="36789" y="43909"/>
                    <a:pt x="37316" y="44437"/>
                    <a:pt x="37906" y="44918"/>
                  </a:cubicBezTo>
                  <a:cubicBezTo>
                    <a:pt x="33749" y="47539"/>
                    <a:pt x="31159" y="51804"/>
                    <a:pt x="30864" y="56503"/>
                  </a:cubicBezTo>
                  <a:cubicBezTo>
                    <a:pt x="30818" y="56472"/>
                    <a:pt x="30787" y="56472"/>
                    <a:pt x="30725" y="56472"/>
                  </a:cubicBezTo>
                  <a:cubicBezTo>
                    <a:pt x="30709" y="56472"/>
                    <a:pt x="30663" y="56503"/>
                    <a:pt x="30647" y="56503"/>
                  </a:cubicBezTo>
                  <a:cubicBezTo>
                    <a:pt x="29562" y="52347"/>
                    <a:pt x="27328" y="46670"/>
                    <a:pt x="32757" y="44638"/>
                  </a:cubicBezTo>
                  <a:lnTo>
                    <a:pt x="32788" y="44607"/>
                  </a:lnTo>
                  <a:cubicBezTo>
                    <a:pt x="33904" y="44359"/>
                    <a:pt x="35052" y="43987"/>
                    <a:pt x="36153" y="43568"/>
                  </a:cubicBezTo>
                  <a:cubicBezTo>
                    <a:pt x="36277" y="43522"/>
                    <a:pt x="36324" y="43429"/>
                    <a:pt x="36355" y="43320"/>
                  </a:cubicBezTo>
                  <a:close/>
                  <a:moveTo>
                    <a:pt x="28833" y="52021"/>
                  </a:moveTo>
                  <a:cubicBezTo>
                    <a:pt x="29065" y="53572"/>
                    <a:pt x="29453" y="55185"/>
                    <a:pt x="29810" y="56674"/>
                  </a:cubicBezTo>
                  <a:cubicBezTo>
                    <a:pt x="28988" y="56844"/>
                    <a:pt x="28166" y="57000"/>
                    <a:pt x="27313" y="57015"/>
                  </a:cubicBezTo>
                  <a:cubicBezTo>
                    <a:pt x="27115" y="57022"/>
                    <a:pt x="26873" y="57030"/>
                    <a:pt x="26608" y="57030"/>
                  </a:cubicBezTo>
                  <a:cubicBezTo>
                    <a:pt x="25687" y="57030"/>
                    <a:pt x="24493" y="56937"/>
                    <a:pt x="23963" y="56395"/>
                  </a:cubicBezTo>
                  <a:cubicBezTo>
                    <a:pt x="23915" y="56335"/>
                    <a:pt x="23857" y="56312"/>
                    <a:pt x="23798" y="56312"/>
                  </a:cubicBezTo>
                  <a:cubicBezTo>
                    <a:pt x="23780" y="56312"/>
                    <a:pt x="23763" y="56314"/>
                    <a:pt x="23746" y="56317"/>
                  </a:cubicBezTo>
                  <a:cubicBezTo>
                    <a:pt x="24056" y="54828"/>
                    <a:pt x="24692" y="53386"/>
                    <a:pt x="25669" y="52099"/>
                  </a:cubicBezTo>
                  <a:lnTo>
                    <a:pt x="25669" y="52083"/>
                  </a:lnTo>
                  <a:cubicBezTo>
                    <a:pt x="26173" y="52137"/>
                    <a:pt x="26685" y="52161"/>
                    <a:pt x="27187" y="52161"/>
                  </a:cubicBezTo>
                  <a:cubicBezTo>
                    <a:pt x="27689" y="52161"/>
                    <a:pt x="28181" y="52137"/>
                    <a:pt x="28647" y="52099"/>
                  </a:cubicBezTo>
                  <a:cubicBezTo>
                    <a:pt x="28724" y="52099"/>
                    <a:pt x="28786" y="52052"/>
                    <a:pt x="28833" y="52021"/>
                  </a:cubicBezTo>
                  <a:close/>
                  <a:moveTo>
                    <a:pt x="63419" y="52626"/>
                  </a:moveTo>
                  <a:cubicBezTo>
                    <a:pt x="63419" y="52641"/>
                    <a:pt x="63419" y="52657"/>
                    <a:pt x="63435" y="52672"/>
                  </a:cubicBezTo>
                  <a:cubicBezTo>
                    <a:pt x="64164" y="53960"/>
                    <a:pt x="64768" y="55449"/>
                    <a:pt x="65156" y="56984"/>
                  </a:cubicBezTo>
                  <a:cubicBezTo>
                    <a:pt x="64393" y="57117"/>
                    <a:pt x="63638" y="57183"/>
                    <a:pt x="62890" y="57183"/>
                  </a:cubicBezTo>
                  <a:cubicBezTo>
                    <a:pt x="61283" y="57183"/>
                    <a:pt x="59712" y="56879"/>
                    <a:pt x="58177" y="56286"/>
                  </a:cubicBezTo>
                  <a:cubicBezTo>
                    <a:pt x="58301" y="55123"/>
                    <a:pt x="58565" y="53975"/>
                    <a:pt x="58782" y="52734"/>
                  </a:cubicBezTo>
                  <a:cubicBezTo>
                    <a:pt x="59430" y="52972"/>
                    <a:pt x="60158" y="53089"/>
                    <a:pt x="60900" y="53089"/>
                  </a:cubicBezTo>
                  <a:cubicBezTo>
                    <a:pt x="61756" y="53089"/>
                    <a:pt x="62630" y="52933"/>
                    <a:pt x="63419" y="52626"/>
                  </a:cubicBezTo>
                  <a:close/>
                  <a:moveTo>
                    <a:pt x="40201" y="46298"/>
                  </a:moveTo>
                  <a:lnTo>
                    <a:pt x="40201" y="46298"/>
                  </a:lnTo>
                  <a:cubicBezTo>
                    <a:pt x="41163" y="46686"/>
                    <a:pt x="42171" y="46903"/>
                    <a:pt x="43226" y="46934"/>
                  </a:cubicBezTo>
                  <a:cubicBezTo>
                    <a:pt x="43303" y="46934"/>
                    <a:pt x="43350" y="46903"/>
                    <a:pt x="43365" y="46841"/>
                  </a:cubicBezTo>
                  <a:lnTo>
                    <a:pt x="44001" y="46841"/>
                  </a:lnTo>
                  <a:cubicBezTo>
                    <a:pt x="44187" y="50563"/>
                    <a:pt x="44063" y="54689"/>
                    <a:pt x="40542" y="56922"/>
                  </a:cubicBezTo>
                  <a:cubicBezTo>
                    <a:pt x="39023" y="57899"/>
                    <a:pt x="37208" y="58302"/>
                    <a:pt x="35440" y="58768"/>
                  </a:cubicBezTo>
                  <a:cubicBezTo>
                    <a:pt x="39116" y="56038"/>
                    <a:pt x="40775" y="50997"/>
                    <a:pt x="40201" y="46298"/>
                  </a:cubicBezTo>
                  <a:close/>
                  <a:moveTo>
                    <a:pt x="48623" y="45693"/>
                  </a:moveTo>
                  <a:cubicBezTo>
                    <a:pt x="48638" y="45740"/>
                    <a:pt x="48669" y="45755"/>
                    <a:pt x="48716" y="45771"/>
                  </a:cubicBezTo>
                  <a:cubicBezTo>
                    <a:pt x="53586" y="48392"/>
                    <a:pt x="56533" y="52890"/>
                    <a:pt x="57479" y="58178"/>
                  </a:cubicBezTo>
                  <a:cubicBezTo>
                    <a:pt x="57479" y="58333"/>
                    <a:pt x="57463" y="58488"/>
                    <a:pt x="57417" y="58613"/>
                  </a:cubicBezTo>
                  <a:cubicBezTo>
                    <a:pt x="57339" y="58845"/>
                    <a:pt x="57324" y="59016"/>
                    <a:pt x="57324" y="59109"/>
                  </a:cubicBezTo>
                  <a:cubicBezTo>
                    <a:pt x="52144" y="56860"/>
                    <a:pt x="47103" y="52254"/>
                    <a:pt x="47444" y="46189"/>
                  </a:cubicBezTo>
                  <a:cubicBezTo>
                    <a:pt x="47847" y="46065"/>
                    <a:pt x="48235" y="45895"/>
                    <a:pt x="48623" y="45693"/>
                  </a:cubicBezTo>
                  <a:close/>
                  <a:moveTo>
                    <a:pt x="46793" y="46438"/>
                  </a:moveTo>
                  <a:lnTo>
                    <a:pt x="46793" y="46438"/>
                  </a:lnTo>
                  <a:cubicBezTo>
                    <a:pt x="46328" y="52114"/>
                    <a:pt x="51182" y="57170"/>
                    <a:pt x="56238" y="59295"/>
                  </a:cubicBezTo>
                  <a:lnTo>
                    <a:pt x="56207" y="59295"/>
                  </a:lnTo>
                  <a:cubicBezTo>
                    <a:pt x="54889" y="59295"/>
                    <a:pt x="53446" y="59078"/>
                    <a:pt x="52128" y="58954"/>
                  </a:cubicBezTo>
                  <a:cubicBezTo>
                    <a:pt x="47941" y="58551"/>
                    <a:pt x="44590" y="56457"/>
                    <a:pt x="44358" y="52238"/>
                  </a:cubicBezTo>
                  <a:cubicBezTo>
                    <a:pt x="44730" y="50486"/>
                    <a:pt x="44699" y="48593"/>
                    <a:pt x="44621" y="46825"/>
                  </a:cubicBezTo>
                  <a:cubicBezTo>
                    <a:pt x="45366" y="46763"/>
                    <a:pt x="46095" y="46624"/>
                    <a:pt x="46793" y="46438"/>
                  </a:cubicBezTo>
                  <a:close/>
                  <a:moveTo>
                    <a:pt x="38387" y="45305"/>
                  </a:moveTo>
                  <a:cubicBezTo>
                    <a:pt x="38759" y="45553"/>
                    <a:pt x="39116" y="45802"/>
                    <a:pt x="39503" y="45988"/>
                  </a:cubicBezTo>
                  <a:cubicBezTo>
                    <a:pt x="39503" y="46034"/>
                    <a:pt x="39488" y="46065"/>
                    <a:pt x="39503" y="46112"/>
                  </a:cubicBezTo>
                  <a:cubicBezTo>
                    <a:pt x="40356" y="52486"/>
                    <a:pt x="37394" y="57837"/>
                    <a:pt x="31500" y="60241"/>
                  </a:cubicBezTo>
                  <a:cubicBezTo>
                    <a:pt x="30771" y="54130"/>
                    <a:pt x="33113" y="48655"/>
                    <a:pt x="38387" y="45305"/>
                  </a:cubicBezTo>
                  <a:close/>
                  <a:moveTo>
                    <a:pt x="44048" y="53417"/>
                  </a:moveTo>
                  <a:cubicBezTo>
                    <a:pt x="44265" y="55123"/>
                    <a:pt x="45040" y="56689"/>
                    <a:pt x="46452" y="57837"/>
                  </a:cubicBezTo>
                  <a:cubicBezTo>
                    <a:pt x="46545" y="57915"/>
                    <a:pt x="46669" y="57992"/>
                    <a:pt x="46762" y="58070"/>
                  </a:cubicBezTo>
                  <a:cubicBezTo>
                    <a:pt x="46762" y="58085"/>
                    <a:pt x="46731" y="58101"/>
                    <a:pt x="46731" y="58132"/>
                  </a:cubicBezTo>
                  <a:cubicBezTo>
                    <a:pt x="46512" y="59584"/>
                    <a:pt x="45881" y="61133"/>
                    <a:pt x="44262" y="61133"/>
                  </a:cubicBezTo>
                  <a:cubicBezTo>
                    <a:pt x="44048" y="61133"/>
                    <a:pt x="43817" y="61106"/>
                    <a:pt x="43567" y="61048"/>
                  </a:cubicBezTo>
                  <a:cubicBezTo>
                    <a:pt x="41969" y="60691"/>
                    <a:pt x="40496" y="59528"/>
                    <a:pt x="40465" y="57791"/>
                  </a:cubicBezTo>
                  <a:cubicBezTo>
                    <a:pt x="40465" y="57760"/>
                    <a:pt x="40434" y="57744"/>
                    <a:pt x="40418" y="57713"/>
                  </a:cubicBezTo>
                  <a:cubicBezTo>
                    <a:pt x="40853" y="57465"/>
                    <a:pt x="41256" y="57217"/>
                    <a:pt x="41644" y="56906"/>
                  </a:cubicBezTo>
                  <a:cubicBezTo>
                    <a:pt x="42838" y="55960"/>
                    <a:pt x="43582" y="54751"/>
                    <a:pt x="44048" y="53417"/>
                  </a:cubicBezTo>
                  <a:close/>
                  <a:moveTo>
                    <a:pt x="40108" y="57868"/>
                  </a:moveTo>
                  <a:cubicBezTo>
                    <a:pt x="40000" y="59993"/>
                    <a:pt x="41985" y="61280"/>
                    <a:pt x="43877" y="61699"/>
                  </a:cubicBezTo>
                  <a:cubicBezTo>
                    <a:pt x="44075" y="61741"/>
                    <a:pt x="44263" y="61760"/>
                    <a:pt x="44441" y="61760"/>
                  </a:cubicBezTo>
                  <a:cubicBezTo>
                    <a:pt x="46127" y="61760"/>
                    <a:pt x="46981" y="60010"/>
                    <a:pt x="47289" y="58411"/>
                  </a:cubicBezTo>
                  <a:cubicBezTo>
                    <a:pt x="47568" y="58597"/>
                    <a:pt x="47863" y="58721"/>
                    <a:pt x="48173" y="58861"/>
                  </a:cubicBezTo>
                  <a:cubicBezTo>
                    <a:pt x="48158" y="58876"/>
                    <a:pt x="48158" y="58907"/>
                    <a:pt x="48142" y="58923"/>
                  </a:cubicBezTo>
                  <a:cubicBezTo>
                    <a:pt x="47391" y="60925"/>
                    <a:pt x="46005" y="62846"/>
                    <a:pt x="43974" y="62846"/>
                  </a:cubicBezTo>
                  <a:cubicBezTo>
                    <a:pt x="43487" y="62846"/>
                    <a:pt x="42964" y="62736"/>
                    <a:pt x="42404" y="62490"/>
                  </a:cubicBezTo>
                  <a:cubicBezTo>
                    <a:pt x="40651" y="61714"/>
                    <a:pt x="39317" y="60272"/>
                    <a:pt x="38805" y="58442"/>
                  </a:cubicBezTo>
                  <a:cubicBezTo>
                    <a:pt x="39255" y="58256"/>
                    <a:pt x="39689" y="58085"/>
                    <a:pt x="40108" y="57868"/>
                  </a:cubicBezTo>
                  <a:close/>
                  <a:moveTo>
                    <a:pt x="38449" y="58566"/>
                  </a:moveTo>
                  <a:cubicBezTo>
                    <a:pt x="38619" y="60039"/>
                    <a:pt x="39643" y="61435"/>
                    <a:pt x="40930" y="62350"/>
                  </a:cubicBezTo>
                  <a:cubicBezTo>
                    <a:pt x="40899" y="62366"/>
                    <a:pt x="40899" y="62397"/>
                    <a:pt x="40884" y="62412"/>
                  </a:cubicBezTo>
                  <a:cubicBezTo>
                    <a:pt x="40480" y="63110"/>
                    <a:pt x="40015" y="63746"/>
                    <a:pt x="39472" y="64305"/>
                  </a:cubicBezTo>
                  <a:cubicBezTo>
                    <a:pt x="37223" y="63296"/>
                    <a:pt x="35983" y="61808"/>
                    <a:pt x="35207" y="59543"/>
                  </a:cubicBezTo>
                  <a:cubicBezTo>
                    <a:pt x="36293" y="59233"/>
                    <a:pt x="37378" y="58938"/>
                    <a:pt x="38449" y="58566"/>
                  </a:cubicBezTo>
                  <a:close/>
                  <a:moveTo>
                    <a:pt x="48685" y="59031"/>
                  </a:moveTo>
                  <a:cubicBezTo>
                    <a:pt x="50407" y="59621"/>
                    <a:pt x="52345" y="59714"/>
                    <a:pt x="54222" y="59853"/>
                  </a:cubicBezTo>
                  <a:cubicBezTo>
                    <a:pt x="54284" y="61854"/>
                    <a:pt x="53927" y="63529"/>
                    <a:pt x="52686" y="65142"/>
                  </a:cubicBezTo>
                  <a:cubicBezTo>
                    <a:pt x="52655" y="65204"/>
                    <a:pt x="52640" y="65235"/>
                    <a:pt x="52640" y="65297"/>
                  </a:cubicBezTo>
                  <a:cubicBezTo>
                    <a:pt x="50748" y="64212"/>
                    <a:pt x="49011" y="62800"/>
                    <a:pt x="47444" y="61482"/>
                  </a:cubicBezTo>
                  <a:cubicBezTo>
                    <a:pt x="47987" y="60722"/>
                    <a:pt x="48390" y="59869"/>
                    <a:pt x="48685" y="59031"/>
                  </a:cubicBezTo>
                  <a:close/>
                  <a:moveTo>
                    <a:pt x="58146" y="56736"/>
                  </a:moveTo>
                  <a:lnTo>
                    <a:pt x="58146" y="56736"/>
                  </a:lnTo>
                  <a:cubicBezTo>
                    <a:pt x="59706" y="57388"/>
                    <a:pt x="61332" y="57701"/>
                    <a:pt x="62988" y="57701"/>
                  </a:cubicBezTo>
                  <a:cubicBezTo>
                    <a:pt x="63737" y="57701"/>
                    <a:pt x="64492" y="57637"/>
                    <a:pt x="65249" y="57511"/>
                  </a:cubicBezTo>
                  <a:lnTo>
                    <a:pt x="65249" y="57511"/>
                  </a:lnTo>
                  <a:cubicBezTo>
                    <a:pt x="65854" y="60474"/>
                    <a:pt x="65513" y="63498"/>
                    <a:pt x="63279" y="65344"/>
                  </a:cubicBezTo>
                  <a:cubicBezTo>
                    <a:pt x="63238" y="65179"/>
                    <a:pt x="63100" y="65124"/>
                    <a:pt x="62962" y="65124"/>
                  </a:cubicBezTo>
                  <a:cubicBezTo>
                    <a:pt x="62944" y="65124"/>
                    <a:pt x="62925" y="65125"/>
                    <a:pt x="62907" y="65127"/>
                  </a:cubicBezTo>
                  <a:cubicBezTo>
                    <a:pt x="61403" y="63498"/>
                    <a:pt x="59945" y="61870"/>
                    <a:pt x="58394" y="60303"/>
                  </a:cubicBezTo>
                  <a:cubicBezTo>
                    <a:pt x="58472" y="60226"/>
                    <a:pt x="58503" y="60101"/>
                    <a:pt x="58472" y="59993"/>
                  </a:cubicBezTo>
                  <a:cubicBezTo>
                    <a:pt x="58115" y="58830"/>
                    <a:pt x="58068" y="57760"/>
                    <a:pt x="58146" y="56736"/>
                  </a:cubicBezTo>
                  <a:close/>
                  <a:moveTo>
                    <a:pt x="23653" y="56860"/>
                  </a:moveTo>
                  <a:lnTo>
                    <a:pt x="23653" y="56860"/>
                  </a:lnTo>
                  <a:cubicBezTo>
                    <a:pt x="24180" y="57666"/>
                    <a:pt x="25731" y="57666"/>
                    <a:pt x="26599" y="57713"/>
                  </a:cubicBezTo>
                  <a:cubicBezTo>
                    <a:pt x="26790" y="57724"/>
                    <a:pt x="26984" y="57729"/>
                    <a:pt x="27179" y="57729"/>
                  </a:cubicBezTo>
                  <a:cubicBezTo>
                    <a:pt x="28106" y="57729"/>
                    <a:pt x="29065" y="57602"/>
                    <a:pt x="29949" y="57294"/>
                  </a:cubicBezTo>
                  <a:cubicBezTo>
                    <a:pt x="30275" y="58706"/>
                    <a:pt x="30554" y="60008"/>
                    <a:pt x="30554" y="61017"/>
                  </a:cubicBezTo>
                  <a:cubicBezTo>
                    <a:pt x="29577" y="62707"/>
                    <a:pt x="28600" y="64305"/>
                    <a:pt x="27468" y="65902"/>
                  </a:cubicBezTo>
                  <a:cubicBezTo>
                    <a:pt x="24304" y="63762"/>
                    <a:pt x="23110" y="60272"/>
                    <a:pt x="23653" y="56860"/>
                  </a:cubicBezTo>
                  <a:close/>
                  <a:moveTo>
                    <a:pt x="54579" y="59884"/>
                  </a:moveTo>
                  <a:lnTo>
                    <a:pt x="54579" y="59884"/>
                  </a:lnTo>
                  <a:cubicBezTo>
                    <a:pt x="55695" y="59993"/>
                    <a:pt x="56796" y="60101"/>
                    <a:pt x="57836" y="60350"/>
                  </a:cubicBezTo>
                  <a:cubicBezTo>
                    <a:pt x="59309" y="62273"/>
                    <a:pt x="60953" y="64041"/>
                    <a:pt x="62597" y="65809"/>
                  </a:cubicBezTo>
                  <a:cubicBezTo>
                    <a:pt x="61961" y="66197"/>
                    <a:pt x="61201" y="66522"/>
                    <a:pt x="60317" y="66740"/>
                  </a:cubicBezTo>
                  <a:cubicBezTo>
                    <a:pt x="59614" y="66912"/>
                    <a:pt x="58926" y="66991"/>
                    <a:pt x="58254" y="66991"/>
                  </a:cubicBezTo>
                  <a:cubicBezTo>
                    <a:pt x="56450" y="66991"/>
                    <a:pt x="54752" y="66424"/>
                    <a:pt x="53136" y="65576"/>
                  </a:cubicBezTo>
                  <a:cubicBezTo>
                    <a:pt x="53152" y="65545"/>
                    <a:pt x="53183" y="65545"/>
                    <a:pt x="53183" y="65530"/>
                  </a:cubicBezTo>
                  <a:cubicBezTo>
                    <a:pt x="54470" y="64025"/>
                    <a:pt x="55152" y="61854"/>
                    <a:pt x="54579" y="59884"/>
                  </a:cubicBezTo>
                  <a:close/>
                  <a:moveTo>
                    <a:pt x="34649" y="59714"/>
                  </a:moveTo>
                  <a:cubicBezTo>
                    <a:pt x="34959" y="61963"/>
                    <a:pt x="36836" y="64103"/>
                    <a:pt x="38945" y="64847"/>
                  </a:cubicBezTo>
                  <a:cubicBezTo>
                    <a:pt x="37160" y="66521"/>
                    <a:pt x="34850" y="67490"/>
                    <a:pt x="32476" y="67490"/>
                  </a:cubicBezTo>
                  <a:cubicBezTo>
                    <a:pt x="30910" y="67490"/>
                    <a:pt x="29316" y="67068"/>
                    <a:pt x="27825" y="66150"/>
                  </a:cubicBezTo>
                  <a:cubicBezTo>
                    <a:pt x="29112" y="64739"/>
                    <a:pt x="30244" y="63110"/>
                    <a:pt x="31051" y="61389"/>
                  </a:cubicBezTo>
                  <a:cubicBezTo>
                    <a:pt x="32136" y="60582"/>
                    <a:pt x="33377" y="60101"/>
                    <a:pt x="34649" y="59714"/>
                  </a:cubicBezTo>
                  <a:close/>
                  <a:moveTo>
                    <a:pt x="64319" y="52130"/>
                  </a:moveTo>
                  <a:lnTo>
                    <a:pt x="64319" y="52130"/>
                  </a:lnTo>
                  <a:cubicBezTo>
                    <a:pt x="67793" y="57000"/>
                    <a:pt x="67917" y="64522"/>
                    <a:pt x="61899" y="67608"/>
                  </a:cubicBezTo>
                  <a:cubicBezTo>
                    <a:pt x="60553" y="68295"/>
                    <a:pt x="59152" y="68596"/>
                    <a:pt x="57754" y="68596"/>
                  </a:cubicBezTo>
                  <a:cubicBezTo>
                    <a:pt x="53499" y="68596"/>
                    <a:pt x="49272" y="65801"/>
                    <a:pt x="46715" y="62567"/>
                  </a:cubicBezTo>
                  <a:cubicBezTo>
                    <a:pt x="46683" y="62514"/>
                    <a:pt x="46623" y="62490"/>
                    <a:pt x="46573" y="62490"/>
                  </a:cubicBezTo>
                  <a:cubicBezTo>
                    <a:pt x="46549" y="62490"/>
                    <a:pt x="46528" y="62496"/>
                    <a:pt x="46514" y="62505"/>
                  </a:cubicBezTo>
                  <a:cubicBezTo>
                    <a:pt x="46762" y="62288"/>
                    <a:pt x="46994" y="62056"/>
                    <a:pt x="47212" y="61792"/>
                  </a:cubicBezTo>
                  <a:cubicBezTo>
                    <a:pt x="50175" y="64600"/>
                    <a:pt x="54207" y="67565"/>
                    <a:pt x="58405" y="67565"/>
                  </a:cubicBezTo>
                  <a:cubicBezTo>
                    <a:pt x="59656" y="67565"/>
                    <a:pt x="60922" y="67302"/>
                    <a:pt x="62178" y="66693"/>
                  </a:cubicBezTo>
                  <a:cubicBezTo>
                    <a:pt x="67932" y="63901"/>
                    <a:pt x="66459" y="56860"/>
                    <a:pt x="63884" y="52393"/>
                  </a:cubicBezTo>
                  <a:cubicBezTo>
                    <a:pt x="64039" y="52316"/>
                    <a:pt x="64195" y="52238"/>
                    <a:pt x="64319" y="52130"/>
                  </a:cubicBezTo>
                  <a:close/>
                  <a:moveTo>
                    <a:pt x="24366" y="51866"/>
                  </a:moveTo>
                  <a:cubicBezTo>
                    <a:pt x="24614" y="51897"/>
                    <a:pt x="24893" y="51959"/>
                    <a:pt x="25188" y="52005"/>
                  </a:cubicBezTo>
                  <a:cubicBezTo>
                    <a:pt x="21574" y="56472"/>
                    <a:pt x="22257" y="63110"/>
                    <a:pt x="27158" y="66398"/>
                  </a:cubicBezTo>
                  <a:cubicBezTo>
                    <a:pt x="28840" y="67525"/>
                    <a:pt x="30686" y="68046"/>
                    <a:pt x="32504" y="68046"/>
                  </a:cubicBezTo>
                  <a:cubicBezTo>
                    <a:pt x="36066" y="68046"/>
                    <a:pt x="39516" y="66044"/>
                    <a:pt x="41395" y="62676"/>
                  </a:cubicBezTo>
                  <a:lnTo>
                    <a:pt x="41395" y="62661"/>
                  </a:lnTo>
                  <a:cubicBezTo>
                    <a:pt x="41566" y="62769"/>
                    <a:pt x="41752" y="62878"/>
                    <a:pt x="41938" y="62971"/>
                  </a:cubicBezTo>
                  <a:cubicBezTo>
                    <a:pt x="41907" y="62986"/>
                    <a:pt x="41892" y="62986"/>
                    <a:pt x="41892" y="63033"/>
                  </a:cubicBezTo>
                  <a:cubicBezTo>
                    <a:pt x="39671" y="66590"/>
                    <a:pt x="35806" y="69109"/>
                    <a:pt x="31781" y="69109"/>
                  </a:cubicBezTo>
                  <a:cubicBezTo>
                    <a:pt x="30156" y="69109"/>
                    <a:pt x="28505" y="68698"/>
                    <a:pt x="26925" y="67779"/>
                  </a:cubicBezTo>
                  <a:cubicBezTo>
                    <a:pt x="21202" y="64429"/>
                    <a:pt x="20830" y="56953"/>
                    <a:pt x="24366" y="51866"/>
                  </a:cubicBezTo>
                  <a:close/>
                  <a:moveTo>
                    <a:pt x="65901" y="50237"/>
                  </a:moveTo>
                  <a:cubicBezTo>
                    <a:pt x="69359" y="53169"/>
                    <a:pt x="70026" y="57791"/>
                    <a:pt x="69731" y="62133"/>
                  </a:cubicBezTo>
                  <a:cubicBezTo>
                    <a:pt x="69561" y="64646"/>
                    <a:pt x="69003" y="67081"/>
                    <a:pt x="68150" y="69423"/>
                  </a:cubicBezTo>
                  <a:cubicBezTo>
                    <a:pt x="67839" y="70276"/>
                    <a:pt x="67421" y="71113"/>
                    <a:pt x="67172" y="71966"/>
                  </a:cubicBezTo>
                  <a:cubicBezTo>
                    <a:pt x="67099" y="72200"/>
                    <a:pt x="66543" y="74144"/>
                    <a:pt x="66688" y="74144"/>
                  </a:cubicBezTo>
                  <a:cubicBezTo>
                    <a:pt x="66697" y="74144"/>
                    <a:pt x="66708" y="74138"/>
                    <a:pt x="66721" y="74124"/>
                  </a:cubicBezTo>
                  <a:lnTo>
                    <a:pt x="66721" y="74124"/>
                  </a:lnTo>
                  <a:cubicBezTo>
                    <a:pt x="66319" y="74545"/>
                    <a:pt x="65661" y="74694"/>
                    <a:pt x="64904" y="74694"/>
                  </a:cubicBezTo>
                  <a:cubicBezTo>
                    <a:pt x="63411" y="74694"/>
                    <a:pt x="61532" y="74116"/>
                    <a:pt x="60472" y="73921"/>
                  </a:cubicBezTo>
                  <a:cubicBezTo>
                    <a:pt x="57944" y="73455"/>
                    <a:pt x="55447" y="72835"/>
                    <a:pt x="53105" y="71780"/>
                  </a:cubicBezTo>
                  <a:cubicBezTo>
                    <a:pt x="49243" y="70028"/>
                    <a:pt x="46219" y="67251"/>
                    <a:pt x="44342" y="63483"/>
                  </a:cubicBezTo>
                  <a:cubicBezTo>
                    <a:pt x="45118" y="63405"/>
                    <a:pt x="45769" y="63095"/>
                    <a:pt x="46359" y="62630"/>
                  </a:cubicBezTo>
                  <a:lnTo>
                    <a:pt x="46359" y="62630"/>
                  </a:lnTo>
                  <a:cubicBezTo>
                    <a:pt x="46312" y="62707"/>
                    <a:pt x="46296" y="62785"/>
                    <a:pt x="46359" y="62862"/>
                  </a:cubicBezTo>
                  <a:cubicBezTo>
                    <a:pt x="48737" y="66492"/>
                    <a:pt x="53312" y="69279"/>
                    <a:pt x="57784" y="69279"/>
                  </a:cubicBezTo>
                  <a:cubicBezTo>
                    <a:pt x="59465" y="69279"/>
                    <a:pt x="61130" y="68885"/>
                    <a:pt x="62659" y="67996"/>
                  </a:cubicBezTo>
                  <a:cubicBezTo>
                    <a:pt x="68630" y="64506"/>
                    <a:pt x="68615" y="56829"/>
                    <a:pt x="64908" y="51711"/>
                  </a:cubicBezTo>
                  <a:cubicBezTo>
                    <a:pt x="65125" y="51509"/>
                    <a:pt x="65296" y="51323"/>
                    <a:pt x="65466" y="51090"/>
                  </a:cubicBezTo>
                  <a:cubicBezTo>
                    <a:pt x="65637" y="50842"/>
                    <a:pt x="65777" y="50548"/>
                    <a:pt x="65901" y="50237"/>
                  </a:cubicBezTo>
                  <a:close/>
                  <a:moveTo>
                    <a:pt x="22520" y="50966"/>
                  </a:moveTo>
                  <a:cubicBezTo>
                    <a:pt x="22970" y="51323"/>
                    <a:pt x="23497" y="51571"/>
                    <a:pt x="24056" y="51773"/>
                  </a:cubicBezTo>
                  <a:cubicBezTo>
                    <a:pt x="19403" y="56224"/>
                    <a:pt x="20969" y="64832"/>
                    <a:pt x="26181" y="68135"/>
                  </a:cubicBezTo>
                  <a:cubicBezTo>
                    <a:pt x="27976" y="69266"/>
                    <a:pt x="29895" y="69775"/>
                    <a:pt x="31788" y="69775"/>
                  </a:cubicBezTo>
                  <a:cubicBezTo>
                    <a:pt x="36025" y="69775"/>
                    <a:pt x="40134" y="67223"/>
                    <a:pt x="42450" y="63374"/>
                  </a:cubicBezTo>
                  <a:cubicBezTo>
                    <a:pt x="42497" y="63327"/>
                    <a:pt x="42497" y="63281"/>
                    <a:pt x="42497" y="63219"/>
                  </a:cubicBezTo>
                  <a:cubicBezTo>
                    <a:pt x="42745" y="63296"/>
                    <a:pt x="42977" y="63374"/>
                    <a:pt x="43226" y="63436"/>
                  </a:cubicBezTo>
                  <a:cubicBezTo>
                    <a:pt x="43381" y="63483"/>
                    <a:pt x="43520" y="63483"/>
                    <a:pt x="43675" y="63498"/>
                  </a:cubicBezTo>
                  <a:cubicBezTo>
                    <a:pt x="41985" y="68415"/>
                    <a:pt x="39240" y="72245"/>
                    <a:pt x="33935" y="73517"/>
                  </a:cubicBezTo>
                  <a:cubicBezTo>
                    <a:pt x="32276" y="73921"/>
                    <a:pt x="30570" y="74107"/>
                    <a:pt x="28879" y="74463"/>
                  </a:cubicBezTo>
                  <a:cubicBezTo>
                    <a:pt x="27698" y="74726"/>
                    <a:pt x="25310" y="76031"/>
                    <a:pt x="24062" y="76031"/>
                  </a:cubicBezTo>
                  <a:cubicBezTo>
                    <a:pt x="23983" y="76031"/>
                    <a:pt x="23908" y="76025"/>
                    <a:pt x="23839" y="76014"/>
                  </a:cubicBezTo>
                  <a:cubicBezTo>
                    <a:pt x="22443" y="75813"/>
                    <a:pt x="21977" y="72199"/>
                    <a:pt x="21636" y="71098"/>
                  </a:cubicBezTo>
                  <a:cubicBezTo>
                    <a:pt x="20938" y="68833"/>
                    <a:pt x="20240" y="66584"/>
                    <a:pt x="19558" y="64305"/>
                  </a:cubicBezTo>
                  <a:cubicBezTo>
                    <a:pt x="17992" y="58985"/>
                    <a:pt x="19868" y="55418"/>
                    <a:pt x="22520" y="50966"/>
                  </a:cubicBezTo>
                  <a:close/>
                  <a:moveTo>
                    <a:pt x="65943" y="0"/>
                  </a:moveTo>
                  <a:cubicBezTo>
                    <a:pt x="65929" y="0"/>
                    <a:pt x="65915" y="1"/>
                    <a:pt x="65901" y="2"/>
                  </a:cubicBezTo>
                  <a:cubicBezTo>
                    <a:pt x="59185" y="1072"/>
                    <a:pt x="44358" y="1723"/>
                    <a:pt x="44358" y="11308"/>
                  </a:cubicBezTo>
                  <a:cubicBezTo>
                    <a:pt x="41520" y="2080"/>
                    <a:pt x="28491" y="3972"/>
                    <a:pt x="21404" y="669"/>
                  </a:cubicBezTo>
                  <a:cubicBezTo>
                    <a:pt x="21350" y="644"/>
                    <a:pt x="21287" y="631"/>
                    <a:pt x="21225" y="631"/>
                  </a:cubicBezTo>
                  <a:cubicBezTo>
                    <a:pt x="21090" y="631"/>
                    <a:pt x="20960" y="695"/>
                    <a:pt x="20938" y="855"/>
                  </a:cubicBezTo>
                  <a:cubicBezTo>
                    <a:pt x="20023" y="5895"/>
                    <a:pt x="16596" y="10316"/>
                    <a:pt x="16316" y="15480"/>
                  </a:cubicBezTo>
                  <a:cubicBezTo>
                    <a:pt x="16130" y="19249"/>
                    <a:pt x="17898" y="22801"/>
                    <a:pt x="21000" y="24895"/>
                  </a:cubicBezTo>
                  <a:cubicBezTo>
                    <a:pt x="20054" y="24721"/>
                    <a:pt x="19103" y="24633"/>
                    <a:pt x="18159" y="24633"/>
                  </a:cubicBezTo>
                  <a:cubicBezTo>
                    <a:pt x="15311" y="24633"/>
                    <a:pt x="12524" y="25435"/>
                    <a:pt x="10113" y="27113"/>
                  </a:cubicBezTo>
                  <a:cubicBezTo>
                    <a:pt x="8670" y="28121"/>
                    <a:pt x="7538" y="29377"/>
                    <a:pt x="6514" y="30804"/>
                  </a:cubicBezTo>
                  <a:cubicBezTo>
                    <a:pt x="4529" y="33596"/>
                    <a:pt x="2668" y="35984"/>
                    <a:pt x="140" y="38295"/>
                  </a:cubicBezTo>
                  <a:cubicBezTo>
                    <a:pt x="31" y="38388"/>
                    <a:pt x="0" y="38590"/>
                    <a:pt x="78" y="38698"/>
                  </a:cubicBezTo>
                  <a:cubicBezTo>
                    <a:pt x="3501" y="43232"/>
                    <a:pt x="11182" y="52203"/>
                    <a:pt x="18215" y="52203"/>
                  </a:cubicBezTo>
                  <a:cubicBezTo>
                    <a:pt x="19435" y="52203"/>
                    <a:pt x="20636" y="51933"/>
                    <a:pt x="21791" y="51323"/>
                  </a:cubicBezTo>
                  <a:lnTo>
                    <a:pt x="21791" y="51323"/>
                  </a:lnTo>
                  <a:cubicBezTo>
                    <a:pt x="19418" y="54208"/>
                    <a:pt x="17588" y="57760"/>
                    <a:pt x="18162" y="61575"/>
                  </a:cubicBezTo>
                  <a:cubicBezTo>
                    <a:pt x="18938" y="66693"/>
                    <a:pt x="21171" y="71889"/>
                    <a:pt x="22675" y="76821"/>
                  </a:cubicBezTo>
                  <a:cubicBezTo>
                    <a:pt x="22728" y="76980"/>
                    <a:pt x="22847" y="77052"/>
                    <a:pt x="22980" y="77052"/>
                  </a:cubicBezTo>
                  <a:cubicBezTo>
                    <a:pt x="23042" y="77052"/>
                    <a:pt x="23108" y="77036"/>
                    <a:pt x="23172" y="77007"/>
                  </a:cubicBezTo>
                  <a:cubicBezTo>
                    <a:pt x="27747" y="75037"/>
                    <a:pt x="33144" y="75239"/>
                    <a:pt x="37534" y="72959"/>
                  </a:cubicBezTo>
                  <a:cubicBezTo>
                    <a:pt x="41023" y="71129"/>
                    <a:pt x="42838" y="67686"/>
                    <a:pt x="44063" y="64118"/>
                  </a:cubicBezTo>
                  <a:cubicBezTo>
                    <a:pt x="47909" y="72959"/>
                    <a:pt x="58611" y="74541"/>
                    <a:pt x="67141" y="75502"/>
                  </a:cubicBezTo>
                  <a:cubicBezTo>
                    <a:pt x="67148" y="75503"/>
                    <a:pt x="67154" y="75503"/>
                    <a:pt x="67160" y="75503"/>
                  </a:cubicBezTo>
                  <a:cubicBezTo>
                    <a:pt x="67325" y="75503"/>
                    <a:pt x="67498" y="75310"/>
                    <a:pt x="67483" y="75146"/>
                  </a:cubicBezTo>
                  <a:cubicBezTo>
                    <a:pt x="67250" y="72245"/>
                    <a:pt x="68956" y="69578"/>
                    <a:pt x="69654" y="66817"/>
                  </a:cubicBezTo>
                  <a:cubicBezTo>
                    <a:pt x="70259" y="64367"/>
                    <a:pt x="70553" y="61823"/>
                    <a:pt x="70445" y="59326"/>
                  </a:cubicBezTo>
                  <a:cubicBezTo>
                    <a:pt x="70321" y="55681"/>
                    <a:pt x="69266" y="52192"/>
                    <a:pt x="66459" y="49772"/>
                  </a:cubicBezTo>
                  <a:lnTo>
                    <a:pt x="66459" y="49772"/>
                  </a:lnTo>
                  <a:cubicBezTo>
                    <a:pt x="67175" y="49844"/>
                    <a:pt x="67888" y="49880"/>
                    <a:pt x="68598" y="49880"/>
                  </a:cubicBezTo>
                  <a:cubicBezTo>
                    <a:pt x="71873" y="49880"/>
                    <a:pt x="75066" y="49105"/>
                    <a:pt x="77998" y="47461"/>
                  </a:cubicBezTo>
                  <a:cubicBezTo>
                    <a:pt x="79968" y="46360"/>
                    <a:pt x="81736" y="44902"/>
                    <a:pt x="83194" y="43181"/>
                  </a:cubicBezTo>
                  <a:cubicBezTo>
                    <a:pt x="84946" y="41087"/>
                    <a:pt x="86063" y="38543"/>
                    <a:pt x="88715" y="37395"/>
                  </a:cubicBezTo>
                  <a:cubicBezTo>
                    <a:pt x="89010" y="37302"/>
                    <a:pt x="88886" y="36884"/>
                    <a:pt x="88638" y="36822"/>
                  </a:cubicBezTo>
                  <a:cubicBezTo>
                    <a:pt x="83938" y="35503"/>
                    <a:pt x="81643" y="29517"/>
                    <a:pt x="77843" y="26678"/>
                  </a:cubicBezTo>
                  <a:cubicBezTo>
                    <a:pt x="75471" y="24929"/>
                    <a:pt x="72760" y="23935"/>
                    <a:pt x="69981" y="23935"/>
                  </a:cubicBezTo>
                  <a:cubicBezTo>
                    <a:pt x="68817" y="23935"/>
                    <a:pt x="67642" y="24110"/>
                    <a:pt x="66474" y="24476"/>
                  </a:cubicBezTo>
                  <a:cubicBezTo>
                    <a:pt x="68553" y="21607"/>
                    <a:pt x="69561" y="18241"/>
                    <a:pt x="69576" y="14674"/>
                  </a:cubicBezTo>
                  <a:cubicBezTo>
                    <a:pt x="69592" y="9602"/>
                    <a:pt x="66955" y="5275"/>
                    <a:pt x="66319" y="328"/>
                  </a:cubicBezTo>
                  <a:cubicBezTo>
                    <a:pt x="66290" y="109"/>
                    <a:pt x="66152" y="0"/>
                    <a:pt x="65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18"/>
            <p:cNvSpPr/>
            <p:nvPr/>
          </p:nvSpPr>
          <p:spPr>
            <a:xfrm>
              <a:off x="4414275" y="4062350"/>
              <a:ext cx="114025" cy="106425"/>
            </a:xfrm>
            <a:custGeom>
              <a:rect b="b" l="l" r="r" t="t"/>
              <a:pathLst>
                <a:path extrusionOk="0" h="4257" w="4561">
                  <a:moveTo>
                    <a:pt x="2312" y="638"/>
                  </a:moveTo>
                  <a:cubicBezTo>
                    <a:pt x="2963" y="731"/>
                    <a:pt x="3552" y="1026"/>
                    <a:pt x="3739" y="1739"/>
                  </a:cubicBezTo>
                  <a:cubicBezTo>
                    <a:pt x="3956" y="2515"/>
                    <a:pt x="3521" y="3383"/>
                    <a:pt x="2730" y="3616"/>
                  </a:cubicBezTo>
                  <a:cubicBezTo>
                    <a:pt x="2580" y="3659"/>
                    <a:pt x="2424" y="3680"/>
                    <a:pt x="2267" y="3680"/>
                  </a:cubicBezTo>
                  <a:cubicBezTo>
                    <a:pt x="1695" y="3680"/>
                    <a:pt x="1122" y="3398"/>
                    <a:pt x="854" y="2887"/>
                  </a:cubicBezTo>
                  <a:cubicBezTo>
                    <a:pt x="295" y="1832"/>
                    <a:pt x="1086" y="824"/>
                    <a:pt x="2172" y="747"/>
                  </a:cubicBezTo>
                  <a:cubicBezTo>
                    <a:pt x="2250" y="747"/>
                    <a:pt x="2281" y="700"/>
                    <a:pt x="2312" y="638"/>
                  </a:cubicBezTo>
                  <a:close/>
                  <a:moveTo>
                    <a:pt x="2341" y="0"/>
                  </a:moveTo>
                  <a:cubicBezTo>
                    <a:pt x="2156" y="0"/>
                    <a:pt x="1968" y="30"/>
                    <a:pt x="1784" y="95"/>
                  </a:cubicBezTo>
                  <a:cubicBezTo>
                    <a:pt x="1645" y="157"/>
                    <a:pt x="1583" y="281"/>
                    <a:pt x="1629" y="405"/>
                  </a:cubicBezTo>
                  <a:cubicBezTo>
                    <a:pt x="683" y="514"/>
                    <a:pt x="1" y="1506"/>
                    <a:pt x="140" y="2484"/>
                  </a:cubicBezTo>
                  <a:cubicBezTo>
                    <a:pt x="296" y="3557"/>
                    <a:pt x="1273" y="4257"/>
                    <a:pt x="2313" y="4257"/>
                  </a:cubicBezTo>
                  <a:cubicBezTo>
                    <a:pt x="2416" y="4257"/>
                    <a:pt x="2519" y="4250"/>
                    <a:pt x="2622" y="4236"/>
                  </a:cubicBezTo>
                  <a:cubicBezTo>
                    <a:pt x="3785" y="4081"/>
                    <a:pt x="4561" y="2949"/>
                    <a:pt x="4374" y="1786"/>
                  </a:cubicBezTo>
                  <a:cubicBezTo>
                    <a:pt x="4231" y="822"/>
                    <a:pt x="3312" y="0"/>
                    <a:pt x="2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18"/>
            <p:cNvSpPr/>
            <p:nvPr/>
          </p:nvSpPr>
          <p:spPr>
            <a:xfrm>
              <a:off x="4657000" y="3700075"/>
              <a:ext cx="122175" cy="106950"/>
            </a:xfrm>
            <a:custGeom>
              <a:rect b="b" l="l" r="r" t="t"/>
              <a:pathLst>
                <a:path extrusionOk="0" h="4278" w="4887">
                  <a:moveTo>
                    <a:pt x="2310" y="625"/>
                  </a:moveTo>
                  <a:cubicBezTo>
                    <a:pt x="2856" y="625"/>
                    <a:pt x="3373" y="864"/>
                    <a:pt x="3707" y="1341"/>
                  </a:cubicBezTo>
                  <a:cubicBezTo>
                    <a:pt x="4173" y="2008"/>
                    <a:pt x="3894" y="2954"/>
                    <a:pt x="3242" y="3419"/>
                  </a:cubicBezTo>
                  <a:cubicBezTo>
                    <a:pt x="3002" y="3583"/>
                    <a:pt x="2732" y="3658"/>
                    <a:pt x="2461" y="3658"/>
                  </a:cubicBezTo>
                  <a:cubicBezTo>
                    <a:pt x="1963" y="3658"/>
                    <a:pt x="1466" y="3402"/>
                    <a:pt x="1164" y="2969"/>
                  </a:cubicBezTo>
                  <a:cubicBezTo>
                    <a:pt x="606" y="2163"/>
                    <a:pt x="1009" y="1124"/>
                    <a:pt x="1815" y="690"/>
                  </a:cubicBezTo>
                  <a:cubicBezTo>
                    <a:pt x="1980" y="647"/>
                    <a:pt x="2146" y="625"/>
                    <a:pt x="2310" y="625"/>
                  </a:cubicBezTo>
                  <a:close/>
                  <a:moveTo>
                    <a:pt x="2426" y="1"/>
                  </a:moveTo>
                  <a:cubicBezTo>
                    <a:pt x="2136" y="1"/>
                    <a:pt x="1843" y="58"/>
                    <a:pt x="1567" y="178"/>
                  </a:cubicBezTo>
                  <a:cubicBezTo>
                    <a:pt x="1490" y="224"/>
                    <a:pt x="1459" y="271"/>
                    <a:pt x="1428" y="333"/>
                  </a:cubicBezTo>
                  <a:cubicBezTo>
                    <a:pt x="481" y="767"/>
                    <a:pt x="1" y="1930"/>
                    <a:pt x="419" y="2923"/>
                  </a:cubicBezTo>
                  <a:cubicBezTo>
                    <a:pt x="769" y="3727"/>
                    <a:pt x="1618" y="4277"/>
                    <a:pt x="2466" y="4277"/>
                  </a:cubicBezTo>
                  <a:cubicBezTo>
                    <a:pt x="2746" y="4277"/>
                    <a:pt x="3027" y="4217"/>
                    <a:pt x="3289" y="4086"/>
                  </a:cubicBezTo>
                  <a:cubicBezTo>
                    <a:pt x="4328" y="3590"/>
                    <a:pt x="4886" y="2334"/>
                    <a:pt x="4421" y="1279"/>
                  </a:cubicBezTo>
                  <a:cubicBezTo>
                    <a:pt x="4076" y="473"/>
                    <a:pt x="3261" y="1"/>
                    <a:pt x="2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18"/>
            <p:cNvSpPr/>
            <p:nvPr/>
          </p:nvSpPr>
          <p:spPr>
            <a:xfrm>
              <a:off x="5080800" y="3711200"/>
              <a:ext cx="122550" cy="111025"/>
            </a:xfrm>
            <a:custGeom>
              <a:rect b="b" l="l" r="r" t="t"/>
              <a:pathLst>
                <a:path extrusionOk="0" h="4441" w="4902">
                  <a:moveTo>
                    <a:pt x="2916" y="524"/>
                  </a:moveTo>
                  <a:lnTo>
                    <a:pt x="2916" y="524"/>
                  </a:lnTo>
                  <a:cubicBezTo>
                    <a:pt x="2901" y="632"/>
                    <a:pt x="2947" y="741"/>
                    <a:pt x="3041" y="803"/>
                  </a:cubicBezTo>
                  <a:cubicBezTo>
                    <a:pt x="3661" y="1253"/>
                    <a:pt x="4157" y="1795"/>
                    <a:pt x="4002" y="2586"/>
                  </a:cubicBezTo>
                  <a:cubicBezTo>
                    <a:pt x="3871" y="3302"/>
                    <a:pt x="3171" y="3798"/>
                    <a:pt x="2473" y="3798"/>
                  </a:cubicBezTo>
                  <a:cubicBezTo>
                    <a:pt x="2264" y="3798"/>
                    <a:pt x="2055" y="3753"/>
                    <a:pt x="1862" y="3657"/>
                  </a:cubicBezTo>
                  <a:cubicBezTo>
                    <a:pt x="1055" y="3238"/>
                    <a:pt x="668" y="2230"/>
                    <a:pt x="1117" y="1439"/>
                  </a:cubicBezTo>
                  <a:cubicBezTo>
                    <a:pt x="1505" y="725"/>
                    <a:pt x="2203" y="555"/>
                    <a:pt x="2916" y="524"/>
                  </a:cubicBezTo>
                  <a:close/>
                  <a:moveTo>
                    <a:pt x="2466" y="0"/>
                  </a:moveTo>
                  <a:cubicBezTo>
                    <a:pt x="1624" y="0"/>
                    <a:pt x="829" y="530"/>
                    <a:pt x="481" y="1361"/>
                  </a:cubicBezTo>
                  <a:cubicBezTo>
                    <a:pt x="1" y="2462"/>
                    <a:pt x="559" y="3781"/>
                    <a:pt x="1660" y="4277"/>
                  </a:cubicBezTo>
                  <a:cubicBezTo>
                    <a:pt x="1916" y="4388"/>
                    <a:pt x="2188" y="4440"/>
                    <a:pt x="2460" y="4440"/>
                  </a:cubicBezTo>
                  <a:cubicBezTo>
                    <a:pt x="3325" y="4440"/>
                    <a:pt x="4187" y="3916"/>
                    <a:pt x="4529" y="3114"/>
                  </a:cubicBezTo>
                  <a:cubicBezTo>
                    <a:pt x="4902" y="2152"/>
                    <a:pt x="4467" y="818"/>
                    <a:pt x="3506" y="415"/>
                  </a:cubicBezTo>
                  <a:cubicBezTo>
                    <a:pt x="3521" y="353"/>
                    <a:pt x="3506" y="276"/>
                    <a:pt x="3428" y="245"/>
                  </a:cubicBezTo>
                  <a:cubicBezTo>
                    <a:pt x="3116" y="77"/>
                    <a:pt x="2788" y="0"/>
                    <a:pt x="2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18"/>
            <p:cNvSpPr/>
            <p:nvPr/>
          </p:nvSpPr>
          <p:spPr>
            <a:xfrm>
              <a:off x="4646925" y="4394650"/>
              <a:ext cx="130125" cy="116950"/>
            </a:xfrm>
            <a:custGeom>
              <a:rect b="b" l="l" r="r" t="t"/>
              <a:pathLst>
                <a:path extrusionOk="0" h="4678" w="5205">
                  <a:moveTo>
                    <a:pt x="3397" y="576"/>
                  </a:moveTo>
                  <a:cubicBezTo>
                    <a:pt x="4498" y="824"/>
                    <a:pt x="4669" y="2390"/>
                    <a:pt x="4095" y="3274"/>
                  </a:cubicBezTo>
                  <a:cubicBezTo>
                    <a:pt x="3766" y="3777"/>
                    <a:pt x="3190" y="4057"/>
                    <a:pt x="2618" y="4057"/>
                  </a:cubicBezTo>
                  <a:cubicBezTo>
                    <a:pt x="2273" y="4057"/>
                    <a:pt x="1930" y="3955"/>
                    <a:pt x="1644" y="3740"/>
                  </a:cubicBezTo>
                  <a:cubicBezTo>
                    <a:pt x="947" y="3228"/>
                    <a:pt x="714" y="2158"/>
                    <a:pt x="1195" y="1413"/>
                  </a:cubicBezTo>
                  <a:cubicBezTo>
                    <a:pt x="1616" y="794"/>
                    <a:pt x="2274" y="589"/>
                    <a:pt x="2975" y="589"/>
                  </a:cubicBezTo>
                  <a:cubicBezTo>
                    <a:pt x="3099" y="589"/>
                    <a:pt x="3225" y="595"/>
                    <a:pt x="3351" y="607"/>
                  </a:cubicBezTo>
                  <a:cubicBezTo>
                    <a:pt x="3366" y="607"/>
                    <a:pt x="3366" y="607"/>
                    <a:pt x="3397" y="576"/>
                  </a:cubicBezTo>
                  <a:close/>
                  <a:moveTo>
                    <a:pt x="3435" y="1"/>
                  </a:moveTo>
                  <a:cubicBezTo>
                    <a:pt x="3311" y="1"/>
                    <a:pt x="3179" y="16"/>
                    <a:pt x="3040" y="48"/>
                  </a:cubicBezTo>
                  <a:cubicBezTo>
                    <a:pt x="2963" y="64"/>
                    <a:pt x="2932" y="95"/>
                    <a:pt x="2901" y="141"/>
                  </a:cubicBezTo>
                  <a:cubicBezTo>
                    <a:pt x="2774" y="116"/>
                    <a:pt x="2646" y="103"/>
                    <a:pt x="2518" y="103"/>
                  </a:cubicBezTo>
                  <a:cubicBezTo>
                    <a:pt x="1643" y="103"/>
                    <a:pt x="777" y="679"/>
                    <a:pt x="466" y="1491"/>
                  </a:cubicBezTo>
                  <a:cubicBezTo>
                    <a:pt x="0" y="2685"/>
                    <a:pt x="667" y="4189"/>
                    <a:pt x="1908" y="4577"/>
                  </a:cubicBezTo>
                  <a:cubicBezTo>
                    <a:pt x="2137" y="4645"/>
                    <a:pt x="2366" y="4678"/>
                    <a:pt x="2592" y="4678"/>
                  </a:cubicBezTo>
                  <a:cubicBezTo>
                    <a:pt x="3699" y="4678"/>
                    <a:pt x="4706" y="3901"/>
                    <a:pt x="4964" y="2793"/>
                  </a:cubicBezTo>
                  <a:cubicBezTo>
                    <a:pt x="5204" y="1675"/>
                    <a:pt x="4734" y="1"/>
                    <a:pt x="3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18"/>
            <p:cNvSpPr/>
            <p:nvPr/>
          </p:nvSpPr>
          <p:spPr>
            <a:xfrm>
              <a:off x="5052500" y="4399900"/>
              <a:ext cx="112850" cy="104025"/>
            </a:xfrm>
            <a:custGeom>
              <a:rect b="b" l="l" r="r" t="t"/>
              <a:pathLst>
                <a:path extrusionOk="0" h="4161" w="4514">
                  <a:moveTo>
                    <a:pt x="1970" y="609"/>
                  </a:moveTo>
                  <a:cubicBezTo>
                    <a:pt x="2575" y="609"/>
                    <a:pt x="3171" y="892"/>
                    <a:pt x="3459" y="1482"/>
                  </a:cubicBezTo>
                  <a:cubicBezTo>
                    <a:pt x="3800" y="2211"/>
                    <a:pt x="3351" y="3173"/>
                    <a:pt x="2622" y="3452"/>
                  </a:cubicBezTo>
                  <a:cubicBezTo>
                    <a:pt x="2478" y="3507"/>
                    <a:pt x="2329" y="3532"/>
                    <a:pt x="2179" y="3532"/>
                  </a:cubicBezTo>
                  <a:cubicBezTo>
                    <a:pt x="1522" y="3532"/>
                    <a:pt x="866" y="3042"/>
                    <a:pt x="714" y="2397"/>
                  </a:cubicBezTo>
                  <a:cubicBezTo>
                    <a:pt x="528" y="1575"/>
                    <a:pt x="1102" y="877"/>
                    <a:pt x="1831" y="614"/>
                  </a:cubicBezTo>
                  <a:cubicBezTo>
                    <a:pt x="1877" y="610"/>
                    <a:pt x="1923" y="609"/>
                    <a:pt x="1970" y="609"/>
                  </a:cubicBezTo>
                  <a:close/>
                  <a:moveTo>
                    <a:pt x="2122" y="0"/>
                  </a:moveTo>
                  <a:cubicBezTo>
                    <a:pt x="1843" y="0"/>
                    <a:pt x="1564" y="57"/>
                    <a:pt x="1303" y="179"/>
                  </a:cubicBezTo>
                  <a:cubicBezTo>
                    <a:pt x="1179" y="242"/>
                    <a:pt x="1148" y="350"/>
                    <a:pt x="1179" y="459"/>
                  </a:cubicBezTo>
                  <a:cubicBezTo>
                    <a:pt x="481" y="800"/>
                    <a:pt x="0" y="1575"/>
                    <a:pt x="94" y="2397"/>
                  </a:cubicBezTo>
                  <a:cubicBezTo>
                    <a:pt x="224" y="3399"/>
                    <a:pt x="1205" y="4161"/>
                    <a:pt x="2204" y="4161"/>
                  </a:cubicBezTo>
                  <a:cubicBezTo>
                    <a:pt x="2396" y="4161"/>
                    <a:pt x="2589" y="4132"/>
                    <a:pt x="2777" y="4072"/>
                  </a:cubicBezTo>
                  <a:cubicBezTo>
                    <a:pt x="3878" y="3685"/>
                    <a:pt x="4514" y="2335"/>
                    <a:pt x="4079" y="1265"/>
                  </a:cubicBezTo>
                  <a:cubicBezTo>
                    <a:pt x="3756" y="490"/>
                    <a:pt x="2940" y="0"/>
                    <a:pt x="2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18"/>
            <p:cNvSpPr/>
            <p:nvPr/>
          </p:nvSpPr>
          <p:spPr>
            <a:xfrm>
              <a:off x="5254500" y="4059675"/>
              <a:ext cx="125500" cy="98750"/>
            </a:xfrm>
            <a:custGeom>
              <a:rect b="b" l="l" r="r" t="t"/>
              <a:pathLst>
                <a:path extrusionOk="0" h="3950" w="5020">
                  <a:moveTo>
                    <a:pt x="2136" y="567"/>
                  </a:moveTo>
                  <a:cubicBezTo>
                    <a:pt x="3220" y="567"/>
                    <a:pt x="4514" y="1615"/>
                    <a:pt x="3553" y="2746"/>
                  </a:cubicBezTo>
                  <a:cubicBezTo>
                    <a:pt x="3199" y="3156"/>
                    <a:pt x="2736" y="3340"/>
                    <a:pt x="2286" y="3340"/>
                  </a:cubicBezTo>
                  <a:cubicBezTo>
                    <a:pt x="1513" y="3340"/>
                    <a:pt x="777" y="2796"/>
                    <a:pt x="699" y="1924"/>
                  </a:cubicBezTo>
                  <a:cubicBezTo>
                    <a:pt x="823" y="1908"/>
                    <a:pt x="947" y="1831"/>
                    <a:pt x="947" y="1676"/>
                  </a:cubicBezTo>
                  <a:cubicBezTo>
                    <a:pt x="1008" y="884"/>
                    <a:pt x="1540" y="567"/>
                    <a:pt x="2136" y="567"/>
                  </a:cubicBezTo>
                  <a:close/>
                  <a:moveTo>
                    <a:pt x="2204" y="1"/>
                  </a:moveTo>
                  <a:cubicBezTo>
                    <a:pt x="1415" y="1"/>
                    <a:pt x="680" y="378"/>
                    <a:pt x="466" y="1272"/>
                  </a:cubicBezTo>
                  <a:cubicBezTo>
                    <a:pt x="435" y="1288"/>
                    <a:pt x="389" y="1319"/>
                    <a:pt x="373" y="1381"/>
                  </a:cubicBezTo>
                  <a:cubicBezTo>
                    <a:pt x="1" y="2389"/>
                    <a:pt x="606" y="3537"/>
                    <a:pt x="1629" y="3862"/>
                  </a:cubicBezTo>
                  <a:cubicBezTo>
                    <a:pt x="1827" y="3922"/>
                    <a:pt x="2029" y="3949"/>
                    <a:pt x="2231" y="3949"/>
                  </a:cubicBezTo>
                  <a:cubicBezTo>
                    <a:pt x="3140" y="3949"/>
                    <a:pt x="4038" y="3382"/>
                    <a:pt x="4406" y="2544"/>
                  </a:cubicBezTo>
                  <a:cubicBezTo>
                    <a:pt x="5019" y="1074"/>
                    <a:pt x="3536" y="1"/>
                    <a:pt x="2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0">
    <p:spTree>
      <p:nvGrpSpPr>
        <p:cNvPr id="4500" name="Shape 4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1" name="Google Shape;4501;p19"/>
          <p:cNvGrpSpPr/>
          <p:nvPr/>
        </p:nvGrpSpPr>
        <p:grpSpPr>
          <a:xfrm>
            <a:off x="1248390" y="-733744"/>
            <a:ext cx="6611952" cy="6610933"/>
            <a:chOff x="5254650" y="1653875"/>
            <a:chExt cx="1135450" cy="1135275"/>
          </a:xfrm>
        </p:grpSpPr>
        <p:sp>
          <p:nvSpPr>
            <p:cNvPr id="4502" name="Google Shape;4502;p19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19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19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19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19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19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19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19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19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19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19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19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19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19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19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19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19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19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19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19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19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19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19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19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19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19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19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19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19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19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19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19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19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19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19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19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19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19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19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19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19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19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19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19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19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19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19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19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19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19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19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19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19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19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19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19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19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19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19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19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19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19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19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19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19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19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19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19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19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19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19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19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19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19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19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19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19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19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19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19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19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19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27" name="Google Shape;4627;p1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4628" name="Google Shape;4628;p19"/>
          <p:cNvGrpSpPr/>
          <p:nvPr/>
        </p:nvGrpSpPr>
        <p:grpSpPr>
          <a:xfrm>
            <a:off x="7792498" y="3882000"/>
            <a:ext cx="2583455" cy="2475897"/>
            <a:chOff x="3647300" y="3013525"/>
            <a:chExt cx="1243600" cy="1191825"/>
          </a:xfrm>
        </p:grpSpPr>
        <p:sp>
          <p:nvSpPr>
            <p:cNvPr id="4629" name="Google Shape;4629;p19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19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19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19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19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19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19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19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19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19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19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19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19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62" name="Google Shape;4762;p19"/>
          <p:cNvGrpSpPr/>
          <p:nvPr/>
        </p:nvGrpSpPr>
        <p:grpSpPr>
          <a:xfrm>
            <a:off x="-49596" y="-1170627"/>
            <a:ext cx="2271808" cy="2271458"/>
            <a:chOff x="5254650" y="1653875"/>
            <a:chExt cx="1135450" cy="1135275"/>
          </a:xfrm>
        </p:grpSpPr>
        <p:sp>
          <p:nvSpPr>
            <p:cNvPr id="4763" name="Google Shape;4763;p19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19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19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19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19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19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88" name="Google Shape;4888;p19"/>
          <p:cNvGrpSpPr/>
          <p:nvPr/>
        </p:nvGrpSpPr>
        <p:grpSpPr>
          <a:xfrm>
            <a:off x="-1076205" y="4017912"/>
            <a:ext cx="2271714" cy="2203925"/>
            <a:chOff x="1579900" y="807050"/>
            <a:chExt cx="2018225" cy="1958000"/>
          </a:xfrm>
        </p:grpSpPr>
        <p:sp>
          <p:nvSpPr>
            <p:cNvPr id="4889" name="Google Shape;4889;p19"/>
            <p:cNvSpPr/>
            <p:nvPr/>
          </p:nvSpPr>
          <p:spPr>
            <a:xfrm>
              <a:off x="2337925" y="1689525"/>
              <a:ext cx="57025" cy="55200"/>
            </a:xfrm>
            <a:custGeom>
              <a:rect b="b" l="l" r="r" t="t"/>
              <a:pathLst>
                <a:path extrusionOk="0" h="2208" w="2281">
                  <a:moveTo>
                    <a:pt x="971" y="515"/>
                  </a:moveTo>
                  <a:cubicBezTo>
                    <a:pt x="1084" y="515"/>
                    <a:pt x="1202" y="542"/>
                    <a:pt x="1319" y="601"/>
                  </a:cubicBezTo>
                  <a:cubicBezTo>
                    <a:pt x="1660" y="803"/>
                    <a:pt x="1722" y="1206"/>
                    <a:pt x="1474" y="1501"/>
                  </a:cubicBezTo>
                  <a:cubicBezTo>
                    <a:pt x="1333" y="1667"/>
                    <a:pt x="1184" y="1735"/>
                    <a:pt x="1045" y="1735"/>
                  </a:cubicBezTo>
                  <a:cubicBezTo>
                    <a:pt x="588" y="1735"/>
                    <a:pt x="243" y="1001"/>
                    <a:pt x="683" y="632"/>
                  </a:cubicBezTo>
                  <a:cubicBezTo>
                    <a:pt x="699" y="601"/>
                    <a:pt x="699" y="586"/>
                    <a:pt x="699" y="570"/>
                  </a:cubicBezTo>
                  <a:cubicBezTo>
                    <a:pt x="784" y="535"/>
                    <a:pt x="876" y="515"/>
                    <a:pt x="971" y="515"/>
                  </a:cubicBezTo>
                  <a:close/>
                  <a:moveTo>
                    <a:pt x="936" y="0"/>
                  </a:moveTo>
                  <a:cubicBezTo>
                    <a:pt x="641" y="0"/>
                    <a:pt x="354" y="101"/>
                    <a:pt x="156" y="322"/>
                  </a:cubicBezTo>
                  <a:cubicBezTo>
                    <a:pt x="63" y="431"/>
                    <a:pt x="94" y="617"/>
                    <a:pt x="187" y="694"/>
                  </a:cubicBezTo>
                  <a:cubicBezTo>
                    <a:pt x="1" y="1020"/>
                    <a:pt x="1" y="1423"/>
                    <a:pt x="234" y="1780"/>
                  </a:cubicBezTo>
                  <a:cubicBezTo>
                    <a:pt x="415" y="2068"/>
                    <a:pt x="710" y="2208"/>
                    <a:pt x="1014" y="2208"/>
                  </a:cubicBezTo>
                  <a:cubicBezTo>
                    <a:pt x="1283" y="2208"/>
                    <a:pt x="1558" y="2099"/>
                    <a:pt x="1769" y="1889"/>
                  </a:cubicBezTo>
                  <a:cubicBezTo>
                    <a:pt x="2234" y="1485"/>
                    <a:pt x="2281" y="741"/>
                    <a:pt x="1784" y="307"/>
                  </a:cubicBezTo>
                  <a:cubicBezTo>
                    <a:pt x="1555" y="109"/>
                    <a:pt x="1242" y="0"/>
                    <a:pt x="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2451150" y="1549050"/>
              <a:ext cx="55875" cy="52550"/>
            </a:xfrm>
            <a:custGeom>
              <a:rect b="b" l="l" r="r" t="t"/>
              <a:pathLst>
                <a:path extrusionOk="0" h="2102" w="2235">
                  <a:moveTo>
                    <a:pt x="1055" y="435"/>
                  </a:moveTo>
                  <a:cubicBezTo>
                    <a:pt x="1334" y="466"/>
                    <a:pt x="1614" y="714"/>
                    <a:pt x="1629" y="1025"/>
                  </a:cubicBezTo>
                  <a:cubicBezTo>
                    <a:pt x="1676" y="1335"/>
                    <a:pt x="1366" y="1521"/>
                    <a:pt x="1086" y="1536"/>
                  </a:cubicBezTo>
                  <a:cubicBezTo>
                    <a:pt x="807" y="1536"/>
                    <a:pt x="590" y="1335"/>
                    <a:pt x="590" y="1025"/>
                  </a:cubicBezTo>
                  <a:cubicBezTo>
                    <a:pt x="606" y="699"/>
                    <a:pt x="807" y="590"/>
                    <a:pt x="1055" y="435"/>
                  </a:cubicBezTo>
                  <a:close/>
                  <a:moveTo>
                    <a:pt x="931" y="1"/>
                  </a:moveTo>
                  <a:cubicBezTo>
                    <a:pt x="357" y="1"/>
                    <a:pt x="1" y="699"/>
                    <a:pt x="63" y="1211"/>
                  </a:cubicBezTo>
                  <a:cubicBezTo>
                    <a:pt x="120" y="1743"/>
                    <a:pt x="551" y="2101"/>
                    <a:pt x="1083" y="2101"/>
                  </a:cubicBezTo>
                  <a:cubicBezTo>
                    <a:pt x="1125" y="2101"/>
                    <a:pt x="1167" y="2099"/>
                    <a:pt x="1210" y="2095"/>
                  </a:cubicBezTo>
                  <a:cubicBezTo>
                    <a:pt x="1753" y="2002"/>
                    <a:pt x="2234" y="1536"/>
                    <a:pt x="2156" y="947"/>
                  </a:cubicBezTo>
                  <a:cubicBezTo>
                    <a:pt x="2083" y="419"/>
                    <a:pt x="1649" y="44"/>
                    <a:pt x="1143" y="44"/>
                  </a:cubicBezTo>
                  <a:cubicBezTo>
                    <a:pt x="1114" y="44"/>
                    <a:pt x="1085" y="45"/>
                    <a:pt x="1055" y="47"/>
                  </a:cubicBezTo>
                  <a:cubicBezTo>
                    <a:pt x="1009" y="16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2330575" y="1847775"/>
              <a:ext cx="62050" cy="56875"/>
            </a:xfrm>
            <a:custGeom>
              <a:rect b="b" l="l" r="r" t="t"/>
              <a:pathLst>
                <a:path extrusionOk="0" h="2275" w="2482">
                  <a:moveTo>
                    <a:pt x="1255" y="581"/>
                  </a:moveTo>
                  <a:cubicBezTo>
                    <a:pt x="1355" y="581"/>
                    <a:pt x="1456" y="610"/>
                    <a:pt x="1551" y="677"/>
                  </a:cubicBezTo>
                  <a:cubicBezTo>
                    <a:pt x="1830" y="847"/>
                    <a:pt x="1877" y="1297"/>
                    <a:pt x="1629" y="1530"/>
                  </a:cubicBezTo>
                  <a:cubicBezTo>
                    <a:pt x="1508" y="1650"/>
                    <a:pt x="1343" y="1712"/>
                    <a:pt x="1179" y="1712"/>
                  </a:cubicBezTo>
                  <a:cubicBezTo>
                    <a:pt x="1025" y="1712"/>
                    <a:pt x="873" y="1658"/>
                    <a:pt x="760" y="1545"/>
                  </a:cubicBezTo>
                  <a:cubicBezTo>
                    <a:pt x="528" y="1313"/>
                    <a:pt x="559" y="1002"/>
                    <a:pt x="760" y="801"/>
                  </a:cubicBezTo>
                  <a:cubicBezTo>
                    <a:pt x="899" y="672"/>
                    <a:pt x="1076" y="581"/>
                    <a:pt x="1255" y="581"/>
                  </a:cubicBezTo>
                  <a:close/>
                  <a:moveTo>
                    <a:pt x="1246" y="0"/>
                  </a:moveTo>
                  <a:cubicBezTo>
                    <a:pt x="882" y="0"/>
                    <a:pt x="521" y="170"/>
                    <a:pt x="326" y="506"/>
                  </a:cubicBezTo>
                  <a:cubicBezTo>
                    <a:pt x="310" y="537"/>
                    <a:pt x="295" y="584"/>
                    <a:pt x="295" y="615"/>
                  </a:cubicBezTo>
                  <a:cubicBezTo>
                    <a:pt x="47" y="925"/>
                    <a:pt x="0" y="1390"/>
                    <a:pt x="233" y="1762"/>
                  </a:cubicBezTo>
                  <a:cubicBezTo>
                    <a:pt x="455" y="2100"/>
                    <a:pt x="825" y="2275"/>
                    <a:pt x="1200" y="2275"/>
                  </a:cubicBezTo>
                  <a:cubicBezTo>
                    <a:pt x="1479" y="2275"/>
                    <a:pt x="1760" y="2178"/>
                    <a:pt x="1985" y="1980"/>
                  </a:cubicBezTo>
                  <a:cubicBezTo>
                    <a:pt x="2482" y="1545"/>
                    <a:pt x="2482" y="739"/>
                    <a:pt x="2001" y="289"/>
                  </a:cubicBezTo>
                  <a:cubicBezTo>
                    <a:pt x="1795" y="96"/>
                    <a:pt x="1520" y="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2468600" y="1974625"/>
              <a:ext cx="57425" cy="49600"/>
            </a:xfrm>
            <a:custGeom>
              <a:rect b="b" l="l" r="r" t="t"/>
              <a:pathLst>
                <a:path extrusionOk="0" h="1984" w="2297">
                  <a:moveTo>
                    <a:pt x="1009" y="457"/>
                  </a:moveTo>
                  <a:cubicBezTo>
                    <a:pt x="1241" y="488"/>
                    <a:pt x="1458" y="612"/>
                    <a:pt x="1567" y="814"/>
                  </a:cubicBezTo>
                  <a:cubicBezTo>
                    <a:pt x="1676" y="1093"/>
                    <a:pt x="1474" y="1341"/>
                    <a:pt x="1226" y="1419"/>
                  </a:cubicBezTo>
                  <a:cubicBezTo>
                    <a:pt x="1176" y="1433"/>
                    <a:pt x="1130" y="1439"/>
                    <a:pt x="1086" y="1439"/>
                  </a:cubicBezTo>
                  <a:cubicBezTo>
                    <a:pt x="654" y="1439"/>
                    <a:pt x="535" y="790"/>
                    <a:pt x="916" y="550"/>
                  </a:cubicBezTo>
                  <a:cubicBezTo>
                    <a:pt x="947" y="535"/>
                    <a:pt x="993" y="488"/>
                    <a:pt x="1009" y="457"/>
                  </a:cubicBezTo>
                  <a:close/>
                  <a:moveTo>
                    <a:pt x="1206" y="1"/>
                  </a:moveTo>
                  <a:cubicBezTo>
                    <a:pt x="1102" y="1"/>
                    <a:pt x="998" y="22"/>
                    <a:pt x="900" y="69"/>
                  </a:cubicBezTo>
                  <a:cubicBezTo>
                    <a:pt x="859" y="45"/>
                    <a:pt x="817" y="29"/>
                    <a:pt x="773" y="29"/>
                  </a:cubicBezTo>
                  <a:cubicBezTo>
                    <a:pt x="735" y="29"/>
                    <a:pt x="695" y="41"/>
                    <a:pt x="652" y="69"/>
                  </a:cubicBezTo>
                  <a:cubicBezTo>
                    <a:pt x="187" y="318"/>
                    <a:pt x="1" y="891"/>
                    <a:pt x="202" y="1388"/>
                  </a:cubicBezTo>
                  <a:cubicBezTo>
                    <a:pt x="363" y="1766"/>
                    <a:pt x="718" y="1983"/>
                    <a:pt x="1093" y="1983"/>
                  </a:cubicBezTo>
                  <a:cubicBezTo>
                    <a:pt x="1225" y="1983"/>
                    <a:pt x="1360" y="1956"/>
                    <a:pt x="1490" y="1900"/>
                  </a:cubicBezTo>
                  <a:cubicBezTo>
                    <a:pt x="2001" y="1729"/>
                    <a:pt x="2296" y="1186"/>
                    <a:pt x="2094" y="643"/>
                  </a:cubicBezTo>
                  <a:cubicBezTo>
                    <a:pt x="1961" y="279"/>
                    <a:pt x="1581" y="1"/>
                    <a:pt x="1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2650075" y="1971725"/>
              <a:ext cx="53125" cy="50575"/>
            </a:xfrm>
            <a:custGeom>
              <a:rect b="b" l="l" r="r" t="t"/>
              <a:pathLst>
                <a:path extrusionOk="0" h="2023" w="2125">
                  <a:moveTo>
                    <a:pt x="1287" y="511"/>
                  </a:moveTo>
                  <a:cubicBezTo>
                    <a:pt x="1427" y="620"/>
                    <a:pt x="1551" y="759"/>
                    <a:pt x="1567" y="961"/>
                  </a:cubicBezTo>
                  <a:cubicBezTo>
                    <a:pt x="1598" y="1240"/>
                    <a:pt x="1427" y="1457"/>
                    <a:pt x="1148" y="1457"/>
                  </a:cubicBezTo>
                  <a:cubicBezTo>
                    <a:pt x="884" y="1457"/>
                    <a:pt x="636" y="1302"/>
                    <a:pt x="636" y="1054"/>
                  </a:cubicBezTo>
                  <a:cubicBezTo>
                    <a:pt x="636" y="728"/>
                    <a:pt x="962" y="511"/>
                    <a:pt x="1256" y="511"/>
                  </a:cubicBezTo>
                  <a:close/>
                  <a:moveTo>
                    <a:pt x="1092" y="1"/>
                  </a:moveTo>
                  <a:cubicBezTo>
                    <a:pt x="589" y="1"/>
                    <a:pt x="145" y="430"/>
                    <a:pt x="78" y="930"/>
                  </a:cubicBezTo>
                  <a:cubicBezTo>
                    <a:pt x="0" y="1519"/>
                    <a:pt x="465" y="1969"/>
                    <a:pt x="1024" y="2016"/>
                  </a:cubicBezTo>
                  <a:cubicBezTo>
                    <a:pt x="1062" y="2020"/>
                    <a:pt x="1100" y="2022"/>
                    <a:pt x="1138" y="2022"/>
                  </a:cubicBezTo>
                  <a:cubicBezTo>
                    <a:pt x="1638" y="2022"/>
                    <a:pt x="2095" y="1651"/>
                    <a:pt x="2109" y="1132"/>
                  </a:cubicBezTo>
                  <a:cubicBezTo>
                    <a:pt x="2125" y="728"/>
                    <a:pt x="1861" y="216"/>
                    <a:pt x="1458" y="123"/>
                  </a:cubicBezTo>
                  <a:cubicBezTo>
                    <a:pt x="1411" y="77"/>
                    <a:pt x="1380" y="46"/>
                    <a:pt x="1318" y="30"/>
                  </a:cubicBezTo>
                  <a:cubicBezTo>
                    <a:pt x="1242" y="10"/>
                    <a:pt x="1167" y="1"/>
                    <a:pt x="10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2774925" y="1842575"/>
              <a:ext cx="51200" cy="48900"/>
            </a:xfrm>
            <a:custGeom>
              <a:rect b="b" l="l" r="r" t="t"/>
              <a:pathLst>
                <a:path extrusionOk="0" h="1956" w="2048">
                  <a:moveTo>
                    <a:pt x="1055" y="435"/>
                  </a:moveTo>
                  <a:cubicBezTo>
                    <a:pt x="1225" y="528"/>
                    <a:pt x="1381" y="652"/>
                    <a:pt x="1427" y="885"/>
                  </a:cubicBezTo>
                  <a:cubicBezTo>
                    <a:pt x="1458" y="1133"/>
                    <a:pt x="1303" y="1319"/>
                    <a:pt x="1055" y="1334"/>
                  </a:cubicBezTo>
                  <a:cubicBezTo>
                    <a:pt x="1031" y="1337"/>
                    <a:pt x="1008" y="1338"/>
                    <a:pt x="987" y="1338"/>
                  </a:cubicBezTo>
                  <a:cubicBezTo>
                    <a:pt x="442" y="1338"/>
                    <a:pt x="546" y="615"/>
                    <a:pt x="1008" y="466"/>
                  </a:cubicBezTo>
                  <a:cubicBezTo>
                    <a:pt x="1039" y="466"/>
                    <a:pt x="1039" y="435"/>
                    <a:pt x="1055" y="435"/>
                  </a:cubicBezTo>
                  <a:close/>
                  <a:moveTo>
                    <a:pt x="962" y="1"/>
                  </a:moveTo>
                  <a:cubicBezTo>
                    <a:pt x="388" y="1"/>
                    <a:pt x="0" y="512"/>
                    <a:pt x="31" y="1055"/>
                  </a:cubicBezTo>
                  <a:cubicBezTo>
                    <a:pt x="46" y="1587"/>
                    <a:pt x="508" y="1955"/>
                    <a:pt x="1023" y="1955"/>
                  </a:cubicBezTo>
                  <a:cubicBezTo>
                    <a:pt x="1034" y="1955"/>
                    <a:pt x="1044" y="1955"/>
                    <a:pt x="1055" y="1955"/>
                  </a:cubicBezTo>
                  <a:cubicBezTo>
                    <a:pt x="1582" y="1939"/>
                    <a:pt x="2047" y="1521"/>
                    <a:pt x="2001" y="978"/>
                  </a:cubicBezTo>
                  <a:cubicBezTo>
                    <a:pt x="1986" y="490"/>
                    <a:pt x="1611" y="47"/>
                    <a:pt x="1141" y="47"/>
                  </a:cubicBezTo>
                  <a:cubicBezTo>
                    <a:pt x="1133" y="47"/>
                    <a:pt x="1125" y="47"/>
                    <a:pt x="1117" y="47"/>
                  </a:cubicBezTo>
                  <a:cubicBezTo>
                    <a:pt x="1070" y="16"/>
                    <a:pt x="1039" y="1"/>
                    <a:pt x="9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2634950" y="1547750"/>
              <a:ext cx="58175" cy="54875"/>
            </a:xfrm>
            <a:custGeom>
              <a:rect b="b" l="l" r="r" t="t"/>
              <a:pathLst>
                <a:path extrusionOk="0" h="2195" w="2327">
                  <a:moveTo>
                    <a:pt x="1319" y="565"/>
                  </a:moveTo>
                  <a:cubicBezTo>
                    <a:pt x="1536" y="720"/>
                    <a:pt x="1691" y="952"/>
                    <a:pt x="1629" y="1216"/>
                  </a:cubicBezTo>
                  <a:cubicBezTo>
                    <a:pt x="1575" y="1460"/>
                    <a:pt x="1343" y="1597"/>
                    <a:pt x="1120" y="1597"/>
                  </a:cubicBezTo>
                  <a:cubicBezTo>
                    <a:pt x="1088" y="1597"/>
                    <a:pt x="1055" y="1594"/>
                    <a:pt x="1024" y="1588"/>
                  </a:cubicBezTo>
                  <a:cubicBezTo>
                    <a:pt x="760" y="1557"/>
                    <a:pt x="621" y="1325"/>
                    <a:pt x="636" y="1061"/>
                  </a:cubicBezTo>
                  <a:cubicBezTo>
                    <a:pt x="698" y="704"/>
                    <a:pt x="1008" y="611"/>
                    <a:pt x="1319" y="565"/>
                  </a:cubicBezTo>
                  <a:close/>
                  <a:moveTo>
                    <a:pt x="1385" y="0"/>
                  </a:moveTo>
                  <a:cubicBezTo>
                    <a:pt x="1285" y="0"/>
                    <a:pt x="1214" y="67"/>
                    <a:pt x="1179" y="161"/>
                  </a:cubicBezTo>
                  <a:cubicBezTo>
                    <a:pt x="636" y="161"/>
                    <a:pt x="155" y="363"/>
                    <a:pt x="78" y="983"/>
                  </a:cubicBezTo>
                  <a:cubicBezTo>
                    <a:pt x="0" y="1557"/>
                    <a:pt x="326" y="2069"/>
                    <a:pt x="915" y="2178"/>
                  </a:cubicBezTo>
                  <a:cubicBezTo>
                    <a:pt x="980" y="2189"/>
                    <a:pt x="1044" y="2194"/>
                    <a:pt x="1109" y="2194"/>
                  </a:cubicBezTo>
                  <a:cubicBezTo>
                    <a:pt x="1588" y="2194"/>
                    <a:pt x="2048" y="1896"/>
                    <a:pt x="2172" y="1418"/>
                  </a:cubicBezTo>
                  <a:cubicBezTo>
                    <a:pt x="2327" y="859"/>
                    <a:pt x="2032" y="224"/>
                    <a:pt x="1489" y="22"/>
                  </a:cubicBezTo>
                  <a:cubicBezTo>
                    <a:pt x="1452" y="7"/>
                    <a:pt x="1417" y="0"/>
                    <a:pt x="1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2750500" y="1669975"/>
              <a:ext cx="60475" cy="47025"/>
            </a:xfrm>
            <a:custGeom>
              <a:rect b="b" l="l" r="r" t="t"/>
              <a:pathLst>
                <a:path extrusionOk="0" h="1881" w="2419">
                  <a:moveTo>
                    <a:pt x="1137" y="532"/>
                  </a:moveTo>
                  <a:cubicBezTo>
                    <a:pt x="1189" y="532"/>
                    <a:pt x="1241" y="542"/>
                    <a:pt x="1287" y="561"/>
                  </a:cubicBezTo>
                  <a:cubicBezTo>
                    <a:pt x="1311" y="569"/>
                    <a:pt x="1334" y="573"/>
                    <a:pt x="1355" y="573"/>
                  </a:cubicBezTo>
                  <a:cubicBezTo>
                    <a:pt x="1377" y="573"/>
                    <a:pt x="1396" y="569"/>
                    <a:pt x="1411" y="561"/>
                  </a:cubicBezTo>
                  <a:cubicBezTo>
                    <a:pt x="1660" y="639"/>
                    <a:pt x="1892" y="825"/>
                    <a:pt x="1722" y="1120"/>
                  </a:cubicBezTo>
                  <a:cubicBezTo>
                    <a:pt x="1630" y="1262"/>
                    <a:pt x="1472" y="1324"/>
                    <a:pt x="1313" y="1324"/>
                  </a:cubicBezTo>
                  <a:cubicBezTo>
                    <a:pt x="1229" y="1324"/>
                    <a:pt x="1145" y="1307"/>
                    <a:pt x="1070" y="1275"/>
                  </a:cubicBezTo>
                  <a:cubicBezTo>
                    <a:pt x="884" y="1197"/>
                    <a:pt x="682" y="1011"/>
                    <a:pt x="760" y="794"/>
                  </a:cubicBezTo>
                  <a:cubicBezTo>
                    <a:pt x="818" y="619"/>
                    <a:pt x="981" y="532"/>
                    <a:pt x="1137" y="532"/>
                  </a:cubicBezTo>
                  <a:close/>
                  <a:moveTo>
                    <a:pt x="1441" y="1"/>
                  </a:moveTo>
                  <a:cubicBezTo>
                    <a:pt x="1366" y="1"/>
                    <a:pt x="1288" y="11"/>
                    <a:pt x="1210" y="34"/>
                  </a:cubicBezTo>
                  <a:cubicBezTo>
                    <a:pt x="1179" y="49"/>
                    <a:pt x="1163" y="80"/>
                    <a:pt x="1117" y="111"/>
                  </a:cubicBezTo>
                  <a:cubicBezTo>
                    <a:pt x="1079" y="104"/>
                    <a:pt x="1041" y="101"/>
                    <a:pt x="1002" y="101"/>
                  </a:cubicBezTo>
                  <a:cubicBezTo>
                    <a:pt x="705" y="101"/>
                    <a:pt x="385" y="304"/>
                    <a:pt x="248" y="592"/>
                  </a:cubicBezTo>
                  <a:cubicBezTo>
                    <a:pt x="0" y="1135"/>
                    <a:pt x="434" y="1678"/>
                    <a:pt x="946" y="1833"/>
                  </a:cubicBezTo>
                  <a:cubicBezTo>
                    <a:pt x="1054" y="1865"/>
                    <a:pt x="1167" y="1881"/>
                    <a:pt x="1278" y="1881"/>
                  </a:cubicBezTo>
                  <a:cubicBezTo>
                    <a:pt x="1757" y="1881"/>
                    <a:pt x="2220" y="1592"/>
                    <a:pt x="2295" y="1089"/>
                  </a:cubicBezTo>
                  <a:cubicBezTo>
                    <a:pt x="2418" y="557"/>
                    <a:pt x="1989" y="1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579900" y="807050"/>
              <a:ext cx="2018225" cy="1958000"/>
            </a:xfrm>
            <a:custGeom>
              <a:rect b="b" l="l" r="r" t="t"/>
              <a:pathLst>
                <a:path extrusionOk="0" h="78320" w="80729">
                  <a:moveTo>
                    <a:pt x="34711" y="5052"/>
                  </a:moveTo>
                  <a:cubicBezTo>
                    <a:pt x="36898" y="5951"/>
                    <a:pt x="38635" y="7409"/>
                    <a:pt x="39085" y="10201"/>
                  </a:cubicBezTo>
                  <a:cubicBezTo>
                    <a:pt x="39085" y="10216"/>
                    <a:pt x="39100" y="10247"/>
                    <a:pt x="39100" y="10263"/>
                  </a:cubicBezTo>
                  <a:cubicBezTo>
                    <a:pt x="36913" y="10713"/>
                    <a:pt x="34928" y="11953"/>
                    <a:pt x="33749" y="13768"/>
                  </a:cubicBezTo>
                  <a:cubicBezTo>
                    <a:pt x="33362" y="10713"/>
                    <a:pt x="33610" y="8014"/>
                    <a:pt x="34711" y="5052"/>
                  </a:cubicBezTo>
                  <a:close/>
                  <a:moveTo>
                    <a:pt x="43970" y="4695"/>
                  </a:moveTo>
                  <a:cubicBezTo>
                    <a:pt x="43986" y="4726"/>
                    <a:pt x="43986" y="4757"/>
                    <a:pt x="44032" y="4788"/>
                  </a:cubicBezTo>
                  <a:cubicBezTo>
                    <a:pt x="46250" y="7642"/>
                    <a:pt x="46607" y="10589"/>
                    <a:pt x="47212" y="13923"/>
                  </a:cubicBezTo>
                  <a:cubicBezTo>
                    <a:pt x="45641" y="11762"/>
                    <a:pt x="43120" y="10109"/>
                    <a:pt x="40482" y="10109"/>
                  </a:cubicBezTo>
                  <a:cubicBezTo>
                    <a:pt x="40281" y="10109"/>
                    <a:pt x="40078" y="10119"/>
                    <a:pt x="39876" y="10139"/>
                  </a:cubicBezTo>
                  <a:cubicBezTo>
                    <a:pt x="40357" y="7502"/>
                    <a:pt x="41939" y="5843"/>
                    <a:pt x="43970" y="4695"/>
                  </a:cubicBezTo>
                  <a:close/>
                  <a:moveTo>
                    <a:pt x="24132" y="1984"/>
                  </a:moveTo>
                  <a:cubicBezTo>
                    <a:pt x="24187" y="1984"/>
                    <a:pt x="24244" y="1988"/>
                    <a:pt x="24304" y="1996"/>
                  </a:cubicBezTo>
                  <a:cubicBezTo>
                    <a:pt x="24956" y="2120"/>
                    <a:pt x="25855" y="2756"/>
                    <a:pt x="26522" y="2989"/>
                  </a:cubicBezTo>
                  <a:cubicBezTo>
                    <a:pt x="27763" y="3423"/>
                    <a:pt x="29081" y="3609"/>
                    <a:pt x="30353" y="3857"/>
                  </a:cubicBezTo>
                  <a:cubicBezTo>
                    <a:pt x="31640" y="4121"/>
                    <a:pt x="32974" y="4400"/>
                    <a:pt x="34199" y="4850"/>
                  </a:cubicBezTo>
                  <a:cubicBezTo>
                    <a:pt x="32772" y="7704"/>
                    <a:pt x="32431" y="11271"/>
                    <a:pt x="33486" y="14280"/>
                  </a:cubicBezTo>
                  <a:cubicBezTo>
                    <a:pt x="33424" y="14373"/>
                    <a:pt x="33362" y="14466"/>
                    <a:pt x="33331" y="14559"/>
                  </a:cubicBezTo>
                  <a:cubicBezTo>
                    <a:pt x="32323" y="9038"/>
                    <a:pt x="28786" y="4509"/>
                    <a:pt x="23684" y="2074"/>
                  </a:cubicBezTo>
                  <a:cubicBezTo>
                    <a:pt x="23833" y="2016"/>
                    <a:pt x="23974" y="1984"/>
                    <a:pt x="24132" y="1984"/>
                  </a:cubicBezTo>
                  <a:close/>
                  <a:moveTo>
                    <a:pt x="54660" y="1220"/>
                  </a:moveTo>
                  <a:cubicBezTo>
                    <a:pt x="54669" y="1220"/>
                    <a:pt x="54678" y="1221"/>
                    <a:pt x="54687" y="1221"/>
                  </a:cubicBezTo>
                  <a:cubicBezTo>
                    <a:pt x="50314" y="4400"/>
                    <a:pt x="47088" y="9270"/>
                    <a:pt x="47770" y="14823"/>
                  </a:cubicBezTo>
                  <a:cubicBezTo>
                    <a:pt x="47755" y="14776"/>
                    <a:pt x="47724" y="14730"/>
                    <a:pt x="47708" y="14714"/>
                  </a:cubicBezTo>
                  <a:cubicBezTo>
                    <a:pt x="47538" y="11023"/>
                    <a:pt x="47103" y="7270"/>
                    <a:pt x="44529" y="4416"/>
                  </a:cubicBezTo>
                  <a:cubicBezTo>
                    <a:pt x="45676" y="3826"/>
                    <a:pt x="46979" y="3392"/>
                    <a:pt x="48266" y="3051"/>
                  </a:cubicBezTo>
                  <a:cubicBezTo>
                    <a:pt x="49724" y="2663"/>
                    <a:pt x="51198" y="2384"/>
                    <a:pt x="52640" y="1950"/>
                  </a:cubicBezTo>
                  <a:cubicBezTo>
                    <a:pt x="53252" y="1751"/>
                    <a:pt x="54014" y="1220"/>
                    <a:pt x="54660" y="1220"/>
                  </a:cubicBezTo>
                  <a:close/>
                  <a:moveTo>
                    <a:pt x="55525" y="1702"/>
                  </a:moveTo>
                  <a:lnTo>
                    <a:pt x="55525" y="1702"/>
                  </a:lnTo>
                  <a:cubicBezTo>
                    <a:pt x="55851" y="2275"/>
                    <a:pt x="55975" y="3144"/>
                    <a:pt x="56176" y="3640"/>
                  </a:cubicBezTo>
                  <a:cubicBezTo>
                    <a:pt x="56750" y="5005"/>
                    <a:pt x="57557" y="6230"/>
                    <a:pt x="58332" y="7471"/>
                  </a:cubicBezTo>
                  <a:cubicBezTo>
                    <a:pt x="59387" y="9146"/>
                    <a:pt x="60472" y="10945"/>
                    <a:pt x="60984" y="12791"/>
                  </a:cubicBezTo>
                  <a:cubicBezTo>
                    <a:pt x="59154" y="12977"/>
                    <a:pt x="57386" y="13380"/>
                    <a:pt x="55680" y="14125"/>
                  </a:cubicBezTo>
                  <a:cubicBezTo>
                    <a:pt x="55168" y="14326"/>
                    <a:pt x="54424" y="14621"/>
                    <a:pt x="53741" y="14993"/>
                  </a:cubicBezTo>
                  <a:cubicBezTo>
                    <a:pt x="54703" y="13628"/>
                    <a:pt x="55432" y="12124"/>
                    <a:pt x="55820" y="10434"/>
                  </a:cubicBezTo>
                  <a:cubicBezTo>
                    <a:pt x="56533" y="7409"/>
                    <a:pt x="55696" y="4710"/>
                    <a:pt x="55525" y="1702"/>
                  </a:cubicBezTo>
                  <a:close/>
                  <a:moveTo>
                    <a:pt x="22319" y="3423"/>
                  </a:moveTo>
                  <a:cubicBezTo>
                    <a:pt x="21900" y="7611"/>
                    <a:pt x="22955" y="11752"/>
                    <a:pt x="25359" y="15102"/>
                  </a:cubicBezTo>
                  <a:cubicBezTo>
                    <a:pt x="23482" y="13551"/>
                    <a:pt x="21311" y="12264"/>
                    <a:pt x="19031" y="11612"/>
                  </a:cubicBezTo>
                  <a:cubicBezTo>
                    <a:pt x="19264" y="10294"/>
                    <a:pt x="19713" y="9007"/>
                    <a:pt x="20272" y="7719"/>
                  </a:cubicBezTo>
                  <a:cubicBezTo>
                    <a:pt x="20721" y="6727"/>
                    <a:pt x="21419" y="4773"/>
                    <a:pt x="22319" y="3423"/>
                  </a:cubicBezTo>
                  <a:close/>
                  <a:moveTo>
                    <a:pt x="54708" y="2150"/>
                  </a:moveTo>
                  <a:cubicBezTo>
                    <a:pt x="54901" y="2150"/>
                    <a:pt x="54977" y="2340"/>
                    <a:pt x="54936" y="2725"/>
                  </a:cubicBezTo>
                  <a:cubicBezTo>
                    <a:pt x="55944" y="4013"/>
                    <a:pt x="55556" y="8355"/>
                    <a:pt x="55277" y="9798"/>
                  </a:cubicBezTo>
                  <a:cubicBezTo>
                    <a:pt x="54703" y="12574"/>
                    <a:pt x="53230" y="14931"/>
                    <a:pt x="51182" y="16854"/>
                  </a:cubicBezTo>
                  <a:cubicBezTo>
                    <a:pt x="51027" y="16095"/>
                    <a:pt x="50981" y="15319"/>
                    <a:pt x="51120" y="14513"/>
                  </a:cubicBezTo>
                  <a:cubicBezTo>
                    <a:pt x="51144" y="14306"/>
                    <a:pt x="50988" y="14062"/>
                    <a:pt x="50786" y="14062"/>
                  </a:cubicBezTo>
                  <a:cubicBezTo>
                    <a:pt x="50729" y="14062"/>
                    <a:pt x="50669" y="14081"/>
                    <a:pt x="50608" y="14125"/>
                  </a:cubicBezTo>
                  <a:cubicBezTo>
                    <a:pt x="49879" y="14683"/>
                    <a:pt x="49057" y="15024"/>
                    <a:pt x="48204" y="15304"/>
                  </a:cubicBezTo>
                  <a:cubicBezTo>
                    <a:pt x="48142" y="12233"/>
                    <a:pt x="48623" y="9348"/>
                    <a:pt x="50283" y="6711"/>
                  </a:cubicBezTo>
                  <a:cubicBezTo>
                    <a:pt x="50919" y="5688"/>
                    <a:pt x="51694" y="4741"/>
                    <a:pt x="52532" y="3857"/>
                  </a:cubicBezTo>
                  <a:cubicBezTo>
                    <a:pt x="52981" y="3423"/>
                    <a:pt x="53431" y="3004"/>
                    <a:pt x="53912" y="2601"/>
                  </a:cubicBezTo>
                  <a:cubicBezTo>
                    <a:pt x="54270" y="2301"/>
                    <a:pt x="54536" y="2150"/>
                    <a:pt x="54708" y="2150"/>
                  </a:cubicBezTo>
                  <a:close/>
                  <a:moveTo>
                    <a:pt x="24356" y="3333"/>
                  </a:moveTo>
                  <a:cubicBezTo>
                    <a:pt x="26205" y="3333"/>
                    <a:pt x="28641" y="6407"/>
                    <a:pt x="29624" y="7704"/>
                  </a:cubicBezTo>
                  <a:cubicBezTo>
                    <a:pt x="31408" y="10092"/>
                    <a:pt x="32431" y="12775"/>
                    <a:pt x="32788" y="15707"/>
                  </a:cubicBezTo>
                  <a:cubicBezTo>
                    <a:pt x="31330" y="15102"/>
                    <a:pt x="29996" y="14311"/>
                    <a:pt x="28926" y="12884"/>
                  </a:cubicBezTo>
                  <a:cubicBezTo>
                    <a:pt x="28854" y="12786"/>
                    <a:pt x="28733" y="12735"/>
                    <a:pt x="28618" y="12735"/>
                  </a:cubicBezTo>
                  <a:cubicBezTo>
                    <a:pt x="28459" y="12735"/>
                    <a:pt x="28312" y="12832"/>
                    <a:pt x="28321" y="13039"/>
                  </a:cubicBezTo>
                  <a:cubicBezTo>
                    <a:pt x="28383" y="14559"/>
                    <a:pt x="28228" y="15939"/>
                    <a:pt x="27933" y="17273"/>
                  </a:cubicBezTo>
                  <a:cubicBezTo>
                    <a:pt x="26212" y="15459"/>
                    <a:pt x="24816" y="13380"/>
                    <a:pt x="23947" y="11023"/>
                  </a:cubicBezTo>
                  <a:cubicBezTo>
                    <a:pt x="23327" y="9332"/>
                    <a:pt x="21745" y="4555"/>
                    <a:pt x="23637" y="3516"/>
                  </a:cubicBezTo>
                  <a:cubicBezTo>
                    <a:pt x="23862" y="3390"/>
                    <a:pt x="24103" y="3333"/>
                    <a:pt x="24356" y="3333"/>
                  </a:cubicBezTo>
                  <a:close/>
                  <a:moveTo>
                    <a:pt x="18938" y="12233"/>
                  </a:moveTo>
                  <a:lnTo>
                    <a:pt x="18938" y="12233"/>
                  </a:lnTo>
                  <a:cubicBezTo>
                    <a:pt x="21931" y="13675"/>
                    <a:pt x="24583" y="15102"/>
                    <a:pt x="27080" y="17304"/>
                  </a:cubicBezTo>
                  <a:cubicBezTo>
                    <a:pt x="26256" y="17203"/>
                    <a:pt x="25405" y="17128"/>
                    <a:pt x="24561" y="17128"/>
                  </a:cubicBezTo>
                  <a:cubicBezTo>
                    <a:pt x="22943" y="17128"/>
                    <a:pt x="21354" y="17405"/>
                    <a:pt x="20039" y="18312"/>
                  </a:cubicBezTo>
                  <a:cubicBezTo>
                    <a:pt x="18938" y="16343"/>
                    <a:pt x="18674" y="14295"/>
                    <a:pt x="18938" y="12233"/>
                  </a:cubicBezTo>
                  <a:close/>
                  <a:moveTo>
                    <a:pt x="61155" y="13427"/>
                  </a:moveTo>
                  <a:lnTo>
                    <a:pt x="61155" y="13427"/>
                  </a:lnTo>
                  <a:cubicBezTo>
                    <a:pt x="61481" y="14993"/>
                    <a:pt x="61341" y="16622"/>
                    <a:pt x="60364" y="18266"/>
                  </a:cubicBezTo>
                  <a:cubicBezTo>
                    <a:pt x="60348" y="18281"/>
                    <a:pt x="60348" y="18328"/>
                    <a:pt x="60348" y="18343"/>
                  </a:cubicBezTo>
                  <a:cubicBezTo>
                    <a:pt x="60271" y="18266"/>
                    <a:pt x="60209" y="18188"/>
                    <a:pt x="60131" y="18126"/>
                  </a:cubicBezTo>
                  <a:cubicBezTo>
                    <a:pt x="58727" y="16818"/>
                    <a:pt x="56914" y="16166"/>
                    <a:pt x="55088" y="16166"/>
                  </a:cubicBezTo>
                  <a:cubicBezTo>
                    <a:pt x="54252" y="16166"/>
                    <a:pt x="53413" y="16303"/>
                    <a:pt x="52609" y="16575"/>
                  </a:cubicBezTo>
                  <a:cubicBezTo>
                    <a:pt x="53323" y="15552"/>
                    <a:pt x="55959" y="14637"/>
                    <a:pt x="56812" y="14357"/>
                  </a:cubicBezTo>
                  <a:cubicBezTo>
                    <a:pt x="58239" y="13846"/>
                    <a:pt x="59682" y="13582"/>
                    <a:pt x="61155" y="13427"/>
                  </a:cubicBezTo>
                  <a:close/>
                  <a:moveTo>
                    <a:pt x="40515" y="10740"/>
                  </a:moveTo>
                  <a:cubicBezTo>
                    <a:pt x="43391" y="10740"/>
                    <a:pt x="46078" y="13138"/>
                    <a:pt x="47413" y="15521"/>
                  </a:cubicBezTo>
                  <a:cubicBezTo>
                    <a:pt x="47134" y="15598"/>
                    <a:pt x="46855" y="15676"/>
                    <a:pt x="46560" y="15753"/>
                  </a:cubicBezTo>
                  <a:cubicBezTo>
                    <a:pt x="45646" y="12878"/>
                    <a:pt x="43248" y="11533"/>
                    <a:pt x="40779" y="11533"/>
                  </a:cubicBezTo>
                  <a:cubicBezTo>
                    <a:pt x="38094" y="11533"/>
                    <a:pt x="35326" y="13123"/>
                    <a:pt x="34292" y="16063"/>
                  </a:cubicBezTo>
                  <a:cubicBezTo>
                    <a:pt x="34252" y="16185"/>
                    <a:pt x="34363" y="16287"/>
                    <a:pt x="34471" y="16287"/>
                  </a:cubicBezTo>
                  <a:cubicBezTo>
                    <a:pt x="34529" y="16287"/>
                    <a:pt x="34586" y="16258"/>
                    <a:pt x="34618" y="16188"/>
                  </a:cubicBezTo>
                  <a:cubicBezTo>
                    <a:pt x="35931" y="13636"/>
                    <a:pt x="38479" y="12100"/>
                    <a:pt x="40894" y="12100"/>
                  </a:cubicBezTo>
                  <a:cubicBezTo>
                    <a:pt x="42986" y="12100"/>
                    <a:pt x="44979" y="13251"/>
                    <a:pt x="45987" y="15893"/>
                  </a:cubicBezTo>
                  <a:cubicBezTo>
                    <a:pt x="45242" y="16110"/>
                    <a:pt x="44529" y="16343"/>
                    <a:pt x="43846" y="16715"/>
                  </a:cubicBezTo>
                  <a:cubicBezTo>
                    <a:pt x="42373" y="17506"/>
                    <a:pt x="41179" y="18638"/>
                    <a:pt x="40326" y="20049"/>
                  </a:cubicBezTo>
                  <a:cubicBezTo>
                    <a:pt x="40046" y="18762"/>
                    <a:pt x="39023" y="18095"/>
                    <a:pt x="37782" y="17552"/>
                  </a:cubicBezTo>
                  <a:cubicBezTo>
                    <a:pt x="36324" y="16901"/>
                    <a:pt x="34820" y="16498"/>
                    <a:pt x="33377" y="15970"/>
                  </a:cubicBezTo>
                  <a:cubicBezTo>
                    <a:pt x="33424" y="15924"/>
                    <a:pt x="33439" y="15862"/>
                    <a:pt x="33439" y="15784"/>
                  </a:cubicBezTo>
                  <a:cubicBezTo>
                    <a:pt x="33439" y="15707"/>
                    <a:pt x="33424" y="15629"/>
                    <a:pt x="33408" y="15536"/>
                  </a:cubicBezTo>
                  <a:cubicBezTo>
                    <a:pt x="34742" y="12884"/>
                    <a:pt x="37286" y="10868"/>
                    <a:pt x="40326" y="10744"/>
                  </a:cubicBezTo>
                  <a:cubicBezTo>
                    <a:pt x="40389" y="10741"/>
                    <a:pt x="40452" y="10740"/>
                    <a:pt x="40515" y="10740"/>
                  </a:cubicBezTo>
                  <a:close/>
                  <a:moveTo>
                    <a:pt x="33036" y="21988"/>
                  </a:moveTo>
                  <a:cubicBezTo>
                    <a:pt x="33052" y="22004"/>
                    <a:pt x="33067" y="22035"/>
                    <a:pt x="33114" y="22035"/>
                  </a:cubicBezTo>
                  <a:cubicBezTo>
                    <a:pt x="33765" y="22267"/>
                    <a:pt x="34447" y="22841"/>
                    <a:pt x="34292" y="23632"/>
                  </a:cubicBezTo>
                  <a:cubicBezTo>
                    <a:pt x="34173" y="24204"/>
                    <a:pt x="33669" y="24483"/>
                    <a:pt x="33161" y="24483"/>
                  </a:cubicBezTo>
                  <a:cubicBezTo>
                    <a:pt x="33008" y="24483"/>
                    <a:pt x="32854" y="24458"/>
                    <a:pt x="32710" y="24408"/>
                  </a:cubicBezTo>
                  <a:cubicBezTo>
                    <a:pt x="32012" y="24206"/>
                    <a:pt x="31345" y="23508"/>
                    <a:pt x="31749" y="22748"/>
                  </a:cubicBezTo>
                  <a:cubicBezTo>
                    <a:pt x="32028" y="22236"/>
                    <a:pt x="32524" y="22081"/>
                    <a:pt x="33036" y="21988"/>
                  </a:cubicBezTo>
                  <a:close/>
                  <a:moveTo>
                    <a:pt x="46684" y="21957"/>
                  </a:moveTo>
                  <a:lnTo>
                    <a:pt x="46684" y="21957"/>
                  </a:lnTo>
                  <a:cubicBezTo>
                    <a:pt x="46669" y="22066"/>
                    <a:pt x="46715" y="22190"/>
                    <a:pt x="46840" y="22236"/>
                  </a:cubicBezTo>
                  <a:cubicBezTo>
                    <a:pt x="47475" y="22546"/>
                    <a:pt x="47910" y="23275"/>
                    <a:pt x="47615" y="23973"/>
                  </a:cubicBezTo>
                  <a:cubicBezTo>
                    <a:pt x="47405" y="24449"/>
                    <a:pt x="46879" y="24743"/>
                    <a:pt x="46364" y="24743"/>
                  </a:cubicBezTo>
                  <a:cubicBezTo>
                    <a:pt x="46157" y="24743"/>
                    <a:pt x="45952" y="24696"/>
                    <a:pt x="45769" y="24594"/>
                  </a:cubicBezTo>
                  <a:cubicBezTo>
                    <a:pt x="45165" y="24237"/>
                    <a:pt x="44901" y="23384"/>
                    <a:pt x="45227" y="22764"/>
                  </a:cubicBezTo>
                  <a:cubicBezTo>
                    <a:pt x="45521" y="22221"/>
                    <a:pt x="46095" y="21988"/>
                    <a:pt x="46684" y="21957"/>
                  </a:cubicBezTo>
                  <a:close/>
                  <a:moveTo>
                    <a:pt x="66769" y="17723"/>
                  </a:moveTo>
                  <a:cubicBezTo>
                    <a:pt x="69313" y="17956"/>
                    <a:pt x="71810" y="18871"/>
                    <a:pt x="74307" y="19972"/>
                  </a:cubicBezTo>
                  <a:cubicBezTo>
                    <a:pt x="75393" y="20453"/>
                    <a:pt x="76835" y="20871"/>
                    <a:pt x="77890" y="21507"/>
                  </a:cubicBezTo>
                  <a:cubicBezTo>
                    <a:pt x="76869" y="21377"/>
                    <a:pt x="75839" y="21307"/>
                    <a:pt x="74817" y="21307"/>
                  </a:cubicBezTo>
                  <a:cubicBezTo>
                    <a:pt x="70621" y="21307"/>
                    <a:pt x="66539" y="22485"/>
                    <a:pt x="63621" y="25478"/>
                  </a:cubicBezTo>
                  <a:cubicBezTo>
                    <a:pt x="65203" y="23151"/>
                    <a:pt x="66227" y="20654"/>
                    <a:pt x="66769" y="17801"/>
                  </a:cubicBezTo>
                  <a:lnTo>
                    <a:pt x="66769" y="17723"/>
                  </a:lnTo>
                  <a:close/>
                  <a:moveTo>
                    <a:pt x="12579" y="18964"/>
                  </a:moveTo>
                  <a:cubicBezTo>
                    <a:pt x="13339" y="21414"/>
                    <a:pt x="14657" y="23989"/>
                    <a:pt x="16735" y="25555"/>
                  </a:cubicBezTo>
                  <a:cubicBezTo>
                    <a:pt x="13505" y="24216"/>
                    <a:pt x="10086" y="23546"/>
                    <a:pt x="6631" y="23546"/>
                  </a:cubicBezTo>
                  <a:cubicBezTo>
                    <a:pt x="5127" y="23546"/>
                    <a:pt x="3616" y="23673"/>
                    <a:pt x="2110" y="23927"/>
                  </a:cubicBezTo>
                  <a:cubicBezTo>
                    <a:pt x="2668" y="23710"/>
                    <a:pt x="3444" y="23555"/>
                    <a:pt x="3785" y="23446"/>
                  </a:cubicBezTo>
                  <a:cubicBezTo>
                    <a:pt x="5181" y="22888"/>
                    <a:pt x="6437" y="22112"/>
                    <a:pt x="7724" y="21352"/>
                  </a:cubicBezTo>
                  <a:cubicBezTo>
                    <a:pt x="9306" y="20437"/>
                    <a:pt x="10919" y="19522"/>
                    <a:pt x="12579" y="18964"/>
                  </a:cubicBezTo>
                  <a:close/>
                  <a:moveTo>
                    <a:pt x="15562" y="18438"/>
                  </a:moveTo>
                  <a:cubicBezTo>
                    <a:pt x="16622" y="18438"/>
                    <a:pt x="17698" y="18657"/>
                    <a:pt x="18798" y="19181"/>
                  </a:cubicBezTo>
                  <a:cubicBezTo>
                    <a:pt x="18860" y="19212"/>
                    <a:pt x="18922" y="19212"/>
                    <a:pt x="18984" y="19212"/>
                  </a:cubicBezTo>
                  <a:cubicBezTo>
                    <a:pt x="17526" y="20871"/>
                    <a:pt x="17433" y="23477"/>
                    <a:pt x="17976" y="25679"/>
                  </a:cubicBezTo>
                  <a:cubicBezTo>
                    <a:pt x="15526" y="23989"/>
                    <a:pt x="14114" y="21678"/>
                    <a:pt x="13122" y="18793"/>
                  </a:cubicBezTo>
                  <a:cubicBezTo>
                    <a:pt x="13928" y="18570"/>
                    <a:pt x="14740" y="18438"/>
                    <a:pt x="15562" y="18438"/>
                  </a:cubicBezTo>
                  <a:close/>
                  <a:moveTo>
                    <a:pt x="24800" y="18845"/>
                  </a:moveTo>
                  <a:cubicBezTo>
                    <a:pt x="25689" y="18845"/>
                    <a:pt x="26592" y="18975"/>
                    <a:pt x="27437" y="19134"/>
                  </a:cubicBezTo>
                  <a:cubicBezTo>
                    <a:pt x="27173" y="19956"/>
                    <a:pt x="26910" y="20794"/>
                    <a:pt x="26600" y="21662"/>
                  </a:cubicBezTo>
                  <a:cubicBezTo>
                    <a:pt x="26119" y="23043"/>
                    <a:pt x="25933" y="24222"/>
                    <a:pt x="26429" y="25493"/>
                  </a:cubicBezTo>
                  <a:cubicBezTo>
                    <a:pt x="25785" y="25228"/>
                    <a:pt x="25134" y="25109"/>
                    <a:pt x="24473" y="25109"/>
                  </a:cubicBezTo>
                  <a:cubicBezTo>
                    <a:pt x="23703" y="25109"/>
                    <a:pt x="22919" y="25271"/>
                    <a:pt x="22117" y="25555"/>
                  </a:cubicBezTo>
                  <a:cubicBezTo>
                    <a:pt x="21419" y="25804"/>
                    <a:pt x="20783" y="26098"/>
                    <a:pt x="20148" y="26393"/>
                  </a:cubicBezTo>
                  <a:cubicBezTo>
                    <a:pt x="19543" y="24284"/>
                    <a:pt x="19310" y="21771"/>
                    <a:pt x="21078" y="20127"/>
                  </a:cubicBezTo>
                  <a:cubicBezTo>
                    <a:pt x="22111" y="19151"/>
                    <a:pt x="23438" y="18845"/>
                    <a:pt x="24800" y="18845"/>
                  </a:cubicBezTo>
                  <a:close/>
                  <a:moveTo>
                    <a:pt x="65554" y="17678"/>
                  </a:moveTo>
                  <a:cubicBezTo>
                    <a:pt x="65753" y="17678"/>
                    <a:pt x="65951" y="17683"/>
                    <a:pt x="66149" y="17692"/>
                  </a:cubicBezTo>
                  <a:cubicBezTo>
                    <a:pt x="65513" y="20996"/>
                    <a:pt x="64133" y="23632"/>
                    <a:pt x="62442" y="26486"/>
                  </a:cubicBezTo>
                  <a:cubicBezTo>
                    <a:pt x="62892" y="23756"/>
                    <a:pt x="62566" y="20918"/>
                    <a:pt x="60736" y="18778"/>
                  </a:cubicBezTo>
                  <a:cubicBezTo>
                    <a:pt x="60814" y="18747"/>
                    <a:pt x="60907" y="18716"/>
                    <a:pt x="60969" y="18607"/>
                  </a:cubicBezTo>
                  <a:cubicBezTo>
                    <a:pt x="60984" y="18592"/>
                    <a:pt x="60984" y="18576"/>
                    <a:pt x="61000" y="18530"/>
                  </a:cubicBezTo>
                  <a:cubicBezTo>
                    <a:pt x="62547" y="17941"/>
                    <a:pt x="64058" y="17678"/>
                    <a:pt x="65554" y="17678"/>
                  </a:cubicBezTo>
                  <a:close/>
                  <a:moveTo>
                    <a:pt x="24515" y="17775"/>
                  </a:moveTo>
                  <a:cubicBezTo>
                    <a:pt x="25605" y="17775"/>
                    <a:pt x="26707" y="17912"/>
                    <a:pt x="27732" y="18049"/>
                  </a:cubicBezTo>
                  <a:cubicBezTo>
                    <a:pt x="27701" y="18204"/>
                    <a:pt x="27639" y="18390"/>
                    <a:pt x="27608" y="18545"/>
                  </a:cubicBezTo>
                  <a:cubicBezTo>
                    <a:pt x="26714" y="18375"/>
                    <a:pt x="25771" y="18247"/>
                    <a:pt x="24845" y="18247"/>
                  </a:cubicBezTo>
                  <a:cubicBezTo>
                    <a:pt x="23229" y="18247"/>
                    <a:pt x="21662" y="18637"/>
                    <a:pt x="20489" y="19879"/>
                  </a:cubicBezTo>
                  <a:cubicBezTo>
                    <a:pt x="18767" y="21693"/>
                    <a:pt x="18860" y="24377"/>
                    <a:pt x="19791" y="26548"/>
                  </a:cubicBezTo>
                  <a:cubicBezTo>
                    <a:pt x="19496" y="26688"/>
                    <a:pt x="19217" y="26812"/>
                    <a:pt x="18922" y="26936"/>
                  </a:cubicBezTo>
                  <a:lnTo>
                    <a:pt x="18922" y="26920"/>
                  </a:lnTo>
                  <a:cubicBezTo>
                    <a:pt x="18953" y="26843"/>
                    <a:pt x="18953" y="26750"/>
                    <a:pt x="18938" y="26703"/>
                  </a:cubicBezTo>
                  <a:cubicBezTo>
                    <a:pt x="19093" y="26657"/>
                    <a:pt x="19170" y="26408"/>
                    <a:pt x="19000" y="26315"/>
                  </a:cubicBezTo>
                  <a:cubicBezTo>
                    <a:pt x="18876" y="26253"/>
                    <a:pt x="18798" y="26176"/>
                    <a:pt x="18690" y="26114"/>
                  </a:cubicBezTo>
                  <a:cubicBezTo>
                    <a:pt x="18162" y="23865"/>
                    <a:pt x="18085" y="20980"/>
                    <a:pt x="19729" y="19398"/>
                  </a:cubicBezTo>
                  <a:cubicBezTo>
                    <a:pt x="21047" y="18127"/>
                    <a:pt x="22766" y="17775"/>
                    <a:pt x="24515" y="17775"/>
                  </a:cubicBezTo>
                  <a:close/>
                  <a:moveTo>
                    <a:pt x="54948" y="16815"/>
                  </a:moveTo>
                  <a:cubicBezTo>
                    <a:pt x="56843" y="16815"/>
                    <a:pt x="58677" y="17515"/>
                    <a:pt x="60100" y="19026"/>
                  </a:cubicBezTo>
                  <a:cubicBezTo>
                    <a:pt x="62256" y="21414"/>
                    <a:pt x="62194" y="24780"/>
                    <a:pt x="61527" y="27711"/>
                  </a:cubicBezTo>
                  <a:cubicBezTo>
                    <a:pt x="61326" y="27587"/>
                    <a:pt x="61108" y="27494"/>
                    <a:pt x="60891" y="27385"/>
                  </a:cubicBezTo>
                  <a:cubicBezTo>
                    <a:pt x="60907" y="27354"/>
                    <a:pt x="60938" y="27339"/>
                    <a:pt x="60938" y="27323"/>
                  </a:cubicBezTo>
                  <a:cubicBezTo>
                    <a:pt x="63027" y="22694"/>
                    <a:pt x="59262" y="17572"/>
                    <a:pt x="54689" y="17572"/>
                  </a:cubicBezTo>
                  <a:cubicBezTo>
                    <a:pt x="53761" y="17572"/>
                    <a:pt x="52801" y="17782"/>
                    <a:pt x="51849" y="18250"/>
                  </a:cubicBezTo>
                  <a:cubicBezTo>
                    <a:pt x="51681" y="18335"/>
                    <a:pt x="51779" y="18585"/>
                    <a:pt x="51938" y="18585"/>
                  </a:cubicBezTo>
                  <a:cubicBezTo>
                    <a:pt x="51954" y="18585"/>
                    <a:pt x="51971" y="18582"/>
                    <a:pt x="51989" y="18576"/>
                  </a:cubicBezTo>
                  <a:cubicBezTo>
                    <a:pt x="52795" y="18327"/>
                    <a:pt x="53586" y="18210"/>
                    <a:pt x="54343" y="18210"/>
                  </a:cubicBezTo>
                  <a:cubicBezTo>
                    <a:pt x="58815" y="18210"/>
                    <a:pt x="62110" y="22276"/>
                    <a:pt x="60426" y="27091"/>
                  </a:cubicBezTo>
                  <a:lnTo>
                    <a:pt x="60426" y="27106"/>
                  </a:lnTo>
                  <a:cubicBezTo>
                    <a:pt x="58659" y="26147"/>
                    <a:pt x="56934" y="25116"/>
                    <a:pt x="55040" y="25116"/>
                  </a:cubicBezTo>
                  <a:cubicBezTo>
                    <a:pt x="54606" y="25116"/>
                    <a:pt x="54164" y="25170"/>
                    <a:pt x="53710" y="25292"/>
                  </a:cubicBezTo>
                  <a:cubicBezTo>
                    <a:pt x="53927" y="22469"/>
                    <a:pt x="52128" y="20127"/>
                    <a:pt x="51368" y="17568"/>
                  </a:cubicBezTo>
                  <a:lnTo>
                    <a:pt x="51368" y="17568"/>
                  </a:lnTo>
                  <a:cubicBezTo>
                    <a:pt x="51394" y="17574"/>
                    <a:pt x="51420" y="17578"/>
                    <a:pt x="51444" y="17578"/>
                  </a:cubicBezTo>
                  <a:cubicBezTo>
                    <a:pt x="51479" y="17578"/>
                    <a:pt x="51512" y="17571"/>
                    <a:pt x="51539" y="17552"/>
                  </a:cubicBezTo>
                  <a:cubicBezTo>
                    <a:pt x="52646" y="17069"/>
                    <a:pt x="53808" y="16815"/>
                    <a:pt x="54948" y="16815"/>
                  </a:cubicBezTo>
                  <a:close/>
                  <a:moveTo>
                    <a:pt x="30932" y="17253"/>
                  </a:moveTo>
                  <a:cubicBezTo>
                    <a:pt x="30980" y="17253"/>
                    <a:pt x="31030" y="17255"/>
                    <a:pt x="31082" y="17258"/>
                  </a:cubicBezTo>
                  <a:cubicBezTo>
                    <a:pt x="32121" y="17320"/>
                    <a:pt x="33874" y="18312"/>
                    <a:pt x="34742" y="18700"/>
                  </a:cubicBezTo>
                  <a:cubicBezTo>
                    <a:pt x="36076" y="19289"/>
                    <a:pt x="36929" y="19631"/>
                    <a:pt x="37410" y="21104"/>
                  </a:cubicBezTo>
                  <a:cubicBezTo>
                    <a:pt x="38139" y="23229"/>
                    <a:pt x="37984" y="25679"/>
                    <a:pt x="37922" y="27928"/>
                  </a:cubicBezTo>
                  <a:cubicBezTo>
                    <a:pt x="37281" y="27516"/>
                    <a:pt x="36542" y="27286"/>
                    <a:pt x="35795" y="27286"/>
                  </a:cubicBezTo>
                  <a:cubicBezTo>
                    <a:pt x="35474" y="27286"/>
                    <a:pt x="35152" y="27328"/>
                    <a:pt x="34835" y="27417"/>
                  </a:cubicBezTo>
                  <a:cubicBezTo>
                    <a:pt x="34758" y="27013"/>
                    <a:pt x="34649" y="26610"/>
                    <a:pt x="34540" y="26191"/>
                  </a:cubicBezTo>
                  <a:cubicBezTo>
                    <a:pt x="34432" y="25726"/>
                    <a:pt x="34385" y="25230"/>
                    <a:pt x="34215" y="24795"/>
                  </a:cubicBezTo>
                  <a:cubicBezTo>
                    <a:pt x="34540" y="24547"/>
                    <a:pt x="34804" y="24222"/>
                    <a:pt x="34897" y="23818"/>
                  </a:cubicBezTo>
                  <a:cubicBezTo>
                    <a:pt x="35145" y="22686"/>
                    <a:pt x="34277" y="21756"/>
                    <a:pt x="33253" y="21507"/>
                  </a:cubicBezTo>
                  <a:cubicBezTo>
                    <a:pt x="33224" y="21504"/>
                    <a:pt x="33197" y="21502"/>
                    <a:pt x="33173" y="21502"/>
                  </a:cubicBezTo>
                  <a:cubicBezTo>
                    <a:pt x="33093" y="21502"/>
                    <a:pt x="33037" y="21522"/>
                    <a:pt x="32990" y="21569"/>
                  </a:cubicBezTo>
                  <a:cubicBezTo>
                    <a:pt x="32136" y="21569"/>
                    <a:pt x="31268" y="22050"/>
                    <a:pt x="31051" y="22934"/>
                  </a:cubicBezTo>
                  <a:cubicBezTo>
                    <a:pt x="30818" y="23973"/>
                    <a:pt x="31780" y="24857"/>
                    <a:pt x="32726" y="25075"/>
                  </a:cubicBezTo>
                  <a:cubicBezTo>
                    <a:pt x="32862" y="25107"/>
                    <a:pt x="33003" y="25123"/>
                    <a:pt x="33145" y="25123"/>
                  </a:cubicBezTo>
                  <a:cubicBezTo>
                    <a:pt x="33343" y="25123"/>
                    <a:pt x="33544" y="25091"/>
                    <a:pt x="33734" y="25028"/>
                  </a:cubicBezTo>
                  <a:cubicBezTo>
                    <a:pt x="33765" y="25850"/>
                    <a:pt x="34106" y="26796"/>
                    <a:pt x="34494" y="27525"/>
                  </a:cubicBezTo>
                  <a:lnTo>
                    <a:pt x="34199" y="27649"/>
                  </a:lnTo>
                  <a:cubicBezTo>
                    <a:pt x="33346" y="28083"/>
                    <a:pt x="32803" y="28626"/>
                    <a:pt x="32509" y="29200"/>
                  </a:cubicBezTo>
                  <a:cubicBezTo>
                    <a:pt x="30260" y="27572"/>
                    <a:pt x="27716" y="25695"/>
                    <a:pt x="28414" y="22515"/>
                  </a:cubicBezTo>
                  <a:cubicBezTo>
                    <a:pt x="28647" y="21414"/>
                    <a:pt x="29236" y="20329"/>
                    <a:pt x="29562" y="19243"/>
                  </a:cubicBezTo>
                  <a:cubicBezTo>
                    <a:pt x="29875" y="18141"/>
                    <a:pt x="29773" y="17253"/>
                    <a:pt x="30932" y="17253"/>
                  </a:cubicBezTo>
                  <a:close/>
                  <a:moveTo>
                    <a:pt x="48961" y="17527"/>
                  </a:moveTo>
                  <a:cubicBezTo>
                    <a:pt x="49023" y="17527"/>
                    <a:pt x="49071" y="17535"/>
                    <a:pt x="49104" y="17552"/>
                  </a:cubicBezTo>
                  <a:cubicBezTo>
                    <a:pt x="49166" y="17568"/>
                    <a:pt x="49662" y="19507"/>
                    <a:pt x="49740" y="19708"/>
                  </a:cubicBezTo>
                  <a:cubicBezTo>
                    <a:pt x="50128" y="20639"/>
                    <a:pt x="50686" y="21492"/>
                    <a:pt x="50965" y="22469"/>
                  </a:cubicBezTo>
                  <a:cubicBezTo>
                    <a:pt x="51896" y="25928"/>
                    <a:pt x="48809" y="27882"/>
                    <a:pt x="46467" y="29665"/>
                  </a:cubicBezTo>
                  <a:cubicBezTo>
                    <a:pt x="46250" y="29061"/>
                    <a:pt x="45909" y="28518"/>
                    <a:pt x="45382" y="28099"/>
                  </a:cubicBezTo>
                  <a:cubicBezTo>
                    <a:pt x="45165" y="27928"/>
                    <a:pt x="44963" y="27804"/>
                    <a:pt x="44730" y="27696"/>
                  </a:cubicBezTo>
                  <a:cubicBezTo>
                    <a:pt x="45009" y="26889"/>
                    <a:pt x="45289" y="26160"/>
                    <a:pt x="45738" y="25400"/>
                  </a:cubicBezTo>
                  <a:cubicBezTo>
                    <a:pt x="45754" y="25369"/>
                    <a:pt x="45769" y="25323"/>
                    <a:pt x="45769" y="25292"/>
                  </a:cubicBezTo>
                  <a:cubicBezTo>
                    <a:pt x="45965" y="25357"/>
                    <a:pt x="46169" y="25388"/>
                    <a:pt x="46373" y="25388"/>
                  </a:cubicBezTo>
                  <a:cubicBezTo>
                    <a:pt x="47142" y="25388"/>
                    <a:pt x="47913" y="24948"/>
                    <a:pt x="48220" y="24237"/>
                  </a:cubicBezTo>
                  <a:cubicBezTo>
                    <a:pt x="48639" y="23244"/>
                    <a:pt x="48096" y="22112"/>
                    <a:pt x="47150" y="21693"/>
                  </a:cubicBezTo>
                  <a:cubicBezTo>
                    <a:pt x="47150" y="21693"/>
                    <a:pt x="47150" y="21678"/>
                    <a:pt x="47119" y="21678"/>
                  </a:cubicBezTo>
                  <a:cubicBezTo>
                    <a:pt x="46876" y="21548"/>
                    <a:pt x="46613" y="21489"/>
                    <a:pt x="46349" y="21489"/>
                  </a:cubicBezTo>
                  <a:cubicBezTo>
                    <a:pt x="45633" y="21489"/>
                    <a:pt x="44916" y="21929"/>
                    <a:pt x="44622" y="22609"/>
                  </a:cubicBezTo>
                  <a:cubicBezTo>
                    <a:pt x="44234" y="23462"/>
                    <a:pt x="44575" y="24532"/>
                    <a:pt x="45304" y="25059"/>
                  </a:cubicBezTo>
                  <a:lnTo>
                    <a:pt x="45242" y="25106"/>
                  </a:lnTo>
                  <a:cubicBezTo>
                    <a:pt x="44777" y="25804"/>
                    <a:pt x="44389" y="26703"/>
                    <a:pt x="44312" y="27556"/>
                  </a:cubicBezTo>
                  <a:cubicBezTo>
                    <a:pt x="43981" y="27446"/>
                    <a:pt x="43636" y="27389"/>
                    <a:pt x="43291" y="27389"/>
                  </a:cubicBezTo>
                  <a:cubicBezTo>
                    <a:pt x="42763" y="27389"/>
                    <a:pt x="42237" y="27523"/>
                    <a:pt x="41768" y="27804"/>
                  </a:cubicBezTo>
                  <a:cubicBezTo>
                    <a:pt x="41721" y="27851"/>
                    <a:pt x="41659" y="27882"/>
                    <a:pt x="41582" y="27928"/>
                  </a:cubicBezTo>
                  <a:cubicBezTo>
                    <a:pt x="41597" y="24702"/>
                    <a:pt x="41489" y="20809"/>
                    <a:pt x="44792" y="19057"/>
                  </a:cubicBezTo>
                  <a:cubicBezTo>
                    <a:pt x="45310" y="18798"/>
                    <a:pt x="48184" y="17527"/>
                    <a:pt x="48961" y="17527"/>
                  </a:cubicBezTo>
                  <a:close/>
                  <a:moveTo>
                    <a:pt x="76483" y="21818"/>
                  </a:moveTo>
                  <a:cubicBezTo>
                    <a:pt x="77542" y="21818"/>
                    <a:pt x="78423" y="22019"/>
                    <a:pt x="77936" y="23012"/>
                  </a:cubicBezTo>
                  <a:cubicBezTo>
                    <a:pt x="77145" y="24609"/>
                    <a:pt x="74369" y="26579"/>
                    <a:pt x="72958" y="27773"/>
                  </a:cubicBezTo>
                  <a:cubicBezTo>
                    <a:pt x="70290" y="29960"/>
                    <a:pt x="67250" y="31123"/>
                    <a:pt x="63838" y="31496"/>
                  </a:cubicBezTo>
                  <a:cubicBezTo>
                    <a:pt x="64226" y="30798"/>
                    <a:pt x="64738" y="30115"/>
                    <a:pt x="65451" y="29433"/>
                  </a:cubicBezTo>
                  <a:cubicBezTo>
                    <a:pt x="65699" y="29200"/>
                    <a:pt x="65513" y="28797"/>
                    <a:pt x="65172" y="28797"/>
                  </a:cubicBezTo>
                  <a:cubicBezTo>
                    <a:pt x="64148" y="28766"/>
                    <a:pt x="63156" y="28471"/>
                    <a:pt x="62210" y="28037"/>
                  </a:cubicBezTo>
                  <a:cubicBezTo>
                    <a:pt x="64071" y="25385"/>
                    <a:pt x="66630" y="23446"/>
                    <a:pt x="69778" y="22546"/>
                  </a:cubicBezTo>
                  <a:cubicBezTo>
                    <a:pt x="71298" y="22128"/>
                    <a:pt x="72911" y="21926"/>
                    <a:pt x="74509" y="21911"/>
                  </a:cubicBezTo>
                  <a:cubicBezTo>
                    <a:pt x="75019" y="21904"/>
                    <a:pt x="75789" y="21818"/>
                    <a:pt x="76483" y="21818"/>
                  </a:cubicBezTo>
                  <a:close/>
                  <a:moveTo>
                    <a:pt x="5847" y="24177"/>
                  </a:moveTo>
                  <a:cubicBezTo>
                    <a:pt x="10174" y="24177"/>
                    <a:pt x="14357" y="25162"/>
                    <a:pt x="18426" y="27075"/>
                  </a:cubicBezTo>
                  <a:cubicBezTo>
                    <a:pt x="18426" y="27091"/>
                    <a:pt x="18457" y="27106"/>
                    <a:pt x="18457" y="27106"/>
                  </a:cubicBezTo>
                  <a:cubicBezTo>
                    <a:pt x="17162" y="27655"/>
                    <a:pt x="15821" y="28084"/>
                    <a:pt x="14230" y="28084"/>
                  </a:cubicBezTo>
                  <a:cubicBezTo>
                    <a:pt x="14202" y="28084"/>
                    <a:pt x="14174" y="28084"/>
                    <a:pt x="14145" y="28083"/>
                  </a:cubicBezTo>
                  <a:cubicBezTo>
                    <a:pt x="13804" y="28083"/>
                    <a:pt x="13680" y="28471"/>
                    <a:pt x="13882" y="28719"/>
                  </a:cubicBezTo>
                  <a:cubicBezTo>
                    <a:pt x="14533" y="29495"/>
                    <a:pt x="14936" y="30503"/>
                    <a:pt x="15293" y="31589"/>
                  </a:cubicBezTo>
                  <a:cubicBezTo>
                    <a:pt x="9725" y="31496"/>
                    <a:pt x="4917" y="28967"/>
                    <a:pt x="1412" y="24671"/>
                  </a:cubicBezTo>
                  <a:lnTo>
                    <a:pt x="1412" y="24516"/>
                  </a:lnTo>
                  <a:cubicBezTo>
                    <a:pt x="2908" y="24289"/>
                    <a:pt x="4386" y="24177"/>
                    <a:pt x="5847" y="24177"/>
                  </a:cubicBezTo>
                  <a:close/>
                  <a:moveTo>
                    <a:pt x="29019" y="13954"/>
                  </a:moveTo>
                  <a:cubicBezTo>
                    <a:pt x="30027" y="15040"/>
                    <a:pt x="31206" y="15815"/>
                    <a:pt x="32648" y="16420"/>
                  </a:cubicBezTo>
                  <a:cubicBezTo>
                    <a:pt x="34897" y="17351"/>
                    <a:pt x="39085" y="17676"/>
                    <a:pt x="39860" y="20375"/>
                  </a:cubicBezTo>
                  <a:cubicBezTo>
                    <a:pt x="39814" y="20422"/>
                    <a:pt x="39814" y="20437"/>
                    <a:pt x="39814" y="20453"/>
                  </a:cubicBezTo>
                  <a:cubicBezTo>
                    <a:pt x="39581" y="23291"/>
                    <a:pt x="39007" y="26688"/>
                    <a:pt x="39395" y="29588"/>
                  </a:cubicBezTo>
                  <a:cubicBezTo>
                    <a:pt x="39240" y="29247"/>
                    <a:pt x="39023" y="28905"/>
                    <a:pt x="38790" y="28626"/>
                  </a:cubicBezTo>
                  <a:cubicBezTo>
                    <a:pt x="38728" y="28549"/>
                    <a:pt x="38651" y="28487"/>
                    <a:pt x="38573" y="28409"/>
                  </a:cubicBezTo>
                  <a:cubicBezTo>
                    <a:pt x="38588" y="28363"/>
                    <a:pt x="38588" y="28332"/>
                    <a:pt x="38588" y="28285"/>
                  </a:cubicBezTo>
                  <a:cubicBezTo>
                    <a:pt x="38651" y="25974"/>
                    <a:pt x="39255" y="22050"/>
                    <a:pt x="37922" y="19972"/>
                  </a:cubicBezTo>
                  <a:cubicBezTo>
                    <a:pt x="36526" y="17801"/>
                    <a:pt x="32214" y="16870"/>
                    <a:pt x="29981" y="16188"/>
                  </a:cubicBezTo>
                  <a:cubicBezTo>
                    <a:pt x="29953" y="16176"/>
                    <a:pt x="29924" y="16171"/>
                    <a:pt x="29895" y="16171"/>
                  </a:cubicBezTo>
                  <a:cubicBezTo>
                    <a:pt x="29763" y="16171"/>
                    <a:pt x="29631" y="16278"/>
                    <a:pt x="29593" y="16405"/>
                  </a:cubicBezTo>
                  <a:cubicBezTo>
                    <a:pt x="29190" y="18173"/>
                    <a:pt x="28693" y="19848"/>
                    <a:pt x="28088" y="21554"/>
                  </a:cubicBezTo>
                  <a:cubicBezTo>
                    <a:pt x="27716" y="22562"/>
                    <a:pt x="27266" y="23632"/>
                    <a:pt x="27530" y="24733"/>
                  </a:cubicBezTo>
                  <a:cubicBezTo>
                    <a:pt x="28026" y="26858"/>
                    <a:pt x="30586" y="28518"/>
                    <a:pt x="32354" y="29495"/>
                  </a:cubicBezTo>
                  <a:cubicBezTo>
                    <a:pt x="32369" y="29495"/>
                    <a:pt x="32369" y="29495"/>
                    <a:pt x="32385" y="29510"/>
                  </a:cubicBezTo>
                  <a:cubicBezTo>
                    <a:pt x="32152" y="30208"/>
                    <a:pt x="32230" y="30968"/>
                    <a:pt x="32524" y="31744"/>
                  </a:cubicBezTo>
                  <a:cubicBezTo>
                    <a:pt x="30834" y="29774"/>
                    <a:pt x="29050" y="27897"/>
                    <a:pt x="27158" y="26191"/>
                  </a:cubicBezTo>
                  <a:cubicBezTo>
                    <a:pt x="27235" y="26067"/>
                    <a:pt x="27235" y="25881"/>
                    <a:pt x="27065" y="25788"/>
                  </a:cubicBezTo>
                  <a:cubicBezTo>
                    <a:pt x="27034" y="25772"/>
                    <a:pt x="27018" y="25772"/>
                    <a:pt x="27003" y="25757"/>
                  </a:cubicBezTo>
                  <a:cubicBezTo>
                    <a:pt x="26227" y="23244"/>
                    <a:pt x="27608" y="21306"/>
                    <a:pt x="28321" y="18995"/>
                  </a:cubicBezTo>
                  <a:cubicBezTo>
                    <a:pt x="28817" y="17351"/>
                    <a:pt x="29019" y="15676"/>
                    <a:pt x="29019" y="13954"/>
                  </a:cubicBezTo>
                  <a:close/>
                  <a:moveTo>
                    <a:pt x="50360" y="15102"/>
                  </a:moveTo>
                  <a:lnTo>
                    <a:pt x="50360" y="15102"/>
                  </a:lnTo>
                  <a:cubicBezTo>
                    <a:pt x="50205" y="18778"/>
                    <a:pt x="53354" y="21616"/>
                    <a:pt x="53043" y="25338"/>
                  </a:cubicBezTo>
                  <a:cubicBezTo>
                    <a:pt x="50732" y="27820"/>
                    <a:pt x="48406" y="30286"/>
                    <a:pt x="46219" y="32860"/>
                  </a:cubicBezTo>
                  <a:cubicBezTo>
                    <a:pt x="46250" y="32767"/>
                    <a:pt x="46312" y="32674"/>
                    <a:pt x="46343" y="32566"/>
                  </a:cubicBezTo>
                  <a:cubicBezTo>
                    <a:pt x="46638" y="31852"/>
                    <a:pt x="46715" y="31061"/>
                    <a:pt x="46607" y="30317"/>
                  </a:cubicBezTo>
                  <a:cubicBezTo>
                    <a:pt x="46638" y="30301"/>
                    <a:pt x="46669" y="30301"/>
                    <a:pt x="46700" y="30286"/>
                  </a:cubicBezTo>
                  <a:cubicBezTo>
                    <a:pt x="48623" y="28797"/>
                    <a:pt x="51136" y="27277"/>
                    <a:pt x="51679" y="24702"/>
                  </a:cubicBezTo>
                  <a:cubicBezTo>
                    <a:pt x="52283" y="21833"/>
                    <a:pt x="49740" y="19600"/>
                    <a:pt x="49693" y="16792"/>
                  </a:cubicBezTo>
                  <a:cubicBezTo>
                    <a:pt x="49693" y="16619"/>
                    <a:pt x="49548" y="16498"/>
                    <a:pt x="49396" y="16498"/>
                  </a:cubicBezTo>
                  <a:cubicBezTo>
                    <a:pt x="49344" y="16498"/>
                    <a:pt x="49291" y="16512"/>
                    <a:pt x="49244" y="16544"/>
                  </a:cubicBezTo>
                  <a:cubicBezTo>
                    <a:pt x="47150" y="17754"/>
                    <a:pt x="43707" y="18095"/>
                    <a:pt x="42311" y="20236"/>
                  </a:cubicBezTo>
                  <a:cubicBezTo>
                    <a:pt x="40992" y="22298"/>
                    <a:pt x="41039" y="25509"/>
                    <a:pt x="41054" y="27913"/>
                  </a:cubicBezTo>
                  <a:cubicBezTo>
                    <a:pt x="40961" y="28021"/>
                    <a:pt x="40977" y="28176"/>
                    <a:pt x="41086" y="28270"/>
                  </a:cubicBezTo>
                  <a:lnTo>
                    <a:pt x="41086" y="28301"/>
                  </a:lnTo>
                  <a:cubicBezTo>
                    <a:pt x="40372" y="28967"/>
                    <a:pt x="39984" y="29852"/>
                    <a:pt x="39752" y="30813"/>
                  </a:cubicBezTo>
                  <a:cubicBezTo>
                    <a:pt x="39752" y="30782"/>
                    <a:pt x="39736" y="30767"/>
                    <a:pt x="39736" y="30751"/>
                  </a:cubicBezTo>
                  <a:cubicBezTo>
                    <a:pt x="40124" y="29216"/>
                    <a:pt x="40015" y="27572"/>
                    <a:pt x="40062" y="26005"/>
                  </a:cubicBezTo>
                  <a:cubicBezTo>
                    <a:pt x="40139" y="24268"/>
                    <a:pt x="40264" y="22546"/>
                    <a:pt x="40403" y="20825"/>
                  </a:cubicBezTo>
                  <a:cubicBezTo>
                    <a:pt x="41985" y="18669"/>
                    <a:pt x="43769" y="17242"/>
                    <a:pt x="46390" y="16498"/>
                  </a:cubicBezTo>
                  <a:cubicBezTo>
                    <a:pt x="47801" y="16095"/>
                    <a:pt x="49119" y="15862"/>
                    <a:pt x="50360" y="15102"/>
                  </a:cubicBezTo>
                  <a:close/>
                  <a:moveTo>
                    <a:pt x="23529" y="31356"/>
                  </a:moveTo>
                  <a:cubicBezTo>
                    <a:pt x="24009" y="31387"/>
                    <a:pt x="24506" y="31589"/>
                    <a:pt x="24738" y="32085"/>
                  </a:cubicBezTo>
                  <a:cubicBezTo>
                    <a:pt x="25033" y="32752"/>
                    <a:pt x="24661" y="33620"/>
                    <a:pt x="23978" y="33837"/>
                  </a:cubicBezTo>
                  <a:cubicBezTo>
                    <a:pt x="23861" y="33873"/>
                    <a:pt x="23738" y="33891"/>
                    <a:pt x="23615" y="33891"/>
                  </a:cubicBezTo>
                  <a:cubicBezTo>
                    <a:pt x="23156" y="33891"/>
                    <a:pt x="22694" y="33649"/>
                    <a:pt x="22474" y="33233"/>
                  </a:cubicBezTo>
                  <a:cubicBezTo>
                    <a:pt x="22257" y="32845"/>
                    <a:pt x="22272" y="32380"/>
                    <a:pt x="22505" y="32007"/>
                  </a:cubicBezTo>
                  <a:cubicBezTo>
                    <a:pt x="22722" y="31682"/>
                    <a:pt x="23048" y="31604"/>
                    <a:pt x="23420" y="31511"/>
                  </a:cubicBezTo>
                  <a:cubicBezTo>
                    <a:pt x="23498" y="31480"/>
                    <a:pt x="23529" y="31433"/>
                    <a:pt x="23529" y="31356"/>
                  </a:cubicBezTo>
                  <a:close/>
                  <a:moveTo>
                    <a:pt x="43480" y="28140"/>
                  </a:moveTo>
                  <a:cubicBezTo>
                    <a:pt x="46133" y="28140"/>
                    <a:pt x="46529" y="31412"/>
                    <a:pt x="45227" y="33372"/>
                  </a:cubicBezTo>
                  <a:cubicBezTo>
                    <a:pt x="45071" y="33589"/>
                    <a:pt x="44885" y="33822"/>
                    <a:pt x="44653" y="34024"/>
                  </a:cubicBezTo>
                  <a:cubicBezTo>
                    <a:pt x="43490" y="33000"/>
                    <a:pt x="42047" y="32318"/>
                    <a:pt x="40512" y="32178"/>
                  </a:cubicBezTo>
                  <a:cubicBezTo>
                    <a:pt x="40341" y="32162"/>
                    <a:pt x="40170" y="32162"/>
                    <a:pt x="39969" y="32162"/>
                  </a:cubicBezTo>
                  <a:cubicBezTo>
                    <a:pt x="39969" y="32131"/>
                    <a:pt x="39969" y="32085"/>
                    <a:pt x="39953" y="32023"/>
                  </a:cubicBezTo>
                  <a:cubicBezTo>
                    <a:pt x="40403" y="30286"/>
                    <a:pt x="40946" y="28440"/>
                    <a:pt x="42978" y="28176"/>
                  </a:cubicBezTo>
                  <a:cubicBezTo>
                    <a:pt x="43153" y="28152"/>
                    <a:pt x="43321" y="28140"/>
                    <a:pt x="43480" y="28140"/>
                  </a:cubicBezTo>
                  <a:close/>
                  <a:moveTo>
                    <a:pt x="1660" y="25633"/>
                  </a:moveTo>
                  <a:cubicBezTo>
                    <a:pt x="4343" y="29092"/>
                    <a:pt x="8283" y="31294"/>
                    <a:pt x="12548" y="31976"/>
                  </a:cubicBezTo>
                  <a:cubicBezTo>
                    <a:pt x="9927" y="32209"/>
                    <a:pt x="7244" y="33062"/>
                    <a:pt x="5026" y="34287"/>
                  </a:cubicBezTo>
                  <a:cubicBezTo>
                    <a:pt x="4452" y="33124"/>
                    <a:pt x="4018" y="31821"/>
                    <a:pt x="3630" y="30518"/>
                  </a:cubicBezTo>
                  <a:cubicBezTo>
                    <a:pt x="3413" y="29836"/>
                    <a:pt x="2187" y="27246"/>
                    <a:pt x="1660" y="25633"/>
                  </a:cubicBezTo>
                  <a:close/>
                  <a:moveTo>
                    <a:pt x="56021" y="31528"/>
                  </a:moveTo>
                  <a:cubicBezTo>
                    <a:pt x="56400" y="31528"/>
                    <a:pt x="56739" y="31657"/>
                    <a:pt x="56936" y="31961"/>
                  </a:cubicBezTo>
                  <a:cubicBezTo>
                    <a:pt x="56936" y="32054"/>
                    <a:pt x="56983" y="32147"/>
                    <a:pt x="57076" y="32209"/>
                  </a:cubicBezTo>
                  <a:cubicBezTo>
                    <a:pt x="57789" y="32752"/>
                    <a:pt x="57448" y="33775"/>
                    <a:pt x="56719" y="34117"/>
                  </a:cubicBezTo>
                  <a:cubicBezTo>
                    <a:pt x="56451" y="34251"/>
                    <a:pt x="56079" y="34325"/>
                    <a:pt x="55699" y="34325"/>
                  </a:cubicBezTo>
                  <a:cubicBezTo>
                    <a:pt x="55156" y="34325"/>
                    <a:pt x="54594" y="34175"/>
                    <a:pt x="54284" y="33837"/>
                  </a:cubicBezTo>
                  <a:cubicBezTo>
                    <a:pt x="53301" y="32749"/>
                    <a:pt x="54853" y="31528"/>
                    <a:pt x="56021" y="31528"/>
                  </a:cubicBezTo>
                  <a:close/>
                  <a:moveTo>
                    <a:pt x="78029" y="23911"/>
                  </a:moveTo>
                  <a:cubicBezTo>
                    <a:pt x="77192" y="26021"/>
                    <a:pt x="77192" y="28037"/>
                    <a:pt x="76882" y="30379"/>
                  </a:cubicBezTo>
                  <a:cubicBezTo>
                    <a:pt x="76665" y="32007"/>
                    <a:pt x="76215" y="33326"/>
                    <a:pt x="75501" y="34411"/>
                  </a:cubicBezTo>
                  <a:cubicBezTo>
                    <a:pt x="75501" y="34396"/>
                    <a:pt x="75486" y="34396"/>
                    <a:pt x="75486" y="34380"/>
                  </a:cubicBezTo>
                  <a:cubicBezTo>
                    <a:pt x="73237" y="32287"/>
                    <a:pt x="69422" y="31806"/>
                    <a:pt x="66165" y="31775"/>
                  </a:cubicBezTo>
                  <a:cubicBezTo>
                    <a:pt x="71004" y="30611"/>
                    <a:pt x="74462" y="27417"/>
                    <a:pt x="78029" y="23911"/>
                  </a:cubicBezTo>
                  <a:close/>
                  <a:moveTo>
                    <a:pt x="36070" y="27801"/>
                  </a:moveTo>
                  <a:cubicBezTo>
                    <a:pt x="37938" y="27801"/>
                    <a:pt x="39152" y="30098"/>
                    <a:pt x="39317" y="32162"/>
                  </a:cubicBezTo>
                  <a:cubicBezTo>
                    <a:pt x="37332" y="32287"/>
                    <a:pt x="35828" y="33202"/>
                    <a:pt x="34820" y="34489"/>
                  </a:cubicBezTo>
                  <a:cubicBezTo>
                    <a:pt x="34773" y="34473"/>
                    <a:pt x="34758" y="34458"/>
                    <a:pt x="34727" y="34442"/>
                  </a:cubicBezTo>
                  <a:cubicBezTo>
                    <a:pt x="33036" y="32442"/>
                    <a:pt x="31981" y="30177"/>
                    <a:pt x="34122" y="28564"/>
                  </a:cubicBezTo>
                  <a:cubicBezTo>
                    <a:pt x="34828" y="28029"/>
                    <a:pt x="35481" y="27801"/>
                    <a:pt x="36070" y="27801"/>
                  </a:cubicBezTo>
                  <a:close/>
                  <a:moveTo>
                    <a:pt x="54800" y="27777"/>
                  </a:moveTo>
                  <a:cubicBezTo>
                    <a:pt x="56166" y="27777"/>
                    <a:pt x="57475" y="28462"/>
                    <a:pt x="58797" y="29154"/>
                  </a:cubicBezTo>
                  <a:cubicBezTo>
                    <a:pt x="59278" y="29433"/>
                    <a:pt x="61357" y="29960"/>
                    <a:pt x="61527" y="30193"/>
                  </a:cubicBezTo>
                  <a:cubicBezTo>
                    <a:pt x="61605" y="30301"/>
                    <a:pt x="61667" y="30379"/>
                    <a:pt x="61729" y="30410"/>
                  </a:cubicBezTo>
                  <a:lnTo>
                    <a:pt x="61729" y="30503"/>
                  </a:lnTo>
                  <a:cubicBezTo>
                    <a:pt x="61744" y="30736"/>
                    <a:pt x="61062" y="31666"/>
                    <a:pt x="60969" y="31914"/>
                  </a:cubicBezTo>
                  <a:cubicBezTo>
                    <a:pt x="60643" y="32705"/>
                    <a:pt x="60488" y="33558"/>
                    <a:pt x="60193" y="34380"/>
                  </a:cubicBezTo>
                  <a:cubicBezTo>
                    <a:pt x="59355" y="36743"/>
                    <a:pt x="57340" y="37358"/>
                    <a:pt x="55147" y="37358"/>
                  </a:cubicBezTo>
                  <a:cubicBezTo>
                    <a:pt x="53727" y="37358"/>
                    <a:pt x="52232" y="37100"/>
                    <a:pt x="50934" y="36893"/>
                  </a:cubicBezTo>
                  <a:cubicBezTo>
                    <a:pt x="51446" y="36117"/>
                    <a:pt x="51663" y="35233"/>
                    <a:pt x="51430" y="34318"/>
                  </a:cubicBezTo>
                  <a:cubicBezTo>
                    <a:pt x="52113" y="34179"/>
                    <a:pt x="52811" y="33962"/>
                    <a:pt x="53416" y="33636"/>
                  </a:cubicBezTo>
                  <a:cubicBezTo>
                    <a:pt x="53462" y="33806"/>
                    <a:pt x="53540" y="33993"/>
                    <a:pt x="53664" y="34163"/>
                  </a:cubicBezTo>
                  <a:cubicBezTo>
                    <a:pt x="54087" y="34759"/>
                    <a:pt x="54889" y="35032"/>
                    <a:pt x="55686" y="35032"/>
                  </a:cubicBezTo>
                  <a:cubicBezTo>
                    <a:pt x="56321" y="35032"/>
                    <a:pt x="56953" y="34859"/>
                    <a:pt x="57386" y="34535"/>
                  </a:cubicBezTo>
                  <a:cubicBezTo>
                    <a:pt x="58270" y="33853"/>
                    <a:pt x="58456" y="32255"/>
                    <a:pt x="57371" y="31697"/>
                  </a:cubicBezTo>
                  <a:lnTo>
                    <a:pt x="57340" y="31697"/>
                  </a:lnTo>
                  <a:cubicBezTo>
                    <a:pt x="57128" y="31129"/>
                    <a:pt x="56497" y="30914"/>
                    <a:pt x="55857" y="30914"/>
                  </a:cubicBezTo>
                  <a:cubicBezTo>
                    <a:pt x="55466" y="30914"/>
                    <a:pt x="55071" y="30994"/>
                    <a:pt x="54765" y="31123"/>
                  </a:cubicBezTo>
                  <a:cubicBezTo>
                    <a:pt x="53958" y="31465"/>
                    <a:pt x="53338" y="32255"/>
                    <a:pt x="53307" y="33109"/>
                  </a:cubicBezTo>
                  <a:cubicBezTo>
                    <a:pt x="53276" y="33109"/>
                    <a:pt x="53230" y="33109"/>
                    <a:pt x="53199" y="33140"/>
                  </a:cubicBezTo>
                  <a:cubicBezTo>
                    <a:pt x="52547" y="33403"/>
                    <a:pt x="51927" y="33729"/>
                    <a:pt x="51275" y="33962"/>
                  </a:cubicBezTo>
                  <a:cubicBezTo>
                    <a:pt x="51260" y="33915"/>
                    <a:pt x="51244" y="33868"/>
                    <a:pt x="51213" y="33806"/>
                  </a:cubicBezTo>
                  <a:cubicBezTo>
                    <a:pt x="50717" y="32752"/>
                    <a:pt x="50019" y="32287"/>
                    <a:pt x="49197" y="32209"/>
                  </a:cubicBezTo>
                  <a:cubicBezTo>
                    <a:pt x="50205" y="30844"/>
                    <a:pt x="51120" y="29340"/>
                    <a:pt x="52594" y="28440"/>
                  </a:cubicBezTo>
                  <a:cubicBezTo>
                    <a:pt x="53351" y="27965"/>
                    <a:pt x="54083" y="27777"/>
                    <a:pt x="54800" y="27777"/>
                  </a:cubicBezTo>
                  <a:close/>
                  <a:moveTo>
                    <a:pt x="24036" y="27706"/>
                  </a:moveTo>
                  <a:cubicBezTo>
                    <a:pt x="24325" y="27706"/>
                    <a:pt x="24584" y="27732"/>
                    <a:pt x="24800" y="27789"/>
                  </a:cubicBezTo>
                  <a:cubicBezTo>
                    <a:pt x="27561" y="28518"/>
                    <a:pt x="29190" y="31682"/>
                    <a:pt x="31190" y="33527"/>
                  </a:cubicBezTo>
                  <a:cubicBezTo>
                    <a:pt x="30337" y="33682"/>
                    <a:pt x="29531" y="34055"/>
                    <a:pt x="28895" y="34628"/>
                  </a:cubicBezTo>
                  <a:cubicBezTo>
                    <a:pt x="27778" y="34024"/>
                    <a:pt x="26553" y="33543"/>
                    <a:pt x="25328" y="33124"/>
                  </a:cubicBezTo>
                  <a:cubicBezTo>
                    <a:pt x="25452" y="32829"/>
                    <a:pt x="25467" y="32504"/>
                    <a:pt x="25390" y="32162"/>
                  </a:cubicBezTo>
                  <a:cubicBezTo>
                    <a:pt x="25193" y="31364"/>
                    <a:pt x="24413" y="30799"/>
                    <a:pt x="23611" y="30799"/>
                  </a:cubicBezTo>
                  <a:cubicBezTo>
                    <a:pt x="23401" y="30799"/>
                    <a:pt x="23189" y="30838"/>
                    <a:pt x="22986" y="30922"/>
                  </a:cubicBezTo>
                  <a:cubicBezTo>
                    <a:pt x="22908" y="30968"/>
                    <a:pt x="22877" y="31046"/>
                    <a:pt x="22893" y="31123"/>
                  </a:cubicBezTo>
                  <a:cubicBezTo>
                    <a:pt x="22117" y="31232"/>
                    <a:pt x="21590" y="32240"/>
                    <a:pt x="21730" y="33000"/>
                  </a:cubicBezTo>
                  <a:cubicBezTo>
                    <a:pt x="21879" y="33881"/>
                    <a:pt x="22727" y="34514"/>
                    <a:pt x="23612" y="34514"/>
                  </a:cubicBezTo>
                  <a:cubicBezTo>
                    <a:pt x="23739" y="34514"/>
                    <a:pt x="23867" y="34501"/>
                    <a:pt x="23994" y="34473"/>
                  </a:cubicBezTo>
                  <a:cubicBezTo>
                    <a:pt x="24521" y="34365"/>
                    <a:pt x="24925" y="34008"/>
                    <a:pt x="25188" y="33558"/>
                  </a:cubicBezTo>
                  <a:cubicBezTo>
                    <a:pt x="26289" y="34070"/>
                    <a:pt x="27391" y="34628"/>
                    <a:pt x="28492" y="35140"/>
                  </a:cubicBezTo>
                  <a:cubicBezTo>
                    <a:pt x="28306" y="35404"/>
                    <a:pt x="28120" y="35683"/>
                    <a:pt x="28011" y="36009"/>
                  </a:cubicBezTo>
                  <a:cubicBezTo>
                    <a:pt x="27763" y="36707"/>
                    <a:pt x="27701" y="37265"/>
                    <a:pt x="27794" y="37746"/>
                  </a:cubicBezTo>
                  <a:cubicBezTo>
                    <a:pt x="25157" y="37281"/>
                    <a:pt x="22102" y="37808"/>
                    <a:pt x="19977" y="35807"/>
                  </a:cubicBezTo>
                  <a:cubicBezTo>
                    <a:pt x="18907" y="34784"/>
                    <a:pt x="16549" y="31061"/>
                    <a:pt x="17620" y="30022"/>
                  </a:cubicBezTo>
                  <a:cubicBezTo>
                    <a:pt x="18806" y="28876"/>
                    <a:pt x="22104" y="27706"/>
                    <a:pt x="24036" y="27706"/>
                  </a:cubicBezTo>
                  <a:close/>
                  <a:moveTo>
                    <a:pt x="40015" y="32907"/>
                  </a:moveTo>
                  <a:cubicBezTo>
                    <a:pt x="40465" y="32907"/>
                    <a:pt x="40899" y="32969"/>
                    <a:pt x="41349" y="33078"/>
                  </a:cubicBezTo>
                  <a:cubicBezTo>
                    <a:pt x="42373" y="33326"/>
                    <a:pt x="43303" y="33853"/>
                    <a:pt x="44094" y="34535"/>
                  </a:cubicBezTo>
                  <a:cubicBezTo>
                    <a:pt x="42885" y="35575"/>
                    <a:pt x="41272" y="36660"/>
                    <a:pt x="41054" y="37885"/>
                  </a:cubicBezTo>
                  <a:cubicBezTo>
                    <a:pt x="40716" y="37650"/>
                    <a:pt x="40293" y="37512"/>
                    <a:pt x="39853" y="37512"/>
                  </a:cubicBezTo>
                  <a:cubicBezTo>
                    <a:pt x="39830" y="37512"/>
                    <a:pt x="39806" y="37512"/>
                    <a:pt x="39783" y="37513"/>
                  </a:cubicBezTo>
                  <a:cubicBezTo>
                    <a:pt x="39845" y="36164"/>
                    <a:pt x="40046" y="34504"/>
                    <a:pt x="40015" y="32907"/>
                  </a:cubicBezTo>
                  <a:close/>
                  <a:moveTo>
                    <a:pt x="39333" y="32938"/>
                  </a:moveTo>
                  <a:cubicBezTo>
                    <a:pt x="39348" y="34489"/>
                    <a:pt x="39240" y="36071"/>
                    <a:pt x="39193" y="37591"/>
                  </a:cubicBezTo>
                  <a:cubicBezTo>
                    <a:pt x="39038" y="37637"/>
                    <a:pt x="38914" y="37715"/>
                    <a:pt x="38759" y="37792"/>
                  </a:cubicBezTo>
                  <a:cubicBezTo>
                    <a:pt x="38697" y="37823"/>
                    <a:pt x="38651" y="37870"/>
                    <a:pt x="38635" y="37932"/>
                  </a:cubicBezTo>
                  <a:cubicBezTo>
                    <a:pt x="38619" y="37948"/>
                    <a:pt x="38588" y="37948"/>
                    <a:pt x="38573" y="37963"/>
                  </a:cubicBezTo>
                  <a:lnTo>
                    <a:pt x="38511" y="37901"/>
                  </a:lnTo>
                  <a:cubicBezTo>
                    <a:pt x="38511" y="37823"/>
                    <a:pt x="38495" y="37730"/>
                    <a:pt x="38402" y="37668"/>
                  </a:cubicBezTo>
                  <a:cubicBezTo>
                    <a:pt x="37363" y="36955"/>
                    <a:pt x="36448" y="35869"/>
                    <a:pt x="35425" y="34985"/>
                  </a:cubicBezTo>
                  <a:cubicBezTo>
                    <a:pt x="36433" y="33853"/>
                    <a:pt x="37797" y="33093"/>
                    <a:pt x="39333" y="32938"/>
                  </a:cubicBezTo>
                  <a:close/>
                  <a:moveTo>
                    <a:pt x="64443" y="32209"/>
                  </a:moveTo>
                  <a:lnTo>
                    <a:pt x="64443" y="32209"/>
                  </a:lnTo>
                  <a:cubicBezTo>
                    <a:pt x="67840" y="32287"/>
                    <a:pt x="72461" y="32519"/>
                    <a:pt x="75052" y="34830"/>
                  </a:cubicBezTo>
                  <a:cubicBezTo>
                    <a:pt x="75083" y="34861"/>
                    <a:pt x="75114" y="34877"/>
                    <a:pt x="75176" y="34877"/>
                  </a:cubicBezTo>
                  <a:cubicBezTo>
                    <a:pt x="73842" y="36660"/>
                    <a:pt x="71794" y="37730"/>
                    <a:pt x="69096" y="38335"/>
                  </a:cubicBezTo>
                  <a:cubicBezTo>
                    <a:pt x="69080" y="38335"/>
                    <a:pt x="69049" y="38335"/>
                    <a:pt x="69034" y="38351"/>
                  </a:cubicBezTo>
                  <a:lnTo>
                    <a:pt x="68801" y="38413"/>
                  </a:lnTo>
                  <a:cubicBezTo>
                    <a:pt x="68584" y="35885"/>
                    <a:pt x="67111" y="33434"/>
                    <a:pt x="64443" y="32209"/>
                  </a:cubicBezTo>
                  <a:close/>
                  <a:moveTo>
                    <a:pt x="48630" y="33026"/>
                  </a:moveTo>
                  <a:cubicBezTo>
                    <a:pt x="49894" y="33026"/>
                    <a:pt x="50987" y="33700"/>
                    <a:pt x="50748" y="35404"/>
                  </a:cubicBezTo>
                  <a:cubicBezTo>
                    <a:pt x="50500" y="37250"/>
                    <a:pt x="49026" y="38180"/>
                    <a:pt x="47243" y="38645"/>
                  </a:cubicBezTo>
                  <a:cubicBezTo>
                    <a:pt x="47010" y="37126"/>
                    <a:pt x="46281" y="35714"/>
                    <a:pt x="45227" y="34597"/>
                  </a:cubicBezTo>
                  <a:cubicBezTo>
                    <a:pt x="45661" y="34225"/>
                    <a:pt x="46080" y="33853"/>
                    <a:pt x="46560" y="33589"/>
                  </a:cubicBezTo>
                  <a:cubicBezTo>
                    <a:pt x="47170" y="33235"/>
                    <a:pt x="47926" y="33026"/>
                    <a:pt x="48630" y="33026"/>
                  </a:cubicBezTo>
                  <a:close/>
                  <a:moveTo>
                    <a:pt x="14797" y="32364"/>
                  </a:moveTo>
                  <a:lnTo>
                    <a:pt x="14797" y="32364"/>
                  </a:lnTo>
                  <a:cubicBezTo>
                    <a:pt x="12362" y="33682"/>
                    <a:pt x="10501" y="35916"/>
                    <a:pt x="10020" y="38676"/>
                  </a:cubicBezTo>
                  <a:cubicBezTo>
                    <a:pt x="7693" y="38041"/>
                    <a:pt x="6282" y="36583"/>
                    <a:pt x="5289" y="34768"/>
                  </a:cubicBezTo>
                  <a:cubicBezTo>
                    <a:pt x="8484" y="33543"/>
                    <a:pt x="11416" y="32860"/>
                    <a:pt x="14797" y="32364"/>
                  </a:cubicBezTo>
                  <a:close/>
                  <a:moveTo>
                    <a:pt x="54226" y="25764"/>
                  </a:moveTo>
                  <a:cubicBezTo>
                    <a:pt x="57969" y="25764"/>
                    <a:pt x="60670" y="28953"/>
                    <a:pt x="64319" y="29464"/>
                  </a:cubicBezTo>
                  <a:cubicBezTo>
                    <a:pt x="63590" y="30270"/>
                    <a:pt x="62970" y="31123"/>
                    <a:pt x="62504" y="32147"/>
                  </a:cubicBezTo>
                  <a:cubicBezTo>
                    <a:pt x="61512" y="34334"/>
                    <a:pt x="61977" y="37405"/>
                    <a:pt x="59511" y="38770"/>
                  </a:cubicBezTo>
                  <a:cubicBezTo>
                    <a:pt x="59495" y="38801"/>
                    <a:pt x="59480" y="38816"/>
                    <a:pt x="59464" y="38816"/>
                  </a:cubicBezTo>
                  <a:cubicBezTo>
                    <a:pt x="59418" y="38801"/>
                    <a:pt x="59356" y="38770"/>
                    <a:pt x="59309" y="38754"/>
                  </a:cubicBezTo>
                  <a:cubicBezTo>
                    <a:pt x="56801" y="38617"/>
                    <a:pt x="54275" y="38479"/>
                    <a:pt x="51758" y="38479"/>
                  </a:cubicBezTo>
                  <a:cubicBezTo>
                    <a:pt x="50867" y="38479"/>
                    <a:pt x="49977" y="38496"/>
                    <a:pt x="49088" y="38537"/>
                  </a:cubicBezTo>
                  <a:cubicBezTo>
                    <a:pt x="49244" y="38459"/>
                    <a:pt x="49399" y="38366"/>
                    <a:pt x="49538" y="38289"/>
                  </a:cubicBezTo>
                  <a:cubicBezTo>
                    <a:pt x="49879" y="38056"/>
                    <a:pt x="50205" y="37792"/>
                    <a:pt x="50484" y="37482"/>
                  </a:cubicBezTo>
                  <a:cubicBezTo>
                    <a:pt x="51915" y="37706"/>
                    <a:pt x="53815" y="38125"/>
                    <a:pt x="55596" y="38125"/>
                  </a:cubicBezTo>
                  <a:cubicBezTo>
                    <a:pt x="56903" y="38125"/>
                    <a:pt x="58147" y="37899"/>
                    <a:pt x="59092" y="37203"/>
                  </a:cubicBezTo>
                  <a:cubicBezTo>
                    <a:pt x="61357" y="35513"/>
                    <a:pt x="60736" y="32069"/>
                    <a:pt x="62799" y="30193"/>
                  </a:cubicBezTo>
                  <a:cubicBezTo>
                    <a:pt x="62985" y="30022"/>
                    <a:pt x="62814" y="29727"/>
                    <a:pt x="62597" y="29696"/>
                  </a:cubicBezTo>
                  <a:cubicBezTo>
                    <a:pt x="59891" y="29475"/>
                    <a:pt x="57688" y="27066"/>
                    <a:pt x="55037" y="27066"/>
                  </a:cubicBezTo>
                  <a:cubicBezTo>
                    <a:pt x="54711" y="27066"/>
                    <a:pt x="54378" y="27102"/>
                    <a:pt x="54036" y="27184"/>
                  </a:cubicBezTo>
                  <a:cubicBezTo>
                    <a:pt x="51570" y="27758"/>
                    <a:pt x="49941" y="30022"/>
                    <a:pt x="48763" y="32100"/>
                  </a:cubicBezTo>
                  <a:cubicBezTo>
                    <a:pt x="48732" y="32147"/>
                    <a:pt x="48732" y="32178"/>
                    <a:pt x="48732" y="32209"/>
                  </a:cubicBezTo>
                  <a:cubicBezTo>
                    <a:pt x="48096" y="32255"/>
                    <a:pt x="47398" y="32519"/>
                    <a:pt x="46715" y="32922"/>
                  </a:cubicBezTo>
                  <a:cubicBezTo>
                    <a:pt x="49026" y="30627"/>
                    <a:pt x="51198" y="28254"/>
                    <a:pt x="53416" y="25866"/>
                  </a:cubicBezTo>
                  <a:cubicBezTo>
                    <a:pt x="53447" y="25850"/>
                    <a:pt x="53462" y="25819"/>
                    <a:pt x="53509" y="25804"/>
                  </a:cubicBezTo>
                  <a:cubicBezTo>
                    <a:pt x="53752" y="25777"/>
                    <a:pt x="53991" y="25764"/>
                    <a:pt x="54226" y="25764"/>
                  </a:cubicBezTo>
                  <a:close/>
                  <a:moveTo>
                    <a:pt x="44668" y="35078"/>
                  </a:moveTo>
                  <a:cubicBezTo>
                    <a:pt x="45614" y="36102"/>
                    <a:pt x="46281" y="37420"/>
                    <a:pt x="46467" y="38801"/>
                  </a:cubicBezTo>
                  <a:cubicBezTo>
                    <a:pt x="45413" y="39007"/>
                    <a:pt x="44289" y="39069"/>
                    <a:pt x="43276" y="39069"/>
                  </a:cubicBezTo>
                  <a:cubicBezTo>
                    <a:pt x="42769" y="39069"/>
                    <a:pt x="42290" y="39054"/>
                    <a:pt x="41861" y="39033"/>
                  </a:cubicBezTo>
                  <a:cubicBezTo>
                    <a:pt x="41830" y="38971"/>
                    <a:pt x="41830" y="38909"/>
                    <a:pt x="41814" y="38832"/>
                  </a:cubicBezTo>
                  <a:cubicBezTo>
                    <a:pt x="41737" y="38614"/>
                    <a:pt x="41644" y="38444"/>
                    <a:pt x="41520" y="38289"/>
                  </a:cubicBezTo>
                  <a:cubicBezTo>
                    <a:pt x="41675" y="38258"/>
                    <a:pt x="41783" y="38072"/>
                    <a:pt x="41737" y="37932"/>
                  </a:cubicBezTo>
                  <a:cubicBezTo>
                    <a:pt x="42714" y="37001"/>
                    <a:pt x="43645" y="36024"/>
                    <a:pt x="44622" y="35109"/>
                  </a:cubicBezTo>
                  <a:lnTo>
                    <a:pt x="44668" y="35078"/>
                  </a:lnTo>
                  <a:close/>
                  <a:moveTo>
                    <a:pt x="34944" y="35544"/>
                  </a:moveTo>
                  <a:cubicBezTo>
                    <a:pt x="35393" y="35885"/>
                    <a:pt x="35843" y="36257"/>
                    <a:pt x="36262" y="36629"/>
                  </a:cubicBezTo>
                  <a:cubicBezTo>
                    <a:pt x="37006" y="37281"/>
                    <a:pt x="37720" y="37808"/>
                    <a:pt x="38263" y="38180"/>
                  </a:cubicBezTo>
                  <a:cubicBezTo>
                    <a:pt x="38077" y="38366"/>
                    <a:pt x="37922" y="38645"/>
                    <a:pt x="37860" y="38940"/>
                  </a:cubicBezTo>
                  <a:cubicBezTo>
                    <a:pt x="36510" y="39064"/>
                    <a:pt x="35145" y="39157"/>
                    <a:pt x="33812" y="39219"/>
                  </a:cubicBezTo>
                  <a:cubicBezTo>
                    <a:pt x="33765" y="37839"/>
                    <a:pt x="34215" y="36583"/>
                    <a:pt x="34944" y="35544"/>
                  </a:cubicBezTo>
                  <a:close/>
                  <a:moveTo>
                    <a:pt x="24621" y="25823"/>
                  </a:moveTo>
                  <a:cubicBezTo>
                    <a:pt x="25302" y="25823"/>
                    <a:pt x="26009" y="25966"/>
                    <a:pt x="26755" y="26315"/>
                  </a:cubicBezTo>
                  <a:cubicBezTo>
                    <a:pt x="28926" y="28812"/>
                    <a:pt x="31175" y="31232"/>
                    <a:pt x="33362" y="33698"/>
                  </a:cubicBezTo>
                  <a:cubicBezTo>
                    <a:pt x="33191" y="33636"/>
                    <a:pt x="33036" y="33574"/>
                    <a:pt x="32865" y="33558"/>
                  </a:cubicBezTo>
                  <a:cubicBezTo>
                    <a:pt x="32524" y="33512"/>
                    <a:pt x="32183" y="33481"/>
                    <a:pt x="31857" y="33481"/>
                  </a:cubicBezTo>
                  <a:cubicBezTo>
                    <a:pt x="31873" y="33388"/>
                    <a:pt x="31857" y="33295"/>
                    <a:pt x="31780" y="33217"/>
                  </a:cubicBezTo>
                  <a:cubicBezTo>
                    <a:pt x="29531" y="31201"/>
                    <a:pt x="27840" y="27727"/>
                    <a:pt x="24599" y="27122"/>
                  </a:cubicBezTo>
                  <a:cubicBezTo>
                    <a:pt x="24305" y="27067"/>
                    <a:pt x="24016" y="27042"/>
                    <a:pt x="23730" y="27042"/>
                  </a:cubicBezTo>
                  <a:cubicBezTo>
                    <a:pt x="21089" y="27042"/>
                    <a:pt x="18763" y="29175"/>
                    <a:pt x="16286" y="29805"/>
                  </a:cubicBezTo>
                  <a:cubicBezTo>
                    <a:pt x="16084" y="29836"/>
                    <a:pt x="15991" y="30100"/>
                    <a:pt x="16115" y="30255"/>
                  </a:cubicBezTo>
                  <a:cubicBezTo>
                    <a:pt x="17449" y="32395"/>
                    <a:pt x="18100" y="35342"/>
                    <a:pt x="20303" y="36815"/>
                  </a:cubicBezTo>
                  <a:cubicBezTo>
                    <a:pt x="22474" y="38273"/>
                    <a:pt x="25436" y="37963"/>
                    <a:pt x="27918" y="38134"/>
                  </a:cubicBezTo>
                  <a:cubicBezTo>
                    <a:pt x="28104" y="38645"/>
                    <a:pt x="28492" y="39018"/>
                    <a:pt x="29019" y="39281"/>
                  </a:cubicBezTo>
                  <a:cubicBezTo>
                    <a:pt x="26119" y="39142"/>
                    <a:pt x="23203" y="38940"/>
                    <a:pt x="20318" y="38676"/>
                  </a:cubicBezTo>
                  <a:cubicBezTo>
                    <a:pt x="20318" y="38630"/>
                    <a:pt x="20272" y="38583"/>
                    <a:pt x="20225" y="38552"/>
                  </a:cubicBezTo>
                  <a:cubicBezTo>
                    <a:pt x="17542" y="37265"/>
                    <a:pt x="16999" y="34613"/>
                    <a:pt x="16224" y="32038"/>
                  </a:cubicBezTo>
                  <a:cubicBezTo>
                    <a:pt x="16286" y="31899"/>
                    <a:pt x="16239" y="31744"/>
                    <a:pt x="16115" y="31666"/>
                  </a:cubicBezTo>
                  <a:cubicBezTo>
                    <a:pt x="15805" y="30674"/>
                    <a:pt x="15433" y="29712"/>
                    <a:pt x="14890" y="28859"/>
                  </a:cubicBezTo>
                  <a:cubicBezTo>
                    <a:pt x="16239" y="28797"/>
                    <a:pt x="17511" y="28549"/>
                    <a:pt x="18783" y="28006"/>
                  </a:cubicBezTo>
                  <a:cubicBezTo>
                    <a:pt x="20720" y="27142"/>
                    <a:pt x="22551" y="25823"/>
                    <a:pt x="24621" y="25823"/>
                  </a:cubicBezTo>
                  <a:close/>
                  <a:moveTo>
                    <a:pt x="31670" y="34060"/>
                  </a:moveTo>
                  <a:cubicBezTo>
                    <a:pt x="32592" y="34060"/>
                    <a:pt x="33503" y="34518"/>
                    <a:pt x="34385" y="35140"/>
                  </a:cubicBezTo>
                  <a:cubicBezTo>
                    <a:pt x="33672" y="36350"/>
                    <a:pt x="33300" y="37808"/>
                    <a:pt x="33346" y="39266"/>
                  </a:cubicBezTo>
                  <a:cubicBezTo>
                    <a:pt x="32937" y="39281"/>
                    <a:pt x="32527" y="39303"/>
                    <a:pt x="32121" y="39303"/>
                  </a:cubicBezTo>
                  <a:cubicBezTo>
                    <a:pt x="31681" y="39303"/>
                    <a:pt x="31245" y="39277"/>
                    <a:pt x="30818" y="39188"/>
                  </a:cubicBezTo>
                  <a:cubicBezTo>
                    <a:pt x="28910" y="38754"/>
                    <a:pt x="27701" y="36893"/>
                    <a:pt x="29314" y="35218"/>
                  </a:cubicBezTo>
                  <a:cubicBezTo>
                    <a:pt x="30102" y="34387"/>
                    <a:pt x="30890" y="34060"/>
                    <a:pt x="31670" y="34060"/>
                  </a:cubicBezTo>
                  <a:close/>
                  <a:moveTo>
                    <a:pt x="39891" y="38196"/>
                  </a:moveTo>
                  <a:cubicBezTo>
                    <a:pt x="40388" y="38211"/>
                    <a:pt x="40822" y="38413"/>
                    <a:pt x="41086" y="38940"/>
                  </a:cubicBezTo>
                  <a:cubicBezTo>
                    <a:pt x="41132" y="39049"/>
                    <a:pt x="41163" y="39157"/>
                    <a:pt x="41179" y="39266"/>
                  </a:cubicBezTo>
                  <a:cubicBezTo>
                    <a:pt x="41179" y="39328"/>
                    <a:pt x="41179" y="39374"/>
                    <a:pt x="41194" y="39436"/>
                  </a:cubicBezTo>
                  <a:cubicBezTo>
                    <a:pt x="41210" y="39917"/>
                    <a:pt x="40884" y="40352"/>
                    <a:pt x="40388" y="40522"/>
                  </a:cubicBezTo>
                  <a:cubicBezTo>
                    <a:pt x="40225" y="40570"/>
                    <a:pt x="40059" y="40595"/>
                    <a:pt x="39895" y="40595"/>
                  </a:cubicBezTo>
                  <a:cubicBezTo>
                    <a:pt x="39481" y="40595"/>
                    <a:pt x="39084" y="40437"/>
                    <a:pt x="38806" y="40103"/>
                  </a:cubicBezTo>
                  <a:cubicBezTo>
                    <a:pt x="38247" y="39436"/>
                    <a:pt x="38557" y="38382"/>
                    <a:pt x="39348" y="38227"/>
                  </a:cubicBezTo>
                  <a:lnTo>
                    <a:pt x="39410" y="38227"/>
                  </a:lnTo>
                  <a:cubicBezTo>
                    <a:pt x="39473" y="38219"/>
                    <a:pt x="39531" y="38215"/>
                    <a:pt x="39589" y="38215"/>
                  </a:cubicBezTo>
                  <a:cubicBezTo>
                    <a:pt x="39647" y="38215"/>
                    <a:pt x="39705" y="38219"/>
                    <a:pt x="39767" y="38227"/>
                  </a:cubicBezTo>
                  <a:cubicBezTo>
                    <a:pt x="39814" y="38227"/>
                    <a:pt x="39860" y="38227"/>
                    <a:pt x="39891" y="38196"/>
                  </a:cubicBezTo>
                  <a:close/>
                  <a:moveTo>
                    <a:pt x="46529" y="39421"/>
                  </a:moveTo>
                  <a:lnTo>
                    <a:pt x="46529" y="39421"/>
                  </a:lnTo>
                  <a:cubicBezTo>
                    <a:pt x="46545" y="39716"/>
                    <a:pt x="46529" y="40026"/>
                    <a:pt x="46514" y="40305"/>
                  </a:cubicBezTo>
                  <a:cubicBezTo>
                    <a:pt x="46374" y="41577"/>
                    <a:pt x="45847" y="42554"/>
                    <a:pt x="45118" y="43314"/>
                  </a:cubicBezTo>
                  <a:cubicBezTo>
                    <a:pt x="43970" y="42120"/>
                    <a:pt x="42605" y="41080"/>
                    <a:pt x="41628" y="40414"/>
                  </a:cubicBezTo>
                  <a:cubicBezTo>
                    <a:pt x="41783" y="40181"/>
                    <a:pt x="41892" y="39902"/>
                    <a:pt x="41908" y="39607"/>
                  </a:cubicBezTo>
                  <a:cubicBezTo>
                    <a:pt x="42452" y="39648"/>
                    <a:pt x="43024" y="39674"/>
                    <a:pt x="43607" y="39674"/>
                  </a:cubicBezTo>
                  <a:cubicBezTo>
                    <a:pt x="44569" y="39674"/>
                    <a:pt x="45564" y="39604"/>
                    <a:pt x="46529" y="39421"/>
                  </a:cubicBezTo>
                  <a:close/>
                  <a:moveTo>
                    <a:pt x="37797" y="39452"/>
                  </a:moveTo>
                  <a:lnTo>
                    <a:pt x="37797" y="39498"/>
                  </a:lnTo>
                  <a:cubicBezTo>
                    <a:pt x="37844" y="39902"/>
                    <a:pt x="38015" y="40243"/>
                    <a:pt x="38263" y="40538"/>
                  </a:cubicBezTo>
                  <a:cubicBezTo>
                    <a:pt x="37394" y="41468"/>
                    <a:pt x="36526" y="42476"/>
                    <a:pt x="35549" y="43391"/>
                  </a:cubicBezTo>
                  <a:cubicBezTo>
                    <a:pt x="34665" y="42476"/>
                    <a:pt x="34044" y="41313"/>
                    <a:pt x="33874" y="39917"/>
                  </a:cubicBezTo>
                  <a:cubicBezTo>
                    <a:pt x="35393" y="39840"/>
                    <a:pt x="36867" y="39638"/>
                    <a:pt x="37797" y="39452"/>
                  </a:cubicBezTo>
                  <a:close/>
                  <a:moveTo>
                    <a:pt x="62923" y="33667"/>
                  </a:moveTo>
                  <a:lnTo>
                    <a:pt x="62923" y="33667"/>
                  </a:lnTo>
                  <a:cubicBezTo>
                    <a:pt x="68475" y="34753"/>
                    <a:pt x="68258" y="43298"/>
                    <a:pt x="62752" y="44322"/>
                  </a:cubicBezTo>
                  <a:cubicBezTo>
                    <a:pt x="62659" y="44337"/>
                    <a:pt x="62644" y="44415"/>
                    <a:pt x="62644" y="44493"/>
                  </a:cubicBezTo>
                  <a:cubicBezTo>
                    <a:pt x="62054" y="42600"/>
                    <a:pt x="61636" y="40584"/>
                    <a:pt x="60410" y="39095"/>
                  </a:cubicBezTo>
                  <a:cubicBezTo>
                    <a:pt x="61434" y="38366"/>
                    <a:pt x="61899" y="37420"/>
                    <a:pt x="62256" y="36102"/>
                  </a:cubicBezTo>
                  <a:cubicBezTo>
                    <a:pt x="62504" y="35249"/>
                    <a:pt x="62690" y="34442"/>
                    <a:pt x="62923" y="33667"/>
                  </a:cubicBezTo>
                  <a:close/>
                  <a:moveTo>
                    <a:pt x="47305" y="39374"/>
                  </a:moveTo>
                  <a:lnTo>
                    <a:pt x="47305" y="39374"/>
                  </a:lnTo>
                  <a:cubicBezTo>
                    <a:pt x="49151" y="39576"/>
                    <a:pt x="51260" y="40677"/>
                    <a:pt x="51058" y="42833"/>
                  </a:cubicBezTo>
                  <a:cubicBezTo>
                    <a:pt x="50937" y="44366"/>
                    <a:pt x="49767" y="44919"/>
                    <a:pt x="48452" y="44919"/>
                  </a:cubicBezTo>
                  <a:cubicBezTo>
                    <a:pt x="47586" y="44919"/>
                    <a:pt x="46658" y="44679"/>
                    <a:pt x="45925" y="44322"/>
                  </a:cubicBezTo>
                  <a:cubicBezTo>
                    <a:pt x="45800" y="44167"/>
                    <a:pt x="45692" y="44027"/>
                    <a:pt x="45568" y="43872"/>
                  </a:cubicBezTo>
                  <a:cubicBezTo>
                    <a:pt x="46483" y="43004"/>
                    <a:pt x="47103" y="41856"/>
                    <a:pt x="47289" y="40367"/>
                  </a:cubicBezTo>
                  <a:cubicBezTo>
                    <a:pt x="47320" y="40041"/>
                    <a:pt x="47320" y="39716"/>
                    <a:pt x="47305" y="39374"/>
                  </a:cubicBezTo>
                  <a:close/>
                  <a:moveTo>
                    <a:pt x="41117" y="40894"/>
                  </a:moveTo>
                  <a:cubicBezTo>
                    <a:pt x="42125" y="41546"/>
                    <a:pt x="43505" y="42585"/>
                    <a:pt x="44606" y="43748"/>
                  </a:cubicBezTo>
                  <a:cubicBezTo>
                    <a:pt x="43443" y="44648"/>
                    <a:pt x="41908" y="45144"/>
                    <a:pt x="40341" y="45315"/>
                  </a:cubicBezTo>
                  <a:cubicBezTo>
                    <a:pt x="40326" y="45253"/>
                    <a:pt x="40326" y="45190"/>
                    <a:pt x="40310" y="45144"/>
                  </a:cubicBezTo>
                  <a:cubicBezTo>
                    <a:pt x="40310" y="45113"/>
                    <a:pt x="40279" y="45113"/>
                    <a:pt x="40279" y="45113"/>
                  </a:cubicBezTo>
                  <a:cubicBezTo>
                    <a:pt x="40357" y="43671"/>
                    <a:pt x="40310" y="42244"/>
                    <a:pt x="40326" y="41236"/>
                  </a:cubicBezTo>
                  <a:cubicBezTo>
                    <a:pt x="40620" y="41189"/>
                    <a:pt x="40884" y="41065"/>
                    <a:pt x="41117" y="40894"/>
                  </a:cubicBezTo>
                  <a:close/>
                  <a:moveTo>
                    <a:pt x="38682" y="40910"/>
                  </a:moveTo>
                  <a:cubicBezTo>
                    <a:pt x="38992" y="41127"/>
                    <a:pt x="39333" y="41236"/>
                    <a:pt x="39721" y="41267"/>
                  </a:cubicBezTo>
                  <a:cubicBezTo>
                    <a:pt x="39690" y="42554"/>
                    <a:pt x="39736" y="43981"/>
                    <a:pt x="39659" y="45346"/>
                  </a:cubicBezTo>
                  <a:cubicBezTo>
                    <a:pt x="39473" y="45392"/>
                    <a:pt x="39255" y="45392"/>
                    <a:pt x="39038" y="45392"/>
                  </a:cubicBezTo>
                  <a:cubicBezTo>
                    <a:pt x="37906" y="45066"/>
                    <a:pt x="36851" y="44524"/>
                    <a:pt x="35998" y="43795"/>
                  </a:cubicBezTo>
                  <a:cubicBezTo>
                    <a:pt x="37084" y="42787"/>
                    <a:pt x="38015" y="41701"/>
                    <a:pt x="38682" y="40910"/>
                  </a:cubicBezTo>
                  <a:close/>
                  <a:moveTo>
                    <a:pt x="69018" y="39049"/>
                  </a:moveTo>
                  <a:cubicBezTo>
                    <a:pt x="69034" y="39049"/>
                    <a:pt x="69034" y="39064"/>
                    <a:pt x="69049" y="39064"/>
                  </a:cubicBezTo>
                  <a:cubicBezTo>
                    <a:pt x="71345" y="39545"/>
                    <a:pt x="72958" y="40584"/>
                    <a:pt x="74136" y="41996"/>
                  </a:cubicBezTo>
                  <a:cubicBezTo>
                    <a:pt x="74074" y="42073"/>
                    <a:pt x="74059" y="42197"/>
                    <a:pt x="74121" y="42306"/>
                  </a:cubicBezTo>
                  <a:cubicBezTo>
                    <a:pt x="74369" y="42864"/>
                    <a:pt x="69359" y="44911"/>
                    <a:pt x="68956" y="45020"/>
                  </a:cubicBezTo>
                  <a:cubicBezTo>
                    <a:pt x="67523" y="45447"/>
                    <a:pt x="66053" y="45617"/>
                    <a:pt x="64569" y="45617"/>
                  </a:cubicBezTo>
                  <a:cubicBezTo>
                    <a:pt x="64382" y="45617"/>
                    <a:pt x="64196" y="45614"/>
                    <a:pt x="64009" y="45609"/>
                  </a:cubicBezTo>
                  <a:cubicBezTo>
                    <a:pt x="67250" y="44570"/>
                    <a:pt x="68817" y="41856"/>
                    <a:pt x="68832" y="39064"/>
                  </a:cubicBezTo>
                  <a:lnTo>
                    <a:pt x="68879" y="39064"/>
                  </a:lnTo>
                  <a:cubicBezTo>
                    <a:pt x="68910" y="39064"/>
                    <a:pt x="68956" y="39049"/>
                    <a:pt x="69018" y="39049"/>
                  </a:cubicBezTo>
                  <a:close/>
                  <a:moveTo>
                    <a:pt x="63342" y="32473"/>
                  </a:moveTo>
                  <a:cubicBezTo>
                    <a:pt x="63373" y="32519"/>
                    <a:pt x="63419" y="32535"/>
                    <a:pt x="63466" y="32550"/>
                  </a:cubicBezTo>
                  <a:cubicBezTo>
                    <a:pt x="70088" y="34768"/>
                    <a:pt x="69468" y="43314"/>
                    <a:pt x="63187" y="45470"/>
                  </a:cubicBezTo>
                  <a:cubicBezTo>
                    <a:pt x="63078" y="45501"/>
                    <a:pt x="63047" y="45625"/>
                    <a:pt x="63063" y="45702"/>
                  </a:cubicBezTo>
                  <a:lnTo>
                    <a:pt x="63047" y="45702"/>
                  </a:lnTo>
                  <a:cubicBezTo>
                    <a:pt x="62914" y="45333"/>
                    <a:pt x="62781" y="44963"/>
                    <a:pt x="62661" y="44580"/>
                  </a:cubicBezTo>
                  <a:lnTo>
                    <a:pt x="62661" y="44580"/>
                  </a:lnTo>
                  <a:cubicBezTo>
                    <a:pt x="62682" y="44623"/>
                    <a:pt x="62720" y="44648"/>
                    <a:pt x="62799" y="44648"/>
                  </a:cubicBezTo>
                  <a:cubicBezTo>
                    <a:pt x="69034" y="44244"/>
                    <a:pt x="68894" y="34318"/>
                    <a:pt x="63125" y="33046"/>
                  </a:cubicBezTo>
                  <a:cubicBezTo>
                    <a:pt x="63202" y="32845"/>
                    <a:pt x="63264" y="32659"/>
                    <a:pt x="63342" y="32473"/>
                  </a:cubicBezTo>
                  <a:close/>
                  <a:moveTo>
                    <a:pt x="31702" y="39902"/>
                  </a:moveTo>
                  <a:cubicBezTo>
                    <a:pt x="32097" y="39924"/>
                    <a:pt x="32500" y="39946"/>
                    <a:pt x="32904" y="39946"/>
                  </a:cubicBezTo>
                  <a:cubicBezTo>
                    <a:pt x="33072" y="39946"/>
                    <a:pt x="33240" y="39942"/>
                    <a:pt x="33408" y="39933"/>
                  </a:cubicBezTo>
                  <a:cubicBezTo>
                    <a:pt x="33563" y="41375"/>
                    <a:pt x="34106" y="42771"/>
                    <a:pt x="35037" y="43857"/>
                  </a:cubicBezTo>
                  <a:cubicBezTo>
                    <a:pt x="34587" y="44229"/>
                    <a:pt x="34137" y="44570"/>
                    <a:pt x="33656" y="44865"/>
                  </a:cubicBezTo>
                  <a:cubicBezTo>
                    <a:pt x="32849" y="45353"/>
                    <a:pt x="31833" y="45760"/>
                    <a:pt x="30876" y="45760"/>
                  </a:cubicBezTo>
                  <a:cubicBezTo>
                    <a:pt x="30161" y="45760"/>
                    <a:pt x="29479" y="45533"/>
                    <a:pt x="28942" y="44942"/>
                  </a:cubicBezTo>
                  <a:cubicBezTo>
                    <a:pt x="28151" y="44089"/>
                    <a:pt x="28321" y="42507"/>
                    <a:pt x="28988" y="41530"/>
                  </a:cubicBezTo>
                  <a:cubicBezTo>
                    <a:pt x="29577" y="40631"/>
                    <a:pt x="30555" y="40041"/>
                    <a:pt x="31656" y="39917"/>
                  </a:cubicBezTo>
                  <a:cubicBezTo>
                    <a:pt x="31671" y="39917"/>
                    <a:pt x="31671" y="39902"/>
                    <a:pt x="31702" y="39902"/>
                  </a:cubicBezTo>
                  <a:close/>
                  <a:moveTo>
                    <a:pt x="15929" y="33698"/>
                  </a:moveTo>
                  <a:cubicBezTo>
                    <a:pt x="16596" y="35869"/>
                    <a:pt x="17356" y="37963"/>
                    <a:pt x="19450" y="38754"/>
                  </a:cubicBezTo>
                  <a:cubicBezTo>
                    <a:pt x="19403" y="38816"/>
                    <a:pt x="19419" y="38940"/>
                    <a:pt x="19465" y="39018"/>
                  </a:cubicBezTo>
                  <a:cubicBezTo>
                    <a:pt x="18255" y="39638"/>
                    <a:pt x="17604" y="40755"/>
                    <a:pt x="16999" y="42120"/>
                  </a:cubicBezTo>
                  <a:cubicBezTo>
                    <a:pt x="16441" y="43360"/>
                    <a:pt x="15929" y="44617"/>
                    <a:pt x="15433" y="45888"/>
                  </a:cubicBezTo>
                  <a:cubicBezTo>
                    <a:pt x="9958" y="43174"/>
                    <a:pt x="10656" y="36179"/>
                    <a:pt x="15929" y="33698"/>
                  </a:cubicBezTo>
                  <a:close/>
                  <a:moveTo>
                    <a:pt x="9927" y="39405"/>
                  </a:moveTo>
                  <a:cubicBezTo>
                    <a:pt x="9632" y="42585"/>
                    <a:pt x="11307" y="44958"/>
                    <a:pt x="13665" y="46741"/>
                  </a:cubicBezTo>
                  <a:cubicBezTo>
                    <a:pt x="10237" y="46400"/>
                    <a:pt x="7554" y="45175"/>
                    <a:pt x="5026" y="42709"/>
                  </a:cubicBezTo>
                  <a:cubicBezTo>
                    <a:pt x="6189" y="41205"/>
                    <a:pt x="7786" y="40057"/>
                    <a:pt x="9927" y="39405"/>
                  </a:cubicBezTo>
                  <a:close/>
                  <a:moveTo>
                    <a:pt x="15541" y="32349"/>
                  </a:moveTo>
                  <a:cubicBezTo>
                    <a:pt x="15619" y="32566"/>
                    <a:pt x="15681" y="32798"/>
                    <a:pt x="15758" y="33046"/>
                  </a:cubicBezTo>
                  <a:cubicBezTo>
                    <a:pt x="10004" y="35419"/>
                    <a:pt x="8872" y="44012"/>
                    <a:pt x="15262" y="46385"/>
                  </a:cubicBezTo>
                  <a:cubicBezTo>
                    <a:pt x="15185" y="46571"/>
                    <a:pt x="15091" y="46788"/>
                    <a:pt x="15029" y="46974"/>
                  </a:cubicBezTo>
                  <a:cubicBezTo>
                    <a:pt x="12439" y="45159"/>
                    <a:pt x="10237" y="43159"/>
                    <a:pt x="10470" y="39576"/>
                  </a:cubicBezTo>
                  <a:cubicBezTo>
                    <a:pt x="10687" y="36304"/>
                    <a:pt x="12982" y="34070"/>
                    <a:pt x="15541" y="32349"/>
                  </a:cubicBezTo>
                  <a:close/>
                  <a:moveTo>
                    <a:pt x="24149" y="44710"/>
                  </a:moveTo>
                  <a:cubicBezTo>
                    <a:pt x="24645" y="44772"/>
                    <a:pt x="25080" y="44927"/>
                    <a:pt x="25374" y="45346"/>
                  </a:cubicBezTo>
                  <a:cubicBezTo>
                    <a:pt x="25933" y="46199"/>
                    <a:pt x="25312" y="46959"/>
                    <a:pt x="24444" y="47098"/>
                  </a:cubicBezTo>
                  <a:cubicBezTo>
                    <a:pt x="24358" y="47110"/>
                    <a:pt x="24273" y="47116"/>
                    <a:pt x="24187" y="47116"/>
                  </a:cubicBezTo>
                  <a:cubicBezTo>
                    <a:pt x="23499" y="47116"/>
                    <a:pt x="22845" y="46728"/>
                    <a:pt x="22707" y="45997"/>
                  </a:cubicBezTo>
                  <a:cubicBezTo>
                    <a:pt x="22580" y="45291"/>
                    <a:pt x="23172" y="44740"/>
                    <a:pt x="23841" y="44740"/>
                  </a:cubicBezTo>
                  <a:cubicBezTo>
                    <a:pt x="23907" y="44740"/>
                    <a:pt x="23974" y="44745"/>
                    <a:pt x="24040" y="44756"/>
                  </a:cubicBezTo>
                  <a:cubicBezTo>
                    <a:pt x="24072" y="44756"/>
                    <a:pt x="24118" y="44756"/>
                    <a:pt x="24149" y="44710"/>
                  </a:cubicBezTo>
                  <a:close/>
                  <a:moveTo>
                    <a:pt x="56324" y="44302"/>
                  </a:moveTo>
                  <a:cubicBezTo>
                    <a:pt x="56866" y="44302"/>
                    <a:pt x="57383" y="44529"/>
                    <a:pt x="57634" y="45082"/>
                  </a:cubicBezTo>
                  <a:cubicBezTo>
                    <a:pt x="57960" y="45764"/>
                    <a:pt x="57650" y="46648"/>
                    <a:pt x="56983" y="46974"/>
                  </a:cubicBezTo>
                  <a:cubicBezTo>
                    <a:pt x="56772" y="47079"/>
                    <a:pt x="56546" y="47129"/>
                    <a:pt x="56321" y="47129"/>
                  </a:cubicBezTo>
                  <a:cubicBezTo>
                    <a:pt x="55751" y="47129"/>
                    <a:pt x="55191" y="46810"/>
                    <a:pt x="54936" y="46276"/>
                  </a:cubicBezTo>
                  <a:cubicBezTo>
                    <a:pt x="54517" y="45392"/>
                    <a:pt x="55091" y="44570"/>
                    <a:pt x="55944" y="44337"/>
                  </a:cubicBezTo>
                  <a:cubicBezTo>
                    <a:pt x="56070" y="44314"/>
                    <a:pt x="56198" y="44302"/>
                    <a:pt x="56324" y="44302"/>
                  </a:cubicBezTo>
                  <a:close/>
                  <a:moveTo>
                    <a:pt x="45087" y="44306"/>
                  </a:moveTo>
                  <a:cubicBezTo>
                    <a:pt x="45893" y="45268"/>
                    <a:pt x="46452" y="46323"/>
                    <a:pt x="46405" y="47331"/>
                  </a:cubicBezTo>
                  <a:cubicBezTo>
                    <a:pt x="46336" y="49015"/>
                    <a:pt x="45052" y="50129"/>
                    <a:pt x="43693" y="50129"/>
                  </a:cubicBezTo>
                  <a:cubicBezTo>
                    <a:pt x="42924" y="50129"/>
                    <a:pt x="42131" y="49772"/>
                    <a:pt x="41520" y="48959"/>
                  </a:cubicBezTo>
                  <a:cubicBezTo>
                    <a:pt x="40868" y="48091"/>
                    <a:pt x="40651" y="46990"/>
                    <a:pt x="40465" y="45935"/>
                  </a:cubicBezTo>
                  <a:cubicBezTo>
                    <a:pt x="42140" y="45811"/>
                    <a:pt x="43831" y="45299"/>
                    <a:pt x="45087" y="44306"/>
                  </a:cubicBezTo>
                  <a:close/>
                  <a:moveTo>
                    <a:pt x="35440" y="44306"/>
                  </a:moveTo>
                  <a:cubicBezTo>
                    <a:pt x="36324" y="45144"/>
                    <a:pt x="37487" y="45733"/>
                    <a:pt x="38945" y="45950"/>
                  </a:cubicBezTo>
                  <a:cubicBezTo>
                    <a:pt x="38992" y="45966"/>
                    <a:pt x="39007" y="45966"/>
                    <a:pt x="39038" y="45966"/>
                  </a:cubicBezTo>
                  <a:lnTo>
                    <a:pt x="39085" y="45966"/>
                  </a:lnTo>
                  <a:cubicBezTo>
                    <a:pt x="39255" y="45997"/>
                    <a:pt x="39457" y="46013"/>
                    <a:pt x="39628" y="46013"/>
                  </a:cubicBezTo>
                  <a:cubicBezTo>
                    <a:pt x="39566" y="46803"/>
                    <a:pt x="39426" y="47579"/>
                    <a:pt x="39224" y="48277"/>
                  </a:cubicBezTo>
                  <a:cubicBezTo>
                    <a:pt x="39023" y="48975"/>
                    <a:pt x="38635" y="49518"/>
                    <a:pt x="38154" y="49905"/>
                  </a:cubicBezTo>
                  <a:cubicBezTo>
                    <a:pt x="38141" y="49904"/>
                    <a:pt x="38128" y="49903"/>
                    <a:pt x="38116" y="49903"/>
                  </a:cubicBezTo>
                  <a:cubicBezTo>
                    <a:pt x="37976" y="49903"/>
                    <a:pt x="37857" y="49980"/>
                    <a:pt x="37829" y="50123"/>
                  </a:cubicBezTo>
                  <a:cubicBezTo>
                    <a:pt x="37406" y="50364"/>
                    <a:pt x="36938" y="50495"/>
                    <a:pt x="36461" y="50495"/>
                  </a:cubicBezTo>
                  <a:cubicBezTo>
                    <a:pt x="35833" y="50495"/>
                    <a:pt x="35191" y="50268"/>
                    <a:pt x="34618" y="49766"/>
                  </a:cubicBezTo>
                  <a:cubicBezTo>
                    <a:pt x="33098" y="48401"/>
                    <a:pt x="33517" y="46354"/>
                    <a:pt x="34680" y="44927"/>
                  </a:cubicBezTo>
                  <a:cubicBezTo>
                    <a:pt x="34928" y="44725"/>
                    <a:pt x="35207" y="44524"/>
                    <a:pt x="35440" y="44306"/>
                  </a:cubicBezTo>
                  <a:close/>
                  <a:moveTo>
                    <a:pt x="24433" y="40877"/>
                  </a:moveTo>
                  <a:cubicBezTo>
                    <a:pt x="25760" y="40877"/>
                    <a:pt x="27125" y="41101"/>
                    <a:pt x="28337" y="41298"/>
                  </a:cubicBezTo>
                  <a:cubicBezTo>
                    <a:pt x="27670" y="42275"/>
                    <a:pt x="27360" y="43469"/>
                    <a:pt x="27794" y="44524"/>
                  </a:cubicBezTo>
                  <a:cubicBezTo>
                    <a:pt x="27173" y="44617"/>
                    <a:pt x="26522" y="44880"/>
                    <a:pt x="25995" y="45237"/>
                  </a:cubicBezTo>
                  <a:cubicBezTo>
                    <a:pt x="25620" y="44512"/>
                    <a:pt x="24802" y="44150"/>
                    <a:pt x="23996" y="44150"/>
                  </a:cubicBezTo>
                  <a:cubicBezTo>
                    <a:pt x="23801" y="44150"/>
                    <a:pt x="23607" y="44171"/>
                    <a:pt x="23420" y="44213"/>
                  </a:cubicBezTo>
                  <a:cubicBezTo>
                    <a:pt x="23343" y="44229"/>
                    <a:pt x="23281" y="44275"/>
                    <a:pt x="23265" y="44337"/>
                  </a:cubicBezTo>
                  <a:cubicBezTo>
                    <a:pt x="22676" y="44462"/>
                    <a:pt x="22179" y="44989"/>
                    <a:pt x="22102" y="45625"/>
                  </a:cubicBezTo>
                  <a:cubicBezTo>
                    <a:pt x="21963" y="46809"/>
                    <a:pt x="23030" y="47719"/>
                    <a:pt x="24167" y="47719"/>
                  </a:cubicBezTo>
                  <a:cubicBezTo>
                    <a:pt x="24176" y="47719"/>
                    <a:pt x="24186" y="47719"/>
                    <a:pt x="24196" y="47719"/>
                  </a:cubicBezTo>
                  <a:cubicBezTo>
                    <a:pt x="25312" y="47703"/>
                    <a:pt x="26413" y="46928"/>
                    <a:pt x="26165" y="45687"/>
                  </a:cubicBezTo>
                  <a:cubicBezTo>
                    <a:pt x="26165" y="45656"/>
                    <a:pt x="26150" y="45625"/>
                    <a:pt x="26150" y="45609"/>
                  </a:cubicBezTo>
                  <a:cubicBezTo>
                    <a:pt x="26413" y="45485"/>
                    <a:pt x="26708" y="45346"/>
                    <a:pt x="26987" y="45237"/>
                  </a:cubicBezTo>
                  <a:cubicBezTo>
                    <a:pt x="27313" y="45113"/>
                    <a:pt x="27654" y="45035"/>
                    <a:pt x="27995" y="44942"/>
                  </a:cubicBezTo>
                  <a:cubicBezTo>
                    <a:pt x="27995" y="44942"/>
                    <a:pt x="28011" y="44942"/>
                    <a:pt x="28011" y="44927"/>
                  </a:cubicBezTo>
                  <a:cubicBezTo>
                    <a:pt x="28166" y="45175"/>
                    <a:pt x="28383" y="45408"/>
                    <a:pt x="28647" y="45640"/>
                  </a:cubicBezTo>
                  <a:cubicBezTo>
                    <a:pt x="29081" y="45997"/>
                    <a:pt x="29515" y="46199"/>
                    <a:pt x="29965" y="46338"/>
                  </a:cubicBezTo>
                  <a:lnTo>
                    <a:pt x="29903" y="46400"/>
                  </a:lnTo>
                  <a:cubicBezTo>
                    <a:pt x="29112" y="47501"/>
                    <a:pt x="28259" y="48959"/>
                    <a:pt x="27142" y="49797"/>
                  </a:cubicBezTo>
                  <a:cubicBezTo>
                    <a:pt x="26032" y="50607"/>
                    <a:pt x="25059" y="50956"/>
                    <a:pt x="24070" y="50956"/>
                  </a:cubicBezTo>
                  <a:cubicBezTo>
                    <a:pt x="23071" y="50956"/>
                    <a:pt x="22054" y="50599"/>
                    <a:pt x="20861" y="49998"/>
                  </a:cubicBezTo>
                  <a:cubicBezTo>
                    <a:pt x="20334" y="49750"/>
                    <a:pt x="17263" y="48525"/>
                    <a:pt x="17216" y="48323"/>
                  </a:cubicBezTo>
                  <a:cubicBezTo>
                    <a:pt x="17108" y="48060"/>
                    <a:pt x="19155" y="43562"/>
                    <a:pt x="19310" y="43314"/>
                  </a:cubicBezTo>
                  <a:cubicBezTo>
                    <a:pt x="20480" y="41395"/>
                    <a:pt x="22412" y="40877"/>
                    <a:pt x="24433" y="40877"/>
                  </a:cubicBezTo>
                  <a:close/>
                  <a:moveTo>
                    <a:pt x="53611" y="40295"/>
                  </a:moveTo>
                  <a:cubicBezTo>
                    <a:pt x="54533" y="40295"/>
                    <a:pt x="55454" y="40410"/>
                    <a:pt x="56378" y="40662"/>
                  </a:cubicBezTo>
                  <a:cubicBezTo>
                    <a:pt x="58627" y="41282"/>
                    <a:pt x="59418" y="42849"/>
                    <a:pt x="60209" y="44865"/>
                  </a:cubicBezTo>
                  <a:cubicBezTo>
                    <a:pt x="60860" y="46493"/>
                    <a:pt x="61419" y="48060"/>
                    <a:pt x="62690" y="49270"/>
                  </a:cubicBezTo>
                  <a:cubicBezTo>
                    <a:pt x="60783" y="49363"/>
                    <a:pt x="59325" y="50293"/>
                    <a:pt x="57479" y="50851"/>
                  </a:cubicBezTo>
                  <a:cubicBezTo>
                    <a:pt x="56669" y="51105"/>
                    <a:pt x="55956" y="51219"/>
                    <a:pt x="55320" y="51219"/>
                  </a:cubicBezTo>
                  <a:cubicBezTo>
                    <a:pt x="52101" y="51219"/>
                    <a:pt x="50866" y="48283"/>
                    <a:pt x="48949" y="45563"/>
                  </a:cubicBezTo>
                  <a:cubicBezTo>
                    <a:pt x="49973" y="45485"/>
                    <a:pt x="50888" y="45035"/>
                    <a:pt x="51399" y="44136"/>
                  </a:cubicBezTo>
                  <a:cubicBezTo>
                    <a:pt x="51415" y="44167"/>
                    <a:pt x="51430" y="44182"/>
                    <a:pt x="51477" y="44213"/>
                  </a:cubicBezTo>
                  <a:cubicBezTo>
                    <a:pt x="52376" y="44632"/>
                    <a:pt x="53338" y="45004"/>
                    <a:pt x="54269" y="45377"/>
                  </a:cubicBezTo>
                  <a:cubicBezTo>
                    <a:pt x="54207" y="45625"/>
                    <a:pt x="54207" y="45888"/>
                    <a:pt x="54269" y="46152"/>
                  </a:cubicBezTo>
                  <a:cubicBezTo>
                    <a:pt x="54517" y="47122"/>
                    <a:pt x="55414" y="47743"/>
                    <a:pt x="56360" y="47743"/>
                  </a:cubicBezTo>
                  <a:cubicBezTo>
                    <a:pt x="56594" y="47743"/>
                    <a:pt x="56830" y="47705"/>
                    <a:pt x="57060" y="47625"/>
                  </a:cubicBezTo>
                  <a:cubicBezTo>
                    <a:pt x="58146" y="47238"/>
                    <a:pt x="58704" y="45919"/>
                    <a:pt x="58239" y="44865"/>
                  </a:cubicBezTo>
                  <a:cubicBezTo>
                    <a:pt x="57930" y="44159"/>
                    <a:pt x="57191" y="43720"/>
                    <a:pt x="56443" y="43720"/>
                  </a:cubicBezTo>
                  <a:cubicBezTo>
                    <a:pt x="56139" y="43720"/>
                    <a:pt x="55834" y="43793"/>
                    <a:pt x="55556" y="43950"/>
                  </a:cubicBezTo>
                  <a:cubicBezTo>
                    <a:pt x="55540" y="43950"/>
                    <a:pt x="55540" y="43981"/>
                    <a:pt x="55525" y="43996"/>
                  </a:cubicBezTo>
                  <a:cubicBezTo>
                    <a:pt x="55060" y="44105"/>
                    <a:pt x="54672" y="44415"/>
                    <a:pt x="54455" y="44834"/>
                  </a:cubicBezTo>
                  <a:cubicBezTo>
                    <a:pt x="53524" y="44477"/>
                    <a:pt x="52594" y="44105"/>
                    <a:pt x="51648" y="43826"/>
                  </a:cubicBezTo>
                  <a:cubicBezTo>
                    <a:pt x="51632" y="43815"/>
                    <a:pt x="51618" y="43812"/>
                    <a:pt x="51606" y="43812"/>
                  </a:cubicBezTo>
                  <a:cubicBezTo>
                    <a:pt x="51582" y="43812"/>
                    <a:pt x="51565" y="43826"/>
                    <a:pt x="51554" y="43826"/>
                  </a:cubicBezTo>
                  <a:cubicBezTo>
                    <a:pt x="51586" y="43702"/>
                    <a:pt x="51648" y="43562"/>
                    <a:pt x="51679" y="43438"/>
                  </a:cubicBezTo>
                  <a:cubicBezTo>
                    <a:pt x="51958" y="42352"/>
                    <a:pt x="51679" y="41360"/>
                    <a:pt x="51074" y="40569"/>
                  </a:cubicBezTo>
                  <a:cubicBezTo>
                    <a:pt x="51925" y="40391"/>
                    <a:pt x="52769" y="40295"/>
                    <a:pt x="53611" y="40295"/>
                  </a:cubicBezTo>
                  <a:close/>
                  <a:moveTo>
                    <a:pt x="74602" y="42616"/>
                  </a:moveTo>
                  <a:cubicBezTo>
                    <a:pt x="75594" y="44058"/>
                    <a:pt x="76246" y="45795"/>
                    <a:pt x="76758" y="47781"/>
                  </a:cubicBezTo>
                  <a:cubicBezTo>
                    <a:pt x="77099" y="49145"/>
                    <a:pt x="77580" y="50433"/>
                    <a:pt x="78417" y="51394"/>
                  </a:cubicBezTo>
                  <a:cubicBezTo>
                    <a:pt x="74819" y="48649"/>
                    <a:pt x="70678" y="46803"/>
                    <a:pt x="66242" y="46044"/>
                  </a:cubicBezTo>
                  <a:cubicBezTo>
                    <a:pt x="67638" y="45950"/>
                    <a:pt x="69034" y="45656"/>
                    <a:pt x="70368" y="45159"/>
                  </a:cubicBezTo>
                  <a:cubicBezTo>
                    <a:pt x="71686" y="44679"/>
                    <a:pt x="73749" y="43841"/>
                    <a:pt x="74602" y="42616"/>
                  </a:cubicBezTo>
                  <a:close/>
                  <a:moveTo>
                    <a:pt x="20241" y="39188"/>
                  </a:moveTo>
                  <a:cubicBezTo>
                    <a:pt x="23482" y="39638"/>
                    <a:pt x="26739" y="39871"/>
                    <a:pt x="29996" y="39917"/>
                  </a:cubicBezTo>
                  <a:cubicBezTo>
                    <a:pt x="29531" y="40134"/>
                    <a:pt x="29097" y="40460"/>
                    <a:pt x="28755" y="40832"/>
                  </a:cubicBezTo>
                  <a:cubicBezTo>
                    <a:pt x="27371" y="40508"/>
                    <a:pt x="25873" y="40208"/>
                    <a:pt x="24406" y="40208"/>
                  </a:cubicBezTo>
                  <a:cubicBezTo>
                    <a:pt x="22998" y="40208"/>
                    <a:pt x="21619" y="40484"/>
                    <a:pt x="20396" y="41282"/>
                  </a:cubicBezTo>
                  <a:cubicBezTo>
                    <a:pt x="17930" y="42895"/>
                    <a:pt x="17635" y="46354"/>
                    <a:pt x="16038" y="48634"/>
                  </a:cubicBezTo>
                  <a:cubicBezTo>
                    <a:pt x="15867" y="48835"/>
                    <a:pt x="16084" y="49114"/>
                    <a:pt x="16317" y="49130"/>
                  </a:cubicBezTo>
                  <a:cubicBezTo>
                    <a:pt x="19065" y="49268"/>
                    <a:pt x="21457" y="51879"/>
                    <a:pt x="24194" y="51879"/>
                  </a:cubicBezTo>
                  <a:cubicBezTo>
                    <a:pt x="24530" y="51879"/>
                    <a:pt x="24871" y="51839"/>
                    <a:pt x="25219" y="51751"/>
                  </a:cubicBezTo>
                  <a:cubicBezTo>
                    <a:pt x="27546" y="51146"/>
                    <a:pt x="29159" y="48603"/>
                    <a:pt x="30461" y="46741"/>
                  </a:cubicBezTo>
                  <a:cubicBezTo>
                    <a:pt x="30539" y="46648"/>
                    <a:pt x="30508" y="46555"/>
                    <a:pt x="30477" y="46478"/>
                  </a:cubicBezTo>
                  <a:lnTo>
                    <a:pt x="30477" y="46478"/>
                  </a:lnTo>
                  <a:cubicBezTo>
                    <a:pt x="30618" y="46497"/>
                    <a:pt x="30761" y="46506"/>
                    <a:pt x="30905" y="46506"/>
                  </a:cubicBezTo>
                  <a:cubicBezTo>
                    <a:pt x="31219" y="46506"/>
                    <a:pt x="31538" y="46464"/>
                    <a:pt x="31857" y="46400"/>
                  </a:cubicBezTo>
                  <a:lnTo>
                    <a:pt x="31857" y="46400"/>
                  </a:lnTo>
                  <a:cubicBezTo>
                    <a:pt x="29733" y="48323"/>
                    <a:pt x="27995" y="50727"/>
                    <a:pt x="26274" y="52976"/>
                  </a:cubicBezTo>
                  <a:cubicBezTo>
                    <a:pt x="26234" y="52946"/>
                    <a:pt x="26187" y="52929"/>
                    <a:pt x="26134" y="52929"/>
                  </a:cubicBezTo>
                  <a:cubicBezTo>
                    <a:pt x="26105" y="52929"/>
                    <a:pt x="26074" y="52934"/>
                    <a:pt x="26041" y="52945"/>
                  </a:cubicBezTo>
                  <a:cubicBezTo>
                    <a:pt x="25546" y="53081"/>
                    <a:pt x="25079" y="53141"/>
                    <a:pt x="24635" y="53141"/>
                  </a:cubicBezTo>
                  <a:cubicBezTo>
                    <a:pt x="22393" y="53141"/>
                    <a:pt x="20709" y="51615"/>
                    <a:pt x="18690" y="50619"/>
                  </a:cubicBezTo>
                  <a:cubicBezTo>
                    <a:pt x="18209" y="50386"/>
                    <a:pt x="15014" y="49735"/>
                    <a:pt x="14998" y="49673"/>
                  </a:cubicBezTo>
                  <a:cubicBezTo>
                    <a:pt x="14828" y="49347"/>
                    <a:pt x="15029" y="48603"/>
                    <a:pt x="15355" y="47812"/>
                  </a:cubicBezTo>
                  <a:cubicBezTo>
                    <a:pt x="15541" y="47812"/>
                    <a:pt x="15681" y="47548"/>
                    <a:pt x="15526" y="47393"/>
                  </a:cubicBezTo>
                  <a:cubicBezTo>
                    <a:pt x="15929" y="46431"/>
                    <a:pt x="16441" y="45470"/>
                    <a:pt x="16580" y="45097"/>
                  </a:cubicBezTo>
                  <a:cubicBezTo>
                    <a:pt x="17402" y="43004"/>
                    <a:pt x="18100" y="40305"/>
                    <a:pt x="20241" y="39188"/>
                  </a:cubicBezTo>
                  <a:close/>
                  <a:moveTo>
                    <a:pt x="48840" y="38987"/>
                  </a:moveTo>
                  <a:lnTo>
                    <a:pt x="48840" y="38987"/>
                  </a:lnTo>
                  <a:cubicBezTo>
                    <a:pt x="52299" y="39204"/>
                    <a:pt x="55820" y="39250"/>
                    <a:pt x="59278" y="39452"/>
                  </a:cubicBezTo>
                  <a:cubicBezTo>
                    <a:pt x="59387" y="39452"/>
                    <a:pt x="59433" y="39436"/>
                    <a:pt x="59495" y="39405"/>
                  </a:cubicBezTo>
                  <a:cubicBezTo>
                    <a:pt x="59551" y="39439"/>
                    <a:pt x="59615" y="39464"/>
                    <a:pt x="59687" y="39464"/>
                  </a:cubicBezTo>
                  <a:cubicBezTo>
                    <a:pt x="59715" y="39464"/>
                    <a:pt x="59744" y="39461"/>
                    <a:pt x="59775" y="39452"/>
                  </a:cubicBezTo>
                  <a:cubicBezTo>
                    <a:pt x="62334" y="42383"/>
                    <a:pt x="61574" y="47176"/>
                    <a:pt x="64831" y="49502"/>
                  </a:cubicBezTo>
                  <a:cubicBezTo>
                    <a:pt x="61472" y="50701"/>
                    <a:pt x="58438" y="53342"/>
                    <a:pt x="54845" y="53342"/>
                  </a:cubicBezTo>
                  <a:cubicBezTo>
                    <a:pt x="54207" y="53342"/>
                    <a:pt x="53551" y="53259"/>
                    <a:pt x="52873" y="53069"/>
                  </a:cubicBezTo>
                  <a:cubicBezTo>
                    <a:pt x="50655" y="50650"/>
                    <a:pt x="48871" y="47905"/>
                    <a:pt x="46871" y="45299"/>
                  </a:cubicBezTo>
                  <a:lnTo>
                    <a:pt x="46871" y="45299"/>
                  </a:lnTo>
                  <a:cubicBezTo>
                    <a:pt x="47398" y="45470"/>
                    <a:pt x="47956" y="45563"/>
                    <a:pt x="48499" y="45578"/>
                  </a:cubicBezTo>
                  <a:cubicBezTo>
                    <a:pt x="48499" y="45625"/>
                    <a:pt x="48499" y="45640"/>
                    <a:pt x="48530" y="45687"/>
                  </a:cubicBezTo>
                  <a:cubicBezTo>
                    <a:pt x="49709" y="47796"/>
                    <a:pt x="51136" y="50991"/>
                    <a:pt x="53679" y="51813"/>
                  </a:cubicBezTo>
                  <a:cubicBezTo>
                    <a:pt x="54144" y="51963"/>
                    <a:pt x="54605" y="52027"/>
                    <a:pt x="55063" y="52027"/>
                  </a:cubicBezTo>
                  <a:cubicBezTo>
                    <a:pt x="57765" y="52027"/>
                    <a:pt x="60358" y="49797"/>
                    <a:pt x="63061" y="49797"/>
                  </a:cubicBezTo>
                  <a:cubicBezTo>
                    <a:pt x="63077" y="49797"/>
                    <a:pt x="63093" y="49797"/>
                    <a:pt x="63109" y="49797"/>
                  </a:cubicBezTo>
                  <a:cubicBezTo>
                    <a:pt x="63295" y="49797"/>
                    <a:pt x="63373" y="49642"/>
                    <a:pt x="63357" y="49502"/>
                  </a:cubicBezTo>
                  <a:cubicBezTo>
                    <a:pt x="63388" y="49425"/>
                    <a:pt x="63373" y="49347"/>
                    <a:pt x="63295" y="49270"/>
                  </a:cubicBezTo>
                  <a:cubicBezTo>
                    <a:pt x="61170" y="46974"/>
                    <a:pt x="61124" y="43159"/>
                    <a:pt x="58782" y="41127"/>
                  </a:cubicBezTo>
                  <a:cubicBezTo>
                    <a:pt x="57470" y="39999"/>
                    <a:pt x="55621" y="39615"/>
                    <a:pt x="53806" y="39615"/>
                  </a:cubicBezTo>
                  <a:cubicBezTo>
                    <a:pt x="52725" y="39615"/>
                    <a:pt x="51655" y="39751"/>
                    <a:pt x="50717" y="39948"/>
                  </a:cubicBezTo>
                  <a:cubicBezTo>
                    <a:pt x="50639" y="39964"/>
                    <a:pt x="50593" y="39995"/>
                    <a:pt x="50562" y="40041"/>
                  </a:cubicBezTo>
                  <a:cubicBezTo>
                    <a:pt x="50081" y="39576"/>
                    <a:pt x="49476" y="39219"/>
                    <a:pt x="48840" y="38987"/>
                  </a:cubicBezTo>
                  <a:close/>
                  <a:moveTo>
                    <a:pt x="63264" y="46245"/>
                  </a:moveTo>
                  <a:lnTo>
                    <a:pt x="63264" y="46245"/>
                  </a:lnTo>
                  <a:cubicBezTo>
                    <a:pt x="69127" y="46897"/>
                    <a:pt x="74431" y="49037"/>
                    <a:pt x="78975" y="52806"/>
                  </a:cubicBezTo>
                  <a:cubicBezTo>
                    <a:pt x="76553" y="53446"/>
                    <a:pt x="74127" y="53854"/>
                    <a:pt x="71741" y="53854"/>
                  </a:cubicBezTo>
                  <a:cubicBezTo>
                    <a:pt x="68582" y="53854"/>
                    <a:pt x="65491" y="53139"/>
                    <a:pt x="62566" y="51301"/>
                  </a:cubicBezTo>
                  <a:cubicBezTo>
                    <a:pt x="63621" y="50743"/>
                    <a:pt x="64707" y="50231"/>
                    <a:pt x="65792" y="49921"/>
                  </a:cubicBezTo>
                  <a:cubicBezTo>
                    <a:pt x="66071" y="49843"/>
                    <a:pt x="66149" y="49425"/>
                    <a:pt x="65870" y="49285"/>
                  </a:cubicBezTo>
                  <a:cubicBezTo>
                    <a:pt x="64552" y="48587"/>
                    <a:pt x="63807" y="47486"/>
                    <a:pt x="63264" y="46245"/>
                  </a:cubicBezTo>
                  <a:close/>
                  <a:moveTo>
                    <a:pt x="4654" y="43221"/>
                  </a:moveTo>
                  <a:cubicBezTo>
                    <a:pt x="6654" y="45625"/>
                    <a:pt x="9849" y="47176"/>
                    <a:pt x="12982" y="47331"/>
                  </a:cubicBezTo>
                  <a:cubicBezTo>
                    <a:pt x="8438" y="48075"/>
                    <a:pt x="3956" y="50588"/>
                    <a:pt x="2079" y="54822"/>
                  </a:cubicBezTo>
                  <a:cubicBezTo>
                    <a:pt x="2234" y="54093"/>
                    <a:pt x="2436" y="53255"/>
                    <a:pt x="2467" y="52930"/>
                  </a:cubicBezTo>
                  <a:cubicBezTo>
                    <a:pt x="2591" y="51549"/>
                    <a:pt x="2622" y="50138"/>
                    <a:pt x="2777" y="48758"/>
                  </a:cubicBezTo>
                  <a:cubicBezTo>
                    <a:pt x="3009" y="46633"/>
                    <a:pt x="3630" y="44756"/>
                    <a:pt x="4654" y="43221"/>
                  </a:cubicBezTo>
                  <a:close/>
                  <a:moveTo>
                    <a:pt x="33431" y="53638"/>
                  </a:moveTo>
                  <a:cubicBezTo>
                    <a:pt x="33650" y="53638"/>
                    <a:pt x="33873" y="53682"/>
                    <a:pt x="34075" y="53767"/>
                  </a:cubicBezTo>
                  <a:cubicBezTo>
                    <a:pt x="34122" y="53783"/>
                    <a:pt x="34184" y="53783"/>
                    <a:pt x="34230" y="53783"/>
                  </a:cubicBezTo>
                  <a:cubicBezTo>
                    <a:pt x="34835" y="54171"/>
                    <a:pt x="35269" y="54791"/>
                    <a:pt x="34897" y="55504"/>
                  </a:cubicBezTo>
                  <a:cubicBezTo>
                    <a:pt x="34637" y="56037"/>
                    <a:pt x="34112" y="56321"/>
                    <a:pt x="33570" y="56321"/>
                  </a:cubicBezTo>
                  <a:cubicBezTo>
                    <a:pt x="33369" y="56321"/>
                    <a:pt x="33167" y="56282"/>
                    <a:pt x="32974" y="56202"/>
                  </a:cubicBezTo>
                  <a:cubicBezTo>
                    <a:pt x="32276" y="55923"/>
                    <a:pt x="31919" y="55163"/>
                    <a:pt x="32183" y="54450"/>
                  </a:cubicBezTo>
                  <a:cubicBezTo>
                    <a:pt x="32370" y="53899"/>
                    <a:pt x="32893" y="53638"/>
                    <a:pt x="33431" y="53638"/>
                  </a:cubicBezTo>
                  <a:close/>
                  <a:moveTo>
                    <a:pt x="14704" y="47796"/>
                  </a:moveTo>
                  <a:lnTo>
                    <a:pt x="14704" y="47796"/>
                  </a:lnTo>
                  <a:cubicBezTo>
                    <a:pt x="14425" y="48541"/>
                    <a:pt x="14130" y="49316"/>
                    <a:pt x="13820" y="50076"/>
                  </a:cubicBezTo>
                  <a:cubicBezTo>
                    <a:pt x="13723" y="50324"/>
                    <a:pt x="13958" y="50536"/>
                    <a:pt x="14186" y="50536"/>
                  </a:cubicBezTo>
                  <a:cubicBezTo>
                    <a:pt x="14214" y="50536"/>
                    <a:pt x="14242" y="50533"/>
                    <a:pt x="14269" y="50526"/>
                  </a:cubicBezTo>
                  <a:cubicBezTo>
                    <a:pt x="14648" y="50440"/>
                    <a:pt x="15016" y="50402"/>
                    <a:pt x="15373" y="50402"/>
                  </a:cubicBezTo>
                  <a:cubicBezTo>
                    <a:pt x="16244" y="50402"/>
                    <a:pt x="17056" y="50630"/>
                    <a:pt x="17837" y="50960"/>
                  </a:cubicBezTo>
                  <a:cubicBezTo>
                    <a:pt x="14533" y="55303"/>
                    <a:pt x="7616" y="56404"/>
                    <a:pt x="2405" y="56419"/>
                  </a:cubicBezTo>
                  <a:cubicBezTo>
                    <a:pt x="2265" y="56388"/>
                    <a:pt x="2156" y="56295"/>
                    <a:pt x="2079" y="56202"/>
                  </a:cubicBezTo>
                  <a:cubicBezTo>
                    <a:pt x="4514" y="50991"/>
                    <a:pt x="9027" y="48416"/>
                    <a:pt x="14704" y="47796"/>
                  </a:cubicBezTo>
                  <a:close/>
                  <a:moveTo>
                    <a:pt x="46684" y="54031"/>
                  </a:moveTo>
                  <a:cubicBezTo>
                    <a:pt x="46715" y="54062"/>
                    <a:pt x="46762" y="54077"/>
                    <a:pt x="46793" y="54077"/>
                  </a:cubicBezTo>
                  <a:cubicBezTo>
                    <a:pt x="46829" y="54075"/>
                    <a:pt x="46866" y="54073"/>
                    <a:pt x="46901" y="54073"/>
                  </a:cubicBezTo>
                  <a:cubicBezTo>
                    <a:pt x="47657" y="54073"/>
                    <a:pt x="48243" y="54688"/>
                    <a:pt x="48065" y="55473"/>
                  </a:cubicBezTo>
                  <a:cubicBezTo>
                    <a:pt x="47928" y="56101"/>
                    <a:pt x="47323" y="56537"/>
                    <a:pt x="46693" y="56537"/>
                  </a:cubicBezTo>
                  <a:cubicBezTo>
                    <a:pt x="46608" y="56537"/>
                    <a:pt x="46522" y="56529"/>
                    <a:pt x="46436" y="56512"/>
                  </a:cubicBezTo>
                  <a:cubicBezTo>
                    <a:pt x="45769" y="56388"/>
                    <a:pt x="45320" y="55768"/>
                    <a:pt x="45397" y="55101"/>
                  </a:cubicBezTo>
                  <a:cubicBezTo>
                    <a:pt x="45475" y="54450"/>
                    <a:pt x="46064" y="54062"/>
                    <a:pt x="46684" y="54031"/>
                  </a:cubicBezTo>
                  <a:close/>
                  <a:moveTo>
                    <a:pt x="64769" y="53162"/>
                  </a:moveTo>
                  <a:lnTo>
                    <a:pt x="64769" y="53162"/>
                  </a:lnTo>
                  <a:cubicBezTo>
                    <a:pt x="67020" y="54176"/>
                    <a:pt x="69421" y="54597"/>
                    <a:pt x="71861" y="54597"/>
                  </a:cubicBezTo>
                  <a:cubicBezTo>
                    <a:pt x="74126" y="54597"/>
                    <a:pt x="76425" y="54233"/>
                    <a:pt x="78665" y="53643"/>
                  </a:cubicBezTo>
                  <a:lnTo>
                    <a:pt x="78665" y="53643"/>
                  </a:lnTo>
                  <a:cubicBezTo>
                    <a:pt x="76463" y="55334"/>
                    <a:pt x="74586" y="57350"/>
                    <a:pt x="71950" y="58436"/>
                  </a:cubicBezTo>
                  <a:cubicBezTo>
                    <a:pt x="70662" y="58963"/>
                    <a:pt x="69344" y="59273"/>
                    <a:pt x="68041" y="59413"/>
                  </a:cubicBezTo>
                  <a:cubicBezTo>
                    <a:pt x="67560" y="57055"/>
                    <a:pt x="66428" y="54853"/>
                    <a:pt x="64769" y="53162"/>
                  </a:cubicBezTo>
                  <a:close/>
                  <a:moveTo>
                    <a:pt x="60255" y="52480"/>
                  </a:moveTo>
                  <a:lnTo>
                    <a:pt x="60255" y="52480"/>
                  </a:lnTo>
                  <a:cubicBezTo>
                    <a:pt x="60441" y="54450"/>
                    <a:pt x="60597" y="56854"/>
                    <a:pt x="58999" y="58296"/>
                  </a:cubicBezTo>
                  <a:cubicBezTo>
                    <a:pt x="58045" y="59155"/>
                    <a:pt x="56796" y="59439"/>
                    <a:pt x="55527" y="59439"/>
                  </a:cubicBezTo>
                  <a:cubicBezTo>
                    <a:pt x="54505" y="59439"/>
                    <a:pt x="53469" y="59255"/>
                    <a:pt x="52563" y="59041"/>
                  </a:cubicBezTo>
                  <a:cubicBezTo>
                    <a:pt x="52826" y="58591"/>
                    <a:pt x="53074" y="58125"/>
                    <a:pt x="53307" y="57598"/>
                  </a:cubicBezTo>
                  <a:cubicBezTo>
                    <a:pt x="53834" y="56404"/>
                    <a:pt x="54005" y="55225"/>
                    <a:pt x="53989" y="53907"/>
                  </a:cubicBezTo>
                  <a:cubicBezTo>
                    <a:pt x="54005" y="53876"/>
                    <a:pt x="53989" y="53860"/>
                    <a:pt x="53974" y="53845"/>
                  </a:cubicBezTo>
                  <a:lnTo>
                    <a:pt x="53974" y="53845"/>
                  </a:lnTo>
                  <a:cubicBezTo>
                    <a:pt x="54415" y="53939"/>
                    <a:pt x="54850" y="53981"/>
                    <a:pt x="55281" y="53981"/>
                  </a:cubicBezTo>
                  <a:cubicBezTo>
                    <a:pt x="56991" y="53981"/>
                    <a:pt x="58633" y="53310"/>
                    <a:pt x="60255" y="52480"/>
                  </a:cubicBezTo>
                  <a:close/>
                  <a:moveTo>
                    <a:pt x="62442" y="51922"/>
                  </a:moveTo>
                  <a:lnTo>
                    <a:pt x="62442" y="51922"/>
                  </a:lnTo>
                  <a:cubicBezTo>
                    <a:pt x="64939" y="53876"/>
                    <a:pt x="66692" y="56326"/>
                    <a:pt x="67359" y="59444"/>
                  </a:cubicBezTo>
                  <a:cubicBezTo>
                    <a:pt x="67027" y="59466"/>
                    <a:pt x="66695" y="59477"/>
                    <a:pt x="66363" y="59477"/>
                  </a:cubicBezTo>
                  <a:cubicBezTo>
                    <a:pt x="64586" y="59477"/>
                    <a:pt x="62811" y="59166"/>
                    <a:pt x="61046" y="58591"/>
                  </a:cubicBezTo>
                  <a:cubicBezTo>
                    <a:pt x="62334" y="56652"/>
                    <a:pt x="62737" y="54217"/>
                    <a:pt x="62442" y="51922"/>
                  </a:cubicBezTo>
                  <a:close/>
                  <a:moveTo>
                    <a:pt x="13447" y="55070"/>
                  </a:moveTo>
                  <a:cubicBezTo>
                    <a:pt x="12362" y="56342"/>
                    <a:pt x="11586" y="57877"/>
                    <a:pt x="11323" y="59459"/>
                  </a:cubicBezTo>
                  <a:cubicBezTo>
                    <a:pt x="11307" y="59521"/>
                    <a:pt x="11323" y="59583"/>
                    <a:pt x="11338" y="59630"/>
                  </a:cubicBezTo>
                  <a:cubicBezTo>
                    <a:pt x="9880" y="58947"/>
                    <a:pt x="8484" y="58094"/>
                    <a:pt x="7151" y="57490"/>
                  </a:cubicBezTo>
                  <a:cubicBezTo>
                    <a:pt x="6654" y="57257"/>
                    <a:pt x="6127" y="57040"/>
                    <a:pt x="5600" y="56869"/>
                  </a:cubicBezTo>
                  <a:cubicBezTo>
                    <a:pt x="8236" y="56714"/>
                    <a:pt x="11028" y="56156"/>
                    <a:pt x="13447" y="55070"/>
                  </a:cubicBezTo>
                  <a:close/>
                  <a:moveTo>
                    <a:pt x="19760" y="51906"/>
                  </a:moveTo>
                  <a:lnTo>
                    <a:pt x="19760" y="51906"/>
                  </a:lnTo>
                  <a:cubicBezTo>
                    <a:pt x="21370" y="52798"/>
                    <a:pt x="22950" y="53768"/>
                    <a:pt x="24784" y="53768"/>
                  </a:cubicBezTo>
                  <a:cubicBezTo>
                    <a:pt x="25247" y="53768"/>
                    <a:pt x="25727" y="53706"/>
                    <a:pt x="26227" y="53566"/>
                  </a:cubicBezTo>
                  <a:cubicBezTo>
                    <a:pt x="26305" y="53550"/>
                    <a:pt x="26351" y="53519"/>
                    <a:pt x="26382" y="53473"/>
                  </a:cubicBezTo>
                  <a:lnTo>
                    <a:pt x="26382" y="53473"/>
                  </a:lnTo>
                  <a:cubicBezTo>
                    <a:pt x="25452" y="55799"/>
                    <a:pt x="26088" y="57800"/>
                    <a:pt x="27065" y="59801"/>
                  </a:cubicBezTo>
                  <a:lnTo>
                    <a:pt x="27003" y="59801"/>
                  </a:lnTo>
                  <a:cubicBezTo>
                    <a:pt x="26210" y="59959"/>
                    <a:pt x="25377" y="60064"/>
                    <a:pt x="24551" y="60064"/>
                  </a:cubicBezTo>
                  <a:cubicBezTo>
                    <a:pt x="22872" y="60064"/>
                    <a:pt x="21224" y="59632"/>
                    <a:pt x="20008" y="58343"/>
                  </a:cubicBezTo>
                  <a:cubicBezTo>
                    <a:pt x="18286" y="56544"/>
                    <a:pt x="18721" y="53922"/>
                    <a:pt x="19760" y="51906"/>
                  </a:cubicBezTo>
                  <a:close/>
                  <a:moveTo>
                    <a:pt x="61744" y="51736"/>
                  </a:moveTo>
                  <a:cubicBezTo>
                    <a:pt x="62132" y="54233"/>
                    <a:pt x="61667" y="57055"/>
                    <a:pt x="59899" y="58994"/>
                  </a:cubicBezTo>
                  <a:cubicBezTo>
                    <a:pt x="58779" y="60246"/>
                    <a:pt x="57203" y="60691"/>
                    <a:pt x="55576" y="60691"/>
                  </a:cubicBezTo>
                  <a:cubicBezTo>
                    <a:pt x="54341" y="60691"/>
                    <a:pt x="53076" y="60434"/>
                    <a:pt x="51958" y="60080"/>
                  </a:cubicBezTo>
                  <a:cubicBezTo>
                    <a:pt x="52113" y="59816"/>
                    <a:pt x="52268" y="59568"/>
                    <a:pt x="52423" y="59289"/>
                  </a:cubicBezTo>
                  <a:cubicBezTo>
                    <a:pt x="53350" y="59719"/>
                    <a:pt x="54468" y="59961"/>
                    <a:pt x="55583" y="59961"/>
                  </a:cubicBezTo>
                  <a:cubicBezTo>
                    <a:pt x="56800" y="59961"/>
                    <a:pt x="58013" y="59673"/>
                    <a:pt x="58968" y="59025"/>
                  </a:cubicBezTo>
                  <a:cubicBezTo>
                    <a:pt x="61139" y="57552"/>
                    <a:pt x="61046" y="54682"/>
                    <a:pt x="60829" y="52387"/>
                  </a:cubicBezTo>
                  <a:cubicBezTo>
                    <a:pt x="60829" y="52325"/>
                    <a:pt x="60798" y="52278"/>
                    <a:pt x="60783" y="52232"/>
                  </a:cubicBezTo>
                  <a:cubicBezTo>
                    <a:pt x="61108" y="52061"/>
                    <a:pt x="61434" y="51891"/>
                    <a:pt x="61744" y="51736"/>
                  </a:cubicBezTo>
                  <a:close/>
                  <a:moveTo>
                    <a:pt x="17666" y="52232"/>
                  </a:moveTo>
                  <a:cubicBezTo>
                    <a:pt x="16829" y="54574"/>
                    <a:pt x="16984" y="57303"/>
                    <a:pt x="18643" y="59273"/>
                  </a:cubicBezTo>
                  <a:cubicBezTo>
                    <a:pt x="18752" y="59366"/>
                    <a:pt x="18829" y="59459"/>
                    <a:pt x="18922" y="59568"/>
                  </a:cubicBezTo>
                  <a:cubicBezTo>
                    <a:pt x="18907" y="59568"/>
                    <a:pt x="18876" y="59583"/>
                    <a:pt x="18876" y="59583"/>
                  </a:cubicBezTo>
                  <a:cubicBezTo>
                    <a:pt x="17759" y="60454"/>
                    <a:pt x="16621" y="60793"/>
                    <a:pt x="15480" y="60793"/>
                  </a:cubicBezTo>
                  <a:cubicBezTo>
                    <a:pt x="14245" y="60793"/>
                    <a:pt x="13006" y="60395"/>
                    <a:pt x="11788" y="59847"/>
                  </a:cubicBezTo>
                  <a:cubicBezTo>
                    <a:pt x="11865" y="59816"/>
                    <a:pt x="11912" y="59754"/>
                    <a:pt x="11959" y="59661"/>
                  </a:cubicBezTo>
                  <a:cubicBezTo>
                    <a:pt x="12718" y="57272"/>
                    <a:pt x="13866" y="55427"/>
                    <a:pt x="15603" y="53922"/>
                  </a:cubicBezTo>
                  <a:cubicBezTo>
                    <a:pt x="16084" y="53612"/>
                    <a:pt x="16534" y="53255"/>
                    <a:pt x="16968" y="52899"/>
                  </a:cubicBezTo>
                  <a:cubicBezTo>
                    <a:pt x="17123" y="52790"/>
                    <a:pt x="17247" y="52697"/>
                    <a:pt x="17387" y="52604"/>
                  </a:cubicBezTo>
                  <a:cubicBezTo>
                    <a:pt x="17449" y="52558"/>
                    <a:pt x="17464" y="52511"/>
                    <a:pt x="17449" y="52449"/>
                  </a:cubicBezTo>
                  <a:cubicBezTo>
                    <a:pt x="17526" y="52371"/>
                    <a:pt x="17604" y="52309"/>
                    <a:pt x="17666" y="52232"/>
                  </a:cubicBezTo>
                  <a:close/>
                  <a:moveTo>
                    <a:pt x="18519" y="51239"/>
                  </a:moveTo>
                  <a:lnTo>
                    <a:pt x="18519" y="51239"/>
                  </a:lnTo>
                  <a:cubicBezTo>
                    <a:pt x="18829" y="51394"/>
                    <a:pt x="19108" y="51549"/>
                    <a:pt x="19403" y="51705"/>
                  </a:cubicBezTo>
                  <a:cubicBezTo>
                    <a:pt x="18069" y="53690"/>
                    <a:pt x="17744" y="56404"/>
                    <a:pt x="19264" y="58374"/>
                  </a:cubicBezTo>
                  <a:cubicBezTo>
                    <a:pt x="20585" y="60052"/>
                    <a:pt x="22556" y="60612"/>
                    <a:pt x="24566" y="60612"/>
                  </a:cubicBezTo>
                  <a:cubicBezTo>
                    <a:pt x="25434" y="60612"/>
                    <a:pt x="26309" y="60507"/>
                    <a:pt x="27142" y="60343"/>
                  </a:cubicBezTo>
                  <a:cubicBezTo>
                    <a:pt x="27204" y="60312"/>
                    <a:pt x="27235" y="60297"/>
                    <a:pt x="27282" y="60266"/>
                  </a:cubicBezTo>
                  <a:cubicBezTo>
                    <a:pt x="27360" y="60421"/>
                    <a:pt x="27437" y="60592"/>
                    <a:pt x="27530" y="60747"/>
                  </a:cubicBezTo>
                  <a:cubicBezTo>
                    <a:pt x="26591" y="60985"/>
                    <a:pt x="25611" y="61126"/>
                    <a:pt x="24644" y="61126"/>
                  </a:cubicBezTo>
                  <a:cubicBezTo>
                    <a:pt x="22658" y="61126"/>
                    <a:pt x="20724" y="60533"/>
                    <a:pt x="19295" y="58979"/>
                  </a:cubicBezTo>
                  <a:cubicBezTo>
                    <a:pt x="17232" y="56730"/>
                    <a:pt x="17666" y="53876"/>
                    <a:pt x="18519" y="51239"/>
                  </a:cubicBezTo>
                  <a:close/>
                  <a:moveTo>
                    <a:pt x="46747" y="49192"/>
                  </a:moveTo>
                  <a:cubicBezTo>
                    <a:pt x="47522" y="50061"/>
                    <a:pt x="48313" y="50914"/>
                    <a:pt x="49088" y="51767"/>
                  </a:cubicBezTo>
                  <a:cubicBezTo>
                    <a:pt x="49430" y="52154"/>
                    <a:pt x="49926" y="52542"/>
                    <a:pt x="50190" y="52992"/>
                  </a:cubicBezTo>
                  <a:cubicBezTo>
                    <a:pt x="51198" y="54667"/>
                    <a:pt x="51120" y="56264"/>
                    <a:pt x="50345" y="57924"/>
                  </a:cubicBezTo>
                  <a:cubicBezTo>
                    <a:pt x="49709" y="59304"/>
                    <a:pt x="49151" y="60436"/>
                    <a:pt x="49275" y="61863"/>
                  </a:cubicBezTo>
                  <a:cubicBezTo>
                    <a:pt x="48639" y="61476"/>
                    <a:pt x="48018" y="61227"/>
                    <a:pt x="47289" y="61057"/>
                  </a:cubicBezTo>
                  <a:cubicBezTo>
                    <a:pt x="46700" y="60917"/>
                    <a:pt x="46126" y="60840"/>
                    <a:pt x="45537" y="60700"/>
                  </a:cubicBezTo>
                  <a:cubicBezTo>
                    <a:pt x="44048" y="60312"/>
                    <a:pt x="43614" y="60080"/>
                    <a:pt x="42823" y="58668"/>
                  </a:cubicBezTo>
                  <a:cubicBezTo>
                    <a:pt x="41411" y="56156"/>
                    <a:pt x="41737" y="52775"/>
                    <a:pt x="41396" y="49890"/>
                  </a:cubicBezTo>
                  <a:lnTo>
                    <a:pt x="41396" y="49890"/>
                  </a:lnTo>
                  <a:cubicBezTo>
                    <a:pt x="41520" y="50029"/>
                    <a:pt x="41659" y="50138"/>
                    <a:pt x="41799" y="50262"/>
                  </a:cubicBezTo>
                  <a:cubicBezTo>
                    <a:pt x="42386" y="50708"/>
                    <a:pt x="43072" y="50917"/>
                    <a:pt x="43756" y="50917"/>
                  </a:cubicBezTo>
                  <a:cubicBezTo>
                    <a:pt x="44047" y="50917"/>
                    <a:pt x="44339" y="50879"/>
                    <a:pt x="44622" y="50805"/>
                  </a:cubicBezTo>
                  <a:cubicBezTo>
                    <a:pt x="44916" y="51782"/>
                    <a:pt x="45351" y="52790"/>
                    <a:pt x="45909" y="53643"/>
                  </a:cubicBezTo>
                  <a:cubicBezTo>
                    <a:pt x="45351" y="53860"/>
                    <a:pt x="44901" y="54341"/>
                    <a:pt x="44777" y="54962"/>
                  </a:cubicBezTo>
                  <a:cubicBezTo>
                    <a:pt x="44606" y="56032"/>
                    <a:pt x="45428" y="57055"/>
                    <a:pt x="46467" y="57179"/>
                  </a:cubicBezTo>
                  <a:cubicBezTo>
                    <a:pt x="46535" y="57186"/>
                    <a:pt x="46603" y="57189"/>
                    <a:pt x="46670" y="57189"/>
                  </a:cubicBezTo>
                  <a:cubicBezTo>
                    <a:pt x="47695" y="57189"/>
                    <a:pt x="48629" y="56427"/>
                    <a:pt x="48716" y="55365"/>
                  </a:cubicBezTo>
                  <a:cubicBezTo>
                    <a:pt x="48802" y="54397"/>
                    <a:pt x="48052" y="53560"/>
                    <a:pt x="47113" y="53560"/>
                  </a:cubicBezTo>
                  <a:cubicBezTo>
                    <a:pt x="47028" y="53560"/>
                    <a:pt x="46942" y="53567"/>
                    <a:pt x="46855" y="53581"/>
                  </a:cubicBezTo>
                  <a:cubicBezTo>
                    <a:pt x="46755" y="53563"/>
                    <a:pt x="46655" y="53555"/>
                    <a:pt x="46552" y="53555"/>
                  </a:cubicBezTo>
                  <a:cubicBezTo>
                    <a:pt x="46479" y="53555"/>
                    <a:pt x="46405" y="53559"/>
                    <a:pt x="46328" y="53566"/>
                  </a:cubicBezTo>
                  <a:cubicBezTo>
                    <a:pt x="45925" y="52573"/>
                    <a:pt x="45506" y="51627"/>
                    <a:pt x="45134" y="50619"/>
                  </a:cubicBezTo>
                  <a:cubicBezTo>
                    <a:pt x="45521" y="50448"/>
                    <a:pt x="45862" y="50216"/>
                    <a:pt x="46173" y="49890"/>
                  </a:cubicBezTo>
                  <a:cubicBezTo>
                    <a:pt x="46405" y="49657"/>
                    <a:pt x="46591" y="49425"/>
                    <a:pt x="46747" y="49192"/>
                  </a:cubicBezTo>
                  <a:close/>
                  <a:moveTo>
                    <a:pt x="33067" y="47874"/>
                  </a:moveTo>
                  <a:cubicBezTo>
                    <a:pt x="33129" y="49068"/>
                    <a:pt x="33718" y="50216"/>
                    <a:pt x="34789" y="50805"/>
                  </a:cubicBezTo>
                  <a:cubicBezTo>
                    <a:pt x="34525" y="51596"/>
                    <a:pt x="34277" y="52449"/>
                    <a:pt x="34075" y="53286"/>
                  </a:cubicBezTo>
                  <a:cubicBezTo>
                    <a:pt x="33807" y="53131"/>
                    <a:pt x="33506" y="53055"/>
                    <a:pt x="33205" y="53055"/>
                  </a:cubicBezTo>
                  <a:cubicBezTo>
                    <a:pt x="32636" y="53055"/>
                    <a:pt x="32068" y="53327"/>
                    <a:pt x="31733" y="53845"/>
                  </a:cubicBezTo>
                  <a:cubicBezTo>
                    <a:pt x="31097" y="54868"/>
                    <a:pt x="31516" y="56249"/>
                    <a:pt x="32586" y="56776"/>
                  </a:cubicBezTo>
                  <a:cubicBezTo>
                    <a:pt x="32891" y="56924"/>
                    <a:pt x="33220" y="56995"/>
                    <a:pt x="33547" y="56995"/>
                  </a:cubicBezTo>
                  <a:cubicBezTo>
                    <a:pt x="34319" y="56995"/>
                    <a:pt x="35079" y="56600"/>
                    <a:pt x="35471" y="55892"/>
                  </a:cubicBezTo>
                  <a:cubicBezTo>
                    <a:pt x="35983" y="54993"/>
                    <a:pt x="35626" y="53519"/>
                    <a:pt x="34494" y="53318"/>
                  </a:cubicBezTo>
                  <a:cubicBezTo>
                    <a:pt x="34835" y="52589"/>
                    <a:pt x="35099" y="51767"/>
                    <a:pt x="35300" y="50991"/>
                  </a:cubicBezTo>
                  <a:cubicBezTo>
                    <a:pt x="35564" y="51084"/>
                    <a:pt x="35859" y="51146"/>
                    <a:pt x="36169" y="51193"/>
                  </a:cubicBezTo>
                  <a:cubicBezTo>
                    <a:pt x="36283" y="51200"/>
                    <a:pt x="36393" y="51204"/>
                    <a:pt x="36500" y="51204"/>
                  </a:cubicBezTo>
                  <a:cubicBezTo>
                    <a:pt x="37035" y="51204"/>
                    <a:pt x="37490" y="51107"/>
                    <a:pt x="37891" y="50914"/>
                  </a:cubicBezTo>
                  <a:cubicBezTo>
                    <a:pt x="37968" y="51906"/>
                    <a:pt x="38077" y="52868"/>
                    <a:pt x="38154" y="53860"/>
                  </a:cubicBezTo>
                  <a:cubicBezTo>
                    <a:pt x="38309" y="55784"/>
                    <a:pt x="38433" y="56202"/>
                    <a:pt x="37379" y="57970"/>
                  </a:cubicBezTo>
                  <a:cubicBezTo>
                    <a:pt x="36247" y="59816"/>
                    <a:pt x="35331" y="60080"/>
                    <a:pt x="33501" y="60995"/>
                  </a:cubicBezTo>
                  <a:cubicBezTo>
                    <a:pt x="32849" y="61309"/>
                    <a:pt x="32112" y="61924"/>
                    <a:pt x="31371" y="61924"/>
                  </a:cubicBezTo>
                  <a:cubicBezTo>
                    <a:pt x="31160" y="61924"/>
                    <a:pt x="30950" y="61875"/>
                    <a:pt x="30741" y="61755"/>
                  </a:cubicBezTo>
                  <a:cubicBezTo>
                    <a:pt x="30570" y="61662"/>
                    <a:pt x="29981" y="60064"/>
                    <a:pt x="29950" y="59987"/>
                  </a:cubicBezTo>
                  <a:cubicBezTo>
                    <a:pt x="29376" y="58684"/>
                    <a:pt x="28647" y="57303"/>
                    <a:pt x="28569" y="55861"/>
                  </a:cubicBezTo>
                  <a:cubicBezTo>
                    <a:pt x="28414" y="52464"/>
                    <a:pt x="30958" y="50123"/>
                    <a:pt x="33067" y="47874"/>
                  </a:cubicBezTo>
                  <a:close/>
                  <a:moveTo>
                    <a:pt x="47088" y="46400"/>
                  </a:moveTo>
                  <a:lnTo>
                    <a:pt x="47088" y="46400"/>
                  </a:lnTo>
                  <a:cubicBezTo>
                    <a:pt x="48871" y="49176"/>
                    <a:pt x="50763" y="51922"/>
                    <a:pt x="53121" y="54248"/>
                  </a:cubicBezTo>
                  <a:cubicBezTo>
                    <a:pt x="53199" y="54326"/>
                    <a:pt x="53276" y="54341"/>
                    <a:pt x="53354" y="54341"/>
                  </a:cubicBezTo>
                  <a:cubicBezTo>
                    <a:pt x="53059" y="57908"/>
                    <a:pt x="49957" y="60188"/>
                    <a:pt x="50469" y="63771"/>
                  </a:cubicBezTo>
                  <a:cubicBezTo>
                    <a:pt x="46933" y="62205"/>
                    <a:pt x="41551" y="62840"/>
                    <a:pt x="40419" y="58343"/>
                  </a:cubicBezTo>
                  <a:cubicBezTo>
                    <a:pt x="40279" y="54620"/>
                    <a:pt x="40201" y="50898"/>
                    <a:pt x="40093" y="47176"/>
                  </a:cubicBezTo>
                  <a:lnTo>
                    <a:pt x="40093" y="47129"/>
                  </a:lnTo>
                  <a:cubicBezTo>
                    <a:pt x="40248" y="48013"/>
                    <a:pt x="40543" y="48835"/>
                    <a:pt x="41054" y="49518"/>
                  </a:cubicBezTo>
                  <a:cubicBezTo>
                    <a:pt x="41008" y="49564"/>
                    <a:pt x="40946" y="49595"/>
                    <a:pt x="40946" y="49673"/>
                  </a:cubicBezTo>
                  <a:cubicBezTo>
                    <a:pt x="40977" y="51751"/>
                    <a:pt x="41194" y="53829"/>
                    <a:pt x="41365" y="55877"/>
                  </a:cubicBezTo>
                  <a:cubicBezTo>
                    <a:pt x="41473" y="57102"/>
                    <a:pt x="41396" y="58482"/>
                    <a:pt x="42140" y="59521"/>
                  </a:cubicBezTo>
                  <a:cubicBezTo>
                    <a:pt x="43691" y="61739"/>
                    <a:pt x="47227" y="61150"/>
                    <a:pt x="49306" y="62515"/>
                  </a:cubicBezTo>
                  <a:cubicBezTo>
                    <a:pt x="49337" y="62546"/>
                    <a:pt x="49399" y="62546"/>
                    <a:pt x="49430" y="62546"/>
                  </a:cubicBezTo>
                  <a:cubicBezTo>
                    <a:pt x="49474" y="62590"/>
                    <a:pt x="49533" y="62610"/>
                    <a:pt x="49593" y="62610"/>
                  </a:cubicBezTo>
                  <a:cubicBezTo>
                    <a:pt x="49742" y="62610"/>
                    <a:pt x="49902" y="62486"/>
                    <a:pt x="49879" y="62298"/>
                  </a:cubicBezTo>
                  <a:cubicBezTo>
                    <a:pt x="49368" y="59351"/>
                    <a:pt x="52609" y="57055"/>
                    <a:pt x="51601" y="54140"/>
                  </a:cubicBezTo>
                  <a:cubicBezTo>
                    <a:pt x="50888" y="52015"/>
                    <a:pt x="48546" y="50200"/>
                    <a:pt x="47041" y="48603"/>
                  </a:cubicBezTo>
                  <a:cubicBezTo>
                    <a:pt x="47336" y="47889"/>
                    <a:pt x="47320" y="47129"/>
                    <a:pt x="47088" y="46400"/>
                  </a:cubicBezTo>
                  <a:close/>
                  <a:moveTo>
                    <a:pt x="33610" y="45656"/>
                  </a:moveTo>
                  <a:cubicBezTo>
                    <a:pt x="33300" y="46183"/>
                    <a:pt x="33129" y="46772"/>
                    <a:pt x="33067" y="47346"/>
                  </a:cubicBezTo>
                  <a:lnTo>
                    <a:pt x="33052" y="47346"/>
                  </a:lnTo>
                  <a:cubicBezTo>
                    <a:pt x="30725" y="49207"/>
                    <a:pt x="28321" y="51674"/>
                    <a:pt x="27949" y="54775"/>
                  </a:cubicBezTo>
                  <a:cubicBezTo>
                    <a:pt x="27623" y="57676"/>
                    <a:pt x="29469" y="60188"/>
                    <a:pt x="30399" y="62778"/>
                  </a:cubicBezTo>
                  <a:cubicBezTo>
                    <a:pt x="30455" y="62935"/>
                    <a:pt x="30567" y="63019"/>
                    <a:pt x="30701" y="63019"/>
                  </a:cubicBezTo>
                  <a:cubicBezTo>
                    <a:pt x="30753" y="63019"/>
                    <a:pt x="30808" y="63006"/>
                    <a:pt x="30865" y="62980"/>
                  </a:cubicBezTo>
                  <a:cubicBezTo>
                    <a:pt x="33052" y="61910"/>
                    <a:pt x="37038" y="60855"/>
                    <a:pt x="38402" y="58746"/>
                  </a:cubicBezTo>
                  <a:cubicBezTo>
                    <a:pt x="39736" y="56668"/>
                    <a:pt x="38728" y="52945"/>
                    <a:pt x="38480" y="50526"/>
                  </a:cubicBezTo>
                  <a:cubicBezTo>
                    <a:pt x="38945" y="50138"/>
                    <a:pt x="39286" y="49611"/>
                    <a:pt x="39566" y="48990"/>
                  </a:cubicBezTo>
                  <a:lnTo>
                    <a:pt x="39566" y="48990"/>
                  </a:lnTo>
                  <a:cubicBezTo>
                    <a:pt x="39395" y="52356"/>
                    <a:pt x="39488" y="55737"/>
                    <a:pt x="39798" y="59056"/>
                  </a:cubicBezTo>
                  <a:cubicBezTo>
                    <a:pt x="39798" y="59072"/>
                    <a:pt x="39798" y="59072"/>
                    <a:pt x="39814" y="59103"/>
                  </a:cubicBezTo>
                  <a:cubicBezTo>
                    <a:pt x="38542" y="61320"/>
                    <a:pt x="35750" y="61165"/>
                    <a:pt x="33610" y="62096"/>
                  </a:cubicBezTo>
                  <a:cubicBezTo>
                    <a:pt x="32214" y="62716"/>
                    <a:pt x="31051" y="63600"/>
                    <a:pt x="29965" y="64640"/>
                  </a:cubicBezTo>
                  <a:cubicBezTo>
                    <a:pt x="28864" y="60514"/>
                    <a:pt x="25157" y="57567"/>
                    <a:pt x="27220" y="52868"/>
                  </a:cubicBezTo>
                  <a:cubicBezTo>
                    <a:pt x="27282" y="52759"/>
                    <a:pt x="27235" y="52635"/>
                    <a:pt x="27158" y="52589"/>
                  </a:cubicBezTo>
                  <a:cubicBezTo>
                    <a:pt x="29345" y="50309"/>
                    <a:pt x="31144" y="47719"/>
                    <a:pt x="33594" y="45656"/>
                  </a:cubicBezTo>
                  <a:close/>
                  <a:moveTo>
                    <a:pt x="19496" y="60064"/>
                  </a:moveTo>
                  <a:cubicBezTo>
                    <a:pt x="20964" y="61281"/>
                    <a:pt x="22808" y="61781"/>
                    <a:pt x="24692" y="61781"/>
                  </a:cubicBezTo>
                  <a:cubicBezTo>
                    <a:pt x="25595" y="61781"/>
                    <a:pt x="26506" y="61666"/>
                    <a:pt x="27391" y="61460"/>
                  </a:cubicBezTo>
                  <a:lnTo>
                    <a:pt x="27391" y="61460"/>
                  </a:lnTo>
                  <a:cubicBezTo>
                    <a:pt x="27329" y="61538"/>
                    <a:pt x="27282" y="61600"/>
                    <a:pt x="27220" y="61677"/>
                  </a:cubicBezTo>
                  <a:cubicBezTo>
                    <a:pt x="24599" y="63569"/>
                    <a:pt x="22009" y="64779"/>
                    <a:pt x="18674" y="65074"/>
                  </a:cubicBezTo>
                  <a:lnTo>
                    <a:pt x="18643" y="65074"/>
                  </a:lnTo>
                  <a:cubicBezTo>
                    <a:pt x="18488" y="63399"/>
                    <a:pt x="18721" y="61693"/>
                    <a:pt x="19496" y="60064"/>
                  </a:cubicBezTo>
                  <a:close/>
                  <a:moveTo>
                    <a:pt x="60643" y="59149"/>
                  </a:moveTo>
                  <a:cubicBezTo>
                    <a:pt x="63063" y="60824"/>
                    <a:pt x="62520" y="63228"/>
                    <a:pt x="61481" y="65493"/>
                  </a:cubicBezTo>
                  <a:cubicBezTo>
                    <a:pt x="57727" y="65182"/>
                    <a:pt x="55013" y="62995"/>
                    <a:pt x="52283" y="60654"/>
                  </a:cubicBezTo>
                  <a:lnTo>
                    <a:pt x="52283" y="60654"/>
                  </a:lnTo>
                  <a:cubicBezTo>
                    <a:pt x="53383" y="61040"/>
                    <a:pt x="54637" y="61295"/>
                    <a:pt x="55869" y="61295"/>
                  </a:cubicBezTo>
                  <a:cubicBezTo>
                    <a:pt x="57504" y="61295"/>
                    <a:pt x="59099" y="60846"/>
                    <a:pt x="60240" y="59661"/>
                  </a:cubicBezTo>
                  <a:cubicBezTo>
                    <a:pt x="60395" y="59506"/>
                    <a:pt x="60504" y="59335"/>
                    <a:pt x="60643" y="59149"/>
                  </a:cubicBezTo>
                  <a:close/>
                  <a:moveTo>
                    <a:pt x="40279" y="59661"/>
                  </a:moveTo>
                  <a:cubicBezTo>
                    <a:pt x="41023" y="61708"/>
                    <a:pt x="43179" y="62499"/>
                    <a:pt x="45459" y="63089"/>
                  </a:cubicBezTo>
                  <a:cubicBezTo>
                    <a:pt x="44528" y="64988"/>
                    <a:pt x="43121" y="66046"/>
                    <a:pt x="41202" y="66046"/>
                  </a:cubicBezTo>
                  <a:cubicBezTo>
                    <a:pt x="40693" y="66046"/>
                    <a:pt x="40148" y="65971"/>
                    <a:pt x="39566" y="65818"/>
                  </a:cubicBezTo>
                  <a:cubicBezTo>
                    <a:pt x="37611" y="65322"/>
                    <a:pt x="36076" y="64236"/>
                    <a:pt x="34928" y="62561"/>
                  </a:cubicBezTo>
                  <a:cubicBezTo>
                    <a:pt x="35859" y="62236"/>
                    <a:pt x="36836" y="61925"/>
                    <a:pt x="37844" y="61553"/>
                  </a:cubicBezTo>
                  <a:cubicBezTo>
                    <a:pt x="38961" y="61150"/>
                    <a:pt x="39736" y="60607"/>
                    <a:pt x="40279" y="59661"/>
                  </a:cubicBezTo>
                  <a:close/>
                  <a:moveTo>
                    <a:pt x="34665" y="62685"/>
                  </a:moveTo>
                  <a:cubicBezTo>
                    <a:pt x="35704" y="64934"/>
                    <a:pt x="38061" y="66206"/>
                    <a:pt x="40465" y="66547"/>
                  </a:cubicBezTo>
                  <a:cubicBezTo>
                    <a:pt x="40774" y="66587"/>
                    <a:pt x="41068" y="66607"/>
                    <a:pt x="41350" y="66607"/>
                  </a:cubicBezTo>
                  <a:cubicBezTo>
                    <a:pt x="43573" y="66607"/>
                    <a:pt x="44982" y="65377"/>
                    <a:pt x="45987" y="63244"/>
                  </a:cubicBezTo>
                  <a:lnTo>
                    <a:pt x="45987" y="63228"/>
                  </a:lnTo>
                  <a:cubicBezTo>
                    <a:pt x="46142" y="63259"/>
                    <a:pt x="46312" y="63306"/>
                    <a:pt x="46467" y="63337"/>
                  </a:cubicBezTo>
                  <a:cubicBezTo>
                    <a:pt x="45468" y="66142"/>
                    <a:pt x="43462" y="67257"/>
                    <a:pt x="41272" y="67257"/>
                  </a:cubicBezTo>
                  <a:cubicBezTo>
                    <a:pt x="38498" y="67257"/>
                    <a:pt x="35431" y="65467"/>
                    <a:pt x="33749" y="63058"/>
                  </a:cubicBezTo>
                  <a:cubicBezTo>
                    <a:pt x="34060" y="62918"/>
                    <a:pt x="34354" y="62794"/>
                    <a:pt x="34665" y="62685"/>
                  </a:cubicBezTo>
                  <a:close/>
                  <a:moveTo>
                    <a:pt x="33765" y="63802"/>
                  </a:moveTo>
                  <a:cubicBezTo>
                    <a:pt x="35347" y="66159"/>
                    <a:pt x="38015" y="67679"/>
                    <a:pt x="40620" y="67866"/>
                  </a:cubicBezTo>
                  <a:cubicBezTo>
                    <a:pt x="39876" y="70704"/>
                    <a:pt x="37704" y="72007"/>
                    <a:pt x="35285" y="72984"/>
                  </a:cubicBezTo>
                  <a:cubicBezTo>
                    <a:pt x="34525" y="71681"/>
                    <a:pt x="33796" y="70657"/>
                    <a:pt x="33579" y="69075"/>
                  </a:cubicBezTo>
                  <a:cubicBezTo>
                    <a:pt x="33331" y="67323"/>
                    <a:pt x="33579" y="65570"/>
                    <a:pt x="33765" y="63802"/>
                  </a:cubicBezTo>
                  <a:close/>
                  <a:moveTo>
                    <a:pt x="54315" y="63104"/>
                  </a:moveTo>
                  <a:lnTo>
                    <a:pt x="54315" y="63104"/>
                  </a:lnTo>
                  <a:cubicBezTo>
                    <a:pt x="56316" y="64686"/>
                    <a:pt x="58611" y="65803"/>
                    <a:pt x="61201" y="66082"/>
                  </a:cubicBezTo>
                  <a:cubicBezTo>
                    <a:pt x="60659" y="67168"/>
                    <a:pt x="60038" y="68191"/>
                    <a:pt x="59635" y="69075"/>
                  </a:cubicBezTo>
                  <a:cubicBezTo>
                    <a:pt x="59030" y="70394"/>
                    <a:pt x="58813" y="71914"/>
                    <a:pt x="58472" y="73309"/>
                  </a:cubicBezTo>
                  <a:cubicBezTo>
                    <a:pt x="58239" y="69541"/>
                    <a:pt x="56719" y="66004"/>
                    <a:pt x="54315" y="63104"/>
                  </a:cubicBezTo>
                  <a:close/>
                  <a:moveTo>
                    <a:pt x="46855" y="64081"/>
                  </a:moveTo>
                  <a:cubicBezTo>
                    <a:pt x="47072" y="64546"/>
                    <a:pt x="47305" y="65027"/>
                    <a:pt x="47553" y="65493"/>
                  </a:cubicBezTo>
                  <a:cubicBezTo>
                    <a:pt x="48701" y="68207"/>
                    <a:pt x="49119" y="70735"/>
                    <a:pt x="48297" y="73914"/>
                  </a:cubicBezTo>
                  <a:lnTo>
                    <a:pt x="48297" y="73992"/>
                  </a:lnTo>
                  <a:cubicBezTo>
                    <a:pt x="45165" y="73092"/>
                    <a:pt x="42218" y="71510"/>
                    <a:pt x="41861" y="67866"/>
                  </a:cubicBezTo>
                  <a:cubicBezTo>
                    <a:pt x="43924" y="67648"/>
                    <a:pt x="45800" y="66470"/>
                    <a:pt x="46855" y="64081"/>
                  </a:cubicBezTo>
                  <a:close/>
                  <a:moveTo>
                    <a:pt x="51415" y="61134"/>
                  </a:moveTo>
                  <a:cubicBezTo>
                    <a:pt x="55556" y="64624"/>
                    <a:pt x="57634" y="69308"/>
                    <a:pt x="58037" y="74628"/>
                  </a:cubicBezTo>
                  <a:cubicBezTo>
                    <a:pt x="58022" y="74721"/>
                    <a:pt x="57991" y="74798"/>
                    <a:pt x="57960" y="74860"/>
                  </a:cubicBezTo>
                  <a:cubicBezTo>
                    <a:pt x="57960" y="74876"/>
                    <a:pt x="57944" y="74876"/>
                    <a:pt x="57944" y="74876"/>
                  </a:cubicBezTo>
                  <a:cubicBezTo>
                    <a:pt x="53292" y="72007"/>
                    <a:pt x="49631" y="68579"/>
                    <a:pt x="47351" y="63492"/>
                  </a:cubicBezTo>
                  <a:lnTo>
                    <a:pt x="47351" y="63492"/>
                  </a:lnTo>
                  <a:cubicBezTo>
                    <a:pt x="48639" y="63786"/>
                    <a:pt x="49848" y="64097"/>
                    <a:pt x="50748" y="64624"/>
                  </a:cubicBezTo>
                  <a:cubicBezTo>
                    <a:pt x="50804" y="64657"/>
                    <a:pt x="50862" y="64672"/>
                    <a:pt x="50917" y="64672"/>
                  </a:cubicBezTo>
                  <a:cubicBezTo>
                    <a:pt x="51121" y="64672"/>
                    <a:pt x="51293" y="64471"/>
                    <a:pt x="51244" y="64252"/>
                  </a:cubicBezTo>
                  <a:cubicBezTo>
                    <a:pt x="50903" y="62980"/>
                    <a:pt x="51043" y="62003"/>
                    <a:pt x="51415" y="61134"/>
                  </a:cubicBezTo>
                  <a:close/>
                  <a:moveTo>
                    <a:pt x="49337" y="68346"/>
                  </a:moveTo>
                  <a:lnTo>
                    <a:pt x="49337" y="68346"/>
                  </a:lnTo>
                  <a:cubicBezTo>
                    <a:pt x="51477" y="71324"/>
                    <a:pt x="54300" y="73852"/>
                    <a:pt x="57650" y="75279"/>
                  </a:cubicBezTo>
                  <a:cubicBezTo>
                    <a:pt x="57285" y="75595"/>
                    <a:pt x="56728" y="75716"/>
                    <a:pt x="56071" y="75716"/>
                  </a:cubicBezTo>
                  <a:cubicBezTo>
                    <a:pt x="54213" y="75716"/>
                    <a:pt x="51562" y="74744"/>
                    <a:pt x="50267" y="74457"/>
                  </a:cubicBezTo>
                  <a:cubicBezTo>
                    <a:pt x="49817" y="74349"/>
                    <a:pt x="49383" y="74255"/>
                    <a:pt x="48933" y="74131"/>
                  </a:cubicBezTo>
                  <a:cubicBezTo>
                    <a:pt x="48949" y="74116"/>
                    <a:pt x="48949" y="74100"/>
                    <a:pt x="48964" y="74085"/>
                  </a:cubicBezTo>
                  <a:cubicBezTo>
                    <a:pt x="49569" y="72332"/>
                    <a:pt x="49709" y="70254"/>
                    <a:pt x="49337" y="68346"/>
                  </a:cubicBezTo>
                  <a:close/>
                  <a:moveTo>
                    <a:pt x="32834" y="68300"/>
                  </a:moveTo>
                  <a:cubicBezTo>
                    <a:pt x="32896" y="70130"/>
                    <a:pt x="33408" y="71867"/>
                    <a:pt x="34680" y="73216"/>
                  </a:cubicBezTo>
                  <a:cubicBezTo>
                    <a:pt x="33486" y="73682"/>
                    <a:pt x="32245" y="74069"/>
                    <a:pt x="31097" y="74550"/>
                  </a:cubicBezTo>
                  <a:cubicBezTo>
                    <a:pt x="30105" y="74953"/>
                    <a:pt x="28647" y="76055"/>
                    <a:pt x="27313" y="76628"/>
                  </a:cubicBezTo>
                  <a:cubicBezTo>
                    <a:pt x="30043" y="74488"/>
                    <a:pt x="31904" y="71557"/>
                    <a:pt x="32834" y="68300"/>
                  </a:cubicBezTo>
                  <a:close/>
                  <a:moveTo>
                    <a:pt x="25995" y="63321"/>
                  </a:moveTo>
                  <a:lnTo>
                    <a:pt x="25995" y="63321"/>
                  </a:lnTo>
                  <a:cubicBezTo>
                    <a:pt x="23467" y="67416"/>
                    <a:pt x="23048" y="72549"/>
                    <a:pt x="25390" y="76908"/>
                  </a:cubicBezTo>
                  <a:cubicBezTo>
                    <a:pt x="25374" y="76908"/>
                    <a:pt x="25312" y="76892"/>
                    <a:pt x="25266" y="76877"/>
                  </a:cubicBezTo>
                  <a:cubicBezTo>
                    <a:pt x="24366" y="76520"/>
                    <a:pt x="22521" y="73527"/>
                    <a:pt x="22040" y="72860"/>
                  </a:cubicBezTo>
                  <a:cubicBezTo>
                    <a:pt x="21419" y="72022"/>
                    <a:pt x="20814" y="71169"/>
                    <a:pt x="20334" y="70269"/>
                  </a:cubicBezTo>
                  <a:cubicBezTo>
                    <a:pt x="19527" y="68796"/>
                    <a:pt x="18953" y="67261"/>
                    <a:pt x="18705" y="65694"/>
                  </a:cubicBezTo>
                  <a:cubicBezTo>
                    <a:pt x="21233" y="65617"/>
                    <a:pt x="23885" y="64810"/>
                    <a:pt x="25995" y="63321"/>
                  </a:cubicBezTo>
                  <a:close/>
                  <a:moveTo>
                    <a:pt x="27995" y="61693"/>
                  </a:moveTo>
                  <a:cubicBezTo>
                    <a:pt x="28600" y="62871"/>
                    <a:pt x="29159" y="64097"/>
                    <a:pt x="29422" y="65415"/>
                  </a:cubicBezTo>
                  <a:cubicBezTo>
                    <a:pt x="29461" y="65581"/>
                    <a:pt x="29623" y="65679"/>
                    <a:pt x="29780" y="65679"/>
                  </a:cubicBezTo>
                  <a:cubicBezTo>
                    <a:pt x="29873" y="65679"/>
                    <a:pt x="29964" y="65645"/>
                    <a:pt x="30027" y="65570"/>
                  </a:cubicBezTo>
                  <a:cubicBezTo>
                    <a:pt x="30896" y="64640"/>
                    <a:pt x="31811" y="64004"/>
                    <a:pt x="32757" y="63492"/>
                  </a:cubicBezTo>
                  <a:lnTo>
                    <a:pt x="32757" y="63492"/>
                  </a:lnTo>
                  <a:cubicBezTo>
                    <a:pt x="32772" y="68889"/>
                    <a:pt x="30306" y="73604"/>
                    <a:pt x="26134" y="76954"/>
                  </a:cubicBezTo>
                  <a:cubicBezTo>
                    <a:pt x="26119" y="76970"/>
                    <a:pt x="26072" y="76970"/>
                    <a:pt x="26010" y="76970"/>
                  </a:cubicBezTo>
                  <a:cubicBezTo>
                    <a:pt x="23761" y="71588"/>
                    <a:pt x="24180" y="66237"/>
                    <a:pt x="27995" y="61693"/>
                  </a:cubicBezTo>
                  <a:close/>
                  <a:moveTo>
                    <a:pt x="55659" y="1"/>
                  </a:moveTo>
                  <a:cubicBezTo>
                    <a:pt x="55597" y="1"/>
                    <a:pt x="55533" y="15"/>
                    <a:pt x="55478" y="42"/>
                  </a:cubicBezTo>
                  <a:cubicBezTo>
                    <a:pt x="50500" y="2570"/>
                    <a:pt x="40667" y="2415"/>
                    <a:pt x="39566" y="9317"/>
                  </a:cubicBezTo>
                  <a:cubicBezTo>
                    <a:pt x="38216" y="2415"/>
                    <a:pt x="28057" y="4044"/>
                    <a:pt x="23498" y="631"/>
                  </a:cubicBezTo>
                  <a:cubicBezTo>
                    <a:pt x="23449" y="594"/>
                    <a:pt x="23388" y="577"/>
                    <a:pt x="23326" y="577"/>
                  </a:cubicBezTo>
                  <a:cubicBezTo>
                    <a:pt x="23209" y="577"/>
                    <a:pt x="23088" y="638"/>
                    <a:pt x="23048" y="740"/>
                  </a:cubicBezTo>
                  <a:cubicBezTo>
                    <a:pt x="20613" y="6153"/>
                    <a:pt x="15727" y="12729"/>
                    <a:pt x="19651" y="18592"/>
                  </a:cubicBezTo>
                  <a:cubicBezTo>
                    <a:pt x="19558" y="18669"/>
                    <a:pt x="19465" y="18747"/>
                    <a:pt x="19372" y="18855"/>
                  </a:cubicBezTo>
                  <a:cubicBezTo>
                    <a:pt x="19372" y="18731"/>
                    <a:pt x="19326" y="18638"/>
                    <a:pt x="19186" y="18561"/>
                  </a:cubicBezTo>
                  <a:cubicBezTo>
                    <a:pt x="17941" y="17962"/>
                    <a:pt x="16739" y="17713"/>
                    <a:pt x="15567" y="17713"/>
                  </a:cubicBezTo>
                  <a:cubicBezTo>
                    <a:pt x="10274" y="17713"/>
                    <a:pt x="5596" y="22791"/>
                    <a:pt x="326" y="23617"/>
                  </a:cubicBezTo>
                  <a:cubicBezTo>
                    <a:pt x="109" y="23663"/>
                    <a:pt x="1" y="23973"/>
                    <a:pt x="109" y="24144"/>
                  </a:cubicBezTo>
                  <a:cubicBezTo>
                    <a:pt x="3289" y="28471"/>
                    <a:pt x="3041" y="37250"/>
                    <a:pt x="9027" y="39018"/>
                  </a:cubicBezTo>
                  <a:cubicBezTo>
                    <a:pt x="1024" y="41282"/>
                    <a:pt x="2870" y="50386"/>
                    <a:pt x="1024" y="56900"/>
                  </a:cubicBezTo>
                  <a:cubicBezTo>
                    <a:pt x="955" y="57149"/>
                    <a:pt x="1144" y="57360"/>
                    <a:pt x="1383" y="57360"/>
                  </a:cubicBezTo>
                  <a:cubicBezTo>
                    <a:pt x="1413" y="57360"/>
                    <a:pt x="1443" y="57357"/>
                    <a:pt x="1474" y="57350"/>
                  </a:cubicBezTo>
                  <a:cubicBezTo>
                    <a:pt x="1882" y="57268"/>
                    <a:pt x="2289" y="57230"/>
                    <a:pt x="2695" y="57230"/>
                  </a:cubicBezTo>
                  <a:cubicBezTo>
                    <a:pt x="7031" y="57230"/>
                    <a:pt x="11319" y="61497"/>
                    <a:pt x="15516" y="61497"/>
                  </a:cubicBezTo>
                  <a:cubicBezTo>
                    <a:pt x="16575" y="61497"/>
                    <a:pt x="17628" y="61225"/>
                    <a:pt x="18674" y="60545"/>
                  </a:cubicBezTo>
                  <a:lnTo>
                    <a:pt x="18674" y="60545"/>
                  </a:lnTo>
                  <a:cubicBezTo>
                    <a:pt x="15727" y="67059"/>
                    <a:pt x="21574" y="73340"/>
                    <a:pt x="25436" y="78210"/>
                  </a:cubicBezTo>
                  <a:cubicBezTo>
                    <a:pt x="25492" y="78284"/>
                    <a:pt x="25592" y="78320"/>
                    <a:pt x="25686" y="78320"/>
                  </a:cubicBezTo>
                  <a:cubicBezTo>
                    <a:pt x="25750" y="78320"/>
                    <a:pt x="25811" y="78304"/>
                    <a:pt x="25855" y="78272"/>
                  </a:cubicBezTo>
                  <a:cubicBezTo>
                    <a:pt x="29112" y="76055"/>
                    <a:pt x="32633" y="74969"/>
                    <a:pt x="36200" y="73418"/>
                  </a:cubicBezTo>
                  <a:cubicBezTo>
                    <a:pt x="38713" y="72317"/>
                    <a:pt x="40698" y="70735"/>
                    <a:pt x="41318" y="67959"/>
                  </a:cubicBezTo>
                  <a:lnTo>
                    <a:pt x="41318" y="67881"/>
                  </a:lnTo>
                  <a:lnTo>
                    <a:pt x="41427" y="67881"/>
                  </a:lnTo>
                  <a:cubicBezTo>
                    <a:pt x="41582" y="75326"/>
                    <a:pt x="52966" y="75713"/>
                    <a:pt x="58193" y="76799"/>
                  </a:cubicBezTo>
                  <a:cubicBezTo>
                    <a:pt x="58213" y="76802"/>
                    <a:pt x="58234" y="76804"/>
                    <a:pt x="58255" y="76804"/>
                  </a:cubicBezTo>
                  <a:cubicBezTo>
                    <a:pt x="58439" y="76804"/>
                    <a:pt x="58625" y="76684"/>
                    <a:pt x="58611" y="76489"/>
                  </a:cubicBezTo>
                  <a:cubicBezTo>
                    <a:pt x="58425" y="71557"/>
                    <a:pt x="61651" y="68439"/>
                    <a:pt x="62737" y="63957"/>
                  </a:cubicBezTo>
                  <a:cubicBezTo>
                    <a:pt x="63140" y="62251"/>
                    <a:pt x="62908" y="60685"/>
                    <a:pt x="61884" y="59459"/>
                  </a:cubicBezTo>
                  <a:lnTo>
                    <a:pt x="61884" y="59459"/>
                  </a:lnTo>
                  <a:cubicBezTo>
                    <a:pt x="63401" y="59957"/>
                    <a:pt x="64969" y="60206"/>
                    <a:pt x="66544" y="60206"/>
                  </a:cubicBezTo>
                  <a:cubicBezTo>
                    <a:pt x="67964" y="60206"/>
                    <a:pt x="69389" y="60003"/>
                    <a:pt x="70786" y="59599"/>
                  </a:cubicBezTo>
                  <a:cubicBezTo>
                    <a:pt x="74741" y="58436"/>
                    <a:pt x="77114" y="55520"/>
                    <a:pt x="80371" y="53224"/>
                  </a:cubicBezTo>
                  <a:cubicBezTo>
                    <a:pt x="80418" y="53178"/>
                    <a:pt x="80449" y="53147"/>
                    <a:pt x="80480" y="53100"/>
                  </a:cubicBezTo>
                  <a:cubicBezTo>
                    <a:pt x="80588" y="53023"/>
                    <a:pt x="80604" y="52883"/>
                    <a:pt x="80588" y="52775"/>
                  </a:cubicBezTo>
                  <a:cubicBezTo>
                    <a:pt x="80713" y="52666"/>
                    <a:pt x="80728" y="52480"/>
                    <a:pt x="80588" y="52402"/>
                  </a:cubicBezTo>
                  <a:cubicBezTo>
                    <a:pt x="76804" y="50262"/>
                    <a:pt x="77704" y="45377"/>
                    <a:pt x="75377" y="42151"/>
                  </a:cubicBezTo>
                  <a:cubicBezTo>
                    <a:pt x="74152" y="40460"/>
                    <a:pt x="72492" y="39328"/>
                    <a:pt x="70569" y="38676"/>
                  </a:cubicBezTo>
                  <a:cubicBezTo>
                    <a:pt x="72818" y="38087"/>
                    <a:pt x="74896" y="37157"/>
                    <a:pt x="76184" y="35032"/>
                  </a:cubicBezTo>
                  <a:cubicBezTo>
                    <a:pt x="78417" y="31433"/>
                    <a:pt x="76556" y="24795"/>
                    <a:pt x="80278" y="22391"/>
                  </a:cubicBezTo>
                  <a:cubicBezTo>
                    <a:pt x="80557" y="22221"/>
                    <a:pt x="80480" y="21849"/>
                    <a:pt x="80201" y="21740"/>
                  </a:cubicBezTo>
                  <a:cubicBezTo>
                    <a:pt x="75589" y="19951"/>
                    <a:pt x="70670" y="16924"/>
                    <a:pt x="65711" y="16924"/>
                  </a:cubicBezTo>
                  <a:cubicBezTo>
                    <a:pt x="64266" y="16924"/>
                    <a:pt x="62817" y="17181"/>
                    <a:pt x="61372" y="17801"/>
                  </a:cubicBezTo>
                  <a:cubicBezTo>
                    <a:pt x="64133" y="11566"/>
                    <a:pt x="56859" y="6168"/>
                    <a:pt x="55990" y="244"/>
                  </a:cubicBezTo>
                  <a:cubicBezTo>
                    <a:pt x="55957" y="80"/>
                    <a:pt x="55809" y="1"/>
                    <a:pt x="55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98" name="Google Shape;4898;p19"/>
          <p:cNvGrpSpPr/>
          <p:nvPr/>
        </p:nvGrpSpPr>
        <p:grpSpPr>
          <a:xfrm>
            <a:off x="6813500" y="-1406018"/>
            <a:ext cx="2417895" cy="2681454"/>
            <a:chOff x="3853600" y="595250"/>
            <a:chExt cx="2146950" cy="2380975"/>
          </a:xfrm>
        </p:grpSpPr>
        <p:sp>
          <p:nvSpPr>
            <p:cNvPr id="4899" name="Google Shape;4899;p19"/>
            <p:cNvSpPr/>
            <p:nvPr/>
          </p:nvSpPr>
          <p:spPr>
            <a:xfrm>
              <a:off x="3853600" y="595250"/>
              <a:ext cx="2146950" cy="2380975"/>
            </a:xfrm>
            <a:custGeom>
              <a:rect b="b" l="l" r="r" t="t"/>
              <a:pathLst>
                <a:path extrusionOk="0" h="95239" w="85878">
                  <a:moveTo>
                    <a:pt x="41751" y="1381"/>
                  </a:moveTo>
                  <a:cubicBezTo>
                    <a:pt x="43139" y="1381"/>
                    <a:pt x="44893" y="4194"/>
                    <a:pt x="45832" y="5133"/>
                  </a:cubicBezTo>
                  <a:cubicBezTo>
                    <a:pt x="47259" y="6606"/>
                    <a:pt x="48732" y="8033"/>
                    <a:pt x="50190" y="9491"/>
                  </a:cubicBezTo>
                  <a:cubicBezTo>
                    <a:pt x="53152" y="12454"/>
                    <a:pt x="59434" y="18099"/>
                    <a:pt x="55928" y="22519"/>
                  </a:cubicBezTo>
                  <a:cubicBezTo>
                    <a:pt x="56347" y="19728"/>
                    <a:pt x="54920" y="17215"/>
                    <a:pt x="52920" y="15121"/>
                  </a:cubicBezTo>
                  <a:cubicBezTo>
                    <a:pt x="49275" y="11306"/>
                    <a:pt x="45490" y="7987"/>
                    <a:pt x="42389" y="3644"/>
                  </a:cubicBezTo>
                  <a:cubicBezTo>
                    <a:pt x="42323" y="3546"/>
                    <a:pt x="42210" y="3487"/>
                    <a:pt x="42095" y="3487"/>
                  </a:cubicBezTo>
                  <a:cubicBezTo>
                    <a:pt x="41992" y="3487"/>
                    <a:pt x="41888" y="3534"/>
                    <a:pt x="41815" y="3644"/>
                  </a:cubicBezTo>
                  <a:cubicBezTo>
                    <a:pt x="38108" y="9662"/>
                    <a:pt x="26848" y="14454"/>
                    <a:pt x="27996" y="22628"/>
                  </a:cubicBezTo>
                  <a:cubicBezTo>
                    <a:pt x="24351" y="18099"/>
                    <a:pt x="29826" y="12996"/>
                    <a:pt x="33269" y="10081"/>
                  </a:cubicBezTo>
                  <a:cubicBezTo>
                    <a:pt x="34851" y="8731"/>
                    <a:pt x="36402" y="7320"/>
                    <a:pt x="37844" y="5800"/>
                  </a:cubicBezTo>
                  <a:cubicBezTo>
                    <a:pt x="38635" y="4962"/>
                    <a:pt x="40651" y="1581"/>
                    <a:pt x="41582" y="1395"/>
                  </a:cubicBezTo>
                  <a:cubicBezTo>
                    <a:pt x="41638" y="1385"/>
                    <a:pt x="41694" y="1381"/>
                    <a:pt x="41751" y="1381"/>
                  </a:cubicBezTo>
                  <a:close/>
                  <a:moveTo>
                    <a:pt x="42202" y="5242"/>
                  </a:moveTo>
                  <a:lnTo>
                    <a:pt x="42202" y="5242"/>
                  </a:lnTo>
                  <a:cubicBezTo>
                    <a:pt x="44405" y="8514"/>
                    <a:pt x="46855" y="11275"/>
                    <a:pt x="46840" y="15555"/>
                  </a:cubicBezTo>
                  <a:cubicBezTo>
                    <a:pt x="46809" y="19665"/>
                    <a:pt x="44746" y="23419"/>
                    <a:pt x="42978" y="27017"/>
                  </a:cubicBezTo>
                  <a:lnTo>
                    <a:pt x="42978" y="27048"/>
                  </a:lnTo>
                  <a:lnTo>
                    <a:pt x="42823" y="27048"/>
                  </a:lnTo>
                  <a:cubicBezTo>
                    <a:pt x="37581" y="20441"/>
                    <a:pt x="35068" y="11538"/>
                    <a:pt x="42202" y="5242"/>
                  </a:cubicBezTo>
                  <a:close/>
                  <a:moveTo>
                    <a:pt x="44994" y="8064"/>
                  </a:moveTo>
                  <a:lnTo>
                    <a:pt x="44994" y="8064"/>
                  </a:lnTo>
                  <a:cubicBezTo>
                    <a:pt x="46095" y="9383"/>
                    <a:pt x="47274" y="10639"/>
                    <a:pt x="48499" y="11849"/>
                  </a:cubicBezTo>
                  <a:cubicBezTo>
                    <a:pt x="51694" y="15013"/>
                    <a:pt x="56332" y="18177"/>
                    <a:pt x="55137" y="23264"/>
                  </a:cubicBezTo>
                  <a:cubicBezTo>
                    <a:pt x="55106" y="23295"/>
                    <a:pt x="55091" y="23295"/>
                    <a:pt x="55091" y="23310"/>
                  </a:cubicBezTo>
                  <a:cubicBezTo>
                    <a:pt x="54362" y="24365"/>
                    <a:pt x="53680" y="25497"/>
                    <a:pt x="53028" y="26614"/>
                  </a:cubicBezTo>
                  <a:cubicBezTo>
                    <a:pt x="52547" y="27467"/>
                    <a:pt x="51911" y="28397"/>
                    <a:pt x="51787" y="29374"/>
                  </a:cubicBezTo>
                  <a:cubicBezTo>
                    <a:pt x="49290" y="28072"/>
                    <a:pt x="46545" y="27296"/>
                    <a:pt x="43722" y="27064"/>
                  </a:cubicBezTo>
                  <a:cubicBezTo>
                    <a:pt x="45584" y="23264"/>
                    <a:pt x="47600" y="19355"/>
                    <a:pt x="47507" y="15013"/>
                  </a:cubicBezTo>
                  <a:cubicBezTo>
                    <a:pt x="47429" y="12190"/>
                    <a:pt x="46406" y="10081"/>
                    <a:pt x="44994" y="8064"/>
                  </a:cubicBezTo>
                  <a:close/>
                  <a:moveTo>
                    <a:pt x="38868" y="8297"/>
                  </a:moveTo>
                  <a:lnTo>
                    <a:pt x="38868" y="8297"/>
                  </a:lnTo>
                  <a:cubicBezTo>
                    <a:pt x="35487" y="14222"/>
                    <a:pt x="37069" y="22333"/>
                    <a:pt x="42280" y="27048"/>
                  </a:cubicBezTo>
                  <a:cubicBezTo>
                    <a:pt x="40838" y="27048"/>
                    <a:pt x="39411" y="27188"/>
                    <a:pt x="37968" y="27498"/>
                  </a:cubicBezTo>
                  <a:cubicBezTo>
                    <a:pt x="35937" y="27948"/>
                    <a:pt x="33998" y="28692"/>
                    <a:pt x="32214" y="29685"/>
                  </a:cubicBezTo>
                  <a:cubicBezTo>
                    <a:pt x="31098" y="27870"/>
                    <a:pt x="29872" y="26102"/>
                    <a:pt x="28709" y="24318"/>
                  </a:cubicBezTo>
                  <a:cubicBezTo>
                    <a:pt x="28694" y="24101"/>
                    <a:pt x="28663" y="23931"/>
                    <a:pt x="28647" y="23776"/>
                  </a:cubicBezTo>
                  <a:cubicBezTo>
                    <a:pt x="28771" y="23713"/>
                    <a:pt x="28849" y="23558"/>
                    <a:pt x="28725" y="23450"/>
                  </a:cubicBezTo>
                  <a:lnTo>
                    <a:pt x="28616" y="23326"/>
                  </a:lnTo>
                  <a:cubicBezTo>
                    <a:pt x="28306" y="18440"/>
                    <a:pt x="31253" y="14873"/>
                    <a:pt x="34866" y="11756"/>
                  </a:cubicBezTo>
                  <a:cubicBezTo>
                    <a:pt x="36216" y="10608"/>
                    <a:pt x="37581" y="9507"/>
                    <a:pt x="38868" y="8297"/>
                  </a:cubicBezTo>
                  <a:close/>
                  <a:moveTo>
                    <a:pt x="50321" y="33155"/>
                  </a:moveTo>
                  <a:cubicBezTo>
                    <a:pt x="50681" y="33155"/>
                    <a:pt x="51019" y="33325"/>
                    <a:pt x="51105" y="33717"/>
                  </a:cubicBezTo>
                  <a:cubicBezTo>
                    <a:pt x="51198" y="34198"/>
                    <a:pt x="50872" y="34648"/>
                    <a:pt x="50376" y="34725"/>
                  </a:cubicBezTo>
                  <a:cubicBezTo>
                    <a:pt x="50321" y="34734"/>
                    <a:pt x="50268" y="34739"/>
                    <a:pt x="50217" y="34739"/>
                  </a:cubicBezTo>
                  <a:cubicBezTo>
                    <a:pt x="49307" y="34739"/>
                    <a:pt x="49071" y="33365"/>
                    <a:pt x="49864" y="33174"/>
                  </a:cubicBezTo>
                  <a:lnTo>
                    <a:pt x="49864" y="33174"/>
                  </a:lnTo>
                  <a:cubicBezTo>
                    <a:pt x="49886" y="33185"/>
                    <a:pt x="49922" y="33203"/>
                    <a:pt x="49968" y="33203"/>
                  </a:cubicBezTo>
                  <a:cubicBezTo>
                    <a:pt x="49988" y="33203"/>
                    <a:pt x="50011" y="33199"/>
                    <a:pt x="50035" y="33190"/>
                  </a:cubicBezTo>
                  <a:cubicBezTo>
                    <a:pt x="50129" y="33167"/>
                    <a:pt x="50226" y="33155"/>
                    <a:pt x="50321" y="33155"/>
                  </a:cubicBezTo>
                  <a:close/>
                  <a:moveTo>
                    <a:pt x="34173" y="33369"/>
                  </a:moveTo>
                  <a:cubicBezTo>
                    <a:pt x="34534" y="33369"/>
                    <a:pt x="34886" y="33545"/>
                    <a:pt x="35052" y="33919"/>
                  </a:cubicBezTo>
                  <a:cubicBezTo>
                    <a:pt x="35254" y="34384"/>
                    <a:pt x="34928" y="34787"/>
                    <a:pt x="34510" y="34896"/>
                  </a:cubicBezTo>
                  <a:cubicBezTo>
                    <a:pt x="34427" y="34920"/>
                    <a:pt x="34347" y="34932"/>
                    <a:pt x="34271" y="34932"/>
                  </a:cubicBezTo>
                  <a:cubicBezTo>
                    <a:pt x="33960" y="34932"/>
                    <a:pt x="33713" y="34736"/>
                    <a:pt x="33626" y="34400"/>
                  </a:cubicBezTo>
                  <a:cubicBezTo>
                    <a:pt x="33533" y="33965"/>
                    <a:pt x="33765" y="33702"/>
                    <a:pt x="34044" y="33391"/>
                  </a:cubicBezTo>
                  <a:lnTo>
                    <a:pt x="34044" y="33376"/>
                  </a:lnTo>
                  <a:cubicBezTo>
                    <a:pt x="34087" y="33371"/>
                    <a:pt x="34130" y="33369"/>
                    <a:pt x="34173" y="33369"/>
                  </a:cubicBezTo>
                  <a:close/>
                  <a:moveTo>
                    <a:pt x="62606" y="22000"/>
                  </a:moveTo>
                  <a:cubicBezTo>
                    <a:pt x="64811" y="22000"/>
                    <a:pt x="67061" y="22518"/>
                    <a:pt x="69422" y="23388"/>
                  </a:cubicBezTo>
                  <a:cubicBezTo>
                    <a:pt x="72074" y="24380"/>
                    <a:pt x="74633" y="25435"/>
                    <a:pt x="77363" y="25776"/>
                  </a:cubicBezTo>
                  <a:cubicBezTo>
                    <a:pt x="77271" y="25775"/>
                    <a:pt x="77179" y="25775"/>
                    <a:pt x="77088" y="25775"/>
                  </a:cubicBezTo>
                  <a:cubicBezTo>
                    <a:pt x="69778" y="25775"/>
                    <a:pt x="61750" y="28834"/>
                    <a:pt x="59682" y="36431"/>
                  </a:cubicBezTo>
                  <a:cubicBezTo>
                    <a:pt x="59511" y="36168"/>
                    <a:pt x="59341" y="35889"/>
                    <a:pt x="59139" y="35640"/>
                  </a:cubicBezTo>
                  <a:cubicBezTo>
                    <a:pt x="57247" y="33066"/>
                    <a:pt x="54765" y="30972"/>
                    <a:pt x="51973" y="29499"/>
                  </a:cubicBezTo>
                  <a:cubicBezTo>
                    <a:pt x="52749" y="28816"/>
                    <a:pt x="53199" y="27668"/>
                    <a:pt x="53695" y="26784"/>
                  </a:cubicBezTo>
                  <a:cubicBezTo>
                    <a:pt x="54207" y="25900"/>
                    <a:pt x="54750" y="25047"/>
                    <a:pt x="55261" y="24194"/>
                  </a:cubicBezTo>
                  <a:cubicBezTo>
                    <a:pt x="57714" y="22652"/>
                    <a:pt x="60131" y="22000"/>
                    <a:pt x="62606" y="22000"/>
                  </a:cubicBezTo>
                  <a:close/>
                  <a:moveTo>
                    <a:pt x="22068" y="22824"/>
                  </a:moveTo>
                  <a:cubicBezTo>
                    <a:pt x="24041" y="22824"/>
                    <a:pt x="26001" y="23189"/>
                    <a:pt x="27918" y="24163"/>
                  </a:cubicBezTo>
                  <a:cubicBezTo>
                    <a:pt x="29081" y="26133"/>
                    <a:pt x="30353" y="28134"/>
                    <a:pt x="31842" y="29855"/>
                  </a:cubicBezTo>
                  <a:cubicBezTo>
                    <a:pt x="28895" y="31592"/>
                    <a:pt x="26445" y="33996"/>
                    <a:pt x="24630" y="36835"/>
                  </a:cubicBezTo>
                  <a:cubicBezTo>
                    <a:pt x="21888" y="29056"/>
                    <a:pt x="14053" y="25714"/>
                    <a:pt x="6243" y="25714"/>
                  </a:cubicBezTo>
                  <a:cubicBezTo>
                    <a:pt x="6189" y="25714"/>
                    <a:pt x="6135" y="25714"/>
                    <a:pt x="6081" y="25714"/>
                  </a:cubicBezTo>
                  <a:cubicBezTo>
                    <a:pt x="6872" y="25652"/>
                    <a:pt x="7725" y="25668"/>
                    <a:pt x="8174" y="25621"/>
                  </a:cubicBezTo>
                  <a:cubicBezTo>
                    <a:pt x="10067" y="25342"/>
                    <a:pt x="11912" y="24799"/>
                    <a:pt x="13758" y="24303"/>
                  </a:cubicBezTo>
                  <a:cubicBezTo>
                    <a:pt x="16502" y="23542"/>
                    <a:pt x="19298" y="22824"/>
                    <a:pt x="22068" y="22824"/>
                  </a:cubicBezTo>
                  <a:close/>
                  <a:moveTo>
                    <a:pt x="77104" y="26441"/>
                  </a:moveTo>
                  <a:cubicBezTo>
                    <a:pt x="77642" y="26441"/>
                    <a:pt x="78183" y="26457"/>
                    <a:pt x="78727" y="26490"/>
                  </a:cubicBezTo>
                  <a:cubicBezTo>
                    <a:pt x="75611" y="33718"/>
                    <a:pt x="69071" y="37261"/>
                    <a:pt x="61555" y="37261"/>
                  </a:cubicBezTo>
                  <a:cubicBezTo>
                    <a:pt x="61105" y="37261"/>
                    <a:pt x="60651" y="37248"/>
                    <a:pt x="60194" y="37222"/>
                  </a:cubicBezTo>
                  <a:cubicBezTo>
                    <a:pt x="60116" y="37114"/>
                    <a:pt x="60054" y="36990"/>
                    <a:pt x="59976" y="36881"/>
                  </a:cubicBezTo>
                  <a:cubicBezTo>
                    <a:pt x="62956" y="29577"/>
                    <a:pt x="69671" y="26441"/>
                    <a:pt x="77104" y="26441"/>
                  </a:cubicBezTo>
                  <a:close/>
                  <a:moveTo>
                    <a:pt x="4762" y="26211"/>
                  </a:moveTo>
                  <a:cubicBezTo>
                    <a:pt x="12905" y="26211"/>
                    <a:pt x="21435" y="29157"/>
                    <a:pt x="24196" y="37579"/>
                  </a:cubicBezTo>
                  <a:cubicBezTo>
                    <a:pt x="24134" y="37688"/>
                    <a:pt x="24056" y="37796"/>
                    <a:pt x="23994" y="37905"/>
                  </a:cubicBezTo>
                  <a:cubicBezTo>
                    <a:pt x="23963" y="37889"/>
                    <a:pt x="23932" y="37889"/>
                    <a:pt x="23901" y="37889"/>
                  </a:cubicBezTo>
                  <a:cubicBezTo>
                    <a:pt x="23581" y="37903"/>
                    <a:pt x="23263" y="37910"/>
                    <a:pt x="22947" y="37910"/>
                  </a:cubicBezTo>
                  <a:cubicBezTo>
                    <a:pt x="14884" y="37910"/>
                    <a:pt x="8329" y="33375"/>
                    <a:pt x="4762" y="26211"/>
                  </a:cubicBezTo>
                  <a:close/>
                  <a:moveTo>
                    <a:pt x="42808" y="28535"/>
                  </a:moveTo>
                  <a:cubicBezTo>
                    <a:pt x="44189" y="28535"/>
                    <a:pt x="44935" y="32552"/>
                    <a:pt x="45227" y="33717"/>
                  </a:cubicBezTo>
                  <a:cubicBezTo>
                    <a:pt x="45677" y="35563"/>
                    <a:pt x="45863" y="37439"/>
                    <a:pt x="45847" y="39316"/>
                  </a:cubicBezTo>
                  <a:cubicBezTo>
                    <a:pt x="45462" y="37568"/>
                    <a:pt x="44285" y="35877"/>
                    <a:pt x="42342" y="35877"/>
                  </a:cubicBezTo>
                  <a:cubicBezTo>
                    <a:pt x="42251" y="35877"/>
                    <a:pt x="42158" y="35881"/>
                    <a:pt x="42063" y="35889"/>
                  </a:cubicBezTo>
                  <a:cubicBezTo>
                    <a:pt x="40574" y="36028"/>
                    <a:pt x="39349" y="37145"/>
                    <a:pt x="38713" y="38510"/>
                  </a:cubicBezTo>
                  <a:cubicBezTo>
                    <a:pt x="38852" y="37300"/>
                    <a:pt x="39038" y="36121"/>
                    <a:pt x="39395" y="34942"/>
                  </a:cubicBezTo>
                  <a:cubicBezTo>
                    <a:pt x="39597" y="34229"/>
                    <a:pt x="41536" y="28646"/>
                    <a:pt x="42761" y="28537"/>
                  </a:cubicBezTo>
                  <a:cubicBezTo>
                    <a:pt x="42777" y="28536"/>
                    <a:pt x="42792" y="28535"/>
                    <a:pt x="42808" y="28535"/>
                  </a:cubicBezTo>
                  <a:close/>
                  <a:moveTo>
                    <a:pt x="43459" y="27653"/>
                  </a:moveTo>
                  <a:cubicBezTo>
                    <a:pt x="45025" y="27746"/>
                    <a:pt x="46623" y="28025"/>
                    <a:pt x="48158" y="28521"/>
                  </a:cubicBezTo>
                  <a:cubicBezTo>
                    <a:pt x="52764" y="30010"/>
                    <a:pt x="56626" y="33112"/>
                    <a:pt x="59216" y="37036"/>
                  </a:cubicBezTo>
                  <a:cubicBezTo>
                    <a:pt x="58293" y="36870"/>
                    <a:pt x="57358" y="36786"/>
                    <a:pt x="56425" y="36786"/>
                  </a:cubicBezTo>
                  <a:cubicBezTo>
                    <a:pt x="53018" y="36786"/>
                    <a:pt x="49647" y="37901"/>
                    <a:pt x="47041" y="40154"/>
                  </a:cubicBezTo>
                  <a:cubicBezTo>
                    <a:pt x="47848" y="38463"/>
                    <a:pt x="48732" y="36866"/>
                    <a:pt x="49802" y="35330"/>
                  </a:cubicBezTo>
                  <a:cubicBezTo>
                    <a:pt x="49944" y="35378"/>
                    <a:pt x="50105" y="35398"/>
                    <a:pt x="50269" y="35398"/>
                  </a:cubicBezTo>
                  <a:cubicBezTo>
                    <a:pt x="50320" y="35398"/>
                    <a:pt x="50371" y="35396"/>
                    <a:pt x="50422" y="35392"/>
                  </a:cubicBezTo>
                  <a:cubicBezTo>
                    <a:pt x="51291" y="35268"/>
                    <a:pt x="51927" y="34415"/>
                    <a:pt x="51725" y="33547"/>
                  </a:cubicBezTo>
                  <a:cubicBezTo>
                    <a:pt x="51577" y="32976"/>
                    <a:pt x="51002" y="32565"/>
                    <a:pt x="50437" y="32565"/>
                  </a:cubicBezTo>
                  <a:cubicBezTo>
                    <a:pt x="50295" y="32565"/>
                    <a:pt x="50153" y="32591"/>
                    <a:pt x="50019" y="32647"/>
                  </a:cubicBezTo>
                  <a:cubicBezTo>
                    <a:pt x="49945" y="32626"/>
                    <a:pt x="49871" y="32616"/>
                    <a:pt x="49798" y="32616"/>
                  </a:cubicBezTo>
                  <a:cubicBezTo>
                    <a:pt x="49188" y="32616"/>
                    <a:pt x="48659" y="33324"/>
                    <a:pt x="48701" y="33934"/>
                  </a:cubicBezTo>
                  <a:cubicBezTo>
                    <a:pt x="48716" y="34400"/>
                    <a:pt x="48965" y="34803"/>
                    <a:pt x="49321" y="35082"/>
                  </a:cubicBezTo>
                  <a:cubicBezTo>
                    <a:pt x="48158" y="36726"/>
                    <a:pt x="47165" y="38494"/>
                    <a:pt x="46452" y="40386"/>
                  </a:cubicBezTo>
                  <a:cubicBezTo>
                    <a:pt x="46638" y="35904"/>
                    <a:pt x="45677" y="31561"/>
                    <a:pt x="43459" y="27653"/>
                  </a:cubicBezTo>
                  <a:close/>
                  <a:moveTo>
                    <a:pt x="42133" y="37912"/>
                  </a:moveTo>
                  <a:cubicBezTo>
                    <a:pt x="43523" y="37912"/>
                    <a:pt x="44012" y="39095"/>
                    <a:pt x="44234" y="40293"/>
                  </a:cubicBezTo>
                  <a:cubicBezTo>
                    <a:pt x="43568" y="40119"/>
                    <a:pt x="42916" y="40038"/>
                    <a:pt x="42285" y="40038"/>
                  </a:cubicBezTo>
                  <a:cubicBezTo>
                    <a:pt x="41285" y="40038"/>
                    <a:pt x="40338" y="40242"/>
                    <a:pt x="39473" y="40603"/>
                  </a:cubicBezTo>
                  <a:cubicBezTo>
                    <a:pt x="39752" y="39363"/>
                    <a:pt x="40512" y="38044"/>
                    <a:pt x="41923" y="37920"/>
                  </a:cubicBezTo>
                  <a:cubicBezTo>
                    <a:pt x="41995" y="37914"/>
                    <a:pt x="42065" y="37912"/>
                    <a:pt x="42133" y="37912"/>
                  </a:cubicBezTo>
                  <a:close/>
                  <a:moveTo>
                    <a:pt x="42358" y="36488"/>
                  </a:moveTo>
                  <a:cubicBezTo>
                    <a:pt x="44418" y="36488"/>
                    <a:pt x="45341" y="38869"/>
                    <a:pt x="45397" y="40681"/>
                  </a:cubicBezTo>
                  <a:cubicBezTo>
                    <a:pt x="45180" y="40588"/>
                    <a:pt x="44948" y="40526"/>
                    <a:pt x="44746" y="40448"/>
                  </a:cubicBezTo>
                  <a:cubicBezTo>
                    <a:pt x="44529" y="38959"/>
                    <a:pt x="43924" y="37486"/>
                    <a:pt x="42156" y="37486"/>
                  </a:cubicBezTo>
                  <a:cubicBezTo>
                    <a:pt x="40434" y="37486"/>
                    <a:pt x="39364" y="39006"/>
                    <a:pt x="39100" y="40557"/>
                  </a:cubicBezTo>
                  <a:cubicBezTo>
                    <a:pt x="39085" y="40634"/>
                    <a:pt x="39116" y="40681"/>
                    <a:pt x="39163" y="40712"/>
                  </a:cubicBezTo>
                  <a:cubicBezTo>
                    <a:pt x="38945" y="40821"/>
                    <a:pt x="38713" y="40929"/>
                    <a:pt x="38511" y="41038"/>
                  </a:cubicBezTo>
                  <a:lnTo>
                    <a:pt x="38511" y="41022"/>
                  </a:lnTo>
                  <a:cubicBezTo>
                    <a:pt x="38573" y="41007"/>
                    <a:pt x="38635" y="40945"/>
                    <a:pt x="38635" y="40852"/>
                  </a:cubicBezTo>
                  <a:cubicBezTo>
                    <a:pt x="38697" y="39099"/>
                    <a:pt x="39860" y="36959"/>
                    <a:pt x="41737" y="36555"/>
                  </a:cubicBezTo>
                  <a:cubicBezTo>
                    <a:pt x="41955" y="36509"/>
                    <a:pt x="42162" y="36488"/>
                    <a:pt x="42358" y="36488"/>
                  </a:cubicBezTo>
                  <a:close/>
                  <a:moveTo>
                    <a:pt x="42385" y="27634"/>
                  </a:moveTo>
                  <a:cubicBezTo>
                    <a:pt x="42510" y="27634"/>
                    <a:pt x="42635" y="27635"/>
                    <a:pt x="42761" y="27637"/>
                  </a:cubicBezTo>
                  <a:cubicBezTo>
                    <a:pt x="39628" y="31329"/>
                    <a:pt x="37581" y="36183"/>
                    <a:pt x="38077" y="41100"/>
                  </a:cubicBezTo>
                  <a:cubicBezTo>
                    <a:pt x="38015" y="41053"/>
                    <a:pt x="37937" y="41007"/>
                    <a:pt x="37875" y="40945"/>
                  </a:cubicBezTo>
                  <a:cubicBezTo>
                    <a:pt x="36991" y="38990"/>
                    <a:pt x="36076" y="37052"/>
                    <a:pt x="35378" y="35004"/>
                  </a:cubicBezTo>
                  <a:cubicBezTo>
                    <a:pt x="35642" y="34663"/>
                    <a:pt x="35766" y="34244"/>
                    <a:pt x="35611" y="33795"/>
                  </a:cubicBezTo>
                  <a:cubicBezTo>
                    <a:pt x="35422" y="33276"/>
                    <a:pt x="34902" y="32900"/>
                    <a:pt x="34363" y="32900"/>
                  </a:cubicBezTo>
                  <a:cubicBezTo>
                    <a:pt x="34193" y="32900"/>
                    <a:pt x="34022" y="32938"/>
                    <a:pt x="33858" y="33019"/>
                  </a:cubicBezTo>
                  <a:cubicBezTo>
                    <a:pt x="33848" y="33019"/>
                    <a:pt x="33838" y="33012"/>
                    <a:pt x="33818" y="33012"/>
                  </a:cubicBezTo>
                  <a:cubicBezTo>
                    <a:pt x="33808" y="33012"/>
                    <a:pt x="33796" y="33014"/>
                    <a:pt x="33781" y="33019"/>
                  </a:cubicBezTo>
                  <a:cubicBezTo>
                    <a:pt x="33083" y="33159"/>
                    <a:pt x="32897" y="34120"/>
                    <a:pt x="33083" y="34694"/>
                  </a:cubicBezTo>
                  <a:cubicBezTo>
                    <a:pt x="33264" y="35213"/>
                    <a:pt x="33754" y="35515"/>
                    <a:pt x="34269" y="35515"/>
                  </a:cubicBezTo>
                  <a:cubicBezTo>
                    <a:pt x="34416" y="35515"/>
                    <a:pt x="34566" y="35491"/>
                    <a:pt x="34711" y="35439"/>
                  </a:cubicBezTo>
                  <a:cubicBezTo>
                    <a:pt x="34789" y="35423"/>
                    <a:pt x="34851" y="35392"/>
                    <a:pt x="34928" y="35346"/>
                  </a:cubicBezTo>
                  <a:cubicBezTo>
                    <a:pt x="35518" y="37098"/>
                    <a:pt x="36216" y="38820"/>
                    <a:pt x="37162" y="40402"/>
                  </a:cubicBezTo>
                  <a:cubicBezTo>
                    <a:pt x="34108" y="38245"/>
                    <a:pt x="30456" y="37873"/>
                    <a:pt x="26762" y="37873"/>
                  </a:cubicBezTo>
                  <a:cubicBezTo>
                    <a:pt x="26046" y="37873"/>
                    <a:pt x="25329" y="37887"/>
                    <a:pt x="24615" y="37905"/>
                  </a:cubicBezTo>
                  <a:cubicBezTo>
                    <a:pt x="24615" y="37905"/>
                    <a:pt x="24615" y="37889"/>
                    <a:pt x="24630" y="37889"/>
                  </a:cubicBezTo>
                  <a:cubicBezTo>
                    <a:pt x="24770" y="37827"/>
                    <a:pt x="24894" y="37719"/>
                    <a:pt x="24847" y="37533"/>
                  </a:cubicBezTo>
                  <a:cubicBezTo>
                    <a:pt x="28489" y="31468"/>
                    <a:pt x="35350" y="27634"/>
                    <a:pt x="42385" y="27634"/>
                  </a:cubicBezTo>
                  <a:close/>
                  <a:moveTo>
                    <a:pt x="57139" y="37317"/>
                  </a:moveTo>
                  <a:cubicBezTo>
                    <a:pt x="57885" y="37317"/>
                    <a:pt x="58546" y="37471"/>
                    <a:pt x="58627" y="38137"/>
                  </a:cubicBezTo>
                  <a:cubicBezTo>
                    <a:pt x="58813" y="39704"/>
                    <a:pt x="56471" y="42015"/>
                    <a:pt x="55417" y="43023"/>
                  </a:cubicBezTo>
                  <a:cubicBezTo>
                    <a:pt x="54548" y="43876"/>
                    <a:pt x="53602" y="44574"/>
                    <a:pt x="52609" y="45179"/>
                  </a:cubicBezTo>
                  <a:cubicBezTo>
                    <a:pt x="53369" y="43969"/>
                    <a:pt x="53447" y="42387"/>
                    <a:pt x="52594" y="41069"/>
                  </a:cubicBezTo>
                  <a:cubicBezTo>
                    <a:pt x="51947" y="40067"/>
                    <a:pt x="50881" y="39641"/>
                    <a:pt x="49771" y="39641"/>
                  </a:cubicBezTo>
                  <a:cubicBezTo>
                    <a:pt x="49283" y="39641"/>
                    <a:pt x="48787" y="39723"/>
                    <a:pt x="48313" y="39874"/>
                  </a:cubicBezTo>
                  <a:cubicBezTo>
                    <a:pt x="49600" y="39037"/>
                    <a:pt x="50981" y="38324"/>
                    <a:pt x="52532" y="37920"/>
                  </a:cubicBezTo>
                  <a:cubicBezTo>
                    <a:pt x="53524" y="37657"/>
                    <a:pt x="54548" y="37470"/>
                    <a:pt x="55572" y="37424"/>
                  </a:cubicBezTo>
                  <a:cubicBezTo>
                    <a:pt x="56014" y="37398"/>
                    <a:pt x="56599" y="37317"/>
                    <a:pt x="57139" y="37317"/>
                  </a:cubicBezTo>
                  <a:close/>
                  <a:moveTo>
                    <a:pt x="42730" y="40759"/>
                  </a:moveTo>
                  <a:cubicBezTo>
                    <a:pt x="43552" y="40821"/>
                    <a:pt x="44389" y="40991"/>
                    <a:pt x="45180" y="41332"/>
                  </a:cubicBezTo>
                  <a:cubicBezTo>
                    <a:pt x="46328" y="41844"/>
                    <a:pt x="47274" y="42558"/>
                    <a:pt x="48019" y="43426"/>
                  </a:cubicBezTo>
                  <a:cubicBezTo>
                    <a:pt x="46778" y="44233"/>
                    <a:pt x="45599" y="45132"/>
                    <a:pt x="44405" y="46016"/>
                  </a:cubicBezTo>
                  <a:cubicBezTo>
                    <a:pt x="43971" y="45427"/>
                    <a:pt x="43304" y="45039"/>
                    <a:pt x="42528" y="44946"/>
                  </a:cubicBezTo>
                  <a:cubicBezTo>
                    <a:pt x="42513" y="43550"/>
                    <a:pt x="42544" y="42154"/>
                    <a:pt x="42730" y="40759"/>
                  </a:cubicBezTo>
                  <a:close/>
                  <a:moveTo>
                    <a:pt x="62984" y="19595"/>
                  </a:moveTo>
                  <a:cubicBezTo>
                    <a:pt x="66079" y="19595"/>
                    <a:pt x="69428" y="20870"/>
                    <a:pt x="72307" y="22023"/>
                  </a:cubicBezTo>
                  <a:cubicBezTo>
                    <a:pt x="74524" y="22922"/>
                    <a:pt x="76727" y="23760"/>
                    <a:pt x="79100" y="24148"/>
                  </a:cubicBezTo>
                  <a:cubicBezTo>
                    <a:pt x="79875" y="24272"/>
                    <a:pt x="80666" y="24380"/>
                    <a:pt x="81457" y="24427"/>
                  </a:cubicBezTo>
                  <a:cubicBezTo>
                    <a:pt x="81775" y="24451"/>
                    <a:pt x="82022" y="24459"/>
                    <a:pt x="82211" y="24459"/>
                  </a:cubicBezTo>
                  <a:cubicBezTo>
                    <a:pt x="82579" y="24459"/>
                    <a:pt x="82731" y="24429"/>
                    <a:pt x="82768" y="24429"/>
                  </a:cubicBezTo>
                  <a:cubicBezTo>
                    <a:pt x="82824" y="24429"/>
                    <a:pt x="82634" y="24494"/>
                    <a:pt x="82527" y="24815"/>
                  </a:cubicBezTo>
                  <a:cubicBezTo>
                    <a:pt x="82217" y="25854"/>
                    <a:pt x="81116" y="26877"/>
                    <a:pt x="80759" y="28056"/>
                  </a:cubicBezTo>
                  <a:cubicBezTo>
                    <a:pt x="80154" y="30088"/>
                    <a:pt x="79999" y="32244"/>
                    <a:pt x="79643" y="34322"/>
                  </a:cubicBezTo>
                  <a:cubicBezTo>
                    <a:pt x="78743" y="39456"/>
                    <a:pt x="76618" y="45086"/>
                    <a:pt x="71066" y="46311"/>
                  </a:cubicBezTo>
                  <a:cubicBezTo>
                    <a:pt x="73780" y="44791"/>
                    <a:pt x="75455" y="41767"/>
                    <a:pt x="76696" y="38975"/>
                  </a:cubicBezTo>
                  <a:cubicBezTo>
                    <a:pt x="78557" y="34772"/>
                    <a:pt x="78092" y="29468"/>
                    <a:pt x="80775" y="25730"/>
                  </a:cubicBezTo>
                  <a:cubicBezTo>
                    <a:pt x="80852" y="25621"/>
                    <a:pt x="80806" y="25497"/>
                    <a:pt x="80682" y="25435"/>
                  </a:cubicBezTo>
                  <a:cubicBezTo>
                    <a:pt x="80696" y="25276"/>
                    <a:pt x="80617" y="25091"/>
                    <a:pt x="80418" y="25091"/>
                  </a:cubicBezTo>
                  <a:cubicBezTo>
                    <a:pt x="80403" y="25091"/>
                    <a:pt x="80388" y="25092"/>
                    <a:pt x="80372" y="25094"/>
                  </a:cubicBezTo>
                  <a:cubicBezTo>
                    <a:pt x="80003" y="25126"/>
                    <a:pt x="79639" y="25142"/>
                    <a:pt x="79279" y="25142"/>
                  </a:cubicBezTo>
                  <a:cubicBezTo>
                    <a:pt x="74325" y="25142"/>
                    <a:pt x="70156" y="22236"/>
                    <a:pt x="65327" y="21325"/>
                  </a:cubicBezTo>
                  <a:cubicBezTo>
                    <a:pt x="64484" y="21165"/>
                    <a:pt x="63644" y="21086"/>
                    <a:pt x="62814" y="21086"/>
                  </a:cubicBezTo>
                  <a:cubicBezTo>
                    <a:pt x="60502" y="21086"/>
                    <a:pt x="58275" y="21705"/>
                    <a:pt x="56301" y="22938"/>
                  </a:cubicBezTo>
                  <a:cubicBezTo>
                    <a:pt x="56332" y="22876"/>
                    <a:pt x="56378" y="22845"/>
                    <a:pt x="56409" y="22783"/>
                  </a:cubicBezTo>
                  <a:cubicBezTo>
                    <a:pt x="56456" y="22736"/>
                    <a:pt x="56471" y="22705"/>
                    <a:pt x="56487" y="22659"/>
                  </a:cubicBezTo>
                  <a:cubicBezTo>
                    <a:pt x="58258" y="20388"/>
                    <a:pt x="60542" y="19595"/>
                    <a:pt x="62984" y="19595"/>
                  </a:cubicBezTo>
                  <a:close/>
                  <a:moveTo>
                    <a:pt x="49793" y="40257"/>
                  </a:moveTo>
                  <a:cubicBezTo>
                    <a:pt x="50746" y="40257"/>
                    <a:pt x="51631" y="40617"/>
                    <a:pt x="52160" y="41565"/>
                  </a:cubicBezTo>
                  <a:cubicBezTo>
                    <a:pt x="53168" y="43349"/>
                    <a:pt x="52361" y="45334"/>
                    <a:pt x="50609" y="46249"/>
                  </a:cubicBezTo>
                  <a:cubicBezTo>
                    <a:pt x="50599" y="46239"/>
                    <a:pt x="50591" y="46236"/>
                    <a:pt x="50583" y="46236"/>
                  </a:cubicBezTo>
                  <a:cubicBezTo>
                    <a:pt x="50566" y="46236"/>
                    <a:pt x="50552" y="46254"/>
                    <a:pt x="50531" y="46264"/>
                  </a:cubicBezTo>
                  <a:cubicBezTo>
                    <a:pt x="50485" y="46280"/>
                    <a:pt x="50422" y="46326"/>
                    <a:pt x="50360" y="46342"/>
                  </a:cubicBezTo>
                  <a:cubicBezTo>
                    <a:pt x="50329" y="46171"/>
                    <a:pt x="50267" y="45985"/>
                    <a:pt x="50205" y="45815"/>
                  </a:cubicBezTo>
                  <a:cubicBezTo>
                    <a:pt x="51617" y="45489"/>
                    <a:pt x="52284" y="43783"/>
                    <a:pt x="51601" y="42496"/>
                  </a:cubicBezTo>
                  <a:cubicBezTo>
                    <a:pt x="51036" y="41415"/>
                    <a:pt x="49944" y="40920"/>
                    <a:pt x="48815" y="40920"/>
                  </a:cubicBezTo>
                  <a:cubicBezTo>
                    <a:pt x="48209" y="40920"/>
                    <a:pt x="47593" y="41062"/>
                    <a:pt x="47041" y="41332"/>
                  </a:cubicBezTo>
                  <a:cubicBezTo>
                    <a:pt x="46896" y="41405"/>
                    <a:pt x="46996" y="41614"/>
                    <a:pt x="47137" y="41614"/>
                  </a:cubicBezTo>
                  <a:cubicBezTo>
                    <a:pt x="47146" y="41614"/>
                    <a:pt x="47156" y="41613"/>
                    <a:pt x="47165" y="41612"/>
                  </a:cubicBezTo>
                  <a:cubicBezTo>
                    <a:pt x="47673" y="41461"/>
                    <a:pt x="48211" y="41359"/>
                    <a:pt x="48735" y="41359"/>
                  </a:cubicBezTo>
                  <a:cubicBezTo>
                    <a:pt x="49509" y="41359"/>
                    <a:pt x="50253" y="41582"/>
                    <a:pt x="50826" y="42201"/>
                  </a:cubicBezTo>
                  <a:cubicBezTo>
                    <a:pt x="51834" y="43302"/>
                    <a:pt x="51446" y="44915"/>
                    <a:pt x="50066" y="45380"/>
                  </a:cubicBezTo>
                  <a:cubicBezTo>
                    <a:pt x="49430" y="43752"/>
                    <a:pt x="48236" y="42309"/>
                    <a:pt x="46654" y="41332"/>
                  </a:cubicBezTo>
                  <a:lnTo>
                    <a:pt x="46700" y="41332"/>
                  </a:lnTo>
                  <a:cubicBezTo>
                    <a:pt x="47528" y="40728"/>
                    <a:pt x="48704" y="40257"/>
                    <a:pt x="49793" y="40257"/>
                  </a:cubicBezTo>
                  <a:close/>
                  <a:moveTo>
                    <a:pt x="33981" y="41369"/>
                  </a:moveTo>
                  <a:cubicBezTo>
                    <a:pt x="34920" y="41369"/>
                    <a:pt x="35946" y="41950"/>
                    <a:pt x="36712" y="42496"/>
                  </a:cubicBezTo>
                  <a:cubicBezTo>
                    <a:pt x="35673" y="43581"/>
                    <a:pt x="34866" y="44915"/>
                    <a:pt x="34463" y="46357"/>
                  </a:cubicBezTo>
                  <a:cubicBezTo>
                    <a:pt x="33533" y="45334"/>
                    <a:pt x="31284" y="43705"/>
                    <a:pt x="32416" y="42185"/>
                  </a:cubicBezTo>
                  <a:cubicBezTo>
                    <a:pt x="32849" y="41592"/>
                    <a:pt x="33398" y="41369"/>
                    <a:pt x="33981" y="41369"/>
                  </a:cubicBezTo>
                  <a:close/>
                  <a:moveTo>
                    <a:pt x="79596" y="26521"/>
                  </a:moveTo>
                  <a:cubicBezTo>
                    <a:pt x="78185" y="28661"/>
                    <a:pt x="78216" y="31468"/>
                    <a:pt x="77642" y="33950"/>
                  </a:cubicBezTo>
                  <a:cubicBezTo>
                    <a:pt x="76587" y="38510"/>
                    <a:pt x="74230" y="44186"/>
                    <a:pt x="69747" y="46264"/>
                  </a:cubicBezTo>
                  <a:cubicBezTo>
                    <a:pt x="69701" y="46249"/>
                    <a:pt x="69670" y="46249"/>
                    <a:pt x="69608" y="46249"/>
                  </a:cubicBezTo>
                  <a:cubicBezTo>
                    <a:pt x="67514" y="46280"/>
                    <a:pt x="65312" y="46187"/>
                    <a:pt x="63233" y="46575"/>
                  </a:cubicBezTo>
                  <a:cubicBezTo>
                    <a:pt x="62939" y="43488"/>
                    <a:pt x="62008" y="40448"/>
                    <a:pt x="60473" y="37734"/>
                  </a:cubicBezTo>
                  <a:lnTo>
                    <a:pt x="60473" y="37734"/>
                  </a:lnTo>
                  <a:cubicBezTo>
                    <a:pt x="61392" y="37891"/>
                    <a:pt x="62305" y="37966"/>
                    <a:pt x="63205" y="37966"/>
                  </a:cubicBezTo>
                  <a:cubicBezTo>
                    <a:pt x="70346" y="37966"/>
                    <a:pt x="76733" y="33228"/>
                    <a:pt x="79487" y="26521"/>
                  </a:cubicBezTo>
                  <a:close/>
                  <a:moveTo>
                    <a:pt x="42202" y="40759"/>
                  </a:moveTo>
                  <a:lnTo>
                    <a:pt x="42202" y="40759"/>
                  </a:lnTo>
                  <a:cubicBezTo>
                    <a:pt x="42032" y="42154"/>
                    <a:pt x="41954" y="43550"/>
                    <a:pt x="42109" y="44946"/>
                  </a:cubicBezTo>
                  <a:cubicBezTo>
                    <a:pt x="41055" y="45008"/>
                    <a:pt x="40186" y="45722"/>
                    <a:pt x="39829" y="46652"/>
                  </a:cubicBezTo>
                  <a:cubicBezTo>
                    <a:pt x="38635" y="45660"/>
                    <a:pt x="37301" y="44900"/>
                    <a:pt x="35859" y="44310"/>
                  </a:cubicBezTo>
                  <a:cubicBezTo>
                    <a:pt x="37224" y="42108"/>
                    <a:pt x="39659" y="40790"/>
                    <a:pt x="42202" y="40759"/>
                  </a:cubicBezTo>
                  <a:close/>
                  <a:moveTo>
                    <a:pt x="27547" y="38393"/>
                  </a:moveTo>
                  <a:cubicBezTo>
                    <a:pt x="28260" y="38393"/>
                    <a:pt x="28980" y="38455"/>
                    <a:pt x="29655" y="38510"/>
                  </a:cubicBezTo>
                  <a:cubicBezTo>
                    <a:pt x="31749" y="38680"/>
                    <a:pt x="33703" y="39146"/>
                    <a:pt x="35518" y="40076"/>
                  </a:cubicBezTo>
                  <a:cubicBezTo>
                    <a:pt x="34904" y="39889"/>
                    <a:pt x="34264" y="39776"/>
                    <a:pt x="33651" y="39776"/>
                  </a:cubicBezTo>
                  <a:cubicBezTo>
                    <a:pt x="32484" y="39776"/>
                    <a:pt x="31413" y="40187"/>
                    <a:pt x="30803" y="41286"/>
                  </a:cubicBezTo>
                  <a:cubicBezTo>
                    <a:pt x="29485" y="43643"/>
                    <a:pt x="31361" y="45753"/>
                    <a:pt x="33284" y="46993"/>
                  </a:cubicBezTo>
                  <a:cubicBezTo>
                    <a:pt x="29965" y="45737"/>
                    <a:pt x="27158" y="43457"/>
                    <a:pt x="25638" y="40138"/>
                  </a:cubicBezTo>
                  <a:cubicBezTo>
                    <a:pt x="24847" y="38432"/>
                    <a:pt x="25157" y="38572"/>
                    <a:pt x="26646" y="38432"/>
                  </a:cubicBezTo>
                  <a:cubicBezTo>
                    <a:pt x="26942" y="38404"/>
                    <a:pt x="27244" y="38393"/>
                    <a:pt x="27547" y="38393"/>
                  </a:cubicBezTo>
                  <a:close/>
                  <a:moveTo>
                    <a:pt x="33643" y="40359"/>
                  </a:moveTo>
                  <a:cubicBezTo>
                    <a:pt x="35036" y="40359"/>
                    <a:pt x="36637" y="41052"/>
                    <a:pt x="37581" y="41705"/>
                  </a:cubicBezTo>
                  <a:cubicBezTo>
                    <a:pt x="37410" y="41844"/>
                    <a:pt x="37239" y="41999"/>
                    <a:pt x="37053" y="42170"/>
                  </a:cubicBezTo>
                  <a:cubicBezTo>
                    <a:pt x="36201" y="41521"/>
                    <a:pt x="35055" y="40923"/>
                    <a:pt x="33986" y="40923"/>
                  </a:cubicBezTo>
                  <a:cubicBezTo>
                    <a:pt x="33266" y="40923"/>
                    <a:pt x="32581" y="41194"/>
                    <a:pt x="32044" y="41906"/>
                  </a:cubicBezTo>
                  <a:cubicBezTo>
                    <a:pt x="30741" y="43612"/>
                    <a:pt x="32928" y="45861"/>
                    <a:pt x="34386" y="46606"/>
                  </a:cubicBezTo>
                  <a:lnTo>
                    <a:pt x="34432" y="46606"/>
                  </a:lnTo>
                  <a:cubicBezTo>
                    <a:pt x="34386" y="46792"/>
                    <a:pt x="34324" y="46962"/>
                    <a:pt x="34308" y="47133"/>
                  </a:cubicBezTo>
                  <a:cubicBezTo>
                    <a:pt x="32586" y="45985"/>
                    <a:pt x="30276" y="44248"/>
                    <a:pt x="31206" y="41875"/>
                  </a:cubicBezTo>
                  <a:cubicBezTo>
                    <a:pt x="31648" y="40758"/>
                    <a:pt x="32586" y="40359"/>
                    <a:pt x="33643" y="40359"/>
                  </a:cubicBezTo>
                  <a:close/>
                  <a:moveTo>
                    <a:pt x="21733" y="21231"/>
                  </a:moveTo>
                  <a:cubicBezTo>
                    <a:pt x="23565" y="21231"/>
                    <a:pt x="25298" y="21657"/>
                    <a:pt x="26770" y="22907"/>
                  </a:cubicBezTo>
                  <a:cubicBezTo>
                    <a:pt x="25223" y="22311"/>
                    <a:pt x="23658" y="22078"/>
                    <a:pt x="22083" y="22078"/>
                  </a:cubicBezTo>
                  <a:cubicBezTo>
                    <a:pt x="16386" y="22078"/>
                    <a:pt x="10538" y="25126"/>
                    <a:pt x="4759" y="25126"/>
                  </a:cubicBezTo>
                  <a:cubicBezTo>
                    <a:pt x="4351" y="25126"/>
                    <a:pt x="3944" y="25111"/>
                    <a:pt x="3537" y="25078"/>
                  </a:cubicBezTo>
                  <a:cubicBezTo>
                    <a:pt x="3526" y="25077"/>
                    <a:pt x="3515" y="25076"/>
                    <a:pt x="3504" y="25076"/>
                  </a:cubicBezTo>
                  <a:cubicBezTo>
                    <a:pt x="3262" y="25076"/>
                    <a:pt x="3139" y="25397"/>
                    <a:pt x="3258" y="25590"/>
                  </a:cubicBezTo>
                  <a:cubicBezTo>
                    <a:pt x="5708" y="30367"/>
                    <a:pt x="6453" y="35609"/>
                    <a:pt x="8143" y="40650"/>
                  </a:cubicBezTo>
                  <a:cubicBezTo>
                    <a:pt x="9089" y="43442"/>
                    <a:pt x="10346" y="46295"/>
                    <a:pt x="12905" y="47815"/>
                  </a:cubicBezTo>
                  <a:cubicBezTo>
                    <a:pt x="12812" y="47831"/>
                    <a:pt x="12734" y="47846"/>
                    <a:pt x="12641" y="47893"/>
                  </a:cubicBezTo>
                  <a:cubicBezTo>
                    <a:pt x="7228" y="46528"/>
                    <a:pt x="5848" y="39874"/>
                    <a:pt x="4716" y="35004"/>
                  </a:cubicBezTo>
                  <a:cubicBezTo>
                    <a:pt x="4297" y="33159"/>
                    <a:pt x="3909" y="31298"/>
                    <a:pt x="3351" y="29468"/>
                  </a:cubicBezTo>
                  <a:cubicBezTo>
                    <a:pt x="2994" y="28335"/>
                    <a:pt x="1443" y="25792"/>
                    <a:pt x="1412" y="24706"/>
                  </a:cubicBezTo>
                  <a:cubicBezTo>
                    <a:pt x="1383" y="23994"/>
                    <a:pt x="1501" y="23914"/>
                    <a:pt x="1871" y="23914"/>
                  </a:cubicBezTo>
                  <a:cubicBezTo>
                    <a:pt x="1978" y="23914"/>
                    <a:pt x="2106" y="23921"/>
                    <a:pt x="2258" y="23921"/>
                  </a:cubicBezTo>
                  <a:cubicBezTo>
                    <a:pt x="2415" y="23921"/>
                    <a:pt x="2598" y="23913"/>
                    <a:pt x="2808" y="23884"/>
                  </a:cubicBezTo>
                  <a:cubicBezTo>
                    <a:pt x="3987" y="23713"/>
                    <a:pt x="5274" y="23838"/>
                    <a:pt x="6468" y="23729"/>
                  </a:cubicBezTo>
                  <a:cubicBezTo>
                    <a:pt x="8531" y="23574"/>
                    <a:pt x="10578" y="23310"/>
                    <a:pt x="12595" y="22922"/>
                  </a:cubicBezTo>
                  <a:cubicBezTo>
                    <a:pt x="15439" y="22383"/>
                    <a:pt x="18721" y="21231"/>
                    <a:pt x="21733" y="21231"/>
                  </a:cubicBezTo>
                  <a:close/>
                  <a:moveTo>
                    <a:pt x="4359" y="26273"/>
                  </a:moveTo>
                  <a:lnTo>
                    <a:pt x="4359" y="26273"/>
                  </a:lnTo>
                  <a:cubicBezTo>
                    <a:pt x="7427" y="33927"/>
                    <a:pt x="14825" y="38461"/>
                    <a:pt x="22935" y="38461"/>
                  </a:cubicBezTo>
                  <a:cubicBezTo>
                    <a:pt x="23189" y="38461"/>
                    <a:pt x="23444" y="38457"/>
                    <a:pt x="23699" y="38448"/>
                  </a:cubicBezTo>
                  <a:lnTo>
                    <a:pt x="23699" y="38448"/>
                  </a:lnTo>
                  <a:cubicBezTo>
                    <a:pt x="22645" y="40526"/>
                    <a:pt x="21916" y="42790"/>
                    <a:pt x="21606" y="45194"/>
                  </a:cubicBezTo>
                  <a:cubicBezTo>
                    <a:pt x="21497" y="46187"/>
                    <a:pt x="21435" y="47195"/>
                    <a:pt x="21451" y="48203"/>
                  </a:cubicBezTo>
                  <a:cubicBezTo>
                    <a:pt x="18876" y="48126"/>
                    <a:pt x="16317" y="48064"/>
                    <a:pt x="13742" y="47815"/>
                  </a:cubicBezTo>
                  <a:cubicBezTo>
                    <a:pt x="9896" y="45272"/>
                    <a:pt x="8733" y="40898"/>
                    <a:pt x="7647" y="36648"/>
                  </a:cubicBezTo>
                  <a:cubicBezTo>
                    <a:pt x="7182" y="34803"/>
                    <a:pt x="6748" y="32942"/>
                    <a:pt x="6174" y="31127"/>
                  </a:cubicBezTo>
                  <a:cubicBezTo>
                    <a:pt x="6050" y="30662"/>
                    <a:pt x="4188" y="26722"/>
                    <a:pt x="4359" y="26273"/>
                  </a:cubicBezTo>
                  <a:close/>
                  <a:moveTo>
                    <a:pt x="57988" y="46610"/>
                  </a:moveTo>
                  <a:cubicBezTo>
                    <a:pt x="58061" y="46610"/>
                    <a:pt x="58135" y="46619"/>
                    <a:pt x="58208" y="46637"/>
                  </a:cubicBezTo>
                  <a:lnTo>
                    <a:pt x="58255" y="46637"/>
                  </a:lnTo>
                  <a:cubicBezTo>
                    <a:pt x="58937" y="47040"/>
                    <a:pt x="58984" y="48126"/>
                    <a:pt x="58022" y="48203"/>
                  </a:cubicBezTo>
                  <a:cubicBezTo>
                    <a:pt x="58002" y="48204"/>
                    <a:pt x="57982" y="48205"/>
                    <a:pt x="57962" y="48205"/>
                  </a:cubicBezTo>
                  <a:cubicBezTo>
                    <a:pt x="57507" y="48205"/>
                    <a:pt x="57123" y="47873"/>
                    <a:pt x="57123" y="47412"/>
                  </a:cubicBezTo>
                  <a:cubicBezTo>
                    <a:pt x="57123" y="46920"/>
                    <a:pt x="57545" y="46610"/>
                    <a:pt x="57988" y="46610"/>
                  </a:cubicBezTo>
                  <a:close/>
                  <a:moveTo>
                    <a:pt x="25514" y="47179"/>
                  </a:moveTo>
                  <a:cubicBezTo>
                    <a:pt x="25778" y="47428"/>
                    <a:pt x="26088" y="47676"/>
                    <a:pt x="26181" y="48048"/>
                  </a:cubicBezTo>
                  <a:cubicBezTo>
                    <a:pt x="26277" y="48459"/>
                    <a:pt x="26021" y="48992"/>
                    <a:pt x="25586" y="48992"/>
                  </a:cubicBezTo>
                  <a:cubicBezTo>
                    <a:pt x="25529" y="48992"/>
                    <a:pt x="25468" y="48983"/>
                    <a:pt x="25406" y="48963"/>
                  </a:cubicBezTo>
                  <a:cubicBezTo>
                    <a:pt x="24971" y="48824"/>
                    <a:pt x="24599" y="48281"/>
                    <a:pt x="24708" y="47815"/>
                  </a:cubicBezTo>
                  <a:cubicBezTo>
                    <a:pt x="24816" y="47412"/>
                    <a:pt x="25157" y="47257"/>
                    <a:pt x="25514" y="47179"/>
                  </a:cubicBezTo>
                  <a:close/>
                  <a:moveTo>
                    <a:pt x="42307" y="45582"/>
                  </a:moveTo>
                  <a:cubicBezTo>
                    <a:pt x="43596" y="45582"/>
                    <a:pt x="44591" y="46755"/>
                    <a:pt x="44358" y="48079"/>
                  </a:cubicBezTo>
                  <a:cubicBezTo>
                    <a:pt x="44172" y="49106"/>
                    <a:pt x="43194" y="49846"/>
                    <a:pt x="42184" y="49846"/>
                  </a:cubicBezTo>
                  <a:cubicBezTo>
                    <a:pt x="42019" y="49846"/>
                    <a:pt x="41854" y="49826"/>
                    <a:pt x="41691" y="49785"/>
                  </a:cubicBezTo>
                  <a:cubicBezTo>
                    <a:pt x="40838" y="49583"/>
                    <a:pt x="40202" y="48886"/>
                    <a:pt x="40264" y="47970"/>
                  </a:cubicBezTo>
                  <a:cubicBezTo>
                    <a:pt x="40326" y="47288"/>
                    <a:pt x="40682" y="46683"/>
                    <a:pt x="40993" y="46094"/>
                  </a:cubicBezTo>
                  <a:lnTo>
                    <a:pt x="40993" y="46047"/>
                  </a:lnTo>
                  <a:cubicBezTo>
                    <a:pt x="41272" y="45815"/>
                    <a:pt x="41613" y="45644"/>
                    <a:pt x="42047" y="45598"/>
                  </a:cubicBezTo>
                  <a:cubicBezTo>
                    <a:pt x="42135" y="45587"/>
                    <a:pt x="42222" y="45582"/>
                    <a:pt x="42307" y="45582"/>
                  </a:cubicBezTo>
                  <a:close/>
                  <a:moveTo>
                    <a:pt x="35657" y="44605"/>
                  </a:moveTo>
                  <a:cubicBezTo>
                    <a:pt x="37038" y="45365"/>
                    <a:pt x="38325" y="46264"/>
                    <a:pt x="39597" y="47164"/>
                  </a:cubicBezTo>
                  <a:cubicBezTo>
                    <a:pt x="39612" y="47195"/>
                    <a:pt x="39643" y="47195"/>
                    <a:pt x="39674" y="47211"/>
                  </a:cubicBezTo>
                  <a:cubicBezTo>
                    <a:pt x="39643" y="47505"/>
                    <a:pt x="39643" y="47815"/>
                    <a:pt x="39721" y="48126"/>
                  </a:cubicBezTo>
                  <a:cubicBezTo>
                    <a:pt x="39690" y="48312"/>
                    <a:pt x="39721" y="48513"/>
                    <a:pt x="39752" y="48684"/>
                  </a:cubicBezTo>
                  <a:cubicBezTo>
                    <a:pt x="38341" y="49490"/>
                    <a:pt x="36945" y="50390"/>
                    <a:pt x="35626" y="51336"/>
                  </a:cubicBezTo>
                  <a:cubicBezTo>
                    <a:pt x="35595" y="51336"/>
                    <a:pt x="35564" y="51383"/>
                    <a:pt x="35549" y="51398"/>
                  </a:cubicBezTo>
                  <a:cubicBezTo>
                    <a:pt x="35021" y="50312"/>
                    <a:pt x="34711" y="49134"/>
                    <a:pt x="34758" y="47893"/>
                  </a:cubicBezTo>
                  <a:cubicBezTo>
                    <a:pt x="34773" y="47831"/>
                    <a:pt x="34773" y="47769"/>
                    <a:pt x="34758" y="47738"/>
                  </a:cubicBezTo>
                  <a:cubicBezTo>
                    <a:pt x="34789" y="47024"/>
                    <a:pt x="34928" y="46295"/>
                    <a:pt x="35192" y="45582"/>
                  </a:cubicBezTo>
                  <a:cubicBezTo>
                    <a:pt x="35332" y="45225"/>
                    <a:pt x="35487" y="44915"/>
                    <a:pt x="35657" y="44605"/>
                  </a:cubicBezTo>
                  <a:close/>
                  <a:moveTo>
                    <a:pt x="48360" y="43845"/>
                  </a:moveTo>
                  <a:cubicBezTo>
                    <a:pt x="50112" y="46187"/>
                    <a:pt x="50422" y="49366"/>
                    <a:pt x="48546" y="51925"/>
                  </a:cubicBezTo>
                  <a:cubicBezTo>
                    <a:pt x="48236" y="51414"/>
                    <a:pt x="47429" y="51072"/>
                    <a:pt x="47010" y="50762"/>
                  </a:cubicBezTo>
                  <a:cubicBezTo>
                    <a:pt x="46219" y="50204"/>
                    <a:pt x="45397" y="49630"/>
                    <a:pt x="44560" y="49134"/>
                  </a:cubicBezTo>
                  <a:cubicBezTo>
                    <a:pt x="44746" y="48855"/>
                    <a:pt x="44870" y="48544"/>
                    <a:pt x="44932" y="48219"/>
                  </a:cubicBezTo>
                  <a:cubicBezTo>
                    <a:pt x="45072" y="47536"/>
                    <a:pt x="44948" y="46885"/>
                    <a:pt x="44637" y="46342"/>
                  </a:cubicBezTo>
                  <a:cubicBezTo>
                    <a:pt x="45878" y="45551"/>
                    <a:pt x="47119" y="44776"/>
                    <a:pt x="48298" y="43922"/>
                  </a:cubicBezTo>
                  <a:cubicBezTo>
                    <a:pt x="48329" y="43891"/>
                    <a:pt x="48344" y="43876"/>
                    <a:pt x="48360" y="43845"/>
                  </a:cubicBezTo>
                  <a:close/>
                  <a:moveTo>
                    <a:pt x="34246" y="49677"/>
                  </a:moveTo>
                  <a:cubicBezTo>
                    <a:pt x="34448" y="51026"/>
                    <a:pt x="35021" y="52344"/>
                    <a:pt x="36092" y="53476"/>
                  </a:cubicBezTo>
                  <a:cubicBezTo>
                    <a:pt x="35794" y="53600"/>
                    <a:pt x="35482" y="53661"/>
                    <a:pt x="35177" y="53661"/>
                  </a:cubicBezTo>
                  <a:cubicBezTo>
                    <a:pt x="34371" y="53661"/>
                    <a:pt x="33615" y="53231"/>
                    <a:pt x="33300" y="52375"/>
                  </a:cubicBezTo>
                  <a:cubicBezTo>
                    <a:pt x="32912" y="51259"/>
                    <a:pt x="33471" y="50390"/>
                    <a:pt x="34246" y="49677"/>
                  </a:cubicBezTo>
                  <a:close/>
                  <a:moveTo>
                    <a:pt x="50407" y="49475"/>
                  </a:moveTo>
                  <a:cubicBezTo>
                    <a:pt x="51462" y="50359"/>
                    <a:pt x="51818" y="51941"/>
                    <a:pt x="50996" y="53120"/>
                  </a:cubicBezTo>
                  <a:cubicBezTo>
                    <a:pt x="50449" y="53909"/>
                    <a:pt x="49538" y="54284"/>
                    <a:pt x="48622" y="54284"/>
                  </a:cubicBezTo>
                  <a:cubicBezTo>
                    <a:pt x="48187" y="54284"/>
                    <a:pt x="47751" y="54199"/>
                    <a:pt x="47352" y="54035"/>
                  </a:cubicBezTo>
                  <a:cubicBezTo>
                    <a:pt x="48158" y="53430"/>
                    <a:pt x="48856" y="52732"/>
                    <a:pt x="49414" y="51863"/>
                  </a:cubicBezTo>
                  <a:cubicBezTo>
                    <a:pt x="49911" y="51088"/>
                    <a:pt x="50221" y="50281"/>
                    <a:pt x="50407" y="49475"/>
                  </a:cubicBezTo>
                  <a:close/>
                  <a:moveTo>
                    <a:pt x="34153" y="48544"/>
                  </a:moveTo>
                  <a:cubicBezTo>
                    <a:pt x="34153" y="48777"/>
                    <a:pt x="34168" y="48994"/>
                    <a:pt x="34199" y="49227"/>
                  </a:cubicBezTo>
                  <a:cubicBezTo>
                    <a:pt x="32990" y="50018"/>
                    <a:pt x="32261" y="51398"/>
                    <a:pt x="32928" y="52794"/>
                  </a:cubicBezTo>
                  <a:cubicBezTo>
                    <a:pt x="33375" y="53678"/>
                    <a:pt x="34255" y="54144"/>
                    <a:pt x="35161" y="54144"/>
                  </a:cubicBezTo>
                  <a:cubicBezTo>
                    <a:pt x="35605" y="54144"/>
                    <a:pt x="36055" y="54032"/>
                    <a:pt x="36464" y="53802"/>
                  </a:cubicBezTo>
                  <a:cubicBezTo>
                    <a:pt x="36572" y="53911"/>
                    <a:pt x="36697" y="54035"/>
                    <a:pt x="36836" y="54128"/>
                  </a:cubicBezTo>
                  <a:cubicBezTo>
                    <a:pt x="36050" y="54402"/>
                    <a:pt x="35130" y="54646"/>
                    <a:pt x="34265" y="54646"/>
                  </a:cubicBezTo>
                  <a:cubicBezTo>
                    <a:pt x="33271" y="54646"/>
                    <a:pt x="32351" y="54323"/>
                    <a:pt x="31795" y="53352"/>
                  </a:cubicBezTo>
                  <a:cubicBezTo>
                    <a:pt x="30632" y="51367"/>
                    <a:pt x="32571" y="49599"/>
                    <a:pt x="34122" y="48591"/>
                  </a:cubicBezTo>
                  <a:lnTo>
                    <a:pt x="34153" y="48544"/>
                  </a:lnTo>
                  <a:close/>
                  <a:moveTo>
                    <a:pt x="44281" y="49506"/>
                  </a:moveTo>
                  <a:cubicBezTo>
                    <a:pt x="44808" y="49940"/>
                    <a:pt x="45382" y="50374"/>
                    <a:pt x="45940" y="50793"/>
                  </a:cubicBezTo>
                  <a:cubicBezTo>
                    <a:pt x="46142" y="50933"/>
                    <a:pt x="48019" y="52189"/>
                    <a:pt x="48003" y="52298"/>
                  </a:cubicBezTo>
                  <a:cubicBezTo>
                    <a:pt x="47956" y="52391"/>
                    <a:pt x="47972" y="52484"/>
                    <a:pt x="48034" y="52546"/>
                  </a:cubicBezTo>
                  <a:cubicBezTo>
                    <a:pt x="47972" y="52608"/>
                    <a:pt x="47925" y="52685"/>
                    <a:pt x="47863" y="52732"/>
                  </a:cubicBezTo>
                  <a:cubicBezTo>
                    <a:pt x="46312" y="54329"/>
                    <a:pt x="44219" y="55182"/>
                    <a:pt x="42063" y="55338"/>
                  </a:cubicBezTo>
                  <a:cubicBezTo>
                    <a:pt x="42109" y="55291"/>
                    <a:pt x="42140" y="55244"/>
                    <a:pt x="42140" y="55167"/>
                  </a:cubicBezTo>
                  <a:cubicBezTo>
                    <a:pt x="42342" y="53616"/>
                    <a:pt x="42358" y="51987"/>
                    <a:pt x="42342" y="50437"/>
                  </a:cubicBezTo>
                  <a:cubicBezTo>
                    <a:pt x="43071" y="50390"/>
                    <a:pt x="43784" y="50049"/>
                    <a:pt x="44281" y="49506"/>
                  </a:cubicBezTo>
                  <a:close/>
                  <a:moveTo>
                    <a:pt x="39938" y="49227"/>
                  </a:moveTo>
                  <a:cubicBezTo>
                    <a:pt x="40140" y="49614"/>
                    <a:pt x="40496" y="49940"/>
                    <a:pt x="41024" y="50204"/>
                  </a:cubicBezTo>
                  <a:cubicBezTo>
                    <a:pt x="41287" y="50328"/>
                    <a:pt x="41582" y="50390"/>
                    <a:pt x="41892" y="50421"/>
                  </a:cubicBezTo>
                  <a:cubicBezTo>
                    <a:pt x="41691" y="51972"/>
                    <a:pt x="41520" y="53600"/>
                    <a:pt x="41536" y="55151"/>
                  </a:cubicBezTo>
                  <a:cubicBezTo>
                    <a:pt x="41536" y="55229"/>
                    <a:pt x="41582" y="55291"/>
                    <a:pt x="41613" y="55353"/>
                  </a:cubicBezTo>
                  <a:cubicBezTo>
                    <a:pt x="41565" y="55354"/>
                    <a:pt x="41516" y="55354"/>
                    <a:pt x="41468" y="55354"/>
                  </a:cubicBezTo>
                  <a:cubicBezTo>
                    <a:pt x="40552" y="55354"/>
                    <a:pt x="39611" y="55216"/>
                    <a:pt x="38713" y="54965"/>
                  </a:cubicBezTo>
                  <a:cubicBezTo>
                    <a:pt x="38671" y="54860"/>
                    <a:pt x="38550" y="54798"/>
                    <a:pt x="38433" y="54798"/>
                  </a:cubicBezTo>
                  <a:cubicBezTo>
                    <a:pt x="38378" y="54798"/>
                    <a:pt x="38323" y="54811"/>
                    <a:pt x="38278" y="54841"/>
                  </a:cubicBezTo>
                  <a:lnTo>
                    <a:pt x="38232" y="54841"/>
                  </a:lnTo>
                  <a:cubicBezTo>
                    <a:pt x="38263" y="54779"/>
                    <a:pt x="38263" y="54717"/>
                    <a:pt x="38201" y="54671"/>
                  </a:cubicBezTo>
                  <a:cubicBezTo>
                    <a:pt x="37162" y="53849"/>
                    <a:pt x="36309" y="52840"/>
                    <a:pt x="35704" y="51708"/>
                  </a:cubicBezTo>
                  <a:cubicBezTo>
                    <a:pt x="35750" y="51708"/>
                    <a:pt x="35781" y="51708"/>
                    <a:pt x="35828" y="51693"/>
                  </a:cubicBezTo>
                  <a:cubicBezTo>
                    <a:pt x="37224" y="50948"/>
                    <a:pt x="38620" y="50095"/>
                    <a:pt x="39938" y="49227"/>
                  </a:cubicBezTo>
                  <a:close/>
                  <a:moveTo>
                    <a:pt x="50531" y="47676"/>
                  </a:moveTo>
                  <a:cubicBezTo>
                    <a:pt x="52113" y="49289"/>
                    <a:pt x="54067" y="51538"/>
                    <a:pt x="52842" y="53880"/>
                  </a:cubicBezTo>
                  <a:cubicBezTo>
                    <a:pt x="52147" y="55238"/>
                    <a:pt x="51017" y="55692"/>
                    <a:pt x="49784" y="55692"/>
                  </a:cubicBezTo>
                  <a:cubicBezTo>
                    <a:pt x="48567" y="55692"/>
                    <a:pt x="47251" y="55249"/>
                    <a:pt x="46157" y="54795"/>
                  </a:cubicBezTo>
                  <a:cubicBezTo>
                    <a:pt x="46452" y="54640"/>
                    <a:pt x="46731" y="54469"/>
                    <a:pt x="47010" y="54267"/>
                  </a:cubicBezTo>
                  <a:cubicBezTo>
                    <a:pt x="47547" y="54552"/>
                    <a:pt x="48153" y="54698"/>
                    <a:pt x="48755" y="54698"/>
                  </a:cubicBezTo>
                  <a:cubicBezTo>
                    <a:pt x="49824" y="54698"/>
                    <a:pt x="50877" y="54237"/>
                    <a:pt x="51493" y="53275"/>
                  </a:cubicBezTo>
                  <a:cubicBezTo>
                    <a:pt x="52392" y="51848"/>
                    <a:pt x="51958" y="49816"/>
                    <a:pt x="50531" y="48901"/>
                  </a:cubicBezTo>
                  <a:cubicBezTo>
                    <a:pt x="50516" y="48901"/>
                    <a:pt x="50516" y="48901"/>
                    <a:pt x="50500" y="48870"/>
                  </a:cubicBezTo>
                  <a:cubicBezTo>
                    <a:pt x="50562" y="48467"/>
                    <a:pt x="50562" y="48079"/>
                    <a:pt x="50531" y="47676"/>
                  </a:cubicBezTo>
                  <a:close/>
                  <a:moveTo>
                    <a:pt x="59682" y="37812"/>
                  </a:moveTo>
                  <a:cubicBezTo>
                    <a:pt x="62380" y="42294"/>
                    <a:pt x="63482" y="47722"/>
                    <a:pt x="62287" y="53073"/>
                  </a:cubicBezTo>
                  <a:cubicBezTo>
                    <a:pt x="61931" y="54624"/>
                    <a:pt x="61419" y="56020"/>
                    <a:pt x="60736" y="57307"/>
                  </a:cubicBezTo>
                  <a:cubicBezTo>
                    <a:pt x="60690" y="57338"/>
                    <a:pt x="60659" y="57338"/>
                    <a:pt x="60643" y="57354"/>
                  </a:cubicBezTo>
                  <a:cubicBezTo>
                    <a:pt x="58363" y="52965"/>
                    <a:pt x="55106" y="49459"/>
                    <a:pt x="50888" y="46885"/>
                  </a:cubicBezTo>
                  <a:lnTo>
                    <a:pt x="50888" y="46885"/>
                  </a:lnTo>
                  <a:cubicBezTo>
                    <a:pt x="52764" y="47055"/>
                    <a:pt x="54672" y="47148"/>
                    <a:pt x="56564" y="47211"/>
                  </a:cubicBezTo>
                  <a:cubicBezTo>
                    <a:pt x="56440" y="47986"/>
                    <a:pt x="57030" y="48730"/>
                    <a:pt x="57805" y="48777"/>
                  </a:cubicBezTo>
                  <a:cubicBezTo>
                    <a:pt x="57846" y="48780"/>
                    <a:pt x="57887" y="48782"/>
                    <a:pt x="57928" y="48782"/>
                  </a:cubicBezTo>
                  <a:cubicBezTo>
                    <a:pt x="58616" y="48782"/>
                    <a:pt x="59282" y="48300"/>
                    <a:pt x="59341" y="47583"/>
                  </a:cubicBezTo>
                  <a:cubicBezTo>
                    <a:pt x="59387" y="46838"/>
                    <a:pt x="58875" y="46094"/>
                    <a:pt x="58115" y="46016"/>
                  </a:cubicBezTo>
                  <a:cubicBezTo>
                    <a:pt x="58094" y="46012"/>
                    <a:pt x="58075" y="46009"/>
                    <a:pt x="58057" y="46009"/>
                  </a:cubicBezTo>
                  <a:cubicBezTo>
                    <a:pt x="57954" y="46009"/>
                    <a:pt x="57896" y="46081"/>
                    <a:pt x="57883" y="46187"/>
                  </a:cubicBezTo>
                  <a:cubicBezTo>
                    <a:pt x="57825" y="46179"/>
                    <a:pt x="57769" y="46175"/>
                    <a:pt x="57713" y="46175"/>
                  </a:cubicBezTo>
                  <a:cubicBezTo>
                    <a:pt x="57329" y="46175"/>
                    <a:pt x="56983" y="46358"/>
                    <a:pt x="56766" y="46683"/>
                  </a:cubicBezTo>
                  <a:cubicBezTo>
                    <a:pt x="56735" y="46683"/>
                    <a:pt x="56719" y="46668"/>
                    <a:pt x="56704" y="46668"/>
                  </a:cubicBezTo>
                  <a:cubicBezTo>
                    <a:pt x="55013" y="46575"/>
                    <a:pt x="53307" y="46497"/>
                    <a:pt x="51601" y="46466"/>
                  </a:cubicBezTo>
                  <a:cubicBezTo>
                    <a:pt x="55293" y="44651"/>
                    <a:pt x="58084" y="41627"/>
                    <a:pt x="59682" y="37812"/>
                  </a:cubicBezTo>
                  <a:close/>
                  <a:moveTo>
                    <a:pt x="24366" y="38355"/>
                  </a:moveTo>
                  <a:cubicBezTo>
                    <a:pt x="25623" y="42620"/>
                    <a:pt x="28771" y="46063"/>
                    <a:pt x="32959" y="47459"/>
                  </a:cubicBezTo>
                  <a:cubicBezTo>
                    <a:pt x="30880" y="47521"/>
                    <a:pt x="28818" y="47629"/>
                    <a:pt x="26770" y="47908"/>
                  </a:cubicBezTo>
                  <a:cubicBezTo>
                    <a:pt x="26631" y="47350"/>
                    <a:pt x="26181" y="46838"/>
                    <a:pt x="25638" y="46668"/>
                  </a:cubicBezTo>
                  <a:cubicBezTo>
                    <a:pt x="25615" y="46663"/>
                    <a:pt x="25595" y="46661"/>
                    <a:pt x="25577" y="46661"/>
                  </a:cubicBezTo>
                  <a:cubicBezTo>
                    <a:pt x="25533" y="46661"/>
                    <a:pt x="25500" y="46672"/>
                    <a:pt x="25468" y="46683"/>
                  </a:cubicBezTo>
                  <a:cubicBezTo>
                    <a:pt x="25399" y="46665"/>
                    <a:pt x="25328" y="46656"/>
                    <a:pt x="25257" y="46656"/>
                  </a:cubicBezTo>
                  <a:cubicBezTo>
                    <a:pt x="24737" y="46656"/>
                    <a:pt x="24193" y="47126"/>
                    <a:pt x="24056" y="47645"/>
                  </a:cubicBezTo>
                  <a:cubicBezTo>
                    <a:pt x="23839" y="48451"/>
                    <a:pt x="24382" y="49320"/>
                    <a:pt x="25157" y="49583"/>
                  </a:cubicBezTo>
                  <a:cubicBezTo>
                    <a:pt x="25286" y="49625"/>
                    <a:pt x="25415" y="49644"/>
                    <a:pt x="25540" y="49644"/>
                  </a:cubicBezTo>
                  <a:cubicBezTo>
                    <a:pt x="26168" y="49644"/>
                    <a:pt x="26711" y="49157"/>
                    <a:pt x="26801" y="48498"/>
                  </a:cubicBezTo>
                  <a:cubicBezTo>
                    <a:pt x="26832" y="48389"/>
                    <a:pt x="26832" y="48296"/>
                    <a:pt x="26832" y="48203"/>
                  </a:cubicBezTo>
                  <a:cubicBezTo>
                    <a:pt x="28973" y="48079"/>
                    <a:pt x="31144" y="47924"/>
                    <a:pt x="33300" y="47877"/>
                  </a:cubicBezTo>
                  <a:lnTo>
                    <a:pt x="33300" y="47877"/>
                  </a:lnTo>
                  <a:cubicBezTo>
                    <a:pt x="28787" y="49211"/>
                    <a:pt x="26336" y="53849"/>
                    <a:pt x="24692" y="58036"/>
                  </a:cubicBezTo>
                  <a:cubicBezTo>
                    <a:pt x="24227" y="57183"/>
                    <a:pt x="23808" y="56268"/>
                    <a:pt x="23436" y="55291"/>
                  </a:cubicBezTo>
                  <a:cubicBezTo>
                    <a:pt x="21668" y="50700"/>
                    <a:pt x="21606" y="45489"/>
                    <a:pt x="23265" y="40852"/>
                  </a:cubicBezTo>
                  <a:cubicBezTo>
                    <a:pt x="23575" y="39983"/>
                    <a:pt x="23932" y="39146"/>
                    <a:pt x="24366" y="38355"/>
                  </a:cubicBezTo>
                  <a:close/>
                  <a:moveTo>
                    <a:pt x="33781" y="48343"/>
                  </a:moveTo>
                  <a:cubicBezTo>
                    <a:pt x="31920" y="49289"/>
                    <a:pt x="30012" y="51305"/>
                    <a:pt x="31113" y="53538"/>
                  </a:cubicBezTo>
                  <a:cubicBezTo>
                    <a:pt x="31752" y="54834"/>
                    <a:pt x="32952" y="55252"/>
                    <a:pt x="34236" y="55252"/>
                  </a:cubicBezTo>
                  <a:cubicBezTo>
                    <a:pt x="35042" y="55252"/>
                    <a:pt x="35881" y="55088"/>
                    <a:pt x="36634" y="54872"/>
                  </a:cubicBezTo>
                  <a:lnTo>
                    <a:pt x="36634" y="54872"/>
                  </a:lnTo>
                  <a:cubicBezTo>
                    <a:pt x="34990" y="55942"/>
                    <a:pt x="33222" y="56795"/>
                    <a:pt x="31330" y="57338"/>
                  </a:cubicBezTo>
                  <a:cubicBezTo>
                    <a:pt x="30598" y="57554"/>
                    <a:pt x="28387" y="58180"/>
                    <a:pt x="26916" y="58180"/>
                  </a:cubicBezTo>
                  <a:cubicBezTo>
                    <a:pt x="26267" y="58180"/>
                    <a:pt x="25762" y="58058"/>
                    <a:pt x="25592" y="57726"/>
                  </a:cubicBezTo>
                  <a:cubicBezTo>
                    <a:pt x="25406" y="57385"/>
                    <a:pt x="26646" y="55322"/>
                    <a:pt x="26941" y="54779"/>
                  </a:cubicBezTo>
                  <a:cubicBezTo>
                    <a:pt x="27561" y="53616"/>
                    <a:pt x="28275" y="52468"/>
                    <a:pt x="29174" y="51476"/>
                  </a:cubicBezTo>
                  <a:cubicBezTo>
                    <a:pt x="30477" y="50018"/>
                    <a:pt x="31997" y="49010"/>
                    <a:pt x="33781" y="48343"/>
                  </a:cubicBezTo>
                  <a:close/>
                  <a:moveTo>
                    <a:pt x="52191" y="48529"/>
                  </a:moveTo>
                  <a:cubicBezTo>
                    <a:pt x="53586" y="49521"/>
                    <a:pt x="54905" y="50607"/>
                    <a:pt x="56083" y="51863"/>
                  </a:cubicBezTo>
                  <a:cubicBezTo>
                    <a:pt x="56843" y="52654"/>
                    <a:pt x="60504" y="56408"/>
                    <a:pt x="59604" y="57695"/>
                  </a:cubicBezTo>
                  <a:cubicBezTo>
                    <a:pt x="59227" y="58242"/>
                    <a:pt x="58077" y="58419"/>
                    <a:pt x="56769" y="58419"/>
                  </a:cubicBezTo>
                  <a:cubicBezTo>
                    <a:pt x="54850" y="58419"/>
                    <a:pt x="52591" y="58038"/>
                    <a:pt x="51927" y="57881"/>
                  </a:cubicBezTo>
                  <a:cubicBezTo>
                    <a:pt x="49942" y="57416"/>
                    <a:pt x="48189" y="56501"/>
                    <a:pt x="46468" y="55446"/>
                  </a:cubicBezTo>
                  <a:lnTo>
                    <a:pt x="46468" y="55446"/>
                  </a:lnTo>
                  <a:cubicBezTo>
                    <a:pt x="47572" y="55940"/>
                    <a:pt x="48800" y="56326"/>
                    <a:pt x="49954" y="56326"/>
                  </a:cubicBezTo>
                  <a:cubicBezTo>
                    <a:pt x="51262" y="56326"/>
                    <a:pt x="52475" y="55831"/>
                    <a:pt x="53307" y="54438"/>
                  </a:cubicBezTo>
                  <a:cubicBezTo>
                    <a:pt x="54595" y="52313"/>
                    <a:pt x="53586" y="50235"/>
                    <a:pt x="52191" y="48529"/>
                  </a:cubicBezTo>
                  <a:close/>
                  <a:moveTo>
                    <a:pt x="43691" y="55741"/>
                  </a:moveTo>
                  <a:cubicBezTo>
                    <a:pt x="43767" y="57007"/>
                    <a:pt x="43696" y="59080"/>
                    <a:pt x="42052" y="59080"/>
                  </a:cubicBezTo>
                  <a:cubicBezTo>
                    <a:pt x="42005" y="59080"/>
                    <a:pt x="41957" y="59079"/>
                    <a:pt x="41908" y="59075"/>
                  </a:cubicBezTo>
                  <a:cubicBezTo>
                    <a:pt x="40264" y="58951"/>
                    <a:pt x="39550" y="57261"/>
                    <a:pt x="39954" y="55834"/>
                  </a:cubicBezTo>
                  <a:lnTo>
                    <a:pt x="39954" y="55834"/>
                  </a:lnTo>
                  <a:cubicBezTo>
                    <a:pt x="40503" y="55929"/>
                    <a:pt x="41053" y="55976"/>
                    <a:pt x="41600" y="55976"/>
                  </a:cubicBezTo>
                  <a:cubicBezTo>
                    <a:pt x="42303" y="55976"/>
                    <a:pt x="43002" y="55898"/>
                    <a:pt x="43691" y="55741"/>
                  </a:cubicBezTo>
                  <a:close/>
                  <a:moveTo>
                    <a:pt x="44932" y="55369"/>
                  </a:moveTo>
                  <a:cubicBezTo>
                    <a:pt x="44979" y="55446"/>
                    <a:pt x="44994" y="55524"/>
                    <a:pt x="45010" y="55632"/>
                  </a:cubicBezTo>
                  <a:cubicBezTo>
                    <a:pt x="44917" y="57431"/>
                    <a:pt x="44513" y="60363"/>
                    <a:pt x="42373" y="60487"/>
                  </a:cubicBezTo>
                  <a:cubicBezTo>
                    <a:pt x="42307" y="60491"/>
                    <a:pt x="42242" y="60493"/>
                    <a:pt x="42178" y="60493"/>
                  </a:cubicBezTo>
                  <a:cubicBezTo>
                    <a:pt x="39765" y="60493"/>
                    <a:pt x="38570" y="57703"/>
                    <a:pt x="39038" y="55663"/>
                  </a:cubicBezTo>
                  <a:lnTo>
                    <a:pt x="39038" y="55663"/>
                  </a:lnTo>
                  <a:cubicBezTo>
                    <a:pt x="39240" y="55725"/>
                    <a:pt x="39411" y="55741"/>
                    <a:pt x="39597" y="55787"/>
                  </a:cubicBezTo>
                  <a:cubicBezTo>
                    <a:pt x="38961" y="57385"/>
                    <a:pt x="39891" y="59215"/>
                    <a:pt x="41644" y="59525"/>
                  </a:cubicBezTo>
                  <a:cubicBezTo>
                    <a:pt x="41800" y="59552"/>
                    <a:pt x="41947" y="59564"/>
                    <a:pt x="42086" y="59564"/>
                  </a:cubicBezTo>
                  <a:cubicBezTo>
                    <a:pt x="43975" y="59564"/>
                    <a:pt x="44301" y="57221"/>
                    <a:pt x="44157" y="55632"/>
                  </a:cubicBezTo>
                  <a:cubicBezTo>
                    <a:pt x="44436" y="55555"/>
                    <a:pt x="44684" y="55477"/>
                    <a:pt x="44932" y="55369"/>
                  </a:cubicBezTo>
                  <a:close/>
                  <a:moveTo>
                    <a:pt x="49833" y="60611"/>
                  </a:moveTo>
                  <a:cubicBezTo>
                    <a:pt x="50190" y="60673"/>
                    <a:pt x="50516" y="60797"/>
                    <a:pt x="50609" y="61216"/>
                  </a:cubicBezTo>
                  <a:cubicBezTo>
                    <a:pt x="50686" y="61572"/>
                    <a:pt x="50407" y="61883"/>
                    <a:pt x="50066" y="61991"/>
                  </a:cubicBezTo>
                  <a:cubicBezTo>
                    <a:pt x="50001" y="62006"/>
                    <a:pt x="49936" y="62013"/>
                    <a:pt x="49874" y="62013"/>
                  </a:cubicBezTo>
                  <a:cubicBezTo>
                    <a:pt x="49550" y="62013"/>
                    <a:pt x="49275" y="61815"/>
                    <a:pt x="49197" y="61464"/>
                  </a:cubicBezTo>
                  <a:cubicBezTo>
                    <a:pt x="49120" y="61169"/>
                    <a:pt x="49213" y="60952"/>
                    <a:pt x="49399" y="60828"/>
                  </a:cubicBezTo>
                  <a:cubicBezTo>
                    <a:pt x="49442" y="60850"/>
                    <a:pt x="49488" y="60860"/>
                    <a:pt x="49534" y="60860"/>
                  </a:cubicBezTo>
                  <a:cubicBezTo>
                    <a:pt x="49682" y="60860"/>
                    <a:pt x="49821" y="60753"/>
                    <a:pt x="49833" y="60611"/>
                  </a:cubicBezTo>
                  <a:close/>
                  <a:moveTo>
                    <a:pt x="34463" y="60704"/>
                  </a:moveTo>
                  <a:cubicBezTo>
                    <a:pt x="34510" y="60766"/>
                    <a:pt x="34541" y="60828"/>
                    <a:pt x="34618" y="60843"/>
                  </a:cubicBezTo>
                  <a:cubicBezTo>
                    <a:pt x="34975" y="60905"/>
                    <a:pt x="35254" y="61169"/>
                    <a:pt x="35177" y="61557"/>
                  </a:cubicBezTo>
                  <a:cubicBezTo>
                    <a:pt x="35099" y="61960"/>
                    <a:pt x="34665" y="62177"/>
                    <a:pt x="34293" y="62239"/>
                  </a:cubicBezTo>
                  <a:cubicBezTo>
                    <a:pt x="34247" y="62246"/>
                    <a:pt x="34205" y="62249"/>
                    <a:pt x="34165" y="62249"/>
                  </a:cubicBezTo>
                  <a:cubicBezTo>
                    <a:pt x="33335" y="62249"/>
                    <a:pt x="33708" y="60911"/>
                    <a:pt x="34463" y="60704"/>
                  </a:cubicBezTo>
                  <a:close/>
                  <a:moveTo>
                    <a:pt x="69484" y="46916"/>
                  </a:moveTo>
                  <a:cubicBezTo>
                    <a:pt x="69484" y="47040"/>
                    <a:pt x="69530" y="47133"/>
                    <a:pt x="69670" y="47211"/>
                  </a:cubicBezTo>
                  <a:cubicBezTo>
                    <a:pt x="75005" y="50297"/>
                    <a:pt x="76897" y="54097"/>
                    <a:pt x="77285" y="60161"/>
                  </a:cubicBezTo>
                  <a:cubicBezTo>
                    <a:pt x="77409" y="61914"/>
                    <a:pt x="77533" y="63744"/>
                    <a:pt x="78061" y="65434"/>
                  </a:cubicBezTo>
                  <a:cubicBezTo>
                    <a:pt x="76711" y="63325"/>
                    <a:pt x="75393" y="61293"/>
                    <a:pt x="73004" y="59851"/>
                  </a:cubicBezTo>
                  <a:cubicBezTo>
                    <a:pt x="69770" y="57910"/>
                    <a:pt x="65976" y="57249"/>
                    <a:pt x="62240" y="57249"/>
                  </a:cubicBezTo>
                  <a:cubicBezTo>
                    <a:pt x="61945" y="57249"/>
                    <a:pt x="61651" y="57253"/>
                    <a:pt x="61357" y="57261"/>
                  </a:cubicBezTo>
                  <a:cubicBezTo>
                    <a:pt x="62923" y="54081"/>
                    <a:pt x="63528" y="50468"/>
                    <a:pt x="63249" y="46916"/>
                  </a:cubicBezTo>
                  <a:lnTo>
                    <a:pt x="63249" y="46916"/>
                  </a:lnTo>
                  <a:lnTo>
                    <a:pt x="63280" y="46947"/>
                  </a:lnTo>
                  <a:cubicBezTo>
                    <a:pt x="64049" y="47041"/>
                    <a:pt x="64832" y="47075"/>
                    <a:pt x="65618" y="47075"/>
                  </a:cubicBezTo>
                  <a:cubicBezTo>
                    <a:pt x="66909" y="47075"/>
                    <a:pt x="68212" y="46983"/>
                    <a:pt x="69484" y="46916"/>
                  </a:cubicBezTo>
                  <a:close/>
                  <a:moveTo>
                    <a:pt x="45475" y="57431"/>
                  </a:moveTo>
                  <a:lnTo>
                    <a:pt x="45475" y="57431"/>
                  </a:lnTo>
                  <a:cubicBezTo>
                    <a:pt x="45708" y="59044"/>
                    <a:pt x="45568" y="60626"/>
                    <a:pt x="45025" y="62255"/>
                  </a:cubicBezTo>
                  <a:cubicBezTo>
                    <a:pt x="44782" y="63000"/>
                    <a:pt x="43285" y="67207"/>
                    <a:pt x="41969" y="67207"/>
                  </a:cubicBezTo>
                  <a:cubicBezTo>
                    <a:pt x="41943" y="67207"/>
                    <a:pt x="41918" y="67206"/>
                    <a:pt x="41892" y="67202"/>
                  </a:cubicBezTo>
                  <a:cubicBezTo>
                    <a:pt x="41334" y="67125"/>
                    <a:pt x="40326" y="65248"/>
                    <a:pt x="40062" y="64783"/>
                  </a:cubicBezTo>
                  <a:cubicBezTo>
                    <a:pt x="39566" y="63883"/>
                    <a:pt x="39209" y="62922"/>
                    <a:pt x="38976" y="61945"/>
                  </a:cubicBezTo>
                  <a:cubicBezTo>
                    <a:pt x="38651" y="60611"/>
                    <a:pt x="38542" y="59277"/>
                    <a:pt x="38558" y="57912"/>
                  </a:cubicBezTo>
                  <a:lnTo>
                    <a:pt x="38558" y="57912"/>
                  </a:lnTo>
                  <a:cubicBezTo>
                    <a:pt x="38930" y="59525"/>
                    <a:pt x="40186" y="60905"/>
                    <a:pt x="42001" y="61092"/>
                  </a:cubicBezTo>
                  <a:cubicBezTo>
                    <a:pt x="42117" y="61104"/>
                    <a:pt x="42230" y="61110"/>
                    <a:pt x="42339" y="61110"/>
                  </a:cubicBezTo>
                  <a:cubicBezTo>
                    <a:pt x="44231" y="61110"/>
                    <a:pt x="45123" y="59264"/>
                    <a:pt x="45475" y="57431"/>
                  </a:cubicBezTo>
                  <a:close/>
                  <a:moveTo>
                    <a:pt x="45708" y="55586"/>
                  </a:moveTo>
                  <a:lnTo>
                    <a:pt x="45708" y="55586"/>
                  </a:lnTo>
                  <a:cubicBezTo>
                    <a:pt x="46731" y="57261"/>
                    <a:pt x="47925" y="58827"/>
                    <a:pt x="49089" y="60409"/>
                  </a:cubicBezTo>
                  <a:cubicBezTo>
                    <a:pt x="48794" y="60642"/>
                    <a:pt x="48623" y="61030"/>
                    <a:pt x="48639" y="61402"/>
                  </a:cubicBezTo>
                  <a:cubicBezTo>
                    <a:pt x="48695" y="62083"/>
                    <a:pt x="49262" y="62553"/>
                    <a:pt x="49904" y="62553"/>
                  </a:cubicBezTo>
                  <a:cubicBezTo>
                    <a:pt x="49978" y="62553"/>
                    <a:pt x="50053" y="62547"/>
                    <a:pt x="50128" y="62534"/>
                  </a:cubicBezTo>
                  <a:cubicBezTo>
                    <a:pt x="50795" y="62394"/>
                    <a:pt x="51338" y="61790"/>
                    <a:pt x="51182" y="61092"/>
                  </a:cubicBezTo>
                  <a:cubicBezTo>
                    <a:pt x="51068" y="60556"/>
                    <a:pt x="50513" y="60000"/>
                    <a:pt x="49940" y="60000"/>
                  </a:cubicBezTo>
                  <a:cubicBezTo>
                    <a:pt x="49816" y="60000"/>
                    <a:pt x="49691" y="60026"/>
                    <a:pt x="49569" y="60083"/>
                  </a:cubicBezTo>
                  <a:cubicBezTo>
                    <a:pt x="48592" y="58750"/>
                    <a:pt x="47646" y="57416"/>
                    <a:pt x="46623" y="56113"/>
                  </a:cubicBezTo>
                  <a:lnTo>
                    <a:pt x="46623" y="56113"/>
                  </a:lnTo>
                  <a:cubicBezTo>
                    <a:pt x="49110" y="57986"/>
                    <a:pt x="52225" y="58865"/>
                    <a:pt x="55344" y="58865"/>
                  </a:cubicBezTo>
                  <a:cubicBezTo>
                    <a:pt x="57028" y="58865"/>
                    <a:pt x="58714" y="58609"/>
                    <a:pt x="60302" y="58114"/>
                  </a:cubicBezTo>
                  <a:lnTo>
                    <a:pt x="60302" y="58114"/>
                  </a:lnTo>
                  <a:cubicBezTo>
                    <a:pt x="56781" y="64100"/>
                    <a:pt x="49957" y="67125"/>
                    <a:pt x="42962" y="67497"/>
                  </a:cubicBezTo>
                  <a:cubicBezTo>
                    <a:pt x="45413" y="63945"/>
                    <a:pt x="47088" y="59866"/>
                    <a:pt x="45708" y="55586"/>
                  </a:cubicBezTo>
                  <a:close/>
                  <a:moveTo>
                    <a:pt x="37612" y="54888"/>
                  </a:moveTo>
                  <a:cubicBezTo>
                    <a:pt x="37643" y="54903"/>
                    <a:pt x="37658" y="54934"/>
                    <a:pt x="37705" y="54950"/>
                  </a:cubicBezTo>
                  <a:cubicBezTo>
                    <a:pt x="37689" y="54965"/>
                    <a:pt x="37658" y="54965"/>
                    <a:pt x="37658" y="55012"/>
                  </a:cubicBezTo>
                  <a:cubicBezTo>
                    <a:pt x="36665" y="56718"/>
                    <a:pt x="35828" y="58548"/>
                    <a:pt x="35052" y="60378"/>
                  </a:cubicBezTo>
                  <a:cubicBezTo>
                    <a:pt x="34990" y="60363"/>
                    <a:pt x="34944" y="60332"/>
                    <a:pt x="34897" y="60332"/>
                  </a:cubicBezTo>
                  <a:cubicBezTo>
                    <a:pt x="34866" y="60285"/>
                    <a:pt x="34820" y="60239"/>
                    <a:pt x="34758" y="60239"/>
                  </a:cubicBezTo>
                  <a:cubicBezTo>
                    <a:pt x="34660" y="60218"/>
                    <a:pt x="34565" y="60208"/>
                    <a:pt x="34474" y="60208"/>
                  </a:cubicBezTo>
                  <a:cubicBezTo>
                    <a:pt x="32970" y="60208"/>
                    <a:pt x="32465" y="62894"/>
                    <a:pt x="34124" y="62894"/>
                  </a:cubicBezTo>
                  <a:cubicBezTo>
                    <a:pt x="34158" y="62894"/>
                    <a:pt x="34194" y="62893"/>
                    <a:pt x="34230" y="62891"/>
                  </a:cubicBezTo>
                  <a:cubicBezTo>
                    <a:pt x="34928" y="62860"/>
                    <a:pt x="35688" y="62394"/>
                    <a:pt x="35797" y="61650"/>
                  </a:cubicBezTo>
                  <a:cubicBezTo>
                    <a:pt x="35859" y="61231"/>
                    <a:pt x="35688" y="60781"/>
                    <a:pt x="35363" y="60533"/>
                  </a:cubicBezTo>
                  <a:cubicBezTo>
                    <a:pt x="36324" y="58827"/>
                    <a:pt x="37301" y="57059"/>
                    <a:pt x="38077" y="55275"/>
                  </a:cubicBezTo>
                  <a:cubicBezTo>
                    <a:pt x="38092" y="55322"/>
                    <a:pt x="38123" y="55353"/>
                    <a:pt x="38170" y="55400"/>
                  </a:cubicBezTo>
                  <a:cubicBezTo>
                    <a:pt x="37441" y="59789"/>
                    <a:pt x="38247" y="64318"/>
                    <a:pt x="41365" y="67575"/>
                  </a:cubicBezTo>
                  <a:cubicBezTo>
                    <a:pt x="39566" y="67575"/>
                    <a:pt x="37767" y="67388"/>
                    <a:pt x="35999" y="67047"/>
                  </a:cubicBezTo>
                  <a:cubicBezTo>
                    <a:pt x="31284" y="65682"/>
                    <a:pt x="27577" y="62813"/>
                    <a:pt x="25111" y="58781"/>
                  </a:cubicBezTo>
                  <a:lnTo>
                    <a:pt x="25126" y="58734"/>
                  </a:lnTo>
                  <a:cubicBezTo>
                    <a:pt x="25285" y="58737"/>
                    <a:pt x="25443" y="58739"/>
                    <a:pt x="25601" y="58739"/>
                  </a:cubicBezTo>
                  <a:cubicBezTo>
                    <a:pt x="29862" y="58739"/>
                    <a:pt x="33897" y="57529"/>
                    <a:pt x="37456" y="55136"/>
                  </a:cubicBezTo>
                  <a:cubicBezTo>
                    <a:pt x="37550" y="55089"/>
                    <a:pt x="37581" y="54981"/>
                    <a:pt x="37612" y="54888"/>
                  </a:cubicBezTo>
                  <a:close/>
                  <a:moveTo>
                    <a:pt x="14301" y="48498"/>
                  </a:moveTo>
                  <a:cubicBezTo>
                    <a:pt x="15770" y="48700"/>
                    <a:pt x="17270" y="48830"/>
                    <a:pt x="18762" y="48830"/>
                  </a:cubicBezTo>
                  <a:cubicBezTo>
                    <a:pt x="19679" y="48830"/>
                    <a:pt x="20594" y="48781"/>
                    <a:pt x="21497" y="48668"/>
                  </a:cubicBezTo>
                  <a:cubicBezTo>
                    <a:pt x="21637" y="51879"/>
                    <a:pt x="22521" y="55089"/>
                    <a:pt x="24010" y="57912"/>
                  </a:cubicBezTo>
                  <a:cubicBezTo>
                    <a:pt x="23158" y="57807"/>
                    <a:pt x="22304" y="57755"/>
                    <a:pt x="21455" y="57755"/>
                  </a:cubicBezTo>
                  <a:cubicBezTo>
                    <a:pt x="14149" y="57755"/>
                    <a:pt x="7120" y="61586"/>
                    <a:pt x="3925" y="68366"/>
                  </a:cubicBezTo>
                  <a:cubicBezTo>
                    <a:pt x="4111" y="67668"/>
                    <a:pt x="4592" y="66877"/>
                    <a:pt x="4747" y="66458"/>
                  </a:cubicBezTo>
                  <a:cubicBezTo>
                    <a:pt x="5460" y="64721"/>
                    <a:pt x="6174" y="62953"/>
                    <a:pt x="6872" y="61200"/>
                  </a:cubicBezTo>
                  <a:cubicBezTo>
                    <a:pt x="8329" y="57586"/>
                    <a:pt x="10113" y="49925"/>
                    <a:pt x="14301" y="48498"/>
                  </a:cubicBezTo>
                  <a:close/>
                  <a:moveTo>
                    <a:pt x="61140" y="57695"/>
                  </a:moveTo>
                  <a:cubicBezTo>
                    <a:pt x="65451" y="57990"/>
                    <a:pt x="69809" y="58470"/>
                    <a:pt x="73454" y="61014"/>
                  </a:cubicBezTo>
                  <a:cubicBezTo>
                    <a:pt x="76308" y="63015"/>
                    <a:pt x="77564" y="66132"/>
                    <a:pt x="79658" y="68738"/>
                  </a:cubicBezTo>
                  <a:cubicBezTo>
                    <a:pt x="76106" y="68505"/>
                    <a:pt x="72694" y="67776"/>
                    <a:pt x="69375" y="66365"/>
                  </a:cubicBezTo>
                  <a:cubicBezTo>
                    <a:pt x="65110" y="64566"/>
                    <a:pt x="62629" y="62332"/>
                    <a:pt x="61078" y="57897"/>
                  </a:cubicBezTo>
                  <a:cubicBezTo>
                    <a:pt x="61078" y="57881"/>
                    <a:pt x="61062" y="57881"/>
                    <a:pt x="61062" y="57850"/>
                  </a:cubicBezTo>
                  <a:cubicBezTo>
                    <a:pt x="61078" y="57819"/>
                    <a:pt x="61109" y="57757"/>
                    <a:pt x="61140" y="57695"/>
                  </a:cubicBezTo>
                  <a:close/>
                  <a:moveTo>
                    <a:pt x="21413" y="58359"/>
                  </a:moveTo>
                  <a:cubicBezTo>
                    <a:pt x="22336" y="58359"/>
                    <a:pt x="23279" y="58421"/>
                    <a:pt x="24242" y="58548"/>
                  </a:cubicBezTo>
                  <a:lnTo>
                    <a:pt x="24351" y="58548"/>
                  </a:lnTo>
                  <a:cubicBezTo>
                    <a:pt x="24366" y="58595"/>
                    <a:pt x="24397" y="58657"/>
                    <a:pt x="24428" y="58688"/>
                  </a:cubicBezTo>
                  <a:cubicBezTo>
                    <a:pt x="22592" y="66607"/>
                    <a:pt x="15435" y="69630"/>
                    <a:pt x="8165" y="69630"/>
                  </a:cubicBezTo>
                  <a:cubicBezTo>
                    <a:pt x="7946" y="69630"/>
                    <a:pt x="7727" y="69627"/>
                    <a:pt x="7507" y="69622"/>
                  </a:cubicBezTo>
                  <a:cubicBezTo>
                    <a:pt x="7104" y="69560"/>
                    <a:pt x="6685" y="69498"/>
                    <a:pt x="6267" y="69467"/>
                  </a:cubicBezTo>
                  <a:cubicBezTo>
                    <a:pt x="6230" y="69462"/>
                    <a:pt x="6173" y="69460"/>
                    <a:pt x="6099" y="69460"/>
                  </a:cubicBezTo>
                  <a:cubicBezTo>
                    <a:pt x="5922" y="69460"/>
                    <a:pt x="5652" y="69471"/>
                    <a:pt x="5367" y="69482"/>
                  </a:cubicBezTo>
                  <a:cubicBezTo>
                    <a:pt x="4902" y="69420"/>
                    <a:pt x="4437" y="69374"/>
                    <a:pt x="3987" y="69312"/>
                  </a:cubicBezTo>
                  <a:cubicBezTo>
                    <a:pt x="3971" y="69296"/>
                    <a:pt x="3940" y="69281"/>
                    <a:pt x="3925" y="69234"/>
                  </a:cubicBezTo>
                  <a:cubicBezTo>
                    <a:pt x="7725" y="62504"/>
                    <a:pt x="13866" y="58359"/>
                    <a:pt x="21413" y="58359"/>
                  </a:cubicBezTo>
                  <a:close/>
                  <a:moveTo>
                    <a:pt x="60767" y="58377"/>
                  </a:moveTo>
                  <a:cubicBezTo>
                    <a:pt x="61853" y="62317"/>
                    <a:pt x="63761" y="64411"/>
                    <a:pt x="67483" y="66272"/>
                  </a:cubicBezTo>
                  <a:cubicBezTo>
                    <a:pt x="71547" y="68288"/>
                    <a:pt x="75967" y="69296"/>
                    <a:pt x="80511" y="69436"/>
                  </a:cubicBezTo>
                  <a:cubicBezTo>
                    <a:pt x="80573" y="69436"/>
                    <a:pt x="80604" y="69436"/>
                    <a:pt x="80651" y="69405"/>
                  </a:cubicBezTo>
                  <a:lnTo>
                    <a:pt x="80697" y="69467"/>
                  </a:lnTo>
                  <a:cubicBezTo>
                    <a:pt x="80666" y="69668"/>
                    <a:pt x="78200" y="70025"/>
                    <a:pt x="78014" y="70087"/>
                  </a:cubicBezTo>
                  <a:cubicBezTo>
                    <a:pt x="75688" y="70599"/>
                    <a:pt x="73377" y="71111"/>
                    <a:pt x="71050" y="71623"/>
                  </a:cubicBezTo>
                  <a:cubicBezTo>
                    <a:pt x="68629" y="72139"/>
                    <a:pt x="66208" y="72603"/>
                    <a:pt x="63847" y="72603"/>
                  </a:cubicBezTo>
                  <a:cubicBezTo>
                    <a:pt x="61247" y="72603"/>
                    <a:pt x="58721" y="72041"/>
                    <a:pt x="56347" y="70366"/>
                  </a:cubicBezTo>
                  <a:cubicBezTo>
                    <a:pt x="56327" y="70337"/>
                    <a:pt x="56302" y="70326"/>
                    <a:pt x="56273" y="70326"/>
                  </a:cubicBezTo>
                  <a:cubicBezTo>
                    <a:pt x="56257" y="70326"/>
                    <a:pt x="56240" y="70330"/>
                    <a:pt x="56223" y="70335"/>
                  </a:cubicBezTo>
                  <a:cubicBezTo>
                    <a:pt x="55727" y="69606"/>
                    <a:pt x="55230" y="68893"/>
                    <a:pt x="54765" y="68133"/>
                  </a:cubicBezTo>
                  <a:cubicBezTo>
                    <a:pt x="54222" y="67280"/>
                    <a:pt x="53742" y="66365"/>
                    <a:pt x="53168" y="65527"/>
                  </a:cubicBezTo>
                  <a:cubicBezTo>
                    <a:pt x="55525" y="64287"/>
                    <a:pt x="57634" y="62612"/>
                    <a:pt x="59403" y="60394"/>
                  </a:cubicBezTo>
                  <a:cubicBezTo>
                    <a:pt x="59899" y="59758"/>
                    <a:pt x="60364" y="59075"/>
                    <a:pt x="60767" y="58377"/>
                  </a:cubicBezTo>
                  <a:close/>
                  <a:moveTo>
                    <a:pt x="24940" y="59541"/>
                  </a:moveTo>
                  <a:cubicBezTo>
                    <a:pt x="26662" y="62193"/>
                    <a:pt x="28973" y="64442"/>
                    <a:pt x="31764" y="65946"/>
                  </a:cubicBezTo>
                  <a:cubicBezTo>
                    <a:pt x="31129" y="66349"/>
                    <a:pt x="30896" y="67311"/>
                    <a:pt x="30586" y="67962"/>
                  </a:cubicBezTo>
                  <a:cubicBezTo>
                    <a:pt x="30198" y="68784"/>
                    <a:pt x="29810" y="69606"/>
                    <a:pt x="29438" y="70459"/>
                  </a:cubicBezTo>
                  <a:cubicBezTo>
                    <a:pt x="29267" y="70614"/>
                    <a:pt x="29097" y="70785"/>
                    <a:pt x="28973" y="71002"/>
                  </a:cubicBezTo>
                  <a:cubicBezTo>
                    <a:pt x="28953" y="70989"/>
                    <a:pt x="28929" y="70982"/>
                    <a:pt x="28901" y="70982"/>
                  </a:cubicBezTo>
                  <a:cubicBezTo>
                    <a:pt x="28862" y="70982"/>
                    <a:pt x="28817" y="70997"/>
                    <a:pt x="28771" y="71033"/>
                  </a:cubicBezTo>
                  <a:cubicBezTo>
                    <a:pt x="26652" y="72498"/>
                    <a:pt x="24487" y="73028"/>
                    <a:pt x="22296" y="73028"/>
                  </a:cubicBezTo>
                  <a:cubicBezTo>
                    <a:pt x="18361" y="73028"/>
                    <a:pt x="14341" y="71318"/>
                    <a:pt x="10346" y="70242"/>
                  </a:cubicBezTo>
                  <a:cubicBezTo>
                    <a:pt x="16922" y="69870"/>
                    <a:pt x="23079" y="66380"/>
                    <a:pt x="24940" y="59541"/>
                  </a:cubicBezTo>
                  <a:close/>
                  <a:moveTo>
                    <a:pt x="12889" y="48451"/>
                  </a:moveTo>
                  <a:cubicBezTo>
                    <a:pt x="12920" y="48451"/>
                    <a:pt x="12967" y="48467"/>
                    <a:pt x="13029" y="48467"/>
                  </a:cubicBezTo>
                  <a:cubicBezTo>
                    <a:pt x="10749" y="49614"/>
                    <a:pt x="9694" y="52577"/>
                    <a:pt x="8702" y="54857"/>
                  </a:cubicBezTo>
                  <a:cubicBezTo>
                    <a:pt x="6561" y="59773"/>
                    <a:pt x="4607" y="64798"/>
                    <a:pt x="2606" y="69777"/>
                  </a:cubicBezTo>
                  <a:cubicBezTo>
                    <a:pt x="2531" y="69973"/>
                    <a:pt x="2734" y="70227"/>
                    <a:pt x="2945" y="70227"/>
                  </a:cubicBezTo>
                  <a:cubicBezTo>
                    <a:pt x="2951" y="70227"/>
                    <a:pt x="2957" y="70227"/>
                    <a:pt x="2963" y="70227"/>
                  </a:cubicBezTo>
                  <a:cubicBezTo>
                    <a:pt x="3411" y="70181"/>
                    <a:pt x="3862" y="70159"/>
                    <a:pt x="4315" y="70159"/>
                  </a:cubicBezTo>
                  <a:cubicBezTo>
                    <a:pt x="10187" y="70159"/>
                    <a:pt x="16449" y="73762"/>
                    <a:pt x="22297" y="73762"/>
                  </a:cubicBezTo>
                  <a:cubicBezTo>
                    <a:pt x="24181" y="73762"/>
                    <a:pt x="26022" y="73387"/>
                    <a:pt x="27794" y="72398"/>
                  </a:cubicBezTo>
                  <a:lnTo>
                    <a:pt x="27794" y="72398"/>
                  </a:lnTo>
                  <a:cubicBezTo>
                    <a:pt x="26005" y="73942"/>
                    <a:pt x="23843" y="74481"/>
                    <a:pt x="21586" y="74481"/>
                  </a:cubicBezTo>
                  <a:cubicBezTo>
                    <a:pt x="19265" y="74481"/>
                    <a:pt x="16844" y="73911"/>
                    <a:pt x="14626" y="73282"/>
                  </a:cubicBezTo>
                  <a:cubicBezTo>
                    <a:pt x="12672" y="72724"/>
                    <a:pt x="10733" y="72103"/>
                    <a:pt x="8717" y="71793"/>
                  </a:cubicBezTo>
                  <a:cubicBezTo>
                    <a:pt x="7694" y="71637"/>
                    <a:pt x="6644" y="71559"/>
                    <a:pt x="5592" y="71559"/>
                  </a:cubicBezTo>
                  <a:cubicBezTo>
                    <a:pt x="5496" y="71559"/>
                    <a:pt x="5401" y="71559"/>
                    <a:pt x="5305" y="71561"/>
                  </a:cubicBezTo>
                  <a:cubicBezTo>
                    <a:pt x="4731" y="71561"/>
                    <a:pt x="3653" y="71872"/>
                    <a:pt x="2883" y="71872"/>
                  </a:cubicBezTo>
                  <a:cubicBezTo>
                    <a:pt x="2697" y="71872"/>
                    <a:pt x="2528" y="71854"/>
                    <a:pt x="2389" y="71809"/>
                  </a:cubicBezTo>
                  <a:cubicBezTo>
                    <a:pt x="1257" y="71421"/>
                    <a:pt x="1614" y="72088"/>
                    <a:pt x="2048" y="70397"/>
                  </a:cubicBezTo>
                  <a:cubicBezTo>
                    <a:pt x="2281" y="69467"/>
                    <a:pt x="2824" y="68521"/>
                    <a:pt x="3165" y="67621"/>
                  </a:cubicBezTo>
                  <a:cubicBezTo>
                    <a:pt x="4018" y="65419"/>
                    <a:pt x="4778" y="63185"/>
                    <a:pt x="5445" y="60921"/>
                  </a:cubicBezTo>
                  <a:cubicBezTo>
                    <a:pt x="6825" y="56191"/>
                    <a:pt x="7694" y="50359"/>
                    <a:pt x="12889" y="48451"/>
                  </a:cubicBezTo>
                  <a:close/>
                  <a:moveTo>
                    <a:pt x="71686" y="47505"/>
                  </a:moveTo>
                  <a:cubicBezTo>
                    <a:pt x="77052" y="48855"/>
                    <a:pt x="78727" y="54128"/>
                    <a:pt x="79131" y="59246"/>
                  </a:cubicBezTo>
                  <a:cubicBezTo>
                    <a:pt x="79394" y="62736"/>
                    <a:pt x="79565" y="66458"/>
                    <a:pt x="82279" y="69048"/>
                  </a:cubicBezTo>
                  <a:cubicBezTo>
                    <a:pt x="82744" y="69482"/>
                    <a:pt x="83706" y="69855"/>
                    <a:pt x="84001" y="70335"/>
                  </a:cubicBezTo>
                  <a:cubicBezTo>
                    <a:pt x="84497" y="71250"/>
                    <a:pt x="83396" y="70987"/>
                    <a:pt x="82279" y="71235"/>
                  </a:cubicBezTo>
                  <a:lnTo>
                    <a:pt x="74773" y="72879"/>
                  </a:lnTo>
                  <a:cubicBezTo>
                    <a:pt x="71864" y="73522"/>
                    <a:pt x="67812" y="74832"/>
                    <a:pt x="64222" y="74832"/>
                  </a:cubicBezTo>
                  <a:cubicBezTo>
                    <a:pt x="61495" y="74832"/>
                    <a:pt x="59034" y="74077"/>
                    <a:pt x="57541" y="71700"/>
                  </a:cubicBezTo>
                  <a:lnTo>
                    <a:pt x="57541" y="71700"/>
                  </a:lnTo>
                  <a:cubicBezTo>
                    <a:pt x="59484" y="72875"/>
                    <a:pt x="61675" y="73319"/>
                    <a:pt x="63945" y="73319"/>
                  </a:cubicBezTo>
                  <a:cubicBezTo>
                    <a:pt x="64882" y="73319"/>
                    <a:pt x="65833" y="73243"/>
                    <a:pt x="66785" y="73112"/>
                  </a:cubicBezTo>
                  <a:cubicBezTo>
                    <a:pt x="71779" y="72429"/>
                    <a:pt x="76773" y="71033"/>
                    <a:pt x="81690" y="69948"/>
                  </a:cubicBezTo>
                  <a:cubicBezTo>
                    <a:pt x="82000" y="69901"/>
                    <a:pt x="82000" y="69482"/>
                    <a:pt x="81767" y="69327"/>
                  </a:cubicBezTo>
                  <a:cubicBezTo>
                    <a:pt x="76789" y="66039"/>
                    <a:pt x="78759" y="59665"/>
                    <a:pt x="77409" y="54748"/>
                  </a:cubicBezTo>
                  <a:cubicBezTo>
                    <a:pt x="76510" y="51600"/>
                    <a:pt x="74323" y="49289"/>
                    <a:pt x="71686" y="47505"/>
                  </a:cubicBezTo>
                  <a:close/>
                  <a:moveTo>
                    <a:pt x="52811" y="65729"/>
                  </a:moveTo>
                  <a:cubicBezTo>
                    <a:pt x="53524" y="67606"/>
                    <a:pt x="54719" y="69560"/>
                    <a:pt x="56006" y="71095"/>
                  </a:cubicBezTo>
                  <a:cubicBezTo>
                    <a:pt x="55711" y="76213"/>
                    <a:pt x="54052" y="79548"/>
                    <a:pt x="50267" y="82867"/>
                  </a:cubicBezTo>
                  <a:cubicBezTo>
                    <a:pt x="48654" y="84278"/>
                    <a:pt x="46933" y="85581"/>
                    <a:pt x="45397" y="87070"/>
                  </a:cubicBezTo>
                  <a:cubicBezTo>
                    <a:pt x="48344" y="80928"/>
                    <a:pt x="46793" y="74027"/>
                    <a:pt x="42807" y="68164"/>
                  </a:cubicBezTo>
                  <a:cubicBezTo>
                    <a:pt x="46297" y="68055"/>
                    <a:pt x="49740" y="67280"/>
                    <a:pt x="52811" y="65729"/>
                  </a:cubicBezTo>
                  <a:close/>
                  <a:moveTo>
                    <a:pt x="42668" y="68846"/>
                  </a:moveTo>
                  <a:cubicBezTo>
                    <a:pt x="44405" y="72243"/>
                    <a:pt x="46250" y="75484"/>
                    <a:pt x="46374" y="79439"/>
                  </a:cubicBezTo>
                  <a:cubicBezTo>
                    <a:pt x="46483" y="83410"/>
                    <a:pt x="45056" y="87117"/>
                    <a:pt x="42683" y="90234"/>
                  </a:cubicBezTo>
                  <a:cubicBezTo>
                    <a:pt x="42621" y="90312"/>
                    <a:pt x="42575" y="90374"/>
                    <a:pt x="42513" y="90405"/>
                  </a:cubicBezTo>
                  <a:cubicBezTo>
                    <a:pt x="37007" y="83875"/>
                    <a:pt x="36790" y="75221"/>
                    <a:pt x="42668" y="68846"/>
                  </a:cubicBezTo>
                  <a:close/>
                  <a:moveTo>
                    <a:pt x="32292" y="66210"/>
                  </a:moveTo>
                  <a:cubicBezTo>
                    <a:pt x="33315" y="66722"/>
                    <a:pt x="34432" y="67140"/>
                    <a:pt x="35595" y="67419"/>
                  </a:cubicBezTo>
                  <a:cubicBezTo>
                    <a:pt x="35611" y="67482"/>
                    <a:pt x="35673" y="67575"/>
                    <a:pt x="35781" y="67590"/>
                  </a:cubicBezTo>
                  <a:cubicBezTo>
                    <a:pt x="37775" y="67980"/>
                    <a:pt x="39812" y="68196"/>
                    <a:pt x="41837" y="68196"/>
                  </a:cubicBezTo>
                  <a:cubicBezTo>
                    <a:pt x="41907" y="68196"/>
                    <a:pt x="41977" y="68195"/>
                    <a:pt x="42047" y="68195"/>
                  </a:cubicBezTo>
                  <a:cubicBezTo>
                    <a:pt x="42102" y="68231"/>
                    <a:pt x="42167" y="68246"/>
                    <a:pt x="42230" y="68246"/>
                  </a:cubicBezTo>
                  <a:cubicBezTo>
                    <a:pt x="42275" y="68246"/>
                    <a:pt x="42319" y="68239"/>
                    <a:pt x="42358" y="68226"/>
                  </a:cubicBezTo>
                  <a:lnTo>
                    <a:pt x="42358" y="68242"/>
                  </a:lnTo>
                  <a:cubicBezTo>
                    <a:pt x="42342" y="68273"/>
                    <a:pt x="42311" y="68273"/>
                    <a:pt x="42295" y="68288"/>
                  </a:cubicBezTo>
                  <a:cubicBezTo>
                    <a:pt x="36231" y="74399"/>
                    <a:pt x="35828" y="84340"/>
                    <a:pt x="41970" y="90529"/>
                  </a:cubicBezTo>
                  <a:cubicBezTo>
                    <a:pt x="41660" y="90343"/>
                    <a:pt x="41303" y="89831"/>
                    <a:pt x="40558" y="89055"/>
                  </a:cubicBezTo>
                  <a:cubicBezTo>
                    <a:pt x="39054" y="87535"/>
                    <a:pt x="37332" y="86264"/>
                    <a:pt x="35704" y="84883"/>
                  </a:cubicBezTo>
                  <a:cubicBezTo>
                    <a:pt x="33982" y="83410"/>
                    <a:pt x="32276" y="81812"/>
                    <a:pt x="31129" y="79827"/>
                  </a:cubicBezTo>
                  <a:cubicBezTo>
                    <a:pt x="29547" y="77051"/>
                    <a:pt x="29748" y="74337"/>
                    <a:pt x="29578" y="71297"/>
                  </a:cubicBezTo>
                  <a:cubicBezTo>
                    <a:pt x="29981" y="70552"/>
                    <a:pt x="30369" y="69777"/>
                    <a:pt x="30741" y="69017"/>
                  </a:cubicBezTo>
                  <a:cubicBezTo>
                    <a:pt x="31113" y="68288"/>
                    <a:pt x="31485" y="66799"/>
                    <a:pt x="32183" y="66365"/>
                  </a:cubicBezTo>
                  <a:cubicBezTo>
                    <a:pt x="32230" y="66334"/>
                    <a:pt x="32276" y="66272"/>
                    <a:pt x="32292" y="66210"/>
                  </a:cubicBezTo>
                  <a:close/>
                  <a:moveTo>
                    <a:pt x="29190" y="72026"/>
                  </a:moveTo>
                  <a:lnTo>
                    <a:pt x="29190" y="72026"/>
                  </a:lnTo>
                  <a:cubicBezTo>
                    <a:pt x="28756" y="75422"/>
                    <a:pt x="29345" y="78664"/>
                    <a:pt x="31423" y="81487"/>
                  </a:cubicBezTo>
                  <a:cubicBezTo>
                    <a:pt x="34386" y="85504"/>
                    <a:pt x="39023" y="87846"/>
                    <a:pt x="42032" y="91847"/>
                  </a:cubicBezTo>
                  <a:cubicBezTo>
                    <a:pt x="42099" y="91940"/>
                    <a:pt x="42222" y="92005"/>
                    <a:pt x="42343" y="92005"/>
                  </a:cubicBezTo>
                  <a:cubicBezTo>
                    <a:pt x="42443" y="92005"/>
                    <a:pt x="42542" y="91960"/>
                    <a:pt x="42606" y="91847"/>
                  </a:cubicBezTo>
                  <a:cubicBezTo>
                    <a:pt x="44777" y="87535"/>
                    <a:pt x="48934" y="85193"/>
                    <a:pt x="52237" y="81874"/>
                  </a:cubicBezTo>
                  <a:cubicBezTo>
                    <a:pt x="55137" y="79005"/>
                    <a:pt x="56223" y="75981"/>
                    <a:pt x="56564" y="72119"/>
                  </a:cubicBezTo>
                  <a:lnTo>
                    <a:pt x="56564" y="72119"/>
                  </a:lnTo>
                  <a:cubicBezTo>
                    <a:pt x="58394" y="77625"/>
                    <a:pt x="53617" y="82030"/>
                    <a:pt x="49802" y="85318"/>
                  </a:cubicBezTo>
                  <a:cubicBezTo>
                    <a:pt x="47010" y="87722"/>
                    <a:pt x="45444" y="90001"/>
                    <a:pt x="43459" y="93010"/>
                  </a:cubicBezTo>
                  <a:cubicBezTo>
                    <a:pt x="43100" y="93552"/>
                    <a:pt x="43085" y="93845"/>
                    <a:pt x="42979" y="93845"/>
                  </a:cubicBezTo>
                  <a:cubicBezTo>
                    <a:pt x="42879" y="93845"/>
                    <a:pt x="42696" y="93584"/>
                    <a:pt x="42063" y="93026"/>
                  </a:cubicBezTo>
                  <a:cubicBezTo>
                    <a:pt x="41225" y="92297"/>
                    <a:pt x="40496" y="91490"/>
                    <a:pt x="39643" y="90746"/>
                  </a:cubicBezTo>
                  <a:cubicBezTo>
                    <a:pt x="37953" y="89319"/>
                    <a:pt x="36123" y="88032"/>
                    <a:pt x="34448" y="86605"/>
                  </a:cubicBezTo>
                  <a:cubicBezTo>
                    <a:pt x="30198" y="82976"/>
                    <a:pt x="26383" y="77671"/>
                    <a:pt x="29190" y="72026"/>
                  </a:cubicBezTo>
                  <a:close/>
                  <a:moveTo>
                    <a:pt x="42007" y="0"/>
                  </a:moveTo>
                  <a:cubicBezTo>
                    <a:pt x="41890" y="0"/>
                    <a:pt x="41767" y="68"/>
                    <a:pt x="41691" y="154"/>
                  </a:cubicBezTo>
                  <a:cubicBezTo>
                    <a:pt x="39550" y="3024"/>
                    <a:pt x="37177" y="5707"/>
                    <a:pt x="34525" y="8126"/>
                  </a:cubicBezTo>
                  <a:cubicBezTo>
                    <a:pt x="32431" y="10034"/>
                    <a:pt x="30012" y="11678"/>
                    <a:pt x="28259" y="13927"/>
                  </a:cubicBezTo>
                  <a:cubicBezTo>
                    <a:pt x="26321" y="16439"/>
                    <a:pt x="25468" y="19883"/>
                    <a:pt x="27236" y="22442"/>
                  </a:cubicBezTo>
                  <a:cubicBezTo>
                    <a:pt x="25656" y="21086"/>
                    <a:pt x="23694" y="20582"/>
                    <a:pt x="21648" y="20582"/>
                  </a:cubicBezTo>
                  <a:cubicBezTo>
                    <a:pt x="20721" y="20582"/>
                    <a:pt x="19778" y="20686"/>
                    <a:pt x="18845" y="20860"/>
                  </a:cubicBezTo>
                  <a:cubicBezTo>
                    <a:pt x="12935" y="21957"/>
                    <a:pt x="7453" y="23247"/>
                    <a:pt x="1449" y="23247"/>
                  </a:cubicBezTo>
                  <a:cubicBezTo>
                    <a:pt x="1087" y="23247"/>
                    <a:pt x="723" y="23242"/>
                    <a:pt x="358" y="23233"/>
                  </a:cubicBezTo>
                  <a:cubicBezTo>
                    <a:pt x="156" y="23233"/>
                    <a:pt x="1" y="23481"/>
                    <a:pt x="109" y="23682"/>
                  </a:cubicBezTo>
                  <a:cubicBezTo>
                    <a:pt x="3366" y="28847"/>
                    <a:pt x="3754" y="34958"/>
                    <a:pt x="5693" y="40634"/>
                  </a:cubicBezTo>
                  <a:cubicBezTo>
                    <a:pt x="6794" y="43845"/>
                    <a:pt x="8624" y="47195"/>
                    <a:pt x="11819" y="48188"/>
                  </a:cubicBezTo>
                  <a:cubicBezTo>
                    <a:pt x="8996" y="49397"/>
                    <a:pt x="7399" y="52112"/>
                    <a:pt x="6391" y="55058"/>
                  </a:cubicBezTo>
                  <a:cubicBezTo>
                    <a:pt x="4437" y="60843"/>
                    <a:pt x="3041" y="66644"/>
                    <a:pt x="544" y="72258"/>
                  </a:cubicBezTo>
                  <a:cubicBezTo>
                    <a:pt x="431" y="72483"/>
                    <a:pt x="586" y="72733"/>
                    <a:pt x="811" y="72733"/>
                  </a:cubicBezTo>
                  <a:cubicBezTo>
                    <a:pt x="835" y="72733"/>
                    <a:pt x="860" y="72730"/>
                    <a:pt x="885" y="72724"/>
                  </a:cubicBezTo>
                  <a:cubicBezTo>
                    <a:pt x="2471" y="72370"/>
                    <a:pt x="4000" y="72204"/>
                    <a:pt x="5514" y="72204"/>
                  </a:cubicBezTo>
                  <a:cubicBezTo>
                    <a:pt x="7716" y="72204"/>
                    <a:pt x="9884" y="72555"/>
                    <a:pt x="12145" y="73189"/>
                  </a:cubicBezTo>
                  <a:cubicBezTo>
                    <a:pt x="14502" y="73825"/>
                    <a:pt x="16798" y="74678"/>
                    <a:pt x="19202" y="75004"/>
                  </a:cubicBezTo>
                  <a:cubicBezTo>
                    <a:pt x="19921" y="75102"/>
                    <a:pt x="20646" y="75155"/>
                    <a:pt x="21365" y="75155"/>
                  </a:cubicBezTo>
                  <a:cubicBezTo>
                    <a:pt x="23946" y="75155"/>
                    <a:pt x="26448" y="74471"/>
                    <a:pt x="28352" y="72724"/>
                  </a:cubicBezTo>
                  <a:lnTo>
                    <a:pt x="28352" y="72724"/>
                  </a:lnTo>
                  <a:cubicBezTo>
                    <a:pt x="23762" y="82262"/>
                    <a:pt x="38263" y="89102"/>
                    <a:pt x="43040" y="95151"/>
                  </a:cubicBezTo>
                  <a:cubicBezTo>
                    <a:pt x="43084" y="95212"/>
                    <a:pt x="43156" y="95239"/>
                    <a:pt x="43233" y="95239"/>
                  </a:cubicBezTo>
                  <a:cubicBezTo>
                    <a:pt x="43370" y="95239"/>
                    <a:pt x="43522" y="95151"/>
                    <a:pt x="43552" y="95011"/>
                  </a:cubicBezTo>
                  <a:cubicBezTo>
                    <a:pt x="45444" y="86450"/>
                    <a:pt x="60535" y="81812"/>
                    <a:pt x="57185" y="71902"/>
                  </a:cubicBezTo>
                  <a:lnTo>
                    <a:pt x="57185" y="71902"/>
                  </a:lnTo>
                  <a:cubicBezTo>
                    <a:pt x="58611" y="74551"/>
                    <a:pt x="61229" y="75353"/>
                    <a:pt x="64000" y="75353"/>
                  </a:cubicBezTo>
                  <a:cubicBezTo>
                    <a:pt x="64847" y="75353"/>
                    <a:pt x="65707" y="75278"/>
                    <a:pt x="66552" y="75159"/>
                  </a:cubicBezTo>
                  <a:cubicBezTo>
                    <a:pt x="72927" y="74290"/>
                    <a:pt x="79255" y="72553"/>
                    <a:pt x="85536" y="71173"/>
                  </a:cubicBezTo>
                  <a:cubicBezTo>
                    <a:pt x="85846" y="71111"/>
                    <a:pt x="85877" y="70708"/>
                    <a:pt x="85645" y="70568"/>
                  </a:cubicBezTo>
                  <a:cubicBezTo>
                    <a:pt x="81457" y="68210"/>
                    <a:pt x="80232" y="65124"/>
                    <a:pt x="79844" y="60487"/>
                  </a:cubicBezTo>
                  <a:cubicBezTo>
                    <a:pt x="79643" y="57974"/>
                    <a:pt x="79674" y="55446"/>
                    <a:pt x="78727" y="53042"/>
                  </a:cubicBezTo>
                  <a:cubicBezTo>
                    <a:pt x="77502" y="49909"/>
                    <a:pt x="75005" y="47598"/>
                    <a:pt x="71779" y="46823"/>
                  </a:cubicBezTo>
                  <a:cubicBezTo>
                    <a:pt x="74866" y="45923"/>
                    <a:pt x="77130" y="43581"/>
                    <a:pt x="78510" y="40619"/>
                  </a:cubicBezTo>
                  <a:cubicBezTo>
                    <a:pt x="80682" y="35966"/>
                    <a:pt x="79425" y="27637"/>
                    <a:pt x="83877" y="24427"/>
                  </a:cubicBezTo>
                  <a:cubicBezTo>
                    <a:pt x="84078" y="24303"/>
                    <a:pt x="84001" y="24008"/>
                    <a:pt x="83768" y="24008"/>
                  </a:cubicBezTo>
                  <a:cubicBezTo>
                    <a:pt x="80216" y="23807"/>
                    <a:pt x="76928" y="23155"/>
                    <a:pt x="73609" y="21852"/>
                  </a:cubicBezTo>
                  <a:cubicBezTo>
                    <a:pt x="70957" y="20829"/>
                    <a:pt x="68352" y="19526"/>
                    <a:pt x="65498" y="19061"/>
                  </a:cubicBezTo>
                  <a:cubicBezTo>
                    <a:pt x="64808" y="18952"/>
                    <a:pt x="64110" y="18894"/>
                    <a:pt x="63418" y="18894"/>
                  </a:cubicBezTo>
                  <a:cubicBezTo>
                    <a:pt x="61138" y="18894"/>
                    <a:pt x="58927" y="19523"/>
                    <a:pt x="57309" y="21046"/>
                  </a:cubicBezTo>
                  <a:cubicBezTo>
                    <a:pt x="57945" y="18642"/>
                    <a:pt x="56704" y="15943"/>
                    <a:pt x="55075" y="13865"/>
                  </a:cubicBezTo>
                  <a:cubicBezTo>
                    <a:pt x="51198" y="8917"/>
                    <a:pt x="46111" y="5024"/>
                    <a:pt x="42202" y="92"/>
                  </a:cubicBezTo>
                  <a:cubicBezTo>
                    <a:pt x="42149" y="27"/>
                    <a:pt x="42079" y="0"/>
                    <a:pt x="4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4172475" y="1348050"/>
              <a:ext cx="132100" cy="110575"/>
            </a:xfrm>
            <a:custGeom>
              <a:rect b="b" l="l" r="r" t="t"/>
              <a:pathLst>
                <a:path extrusionOk="0" h="4423" w="5284">
                  <a:moveTo>
                    <a:pt x="2541" y="666"/>
                  </a:moveTo>
                  <a:cubicBezTo>
                    <a:pt x="2993" y="666"/>
                    <a:pt x="3437" y="793"/>
                    <a:pt x="3810" y="1108"/>
                  </a:cubicBezTo>
                  <a:cubicBezTo>
                    <a:pt x="4430" y="1635"/>
                    <a:pt x="4539" y="2566"/>
                    <a:pt x="4074" y="3233"/>
                  </a:cubicBezTo>
                  <a:cubicBezTo>
                    <a:pt x="3784" y="3640"/>
                    <a:pt x="3398" y="3807"/>
                    <a:pt x="2997" y="3807"/>
                  </a:cubicBezTo>
                  <a:cubicBezTo>
                    <a:pt x="1592" y="3807"/>
                    <a:pt x="0" y="1763"/>
                    <a:pt x="1701" y="798"/>
                  </a:cubicBezTo>
                  <a:cubicBezTo>
                    <a:pt x="1974" y="715"/>
                    <a:pt x="2259" y="666"/>
                    <a:pt x="2541" y="666"/>
                  </a:cubicBezTo>
                  <a:close/>
                  <a:moveTo>
                    <a:pt x="2596" y="1"/>
                  </a:moveTo>
                  <a:cubicBezTo>
                    <a:pt x="2143" y="1"/>
                    <a:pt x="1690" y="112"/>
                    <a:pt x="1298" y="333"/>
                  </a:cubicBezTo>
                  <a:cubicBezTo>
                    <a:pt x="1204" y="395"/>
                    <a:pt x="1173" y="457"/>
                    <a:pt x="1158" y="550"/>
                  </a:cubicBezTo>
                  <a:cubicBezTo>
                    <a:pt x="258" y="1031"/>
                    <a:pt x="103" y="2318"/>
                    <a:pt x="677" y="3171"/>
                  </a:cubicBezTo>
                  <a:cubicBezTo>
                    <a:pt x="1154" y="3902"/>
                    <a:pt x="2086" y="4423"/>
                    <a:pt x="2985" y="4423"/>
                  </a:cubicBezTo>
                  <a:cubicBezTo>
                    <a:pt x="3403" y="4423"/>
                    <a:pt x="3813" y="4311"/>
                    <a:pt x="4167" y="4055"/>
                  </a:cubicBezTo>
                  <a:cubicBezTo>
                    <a:pt x="5051" y="3388"/>
                    <a:pt x="5283" y="2023"/>
                    <a:pt x="4694" y="1093"/>
                  </a:cubicBezTo>
                  <a:cubicBezTo>
                    <a:pt x="4235" y="363"/>
                    <a:pt x="3415" y="1"/>
                    <a:pt x="25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4845450" y="938725"/>
              <a:ext cx="130700" cy="113575"/>
            </a:xfrm>
            <a:custGeom>
              <a:rect b="b" l="l" r="r" t="t"/>
              <a:pathLst>
                <a:path extrusionOk="0" h="4543" w="5228">
                  <a:moveTo>
                    <a:pt x="2916" y="514"/>
                  </a:moveTo>
                  <a:cubicBezTo>
                    <a:pt x="2932" y="591"/>
                    <a:pt x="2963" y="653"/>
                    <a:pt x="3056" y="684"/>
                  </a:cubicBezTo>
                  <a:cubicBezTo>
                    <a:pt x="3785" y="1072"/>
                    <a:pt x="4343" y="1739"/>
                    <a:pt x="4328" y="2607"/>
                  </a:cubicBezTo>
                  <a:cubicBezTo>
                    <a:pt x="4304" y="3496"/>
                    <a:pt x="3610" y="3836"/>
                    <a:pt x="2865" y="3836"/>
                  </a:cubicBezTo>
                  <a:cubicBezTo>
                    <a:pt x="2649" y="3836"/>
                    <a:pt x="2428" y="3808"/>
                    <a:pt x="2218" y="3755"/>
                  </a:cubicBezTo>
                  <a:cubicBezTo>
                    <a:pt x="1288" y="3522"/>
                    <a:pt x="652" y="2763"/>
                    <a:pt x="1008" y="1770"/>
                  </a:cubicBezTo>
                  <a:cubicBezTo>
                    <a:pt x="1303" y="979"/>
                    <a:pt x="2125" y="653"/>
                    <a:pt x="2916" y="514"/>
                  </a:cubicBezTo>
                  <a:close/>
                  <a:moveTo>
                    <a:pt x="2793" y="1"/>
                  </a:moveTo>
                  <a:cubicBezTo>
                    <a:pt x="1606" y="1"/>
                    <a:pt x="447" y="731"/>
                    <a:pt x="233" y="1987"/>
                  </a:cubicBezTo>
                  <a:cubicBezTo>
                    <a:pt x="0" y="3321"/>
                    <a:pt x="1055" y="4251"/>
                    <a:pt x="2280" y="4484"/>
                  </a:cubicBezTo>
                  <a:cubicBezTo>
                    <a:pt x="2485" y="4522"/>
                    <a:pt x="2695" y="4542"/>
                    <a:pt x="2902" y="4542"/>
                  </a:cubicBezTo>
                  <a:cubicBezTo>
                    <a:pt x="3875" y="4542"/>
                    <a:pt x="4805" y="4105"/>
                    <a:pt x="5010" y="3057"/>
                  </a:cubicBezTo>
                  <a:cubicBezTo>
                    <a:pt x="5227" y="1801"/>
                    <a:pt x="4467" y="560"/>
                    <a:pt x="3304" y="95"/>
                  </a:cubicBezTo>
                  <a:cubicBezTo>
                    <a:pt x="3257" y="64"/>
                    <a:pt x="3242" y="64"/>
                    <a:pt x="3226" y="64"/>
                  </a:cubicBezTo>
                  <a:cubicBezTo>
                    <a:pt x="3180" y="48"/>
                    <a:pt x="3149" y="17"/>
                    <a:pt x="3102" y="17"/>
                  </a:cubicBezTo>
                  <a:cubicBezTo>
                    <a:pt x="2999" y="6"/>
                    <a:pt x="2896" y="1"/>
                    <a:pt x="2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4141700" y="2120725"/>
              <a:ext cx="173725" cy="141575"/>
            </a:xfrm>
            <a:custGeom>
              <a:rect b="b" l="l" r="r" t="t"/>
              <a:pathLst>
                <a:path extrusionOk="0" h="5663" w="6949">
                  <a:moveTo>
                    <a:pt x="3622" y="646"/>
                  </a:moveTo>
                  <a:cubicBezTo>
                    <a:pt x="4805" y="646"/>
                    <a:pt x="6018" y="1283"/>
                    <a:pt x="6018" y="2570"/>
                  </a:cubicBezTo>
                  <a:cubicBezTo>
                    <a:pt x="6018" y="4162"/>
                    <a:pt x="4883" y="4970"/>
                    <a:pt x="3669" y="4970"/>
                  </a:cubicBezTo>
                  <a:cubicBezTo>
                    <a:pt x="2779" y="4970"/>
                    <a:pt x="1846" y="4535"/>
                    <a:pt x="1288" y="3655"/>
                  </a:cubicBezTo>
                  <a:cubicBezTo>
                    <a:pt x="1272" y="3624"/>
                    <a:pt x="1226" y="3609"/>
                    <a:pt x="1195" y="3578"/>
                  </a:cubicBezTo>
                  <a:cubicBezTo>
                    <a:pt x="947" y="2461"/>
                    <a:pt x="1334" y="1360"/>
                    <a:pt x="2482" y="864"/>
                  </a:cubicBezTo>
                  <a:cubicBezTo>
                    <a:pt x="2827" y="719"/>
                    <a:pt x="3223" y="646"/>
                    <a:pt x="3622" y="646"/>
                  </a:cubicBezTo>
                  <a:close/>
                  <a:moveTo>
                    <a:pt x="3599" y="0"/>
                  </a:moveTo>
                  <a:cubicBezTo>
                    <a:pt x="3120" y="0"/>
                    <a:pt x="2651" y="82"/>
                    <a:pt x="2249" y="243"/>
                  </a:cubicBezTo>
                  <a:cubicBezTo>
                    <a:pt x="683" y="895"/>
                    <a:pt x="0" y="2787"/>
                    <a:pt x="838" y="4260"/>
                  </a:cubicBezTo>
                  <a:cubicBezTo>
                    <a:pt x="890" y="4343"/>
                    <a:pt x="969" y="4377"/>
                    <a:pt x="1048" y="4377"/>
                  </a:cubicBezTo>
                  <a:cubicBezTo>
                    <a:pt x="1088" y="4377"/>
                    <a:pt x="1127" y="4369"/>
                    <a:pt x="1164" y="4353"/>
                  </a:cubicBezTo>
                  <a:cubicBezTo>
                    <a:pt x="1724" y="5176"/>
                    <a:pt x="2705" y="5662"/>
                    <a:pt x="3692" y="5662"/>
                  </a:cubicBezTo>
                  <a:cubicBezTo>
                    <a:pt x="4044" y="5662"/>
                    <a:pt x="4396" y="5600"/>
                    <a:pt x="4731" y="5470"/>
                  </a:cubicBezTo>
                  <a:cubicBezTo>
                    <a:pt x="6127" y="4896"/>
                    <a:pt x="6949" y="3252"/>
                    <a:pt x="6561" y="1825"/>
                  </a:cubicBezTo>
                  <a:cubicBezTo>
                    <a:pt x="6223" y="585"/>
                    <a:pt x="4876" y="0"/>
                    <a:pt x="3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4841175" y="2498300"/>
              <a:ext cx="140000" cy="126550"/>
            </a:xfrm>
            <a:custGeom>
              <a:rect b="b" l="l" r="r" t="t"/>
              <a:pathLst>
                <a:path extrusionOk="0" h="5062" w="5600">
                  <a:moveTo>
                    <a:pt x="3537" y="572"/>
                  </a:moveTo>
                  <a:cubicBezTo>
                    <a:pt x="4266" y="1255"/>
                    <a:pt x="4747" y="2232"/>
                    <a:pt x="4390" y="3209"/>
                  </a:cubicBezTo>
                  <a:cubicBezTo>
                    <a:pt x="4110" y="3934"/>
                    <a:pt x="3428" y="4397"/>
                    <a:pt x="2725" y="4397"/>
                  </a:cubicBezTo>
                  <a:cubicBezTo>
                    <a:pt x="2375" y="4397"/>
                    <a:pt x="2021" y="4283"/>
                    <a:pt x="1707" y="4031"/>
                  </a:cubicBezTo>
                  <a:cubicBezTo>
                    <a:pt x="1009" y="3473"/>
                    <a:pt x="776" y="2402"/>
                    <a:pt x="1226" y="1611"/>
                  </a:cubicBezTo>
                  <a:cubicBezTo>
                    <a:pt x="1707" y="774"/>
                    <a:pt x="2606" y="619"/>
                    <a:pt x="3475" y="603"/>
                  </a:cubicBezTo>
                  <a:cubicBezTo>
                    <a:pt x="3490" y="603"/>
                    <a:pt x="3506" y="572"/>
                    <a:pt x="3537" y="572"/>
                  </a:cubicBezTo>
                  <a:close/>
                  <a:moveTo>
                    <a:pt x="3773" y="1"/>
                  </a:moveTo>
                  <a:cubicBezTo>
                    <a:pt x="3647" y="1"/>
                    <a:pt x="3533" y="77"/>
                    <a:pt x="3475" y="184"/>
                  </a:cubicBezTo>
                  <a:cubicBezTo>
                    <a:pt x="3240" y="84"/>
                    <a:pt x="2992" y="38"/>
                    <a:pt x="2742" y="38"/>
                  </a:cubicBezTo>
                  <a:cubicBezTo>
                    <a:pt x="1839" y="38"/>
                    <a:pt x="917" y="642"/>
                    <a:pt x="528" y="1456"/>
                  </a:cubicBezTo>
                  <a:cubicBezTo>
                    <a:pt x="1" y="2557"/>
                    <a:pt x="420" y="3969"/>
                    <a:pt x="1412" y="4651"/>
                  </a:cubicBezTo>
                  <a:cubicBezTo>
                    <a:pt x="1820" y="4931"/>
                    <a:pt x="2273" y="5061"/>
                    <a:pt x="2719" y="5061"/>
                  </a:cubicBezTo>
                  <a:cubicBezTo>
                    <a:pt x="3510" y="5061"/>
                    <a:pt x="4281" y="4652"/>
                    <a:pt x="4747" y="3938"/>
                  </a:cubicBezTo>
                  <a:cubicBezTo>
                    <a:pt x="5600" y="2666"/>
                    <a:pt x="5088" y="1038"/>
                    <a:pt x="4002" y="91"/>
                  </a:cubicBezTo>
                  <a:cubicBezTo>
                    <a:pt x="3927" y="28"/>
                    <a:pt x="3848" y="1"/>
                    <a:pt x="3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5551900" y="2119075"/>
              <a:ext cx="154875" cy="109475"/>
            </a:xfrm>
            <a:custGeom>
              <a:rect b="b" l="l" r="r" t="t"/>
              <a:pathLst>
                <a:path extrusionOk="0" h="4379" w="6195">
                  <a:moveTo>
                    <a:pt x="2567" y="643"/>
                  </a:moveTo>
                  <a:cubicBezTo>
                    <a:pt x="3842" y="643"/>
                    <a:pt x="5459" y="2996"/>
                    <a:pt x="3335" y="3628"/>
                  </a:cubicBezTo>
                  <a:cubicBezTo>
                    <a:pt x="3145" y="3684"/>
                    <a:pt x="2923" y="3714"/>
                    <a:pt x="2693" y="3714"/>
                  </a:cubicBezTo>
                  <a:cubicBezTo>
                    <a:pt x="2021" y="3714"/>
                    <a:pt x="1283" y="3457"/>
                    <a:pt x="1086" y="2822"/>
                  </a:cubicBezTo>
                  <a:cubicBezTo>
                    <a:pt x="885" y="2201"/>
                    <a:pt x="1164" y="1628"/>
                    <a:pt x="1552" y="1162"/>
                  </a:cubicBezTo>
                  <a:cubicBezTo>
                    <a:pt x="1645" y="1162"/>
                    <a:pt x="1738" y="1131"/>
                    <a:pt x="1800" y="1054"/>
                  </a:cubicBezTo>
                  <a:cubicBezTo>
                    <a:pt x="2006" y="764"/>
                    <a:pt x="2278" y="643"/>
                    <a:pt x="2567" y="643"/>
                  </a:cubicBezTo>
                  <a:close/>
                  <a:moveTo>
                    <a:pt x="2454" y="1"/>
                  </a:moveTo>
                  <a:cubicBezTo>
                    <a:pt x="1997" y="1"/>
                    <a:pt x="1595" y="197"/>
                    <a:pt x="1366" y="666"/>
                  </a:cubicBezTo>
                  <a:cubicBezTo>
                    <a:pt x="559" y="1395"/>
                    <a:pt x="1" y="2543"/>
                    <a:pt x="730" y="3535"/>
                  </a:cubicBezTo>
                  <a:cubicBezTo>
                    <a:pt x="1159" y="4102"/>
                    <a:pt x="1921" y="4379"/>
                    <a:pt x="2676" y="4379"/>
                  </a:cubicBezTo>
                  <a:cubicBezTo>
                    <a:pt x="3285" y="4379"/>
                    <a:pt x="3890" y="4199"/>
                    <a:pt x="4312" y="3845"/>
                  </a:cubicBezTo>
                  <a:cubicBezTo>
                    <a:pt x="6194" y="2275"/>
                    <a:pt x="4009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5527475" y="1335075"/>
              <a:ext cx="123325" cy="100550"/>
            </a:xfrm>
            <a:custGeom>
              <a:rect b="b" l="l" r="r" t="t"/>
              <a:pathLst>
                <a:path extrusionOk="0" h="4022" w="4933">
                  <a:moveTo>
                    <a:pt x="1908" y="479"/>
                  </a:moveTo>
                  <a:cubicBezTo>
                    <a:pt x="2622" y="526"/>
                    <a:pt x="3413" y="635"/>
                    <a:pt x="3847" y="1301"/>
                  </a:cubicBezTo>
                  <a:cubicBezTo>
                    <a:pt x="4405" y="2185"/>
                    <a:pt x="3661" y="3054"/>
                    <a:pt x="2792" y="3287"/>
                  </a:cubicBezTo>
                  <a:cubicBezTo>
                    <a:pt x="2622" y="3333"/>
                    <a:pt x="2458" y="3355"/>
                    <a:pt x="2304" y="3355"/>
                  </a:cubicBezTo>
                  <a:cubicBezTo>
                    <a:pt x="707" y="3355"/>
                    <a:pt x="67" y="1061"/>
                    <a:pt x="1877" y="495"/>
                  </a:cubicBezTo>
                  <a:cubicBezTo>
                    <a:pt x="1908" y="495"/>
                    <a:pt x="1908" y="479"/>
                    <a:pt x="1908" y="479"/>
                  </a:cubicBezTo>
                  <a:close/>
                  <a:moveTo>
                    <a:pt x="2399" y="1"/>
                  </a:moveTo>
                  <a:cubicBezTo>
                    <a:pt x="2192" y="1"/>
                    <a:pt x="1984" y="21"/>
                    <a:pt x="1784" y="61"/>
                  </a:cubicBezTo>
                  <a:cubicBezTo>
                    <a:pt x="1722" y="76"/>
                    <a:pt x="1691" y="92"/>
                    <a:pt x="1645" y="154"/>
                  </a:cubicBezTo>
                  <a:cubicBezTo>
                    <a:pt x="683" y="247"/>
                    <a:pt x="1" y="1193"/>
                    <a:pt x="125" y="2170"/>
                  </a:cubicBezTo>
                  <a:cubicBezTo>
                    <a:pt x="262" y="3296"/>
                    <a:pt x="1276" y="4021"/>
                    <a:pt x="2346" y="4021"/>
                  </a:cubicBezTo>
                  <a:cubicBezTo>
                    <a:pt x="2484" y="4021"/>
                    <a:pt x="2623" y="4009"/>
                    <a:pt x="2761" y="3985"/>
                  </a:cubicBezTo>
                  <a:cubicBezTo>
                    <a:pt x="3863" y="3783"/>
                    <a:pt x="4933" y="2790"/>
                    <a:pt x="4669" y="1581"/>
                  </a:cubicBezTo>
                  <a:cubicBezTo>
                    <a:pt x="4437" y="486"/>
                    <a:pt x="3414" y="1"/>
                    <a:pt x="2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">
    <p:spTree>
      <p:nvGrpSpPr>
        <p:cNvPr id="4906" name="Shape 4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7" name="Google Shape;4907;p20"/>
          <p:cNvGrpSpPr/>
          <p:nvPr/>
        </p:nvGrpSpPr>
        <p:grpSpPr>
          <a:xfrm>
            <a:off x="-1207301" y="3426407"/>
            <a:ext cx="2534141" cy="2601581"/>
            <a:chOff x="3769050" y="1593700"/>
            <a:chExt cx="1223100" cy="1255650"/>
          </a:xfrm>
        </p:grpSpPr>
        <p:sp>
          <p:nvSpPr>
            <p:cNvPr id="4908" name="Google Shape;4908;p20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20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20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20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20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20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20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20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20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20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20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20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20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20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20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20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20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20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20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20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20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20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20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20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20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20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20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20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20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20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20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20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20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20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20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20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20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20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20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20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20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20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20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20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20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20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20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20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20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20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20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20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20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20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20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20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20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20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20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20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20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20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20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20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20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20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20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20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20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20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20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20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20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20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20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20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20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20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20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20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20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20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20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20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20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20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20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20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20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20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20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20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20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20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20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20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20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20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20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20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20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20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20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20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20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20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20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20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20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20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20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20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20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20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20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20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20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20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20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20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20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20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20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20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20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20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20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20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20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20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20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20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20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20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20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20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20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20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20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20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20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20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20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20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20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20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20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55" name="Google Shape;5055;p20"/>
          <p:cNvGrpSpPr/>
          <p:nvPr/>
        </p:nvGrpSpPr>
        <p:grpSpPr>
          <a:xfrm>
            <a:off x="5931890" y="-733744"/>
            <a:ext cx="6611952" cy="6610933"/>
            <a:chOff x="5254650" y="1653875"/>
            <a:chExt cx="1135450" cy="1135275"/>
          </a:xfrm>
        </p:grpSpPr>
        <p:sp>
          <p:nvSpPr>
            <p:cNvPr id="5056" name="Google Shape;5056;p20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20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20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20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20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20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20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20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20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20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20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20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20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20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20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20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20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20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20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20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20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20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20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20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20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20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20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20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20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20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20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20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20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20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20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20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20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20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20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20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20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20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20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20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20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20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20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20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20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20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20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20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20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20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20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20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20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20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20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20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20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20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20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20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20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20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20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20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20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20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20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20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20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20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20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20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20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20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20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20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20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20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20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20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20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20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20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20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20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20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20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20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20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20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20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20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20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20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20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20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20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20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20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20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20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20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20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20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20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20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20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20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20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20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20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20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20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20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20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20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20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20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20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20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20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81" name="Google Shape;5181;p20"/>
          <p:cNvSpPr txBox="1"/>
          <p:nvPr>
            <p:ph type="title"/>
          </p:nvPr>
        </p:nvSpPr>
        <p:spPr>
          <a:xfrm>
            <a:off x="720000" y="1417200"/>
            <a:ext cx="4539000" cy="13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182" name="Google Shape;5182;p20"/>
          <p:cNvSpPr txBox="1"/>
          <p:nvPr>
            <p:ph idx="1" type="subTitle"/>
          </p:nvPr>
        </p:nvSpPr>
        <p:spPr>
          <a:xfrm>
            <a:off x="1239900" y="2721600"/>
            <a:ext cx="4019100" cy="10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183" name="Google Shape;5183;p20"/>
          <p:cNvGrpSpPr/>
          <p:nvPr/>
        </p:nvGrpSpPr>
        <p:grpSpPr>
          <a:xfrm>
            <a:off x="-1112105" y="-897244"/>
            <a:ext cx="2343765" cy="2273825"/>
            <a:chOff x="1579900" y="807050"/>
            <a:chExt cx="2018225" cy="1958000"/>
          </a:xfrm>
        </p:grpSpPr>
        <p:sp>
          <p:nvSpPr>
            <p:cNvPr id="5184" name="Google Shape;5184;p20"/>
            <p:cNvSpPr/>
            <p:nvPr/>
          </p:nvSpPr>
          <p:spPr>
            <a:xfrm>
              <a:off x="2337925" y="1689525"/>
              <a:ext cx="57025" cy="55200"/>
            </a:xfrm>
            <a:custGeom>
              <a:rect b="b" l="l" r="r" t="t"/>
              <a:pathLst>
                <a:path extrusionOk="0" h="2208" w="2281">
                  <a:moveTo>
                    <a:pt x="971" y="515"/>
                  </a:moveTo>
                  <a:cubicBezTo>
                    <a:pt x="1084" y="515"/>
                    <a:pt x="1202" y="542"/>
                    <a:pt x="1319" y="601"/>
                  </a:cubicBezTo>
                  <a:cubicBezTo>
                    <a:pt x="1660" y="803"/>
                    <a:pt x="1722" y="1206"/>
                    <a:pt x="1474" y="1501"/>
                  </a:cubicBezTo>
                  <a:cubicBezTo>
                    <a:pt x="1333" y="1667"/>
                    <a:pt x="1184" y="1735"/>
                    <a:pt x="1045" y="1735"/>
                  </a:cubicBezTo>
                  <a:cubicBezTo>
                    <a:pt x="588" y="1735"/>
                    <a:pt x="243" y="1001"/>
                    <a:pt x="683" y="632"/>
                  </a:cubicBezTo>
                  <a:cubicBezTo>
                    <a:pt x="699" y="601"/>
                    <a:pt x="699" y="586"/>
                    <a:pt x="699" y="570"/>
                  </a:cubicBezTo>
                  <a:cubicBezTo>
                    <a:pt x="784" y="535"/>
                    <a:pt x="876" y="515"/>
                    <a:pt x="971" y="515"/>
                  </a:cubicBezTo>
                  <a:close/>
                  <a:moveTo>
                    <a:pt x="936" y="0"/>
                  </a:moveTo>
                  <a:cubicBezTo>
                    <a:pt x="641" y="0"/>
                    <a:pt x="354" y="101"/>
                    <a:pt x="156" y="322"/>
                  </a:cubicBezTo>
                  <a:cubicBezTo>
                    <a:pt x="63" y="431"/>
                    <a:pt x="94" y="617"/>
                    <a:pt x="187" y="694"/>
                  </a:cubicBezTo>
                  <a:cubicBezTo>
                    <a:pt x="1" y="1020"/>
                    <a:pt x="1" y="1423"/>
                    <a:pt x="234" y="1780"/>
                  </a:cubicBezTo>
                  <a:cubicBezTo>
                    <a:pt x="415" y="2068"/>
                    <a:pt x="710" y="2208"/>
                    <a:pt x="1014" y="2208"/>
                  </a:cubicBezTo>
                  <a:cubicBezTo>
                    <a:pt x="1283" y="2208"/>
                    <a:pt x="1558" y="2099"/>
                    <a:pt x="1769" y="1889"/>
                  </a:cubicBezTo>
                  <a:cubicBezTo>
                    <a:pt x="2234" y="1485"/>
                    <a:pt x="2281" y="741"/>
                    <a:pt x="1784" y="307"/>
                  </a:cubicBezTo>
                  <a:cubicBezTo>
                    <a:pt x="1555" y="109"/>
                    <a:pt x="1242" y="0"/>
                    <a:pt x="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20"/>
            <p:cNvSpPr/>
            <p:nvPr/>
          </p:nvSpPr>
          <p:spPr>
            <a:xfrm>
              <a:off x="2451150" y="1549050"/>
              <a:ext cx="55875" cy="52550"/>
            </a:xfrm>
            <a:custGeom>
              <a:rect b="b" l="l" r="r" t="t"/>
              <a:pathLst>
                <a:path extrusionOk="0" h="2102" w="2235">
                  <a:moveTo>
                    <a:pt x="1055" y="435"/>
                  </a:moveTo>
                  <a:cubicBezTo>
                    <a:pt x="1334" y="466"/>
                    <a:pt x="1614" y="714"/>
                    <a:pt x="1629" y="1025"/>
                  </a:cubicBezTo>
                  <a:cubicBezTo>
                    <a:pt x="1676" y="1335"/>
                    <a:pt x="1366" y="1521"/>
                    <a:pt x="1086" y="1536"/>
                  </a:cubicBezTo>
                  <a:cubicBezTo>
                    <a:pt x="807" y="1536"/>
                    <a:pt x="590" y="1335"/>
                    <a:pt x="590" y="1025"/>
                  </a:cubicBezTo>
                  <a:cubicBezTo>
                    <a:pt x="606" y="699"/>
                    <a:pt x="807" y="590"/>
                    <a:pt x="1055" y="435"/>
                  </a:cubicBezTo>
                  <a:close/>
                  <a:moveTo>
                    <a:pt x="931" y="1"/>
                  </a:moveTo>
                  <a:cubicBezTo>
                    <a:pt x="357" y="1"/>
                    <a:pt x="1" y="699"/>
                    <a:pt x="63" y="1211"/>
                  </a:cubicBezTo>
                  <a:cubicBezTo>
                    <a:pt x="120" y="1743"/>
                    <a:pt x="551" y="2101"/>
                    <a:pt x="1083" y="2101"/>
                  </a:cubicBezTo>
                  <a:cubicBezTo>
                    <a:pt x="1125" y="2101"/>
                    <a:pt x="1167" y="2099"/>
                    <a:pt x="1210" y="2095"/>
                  </a:cubicBezTo>
                  <a:cubicBezTo>
                    <a:pt x="1753" y="2002"/>
                    <a:pt x="2234" y="1536"/>
                    <a:pt x="2156" y="947"/>
                  </a:cubicBezTo>
                  <a:cubicBezTo>
                    <a:pt x="2083" y="419"/>
                    <a:pt x="1649" y="44"/>
                    <a:pt x="1143" y="44"/>
                  </a:cubicBezTo>
                  <a:cubicBezTo>
                    <a:pt x="1114" y="44"/>
                    <a:pt x="1085" y="45"/>
                    <a:pt x="1055" y="47"/>
                  </a:cubicBezTo>
                  <a:cubicBezTo>
                    <a:pt x="1009" y="16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20"/>
            <p:cNvSpPr/>
            <p:nvPr/>
          </p:nvSpPr>
          <p:spPr>
            <a:xfrm>
              <a:off x="2330575" y="1847775"/>
              <a:ext cx="62050" cy="56875"/>
            </a:xfrm>
            <a:custGeom>
              <a:rect b="b" l="l" r="r" t="t"/>
              <a:pathLst>
                <a:path extrusionOk="0" h="2275" w="2482">
                  <a:moveTo>
                    <a:pt x="1255" y="581"/>
                  </a:moveTo>
                  <a:cubicBezTo>
                    <a:pt x="1355" y="581"/>
                    <a:pt x="1456" y="610"/>
                    <a:pt x="1551" y="677"/>
                  </a:cubicBezTo>
                  <a:cubicBezTo>
                    <a:pt x="1830" y="847"/>
                    <a:pt x="1877" y="1297"/>
                    <a:pt x="1629" y="1530"/>
                  </a:cubicBezTo>
                  <a:cubicBezTo>
                    <a:pt x="1508" y="1650"/>
                    <a:pt x="1343" y="1712"/>
                    <a:pt x="1179" y="1712"/>
                  </a:cubicBezTo>
                  <a:cubicBezTo>
                    <a:pt x="1025" y="1712"/>
                    <a:pt x="873" y="1658"/>
                    <a:pt x="760" y="1545"/>
                  </a:cubicBezTo>
                  <a:cubicBezTo>
                    <a:pt x="528" y="1313"/>
                    <a:pt x="559" y="1002"/>
                    <a:pt x="760" y="801"/>
                  </a:cubicBezTo>
                  <a:cubicBezTo>
                    <a:pt x="899" y="672"/>
                    <a:pt x="1076" y="581"/>
                    <a:pt x="1255" y="581"/>
                  </a:cubicBezTo>
                  <a:close/>
                  <a:moveTo>
                    <a:pt x="1246" y="0"/>
                  </a:moveTo>
                  <a:cubicBezTo>
                    <a:pt x="882" y="0"/>
                    <a:pt x="521" y="170"/>
                    <a:pt x="326" y="506"/>
                  </a:cubicBezTo>
                  <a:cubicBezTo>
                    <a:pt x="310" y="537"/>
                    <a:pt x="295" y="584"/>
                    <a:pt x="295" y="615"/>
                  </a:cubicBezTo>
                  <a:cubicBezTo>
                    <a:pt x="47" y="925"/>
                    <a:pt x="0" y="1390"/>
                    <a:pt x="233" y="1762"/>
                  </a:cubicBezTo>
                  <a:cubicBezTo>
                    <a:pt x="455" y="2100"/>
                    <a:pt x="825" y="2275"/>
                    <a:pt x="1200" y="2275"/>
                  </a:cubicBezTo>
                  <a:cubicBezTo>
                    <a:pt x="1479" y="2275"/>
                    <a:pt x="1760" y="2178"/>
                    <a:pt x="1985" y="1980"/>
                  </a:cubicBezTo>
                  <a:cubicBezTo>
                    <a:pt x="2482" y="1545"/>
                    <a:pt x="2482" y="739"/>
                    <a:pt x="2001" y="289"/>
                  </a:cubicBezTo>
                  <a:cubicBezTo>
                    <a:pt x="1795" y="96"/>
                    <a:pt x="1520" y="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20"/>
            <p:cNvSpPr/>
            <p:nvPr/>
          </p:nvSpPr>
          <p:spPr>
            <a:xfrm>
              <a:off x="2468600" y="1974625"/>
              <a:ext cx="57425" cy="49600"/>
            </a:xfrm>
            <a:custGeom>
              <a:rect b="b" l="l" r="r" t="t"/>
              <a:pathLst>
                <a:path extrusionOk="0" h="1984" w="2297">
                  <a:moveTo>
                    <a:pt x="1009" y="457"/>
                  </a:moveTo>
                  <a:cubicBezTo>
                    <a:pt x="1241" y="488"/>
                    <a:pt x="1458" y="612"/>
                    <a:pt x="1567" y="814"/>
                  </a:cubicBezTo>
                  <a:cubicBezTo>
                    <a:pt x="1676" y="1093"/>
                    <a:pt x="1474" y="1341"/>
                    <a:pt x="1226" y="1419"/>
                  </a:cubicBezTo>
                  <a:cubicBezTo>
                    <a:pt x="1176" y="1433"/>
                    <a:pt x="1130" y="1439"/>
                    <a:pt x="1086" y="1439"/>
                  </a:cubicBezTo>
                  <a:cubicBezTo>
                    <a:pt x="654" y="1439"/>
                    <a:pt x="535" y="790"/>
                    <a:pt x="916" y="550"/>
                  </a:cubicBezTo>
                  <a:cubicBezTo>
                    <a:pt x="947" y="535"/>
                    <a:pt x="993" y="488"/>
                    <a:pt x="1009" y="457"/>
                  </a:cubicBezTo>
                  <a:close/>
                  <a:moveTo>
                    <a:pt x="1206" y="1"/>
                  </a:moveTo>
                  <a:cubicBezTo>
                    <a:pt x="1102" y="1"/>
                    <a:pt x="998" y="22"/>
                    <a:pt x="900" y="69"/>
                  </a:cubicBezTo>
                  <a:cubicBezTo>
                    <a:pt x="859" y="45"/>
                    <a:pt x="817" y="29"/>
                    <a:pt x="773" y="29"/>
                  </a:cubicBezTo>
                  <a:cubicBezTo>
                    <a:pt x="735" y="29"/>
                    <a:pt x="695" y="41"/>
                    <a:pt x="652" y="69"/>
                  </a:cubicBezTo>
                  <a:cubicBezTo>
                    <a:pt x="187" y="318"/>
                    <a:pt x="1" y="891"/>
                    <a:pt x="202" y="1388"/>
                  </a:cubicBezTo>
                  <a:cubicBezTo>
                    <a:pt x="363" y="1766"/>
                    <a:pt x="718" y="1983"/>
                    <a:pt x="1093" y="1983"/>
                  </a:cubicBezTo>
                  <a:cubicBezTo>
                    <a:pt x="1225" y="1983"/>
                    <a:pt x="1360" y="1956"/>
                    <a:pt x="1490" y="1900"/>
                  </a:cubicBezTo>
                  <a:cubicBezTo>
                    <a:pt x="2001" y="1729"/>
                    <a:pt x="2296" y="1186"/>
                    <a:pt x="2094" y="643"/>
                  </a:cubicBezTo>
                  <a:cubicBezTo>
                    <a:pt x="1961" y="279"/>
                    <a:pt x="1581" y="1"/>
                    <a:pt x="1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20"/>
            <p:cNvSpPr/>
            <p:nvPr/>
          </p:nvSpPr>
          <p:spPr>
            <a:xfrm>
              <a:off x="2650075" y="1971725"/>
              <a:ext cx="53125" cy="50575"/>
            </a:xfrm>
            <a:custGeom>
              <a:rect b="b" l="l" r="r" t="t"/>
              <a:pathLst>
                <a:path extrusionOk="0" h="2023" w="2125">
                  <a:moveTo>
                    <a:pt x="1287" y="511"/>
                  </a:moveTo>
                  <a:cubicBezTo>
                    <a:pt x="1427" y="620"/>
                    <a:pt x="1551" y="759"/>
                    <a:pt x="1567" y="961"/>
                  </a:cubicBezTo>
                  <a:cubicBezTo>
                    <a:pt x="1598" y="1240"/>
                    <a:pt x="1427" y="1457"/>
                    <a:pt x="1148" y="1457"/>
                  </a:cubicBezTo>
                  <a:cubicBezTo>
                    <a:pt x="884" y="1457"/>
                    <a:pt x="636" y="1302"/>
                    <a:pt x="636" y="1054"/>
                  </a:cubicBezTo>
                  <a:cubicBezTo>
                    <a:pt x="636" y="728"/>
                    <a:pt x="962" y="511"/>
                    <a:pt x="1256" y="511"/>
                  </a:cubicBezTo>
                  <a:close/>
                  <a:moveTo>
                    <a:pt x="1092" y="1"/>
                  </a:moveTo>
                  <a:cubicBezTo>
                    <a:pt x="589" y="1"/>
                    <a:pt x="145" y="430"/>
                    <a:pt x="78" y="930"/>
                  </a:cubicBezTo>
                  <a:cubicBezTo>
                    <a:pt x="0" y="1519"/>
                    <a:pt x="465" y="1969"/>
                    <a:pt x="1024" y="2016"/>
                  </a:cubicBezTo>
                  <a:cubicBezTo>
                    <a:pt x="1062" y="2020"/>
                    <a:pt x="1100" y="2022"/>
                    <a:pt x="1138" y="2022"/>
                  </a:cubicBezTo>
                  <a:cubicBezTo>
                    <a:pt x="1638" y="2022"/>
                    <a:pt x="2095" y="1651"/>
                    <a:pt x="2109" y="1132"/>
                  </a:cubicBezTo>
                  <a:cubicBezTo>
                    <a:pt x="2125" y="728"/>
                    <a:pt x="1861" y="216"/>
                    <a:pt x="1458" y="123"/>
                  </a:cubicBezTo>
                  <a:cubicBezTo>
                    <a:pt x="1411" y="77"/>
                    <a:pt x="1380" y="46"/>
                    <a:pt x="1318" y="30"/>
                  </a:cubicBezTo>
                  <a:cubicBezTo>
                    <a:pt x="1242" y="10"/>
                    <a:pt x="1167" y="1"/>
                    <a:pt x="10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20"/>
            <p:cNvSpPr/>
            <p:nvPr/>
          </p:nvSpPr>
          <p:spPr>
            <a:xfrm>
              <a:off x="2774925" y="1842575"/>
              <a:ext cx="51200" cy="48900"/>
            </a:xfrm>
            <a:custGeom>
              <a:rect b="b" l="l" r="r" t="t"/>
              <a:pathLst>
                <a:path extrusionOk="0" h="1956" w="2048">
                  <a:moveTo>
                    <a:pt x="1055" y="435"/>
                  </a:moveTo>
                  <a:cubicBezTo>
                    <a:pt x="1225" y="528"/>
                    <a:pt x="1381" y="652"/>
                    <a:pt x="1427" y="885"/>
                  </a:cubicBezTo>
                  <a:cubicBezTo>
                    <a:pt x="1458" y="1133"/>
                    <a:pt x="1303" y="1319"/>
                    <a:pt x="1055" y="1334"/>
                  </a:cubicBezTo>
                  <a:cubicBezTo>
                    <a:pt x="1031" y="1337"/>
                    <a:pt x="1008" y="1338"/>
                    <a:pt x="987" y="1338"/>
                  </a:cubicBezTo>
                  <a:cubicBezTo>
                    <a:pt x="442" y="1338"/>
                    <a:pt x="546" y="615"/>
                    <a:pt x="1008" y="466"/>
                  </a:cubicBezTo>
                  <a:cubicBezTo>
                    <a:pt x="1039" y="466"/>
                    <a:pt x="1039" y="435"/>
                    <a:pt x="1055" y="435"/>
                  </a:cubicBezTo>
                  <a:close/>
                  <a:moveTo>
                    <a:pt x="962" y="1"/>
                  </a:moveTo>
                  <a:cubicBezTo>
                    <a:pt x="388" y="1"/>
                    <a:pt x="0" y="512"/>
                    <a:pt x="31" y="1055"/>
                  </a:cubicBezTo>
                  <a:cubicBezTo>
                    <a:pt x="46" y="1587"/>
                    <a:pt x="508" y="1955"/>
                    <a:pt x="1023" y="1955"/>
                  </a:cubicBezTo>
                  <a:cubicBezTo>
                    <a:pt x="1034" y="1955"/>
                    <a:pt x="1044" y="1955"/>
                    <a:pt x="1055" y="1955"/>
                  </a:cubicBezTo>
                  <a:cubicBezTo>
                    <a:pt x="1582" y="1939"/>
                    <a:pt x="2047" y="1521"/>
                    <a:pt x="2001" y="978"/>
                  </a:cubicBezTo>
                  <a:cubicBezTo>
                    <a:pt x="1986" y="490"/>
                    <a:pt x="1611" y="47"/>
                    <a:pt x="1141" y="47"/>
                  </a:cubicBezTo>
                  <a:cubicBezTo>
                    <a:pt x="1133" y="47"/>
                    <a:pt x="1125" y="47"/>
                    <a:pt x="1117" y="47"/>
                  </a:cubicBezTo>
                  <a:cubicBezTo>
                    <a:pt x="1070" y="16"/>
                    <a:pt x="1039" y="1"/>
                    <a:pt x="9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20"/>
            <p:cNvSpPr/>
            <p:nvPr/>
          </p:nvSpPr>
          <p:spPr>
            <a:xfrm>
              <a:off x="2634950" y="1547750"/>
              <a:ext cx="58175" cy="54875"/>
            </a:xfrm>
            <a:custGeom>
              <a:rect b="b" l="l" r="r" t="t"/>
              <a:pathLst>
                <a:path extrusionOk="0" h="2195" w="2327">
                  <a:moveTo>
                    <a:pt x="1319" y="565"/>
                  </a:moveTo>
                  <a:cubicBezTo>
                    <a:pt x="1536" y="720"/>
                    <a:pt x="1691" y="952"/>
                    <a:pt x="1629" y="1216"/>
                  </a:cubicBezTo>
                  <a:cubicBezTo>
                    <a:pt x="1575" y="1460"/>
                    <a:pt x="1343" y="1597"/>
                    <a:pt x="1120" y="1597"/>
                  </a:cubicBezTo>
                  <a:cubicBezTo>
                    <a:pt x="1088" y="1597"/>
                    <a:pt x="1055" y="1594"/>
                    <a:pt x="1024" y="1588"/>
                  </a:cubicBezTo>
                  <a:cubicBezTo>
                    <a:pt x="760" y="1557"/>
                    <a:pt x="621" y="1325"/>
                    <a:pt x="636" y="1061"/>
                  </a:cubicBezTo>
                  <a:cubicBezTo>
                    <a:pt x="698" y="704"/>
                    <a:pt x="1008" y="611"/>
                    <a:pt x="1319" y="565"/>
                  </a:cubicBezTo>
                  <a:close/>
                  <a:moveTo>
                    <a:pt x="1385" y="0"/>
                  </a:moveTo>
                  <a:cubicBezTo>
                    <a:pt x="1285" y="0"/>
                    <a:pt x="1214" y="67"/>
                    <a:pt x="1179" y="161"/>
                  </a:cubicBezTo>
                  <a:cubicBezTo>
                    <a:pt x="636" y="161"/>
                    <a:pt x="155" y="363"/>
                    <a:pt x="78" y="983"/>
                  </a:cubicBezTo>
                  <a:cubicBezTo>
                    <a:pt x="0" y="1557"/>
                    <a:pt x="326" y="2069"/>
                    <a:pt x="915" y="2178"/>
                  </a:cubicBezTo>
                  <a:cubicBezTo>
                    <a:pt x="980" y="2189"/>
                    <a:pt x="1044" y="2194"/>
                    <a:pt x="1109" y="2194"/>
                  </a:cubicBezTo>
                  <a:cubicBezTo>
                    <a:pt x="1588" y="2194"/>
                    <a:pt x="2048" y="1896"/>
                    <a:pt x="2172" y="1418"/>
                  </a:cubicBezTo>
                  <a:cubicBezTo>
                    <a:pt x="2327" y="859"/>
                    <a:pt x="2032" y="224"/>
                    <a:pt x="1489" y="22"/>
                  </a:cubicBezTo>
                  <a:cubicBezTo>
                    <a:pt x="1452" y="7"/>
                    <a:pt x="1417" y="0"/>
                    <a:pt x="1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20"/>
            <p:cNvSpPr/>
            <p:nvPr/>
          </p:nvSpPr>
          <p:spPr>
            <a:xfrm>
              <a:off x="2750500" y="1669975"/>
              <a:ext cx="60475" cy="47025"/>
            </a:xfrm>
            <a:custGeom>
              <a:rect b="b" l="l" r="r" t="t"/>
              <a:pathLst>
                <a:path extrusionOk="0" h="1881" w="2419">
                  <a:moveTo>
                    <a:pt x="1137" y="532"/>
                  </a:moveTo>
                  <a:cubicBezTo>
                    <a:pt x="1189" y="532"/>
                    <a:pt x="1241" y="542"/>
                    <a:pt x="1287" y="561"/>
                  </a:cubicBezTo>
                  <a:cubicBezTo>
                    <a:pt x="1311" y="569"/>
                    <a:pt x="1334" y="573"/>
                    <a:pt x="1355" y="573"/>
                  </a:cubicBezTo>
                  <a:cubicBezTo>
                    <a:pt x="1377" y="573"/>
                    <a:pt x="1396" y="569"/>
                    <a:pt x="1411" y="561"/>
                  </a:cubicBezTo>
                  <a:cubicBezTo>
                    <a:pt x="1660" y="639"/>
                    <a:pt x="1892" y="825"/>
                    <a:pt x="1722" y="1120"/>
                  </a:cubicBezTo>
                  <a:cubicBezTo>
                    <a:pt x="1630" y="1262"/>
                    <a:pt x="1472" y="1324"/>
                    <a:pt x="1313" y="1324"/>
                  </a:cubicBezTo>
                  <a:cubicBezTo>
                    <a:pt x="1229" y="1324"/>
                    <a:pt x="1145" y="1307"/>
                    <a:pt x="1070" y="1275"/>
                  </a:cubicBezTo>
                  <a:cubicBezTo>
                    <a:pt x="884" y="1197"/>
                    <a:pt x="682" y="1011"/>
                    <a:pt x="760" y="794"/>
                  </a:cubicBezTo>
                  <a:cubicBezTo>
                    <a:pt x="818" y="619"/>
                    <a:pt x="981" y="532"/>
                    <a:pt x="1137" y="532"/>
                  </a:cubicBezTo>
                  <a:close/>
                  <a:moveTo>
                    <a:pt x="1441" y="1"/>
                  </a:moveTo>
                  <a:cubicBezTo>
                    <a:pt x="1366" y="1"/>
                    <a:pt x="1288" y="11"/>
                    <a:pt x="1210" y="34"/>
                  </a:cubicBezTo>
                  <a:cubicBezTo>
                    <a:pt x="1179" y="49"/>
                    <a:pt x="1163" y="80"/>
                    <a:pt x="1117" y="111"/>
                  </a:cubicBezTo>
                  <a:cubicBezTo>
                    <a:pt x="1079" y="104"/>
                    <a:pt x="1041" y="101"/>
                    <a:pt x="1002" y="101"/>
                  </a:cubicBezTo>
                  <a:cubicBezTo>
                    <a:pt x="705" y="101"/>
                    <a:pt x="385" y="304"/>
                    <a:pt x="248" y="592"/>
                  </a:cubicBezTo>
                  <a:cubicBezTo>
                    <a:pt x="0" y="1135"/>
                    <a:pt x="434" y="1678"/>
                    <a:pt x="946" y="1833"/>
                  </a:cubicBezTo>
                  <a:cubicBezTo>
                    <a:pt x="1054" y="1865"/>
                    <a:pt x="1167" y="1881"/>
                    <a:pt x="1278" y="1881"/>
                  </a:cubicBezTo>
                  <a:cubicBezTo>
                    <a:pt x="1757" y="1881"/>
                    <a:pt x="2220" y="1592"/>
                    <a:pt x="2295" y="1089"/>
                  </a:cubicBezTo>
                  <a:cubicBezTo>
                    <a:pt x="2418" y="557"/>
                    <a:pt x="1989" y="1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20"/>
            <p:cNvSpPr/>
            <p:nvPr/>
          </p:nvSpPr>
          <p:spPr>
            <a:xfrm>
              <a:off x="1579900" y="807050"/>
              <a:ext cx="2018225" cy="1958000"/>
            </a:xfrm>
            <a:custGeom>
              <a:rect b="b" l="l" r="r" t="t"/>
              <a:pathLst>
                <a:path extrusionOk="0" h="78320" w="80729">
                  <a:moveTo>
                    <a:pt x="34711" y="5052"/>
                  </a:moveTo>
                  <a:cubicBezTo>
                    <a:pt x="36898" y="5951"/>
                    <a:pt x="38635" y="7409"/>
                    <a:pt x="39085" y="10201"/>
                  </a:cubicBezTo>
                  <a:cubicBezTo>
                    <a:pt x="39085" y="10216"/>
                    <a:pt x="39100" y="10247"/>
                    <a:pt x="39100" y="10263"/>
                  </a:cubicBezTo>
                  <a:cubicBezTo>
                    <a:pt x="36913" y="10713"/>
                    <a:pt x="34928" y="11953"/>
                    <a:pt x="33749" y="13768"/>
                  </a:cubicBezTo>
                  <a:cubicBezTo>
                    <a:pt x="33362" y="10713"/>
                    <a:pt x="33610" y="8014"/>
                    <a:pt x="34711" y="5052"/>
                  </a:cubicBezTo>
                  <a:close/>
                  <a:moveTo>
                    <a:pt x="43970" y="4695"/>
                  </a:moveTo>
                  <a:cubicBezTo>
                    <a:pt x="43986" y="4726"/>
                    <a:pt x="43986" y="4757"/>
                    <a:pt x="44032" y="4788"/>
                  </a:cubicBezTo>
                  <a:cubicBezTo>
                    <a:pt x="46250" y="7642"/>
                    <a:pt x="46607" y="10589"/>
                    <a:pt x="47212" y="13923"/>
                  </a:cubicBezTo>
                  <a:cubicBezTo>
                    <a:pt x="45641" y="11762"/>
                    <a:pt x="43120" y="10109"/>
                    <a:pt x="40482" y="10109"/>
                  </a:cubicBezTo>
                  <a:cubicBezTo>
                    <a:pt x="40281" y="10109"/>
                    <a:pt x="40078" y="10119"/>
                    <a:pt x="39876" y="10139"/>
                  </a:cubicBezTo>
                  <a:cubicBezTo>
                    <a:pt x="40357" y="7502"/>
                    <a:pt x="41939" y="5843"/>
                    <a:pt x="43970" y="4695"/>
                  </a:cubicBezTo>
                  <a:close/>
                  <a:moveTo>
                    <a:pt x="24132" y="1984"/>
                  </a:moveTo>
                  <a:cubicBezTo>
                    <a:pt x="24187" y="1984"/>
                    <a:pt x="24244" y="1988"/>
                    <a:pt x="24304" y="1996"/>
                  </a:cubicBezTo>
                  <a:cubicBezTo>
                    <a:pt x="24956" y="2120"/>
                    <a:pt x="25855" y="2756"/>
                    <a:pt x="26522" y="2989"/>
                  </a:cubicBezTo>
                  <a:cubicBezTo>
                    <a:pt x="27763" y="3423"/>
                    <a:pt x="29081" y="3609"/>
                    <a:pt x="30353" y="3857"/>
                  </a:cubicBezTo>
                  <a:cubicBezTo>
                    <a:pt x="31640" y="4121"/>
                    <a:pt x="32974" y="4400"/>
                    <a:pt x="34199" y="4850"/>
                  </a:cubicBezTo>
                  <a:cubicBezTo>
                    <a:pt x="32772" y="7704"/>
                    <a:pt x="32431" y="11271"/>
                    <a:pt x="33486" y="14280"/>
                  </a:cubicBezTo>
                  <a:cubicBezTo>
                    <a:pt x="33424" y="14373"/>
                    <a:pt x="33362" y="14466"/>
                    <a:pt x="33331" y="14559"/>
                  </a:cubicBezTo>
                  <a:cubicBezTo>
                    <a:pt x="32323" y="9038"/>
                    <a:pt x="28786" y="4509"/>
                    <a:pt x="23684" y="2074"/>
                  </a:cubicBezTo>
                  <a:cubicBezTo>
                    <a:pt x="23833" y="2016"/>
                    <a:pt x="23974" y="1984"/>
                    <a:pt x="24132" y="1984"/>
                  </a:cubicBezTo>
                  <a:close/>
                  <a:moveTo>
                    <a:pt x="54660" y="1220"/>
                  </a:moveTo>
                  <a:cubicBezTo>
                    <a:pt x="54669" y="1220"/>
                    <a:pt x="54678" y="1221"/>
                    <a:pt x="54687" y="1221"/>
                  </a:cubicBezTo>
                  <a:cubicBezTo>
                    <a:pt x="50314" y="4400"/>
                    <a:pt x="47088" y="9270"/>
                    <a:pt x="47770" y="14823"/>
                  </a:cubicBezTo>
                  <a:cubicBezTo>
                    <a:pt x="47755" y="14776"/>
                    <a:pt x="47724" y="14730"/>
                    <a:pt x="47708" y="14714"/>
                  </a:cubicBezTo>
                  <a:cubicBezTo>
                    <a:pt x="47538" y="11023"/>
                    <a:pt x="47103" y="7270"/>
                    <a:pt x="44529" y="4416"/>
                  </a:cubicBezTo>
                  <a:cubicBezTo>
                    <a:pt x="45676" y="3826"/>
                    <a:pt x="46979" y="3392"/>
                    <a:pt x="48266" y="3051"/>
                  </a:cubicBezTo>
                  <a:cubicBezTo>
                    <a:pt x="49724" y="2663"/>
                    <a:pt x="51198" y="2384"/>
                    <a:pt x="52640" y="1950"/>
                  </a:cubicBezTo>
                  <a:cubicBezTo>
                    <a:pt x="53252" y="1751"/>
                    <a:pt x="54014" y="1220"/>
                    <a:pt x="54660" y="1220"/>
                  </a:cubicBezTo>
                  <a:close/>
                  <a:moveTo>
                    <a:pt x="55525" y="1702"/>
                  </a:moveTo>
                  <a:lnTo>
                    <a:pt x="55525" y="1702"/>
                  </a:lnTo>
                  <a:cubicBezTo>
                    <a:pt x="55851" y="2275"/>
                    <a:pt x="55975" y="3144"/>
                    <a:pt x="56176" y="3640"/>
                  </a:cubicBezTo>
                  <a:cubicBezTo>
                    <a:pt x="56750" y="5005"/>
                    <a:pt x="57557" y="6230"/>
                    <a:pt x="58332" y="7471"/>
                  </a:cubicBezTo>
                  <a:cubicBezTo>
                    <a:pt x="59387" y="9146"/>
                    <a:pt x="60472" y="10945"/>
                    <a:pt x="60984" y="12791"/>
                  </a:cubicBezTo>
                  <a:cubicBezTo>
                    <a:pt x="59154" y="12977"/>
                    <a:pt x="57386" y="13380"/>
                    <a:pt x="55680" y="14125"/>
                  </a:cubicBezTo>
                  <a:cubicBezTo>
                    <a:pt x="55168" y="14326"/>
                    <a:pt x="54424" y="14621"/>
                    <a:pt x="53741" y="14993"/>
                  </a:cubicBezTo>
                  <a:cubicBezTo>
                    <a:pt x="54703" y="13628"/>
                    <a:pt x="55432" y="12124"/>
                    <a:pt x="55820" y="10434"/>
                  </a:cubicBezTo>
                  <a:cubicBezTo>
                    <a:pt x="56533" y="7409"/>
                    <a:pt x="55696" y="4710"/>
                    <a:pt x="55525" y="1702"/>
                  </a:cubicBezTo>
                  <a:close/>
                  <a:moveTo>
                    <a:pt x="22319" y="3423"/>
                  </a:moveTo>
                  <a:cubicBezTo>
                    <a:pt x="21900" y="7611"/>
                    <a:pt x="22955" y="11752"/>
                    <a:pt x="25359" y="15102"/>
                  </a:cubicBezTo>
                  <a:cubicBezTo>
                    <a:pt x="23482" y="13551"/>
                    <a:pt x="21311" y="12264"/>
                    <a:pt x="19031" y="11612"/>
                  </a:cubicBezTo>
                  <a:cubicBezTo>
                    <a:pt x="19264" y="10294"/>
                    <a:pt x="19713" y="9007"/>
                    <a:pt x="20272" y="7719"/>
                  </a:cubicBezTo>
                  <a:cubicBezTo>
                    <a:pt x="20721" y="6727"/>
                    <a:pt x="21419" y="4773"/>
                    <a:pt x="22319" y="3423"/>
                  </a:cubicBezTo>
                  <a:close/>
                  <a:moveTo>
                    <a:pt x="54708" y="2150"/>
                  </a:moveTo>
                  <a:cubicBezTo>
                    <a:pt x="54901" y="2150"/>
                    <a:pt x="54977" y="2340"/>
                    <a:pt x="54936" y="2725"/>
                  </a:cubicBezTo>
                  <a:cubicBezTo>
                    <a:pt x="55944" y="4013"/>
                    <a:pt x="55556" y="8355"/>
                    <a:pt x="55277" y="9798"/>
                  </a:cubicBezTo>
                  <a:cubicBezTo>
                    <a:pt x="54703" y="12574"/>
                    <a:pt x="53230" y="14931"/>
                    <a:pt x="51182" y="16854"/>
                  </a:cubicBezTo>
                  <a:cubicBezTo>
                    <a:pt x="51027" y="16095"/>
                    <a:pt x="50981" y="15319"/>
                    <a:pt x="51120" y="14513"/>
                  </a:cubicBezTo>
                  <a:cubicBezTo>
                    <a:pt x="51144" y="14306"/>
                    <a:pt x="50988" y="14062"/>
                    <a:pt x="50786" y="14062"/>
                  </a:cubicBezTo>
                  <a:cubicBezTo>
                    <a:pt x="50729" y="14062"/>
                    <a:pt x="50669" y="14081"/>
                    <a:pt x="50608" y="14125"/>
                  </a:cubicBezTo>
                  <a:cubicBezTo>
                    <a:pt x="49879" y="14683"/>
                    <a:pt x="49057" y="15024"/>
                    <a:pt x="48204" y="15304"/>
                  </a:cubicBezTo>
                  <a:cubicBezTo>
                    <a:pt x="48142" y="12233"/>
                    <a:pt x="48623" y="9348"/>
                    <a:pt x="50283" y="6711"/>
                  </a:cubicBezTo>
                  <a:cubicBezTo>
                    <a:pt x="50919" y="5688"/>
                    <a:pt x="51694" y="4741"/>
                    <a:pt x="52532" y="3857"/>
                  </a:cubicBezTo>
                  <a:cubicBezTo>
                    <a:pt x="52981" y="3423"/>
                    <a:pt x="53431" y="3004"/>
                    <a:pt x="53912" y="2601"/>
                  </a:cubicBezTo>
                  <a:cubicBezTo>
                    <a:pt x="54270" y="2301"/>
                    <a:pt x="54536" y="2150"/>
                    <a:pt x="54708" y="2150"/>
                  </a:cubicBezTo>
                  <a:close/>
                  <a:moveTo>
                    <a:pt x="24356" y="3333"/>
                  </a:moveTo>
                  <a:cubicBezTo>
                    <a:pt x="26205" y="3333"/>
                    <a:pt x="28641" y="6407"/>
                    <a:pt x="29624" y="7704"/>
                  </a:cubicBezTo>
                  <a:cubicBezTo>
                    <a:pt x="31408" y="10092"/>
                    <a:pt x="32431" y="12775"/>
                    <a:pt x="32788" y="15707"/>
                  </a:cubicBezTo>
                  <a:cubicBezTo>
                    <a:pt x="31330" y="15102"/>
                    <a:pt x="29996" y="14311"/>
                    <a:pt x="28926" y="12884"/>
                  </a:cubicBezTo>
                  <a:cubicBezTo>
                    <a:pt x="28854" y="12786"/>
                    <a:pt x="28733" y="12735"/>
                    <a:pt x="28618" y="12735"/>
                  </a:cubicBezTo>
                  <a:cubicBezTo>
                    <a:pt x="28459" y="12735"/>
                    <a:pt x="28312" y="12832"/>
                    <a:pt x="28321" y="13039"/>
                  </a:cubicBezTo>
                  <a:cubicBezTo>
                    <a:pt x="28383" y="14559"/>
                    <a:pt x="28228" y="15939"/>
                    <a:pt x="27933" y="17273"/>
                  </a:cubicBezTo>
                  <a:cubicBezTo>
                    <a:pt x="26212" y="15459"/>
                    <a:pt x="24816" y="13380"/>
                    <a:pt x="23947" y="11023"/>
                  </a:cubicBezTo>
                  <a:cubicBezTo>
                    <a:pt x="23327" y="9332"/>
                    <a:pt x="21745" y="4555"/>
                    <a:pt x="23637" y="3516"/>
                  </a:cubicBezTo>
                  <a:cubicBezTo>
                    <a:pt x="23862" y="3390"/>
                    <a:pt x="24103" y="3333"/>
                    <a:pt x="24356" y="3333"/>
                  </a:cubicBezTo>
                  <a:close/>
                  <a:moveTo>
                    <a:pt x="18938" y="12233"/>
                  </a:moveTo>
                  <a:lnTo>
                    <a:pt x="18938" y="12233"/>
                  </a:lnTo>
                  <a:cubicBezTo>
                    <a:pt x="21931" y="13675"/>
                    <a:pt x="24583" y="15102"/>
                    <a:pt x="27080" y="17304"/>
                  </a:cubicBezTo>
                  <a:cubicBezTo>
                    <a:pt x="26256" y="17203"/>
                    <a:pt x="25405" y="17128"/>
                    <a:pt x="24561" y="17128"/>
                  </a:cubicBezTo>
                  <a:cubicBezTo>
                    <a:pt x="22943" y="17128"/>
                    <a:pt x="21354" y="17405"/>
                    <a:pt x="20039" y="18312"/>
                  </a:cubicBezTo>
                  <a:cubicBezTo>
                    <a:pt x="18938" y="16343"/>
                    <a:pt x="18674" y="14295"/>
                    <a:pt x="18938" y="12233"/>
                  </a:cubicBezTo>
                  <a:close/>
                  <a:moveTo>
                    <a:pt x="61155" y="13427"/>
                  </a:moveTo>
                  <a:lnTo>
                    <a:pt x="61155" y="13427"/>
                  </a:lnTo>
                  <a:cubicBezTo>
                    <a:pt x="61481" y="14993"/>
                    <a:pt x="61341" y="16622"/>
                    <a:pt x="60364" y="18266"/>
                  </a:cubicBezTo>
                  <a:cubicBezTo>
                    <a:pt x="60348" y="18281"/>
                    <a:pt x="60348" y="18328"/>
                    <a:pt x="60348" y="18343"/>
                  </a:cubicBezTo>
                  <a:cubicBezTo>
                    <a:pt x="60271" y="18266"/>
                    <a:pt x="60209" y="18188"/>
                    <a:pt x="60131" y="18126"/>
                  </a:cubicBezTo>
                  <a:cubicBezTo>
                    <a:pt x="58727" y="16818"/>
                    <a:pt x="56914" y="16166"/>
                    <a:pt x="55088" y="16166"/>
                  </a:cubicBezTo>
                  <a:cubicBezTo>
                    <a:pt x="54252" y="16166"/>
                    <a:pt x="53413" y="16303"/>
                    <a:pt x="52609" y="16575"/>
                  </a:cubicBezTo>
                  <a:cubicBezTo>
                    <a:pt x="53323" y="15552"/>
                    <a:pt x="55959" y="14637"/>
                    <a:pt x="56812" y="14357"/>
                  </a:cubicBezTo>
                  <a:cubicBezTo>
                    <a:pt x="58239" y="13846"/>
                    <a:pt x="59682" y="13582"/>
                    <a:pt x="61155" y="13427"/>
                  </a:cubicBezTo>
                  <a:close/>
                  <a:moveTo>
                    <a:pt x="40515" y="10740"/>
                  </a:moveTo>
                  <a:cubicBezTo>
                    <a:pt x="43391" y="10740"/>
                    <a:pt x="46078" y="13138"/>
                    <a:pt x="47413" y="15521"/>
                  </a:cubicBezTo>
                  <a:cubicBezTo>
                    <a:pt x="47134" y="15598"/>
                    <a:pt x="46855" y="15676"/>
                    <a:pt x="46560" y="15753"/>
                  </a:cubicBezTo>
                  <a:cubicBezTo>
                    <a:pt x="45646" y="12878"/>
                    <a:pt x="43248" y="11533"/>
                    <a:pt x="40779" y="11533"/>
                  </a:cubicBezTo>
                  <a:cubicBezTo>
                    <a:pt x="38094" y="11533"/>
                    <a:pt x="35326" y="13123"/>
                    <a:pt x="34292" y="16063"/>
                  </a:cubicBezTo>
                  <a:cubicBezTo>
                    <a:pt x="34252" y="16185"/>
                    <a:pt x="34363" y="16287"/>
                    <a:pt x="34471" y="16287"/>
                  </a:cubicBezTo>
                  <a:cubicBezTo>
                    <a:pt x="34529" y="16287"/>
                    <a:pt x="34586" y="16258"/>
                    <a:pt x="34618" y="16188"/>
                  </a:cubicBezTo>
                  <a:cubicBezTo>
                    <a:pt x="35931" y="13636"/>
                    <a:pt x="38479" y="12100"/>
                    <a:pt x="40894" y="12100"/>
                  </a:cubicBezTo>
                  <a:cubicBezTo>
                    <a:pt x="42986" y="12100"/>
                    <a:pt x="44979" y="13251"/>
                    <a:pt x="45987" y="15893"/>
                  </a:cubicBezTo>
                  <a:cubicBezTo>
                    <a:pt x="45242" y="16110"/>
                    <a:pt x="44529" y="16343"/>
                    <a:pt x="43846" y="16715"/>
                  </a:cubicBezTo>
                  <a:cubicBezTo>
                    <a:pt x="42373" y="17506"/>
                    <a:pt x="41179" y="18638"/>
                    <a:pt x="40326" y="20049"/>
                  </a:cubicBezTo>
                  <a:cubicBezTo>
                    <a:pt x="40046" y="18762"/>
                    <a:pt x="39023" y="18095"/>
                    <a:pt x="37782" y="17552"/>
                  </a:cubicBezTo>
                  <a:cubicBezTo>
                    <a:pt x="36324" y="16901"/>
                    <a:pt x="34820" y="16498"/>
                    <a:pt x="33377" y="15970"/>
                  </a:cubicBezTo>
                  <a:cubicBezTo>
                    <a:pt x="33424" y="15924"/>
                    <a:pt x="33439" y="15862"/>
                    <a:pt x="33439" y="15784"/>
                  </a:cubicBezTo>
                  <a:cubicBezTo>
                    <a:pt x="33439" y="15707"/>
                    <a:pt x="33424" y="15629"/>
                    <a:pt x="33408" y="15536"/>
                  </a:cubicBezTo>
                  <a:cubicBezTo>
                    <a:pt x="34742" y="12884"/>
                    <a:pt x="37286" y="10868"/>
                    <a:pt x="40326" y="10744"/>
                  </a:cubicBezTo>
                  <a:cubicBezTo>
                    <a:pt x="40389" y="10741"/>
                    <a:pt x="40452" y="10740"/>
                    <a:pt x="40515" y="10740"/>
                  </a:cubicBezTo>
                  <a:close/>
                  <a:moveTo>
                    <a:pt x="33036" y="21988"/>
                  </a:moveTo>
                  <a:cubicBezTo>
                    <a:pt x="33052" y="22004"/>
                    <a:pt x="33067" y="22035"/>
                    <a:pt x="33114" y="22035"/>
                  </a:cubicBezTo>
                  <a:cubicBezTo>
                    <a:pt x="33765" y="22267"/>
                    <a:pt x="34447" y="22841"/>
                    <a:pt x="34292" y="23632"/>
                  </a:cubicBezTo>
                  <a:cubicBezTo>
                    <a:pt x="34173" y="24204"/>
                    <a:pt x="33669" y="24483"/>
                    <a:pt x="33161" y="24483"/>
                  </a:cubicBezTo>
                  <a:cubicBezTo>
                    <a:pt x="33008" y="24483"/>
                    <a:pt x="32854" y="24458"/>
                    <a:pt x="32710" y="24408"/>
                  </a:cubicBezTo>
                  <a:cubicBezTo>
                    <a:pt x="32012" y="24206"/>
                    <a:pt x="31345" y="23508"/>
                    <a:pt x="31749" y="22748"/>
                  </a:cubicBezTo>
                  <a:cubicBezTo>
                    <a:pt x="32028" y="22236"/>
                    <a:pt x="32524" y="22081"/>
                    <a:pt x="33036" y="21988"/>
                  </a:cubicBezTo>
                  <a:close/>
                  <a:moveTo>
                    <a:pt x="46684" y="21957"/>
                  </a:moveTo>
                  <a:lnTo>
                    <a:pt x="46684" y="21957"/>
                  </a:lnTo>
                  <a:cubicBezTo>
                    <a:pt x="46669" y="22066"/>
                    <a:pt x="46715" y="22190"/>
                    <a:pt x="46840" y="22236"/>
                  </a:cubicBezTo>
                  <a:cubicBezTo>
                    <a:pt x="47475" y="22546"/>
                    <a:pt x="47910" y="23275"/>
                    <a:pt x="47615" y="23973"/>
                  </a:cubicBezTo>
                  <a:cubicBezTo>
                    <a:pt x="47405" y="24449"/>
                    <a:pt x="46879" y="24743"/>
                    <a:pt x="46364" y="24743"/>
                  </a:cubicBezTo>
                  <a:cubicBezTo>
                    <a:pt x="46157" y="24743"/>
                    <a:pt x="45952" y="24696"/>
                    <a:pt x="45769" y="24594"/>
                  </a:cubicBezTo>
                  <a:cubicBezTo>
                    <a:pt x="45165" y="24237"/>
                    <a:pt x="44901" y="23384"/>
                    <a:pt x="45227" y="22764"/>
                  </a:cubicBezTo>
                  <a:cubicBezTo>
                    <a:pt x="45521" y="22221"/>
                    <a:pt x="46095" y="21988"/>
                    <a:pt x="46684" y="21957"/>
                  </a:cubicBezTo>
                  <a:close/>
                  <a:moveTo>
                    <a:pt x="66769" y="17723"/>
                  </a:moveTo>
                  <a:cubicBezTo>
                    <a:pt x="69313" y="17956"/>
                    <a:pt x="71810" y="18871"/>
                    <a:pt x="74307" y="19972"/>
                  </a:cubicBezTo>
                  <a:cubicBezTo>
                    <a:pt x="75393" y="20453"/>
                    <a:pt x="76835" y="20871"/>
                    <a:pt x="77890" y="21507"/>
                  </a:cubicBezTo>
                  <a:cubicBezTo>
                    <a:pt x="76869" y="21377"/>
                    <a:pt x="75839" y="21307"/>
                    <a:pt x="74817" y="21307"/>
                  </a:cubicBezTo>
                  <a:cubicBezTo>
                    <a:pt x="70621" y="21307"/>
                    <a:pt x="66539" y="22485"/>
                    <a:pt x="63621" y="25478"/>
                  </a:cubicBezTo>
                  <a:cubicBezTo>
                    <a:pt x="65203" y="23151"/>
                    <a:pt x="66227" y="20654"/>
                    <a:pt x="66769" y="17801"/>
                  </a:cubicBezTo>
                  <a:lnTo>
                    <a:pt x="66769" y="17723"/>
                  </a:lnTo>
                  <a:close/>
                  <a:moveTo>
                    <a:pt x="12579" y="18964"/>
                  </a:moveTo>
                  <a:cubicBezTo>
                    <a:pt x="13339" y="21414"/>
                    <a:pt x="14657" y="23989"/>
                    <a:pt x="16735" y="25555"/>
                  </a:cubicBezTo>
                  <a:cubicBezTo>
                    <a:pt x="13505" y="24216"/>
                    <a:pt x="10086" y="23546"/>
                    <a:pt x="6631" y="23546"/>
                  </a:cubicBezTo>
                  <a:cubicBezTo>
                    <a:pt x="5127" y="23546"/>
                    <a:pt x="3616" y="23673"/>
                    <a:pt x="2110" y="23927"/>
                  </a:cubicBezTo>
                  <a:cubicBezTo>
                    <a:pt x="2668" y="23710"/>
                    <a:pt x="3444" y="23555"/>
                    <a:pt x="3785" y="23446"/>
                  </a:cubicBezTo>
                  <a:cubicBezTo>
                    <a:pt x="5181" y="22888"/>
                    <a:pt x="6437" y="22112"/>
                    <a:pt x="7724" y="21352"/>
                  </a:cubicBezTo>
                  <a:cubicBezTo>
                    <a:pt x="9306" y="20437"/>
                    <a:pt x="10919" y="19522"/>
                    <a:pt x="12579" y="18964"/>
                  </a:cubicBezTo>
                  <a:close/>
                  <a:moveTo>
                    <a:pt x="15562" y="18438"/>
                  </a:moveTo>
                  <a:cubicBezTo>
                    <a:pt x="16622" y="18438"/>
                    <a:pt x="17698" y="18657"/>
                    <a:pt x="18798" y="19181"/>
                  </a:cubicBezTo>
                  <a:cubicBezTo>
                    <a:pt x="18860" y="19212"/>
                    <a:pt x="18922" y="19212"/>
                    <a:pt x="18984" y="19212"/>
                  </a:cubicBezTo>
                  <a:cubicBezTo>
                    <a:pt x="17526" y="20871"/>
                    <a:pt x="17433" y="23477"/>
                    <a:pt x="17976" y="25679"/>
                  </a:cubicBezTo>
                  <a:cubicBezTo>
                    <a:pt x="15526" y="23989"/>
                    <a:pt x="14114" y="21678"/>
                    <a:pt x="13122" y="18793"/>
                  </a:cubicBezTo>
                  <a:cubicBezTo>
                    <a:pt x="13928" y="18570"/>
                    <a:pt x="14740" y="18438"/>
                    <a:pt x="15562" y="18438"/>
                  </a:cubicBezTo>
                  <a:close/>
                  <a:moveTo>
                    <a:pt x="24800" y="18845"/>
                  </a:moveTo>
                  <a:cubicBezTo>
                    <a:pt x="25689" y="18845"/>
                    <a:pt x="26592" y="18975"/>
                    <a:pt x="27437" y="19134"/>
                  </a:cubicBezTo>
                  <a:cubicBezTo>
                    <a:pt x="27173" y="19956"/>
                    <a:pt x="26910" y="20794"/>
                    <a:pt x="26600" y="21662"/>
                  </a:cubicBezTo>
                  <a:cubicBezTo>
                    <a:pt x="26119" y="23043"/>
                    <a:pt x="25933" y="24222"/>
                    <a:pt x="26429" y="25493"/>
                  </a:cubicBezTo>
                  <a:cubicBezTo>
                    <a:pt x="25785" y="25228"/>
                    <a:pt x="25134" y="25109"/>
                    <a:pt x="24473" y="25109"/>
                  </a:cubicBezTo>
                  <a:cubicBezTo>
                    <a:pt x="23703" y="25109"/>
                    <a:pt x="22919" y="25271"/>
                    <a:pt x="22117" y="25555"/>
                  </a:cubicBezTo>
                  <a:cubicBezTo>
                    <a:pt x="21419" y="25804"/>
                    <a:pt x="20783" y="26098"/>
                    <a:pt x="20148" y="26393"/>
                  </a:cubicBezTo>
                  <a:cubicBezTo>
                    <a:pt x="19543" y="24284"/>
                    <a:pt x="19310" y="21771"/>
                    <a:pt x="21078" y="20127"/>
                  </a:cubicBezTo>
                  <a:cubicBezTo>
                    <a:pt x="22111" y="19151"/>
                    <a:pt x="23438" y="18845"/>
                    <a:pt x="24800" y="18845"/>
                  </a:cubicBezTo>
                  <a:close/>
                  <a:moveTo>
                    <a:pt x="65554" y="17678"/>
                  </a:moveTo>
                  <a:cubicBezTo>
                    <a:pt x="65753" y="17678"/>
                    <a:pt x="65951" y="17683"/>
                    <a:pt x="66149" y="17692"/>
                  </a:cubicBezTo>
                  <a:cubicBezTo>
                    <a:pt x="65513" y="20996"/>
                    <a:pt x="64133" y="23632"/>
                    <a:pt x="62442" y="26486"/>
                  </a:cubicBezTo>
                  <a:cubicBezTo>
                    <a:pt x="62892" y="23756"/>
                    <a:pt x="62566" y="20918"/>
                    <a:pt x="60736" y="18778"/>
                  </a:cubicBezTo>
                  <a:cubicBezTo>
                    <a:pt x="60814" y="18747"/>
                    <a:pt x="60907" y="18716"/>
                    <a:pt x="60969" y="18607"/>
                  </a:cubicBezTo>
                  <a:cubicBezTo>
                    <a:pt x="60984" y="18592"/>
                    <a:pt x="60984" y="18576"/>
                    <a:pt x="61000" y="18530"/>
                  </a:cubicBezTo>
                  <a:cubicBezTo>
                    <a:pt x="62547" y="17941"/>
                    <a:pt x="64058" y="17678"/>
                    <a:pt x="65554" y="17678"/>
                  </a:cubicBezTo>
                  <a:close/>
                  <a:moveTo>
                    <a:pt x="24515" y="17775"/>
                  </a:moveTo>
                  <a:cubicBezTo>
                    <a:pt x="25605" y="17775"/>
                    <a:pt x="26707" y="17912"/>
                    <a:pt x="27732" y="18049"/>
                  </a:cubicBezTo>
                  <a:cubicBezTo>
                    <a:pt x="27701" y="18204"/>
                    <a:pt x="27639" y="18390"/>
                    <a:pt x="27608" y="18545"/>
                  </a:cubicBezTo>
                  <a:cubicBezTo>
                    <a:pt x="26714" y="18375"/>
                    <a:pt x="25771" y="18247"/>
                    <a:pt x="24845" y="18247"/>
                  </a:cubicBezTo>
                  <a:cubicBezTo>
                    <a:pt x="23229" y="18247"/>
                    <a:pt x="21662" y="18637"/>
                    <a:pt x="20489" y="19879"/>
                  </a:cubicBezTo>
                  <a:cubicBezTo>
                    <a:pt x="18767" y="21693"/>
                    <a:pt x="18860" y="24377"/>
                    <a:pt x="19791" y="26548"/>
                  </a:cubicBezTo>
                  <a:cubicBezTo>
                    <a:pt x="19496" y="26688"/>
                    <a:pt x="19217" y="26812"/>
                    <a:pt x="18922" y="26936"/>
                  </a:cubicBezTo>
                  <a:lnTo>
                    <a:pt x="18922" y="26920"/>
                  </a:lnTo>
                  <a:cubicBezTo>
                    <a:pt x="18953" y="26843"/>
                    <a:pt x="18953" y="26750"/>
                    <a:pt x="18938" y="26703"/>
                  </a:cubicBezTo>
                  <a:cubicBezTo>
                    <a:pt x="19093" y="26657"/>
                    <a:pt x="19170" y="26408"/>
                    <a:pt x="19000" y="26315"/>
                  </a:cubicBezTo>
                  <a:cubicBezTo>
                    <a:pt x="18876" y="26253"/>
                    <a:pt x="18798" y="26176"/>
                    <a:pt x="18690" y="26114"/>
                  </a:cubicBezTo>
                  <a:cubicBezTo>
                    <a:pt x="18162" y="23865"/>
                    <a:pt x="18085" y="20980"/>
                    <a:pt x="19729" y="19398"/>
                  </a:cubicBezTo>
                  <a:cubicBezTo>
                    <a:pt x="21047" y="18127"/>
                    <a:pt x="22766" y="17775"/>
                    <a:pt x="24515" y="17775"/>
                  </a:cubicBezTo>
                  <a:close/>
                  <a:moveTo>
                    <a:pt x="54948" y="16815"/>
                  </a:moveTo>
                  <a:cubicBezTo>
                    <a:pt x="56843" y="16815"/>
                    <a:pt x="58677" y="17515"/>
                    <a:pt x="60100" y="19026"/>
                  </a:cubicBezTo>
                  <a:cubicBezTo>
                    <a:pt x="62256" y="21414"/>
                    <a:pt x="62194" y="24780"/>
                    <a:pt x="61527" y="27711"/>
                  </a:cubicBezTo>
                  <a:cubicBezTo>
                    <a:pt x="61326" y="27587"/>
                    <a:pt x="61108" y="27494"/>
                    <a:pt x="60891" y="27385"/>
                  </a:cubicBezTo>
                  <a:cubicBezTo>
                    <a:pt x="60907" y="27354"/>
                    <a:pt x="60938" y="27339"/>
                    <a:pt x="60938" y="27323"/>
                  </a:cubicBezTo>
                  <a:cubicBezTo>
                    <a:pt x="63027" y="22694"/>
                    <a:pt x="59262" y="17572"/>
                    <a:pt x="54689" y="17572"/>
                  </a:cubicBezTo>
                  <a:cubicBezTo>
                    <a:pt x="53761" y="17572"/>
                    <a:pt x="52801" y="17782"/>
                    <a:pt x="51849" y="18250"/>
                  </a:cubicBezTo>
                  <a:cubicBezTo>
                    <a:pt x="51681" y="18335"/>
                    <a:pt x="51779" y="18585"/>
                    <a:pt x="51938" y="18585"/>
                  </a:cubicBezTo>
                  <a:cubicBezTo>
                    <a:pt x="51954" y="18585"/>
                    <a:pt x="51971" y="18582"/>
                    <a:pt x="51989" y="18576"/>
                  </a:cubicBezTo>
                  <a:cubicBezTo>
                    <a:pt x="52795" y="18327"/>
                    <a:pt x="53586" y="18210"/>
                    <a:pt x="54343" y="18210"/>
                  </a:cubicBezTo>
                  <a:cubicBezTo>
                    <a:pt x="58815" y="18210"/>
                    <a:pt x="62110" y="22276"/>
                    <a:pt x="60426" y="27091"/>
                  </a:cubicBezTo>
                  <a:lnTo>
                    <a:pt x="60426" y="27106"/>
                  </a:lnTo>
                  <a:cubicBezTo>
                    <a:pt x="58659" y="26147"/>
                    <a:pt x="56934" y="25116"/>
                    <a:pt x="55040" y="25116"/>
                  </a:cubicBezTo>
                  <a:cubicBezTo>
                    <a:pt x="54606" y="25116"/>
                    <a:pt x="54164" y="25170"/>
                    <a:pt x="53710" y="25292"/>
                  </a:cubicBezTo>
                  <a:cubicBezTo>
                    <a:pt x="53927" y="22469"/>
                    <a:pt x="52128" y="20127"/>
                    <a:pt x="51368" y="17568"/>
                  </a:cubicBezTo>
                  <a:lnTo>
                    <a:pt x="51368" y="17568"/>
                  </a:lnTo>
                  <a:cubicBezTo>
                    <a:pt x="51394" y="17574"/>
                    <a:pt x="51420" y="17578"/>
                    <a:pt x="51444" y="17578"/>
                  </a:cubicBezTo>
                  <a:cubicBezTo>
                    <a:pt x="51479" y="17578"/>
                    <a:pt x="51512" y="17571"/>
                    <a:pt x="51539" y="17552"/>
                  </a:cubicBezTo>
                  <a:cubicBezTo>
                    <a:pt x="52646" y="17069"/>
                    <a:pt x="53808" y="16815"/>
                    <a:pt x="54948" y="16815"/>
                  </a:cubicBezTo>
                  <a:close/>
                  <a:moveTo>
                    <a:pt x="30932" y="17253"/>
                  </a:moveTo>
                  <a:cubicBezTo>
                    <a:pt x="30980" y="17253"/>
                    <a:pt x="31030" y="17255"/>
                    <a:pt x="31082" y="17258"/>
                  </a:cubicBezTo>
                  <a:cubicBezTo>
                    <a:pt x="32121" y="17320"/>
                    <a:pt x="33874" y="18312"/>
                    <a:pt x="34742" y="18700"/>
                  </a:cubicBezTo>
                  <a:cubicBezTo>
                    <a:pt x="36076" y="19289"/>
                    <a:pt x="36929" y="19631"/>
                    <a:pt x="37410" y="21104"/>
                  </a:cubicBezTo>
                  <a:cubicBezTo>
                    <a:pt x="38139" y="23229"/>
                    <a:pt x="37984" y="25679"/>
                    <a:pt x="37922" y="27928"/>
                  </a:cubicBezTo>
                  <a:cubicBezTo>
                    <a:pt x="37281" y="27516"/>
                    <a:pt x="36542" y="27286"/>
                    <a:pt x="35795" y="27286"/>
                  </a:cubicBezTo>
                  <a:cubicBezTo>
                    <a:pt x="35474" y="27286"/>
                    <a:pt x="35152" y="27328"/>
                    <a:pt x="34835" y="27417"/>
                  </a:cubicBezTo>
                  <a:cubicBezTo>
                    <a:pt x="34758" y="27013"/>
                    <a:pt x="34649" y="26610"/>
                    <a:pt x="34540" y="26191"/>
                  </a:cubicBezTo>
                  <a:cubicBezTo>
                    <a:pt x="34432" y="25726"/>
                    <a:pt x="34385" y="25230"/>
                    <a:pt x="34215" y="24795"/>
                  </a:cubicBezTo>
                  <a:cubicBezTo>
                    <a:pt x="34540" y="24547"/>
                    <a:pt x="34804" y="24222"/>
                    <a:pt x="34897" y="23818"/>
                  </a:cubicBezTo>
                  <a:cubicBezTo>
                    <a:pt x="35145" y="22686"/>
                    <a:pt x="34277" y="21756"/>
                    <a:pt x="33253" y="21507"/>
                  </a:cubicBezTo>
                  <a:cubicBezTo>
                    <a:pt x="33224" y="21504"/>
                    <a:pt x="33197" y="21502"/>
                    <a:pt x="33173" y="21502"/>
                  </a:cubicBezTo>
                  <a:cubicBezTo>
                    <a:pt x="33093" y="21502"/>
                    <a:pt x="33037" y="21522"/>
                    <a:pt x="32990" y="21569"/>
                  </a:cubicBezTo>
                  <a:cubicBezTo>
                    <a:pt x="32136" y="21569"/>
                    <a:pt x="31268" y="22050"/>
                    <a:pt x="31051" y="22934"/>
                  </a:cubicBezTo>
                  <a:cubicBezTo>
                    <a:pt x="30818" y="23973"/>
                    <a:pt x="31780" y="24857"/>
                    <a:pt x="32726" y="25075"/>
                  </a:cubicBezTo>
                  <a:cubicBezTo>
                    <a:pt x="32862" y="25107"/>
                    <a:pt x="33003" y="25123"/>
                    <a:pt x="33145" y="25123"/>
                  </a:cubicBezTo>
                  <a:cubicBezTo>
                    <a:pt x="33343" y="25123"/>
                    <a:pt x="33544" y="25091"/>
                    <a:pt x="33734" y="25028"/>
                  </a:cubicBezTo>
                  <a:cubicBezTo>
                    <a:pt x="33765" y="25850"/>
                    <a:pt x="34106" y="26796"/>
                    <a:pt x="34494" y="27525"/>
                  </a:cubicBezTo>
                  <a:lnTo>
                    <a:pt x="34199" y="27649"/>
                  </a:lnTo>
                  <a:cubicBezTo>
                    <a:pt x="33346" y="28083"/>
                    <a:pt x="32803" y="28626"/>
                    <a:pt x="32509" y="29200"/>
                  </a:cubicBezTo>
                  <a:cubicBezTo>
                    <a:pt x="30260" y="27572"/>
                    <a:pt x="27716" y="25695"/>
                    <a:pt x="28414" y="22515"/>
                  </a:cubicBezTo>
                  <a:cubicBezTo>
                    <a:pt x="28647" y="21414"/>
                    <a:pt x="29236" y="20329"/>
                    <a:pt x="29562" y="19243"/>
                  </a:cubicBezTo>
                  <a:cubicBezTo>
                    <a:pt x="29875" y="18141"/>
                    <a:pt x="29773" y="17253"/>
                    <a:pt x="30932" y="17253"/>
                  </a:cubicBezTo>
                  <a:close/>
                  <a:moveTo>
                    <a:pt x="48961" y="17527"/>
                  </a:moveTo>
                  <a:cubicBezTo>
                    <a:pt x="49023" y="17527"/>
                    <a:pt x="49071" y="17535"/>
                    <a:pt x="49104" y="17552"/>
                  </a:cubicBezTo>
                  <a:cubicBezTo>
                    <a:pt x="49166" y="17568"/>
                    <a:pt x="49662" y="19507"/>
                    <a:pt x="49740" y="19708"/>
                  </a:cubicBezTo>
                  <a:cubicBezTo>
                    <a:pt x="50128" y="20639"/>
                    <a:pt x="50686" y="21492"/>
                    <a:pt x="50965" y="22469"/>
                  </a:cubicBezTo>
                  <a:cubicBezTo>
                    <a:pt x="51896" y="25928"/>
                    <a:pt x="48809" y="27882"/>
                    <a:pt x="46467" y="29665"/>
                  </a:cubicBezTo>
                  <a:cubicBezTo>
                    <a:pt x="46250" y="29061"/>
                    <a:pt x="45909" y="28518"/>
                    <a:pt x="45382" y="28099"/>
                  </a:cubicBezTo>
                  <a:cubicBezTo>
                    <a:pt x="45165" y="27928"/>
                    <a:pt x="44963" y="27804"/>
                    <a:pt x="44730" y="27696"/>
                  </a:cubicBezTo>
                  <a:cubicBezTo>
                    <a:pt x="45009" y="26889"/>
                    <a:pt x="45289" y="26160"/>
                    <a:pt x="45738" y="25400"/>
                  </a:cubicBezTo>
                  <a:cubicBezTo>
                    <a:pt x="45754" y="25369"/>
                    <a:pt x="45769" y="25323"/>
                    <a:pt x="45769" y="25292"/>
                  </a:cubicBezTo>
                  <a:cubicBezTo>
                    <a:pt x="45965" y="25357"/>
                    <a:pt x="46169" y="25388"/>
                    <a:pt x="46373" y="25388"/>
                  </a:cubicBezTo>
                  <a:cubicBezTo>
                    <a:pt x="47142" y="25388"/>
                    <a:pt x="47913" y="24948"/>
                    <a:pt x="48220" y="24237"/>
                  </a:cubicBezTo>
                  <a:cubicBezTo>
                    <a:pt x="48639" y="23244"/>
                    <a:pt x="48096" y="22112"/>
                    <a:pt x="47150" y="21693"/>
                  </a:cubicBezTo>
                  <a:cubicBezTo>
                    <a:pt x="47150" y="21693"/>
                    <a:pt x="47150" y="21678"/>
                    <a:pt x="47119" y="21678"/>
                  </a:cubicBezTo>
                  <a:cubicBezTo>
                    <a:pt x="46876" y="21548"/>
                    <a:pt x="46613" y="21489"/>
                    <a:pt x="46349" y="21489"/>
                  </a:cubicBezTo>
                  <a:cubicBezTo>
                    <a:pt x="45633" y="21489"/>
                    <a:pt x="44916" y="21929"/>
                    <a:pt x="44622" y="22609"/>
                  </a:cubicBezTo>
                  <a:cubicBezTo>
                    <a:pt x="44234" y="23462"/>
                    <a:pt x="44575" y="24532"/>
                    <a:pt x="45304" y="25059"/>
                  </a:cubicBezTo>
                  <a:lnTo>
                    <a:pt x="45242" y="25106"/>
                  </a:lnTo>
                  <a:cubicBezTo>
                    <a:pt x="44777" y="25804"/>
                    <a:pt x="44389" y="26703"/>
                    <a:pt x="44312" y="27556"/>
                  </a:cubicBezTo>
                  <a:cubicBezTo>
                    <a:pt x="43981" y="27446"/>
                    <a:pt x="43636" y="27389"/>
                    <a:pt x="43291" y="27389"/>
                  </a:cubicBezTo>
                  <a:cubicBezTo>
                    <a:pt x="42763" y="27389"/>
                    <a:pt x="42237" y="27523"/>
                    <a:pt x="41768" y="27804"/>
                  </a:cubicBezTo>
                  <a:cubicBezTo>
                    <a:pt x="41721" y="27851"/>
                    <a:pt x="41659" y="27882"/>
                    <a:pt x="41582" y="27928"/>
                  </a:cubicBezTo>
                  <a:cubicBezTo>
                    <a:pt x="41597" y="24702"/>
                    <a:pt x="41489" y="20809"/>
                    <a:pt x="44792" y="19057"/>
                  </a:cubicBezTo>
                  <a:cubicBezTo>
                    <a:pt x="45310" y="18798"/>
                    <a:pt x="48184" y="17527"/>
                    <a:pt x="48961" y="17527"/>
                  </a:cubicBezTo>
                  <a:close/>
                  <a:moveTo>
                    <a:pt x="76483" y="21818"/>
                  </a:moveTo>
                  <a:cubicBezTo>
                    <a:pt x="77542" y="21818"/>
                    <a:pt x="78423" y="22019"/>
                    <a:pt x="77936" y="23012"/>
                  </a:cubicBezTo>
                  <a:cubicBezTo>
                    <a:pt x="77145" y="24609"/>
                    <a:pt x="74369" y="26579"/>
                    <a:pt x="72958" y="27773"/>
                  </a:cubicBezTo>
                  <a:cubicBezTo>
                    <a:pt x="70290" y="29960"/>
                    <a:pt x="67250" y="31123"/>
                    <a:pt x="63838" y="31496"/>
                  </a:cubicBezTo>
                  <a:cubicBezTo>
                    <a:pt x="64226" y="30798"/>
                    <a:pt x="64738" y="30115"/>
                    <a:pt x="65451" y="29433"/>
                  </a:cubicBezTo>
                  <a:cubicBezTo>
                    <a:pt x="65699" y="29200"/>
                    <a:pt x="65513" y="28797"/>
                    <a:pt x="65172" y="28797"/>
                  </a:cubicBezTo>
                  <a:cubicBezTo>
                    <a:pt x="64148" y="28766"/>
                    <a:pt x="63156" y="28471"/>
                    <a:pt x="62210" y="28037"/>
                  </a:cubicBezTo>
                  <a:cubicBezTo>
                    <a:pt x="64071" y="25385"/>
                    <a:pt x="66630" y="23446"/>
                    <a:pt x="69778" y="22546"/>
                  </a:cubicBezTo>
                  <a:cubicBezTo>
                    <a:pt x="71298" y="22128"/>
                    <a:pt x="72911" y="21926"/>
                    <a:pt x="74509" y="21911"/>
                  </a:cubicBezTo>
                  <a:cubicBezTo>
                    <a:pt x="75019" y="21904"/>
                    <a:pt x="75789" y="21818"/>
                    <a:pt x="76483" y="21818"/>
                  </a:cubicBezTo>
                  <a:close/>
                  <a:moveTo>
                    <a:pt x="5847" y="24177"/>
                  </a:moveTo>
                  <a:cubicBezTo>
                    <a:pt x="10174" y="24177"/>
                    <a:pt x="14357" y="25162"/>
                    <a:pt x="18426" y="27075"/>
                  </a:cubicBezTo>
                  <a:cubicBezTo>
                    <a:pt x="18426" y="27091"/>
                    <a:pt x="18457" y="27106"/>
                    <a:pt x="18457" y="27106"/>
                  </a:cubicBezTo>
                  <a:cubicBezTo>
                    <a:pt x="17162" y="27655"/>
                    <a:pt x="15821" y="28084"/>
                    <a:pt x="14230" y="28084"/>
                  </a:cubicBezTo>
                  <a:cubicBezTo>
                    <a:pt x="14202" y="28084"/>
                    <a:pt x="14174" y="28084"/>
                    <a:pt x="14145" y="28083"/>
                  </a:cubicBezTo>
                  <a:cubicBezTo>
                    <a:pt x="13804" y="28083"/>
                    <a:pt x="13680" y="28471"/>
                    <a:pt x="13882" y="28719"/>
                  </a:cubicBezTo>
                  <a:cubicBezTo>
                    <a:pt x="14533" y="29495"/>
                    <a:pt x="14936" y="30503"/>
                    <a:pt x="15293" y="31589"/>
                  </a:cubicBezTo>
                  <a:cubicBezTo>
                    <a:pt x="9725" y="31496"/>
                    <a:pt x="4917" y="28967"/>
                    <a:pt x="1412" y="24671"/>
                  </a:cubicBezTo>
                  <a:lnTo>
                    <a:pt x="1412" y="24516"/>
                  </a:lnTo>
                  <a:cubicBezTo>
                    <a:pt x="2908" y="24289"/>
                    <a:pt x="4386" y="24177"/>
                    <a:pt x="5847" y="24177"/>
                  </a:cubicBezTo>
                  <a:close/>
                  <a:moveTo>
                    <a:pt x="29019" y="13954"/>
                  </a:moveTo>
                  <a:cubicBezTo>
                    <a:pt x="30027" y="15040"/>
                    <a:pt x="31206" y="15815"/>
                    <a:pt x="32648" y="16420"/>
                  </a:cubicBezTo>
                  <a:cubicBezTo>
                    <a:pt x="34897" y="17351"/>
                    <a:pt x="39085" y="17676"/>
                    <a:pt x="39860" y="20375"/>
                  </a:cubicBezTo>
                  <a:cubicBezTo>
                    <a:pt x="39814" y="20422"/>
                    <a:pt x="39814" y="20437"/>
                    <a:pt x="39814" y="20453"/>
                  </a:cubicBezTo>
                  <a:cubicBezTo>
                    <a:pt x="39581" y="23291"/>
                    <a:pt x="39007" y="26688"/>
                    <a:pt x="39395" y="29588"/>
                  </a:cubicBezTo>
                  <a:cubicBezTo>
                    <a:pt x="39240" y="29247"/>
                    <a:pt x="39023" y="28905"/>
                    <a:pt x="38790" y="28626"/>
                  </a:cubicBezTo>
                  <a:cubicBezTo>
                    <a:pt x="38728" y="28549"/>
                    <a:pt x="38651" y="28487"/>
                    <a:pt x="38573" y="28409"/>
                  </a:cubicBezTo>
                  <a:cubicBezTo>
                    <a:pt x="38588" y="28363"/>
                    <a:pt x="38588" y="28332"/>
                    <a:pt x="38588" y="28285"/>
                  </a:cubicBezTo>
                  <a:cubicBezTo>
                    <a:pt x="38651" y="25974"/>
                    <a:pt x="39255" y="22050"/>
                    <a:pt x="37922" y="19972"/>
                  </a:cubicBezTo>
                  <a:cubicBezTo>
                    <a:pt x="36526" y="17801"/>
                    <a:pt x="32214" y="16870"/>
                    <a:pt x="29981" y="16188"/>
                  </a:cubicBezTo>
                  <a:cubicBezTo>
                    <a:pt x="29953" y="16176"/>
                    <a:pt x="29924" y="16171"/>
                    <a:pt x="29895" y="16171"/>
                  </a:cubicBezTo>
                  <a:cubicBezTo>
                    <a:pt x="29763" y="16171"/>
                    <a:pt x="29631" y="16278"/>
                    <a:pt x="29593" y="16405"/>
                  </a:cubicBezTo>
                  <a:cubicBezTo>
                    <a:pt x="29190" y="18173"/>
                    <a:pt x="28693" y="19848"/>
                    <a:pt x="28088" y="21554"/>
                  </a:cubicBezTo>
                  <a:cubicBezTo>
                    <a:pt x="27716" y="22562"/>
                    <a:pt x="27266" y="23632"/>
                    <a:pt x="27530" y="24733"/>
                  </a:cubicBezTo>
                  <a:cubicBezTo>
                    <a:pt x="28026" y="26858"/>
                    <a:pt x="30586" y="28518"/>
                    <a:pt x="32354" y="29495"/>
                  </a:cubicBezTo>
                  <a:cubicBezTo>
                    <a:pt x="32369" y="29495"/>
                    <a:pt x="32369" y="29495"/>
                    <a:pt x="32385" y="29510"/>
                  </a:cubicBezTo>
                  <a:cubicBezTo>
                    <a:pt x="32152" y="30208"/>
                    <a:pt x="32230" y="30968"/>
                    <a:pt x="32524" y="31744"/>
                  </a:cubicBezTo>
                  <a:cubicBezTo>
                    <a:pt x="30834" y="29774"/>
                    <a:pt x="29050" y="27897"/>
                    <a:pt x="27158" y="26191"/>
                  </a:cubicBezTo>
                  <a:cubicBezTo>
                    <a:pt x="27235" y="26067"/>
                    <a:pt x="27235" y="25881"/>
                    <a:pt x="27065" y="25788"/>
                  </a:cubicBezTo>
                  <a:cubicBezTo>
                    <a:pt x="27034" y="25772"/>
                    <a:pt x="27018" y="25772"/>
                    <a:pt x="27003" y="25757"/>
                  </a:cubicBezTo>
                  <a:cubicBezTo>
                    <a:pt x="26227" y="23244"/>
                    <a:pt x="27608" y="21306"/>
                    <a:pt x="28321" y="18995"/>
                  </a:cubicBezTo>
                  <a:cubicBezTo>
                    <a:pt x="28817" y="17351"/>
                    <a:pt x="29019" y="15676"/>
                    <a:pt x="29019" y="13954"/>
                  </a:cubicBezTo>
                  <a:close/>
                  <a:moveTo>
                    <a:pt x="50360" y="15102"/>
                  </a:moveTo>
                  <a:lnTo>
                    <a:pt x="50360" y="15102"/>
                  </a:lnTo>
                  <a:cubicBezTo>
                    <a:pt x="50205" y="18778"/>
                    <a:pt x="53354" y="21616"/>
                    <a:pt x="53043" y="25338"/>
                  </a:cubicBezTo>
                  <a:cubicBezTo>
                    <a:pt x="50732" y="27820"/>
                    <a:pt x="48406" y="30286"/>
                    <a:pt x="46219" y="32860"/>
                  </a:cubicBezTo>
                  <a:cubicBezTo>
                    <a:pt x="46250" y="32767"/>
                    <a:pt x="46312" y="32674"/>
                    <a:pt x="46343" y="32566"/>
                  </a:cubicBezTo>
                  <a:cubicBezTo>
                    <a:pt x="46638" y="31852"/>
                    <a:pt x="46715" y="31061"/>
                    <a:pt x="46607" y="30317"/>
                  </a:cubicBezTo>
                  <a:cubicBezTo>
                    <a:pt x="46638" y="30301"/>
                    <a:pt x="46669" y="30301"/>
                    <a:pt x="46700" y="30286"/>
                  </a:cubicBezTo>
                  <a:cubicBezTo>
                    <a:pt x="48623" y="28797"/>
                    <a:pt x="51136" y="27277"/>
                    <a:pt x="51679" y="24702"/>
                  </a:cubicBezTo>
                  <a:cubicBezTo>
                    <a:pt x="52283" y="21833"/>
                    <a:pt x="49740" y="19600"/>
                    <a:pt x="49693" y="16792"/>
                  </a:cubicBezTo>
                  <a:cubicBezTo>
                    <a:pt x="49693" y="16619"/>
                    <a:pt x="49548" y="16498"/>
                    <a:pt x="49396" y="16498"/>
                  </a:cubicBezTo>
                  <a:cubicBezTo>
                    <a:pt x="49344" y="16498"/>
                    <a:pt x="49291" y="16512"/>
                    <a:pt x="49244" y="16544"/>
                  </a:cubicBezTo>
                  <a:cubicBezTo>
                    <a:pt x="47150" y="17754"/>
                    <a:pt x="43707" y="18095"/>
                    <a:pt x="42311" y="20236"/>
                  </a:cubicBezTo>
                  <a:cubicBezTo>
                    <a:pt x="40992" y="22298"/>
                    <a:pt x="41039" y="25509"/>
                    <a:pt x="41054" y="27913"/>
                  </a:cubicBezTo>
                  <a:cubicBezTo>
                    <a:pt x="40961" y="28021"/>
                    <a:pt x="40977" y="28176"/>
                    <a:pt x="41086" y="28270"/>
                  </a:cubicBezTo>
                  <a:lnTo>
                    <a:pt x="41086" y="28301"/>
                  </a:lnTo>
                  <a:cubicBezTo>
                    <a:pt x="40372" y="28967"/>
                    <a:pt x="39984" y="29852"/>
                    <a:pt x="39752" y="30813"/>
                  </a:cubicBezTo>
                  <a:cubicBezTo>
                    <a:pt x="39752" y="30782"/>
                    <a:pt x="39736" y="30767"/>
                    <a:pt x="39736" y="30751"/>
                  </a:cubicBezTo>
                  <a:cubicBezTo>
                    <a:pt x="40124" y="29216"/>
                    <a:pt x="40015" y="27572"/>
                    <a:pt x="40062" y="26005"/>
                  </a:cubicBezTo>
                  <a:cubicBezTo>
                    <a:pt x="40139" y="24268"/>
                    <a:pt x="40264" y="22546"/>
                    <a:pt x="40403" y="20825"/>
                  </a:cubicBezTo>
                  <a:cubicBezTo>
                    <a:pt x="41985" y="18669"/>
                    <a:pt x="43769" y="17242"/>
                    <a:pt x="46390" y="16498"/>
                  </a:cubicBezTo>
                  <a:cubicBezTo>
                    <a:pt x="47801" y="16095"/>
                    <a:pt x="49119" y="15862"/>
                    <a:pt x="50360" y="15102"/>
                  </a:cubicBezTo>
                  <a:close/>
                  <a:moveTo>
                    <a:pt x="23529" y="31356"/>
                  </a:moveTo>
                  <a:cubicBezTo>
                    <a:pt x="24009" y="31387"/>
                    <a:pt x="24506" y="31589"/>
                    <a:pt x="24738" y="32085"/>
                  </a:cubicBezTo>
                  <a:cubicBezTo>
                    <a:pt x="25033" y="32752"/>
                    <a:pt x="24661" y="33620"/>
                    <a:pt x="23978" y="33837"/>
                  </a:cubicBezTo>
                  <a:cubicBezTo>
                    <a:pt x="23861" y="33873"/>
                    <a:pt x="23738" y="33891"/>
                    <a:pt x="23615" y="33891"/>
                  </a:cubicBezTo>
                  <a:cubicBezTo>
                    <a:pt x="23156" y="33891"/>
                    <a:pt x="22694" y="33649"/>
                    <a:pt x="22474" y="33233"/>
                  </a:cubicBezTo>
                  <a:cubicBezTo>
                    <a:pt x="22257" y="32845"/>
                    <a:pt x="22272" y="32380"/>
                    <a:pt x="22505" y="32007"/>
                  </a:cubicBezTo>
                  <a:cubicBezTo>
                    <a:pt x="22722" y="31682"/>
                    <a:pt x="23048" y="31604"/>
                    <a:pt x="23420" y="31511"/>
                  </a:cubicBezTo>
                  <a:cubicBezTo>
                    <a:pt x="23498" y="31480"/>
                    <a:pt x="23529" y="31433"/>
                    <a:pt x="23529" y="31356"/>
                  </a:cubicBezTo>
                  <a:close/>
                  <a:moveTo>
                    <a:pt x="43480" y="28140"/>
                  </a:moveTo>
                  <a:cubicBezTo>
                    <a:pt x="46133" y="28140"/>
                    <a:pt x="46529" y="31412"/>
                    <a:pt x="45227" y="33372"/>
                  </a:cubicBezTo>
                  <a:cubicBezTo>
                    <a:pt x="45071" y="33589"/>
                    <a:pt x="44885" y="33822"/>
                    <a:pt x="44653" y="34024"/>
                  </a:cubicBezTo>
                  <a:cubicBezTo>
                    <a:pt x="43490" y="33000"/>
                    <a:pt x="42047" y="32318"/>
                    <a:pt x="40512" y="32178"/>
                  </a:cubicBezTo>
                  <a:cubicBezTo>
                    <a:pt x="40341" y="32162"/>
                    <a:pt x="40170" y="32162"/>
                    <a:pt x="39969" y="32162"/>
                  </a:cubicBezTo>
                  <a:cubicBezTo>
                    <a:pt x="39969" y="32131"/>
                    <a:pt x="39969" y="32085"/>
                    <a:pt x="39953" y="32023"/>
                  </a:cubicBezTo>
                  <a:cubicBezTo>
                    <a:pt x="40403" y="30286"/>
                    <a:pt x="40946" y="28440"/>
                    <a:pt x="42978" y="28176"/>
                  </a:cubicBezTo>
                  <a:cubicBezTo>
                    <a:pt x="43153" y="28152"/>
                    <a:pt x="43321" y="28140"/>
                    <a:pt x="43480" y="28140"/>
                  </a:cubicBezTo>
                  <a:close/>
                  <a:moveTo>
                    <a:pt x="1660" y="25633"/>
                  </a:moveTo>
                  <a:cubicBezTo>
                    <a:pt x="4343" y="29092"/>
                    <a:pt x="8283" y="31294"/>
                    <a:pt x="12548" y="31976"/>
                  </a:cubicBezTo>
                  <a:cubicBezTo>
                    <a:pt x="9927" y="32209"/>
                    <a:pt x="7244" y="33062"/>
                    <a:pt x="5026" y="34287"/>
                  </a:cubicBezTo>
                  <a:cubicBezTo>
                    <a:pt x="4452" y="33124"/>
                    <a:pt x="4018" y="31821"/>
                    <a:pt x="3630" y="30518"/>
                  </a:cubicBezTo>
                  <a:cubicBezTo>
                    <a:pt x="3413" y="29836"/>
                    <a:pt x="2187" y="27246"/>
                    <a:pt x="1660" y="25633"/>
                  </a:cubicBezTo>
                  <a:close/>
                  <a:moveTo>
                    <a:pt x="56021" y="31528"/>
                  </a:moveTo>
                  <a:cubicBezTo>
                    <a:pt x="56400" y="31528"/>
                    <a:pt x="56739" y="31657"/>
                    <a:pt x="56936" y="31961"/>
                  </a:cubicBezTo>
                  <a:cubicBezTo>
                    <a:pt x="56936" y="32054"/>
                    <a:pt x="56983" y="32147"/>
                    <a:pt x="57076" y="32209"/>
                  </a:cubicBezTo>
                  <a:cubicBezTo>
                    <a:pt x="57789" y="32752"/>
                    <a:pt x="57448" y="33775"/>
                    <a:pt x="56719" y="34117"/>
                  </a:cubicBezTo>
                  <a:cubicBezTo>
                    <a:pt x="56451" y="34251"/>
                    <a:pt x="56079" y="34325"/>
                    <a:pt x="55699" y="34325"/>
                  </a:cubicBezTo>
                  <a:cubicBezTo>
                    <a:pt x="55156" y="34325"/>
                    <a:pt x="54594" y="34175"/>
                    <a:pt x="54284" y="33837"/>
                  </a:cubicBezTo>
                  <a:cubicBezTo>
                    <a:pt x="53301" y="32749"/>
                    <a:pt x="54853" y="31528"/>
                    <a:pt x="56021" y="31528"/>
                  </a:cubicBezTo>
                  <a:close/>
                  <a:moveTo>
                    <a:pt x="78029" y="23911"/>
                  </a:moveTo>
                  <a:cubicBezTo>
                    <a:pt x="77192" y="26021"/>
                    <a:pt x="77192" y="28037"/>
                    <a:pt x="76882" y="30379"/>
                  </a:cubicBezTo>
                  <a:cubicBezTo>
                    <a:pt x="76665" y="32007"/>
                    <a:pt x="76215" y="33326"/>
                    <a:pt x="75501" y="34411"/>
                  </a:cubicBezTo>
                  <a:cubicBezTo>
                    <a:pt x="75501" y="34396"/>
                    <a:pt x="75486" y="34396"/>
                    <a:pt x="75486" y="34380"/>
                  </a:cubicBezTo>
                  <a:cubicBezTo>
                    <a:pt x="73237" y="32287"/>
                    <a:pt x="69422" y="31806"/>
                    <a:pt x="66165" y="31775"/>
                  </a:cubicBezTo>
                  <a:cubicBezTo>
                    <a:pt x="71004" y="30611"/>
                    <a:pt x="74462" y="27417"/>
                    <a:pt x="78029" y="23911"/>
                  </a:cubicBezTo>
                  <a:close/>
                  <a:moveTo>
                    <a:pt x="36070" y="27801"/>
                  </a:moveTo>
                  <a:cubicBezTo>
                    <a:pt x="37938" y="27801"/>
                    <a:pt x="39152" y="30098"/>
                    <a:pt x="39317" y="32162"/>
                  </a:cubicBezTo>
                  <a:cubicBezTo>
                    <a:pt x="37332" y="32287"/>
                    <a:pt x="35828" y="33202"/>
                    <a:pt x="34820" y="34489"/>
                  </a:cubicBezTo>
                  <a:cubicBezTo>
                    <a:pt x="34773" y="34473"/>
                    <a:pt x="34758" y="34458"/>
                    <a:pt x="34727" y="34442"/>
                  </a:cubicBezTo>
                  <a:cubicBezTo>
                    <a:pt x="33036" y="32442"/>
                    <a:pt x="31981" y="30177"/>
                    <a:pt x="34122" y="28564"/>
                  </a:cubicBezTo>
                  <a:cubicBezTo>
                    <a:pt x="34828" y="28029"/>
                    <a:pt x="35481" y="27801"/>
                    <a:pt x="36070" y="27801"/>
                  </a:cubicBezTo>
                  <a:close/>
                  <a:moveTo>
                    <a:pt x="54800" y="27777"/>
                  </a:moveTo>
                  <a:cubicBezTo>
                    <a:pt x="56166" y="27777"/>
                    <a:pt x="57475" y="28462"/>
                    <a:pt x="58797" y="29154"/>
                  </a:cubicBezTo>
                  <a:cubicBezTo>
                    <a:pt x="59278" y="29433"/>
                    <a:pt x="61357" y="29960"/>
                    <a:pt x="61527" y="30193"/>
                  </a:cubicBezTo>
                  <a:cubicBezTo>
                    <a:pt x="61605" y="30301"/>
                    <a:pt x="61667" y="30379"/>
                    <a:pt x="61729" y="30410"/>
                  </a:cubicBezTo>
                  <a:lnTo>
                    <a:pt x="61729" y="30503"/>
                  </a:lnTo>
                  <a:cubicBezTo>
                    <a:pt x="61744" y="30736"/>
                    <a:pt x="61062" y="31666"/>
                    <a:pt x="60969" y="31914"/>
                  </a:cubicBezTo>
                  <a:cubicBezTo>
                    <a:pt x="60643" y="32705"/>
                    <a:pt x="60488" y="33558"/>
                    <a:pt x="60193" y="34380"/>
                  </a:cubicBezTo>
                  <a:cubicBezTo>
                    <a:pt x="59355" y="36743"/>
                    <a:pt x="57340" y="37358"/>
                    <a:pt x="55147" y="37358"/>
                  </a:cubicBezTo>
                  <a:cubicBezTo>
                    <a:pt x="53727" y="37358"/>
                    <a:pt x="52232" y="37100"/>
                    <a:pt x="50934" y="36893"/>
                  </a:cubicBezTo>
                  <a:cubicBezTo>
                    <a:pt x="51446" y="36117"/>
                    <a:pt x="51663" y="35233"/>
                    <a:pt x="51430" y="34318"/>
                  </a:cubicBezTo>
                  <a:cubicBezTo>
                    <a:pt x="52113" y="34179"/>
                    <a:pt x="52811" y="33962"/>
                    <a:pt x="53416" y="33636"/>
                  </a:cubicBezTo>
                  <a:cubicBezTo>
                    <a:pt x="53462" y="33806"/>
                    <a:pt x="53540" y="33993"/>
                    <a:pt x="53664" y="34163"/>
                  </a:cubicBezTo>
                  <a:cubicBezTo>
                    <a:pt x="54087" y="34759"/>
                    <a:pt x="54889" y="35032"/>
                    <a:pt x="55686" y="35032"/>
                  </a:cubicBezTo>
                  <a:cubicBezTo>
                    <a:pt x="56321" y="35032"/>
                    <a:pt x="56953" y="34859"/>
                    <a:pt x="57386" y="34535"/>
                  </a:cubicBezTo>
                  <a:cubicBezTo>
                    <a:pt x="58270" y="33853"/>
                    <a:pt x="58456" y="32255"/>
                    <a:pt x="57371" y="31697"/>
                  </a:cubicBezTo>
                  <a:lnTo>
                    <a:pt x="57340" y="31697"/>
                  </a:lnTo>
                  <a:cubicBezTo>
                    <a:pt x="57128" y="31129"/>
                    <a:pt x="56497" y="30914"/>
                    <a:pt x="55857" y="30914"/>
                  </a:cubicBezTo>
                  <a:cubicBezTo>
                    <a:pt x="55466" y="30914"/>
                    <a:pt x="55071" y="30994"/>
                    <a:pt x="54765" y="31123"/>
                  </a:cubicBezTo>
                  <a:cubicBezTo>
                    <a:pt x="53958" y="31465"/>
                    <a:pt x="53338" y="32255"/>
                    <a:pt x="53307" y="33109"/>
                  </a:cubicBezTo>
                  <a:cubicBezTo>
                    <a:pt x="53276" y="33109"/>
                    <a:pt x="53230" y="33109"/>
                    <a:pt x="53199" y="33140"/>
                  </a:cubicBezTo>
                  <a:cubicBezTo>
                    <a:pt x="52547" y="33403"/>
                    <a:pt x="51927" y="33729"/>
                    <a:pt x="51275" y="33962"/>
                  </a:cubicBezTo>
                  <a:cubicBezTo>
                    <a:pt x="51260" y="33915"/>
                    <a:pt x="51244" y="33868"/>
                    <a:pt x="51213" y="33806"/>
                  </a:cubicBezTo>
                  <a:cubicBezTo>
                    <a:pt x="50717" y="32752"/>
                    <a:pt x="50019" y="32287"/>
                    <a:pt x="49197" y="32209"/>
                  </a:cubicBezTo>
                  <a:cubicBezTo>
                    <a:pt x="50205" y="30844"/>
                    <a:pt x="51120" y="29340"/>
                    <a:pt x="52594" y="28440"/>
                  </a:cubicBezTo>
                  <a:cubicBezTo>
                    <a:pt x="53351" y="27965"/>
                    <a:pt x="54083" y="27777"/>
                    <a:pt x="54800" y="27777"/>
                  </a:cubicBezTo>
                  <a:close/>
                  <a:moveTo>
                    <a:pt x="24036" y="27706"/>
                  </a:moveTo>
                  <a:cubicBezTo>
                    <a:pt x="24325" y="27706"/>
                    <a:pt x="24584" y="27732"/>
                    <a:pt x="24800" y="27789"/>
                  </a:cubicBezTo>
                  <a:cubicBezTo>
                    <a:pt x="27561" y="28518"/>
                    <a:pt x="29190" y="31682"/>
                    <a:pt x="31190" y="33527"/>
                  </a:cubicBezTo>
                  <a:cubicBezTo>
                    <a:pt x="30337" y="33682"/>
                    <a:pt x="29531" y="34055"/>
                    <a:pt x="28895" y="34628"/>
                  </a:cubicBezTo>
                  <a:cubicBezTo>
                    <a:pt x="27778" y="34024"/>
                    <a:pt x="26553" y="33543"/>
                    <a:pt x="25328" y="33124"/>
                  </a:cubicBezTo>
                  <a:cubicBezTo>
                    <a:pt x="25452" y="32829"/>
                    <a:pt x="25467" y="32504"/>
                    <a:pt x="25390" y="32162"/>
                  </a:cubicBezTo>
                  <a:cubicBezTo>
                    <a:pt x="25193" y="31364"/>
                    <a:pt x="24413" y="30799"/>
                    <a:pt x="23611" y="30799"/>
                  </a:cubicBezTo>
                  <a:cubicBezTo>
                    <a:pt x="23401" y="30799"/>
                    <a:pt x="23189" y="30838"/>
                    <a:pt x="22986" y="30922"/>
                  </a:cubicBezTo>
                  <a:cubicBezTo>
                    <a:pt x="22908" y="30968"/>
                    <a:pt x="22877" y="31046"/>
                    <a:pt x="22893" y="31123"/>
                  </a:cubicBezTo>
                  <a:cubicBezTo>
                    <a:pt x="22117" y="31232"/>
                    <a:pt x="21590" y="32240"/>
                    <a:pt x="21730" y="33000"/>
                  </a:cubicBezTo>
                  <a:cubicBezTo>
                    <a:pt x="21879" y="33881"/>
                    <a:pt x="22727" y="34514"/>
                    <a:pt x="23612" y="34514"/>
                  </a:cubicBezTo>
                  <a:cubicBezTo>
                    <a:pt x="23739" y="34514"/>
                    <a:pt x="23867" y="34501"/>
                    <a:pt x="23994" y="34473"/>
                  </a:cubicBezTo>
                  <a:cubicBezTo>
                    <a:pt x="24521" y="34365"/>
                    <a:pt x="24925" y="34008"/>
                    <a:pt x="25188" y="33558"/>
                  </a:cubicBezTo>
                  <a:cubicBezTo>
                    <a:pt x="26289" y="34070"/>
                    <a:pt x="27391" y="34628"/>
                    <a:pt x="28492" y="35140"/>
                  </a:cubicBezTo>
                  <a:cubicBezTo>
                    <a:pt x="28306" y="35404"/>
                    <a:pt x="28120" y="35683"/>
                    <a:pt x="28011" y="36009"/>
                  </a:cubicBezTo>
                  <a:cubicBezTo>
                    <a:pt x="27763" y="36707"/>
                    <a:pt x="27701" y="37265"/>
                    <a:pt x="27794" y="37746"/>
                  </a:cubicBezTo>
                  <a:cubicBezTo>
                    <a:pt x="25157" y="37281"/>
                    <a:pt x="22102" y="37808"/>
                    <a:pt x="19977" y="35807"/>
                  </a:cubicBezTo>
                  <a:cubicBezTo>
                    <a:pt x="18907" y="34784"/>
                    <a:pt x="16549" y="31061"/>
                    <a:pt x="17620" y="30022"/>
                  </a:cubicBezTo>
                  <a:cubicBezTo>
                    <a:pt x="18806" y="28876"/>
                    <a:pt x="22104" y="27706"/>
                    <a:pt x="24036" y="27706"/>
                  </a:cubicBezTo>
                  <a:close/>
                  <a:moveTo>
                    <a:pt x="40015" y="32907"/>
                  </a:moveTo>
                  <a:cubicBezTo>
                    <a:pt x="40465" y="32907"/>
                    <a:pt x="40899" y="32969"/>
                    <a:pt x="41349" y="33078"/>
                  </a:cubicBezTo>
                  <a:cubicBezTo>
                    <a:pt x="42373" y="33326"/>
                    <a:pt x="43303" y="33853"/>
                    <a:pt x="44094" y="34535"/>
                  </a:cubicBezTo>
                  <a:cubicBezTo>
                    <a:pt x="42885" y="35575"/>
                    <a:pt x="41272" y="36660"/>
                    <a:pt x="41054" y="37885"/>
                  </a:cubicBezTo>
                  <a:cubicBezTo>
                    <a:pt x="40716" y="37650"/>
                    <a:pt x="40293" y="37512"/>
                    <a:pt x="39853" y="37512"/>
                  </a:cubicBezTo>
                  <a:cubicBezTo>
                    <a:pt x="39830" y="37512"/>
                    <a:pt x="39806" y="37512"/>
                    <a:pt x="39783" y="37513"/>
                  </a:cubicBezTo>
                  <a:cubicBezTo>
                    <a:pt x="39845" y="36164"/>
                    <a:pt x="40046" y="34504"/>
                    <a:pt x="40015" y="32907"/>
                  </a:cubicBezTo>
                  <a:close/>
                  <a:moveTo>
                    <a:pt x="39333" y="32938"/>
                  </a:moveTo>
                  <a:cubicBezTo>
                    <a:pt x="39348" y="34489"/>
                    <a:pt x="39240" y="36071"/>
                    <a:pt x="39193" y="37591"/>
                  </a:cubicBezTo>
                  <a:cubicBezTo>
                    <a:pt x="39038" y="37637"/>
                    <a:pt x="38914" y="37715"/>
                    <a:pt x="38759" y="37792"/>
                  </a:cubicBezTo>
                  <a:cubicBezTo>
                    <a:pt x="38697" y="37823"/>
                    <a:pt x="38651" y="37870"/>
                    <a:pt x="38635" y="37932"/>
                  </a:cubicBezTo>
                  <a:cubicBezTo>
                    <a:pt x="38619" y="37948"/>
                    <a:pt x="38588" y="37948"/>
                    <a:pt x="38573" y="37963"/>
                  </a:cubicBezTo>
                  <a:lnTo>
                    <a:pt x="38511" y="37901"/>
                  </a:lnTo>
                  <a:cubicBezTo>
                    <a:pt x="38511" y="37823"/>
                    <a:pt x="38495" y="37730"/>
                    <a:pt x="38402" y="37668"/>
                  </a:cubicBezTo>
                  <a:cubicBezTo>
                    <a:pt x="37363" y="36955"/>
                    <a:pt x="36448" y="35869"/>
                    <a:pt x="35425" y="34985"/>
                  </a:cubicBezTo>
                  <a:cubicBezTo>
                    <a:pt x="36433" y="33853"/>
                    <a:pt x="37797" y="33093"/>
                    <a:pt x="39333" y="32938"/>
                  </a:cubicBezTo>
                  <a:close/>
                  <a:moveTo>
                    <a:pt x="64443" y="32209"/>
                  </a:moveTo>
                  <a:lnTo>
                    <a:pt x="64443" y="32209"/>
                  </a:lnTo>
                  <a:cubicBezTo>
                    <a:pt x="67840" y="32287"/>
                    <a:pt x="72461" y="32519"/>
                    <a:pt x="75052" y="34830"/>
                  </a:cubicBezTo>
                  <a:cubicBezTo>
                    <a:pt x="75083" y="34861"/>
                    <a:pt x="75114" y="34877"/>
                    <a:pt x="75176" y="34877"/>
                  </a:cubicBezTo>
                  <a:cubicBezTo>
                    <a:pt x="73842" y="36660"/>
                    <a:pt x="71794" y="37730"/>
                    <a:pt x="69096" y="38335"/>
                  </a:cubicBezTo>
                  <a:cubicBezTo>
                    <a:pt x="69080" y="38335"/>
                    <a:pt x="69049" y="38335"/>
                    <a:pt x="69034" y="38351"/>
                  </a:cubicBezTo>
                  <a:lnTo>
                    <a:pt x="68801" y="38413"/>
                  </a:lnTo>
                  <a:cubicBezTo>
                    <a:pt x="68584" y="35885"/>
                    <a:pt x="67111" y="33434"/>
                    <a:pt x="64443" y="32209"/>
                  </a:cubicBezTo>
                  <a:close/>
                  <a:moveTo>
                    <a:pt x="48630" y="33026"/>
                  </a:moveTo>
                  <a:cubicBezTo>
                    <a:pt x="49894" y="33026"/>
                    <a:pt x="50987" y="33700"/>
                    <a:pt x="50748" y="35404"/>
                  </a:cubicBezTo>
                  <a:cubicBezTo>
                    <a:pt x="50500" y="37250"/>
                    <a:pt x="49026" y="38180"/>
                    <a:pt x="47243" y="38645"/>
                  </a:cubicBezTo>
                  <a:cubicBezTo>
                    <a:pt x="47010" y="37126"/>
                    <a:pt x="46281" y="35714"/>
                    <a:pt x="45227" y="34597"/>
                  </a:cubicBezTo>
                  <a:cubicBezTo>
                    <a:pt x="45661" y="34225"/>
                    <a:pt x="46080" y="33853"/>
                    <a:pt x="46560" y="33589"/>
                  </a:cubicBezTo>
                  <a:cubicBezTo>
                    <a:pt x="47170" y="33235"/>
                    <a:pt x="47926" y="33026"/>
                    <a:pt x="48630" y="33026"/>
                  </a:cubicBezTo>
                  <a:close/>
                  <a:moveTo>
                    <a:pt x="14797" y="32364"/>
                  </a:moveTo>
                  <a:lnTo>
                    <a:pt x="14797" y="32364"/>
                  </a:lnTo>
                  <a:cubicBezTo>
                    <a:pt x="12362" y="33682"/>
                    <a:pt x="10501" y="35916"/>
                    <a:pt x="10020" y="38676"/>
                  </a:cubicBezTo>
                  <a:cubicBezTo>
                    <a:pt x="7693" y="38041"/>
                    <a:pt x="6282" y="36583"/>
                    <a:pt x="5289" y="34768"/>
                  </a:cubicBezTo>
                  <a:cubicBezTo>
                    <a:pt x="8484" y="33543"/>
                    <a:pt x="11416" y="32860"/>
                    <a:pt x="14797" y="32364"/>
                  </a:cubicBezTo>
                  <a:close/>
                  <a:moveTo>
                    <a:pt x="54226" y="25764"/>
                  </a:moveTo>
                  <a:cubicBezTo>
                    <a:pt x="57969" y="25764"/>
                    <a:pt x="60670" y="28953"/>
                    <a:pt x="64319" y="29464"/>
                  </a:cubicBezTo>
                  <a:cubicBezTo>
                    <a:pt x="63590" y="30270"/>
                    <a:pt x="62970" y="31123"/>
                    <a:pt x="62504" y="32147"/>
                  </a:cubicBezTo>
                  <a:cubicBezTo>
                    <a:pt x="61512" y="34334"/>
                    <a:pt x="61977" y="37405"/>
                    <a:pt x="59511" y="38770"/>
                  </a:cubicBezTo>
                  <a:cubicBezTo>
                    <a:pt x="59495" y="38801"/>
                    <a:pt x="59480" y="38816"/>
                    <a:pt x="59464" y="38816"/>
                  </a:cubicBezTo>
                  <a:cubicBezTo>
                    <a:pt x="59418" y="38801"/>
                    <a:pt x="59356" y="38770"/>
                    <a:pt x="59309" y="38754"/>
                  </a:cubicBezTo>
                  <a:cubicBezTo>
                    <a:pt x="56801" y="38617"/>
                    <a:pt x="54275" y="38479"/>
                    <a:pt x="51758" y="38479"/>
                  </a:cubicBezTo>
                  <a:cubicBezTo>
                    <a:pt x="50867" y="38479"/>
                    <a:pt x="49977" y="38496"/>
                    <a:pt x="49088" y="38537"/>
                  </a:cubicBezTo>
                  <a:cubicBezTo>
                    <a:pt x="49244" y="38459"/>
                    <a:pt x="49399" y="38366"/>
                    <a:pt x="49538" y="38289"/>
                  </a:cubicBezTo>
                  <a:cubicBezTo>
                    <a:pt x="49879" y="38056"/>
                    <a:pt x="50205" y="37792"/>
                    <a:pt x="50484" y="37482"/>
                  </a:cubicBezTo>
                  <a:cubicBezTo>
                    <a:pt x="51915" y="37706"/>
                    <a:pt x="53815" y="38125"/>
                    <a:pt x="55596" y="38125"/>
                  </a:cubicBezTo>
                  <a:cubicBezTo>
                    <a:pt x="56903" y="38125"/>
                    <a:pt x="58147" y="37899"/>
                    <a:pt x="59092" y="37203"/>
                  </a:cubicBezTo>
                  <a:cubicBezTo>
                    <a:pt x="61357" y="35513"/>
                    <a:pt x="60736" y="32069"/>
                    <a:pt x="62799" y="30193"/>
                  </a:cubicBezTo>
                  <a:cubicBezTo>
                    <a:pt x="62985" y="30022"/>
                    <a:pt x="62814" y="29727"/>
                    <a:pt x="62597" y="29696"/>
                  </a:cubicBezTo>
                  <a:cubicBezTo>
                    <a:pt x="59891" y="29475"/>
                    <a:pt x="57688" y="27066"/>
                    <a:pt x="55037" y="27066"/>
                  </a:cubicBezTo>
                  <a:cubicBezTo>
                    <a:pt x="54711" y="27066"/>
                    <a:pt x="54378" y="27102"/>
                    <a:pt x="54036" y="27184"/>
                  </a:cubicBezTo>
                  <a:cubicBezTo>
                    <a:pt x="51570" y="27758"/>
                    <a:pt x="49941" y="30022"/>
                    <a:pt x="48763" y="32100"/>
                  </a:cubicBezTo>
                  <a:cubicBezTo>
                    <a:pt x="48732" y="32147"/>
                    <a:pt x="48732" y="32178"/>
                    <a:pt x="48732" y="32209"/>
                  </a:cubicBezTo>
                  <a:cubicBezTo>
                    <a:pt x="48096" y="32255"/>
                    <a:pt x="47398" y="32519"/>
                    <a:pt x="46715" y="32922"/>
                  </a:cubicBezTo>
                  <a:cubicBezTo>
                    <a:pt x="49026" y="30627"/>
                    <a:pt x="51198" y="28254"/>
                    <a:pt x="53416" y="25866"/>
                  </a:cubicBezTo>
                  <a:cubicBezTo>
                    <a:pt x="53447" y="25850"/>
                    <a:pt x="53462" y="25819"/>
                    <a:pt x="53509" y="25804"/>
                  </a:cubicBezTo>
                  <a:cubicBezTo>
                    <a:pt x="53752" y="25777"/>
                    <a:pt x="53991" y="25764"/>
                    <a:pt x="54226" y="25764"/>
                  </a:cubicBezTo>
                  <a:close/>
                  <a:moveTo>
                    <a:pt x="44668" y="35078"/>
                  </a:moveTo>
                  <a:cubicBezTo>
                    <a:pt x="45614" y="36102"/>
                    <a:pt x="46281" y="37420"/>
                    <a:pt x="46467" y="38801"/>
                  </a:cubicBezTo>
                  <a:cubicBezTo>
                    <a:pt x="45413" y="39007"/>
                    <a:pt x="44289" y="39069"/>
                    <a:pt x="43276" y="39069"/>
                  </a:cubicBezTo>
                  <a:cubicBezTo>
                    <a:pt x="42769" y="39069"/>
                    <a:pt x="42290" y="39054"/>
                    <a:pt x="41861" y="39033"/>
                  </a:cubicBezTo>
                  <a:cubicBezTo>
                    <a:pt x="41830" y="38971"/>
                    <a:pt x="41830" y="38909"/>
                    <a:pt x="41814" y="38832"/>
                  </a:cubicBezTo>
                  <a:cubicBezTo>
                    <a:pt x="41737" y="38614"/>
                    <a:pt x="41644" y="38444"/>
                    <a:pt x="41520" y="38289"/>
                  </a:cubicBezTo>
                  <a:cubicBezTo>
                    <a:pt x="41675" y="38258"/>
                    <a:pt x="41783" y="38072"/>
                    <a:pt x="41737" y="37932"/>
                  </a:cubicBezTo>
                  <a:cubicBezTo>
                    <a:pt x="42714" y="37001"/>
                    <a:pt x="43645" y="36024"/>
                    <a:pt x="44622" y="35109"/>
                  </a:cubicBezTo>
                  <a:lnTo>
                    <a:pt x="44668" y="35078"/>
                  </a:lnTo>
                  <a:close/>
                  <a:moveTo>
                    <a:pt x="34944" y="35544"/>
                  </a:moveTo>
                  <a:cubicBezTo>
                    <a:pt x="35393" y="35885"/>
                    <a:pt x="35843" y="36257"/>
                    <a:pt x="36262" y="36629"/>
                  </a:cubicBezTo>
                  <a:cubicBezTo>
                    <a:pt x="37006" y="37281"/>
                    <a:pt x="37720" y="37808"/>
                    <a:pt x="38263" y="38180"/>
                  </a:cubicBezTo>
                  <a:cubicBezTo>
                    <a:pt x="38077" y="38366"/>
                    <a:pt x="37922" y="38645"/>
                    <a:pt x="37860" y="38940"/>
                  </a:cubicBezTo>
                  <a:cubicBezTo>
                    <a:pt x="36510" y="39064"/>
                    <a:pt x="35145" y="39157"/>
                    <a:pt x="33812" y="39219"/>
                  </a:cubicBezTo>
                  <a:cubicBezTo>
                    <a:pt x="33765" y="37839"/>
                    <a:pt x="34215" y="36583"/>
                    <a:pt x="34944" y="35544"/>
                  </a:cubicBezTo>
                  <a:close/>
                  <a:moveTo>
                    <a:pt x="24621" y="25823"/>
                  </a:moveTo>
                  <a:cubicBezTo>
                    <a:pt x="25302" y="25823"/>
                    <a:pt x="26009" y="25966"/>
                    <a:pt x="26755" y="26315"/>
                  </a:cubicBezTo>
                  <a:cubicBezTo>
                    <a:pt x="28926" y="28812"/>
                    <a:pt x="31175" y="31232"/>
                    <a:pt x="33362" y="33698"/>
                  </a:cubicBezTo>
                  <a:cubicBezTo>
                    <a:pt x="33191" y="33636"/>
                    <a:pt x="33036" y="33574"/>
                    <a:pt x="32865" y="33558"/>
                  </a:cubicBezTo>
                  <a:cubicBezTo>
                    <a:pt x="32524" y="33512"/>
                    <a:pt x="32183" y="33481"/>
                    <a:pt x="31857" y="33481"/>
                  </a:cubicBezTo>
                  <a:cubicBezTo>
                    <a:pt x="31873" y="33388"/>
                    <a:pt x="31857" y="33295"/>
                    <a:pt x="31780" y="33217"/>
                  </a:cubicBezTo>
                  <a:cubicBezTo>
                    <a:pt x="29531" y="31201"/>
                    <a:pt x="27840" y="27727"/>
                    <a:pt x="24599" y="27122"/>
                  </a:cubicBezTo>
                  <a:cubicBezTo>
                    <a:pt x="24305" y="27067"/>
                    <a:pt x="24016" y="27042"/>
                    <a:pt x="23730" y="27042"/>
                  </a:cubicBezTo>
                  <a:cubicBezTo>
                    <a:pt x="21089" y="27042"/>
                    <a:pt x="18763" y="29175"/>
                    <a:pt x="16286" y="29805"/>
                  </a:cubicBezTo>
                  <a:cubicBezTo>
                    <a:pt x="16084" y="29836"/>
                    <a:pt x="15991" y="30100"/>
                    <a:pt x="16115" y="30255"/>
                  </a:cubicBezTo>
                  <a:cubicBezTo>
                    <a:pt x="17449" y="32395"/>
                    <a:pt x="18100" y="35342"/>
                    <a:pt x="20303" y="36815"/>
                  </a:cubicBezTo>
                  <a:cubicBezTo>
                    <a:pt x="22474" y="38273"/>
                    <a:pt x="25436" y="37963"/>
                    <a:pt x="27918" y="38134"/>
                  </a:cubicBezTo>
                  <a:cubicBezTo>
                    <a:pt x="28104" y="38645"/>
                    <a:pt x="28492" y="39018"/>
                    <a:pt x="29019" y="39281"/>
                  </a:cubicBezTo>
                  <a:cubicBezTo>
                    <a:pt x="26119" y="39142"/>
                    <a:pt x="23203" y="38940"/>
                    <a:pt x="20318" y="38676"/>
                  </a:cubicBezTo>
                  <a:cubicBezTo>
                    <a:pt x="20318" y="38630"/>
                    <a:pt x="20272" y="38583"/>
                    <a:pt x="20225" y="38552"/>
                  </a:cubicBezTo>
                  <a:cubicBezTo>
                    <a:pt x="17542" y="37265"/>
                    <a:pt x="16999" y="34613"/>
                    <a:pt x="16224" y="32038"/>
                  </a:cubicBezTo>
                  <a:cubicBezTo>
                    <a:pt x="16286" y="31899"/>
                    <a:pt x="16239" y="31744"/>
                    <a:pt x="16115" y="31666"/>
                  </a:cubicBezTo>
                  <a:cubicBezTo>
                    <a:pt x="15805" y="30674"/>
                    <a:pt x="15433" y="29712"/>
                    <a:pt x="14890" y="28859"/>
                  </a:cubicBezTo>
                  <a:cubicBezTo>
                    <a:pt x="16239" y="28797"/>
                    <a:pt x="17511" y="28549"/>
                    <a:pt x="18783" y="28006"/>
                  </a:cubicBezTo>
                  <a:cubicBezTo>
                    <a:pt x="20720" y="27142"/>
                    <a:pt x="22551" y="25823"/>
                    <a:pt x="24621" y="25823"/>
                  </a:cubicBezTo>
                  <a:close/>
                  <a:moveTo>
                    <a:pt x="31670" y="34060"/>
                  </a:moveTo>
                  <a:cubicBezTo>
                    <a:pt x="32592" y="34060"/>
                    <a:pt x="33503" y="34518"/>
                    <a:pt x="34385" y="35140"/>
                  </a:cubicBezTo>
                  <a:cubicBezTo>
                    <a:pt x="33672" y="36350"/>
                    <a:pt x="33300" y="37808"/>
                    <a:pt x="33346" y="39266"/>
                  </a:cubicBezTo>
                  <a:cubicBezTo>
                    <a:pt x="32937" y="39281"/>
                    <a:pt x="32527" y="39303"/>
                    <a:pt x="32121" y="39303"/>
                  </a:cubicBezTo>
                  <a:cubicBezTo>
                    <a:pt x="31681" y="39303"/>
                    <a:pt x="31245" y="39277"/>
                    <a:pt x="30818" y="39188"/>
                  </a:cubicBezTo>
                  <a:cubicBezTo>
                    <a:pt x="28910" y="38754"/>
                    <a:pt x="27701" y="36893"/>
                    <a:pt x="29314" y="35218"/>
                  </a:cubicBezTo>
                  <a:cubicBezTo>
                    <a:pt x="30102" y="34387"/>
                    <a:pt x="30890" y="34060"/>
                    <a:pt x="31670" y="34060"/>
                  </a:cubicBezTo>
                  <a:close/>
                  <a:moveTo>
                    <a:pt x="39891" y="38196"/>
                  </a:moveTo>
                  <a:cubicBezTo>
                    <a:pt x="40388" y="38211"/>
                    <a:pt x="40822" y="38413"/>
                    <a:pt x="41086" y="38940"/>
                  </a:cubicBezTo>
                  <a:cubicBezTo>
                    <a:pt x="41132" y="39049"/>
                    <a:pt x="41163" y="39157"/>
                    <a:pt x="41179" y="39266"/>
                  </a:cubicBezTo>
                  <a:cubicBezTo>
                    <a:pt x="41179" y="39328"/>
                    <a:pt x="41179" y="39374"/>
                    <a:pt x="41194" y="39436"/>
                  </a:cubicBezTo>
                  <a:cubicBezTo>
                    <a:pt x="41210" y="39917"/>
                    <a:pt x="40884" y="40352"/>
                    <a:pt x="40388" y="40522"/>
                  </a:cubicBezTo>
                  <a:cubicBezTo>
                    <a:pt x="40225" y="40570"/>
                    <a:pt x="40059" y="40595"/>
                    <a:pt x="39895" y="40595"/>
                  </a:cubicBezTo>
                  <a:cubicBezTo>
                    <a:pt x="39481" y="40595"/>
                    <a:pt x="39084" y="40437"/>
                    <a:pt x="38806" y="40103"/>
                  </a:cubicBezTo>
                  <a:cubicBezTo>
                    <a:pt x="38247" y="39436"/>
                    <a:pt x="38557" y="38382"/>
                    <a:pt x="39348" y="38227"/>
                  </a:cubicBezTo>
                  <a:lnTo>
                    <a:pt x="39410" y="38227"/>
                  </a:lnTo>
                  <a:cubicBezTo>
                    <a:pt x="39473" y="38219"/>
                    <a:pt x="39531" y="38215"/>
                    <a:pt x="39589" y="38215"/>
                  </a:cubicBezTo>
                  <a:cubicBezTo>
                    <a:pt x="39647" y="38215"/>
                    <a:pt x="39705" y="38219"/>
                    <a:pt x="39767" y="38227"/>
                  </a:cubicBezTo>
                  <a:cubicBezTo>
                    <a:pt x="39814" y="38227"/>
                    <a:pt x="39860" y="38227"/>
                    <a:pt x="39891" y="38196"/>
                  </a:cubicBezTo>
                  <a:close/>
                  <a:moveTo>
                    <a:pt x="46529" y="39421"/>
                  </a:moveTo>
                  <a:lnTo>
                    <a:pt x="46529" y="39421"/>
                  </a:lnTo>
                  <a:cubicBezTo>
                    <a:pt x="46545" y="39716"/>
                    <a:pt x="46529" y="40026"/>
                    <a:pt x="46514" y="40305"/>
                  </a:cubicBezTo>
                  <a:cubicBezTo>
                    <a:pt x="46374" y="41577"/>
                    <a:pt x="45847" y="42554"/>
                    <a:pt x="45118" y="43314"/>
                  </a:cubicBezTo>
                  <a:cubicBezTo>
                    <a:pt x="43970" y="42120"/>
                    <a:pt x="42605" y="41080"/>
                    <a:pt x="41628" y="40414"/>
                  </a:cubicBezTo>
                  <a:cubicBezTo>
                    <a:pt x="41783" y="40181"/>
                    <a:pt x="41892" y="39902"/>
                    <a:pt x="41908" y="39607"/>
                  </a:cubicBezTo>
                  <a:cubicBezTo>
                    <a:pt x="42452" y="39648"/>
                    <a:pt x="43024" y="39674"/>
                    <a:pt x="43607" y="39674"/>
                  </a:cubicBezTo>
                  <a:cubicBezTo>
                    <a:pt x="44569" y="39674"/>
                    <a:pt x="45564" y="39604"/>
                    <a:pt x="46529" y="39421"/>
                  </a:cubicBezTo>
                  <a:close/>
                  <a:moveTo>
                    <a:pt x="37797" y="39452"/>
                  </a:moveTo>
                  <a:lnTo>
                    <a:pt x="37797" y="39498"/>
                  </a:lnTo>
                  <a:cubicBezTo>
                    <a:pt x="37844" y="39902"/>
                    <a:pt x="38015" y="40243"/>
                    <a:pt x="38263" y="40538"/>
                  </a:cubicBezTo>
                  <a:cubicBezTo>
                    <a:pt x="37394" y="41468"/>
                    <a:pt x="36526" y="42476"/>
                    <a:pt x="35549" y="43391"/>
                  </a:cubicBezTo>
                  <a:cubicBezTo>
                    <a:pt x="34665" y="42476"/>
                    <a:pt x="34044" y="41313"/>
                    <a:pt x="33874" y="39917"/>
                  </a:cubicBezTo>
                  <a:cubicBezTo>
                    <a:pt x="35393" y="39840"/>
                    <a:pt x="36867" y="39638"/>
                    <a:pt x="37797" y="39452"/>
                  </a:cubicBezTo>
                  <a:close/>
                  <a:moveTo>
                    <a:pt x="62923" y="33667"/>
                  </a:moveTo>
                  <a:lnTo>
                    <a:pt x="62923" y="33667"/>
                  </a:lnTo>
                  <a:cubicBezTo>
                    <a:pt x="68475" y="34753"/>
                    <a:pt x="68258" y="43298"/>
                    <a:pt x="62752" y="44322"/>
                  </a:cubicBezTo>
                  <a:cubicBezTo>
                    <a:pt x="62659" y="44337"/>
                    <a:pt x="62644" y="44415"/>
                    <a:pt x="62644" y="44493"/>
                  </a:cubicBezTo>
                  <a:cubicBezTo>
                    <a:pt x="62054" y="42600"/>
                    <a:pt x="61636" y="40584"/>
                    <a:pt x="60410" y="39095"/>
                  </a:cubicBezTo>
                  <a:cubicBezTo>
                    <a:pt x="61434" y="38366"/>
                    <a:pt x="61899" y="37420"/>
                    <a:pt x="62256" y="36102"/>
                  </a:cubicBezTo>
                  <a:cubicBezTo>
                    <a:pt x="62504" y="35249"/>
                    <a:pt x="62690" y="34442"/>
                    <a:pt x="62923" y="33667"/>
                  </a:cubicBezTo>
                  <a:close/>
                  <a:moveTo>
                    <a:pt x="47305" y="39374"/>
                  </a:moveTo>
                  <a:lnTo>
                    <a:pt x="47305" y="39374"/>
                  </a:lnTo>
                  <a:cubicBezTo>
                    <a:pt x="49151" y="39576"/>
                    <a:pt x="51260" y="40677"/>
                    <a:pt x="51058" y="42833"/>
                  </a:cubicBezTo>
                  <a:cubicBezTo>
                    <a:pt x="50937" y="44366"/>
                    <a:pt x="49767" y="44919"/>
                    <a:pt x="48452" y="44919"/>
                  </a:cubicBezTo>
                  <a:cubicBezTo>
                    <a:pt x="47586" y="44919"/>
                    <a:pt x="46658" y="44679"/>
                    <a:pt x="45925" y="44322"/>
                  </a:cubicBezTo>
                  <a:cubicBezTo>
                    <a:pt x="45800" y="44167"/>
                    <a:pt x="45692" y="44027"/>
                    <a:pt x="45568" y="43872"/>
                  </a:cubicBezTo>
                  <a:cubicBezTo>
                    <a:pt x="46483" y="43004"/>
                    <a:pt x="47103" y="41856"/>
                    <a:pt x="47289" y="40367"/>
                  </a:cubicBezTo>
                  <a:cubicBezTo>
                    <a:pt x="47320" y="40041"/>
                    <a:pt x="47320" y="39716"/>
                    <a:pt x="47305" y="39374"/>
                  </a:cubicBezTo>
                  <a:close/>
                  <a:moveTo>
                    <a:pt x="41117" y="40894"/>
                  </a:moveTo>
                  <a:cubicBezTo>
                    <a:pt x="42125" y="41546"/>
                    <a:pt x="43505" y="42585"/>
                    <a:pt x="44606" y="43748"/>
                  </a:cubicBezTo>
                  <a:cubicBezTo>
                    <a:pt x="43443" y="44648"/>
                    <a:pt x="41908" y="45144"/>
                    <a:pt x="40341" y="45315"/>
                  </a:cubicBezTo>
                  <a:cubicBezTo>
                    <a:pt x="40326" y="45253"/>
                    <a:pt x="40326" y="45190"/>
                    <a:pt x="40310" y="45144"/>
                  </a:cubicBezTo>
                  <a:cubicBezTo>
                    <a:pt x="40310" y="45113"/>
                    <a:pt x="40279" y="45113"/>
                    <a:pt x="40279" y="45113"/>
                  </a:cubicBezTo>
                  <a:cubicBezTo>
                    <a:pt x="40357" y="43671"/>
                    <a:pt x="40310" y="42244"/>
                    <a:pt x="40326" y="41236"/>
                  </a:cubicBezTo>
                  <a:cubicBezTo>
                    <a:pt x="40620" y="41189"/>
                    <a:pt x="40884" y="41065"/>
                    <a:pt x="41117" y="40894"/>
                  </a:cubicBezTo>
                  <a:close/>
                  <a:moveTo>
                    <a:pt x="38682" y="40910"/>
                  </a:moveTo>
                  <a:cubicBezTo>
                    <a:pt x="38992" y="41127"/>
                    <a:pt x="39333" y="41236"/>
                    <a:pt x="39721" y="41267"/>
                  </a:cubicBezTo>
                  <a:cubicBezTo>
                    <a:pt x="39690" y="42554"/>
                    <a:pt x="39736" y="43981"/>
                    <a:pt x="39659" y="45346"/>
                  </a:cubicBezTo>
                  <a:cubicBezTo>
                    <a:pt x="39473" y="45392"/>
                    <a:pt x="39255" y="45392"/>
                    <a:pt x="39038" y="45392"/>
                  </a:cubicBezTo>
                  <a:cubicBezTo>
                    <a:pt x="37906" y="45066"/>
                    <a:pt x="36851" y="44524"/>
                    <a:pt x="35998" y="43795"/>
                  </a:cubicBezTo>
                  <a:cubicBezTo>
                    <a:pt x="37084" y="42787"/>
                    <a:pt x="38015" y="41701"/>
                    <a:pt x="38682" y="40910"/>
                  </a:cubicBezTo>
                  <a:close/>
                  <a:moveTo>
                    <a:pt x="69018" y="39049"/>
                  </a:moveTo>
                  <a:cubicBezTo>
                    <a:pt x="69034" y="39049"/>
                    <a:pt x="69034" y="39064"/>
                    <a:pt x="69049" y="39064"/>
                  </a:cubicBezTo>
                  <a:cubicBezTo>
                    <a:pt x="71345" y="39545"/>
                    <a:pt x="72958" y="40584"/>
                    <a:pt x="74136" y="41996"/>
                  </a:cubicBezTo>
                  <a:cubicBezTo>
                    <a:pt x="74074" y="42073"/>
                    <a:pt x="74059" y="42197"/>
                    <a:pt x="74121" y="42306"/>
                  </a:cubicBezTo>
                  <a:cubicBezTo>
                    <a:pt x="74369" y="42864"/>
                    <a:pt x="69359" y="44911"/>
                    <a:pt x="68956" y="45020"/>
                  </a:cubicBezTo>
                  <a:cubicBezTo>
                    <a:pt x="67523" y="45447"/>
                    <a:pt x="66053" y="45617"/>
                    <a:pt x="64569" y="45617"/>
                  </a:cubicBezTo>
                  <a:cubicBezTo>
                    <a:pt x="64382" y="45617"/>
                    <a:pt x="64196" y="45614"/>
                    <a:pt x="64009" y="45609"/>
                  </a:cubicBezTo>
                  <a:cubicBezTo>
                    <a:pt x="67250" y="44570"/>
                    <a:pt x="68817" y="41856"/>
                    <a:pt x="68832" y="39064"/>
                  </a:cubicBezTo>
                  <a:lnTo>
                    <a:pt x="68879" y="39064"/>
                  </a:lnTo>
                  <a:cubicBezTo>
                    <a:pt x="68910" y="39064"/>
                    <a:pt x="68956" y="39049"/>
                    <a:pt x="69018" y="39049"/>
                  </a:cubicBezTo>
                  <a:close/>
                  <a:moveTo>
                    <a:pt x="63342" y="32473"/>
                  </a:moveTo>
                  <a:cubicBezTo>
                    <a:pt x="63373" y="32519"/>
                    <a:pt x="63419" y="32535"/>
                    <a:pt x="63466" y="32550"/>
                  </a:cubicBezTo>
                  <a:cubicBezTo>
                    <a:pt x="70088" y="34768"/>
                    <a:pt x="69468" y="43314"/>
                    <a:pt x="63187" y="45470"/>
                  </a:cubicBezTo>
                  <a:cubicBezTo>
                    <a:pt x="63078" y="45501"/>
                    <a:pt x="63047" y="45625"/>
                    <a:pt x="63063" y="45702"/>
                  </a:cubicBezTo>
                  <a:lnTo>
                    <a:pt x="63047" y="45702"/>
                  </a:lnTo>
                  <a:cubicBezTo>
                    <a:pt x="62914" y="45333"/>
                    <a:pt x="62781" y="44963"/>
                    <a:pt x="62661" y="44580"/>
                  </a:cubicBezTo>
                  <a:lnTo>
                    <a:pt x="62661" y="44580"/>
                  </a:lnTo>
                  <a:cubicBezTo>
                    <a:pt x="62682" y="44623"/>
                    <a:pt x="62720" y="44648"/>
                    <a:pt x="62799" y="44648"/>
                  </a:cubicBezTo>
                  <a:cubicBezTo>
                    <a:pt x="69034" y="44244"/>
                    <a:pt x="68894" y="34318"/>
                    <a:pt x="63125" y="33046"/>
                  </a:cubicBezTo>
                  <a:cubicBezTo>
                    <a:pt x="63202" y="32845"/>
                    <a:pt x="63264" y="32659"/>
                    <a:pt x="63342" y="32473"/>
                  </a:cubicBezTo>
                  <a:close/>
                  <a:moveTo>
                    <a:pt x="31702" y="39902"/>
                  </a:moveTo>
                  <a:cubicBezTo>
                    <a:pt x="32097" y="39924"/>
                    <a:pt x="32500" y="39946"/>
                    <a:pt x="32904" y="39946"/>
                  </a:cubicBezTo>
                  <a:cubicBezTo>
                    <a:pt x="33072" y="39946"/>
                    <a:pt x="33240" y="39942"/>
                    <a:pt x="33408" y="39933"/>
                  </a:cubicBezTo>
                  <a:cubicBezTo>
                    <a:pt x="33563" y="41375"/>
                    <a:pt x="34106" y="42771"/>
                    <a:pt x="35037" y="43857"/>
                  </a:cubicBezTo>
                  <a:cubicBezTo>
                    <a:pt x="34587" y="44229"/>
                    <a:pt x="34137" y="44570"/>
                    <a:pt x="33656" y="44865"/>
                  </a:cubicBezTo>
                  <a:cubicBezTo>
                    <a:pt x="32849" y="45353"/>
                    <a:pt x="31833" y="45760"/>
                    <a:pt x="30876" y="45760"/>
                  </a:cubicBezTo>
                  <a:cubicBezTo>
                    <a:pt x="30161" y="45760"/>
                    <a:pt x="29479" y="45533"/>
                    <a:pt x="28942" y="44942"/>
                  </a:cubicBezTo>
                  <a:cubicBezTo>
                    <a:pt x="28151" y="44089"/>
                    <a:pt x="28321" y="42507"/>
                    <a:pt x="28988" y="41530"/>
                  </a:cubicBezTo>
                  <a:cubicBezTo>
                    <a:pt x="29577" y="40631"/>
                    <a:pt x="30555" y="40041"/>
                    <a:pt x="31656" y="39917"/>
                  </a:cubicBezTo>
                  <a:cubicBezTo>
                    <a:pt x="31671" y="39917"/>
                    <a:pt x="31671" y="39902"/>
                    <a:pt x="31702" y="39902"/>
                  </a:cubicBezTo>
                  <a:close/>
                  <a:moveTo>
                    <a:pt x="15929" y="33698"/>
                  </a:moveTo>
                  <a:cubicBezTo>
                    <a:pt x="16596" y="35869"/>
                    <a:pt x="17356" y="37963"/>
                    <a:pt x="19450" y="38754"/>
                  </a:cubicBezTo>
                  <a:cubicBezTo>
                    <a:pt x="19403" y="38816"/>
                    <a:pt x="19419" y="38940"/>
                    <a:pt x="19465" y="39018"/>
                  </a:cubicBezTo>
                  <a:cubicBezTo>
                    <a:pt x="18255" y="39638"/>
                    <a:pt x="17604" y="40755"/>
                    <a:pt x="16999" y="42120"/>
                  </a:cubicBezTo>
                  <a:cubicBezTo>
                    <a:pt x="16441" y="43360"/>
                    <a:pt x="15929" y="44617"/>
                    <a:pt x="15433" y="45888"/>
                  </a:cubicBezTo>
                  <a:cubicBezTo>
                    <a:pt x="9958" y="43174"/>
                    <a:pt x="10656" y="36179"/>
                    <a:pt x="15929" y="33698"/>
                  </a:cubicBezTo>
                  <a:close/>
                  <a:moveTo>
                    <a:pt x="9927" y="39405"/>
                  </a:moveTo>
                  <a:cubicBezTo>
                    <a:pt x="9632" y="42585"/>
                    <a:pt x="11307" y="44958"/>
                    <a:pt x="13665" y="46741"/>
                  </a:cubicBezTo>
                  <a:cubicBezTo>
                    <a:pt x="10237" y="46400"/>
                    <a:pt x="7554" y="45175"/>
                    <a:pt x="5026" y="42709"/>
                  </a:cubicBezTo>
                  <a:cubicBezTo>
                    <a:pt x="6189" y="41205"/>
                    <a:pt x="7786" y="40057"/>
                    <a:pt x="9927" y="39405"/>
                  </a:cubicBezTo>
                  <a:close/>
                  <a:moveTo>
                    <a:pt x="15541" y="32349"/>
                  </a:moveTo>
                  <a:cubicBezTo>
                    <a:pt x="15619" y="32566"/>
                    <a:pt x="15681" y="32798"/>
                    <a:pt x="15758" y="33046"/>
                  </a:cubicBezTo>
                  <a:cubicBezTo>
                    <a:pt x="10004" y="35419"/>
                    <a:pt x="8872" y="44012"/>
                    <a:pt x="15262" y="46385"/>
                  </a:cubicBezTo>
                  <a:cubicBezTo>
                    <a:pt x="15185" y="46571"/>
                    <a:pt x="15091" y="46788"/>
                    <a:pt x="15029" y="46974"/>
                  </a:cubicBezTo>
                  <a:cubicBezTo>
                    <a:pt x="12439" y="45159"/>
                    <a:pt x="10237" y="43159"/>
                    <a:pt x="10470" y="39576"/>
                  </a:cubicBezTo>
                  <a:cubicBezTo>
                    <a:pt x="10687" y="36304"/>
                    <a:pt x="12982" y="34070"/>
                    <a:pt x="15541" y="32349"/>
                  </a:cubicBezTo>
                  <a:close/>
                  <a:moveTo>
                    <a:pt x="24149" y="44710"/>
                  </a:moveTo>
                  <a:cubicBezTo>
                    <a:pt x="24645" y="44772"/>
                    <a:pt x="25080" y="44927"/>
                    <a:pt x="25374" y="45346"/>
                  </a:cubicBezTo>
                  <a:cubicBezTo>
                    <a:pt x="25933" y="46199"/>
                    <a:pt x="25312" y="46959"/>
                    <a:pt x="24444" y="47098"/>
                  </a:cubicBezTo>
                  <a:cubicBezTo>
                    <a:pt x="24358" y="47110"/>
                    <a:pt x="24273" y="47116"/>
                    <a:pt x="24187" y="47116"/>
                  </a:cubicBezTo>
                  <a:cubicBezTo>
                    <a:pt x="23499" y="47116"/>
                    <a:pt x="22845" y="46728"/>
                    <a:pt x="22707" y="45997"/>
                  </a:cubicBezTo>
                  <a:cubicBezTo>
                    <a:pt x="22580" y="45291"/>
                    <a:pt x="23172" y="44740"/>
                    <a:pt x="23841" y="44740"/>
                  </a:cubicBezTo>
                  <a:cubicBezTo>
                    <a:pt x="23907" y="44740"/>
                    <a:pt x="23974" y="44745"/>
                    <a:pt x="24040" y="44756"/>
                  </a:cubicBezTo>
                  <a:cubicBezTo>
                    <a:pt x="24072" y="44756"/>
                    <a:pt x="24118" y="44756"/>
                    <a:pt x="24149" y="44710"/>
                  </a:cubicBezTo>
                  <a:close/>
                  <a:moveTo>
                    <a:pt x="56324" y="44302"/>
                  </a:moveTo>
                  <a:cubicBezTo>
                    <a:pt x="56866" y="44302"/>
                    <a:pt x="57383" y="44529"/>
                    <a:pt x="57634" y="45082"/>
                  </a:cubicBezTo>
                  <a:cubicBezTo>
                    <a:pt x="57960" y="45764"/>
                    <a:pt x="57650" y="46648"/>
                    <a:pt x="56983" y="46974"/>
                  </a:cubicBezTo>
                  <a:cubicBezTo>
                    <a:pt x="56772" y="47079"/>
                    <a:pt x="56546" y="47129"/>
                    <a:pt x="56321" y="47129"/>
                  </a:cubicBezTo>
                  <a:cubicBezTo>
                    <a:pt x="55751" y="47129"/>
                    <a:pt x="55191" y="46810"/>
                    <a:pt x="54936" y="46276"/>
                  </a:cubicBezTo>
                  <a:cubicBezTo>
                    <a:pt x="54517" y="45392"/>
                    <a:pt x="55091" y="44570"/>
                    <a:pt x="55944" y="44337"/>
                  </a:cubicBezTo>
                  <a:cubicBezTo>
                    <a:pt x="56070" y="44314"/>
                    <a:pt x="56198" y="44302"/>
                    <a:pt x="56324" y="44302"/>
                  </a:cubicBezTo>
                  <a:close/>
                  <a:moveTo>
                    <a:pt x="45087" y="44306"/>
                  </a:moveTo>
                  <a:cubicBezTo>
                    <a:pt x="45893" y="45268"/>
                    <a:pt x="46452" y="46323"/>
                    <a:pt x="46405" y="47331"/>
                  </a:cubicBezTo>
                  <a:cubicBezTo>
                    <a:pt x="46336" y="49015"/>
                    <a:pt x="45052" y="50129"/>
                    <a:pt x="43693" y="50129"/>
                  </a:cubicBezTo>
                  <a:cubicBezTo>
                    <a:pt x="42924" y="50129"/>
                    <a:pt x="42131" y="49772"/>
                    <a:pt x="41520" y="48959"/>
                  </a:cubicBezTo>
                  <a:cubicBezTo>
                    <a:pt x="40868" y="48091"/>
                    <a:pt x="40651" y="46990"/>
                    <a:pt x="40465" y="45935"/>
                  </a:cubicBezTo>
                  <a:cubicBezTo>
                    <a:pt x="42140" y="45811"/>
                    <a:pt x="43831" y="45299"/>
                    <a:pt x="45087" y="44306"/>
                  </a:cubicBezTo>
                  <a:close/>
                  <a:moveTo>
                    <a:pt x="35440" y="44306"/>
                  </a:moveTo>
                  <a:cubicBezTo>
                    <a:pt x="36324" y="45144"/>
                    <a:pt x="37487" y="45733"/>
                    <a:pt x="38945" y="45950"/>
                  </a:cubicBezTo>
                  <a:cubicBezTo>
                    <a:pt x="38992" y="45966"/>
                    <a:pt x="39007" y="45966"/>
                    <a:pt x="39038" y="45966"/>
                  </a:cubicBezTo>
                  <a:lnTo>
                    <a:pt x="39085" y="45966"/>
                  </a:lnTo>
                  <a:cubicBezTo>
                    <a:pt x="39255" y="45997"/>
                    <a:pt x="39457" y="46013"/>
                    <a:pt x="39628" y="46013"/>
                  </a:cubicBezTo>
                  <a:cubicBezTo>
                    <a:pt x="39566" y="46803"/>
                    <a:pt x="39426" y="47579"/>
                    <a:pt x="39224" y="48277"/>
                  </a:cubicBezTo>
                  <a:cubicBezTo>
                    <a:pt x="39023" y="48975"/>
                    <a:pt x="38635" y="49518"/>
                    <a:pt x="38154" y="49905"/>
                  </a:cubicBezTo>
                  <a:cubicBezTo>
                    <a:pt x="38141" y="49904"/>
                    <a:pt x="38128" y="49903"/>
                    <a:pt x="38116" y="49903"/>
                  </a:cubicBezTo>
                  <a:cubicBezTo>
                    <a:pt x="37976" y="49903"/>
                    <a:pt x="37857" y="49980"/>
                    <a:pt x="37829" y="50123"/>
                  </a:cubicBezTo>
                  <a:cubicBezTo>
                    <a:pt x="37406" y="50364"/>
                    <a:pt x="36938" y="50495"/>
                    <a:pt x="36461" y="50495"/>
                  </a:cubicBezTo>
                  <a:cubicBezTo>
                    <a:pt x="35833" y="50495"/>
                    <a:pt x="35191" y="50268"/>
                    <a:pt x="34618" y="49766"/>
                  </a:cubicBezTo>
                  <a:cubicBezTo>
                    <a:pt x="33098" y="48401"/>
                    <a:pt x="33517" y="46354"/>
                    <a:pt x="34680" y="44927"/>
                  </a:cubicBezTo>
                  <a:cubicBezTo>
                    <a:pt x="34928" y="44725"/>
                    <a:pt x="35207" y="44524"/>
                    <a:pt x="35440" y="44306"/>
                  </a:cubicBezTo>
                  <a:close/>
                  <a:moveTo>
                    <a:pt x="24433" y="40877"/>
                  </a:moveTo>
                  <a:cubicBezTo>
                    <a:pt x="25760" y="40877"/>
                    <a:pt x="27125" y="41101"/>
                    <a:pt x="28337" y="41298"/>
                  </a:cubicBezTo>
                  <a:cubicBezTo>
                    <a:pt x="27670" y="42275"/>
                    <a:pt x="27360" y="43469"/>
                    <a:pt x="27794" y="44524"/>
                  </a:cubicBezTo>
                  <a:cubicBezTo>
                    <a:pt x="27173" y="44617"/>
                    <a:pt x="26522" y="44880"/>
                    <a:pt x="25995" y="45237"/>
                  </a:cubicBezTo>
                  <a:cubicBezTo>
                    <a:pt x="25620" y="44512"/>
                    <a:pt x="24802" y="44150"/>
                    <a:pt x="23996" y="44150"/>
                  </a:cubicBezTo>
                  <a:cubicBezTo>
                    <a:pt x="23801" y="44150"/>
                    <a:pt x="23607" y="44171"/>
                    <a:pt x="23420" y="44213"/>
                  </a:cubicBezTo>
                  <a:cubicBezTo>
                    <a:pt x="23343" y="44229"/>
                    <a:pt x="23281" y="44275"/>
                    <a:pt x="23265" y="44337"/>
                  </a:cubicBezTo>
                  <a:cubicBezTo>
                    <a:pt x="22676" y="44462"/>
                    <a:pt x="22179" y="44989"/>
                    <a:pt x="22102" y="45625"/>
                  </a:cubicBezTo>
                  <a:cubicBezTo>
                    <a:pt x="21963" y="46809"/>
                    <a:pt x="23030" y="47719"/>
                    <a:pt x="24167" y="47719"/>
                  </a:cubicBezTo>
                  <a:cubicBezTo>
                    <a:pt x="24176" y="47719"/>
                    <a:pt x="24186" y="47719"/>
                    <a:pt x="24196" y="47719"/>
                  </a:cubicBezTo>
                  <a:cubicBezTo>
                    <a:pt x="25312" y="47703"/>
                    <a:pt x="26413" y="46928"/>
                    <a:pt x="26165" y="45687"/>
                  </a:cubicBezTo>
                  <a:cubicBezTo>
                    <a:pt x="26165" y="45656"/>
                    <a:pt x="26150" y="45625"/>
                    <a:pt x="26150" y="45609"/>
                  </a:cubicBezTo>
                  <a:cubicBezTo>
                    <a:pt x="26413" y="45485"/>
                    <a:pt x="26708" y="45346"/>
                    <a:pt x="26987" y="45237"/>
                  </a:cubicBezTo>
                  <a:cubicBezTo>
                    <a:pt x="27313" y="45113"/>
                    <a:pt x="27654" y="45035"/>
                    <a:pt x="27995" y="44942"/>
                  </a:cubicBezTo>
                  <a:cubicBezTo>
                    <a:pt x="27995" y="44942"/>
                    <a:pt x="28011" y="44942"/>
                    <a:pt x="28011" y="44927"/>
                  </a:cubicBezTo>
                  <a:cubicBezTo>
                    <a:pt x="28166" y="45175"/>
                    <a:pt x="28383" y="45408"/>
                    <a:pt x="28647" y="45640"/>
                  </a:cubicBezTo>
                  <a:cubicBezTo>
                    <a:pt x="29081" y="45997"/>
                    <a:pt x="29515" y="46199"/>
                    <a:pt x="29965" y="46338"/>
                  </a:cubicBezTo>
                  <a:lnTo>
                    <a:pt x="29903" y="46400"/>
                  </a:lnTo>
                  <a:cubicBezTo>
                    <a:pt x="29112" y="47501"/>
                    <a:pt x="28259" y="48959"/>
                    <a:pt x="27142" y="49797"/>
                  </a:cubicBezTo>
                  <a:cubicBezTo>
                    <a:pt x="26032" y="50607"/>
                    <a:pt x="25059" y="50956"/>
                    <a:pt x="24070" y="50956"/>
                  </a:cubicBezTo>
                  <a:cubicBezTo>
                    <a:pt x="23071" y="50956"/>
                    <a:pt x="22054" y="50599"/>
                    <a:pt x="20861" y="49998"/>
                  </a:cubicBezTo>
                  <a:cubicBezTo>
                    <a:pt x="20334" y="49750"/>
                    <a:pt x="17263" y="48525"/>
                    <a:pt x="17216" y="48323"/>
                  </a:cubicBezTo>
                  <a:cubicBezTo>
                    <a:pt x="17108" y="48060"/>
                    <a:pt x="19155" y="43562"/>
                    <a:pt x="19310" y="43314"/>
                  </a:cubicBezTo>
                  <a:cubicBezTo>
                    <a:pt x="20480" y="41395"/>
                    <a:pt x="22412" y="40877"/>
                    <a:pt x="24433" y="40877"/>
                  </a:cubicBezTo>
                  <a:close/>
                  <a:moveTo>
                    <a:pt x="53611" y="40295"/>
                  </a:moveTo>
                  <a:cubicBezTo>
                    <a:pt x="54533" y="40295"/>
                    <a:pt x="55454" y="40410"/>
                    <a:pt x="56378" y="40662"/>
                  </a:cubicBezTo>
                  <a:cubicBezTo>
                    <a:pt x="58627" y="41282"/>
                    <a:pt x="59418" y="42849"/>
                    <a:pt x="60209" y="44865"/>
                  </a:cubicBezTo>
                  <a:cubicBezTo>
                    <a:pt x="60860" y="46493"/>
                    <a:pt x="61419" y="48060"/>
                    <a:pt x="62690" y="49270"/>
                  </a:cubicBezTo>
                  <a:cubicBezTo>
                    <a:pt x="60783" y="49363"/>
                    <a:pt x="59325" y="50293"/>
                    <a:pt x="57479" y="50851"/>
                  </a:cubicBezTo>
                  <a:cubicBezTo>
                    <a:pt x="56669" y="51105"/>
                    <a:pt x="55956" y="51219"/>
                    <a:pt x="55320" y="51219"/>
                  </a:cubicBezTo>
                  <a:cubicBezTo>
                    <a:pt x="52101" y="51219"/>
                    <a:pt x="50866" y="48283"/>
                    <a:pt x="48949" y="45563"/>
                  </a:cubicBezTo>
                  <a:cubicBezTo>
                    <a:pt x="49973" y="45485"/>
                    <a:pt x="50888" y="45035"/>
                    <a:pt x="51399" y="44136"/>
                  </a:cubicBezTo>
                  <a:cubicBezTo>
                    <a:pt x="51415" y="44167"/>
                    <a:pt x="51430" y="44182"/>
                    <a:pt x="51477" y="44213"/>
                  </a:cubicBezTo>
                  <a:cubicBezTo>
                    <a:pt x="52376" y="44632"/>
                    <a:pt x="53338" y="45004"/>
                    <a:pt x="54269" y="45377"/>
                  </a:cubicBezTo>
                  <a:cubicBezTo>
                    <a:pt x="54207" y="45625"/>
                    <a:pt x="54207" y="45888"/>
                    <a:pt x="54269" y="46152"/>
                  </a:cubicBezTo>
                  <a:cubicBezTo>
                    <a:pt x="54517" y="47122"/>
                    <a:pt x="55414" y="47743"/>
                    <a:pt x="56360" y="47743"/>
                  </a:cubicBezTo>
                  <a:cubicBezTo>
                    <a:pt x="56594" y="47743"/>
                    <a:pt x="56830" y="47705"/>
                    <a:pt x="57060" y="47625"/>
                  </a:cubicBezTo>
                  <a:cubicBezTo>
                    <a:pt x="58146" y="47238"/>
                    <a:pt x="58704" y="45919"/>
                    <a:pt x="58239" y="44865"/>
                  </a:cubicBezTo>
                  <a:cubicBezTo>
                    <a:pt x="57930" y="44159"/>
                    <a:pt x="57191" y="43720"/>
                    <a:pt x="56443" y="43720"/>
                  </a:cubicBezTo>
                  <a:cubicBezTo>
                    <a:pt x="56139" y="43720"/>
                    <a:pt x="55834" y="43793"/>
                    <a:pt x="55556" y="43950"/>
                  </a:cubicBezTo>
                  <a:cubicBezTo>
                    <a:pt x="55540" y="43950"/>
                    <a:pt x="55540" y="43981"/>
                    <a:pt x="55525" y="43996"/>
                  </a:cubicBezTo>
                  <a:cubicBezTo>
                    <a:pt x="55060" y="44105"/>
                    <a:pt x="54672" y="44415"/>
                    <a:pt x="54455" y="44834"/>
                  </a:cubicBezTo>
                  <a:cubicBezTo>
                    <a:pt x="53524" y="44477"/>
                    <a:pt x="52594" y="44105"/>
                    <a:pt x="51648" y="43826"/>
                  </a:cubicBezTo>
                  <a:cubicBezTo>
                    <a:pt x="51632" y="43815"/>
                    <a:pt x="51618" y="43812"/>
                    <a:pt x="51606" y="43812"/>
                  </a:cubicBezTo>
                  <a:cubicBezTo>
                    <a:pt x="51582" y="43812"/>
                    <a:pt x="51565" y="43826"/>
                    <a:pt x="51554" y="43826"/>
                  </a:cubicBezTo>
                  <a:cubicBezTo>
                    <a:pt x="51586" y="43702"/>
                    <a:pt x="51648" y="43562"/>
                    <a:pt x="51679" y="43438"/>
                  </a:cubicBezTo>
                  <a:cubicBezTo>
                    <a:pt x="51958" y="42352"/>
                    <a:pt x="51679" y="41360"/>
                    <a:pt x="51074" y="40569"/>
                  </a:cubicBezTo>
                  <a:cubicBezTo>
                    <a:pt x="51925" y="40391"/>
                    <a:pt x="52769" y="40295"/>
                    <a:pt x="53611" y="40295"/>
                  </a:cubicBezTo>
                  <a:close/>
                  <a:moveTo>
                    <a:pt x="74602" y="42616"/>
                  </a:moveTo>
                  <a:cubicBezTo>
                    <a:pt x="75594" y="44058"/>
                    <a:pt x="76246" y="45795"/>
                    <a:pt x="76758" y="47781"/>
                  </a:cubicBezTo>
                  <a:cubicBezTo>
                    <a:pt x="77099" y="49145"/>
                    <a:pt x="77580" y="50433"/>
                    <a:pt x="78417" y="51394"/>
                  </a:cubicBezTo>
                  <a:cubicBezTo>
                    <a:pt x="74819" y="48649"/>
                    <a:pt x="70678" y="46803"/>
                    <a:pt x="66242" y="46044"/>
                  </a:cubicBezTo>
                  <a:cubicBezTo>
                    <a:pt x="67638" y="45950"/>
                    <a:pt x="69034" y="45656"/>
                    <a:pt x="70368" y="45159"/>
                  </a:cubicBezTo>
                  <a:cubicBezTo>
                    <a:pt x="71686" y="44679"/>
                    <a:pt x="73749" y="43841"/>
                    <a:pt x="74602" y="42616"/>
                  </a:cubicBezTo>
                  <a:close/>
                  <a:moveTo>
                    <a:pt x="20241" y="39188"/>
                  </a:moveTo>
                  <a:cubicBezTo>
                    <a:pt x="23482" y="39638"/>
                    <a:pt x="26739" y="39871"/>
                    <a:pt x="29996" y="39917"/>
                  </a:cubicBezTo>
                  <a:cubicBezTo>
                    <a:pt x="29531" y="40134"/>
                    <a:pt x="29097" y="40460"/>
                    <a:pt x="28755" y="40832"/>
                  </a:cubicBezTo>
                  <a:cubicBezTo>
                    <a:pt x="27371" y="40508"/>
                    <a:pt x="25873" y="40208"/>
                    <a:pt x="24406" y="40208"/>
                  </a:cubicBezTo>
                  <a:cubicBezTo>
                    <a:pt x="22998" y="40208"/>
                    <a:pt x="21619" y="40484"/>
                    <a:pt x="20396" y="41282"/>
                  </a:cubicBezTo>
                  <a:cubicBezTo>
                    <a:pt x="17930" y="42895"/>
                    <a:pt x="17635" y="46354"/>
                    <a:pt x="16038" y="48634"/>
                  </a:cubicBezTo>
                  <a:cubicBezTo>
                    <a:pt x="15867" y="48835"/>
                    <a:pt x="16084" y="49114"/>
                    <a:pt x="16317" y="49130"/>
                  </a:cubicBezTo>
                  <a:cubicBezTo>
                    <a:pt x="19065" y="49268"/>
                    <a:pt x="21457" y="51879"/>
                    <a:pt x="24194" y="51879"/>
                  </a:cubicBezTo>
                  <a:cubicBezTo>
                    <a:pt x="24530" y="51879"/>
                    <a:pt x="24871" y="51839"/>
                    <a:pt x="25219" y="51751"/>
                  </a:cubicBezTo>
                  <a:cubicBezTo>
                    <a:pt x="27546" y="51146"/>
                    <a:pt x="29159" y="48603"/>
                    <a:pt x="30461" y="46741"/>
                  </a:cubicBezTo>
                  <a:cubicBezTo>
                    <a:pt x="30539" y="46648"/>
                    <a:pt x="30508" y="46555"/>
                    <a:pt x="30477" y="46478"/>
                  </a:cubicBezTo>
                  <a:lnTo>
                    <a:pt x="30477" y="46478"/>
                  </a:lnTo>
                  <a:cubicBezTo>
                    <a:pt x="30618" y="46497"/>
                    <a:pt x="30761" y="46506"/>
                    <a:pt x="30905" y="46506"/>
                  </a:cubicBezTo>
                  <a:cubicBezTo>
                    <a:pt x="31219" y="46506"/>
                    <a:pt x="31538" y="46464"/>
                    <a:pt x="31857" y="46400"/>
                  </a:cubicBezTo>
                  <a:lnTo>
                    <a:pt x="31857" y="46400"/>
                  </a:lnTo>
                  <a:cubicBezTo>
                    <a:pt x="29733" y="48323"/>
                    <a:pt x="27995" y="50727"/>
                    <a:pt x="26274" y="52976"/>
                  </a:cubicBezTo>
                  <a:cubicBezTo>
                    <a:pt x="26234" y="52946"/>
                    <a:pt x="26187" y="52929"/>
                    <a:pt x="26134" y="52929"/>
                  </a:cubicBezTo>
                  <a:cubicBezTo>
                    <a:pt x="26105" y="52929"/>
                    <a:pt x="26074" y="52934"/>
                    <a:pt x="26041" y="52945"/>
                  </a:cubicBezTo>
                  <a:cubicBezTo>
                    <a:pt x="25546" y="53081"/>
                    <a:pt x="25079" y="53141"/>
                    <a:pt x="24635" y="53141"/>
                  </a:cubicBezTo>
                  <a:cubicBezTo>
                    <a:pt x="22393" y="53141"/>
                    <a:pt x="20709" y="51615"/>
                    <a:pt x="18690" y="50619"/>
                  </a:cubicBezTo>
                  <a:cubicBezTo>
                    <a:pt x="18209" y="50386"/>
                    <a:pt x="15014" y="49735"/>
                    <a:pt x="14998" y="49673"/>
                  </a:cubicBezTo>
                  <a:cubicBezTo>
                    <a:pt x="14828" y="49347"/>
                    <a:pt x="15029" y="48603"/>
                    <a:pt x="15355" y="47812"/>
                  </a:cubicBezTo>
                  <a:cubicBezTo>
                    <a:pt x="15541" y="47812"/>
                    <a:pt x="15681" y="47548"/>
                    <a:pt x="15526" y="47393"/>
                  </a:cubicBezTo>
                  <a:cubicBezTo>
                    <a:pt x="15929" y="46431"/>
                    <a:pt x="16441" y="45470"/>
                    <a:pt x="16580" y="45097"/>
                  </a:cubicBezTo>
                  <a:cubicBezTo>
                    <a:pt x="17402" y="43004"/>
                    <a:pt x="18100" y="40305"/>
                    <a:pt x="20241" y="39188"/>
                  </a:cubicBezTo>
                  <a:close/>
                  <a:moveTo>
                    <a:pt x="48840" y="38987"/>
                  </a:moveTo>
                  <a:lnTo>
                    <a:pt x="48840" y="38987"/>
                  </a:lnTo>
                  <a:cubicBezTo>
                    <a:pt x="52299" y="39204"/>
                    <a:pt x="55820" y="39250"/>
                    <a:pt x="59278" y="39452"/>
                  </a:cubicBezTo>
                  <a:cubicBezTo>
                    <a:pt x="59387" y="39452"/>
                    <a:pt x="59433" y="39436"/>
                    <a:pt x="59495" y="39405"/>
                  </a:cubicBezTo>
                  <a:cubicBezTo>
                    <a:pt x="59551" y="39439"/>
                    <a:pt x="59615" y="39464"/>
                    <a:pt x="59687" y="39464"/>
                  </a:cubicBezTo>
                  <a:cubicBezTo>
                    <a:pt x="59715" y="39464"/>
                    <a:pt x="59744" y="39461"/>
                    <a:pt x="59775" y="39452"/>
                  </a:cubicBezTo>
                  <a:cubicBezTo>
                    <a:pt x="62334" y="42383"/>
                    <a:pt x="61574" y="47176"/>
                    <a:pt x="64831" y="49502"/>
                  </a:cubicBezTo>
                  <a:cubicBezTo>
                    <a:pt x="61472" y="50701"/>
                    <a:pt x="58438" y="53342"/>
                    <a:pt x="54845" y="53342"/>
                  </a:cubicBezTo>
                  <a:cubicBezTo>
                    <a:pt x="54207" y="53342"/>
                    <a:pt x="53551" y="53259"/>
                    <a:pt x="52873" y="53069"/>
                  </a:cubicBezTo>
                  <a:cubicBezTo>
                    <a:pt x="50655" y="50650"/>
                    <a:pt x="48871" y="47905"/>
                    <a:pt x="46871" y="45299"/>
                  </a:cubicBezTo>
                  <a:lnTo>
                    <a:pt x="46871" y="45299"/>
                  </a:lnTo>
                  <a:cubicBezTo>
                    <a:pt x="47398" y="45470"/>
                    <a:pt x="47956" y="45563"/>
                    <a:pt x="48499" y="45578"/>
                  </a:cubicBezTo>
                  <a:cubicBezTo>
                    <a:pt x="48499" y="45625"/>
                    <a:pt x="48499" y="45640"/>
                    <a:pt x="48530" y="45687"/>
                  </a:cubicBezTo>
                  <a:cubicBezTo>
                    <a:pt x="49709" y="47796"/>
                    <a:pt x="51136" y="50991"/>
                    <a:pt x="53679" y="51813"/>
                  </a:cubicBezTo>
                  <a:cubicBezTo>
                    <a:pt x="54144" y="51963"/>
                    <a:pt x="54605" y="52027"/>
                    <a:pt x="55063" y="52027"/>
                  </a:cubicBezTo>
                  <a:cubicBezTo>
                    <a:pt x="57765" y="52027"/>
                    <a:pt x="60358" y="49797"/>
                    <a:pt x="63061" y="49797"/>
                  </a:cubicBezTo>
                  <a:cubicBezTo>
                    <a:pt x="63077" y="49797"/>
                    <a:pt x="63093" y="49797"/>
                    <a:pt x="63109" y="49797"/>
                  </a:cubicBezTo>
                  <a:cubicBezTo>
                    <a:pt x="63295" y="49797"/>
                    <a:pt x="63373" y="49642"/>
                    <a:pt x="63357" y="49502"/>
                  </a:cubicBezTo>
                  <a:cubicBezTo>
                    <a:pt x="63388" y="49425"/>
                    <a:pt x="63373" y="49347"/>
                    <a:pt x="63295" y="49270"/>
                  </a:cubicBezTo>
                  <a:cubicBezTo>
                    <a:pt x="61170" y="46974"/>
                    <a:pt x="61124" y="43159"/>
                    <a:pt x="58782" y="41127"/>
                  </a:cubicBezTo>
                  <a:cubicBezTo>
                    <a:pt x="57470" y="39999"/>
                    <a:pt x="55621" y="39615"/>
                    <a:pt x="53806" y="39615"/>
                  </a:cubicBezTo>
                  <a:cubicBezTo>
                    <a:pt x="52725" y="39615"/>
                    <a:pt x="51655" y="39751"/>
                    <a:pt x="50717" y="39948"/>
                  </a:cubicBezTo>
                  <a:cubicBezTo>
                    <a:pt x="50639" y="39964"/>
                    <a:pt x="50593" y="39995"/>
                    <a:pt x="50562" y="40041"/>
                  </a:cubicBezTo>
                  <a:cubicBezTo>
                    <a:pt x="50081" y="39576"/>
                    <a:pt x="49476" y="39219"/>
                    <a:pt x="48840" y="38987"/>
                  </a:cubicBezTo>
                  <a:close/>
                  <a:moveTo>
                    <a:pt x="63264" y="46245"/>
                  </a:moveTo>
                  <a:lnTo>
                    <a:pt x="63264" y="46245"/>
                  </a:lnTo>
                  <a:cubicBezTo>
                    <a:pt x="69127" y="46897"/>
                    <a:pt x="74431" y="49037"/>
                    <a:pt x="78975" y="52806"/>
                  </a:cubicBezTo>
                  <a:cubicBezTo>
                    <a:pt x="76553" y="53446"/>
                    <a:pt x="74127" y="53854"/>
                    <a:pt x="71741" y="53854"/>
                  </a:cubicBezTo>
                  <a:cubicBezTo>
                    <a:pt x="68582" y="53854"/>
                    <a:pt x="65491" y="53139"/>
                    <a:pt x="62566" y="51301"/>
                  </a:cubicBezTo>
                  <a:cubicBezTo>
                    <a:pt x="63621" y="50743"/>
                    <a:pt x="64707" y="50231"/>
                    <a:pt x="65792" y="49921"/>
                  </a:cubicBezTo>
                  <a:cubicBezTo>
                    <a:pt x="66071" y="49843"/>
                    <a:pt x="66149" y="49425"/>
                    <a:pt x="65870" y="49285"/>
                  </a:cubicBezTo>
                  <a:cubicBezTo>
                    <a:pt x="64552" y="48587"/>
                    <a:pt x="63807" y="47486"/>
                    <a:pt x="63264" y="46245"/>
                  </a:cubicBezTo>
                  <a:close/>
                  <a:moveTo>
                    <a:pt x="4654" y="43221"/>
                  </a:moveTo>
                  <a:cubicBezTo>
                    <a:pt x="6654" y="45625"/>
                    <a:pt x="9849" y="47176"/>
                    <a:pt x="12982" y="47331"/>
                  </a:cubicBezTo>
                  <a:cubicBezTo>
                    <a:pt x="8438" y="48075"/>
                    <a:pt x="3956" y="50588"/>
                    <a:pt x="2079" y="54822"/>
                  </a:cubicBezTo>
                  <a:cubicBezTo>
                    <a:pt x="2234" y="54093"/>
                    <a:pt x="2436" y="53255"/>
                    <a:pt x="2467" y="52930"/>
                  </a:cubicBezTo>
                  <a:cubicBezTo>
                    <a:pt x="2591" y="51549"/>
                    <a:pt x="2622" y="50138"/>
                    <a:pt x="2777" y="48758"/>
                  </a:cubicBezTo>
                  <a:cubicBezTo>
                    <a:pt x="3009" y="46633"/>
                    <a:pt x="3630" y="44756"/>
                    <a:pt x="4654" y="43221"/>
                  </a:cubicBezTo>
                  <a:close/>
                  <a:moveTo>
                    <a:pt x="33431" y="53638"/>
                  </a:moveTo>
                  <a:cubicBezTo>
                    <a:pt x="33650" y="53638"/>
                    <a:pt x="33873" y="53682"/>
                    <a:pt x="34075" y="53767"/>
                  </a:cubicBezTo>
                  <a:cubicBezTo>
                    <a:pt x="34122" y="53783"/>
                    <a:pt x="34184" y="53783"/>
                    <a:pt x="34230" y="53783"/>
                  </a:cubicBezTo>
                  <a:cubicBezTo>
                    <a:pt x="34835" y="54171"/>
                    <a:pt x="35269" y="54791"/>
                    <a:pt x="34897" y="55504"/>
                  </a:cubicBezTo>
                  <a:cubicBezTo>
                    <a:pt x="34637" y="56037"/>
                    <a:pt x="34112" y="56321"/>
                    <a:pt x="33570" y="56321"/>
                  </a:cubicBezTo>
                  <a:cubicBezTo>
                    <a:pt x="33369" y="56321"/>
                    <a:pt x="33167" y="56282"/>
                    <a:pt x="32974" y="56202"/>
                  </a:cubicBezTo>
                  <a:cubicBezTo>
                    <a:pt x="32276" y="55923"/>
                    <a:pt x="31919" y="55163"/>
                    <a:pt x="32183" y="54450"/>
                  </a:cubicBezTo>
                  <a:cubicBezTo>
                    <a:pt x="32370" y="53899"/>
                    <a:pt x="32893" y="53638"/>
                    <a:pt x="33431" y="53638"/>
                  </a:cubicBezTo>
                  <a:close/>
                  <a:moveTo>
                    <a:pt x="14704" y="47796"/>
                  </a:moveTo>
                  <a:lnTo>
                    <a:pt x="14704" y="47796"/>
                  </a:lnTo>
                  <a:cubicBezTo>
                    <a:pt x="14425" y="48541"/>
                    <a:pt x="14130" y="49316"/>
                    <a:pt x="13820" y="50076"/>
                  </a:cubicBezTo>
                  <a:cubicBezTo>
                    <a:pt x="13723" y="50324"/>
                    <a:pt x="13958" y="50536"/>
                    <a:pt x="14186" y="50536"/>
                  </a:cubicBezTo>
                  <a:cubicBezTo>
                    <a:pt x="14214" y="50536"/>
                    <a:pt x="14242" y="50533"/>
                    <a:pt x="14269" y="50526"/>
                  </a:cubicBezTo>
                  <a:cubicBezTo>
                    <a:pt x="14648" y="50440"/>
                    <a:pt x="15016" y="50402"/>
                    <a:pt x="15373" y="50402"/>
                  </a:cubicBezTo>
                  <a:cubicBezTo>
                    <a:pt x="16244" y="50402"/>
                    <a:pt x="17056" y="50630"/>
                    <a:pt x="17837" y="50960"/>
                  </a:cubicBezTo>
                  <a:cubicBezTo>
                    <a:pt x="14533" y="55303"/>
                    <a:pt x="7616" y="56404"/>
                    <a:pt x="2405" y="56419"/>
                  </a:cubicBezTo>
                  <a:cubicBezTo>
                    <a:pt x="2265" y="56388"/>
                    <a:pt x="2156" y="56295"/>
                    <a:pt x="2079" y="56202"/>
                  </a:cubicBezTo>
                  <a:cubicBezTo>
                    <a:pt x="4514" y="50991"/>
                    <a:pt x="9027" y="48416"/>
                    <a:pt x="14704" y="47796"/>
                  </a:cubicBezTo>
                  <a:close/>
                  <a:moveTo>
                    <a:pt x="46684" y="54031"/>
                  </a:moveTo>
                  <a:cubicBezTo>
                    <a:pt x="46715" y="54062"/>
                    <a:pt x="46762" y="54077"/>
                    <a:pt x="46793" y="54077"/>
                  </a:cubicBezTo>
                  <a:cubicBezTo>
                    <a:pt x="46829" y="54075"/>
                    <a:pt x="46866" y="54073"/>
                    <a:pt x="46901" y="54073"/>
                  </a:cubicBezTo>
                  <a:cubicBezTo>
                    <a:pt x="47657" y="54073"/>
                    <a:pt x="48243" y="54688"/>
                    <a:pt x="48065" y="55473"/>
                  </a:cubicBezTo>
                  <a:cubicBezTo>
                    <a:pt x="47928" y="56101"/>
                    <a:pt x="47323" y="56537"/>
                    <a:pt x="46693" y="56537"/>
                  </a:cubicBezTo>
                  <a:cubicBezTo>
                    <a:pt x="46608" y="56537"/>
                    <a:pt x="46522" y="56529"/>
                    <a:pt x="46436" y="56512"/>
                  </a:cubicBezTo>
                  <a:cubicBezTo>
                    <a:pt x="45769" y="56388"/>
                    <a:pt x="45320" y="55768"/>
                    <a:pt x="45397" y="55101"/>
                  </a:cubicBezTo>
                  <a:cubicBezTo>
                    <a:pt x="45475" y="54450"/>
                    <a:pt x="46064" y="54062"/>
                    <a:pt x="46684" y="54031"/>
                  </a:cubicBezTo>
                  <a:close/>
                  <a:moveTo>
                    <a:pt x="64769" y="53162"/>
                  </a:moveTo>
                  <a:lnTo>
                    <a:pt x="64769" y="53162"/>
                  </a:lnTo>
                  <a:cubicBezTo>
                    <a:pt x="67020" y="54176"/>
                    <a:pt x="69421" y="54597"/>
                    <a:pt x="71861" y="54597"/>
                  </a:cubicBezTo>
                  <a:cubicBezTo>
                    <a:pt x="74126" y="54597"/>
                    <a:pt x="76425" y="54233"/>
                    <a:pt x="78665" y="53643"/>
                  </a:cubicBezTo>
                  <a:lnTo>
                    <a:pt x="78665" y="53643"/>
                  </a:lnTo>
                  <a:cubicBezTo>
                    <a:pt x="76463" y="55334"/>
                    <a:pt x="74586" y="57350"/>
                    <a:pt x="71950" y="58436"/>
                  </a:cubicBezTo>
                  <a:cubicBezTo>
                    <a:pt x="70662" y="58963"/>
                    <a:pt x="69344" y="59273"/>
                    <a:pt x="68041" y="59413"/>
                  </a:cubicBezTo>
                  <a:cubicBezTo>
                    <a:pt x="67560" y="57055"/>
                    <a:pt x="66428" y="54853"/>
                    <a:pt x="64769" y="53162"/>
                  </a:cubicBezTo>
                  <a:close/>
                  <a:moveTo>
                    <a:pt x="60255" y="52480"/>
                  </a:moveTo>
                  <a:lnTo>
                    <a:pt x="60255" y="52480"/>
                  </a:lnTo>
                  <a:cubicBezTo>
                    <a:pt x="60441" y="54450"/>
                    <a:pt x="60597" y="56854"/>
                    <a:pt x="58999" y="58296"/>
                  </a:cubicBezTo>
                  <a:cubicBezTo>
                    <a:pt x="58045" y="59155"/>
                    <a:pt x="56796" y="59439"/>
                    <a:pt x="55527" y="59439"/>
                  </a:cubicBezTo>
                  <a:cubicBezTo>
                    <a:pt x="54505" y="59439"/>
                    <a:pt x="53469" y="59255"/>
                    <a:pt x="52563" y="59041"/>
                  </a:cubicBezTo>
                  <a:cubicBezTo>
                    <a:pt x="52826" y="58591"/>
                    <a:pt x="53074" y="58125"/>
                    <a:pt x="53307" y="57598"/>
                  </a:cubicBezTo>
                  <a:cubicBezTo>
                    <a:pt x="53834" y="56404"/>
                    <a:pt x="54005" y="55225"/>
                    <a:pt x="53989" y="53907"/>
                  </a:cubicBezTo>
                  <a:cubicBezTo>
                    <a:pt x="54005" y="53876"/>
                    <a:pt x="53989" y="53860"/>
                    <a:pt x="53974" y="53845"/>
                  </a:cubicBezTo>
                  <a:lnTo>
                    <a:pt x="53974" y="53845"/>
                  </a:lnTo>
                  <a:cubicBezTo>
                    <a:pt x="54415" y="53939"/>
                    <a:pt x="54850" y="53981"/>
                    <a:pt x="55281" y="53981"/>
                  </a:cubicBezTo>
                  <a:cubicBezTo>
                    <a:pt x="56991" y="53981"/>
                    <a:pt x="58633" y="53310"/>
                    <a:pt x="60255" y="52480"/>
                  </a:cubicBezTo>
                  <a:close/>
                  <a:moveTo>
                    <a:pt x="62442" y="51922"/>
                  </a:moveTo>
                  <a:lnTo>
                    <a:pt x="62442" y="51922"/>
                  </a:lnTo>
                  <a:cubicBezTo>
                    <a:pt x="64939" y="53876"/>
                    <a:pt x="66692" y="56326"/>
                    <a:pt x="67359" y="59444"/>
                  </a:cubicBezTo>
                  <a:cubicBezTo>
                    <a:pt x="67027" y="59466"/>
                    <a:pt x="66695" y="59477"/>
                    <a:pt x="66363" y="59477"/>
                  </a:cubicBezTo>
                  <a:cubicBezTo>
                    <a:pt x="64586" y="59477"/>
                    <a:pt x="62811" y="59166"/>
                    <a:pt x="61046" y="58591"/>
                  </a:cubicBezTo>
                  <a:cubicBezTo>
                    <a:pt x="62334" y="56652"/>
                    <a:pt x="62737" y="54217"/>
                    <a:pt x="62442" y="51922"/>
                  </a:cubicBezTo>
                  <a:close/>
                  <a:moveTo>
                    <a:pt x="13447" y="55070"/>
                  </a:moveTo>
                  <a:cubicBezTo>
                    <a:pt x="12362" y="56342"/>
                    <a:pt x="11586" y="57877"/>
                    <a:pt x="11323" y="59459"/>
                  </a:cubicBezTo>
                  <a:cubicBezTo>
                    <a:pt x="11307" y="59521"/>
                    <a:pt x="11323" y="59583"/>
                    <a:pt x="11338" y="59630"/>
                  </a:cubicBezTo>
                  <a:cubicBezTo>
                    <a:pt x="9880" y="58947"/>
                    <a:pt x="8484" y="58094"/>
                    <a:pt x="7151" y="57490"/>
                  </a:cubicBezTo>
                  <a:cubicBezTo>
                    <a:pt x="6654" y="57257"/>
                    <a:pt x="6127" y="57040"/>
                    <a:pt x="5600" y="56869"/>
                  </a:cubicBezTo>
                  <a:cubicBezTo>
                    <a:pt x="8236" y="56714"/>
                    <a:pt x="11028" y="56156"/>
                    <a:pt x="13447" y="55070"/>
                  </a:cubicBezTo>
                  <a:close/>
                  <a:moveTo>
                    <a:pt x="19760" y="51906"/>
                  </a:moveTo>
                  <a:lnTo>
                    <a:pt x="19760" y="51906"/>
                  </a:lnTo>
                  <a:cubicBezTo>
                    <a:pt x="21370" y="52798"/>
                    <a:pt x="22950" y="53768"/>
                    <a:pt x="24784" y="53768"/>
                  </a:cubicBezTo>
                  <a:cubicBezTo>
                    <a:pt x="25247" y="53768"/>
                    <a:pt x="25727" y="53706"/>
                    <a:pt x="26227" y="53566"/>
                  </a:cubicBezTo>
                  <a:cubicBezTo>
                    <a:pt x="26305" y="53550"/>
                    <a:pt x="26351" y="53519"/>
                    <a:pt x="26382" y="53473"/>
                  </a:cubicBezTo>
                  <a:lnTo>
                    <a:pt x="26382" y="53473"/>
                  </a:lnTo>
                  <a:cubicBezTo>
                    <a:pt x="25452" y="55799"/>
                    <a:pt x="26088" y="57800"/>
                    <a:pt x="27065" y="59801"/>
                  </a:cubicBezTo>
                  <a:lnTo>
                    <a:pt x="27003" y="59801"/>
                  </a:lnTo>
                  <a:cubicBezTo>
                    <a:pt x="26210" y="59959"/>
                    <a:pt x="25377" y="60064"/>
                    <a:pt x="24551" y="60064"/>
                  </a:cubicBezTo>
                  <a:cubicBezTo>
                    <a:pt x="22872" y="60064"/>
                    <a:pt x="21224" y="59632"/>
                    <a:pt x="20008" y="58343"/>
                  </a:cubicBezTo>
                  <a:cubicBezTo>
                    <a:pt x="18286" y="56544"/>
                    <a:pt x="18721" y="53922"/>
                    <a:pt x="19760" y="51906"/>
                  </a:cubicBezTo>
                  <a:close/>
                  <a:moveTo>
                    <a:pt x="61744" y="51736"/>
                  </a:moveTo>
                  <a:cubicBezTo>
                    <a:pt x="62132" y="54233"/>
                    <a:pt x="61667" y="57055"/>
                    <a:pt x="59899" y="58994"/>
                  </a:cubicBezTo>
                  <a:cubicBezTo>
                    <a:pt x="58779" y="60246"/>
                    <a:pt x="57203" y="60691"/>
                    <a:pt x="55576" y="60691"/>
                  </a:cubicBezTo>
                  <a:cubicBezTo>
                    <a:pt x="54341" y="60691"/>
                    <a:pt x="53076" y="60434"/>
                    <a:pt x="51958" y="60080"/>
                  </a:cubicBezTo>
                  <a:cubicBezTo>
                    <a:pt x="52113" y="59816"/>
                    <a:pt x="52268" y="59568"/>
                    <a:pt x="52423" y="59289"/>
                  </a:cubicBezTo>
                  <a:cubicBezTo>
                    <a:pt x="53350" y="59719"/>
                    <a:pt x="54468" y="59961"/>
                    <a:pt x="55583" y="59961"/>
                  </a:cubicBezTo>
                  <a:cubicBezTo>
                    <a:pt x="56800" y="59961"/>
                    <a:pt x="58013" y="59673"/>
                    <a:pt x="58968" y="59025"/>
                  </a:cubicBezTo>
                  <a:cubicBezTo>
                    <a:pt x="61139" y="57552"/>
                    <a:pt x="61046" y="54682"/>
                    <a:pt x="60829" y="52387"/>
                  </a:cubicBezTo>
                  <a:cubicBezTo>
                    <a:pt x="60829" y="52325"/>
                    <a:pt x="60798" y="52278"/>
                    <a:pt x="60783" y="52232"/>
                  </a:cubicBezTo>
                  <a:cubicBezTo>
                    <a:pt x="61108" y="52061"/>
                    <a:pt x="61434" y="51891"/>
                    <a:pt x="61744" y="51736"/>
                  </a:cubicBezTo>
                  <a:close/>
                  <a:moveTo>
                    <a:pt x="17666" y="52232"/>
                  </a:moveTo>
                  <a:cubicBezTo>
                    <a:pt x="16829" y="54574"/>
                    <a:pt x="16984" y="57303"/>
                    <a:pt x="18643" y="59273"/>
                  </a:cubicBezTo>
                  <a:cubicBezTo>
                    <a:pt x="18752" y="59366"/>
                    <a:pt x="18829" y="59459"/>
                    <a:pt x="18922" y="59568"/>
                  </a:cubicBezTo>
                  <a:cubicBezTo>
                    <a:pt x="18907" y="59568"/>
                    <a:pt x="18876" y="59583"/>
                    <a:pt x="18876" y="59583"/>
                  </a:cubicBezTo>
                  <a:cubicBezTo>
                    <a:pt x="17759" y="60454"/>
                    <a:pt x="16621" y="60793"/>
                    <a:pt x="15480" y="60793"/>
                  </a:cubicBezTo>
                  <a:cubicBezTo>
                    <a:pt x="14245" y="60793"/>
                    <a:pt x="13006" y="60395"/>
                    <a:pt x="11788" y="59847"/>
                  </a:cubicBezTo>
                  <a:cubicBezTo>
                    <a:pt x="11865" y="59816"/>
                    <a:pt x="11912" y="59754"/>
                    <a:pt x="11959" y="59661"/>
                  </a:cubicBezTo>
                  <a:cubicBezTo>
                    <a:pt x="12718" y="57272"/>
                    <a:pt x="13866" y="55427"/>
                    <a:pt x="15603" y="53922"/>
                  </a:cubicBezTo>
                  <a:cubicBezTo>
                    <a:pt x="16084" y="53612"/>
                    <a:pt x="16534" y="53255"/>
                    <a:pt x="16968" y="52899"/>
                  </a:cubicBezTo>
                  <a:cubicBezTo>
                    <a:pt x="17123" y="52790"/>
                    <a:pt x="17247" y="52697"/>
                    <a:pt x="17387" y="52604"/>
                  </a:cubicBezTo>
                  <a:cubicBezTo>
                    <a:pt x="17449" y="52558"/>
                    <a:pt x="17464" y="52511"/>
                    <a:pt x="17449" y="52449"/>
                  </a:cubicBezTo>
                  <a:cubicBezTo>
                    <a:pt x="17526" y="52371"/>
                    <a:pt x="17604" y="52309"/>
                    <a:pt x="17666" y="52232"/>
                  </a:cubicBezTo>
                  <a:close/>
                  <a:moveTo>
                    <a:pt x="18519" y="51239"/>
                  </a:moveTo>
                  <a:lnTo>
                    <a:pt x="18519" y="51239"/>
                  </a:lnTo>
                  <a:cubicBezTo>
                    <a:pt x="18829" y="51394"/>
                    <a:pt x="19108" y="51549"/>
                    <a:pt x="19403" y="51705"/>
                  </a:cubicBezTo>
                  <a:cubicBezTo>
                    <a:pt x="18069" y="53690"/>
                    <a:pt x="17744" y="56404"/>
                    <a:pt x="19264" y="58374"/>
                  </a:cubicBezTo>
                  <a:cubicBezTo>
                    <a:pt x="20585" y="60052"/>
                    <a:pt x="22556" y="60612"/>
                    <a:pt x="24566" y="60612"/>
                  </a:cubicBezTo>
                  <a:cubicBezTo>
                    <a:pt x="25434" y="60612"/>
                    <a:pt x="26309" y="60507"/>
                    <a:pt x="27142" y="60343"/>
                  </a:cubicBezTo>
                  <a:cubicBezTo>
                    <a:pt x="27204" y="60312"/>
                    <a:pt x="27235" y="60297"/>
                    <a:pt x="27282" y="60266"/>
                  </a:cubicBezTo>
                  <a:cubicBezTo>
                    <a:pt x="27360" y="60421"/>
                    <a:pt x="27437" y="60592"/>
                    <a:pt x="27530" y="60747"/>
                  </a:cubicBezTo>
                  <a:cubicBezTo>
                    <a:pt x="26591" y="60985"/>
                    <a:pt x="25611" y="61126"/>
                    <a:pt x="24644" y="61126"/>
                  </a:cubicBezTo>
                  <a:cubicBezTo>
                    <a:pt x="22658" y="61126"/>
                    <a:pt x="20724" y="60533"/>
                    <a:pt x="19295" y="58979"/>
                  </a:cubicBezTo>
                  <a:cubicBezTo>
                    <a:pt x="17232" y="56730"/>
                    <a:pt x="17666" y="53876"/>
                    <a:pt x="18519" y="51239"/>
                  </a:cubicBezTo>
                  <a:close/>
                  <a:moveTo>
                    <a:pt x="46747" y="49192"/>
                  </a:moveTo>
                  <a:cubicBezTo>
                    <a:pt x="47522" y="50061"/>
                    <a:pt x="48313" y="50914"/>
                    <a:pt x="49088" y="51767"/>
                  </a:cubicBezTo>
                  <a:cubicBezTo>
                    <a:pt x="49430" y="52154"/>
                    <a:pt x="49926" y="52542"/>
                    <a:pt x="50190" y="52992"/>
                  </a:cubicBezTo>
                  <a:cubicBezTo>
                    <a:pt x="51198" y="54667"/>
                    <a:pt x="51120" y="56264"/>
                    <a:pt x="50345" y="57924"/>
                  </a:cubicBezTo>
                  <a:cubicBezTo>
                    <a:pt x="49709" y="59304"/>
                    <a:pt x="49151" y="60436"/>
                    <a:pt x="49275" y="61863"/>
                  </a:cubicBezTo>
                  <a:cubicBezTo>
                    <a:pt x="48639" y="61476"/>
                    <a:pt x="48018" y="61227"/>
                    <a:pt x="47289" y="61057"/>
                  </a:cubicBezTo>
                  <a:cubicBezTo>
                    <a:pt x="46700" y="60917"/>
                    <a:pt x="46126" y="60840"/>
                    <a:pt x="45537" y="60700"/>
                  </a:cubicBezTo>
                  <a:cubicBezTo>
                    <a:pt x="44048" y="60312"/>
                    <a:pt x="43614" y="60080"/>
                    <a:pt x="42823" y="58668"/>
                  </a:cubicBezTo>
                  <a:cubicBezTo>
                    <a:pt x="41411" y="56156"/>
                    <a:pt x="41737" y="52775"/>
                    <a:pt x="41396" y="49890"/>
                  </a:cubicBezTo>
                  <a:lnTo>
                    <a:pt x="41396" y="49890"/>
                  </a:lnTo>
                  <a:cubicBezTo>
                    <a:pt x="41520" y="50029"/>
                    <a:pt x="41659" y="50138"/>
                    <a:pt x="41799" y="50262"/>
                  </a:cubicBezTo>
                  <a:cubicBezTo>
                    <a:pt x="42386" y="50708"/>
                    <a:pt x="43072" y="50917"/>
                    <a:pt x="43756" y="50917"/>
                  </a:cubicBezTo>
                  <a:cubicBezTo>
                    <a:pt x="44047" y="50917"/>
                    <a:pt x="44339" y="50879"/>
                    <a:pt x="44622" y="50805"/>
                  </a:cubicBezTo>
                  <a:cubicBezTo>
                    <a:pt x="44916" y="51782"/>
                    <a:pt x="45351" y="52790"/>
                    <a:pt x="45909" y="53643"/>
                  </a:cubicBezTo>
                  <a:cubicBezTo>
                    <a:pt x="45351" y="53860"/>
                    <a:pt x="44901" y="54341"/>
                    <a:pt x="44777" y="54962"/>
                  </a:cubicBezTo>
                  <a:cubicBezTo>
                    <a:pt x="44606" y="56032"/>
                    <a:pt x="45428" y="57055"/>
                    <a:pt x="46467" y="57179"/>
                  </a:cubicBezTo>
                  <a:cubicBezTo>
                    <a:pt x="46535" y="57186"/>
                    <a:pt x="46603" y="57189"/>
                    <a:pt x="46670" y="57189"/>
                  </a:cubicBezTo>
                  <a:cubicBezTo>
                    <a:pt x="47695" y="57189"/>
                    <a:pt x="48629" y="56427"/>
                    <a:pt x="48716" y="55365"/>
                  </a:cubicBezTo>
                  <a:cubicBezTo>
                    <a:pt x="48802" y="54397"/>
                    <a:pt x="48052" y="53560"/>
                    <a:pt x="47113" y="53560"/>
                  </a:cubicBezTo>
                  <a:cubicBezTo>
                    <a:pt x="47028" y="53560"/>
                    <a:pt x="46942" y="53567"/>
                    <a:pt x="46855" y="53581"/>
                  </a:cubicBezTo>
                  <a:cubicBezTo>
                    <a:pt x="46755" y="53563"/>
                    <a:pt x="46655" y="53555"/>
                    <a:pt x="46552" y="53555"/>
                  </a:cubicBezTo>
                  <a:cubicBezTo>
                    <a:pt x="46479" y="53555"/>
                    <a:pt x="46405" y="53559"/>
                    <a:pt x="46328" y="53566"/>
                  </a:cubicBezTo>
                  <a:cubicBezTo>
                    <a:pt x="45925" y="52573"/>
                    <a:pt x="45506" y="51627"/>
                    <a:pt x="45134" y="50619"/>
                  </a:cubicBezTo>
                  <a:cubicBezTo>
                    <a:pt x="45521" y="50448"/>
                    <a:pt x="45862" y="50216"/>
                    <a:pt x="46173" y="49890"/>
                  </a:cubicBezTo>
                  <a:cubicBezTo>
                    <a:pt x="46405" y="49657"/>
                    <a:pt x="46591" y="49425"/>
                    <a:pt x="46747" y="49192"/>
                  </a:cubicBezTo>
                  <a:close/>
                  <a:moveTo>
                    <a:pt x="33067" y="47874"/>
                  </a:moveTo>
                  <a:cubicBezTo>
                    <a:pt x="33129" y="49068"/>
                    <a:pt x="33718" y="50216"/>
                    <a:pt x="34789" y="50805"/>
                  </a:cubicBezTo>
                  <a:cubicBezTo>
                    <a:pt x="34525" y="51596"/>
                    <a:pt x="34277" y="52449"/>
                    <a:pt x="34075" y="53286"/>
                  </a:cubicBezTo>
                  <a:cubicBezTo>
                    <a:pt x="33807" y="53131"/>
                    <a:pt x="33506" y="53055"/>
                    <a:pt x="33205" y="53055"/>
                  </a:cubicBezTo>
                  <a:cubicBezTo>
                    <a:pt x="32636" y="53055"/>
                    <a:pt x="32068" y="53327"/>
                    <a:pt x="31733" y="53845"/>
                  </a:cubicBezTo>
                  <a:cubicBezTo>
                    <a:pt x="31097" y="54868"/>
                    <a:pt x="31516" y="56249"/>
                    <a:pt x="32586" y="56776"/>
                  </a:cubicBezTo>
                  <a:cubicBezTo>
                    <a:pt x="32891" y="56924"/>
                    <a:pt x="33220" y="56995"/>
                    <a:pt x="33547" y="56995"/>
                  </a:cubicBezTo>
                  <a:cubicBezTo>
                    <a:pt x="34319" y="56995"/>
                    <a:pt x="35079" y="56600"/>
                    <a:pt x="35471" y="55892"/>
                  </a:cubicBezTo>
                  <a:cubicBezTo>
                    <a:pt x="35983" y="54993"/>
                    <a:pt x="35626" y="53519"/>
                    <a:pt x="34494" y="53318"/>
                  </a:cubicBezTo>
                  <a:cubicBezTo>
                    <a:pt x="34835" y="52589"/>
                    <a:pt x="35099" y="51767"/>
                    <a:pt x="35300" y="50991"/>
                  </a:cubicBezTo>
                  <a:cubicBezTo>
                    <a:pt x="35564" y="51084"/>
                    <a:pt x="35859" y="51146"/>
                    <a:pt x="36169" y="51193"/>
                  </a:cubicBezTo>
                  <a:cubicBezTo>
                    <a:pt x="36283" y="51200"/>
                    <a:pt x="36393" y="51204"/>
                    <a:pt x="36500" y="51204"/>
                  </a:cubicBezTo>
                  <a:cubicBezTo>
                    <a:pt x="37035" y="51204"/>
                    <a:pt x="37490" y="51107"/>
                    <a:pt x="37891" y="50914"/>
                  </a:cubicBezTo>
                  <a:cubicBezTo>
                    <a:pt x="37968" y="51906"/>
                    <a:pt x="38077" y="52868"/>
                    <a:pt x="38154" y="53860"/>
                  </a:cubicBezTo>
                  <a:cubicBezTo>
                    <a:pt x="38309" y="55784"/>
                    <a:pt x="38433" y="56202"/>
                    <a:pt x="37379" y="57970"/>
                  </a:cubicBezTo>
                  <a:cubicBezTo>
                    <a:pt x="36247" y="59816"/>
                    <a:pt x="35331" y="60080"/>
                    <a:pt x="33501" y="60995"/>
                  </a:cubicBezTo>
                  <a:cubicBezTo>
                    <a:pt x="32849" y="61309"/>
                    <a:pt x="32112" y="61924"/>
                    <a:pt x="31371" y="61924"/>
                  </a:cubicBezTo>
                  <a:cubicBezTo>
                    <a:pt x="31160" y="61924"/>
                    <a:pt x="30950" y="61875"/>
                    <a:pt x="30741" y="61755"/>
                  </a:cubicBezTo>
                  <a:cubicBezTo>
                    <a:pt x="30570" y="61662"/>
                    <a:pt x="29981" y="60064"/>
                    <a:pt x="29950" y="59987"/>
                  </a:cubicBezTo>
                  <a:cubicBezTo>
                    <a:pt x="29376" y="58684"/>
                    <a:pt x="28647" y="57303"/>
                    <a:pt x="28569" y="55861"/>
                  </a:cubicBezTo>
                  <a:cubicBezTo>
                    <a:pt x="28414" y="52464"/>
                    <a:pt x="30958" y="50123"/>
                    <a:pt x="33067" y="47874"/>
                  </a:cubicBezTo>
                  <a:close/>
                  <a:moveTo>
                    <a:pt x="47088" y="46400"/>
                  </a:moveTo>
                  <a:lnTo>
                    <a:pt x="47088" y="46400"/>
                  </a:lnTo>
                  <a:cubicBezTo>
                    <a:pt x="48871" y="49176"/>
                    <a:pt x="50763" y="51922"/>
                    <a:pt x="53121" y="54248"/>
                  </a:cubicBezTo>
                  <a:cubicBezTo>
                    <a:pt x="53199" y="54326"/>
                    <a:pt x="53276" y="54341"/>
                    <a:pt x="53354" y="54341"/>
                  </a:cubicBezTo>
                  <a:cubicBezTo>
                    <a:pt x="53059" y="57908"/>
                    <a:pt x="49957" y="60188"/>
                    <a:pt x="50469" y="63771"/>
                  </a:cubicBezTo>
                  <a:cubicBezTo>
                    <a:pt x="46933" y="62205"/>
                    <a:pt x="41551" y="62840"/>
                    <a:pt x="40419" y="58343"/>
                  </a:cubicBezTo>
                  <a:cubicBezTo>
                    <a:pt x="40279" y="54620"/>
                    <a:pt x="40201" y="50898"/>
                    <a:pt x="40093" y="47176"/>
                  </a:cubicBezTo>
                  <a:lnTo>
                    <a:pt x="40093" y="47129"/>
                  </a:lnTo>
                  <a:cubicBezTo>
                    <a:pt x="40248" y="48013"/>
                    <a:pt x="40543" y="48835"/>
                    <a:pt x="41054" y="49518"/>
                  </a:cubicBezTo>
                  <a:cubicBezTo>
                    <a:pt x="41008" y="49564"/>
                    <a:pt x="40946" y="49595"/>
                    <a:pt x="40946" y="49673"/>
                  </a:cubicBezTo>
                  <a:cubicBezTo>
                    <a:pt x="40977" y="51751"/>
                    <a:pt x="41194" y="53829"/>
                    <a:pt x="41365" y="55877"/>
                  </a:cubicBezTo>
                  <a:cubicBezTo>
                    <a:pt x="41473" y="57102"/>
                    <a:pt x="41396" y="58482"/>
                    <a:pt x="42140" y="59521"/>
                  </a:cubicBezTo>
                  <a:cubicBezTo>
                    <a:pt x="43691" y="61739"/>
                    <a:pt x="47227" y="61150"/>
                    <a:pt x="49306" y="62515"/>
                  </a:cubicBezTo>
                  <a:cubicBezTo>
                    <a:pt x="49337" y="62546"/>
                    <a:pt x="49399" y="62546"/>
                    <a:pt x="49430" y="62546"/>
                  </a:cubicBezTo>
                  <a:cubicBezTo>
                    <a:pt x="49474" y="62590"/>
                    <a:pt x="49533" y="62610"/>
                    <a:pt x="49593" y="62610"/>
                  </a:cubicBezTo>
                  <a:cubicBezTo>
                    <a:pt x="49742" y="62610"/>
                    <a:pt x="49902" y="62486"/>
                    <a:pt x="49879" y="62298"/>
                  </a:cubicBezTo>
                  <a:cubicBezTo>
                    <a:pt x="49368" y="59351"/>
                    <a:pt x="52609" y="57055"/>
                    <a:pt x="51601" y="54140"/>
                  </a:cubicBezTo>
                  <a:cubicBezTo>
                    <a:pt x="50888" y="52015"/>
                    <a:pt x="48546" y="50200"/>
                    <a:pt x="47041" y="48603"/>
                  </a:cubicBezTo>
                  <a:cubicBezTo>
                    <a:pt x="47336" y="47889"/>
                    <a:pt x="47320" y="47129"/>
                    <a:pt x="47088" y="46400"/>
                  </a:cubicBezTo>
                  <a:close/>
                  <a:moveTo>
                    <a:pt x="33610" y="45656"/>
                  </a:moveTo>
                  <a:cubicBezTo>
                    <a:pt x="33300" y="46183"/>
                    <a:pt x="33129" y="46772"/>
                    <a:pt x="33067" y="47346"/>
                  </a:cubicBezTo>
                  <a:lnTo>
                    <a:pt x="33052" y="47346"/>
                  </a:lnTo>
                  <a:cubicBezTo>
                    <a:pt x="30725" y="49207"/>
                    <a:pt x="28321" y="51674"/>
                    <a:pt x="27949" y="54775"/>
                  </a:cubicBezTo>
                  <a:cubicBezTo>
                    <a:pt x="27623" y="57676"/>
                    <a:pt x="29469" y="60188"/>
                    <a:pt x="30399" y="62778"/>
                  </a:cubicBezTo>
                  <a:cubicBezTo>
                    <a:pt x="30455" y="62935"/>
                    <a:pt x="30567" y="63019"/>
                    <a:pt x="30701" y="63019"/>
                  </a:cubicBezTo>
                  <a:cubicBezTo>
                    <a:pt x="30753" y="63019"/>
                    <a:pt x="30808" y="63006"/>
                    <a:pt x="30865" y="62980"/>
                  </a:cubicBezTo>
                  <a:cubicBezTo>
                    <a:pt x="33052" y="61910"/>
                    <a:pt x="37038" y="60855"/>
                    <a:pt x="38402" y="58746"/>
                  </a:cubicBezTo>
                  <a:cubicBezTo>
                    <a:pt x="39736" y="56668"/>
                    <a:pt x="38728" y="52945"/>
                    <a:pt x="38480" y="50526"/>
                  </a:cubicBezTo>
                  <a:cubicBezTo>
                    <a:pt x="38945" y="50138"/>
                    <a:pt x="39286" y="49611"/>
                    <a:pt x="39566" y="48990"/>
                  </a:cubicBezTo>
                  <a:lnTo>
                    <a:pt x="39566" y="48990"/>
                  </a:lnTo>
                  <a:cubicBezTo>
                    <a:pt x="39395" y="52356"/>
                    <a:pt x="39488" y="55737"/>
                    <a:pt x="39798" y="59056"/>
                  </a:cubicBezTo>
                  <a:cubicBezTo>
                    <a:pt x="39798" y="59072"/>
                    <a:pt x="39798" y="59072"/>
                    <a:pt x="39814" y="59103"/>
                  </a:cubicBezTo>
                  <a:cubicBezTo>
                    <a:pt x="38542" y="61320"/>
                    <a:pt x="35750" y="61165"/>
                    <a:pt x="33610" y="62096"/>
                  </a:cubicBezTo>
                  <a:cubicBezTo>
                    <a:pt x="32214" y="62716"/>
                    <a:pt x="31051" y="63600"/>
                    <a:pt x="29965" y="64640"/>
                  </a:cubicBezTo>
                  <a:cubicBezTo>
                    <a:pt x="28864" y="60514"/>
                    <a:pt x="25157" y="57567"/>
                    <a:pt x="27220" y="52868"/>
                  </a:cubicBezTo>
                  <a:cubicBezTo>
                    <a:pt x="27282" y="52759"/>
                    <a:pt x="27235" y="52635"/>
                    <a:pt x="27158" y="52589"/>
                  </a:cubicBezTo>
                  <a:cubicBezTo>
                    <a:pt x="29345" y="50309"/>
                    <a:pt x="31144" y="47719"/>
                    <a:pt x="33594" y="45656"/>
                  </a:cubicBezTo>
                  <a:close/>
                  <a:moveTo>
                    <a:pt x="19496" y="60064"/>
                  </a:moveTo>
                  <a:cubicBezTo>
                    <a:pt x="20964" y="61281"/>
                    <a:pt x="22808" y="61781"/>
                    <a:pt x="24692" y="61781"/>
                  </a:cubicBezTo>
                  <a:cubicBezTo>
                    <a:pt x="25595" y="61781"/>
                    <a:pt x="26506" y="61666"/>
                    <a:pt x="27391" y="61460"/>
                  </a:cubicBezTo>
                  <a:lnTo>
                    <a:pt x="27391" y="61460"/>
                  </a:lnTo>
                  <a:cubicBezTo>
                    <a:pt x="27329" y="61538"/>
                    <a:pt x="27282" y="61600"/>
                    <a:pt x="27220" y="61677"/>
                  </a:cubicBezTo>
                  <a:cubicBezTo>
                    <a:pt x="24599" y="63569"/>
                    <a:pt x="22009" y="64779"/>
                    <a:pt x="18674" y="65074"/>
                  </a:cubicBezTo>
                  <a:lnTo>
                    <a:pt x="18643" y="65074"/>
                  </a:lnTo>
                  <a:cubicBezTo>
                    <a:pt x="18488" y="63399"/>
                    <a:pt x="18721" y="61693"/>
                    <a:pt x="19496" y="60064"/>
                  </a:cubicBezTo>
                  <a:close/>
                  <a:moveTo>
                    <a:pt x="60643" y="59149"/>
                  </a:moveTo>
                  <a:cubicBezTo>
                    <a:pt x="63063" y="60824"/>
                    <a:pt x="62520" y="63228"/>
                    <a:pt x="61481" y="65493"/>
                  </a:cubicBezTo>
                  <a:cubicBezTo>
                    <a:pt x="57727" y="65182"/>
                    <a:pt x="55013" y="62995"/>
                    <a:pt x="52283" y="60654"/>
                  </a:cubicBezTo>
                  <a:lnTo>
                    <a:pt x="52283" y="60654"/>
                  </a:lnTo>
                  <a:cubicBezTo>
                    <a:pt x="53383" y="61040"/>
                    <a:pt x="54637" y="61295"/>
                    <a:pt x="55869" y="61295"/>
                  </a:cubicBezTo>
                  <a:cubicBezTo>
                    <a:pt x="57504" y="61295"/>
                    <a:pt x="59099" y="60846"/>
                    <a:pt x="60240" y="59661"/>
                  </a:cubicBezTo>
                  <a:cubicBezTo>
                    <a:pt x="60395" y="59506"/>
                    <a:pt x="60504" y="59335"/>
                    <a:pt x="60643" y="59149"/>
                  </a:cubicBezTo>
                  <a:close/>
                  <a:moveTo>
                    <a:pt x="40279" y="59661"/>
                  </a:moveTo>
                  <a:cubicBezTo>
                    <a:pt x="41023" y="61708"/>
                    <a:pt x="43179" y="62499"/>
                    <a:pt x="45459" y="63089"/>
                  </a:cubicBezTo>
                  <a:cubicBezTo>
                    <a:pt x="44528" y="64988"/>
                    <a:pt x="43121" y="66046"/>
                    <a:pt x="41202" y="66046"/>
                  </a:cubicBezTo>
                  <a:cubicBezTo>
                    <a:pt x="40693" y="66046"/>
                    <a:pt x="40148" y="65971"/>
                    <a:pt x="39566" y="65818"/>
                  </a:cubicBezTo>
                  <a:cubicBezTo>
                    <a:pt x="37611" y="65322"/>
                    <a:pt x="36076" y="64236"/>
                    <a:pt x="34928" y="62561"/>
                  </a:cubicBezTo>
                  <a:cubicBezTo>
                    <a:pt x="35859" y="62236"/>
                    <a:pt x="36836" y="61925"/>
                    <a:pt x="37844" y="61553"/>
                  </a:cubicBezTo>
                  <a:cubicBezTo>
                    <a:pt x="38961" y="61150"/>
                    <a:pt x="39736" y="60607"/>
                    <a:pt x="40279" y="59661"/>
                  </a:cubicBezTo>
                  <a:close/>
                  <a:moveTo>
                    <a:pt x="34665" y="62685"/>
                  </a:moveTo>
                  <a:cubicBezTo>
                    <a:pt x="35704" y="64934"/>
                    <a:pt x="38061" y="66206"/>
                    <a:pt x="40465" y="66547"/>
                  </a:cubicBezTo>
                  <a:cubicBezTo>
                    <a:pt x="40774" y="66587"/>
                    <a:pt x="41068" y="66607"/>
                    <a:pt x="41350" y="66607"/>
                  </a:cubicBezTo>
                  <a:cubicBezTo>
                    <a:pt x="43573" y="66607"/>
                    <a:pt x="44982" y="65377"/>
                    <a:pt x="45987" y="63244"/>
                  </a:cubicBezTo>
                  <a:lnTo>
                    <a:pt x="45987" y="63228"/>
                  </a:lnTo>
                  <a:cubicBezTo>
                    <a:pt x="46142" y="63259"/>
                    <a:pt x="46312" y="63306"/>
                    <a:pt x="46467" y="63337"/>
                  </a:cubicBezTo>
                  <a:cubicBezTo>
                    <a:pt x="45468" y="66142"/>
                    <a:pt x="43462" y="67257"/>
                    <a:pt x="41272" y="67257"/>
                  </a:cubicBezTo>
                  <a:cubicBezTo>
                    <a:pt x="38498" y="67257"/>
                    <a:pt x="35431" y="65467"/>
                    <a:pt x="33749" y="63058"/>
                  </a:cubicBezTo>
                  <a:cubicBezTo>
                    <a:pt x="34060" y="62918"/>
                    <a:pt x="34354" y="62794"/>
                    <a:pt x="34665" y="62685"/>
                  </a:cubicBezTo>
                  <a:close/>
                  <a:moveTo>
                    <a:pt x="33765" y="63802"/>
                  </a:moveTo>
                  <a:cubicBezTo>
                    <a:pt x="35347" y="66159"/>
                    <a:pt x="38015" y="67679"/>
                    <a:pt x="40620" y="67866"/>
                  </a:cubicBezTo>
                  <a:cubicBezTo>
                    <a:pt x="39876" y="70704"/>
                    <a:pt x="37704" y="72007"/>
                    <a:pt x="35285" y="72984"/>
                  </a:cubicBezTo>
                  <a:cubicBezTo>
                    <a:pt x="34525" y="71681"/>
                    <a:pt x="33796" y="70657"/>
                    <a:pt x="33579" y="69075"/>
                  </a:cubicBezTo>
                  <a:cubicBezTo>
                    <a:pt x="33331" y="67323"/>
                    <a:pt x="33579" y="65570"/>
                    <a:pt x="33765" y="63802"/>
                  </a:cubicBezTo>
                  <a:close/>
                  <a:moveTo>
                    <a:pt x="54315" y="63104"/>
                  </a:moveTo>
                  <a:lnTo>
                    <a:pt x="54315" y="63104"/>
                  </a:lnTo>
                  <a:cubicBezTo>
                    <a:pt x="56316" y="64686"/>
                    <a:pt x="58611" y="65803"/>
                    <a:pt x="61201" y="66082"/>
                  </a:cubicBezTo>
                  <a:cubicBezTo>
                    <a:pt x="60659" y="67168"/>
                    <a:pt x="60038" y="68191"/>
                    <a:pt x="59635" y="69075"/>
                  </a:cubicBezTo>
                  <a:cubicBezTo>
                    <a:pt x="59030" y="70394"/>
                    <a:pt x="58813" y="71914"/>
                    <a:pt x="58472" y="73309"/>
                  </a:cubicBezTo>
                  <a:cubicBezTo>
                    <a:pt x="58239" y="69541"/>
                    <a:pt x="56719" y="66004"/>
                    <a:pt x="54315" y="63104"/>
                  </a:cubicBezTo>
                  <a:close/>
                  <a:moveTo>
                    <a:pt x="46855" y="64081"/>
                  </a:moveTo>
                  <a:cubicBezTo>
                    <a:pt x="47072" y="64546"/>
                    <a:pt x="47305" y="65027"/>
                    <a:pt x="47553" y="65493"/>
                  </a:cubicBezTo>
                  <a:cubicBezTo>
                    <a:pt x="48701" y="68207"/>
                    <a:pt x="49119" y="70735"/>
                    <a:pt x="48297" y="73914"/>
                  </a:cubicBezTo>
                  <a:lnTo>
                    <a:pt x="48297" y="73992"/>
                  </a:lnTo>
                  <a:cubicBezTo>
                    <a:pt x="45165" y="73092"/>
                    <a:pt x="42218" y="71510"/>
                    <a:pt x="41861" y="67866"/>
                  </a:cubicBezTo>
                  <a:cubicBezTo>
                    <a:pt x="43924" y="67648"/>
                    <a:pt x="45800" y="66470"/>
                    <a:pt x="46855" y="64081"/>
                  </a:cubicBezTo>
                  <a:close/>
                  <a:moveTo>
                    <a:pt x="51415" y="61134"/>
                  </a:moveTo>
                  <a:cubicBezTo>
                    <a:pt x="55556" y="64624"/>
                    <a:pt x="57634" y="69308"/>
                    <a:pt x="58037" y="74628"/>
                  </a:cubicBezTo>
                  <a:cubicBezTo>
                    <a:pt x="58022" y="74721"/>
                    <a:pt x="57991" y="74798"/>
                    <a:pt x="57960" y="74860"/>
                  </a:cubicBezTo>
                  <a:cubicBezTo>
                    <a:pt x="57960" y="74876"/>
                    <a:pt x="57944" y="74876"/>
                    <a:pt x="57944" y="74876"/>
                  </a:cubicBezTo>
                  <a:cubicBezTo>
                    <a:pt x="53292" y="72007"/>
                    <a:pt x="49631" y="68579"/>
                    <a:pt x="47351" y="63492"/>
                  </a:cubicBezTo>
                  <a:lnTo>
                    <a:pt x="47351" y="63492"/>
                  </a:lnTo>
                  <a:cubicBezTo>
                    <a:pt x="48639" y="63786"/>
                    <a:pt x="49848" y="64097"/>
                    <a:pt x="50748" y="64624"/>
                  </a:cubicBezTo>
                  <a:cubicBezTo>
                    <a:pt x="50804" y="64657"/>
                    <a:pt x="50862" y="64672"/>
                    <a:pt x="50917" y="64672"/>
                  </a:cubicBezTo>
                  <a:cubicBezTo>
                    <a:pt x="51121" y="64672"/>
                    <a:pt x="51293" y="64471"/>
                    <a:pt x="51244" y="64252"/>
                  </a:cubicBezTo>
                  <a:cubicBezTo>
                    <a:pt x="50903" y="62980"/>
                    <a:pt x="51043" y="62003"/>
                    <a:pt x="51415" y="61134"/>
                  </a:cubicBezTo>
                  <a:close/>
                  <a:moveTo>
                    <a:pt x="49337" y="68346"/>
                  </a:moveTo>
                  <a:lnTo>
                    <a:pt x="49337" y="68346"/>
                  </a:lnTo>
                  <a:cubicBezTo>
                    <a:pt x="51477" y="71324"/>
                    <a:pt x="54300" y="73852"/>
                    <a:pt x="57650" y="75279"/>
                  </a:cubicBezTo>
                  <a:cubicBezTo>
                    <a:pt x="57285" y="75595"/>
                    <a:pt x="56728" y="75716"/>
                    <a:pt x="56071" y="75716"/>
                  </a:cubicBezTo>
                  <a:cubicBezTo>
                    <a:pt x="54213" y="75716"/>
                    <a:pt x="51562" y="74744"/>
                    <a:pt x="50267" y="74457"/>
                  </a:cubicBezTo>
                  <a:cubicBezTo>
                    <a:pt x="49817" y="74349"/>
                    <a:pt x="49383" y="74255"/>
                    <a:pt x="48933" y="74131"/>
                  </a:cubicBezTo>
                  <a:cubicBezTo>
                    <a:pt x="48949" y="74116"/>
                    <a:pt x="48949" y="74100"/>
                    <a:pt x="48964" y="74085"/>
                  </a:cubicBezTo>
                  <a:cubicBezTo>
                    <a:pt x="49569" y="72332"/>
                    <a:pt x="49709" y="70254"/>
                    <a:pt x="49337" y="68346"/>
                  </a:cubicBezTo>
                  <a:close/>
                  <a:moveTo>
                    <a:pt x="32834" y="68300"/>
                  </a:moveTo>
                  <a:cubicBezTo>
                    <a:pt x="32896" y="70130"/>
                    <a:pt x="33408" y="71867"/>
                    <a:pt x="34680" y="73216"/>
                  </a:cubicBezTo>
                  <a:cubicBezTo>
                    <a:pt x="33486" y="73682"/>
                    <a:pt x="32245" y="74069"/>
                    <a:pt x="31097" y="74550"/>
                  </a:cubicBezTo>
                  <a:cubicBezTo>
                    <a:pt x="30105" y="74953"/>
                    <a:pt x="28647" y="76055"/>
                    <a:pt x="27313" y="76628"/>
                  </a:cubicBezTo>
                  <a:cubicBezTo>
                    <a:pt x="30043" y="74488"/>
                    <a:pt x="31904" y="71557"/>
                    <a:pt x="32834" y="68300"/>
                  </a:cubicBezTo>
                  <a:close/>
                  <a:moveTo>
                    <a:pt x="25995" y="63321"/>
                  </a:moveTo>
                  <a:lnTo>
                    <a:pt x="25995" y="63321"/>
                  </a:lnTo>
                  <a:cubicBezTo>
                    <a:pt x="23467" y="67416"/>
                    <a:pt x="23048" y="72549"/>
                    <a:pt x="25390" y="76908"/>
                  </a:cubicBezTo>
                  <a:cubicBezTo>
                    <a:pt x="25374" y="76908"/>
                    <a:pt x="25312" y="76892"/>
                    <a:pt x="25266" y="76877"/>
                  </a:cubicBezTo>
                  <a:cubicBezTo>
                    <a:pt x="24366" y="76520"/>
                    <a:pt x="22521" y="73527"/>
                    <a:pt x="22040" y="72860"/>
                  </a:cubicBezTo>
                  <a:cubicBezTo>
                    <a:pt x="21419" y="72022"/>
                    <a:pt x="20814" y="71169"/>
                    <a:pt x="20334" y="70269"/>
                  </a:cubicBezTo>
                  <a:cubicBezTo>
                    <a:pt x="19527" y="68796"/>
                    <a:pt x="18953" y="67261"/>
                    <a:pt x="18705" y="65694"/>
                  </a:cubicBezTo>
                  <a:cubicBezTo>
                    <a:pt x="21233" y="65617"/>
                    <a:pt x="23885" y="64810"/>
                    <a:pt x="25995" y="63321"/>
                  </a:cubicBezTo>
                  <a:close/>
                  <a:moveTo>
                    <a:pt x="27995" y="61693"/>
                  </a:moveTo>
                  <a:cubicBezTo>
                    <a:pt x="28600" y="62871"/>
                    <a:pt x="29159" y="64097"/>
                    <a:pt x="29422" y="65415"/>
                  </a:cubicBezTo>
                  <a:cubicBezTo>
                    <a:pt x="29461" y="65581"/>
                    <a:pt x="29623" y="65679"/>
                    <a:pt x="29780" y="65679"/>
                  </a:cubicBezTo>
                  <a:cubicBezTo>
                    <a:pt x="29873" y="65679"/>
                    <a:pt x="29964" y="65645"/>
                    <a:pt x="30027" y="65570"/>
                  </a:cubicBezTo>
                  <a:cubicBezTo>
                    <a:pt x="30896" y="64640"/>
                    <a:pt x="31811" y="64004"/>
                    <a:pt x="32757" y="63492"/>
                  </a:cubicBezTo>
                  <a:lnTo>
                    <a:pt x="32757" y="63492"/>
                  </a:lnTo>
                  <a:cubicBezTo>
                    <a:pt x="32772" y="68889"/>
                    <a:pt x="30306" y="73604"/>
                    <a:pt x="26134" y="76954"/>
                  </a:cubicBezTo>
                  <a:cubicBezTo>
                    <a:pt x="26119" y="76970"/>
                    <a:pt x="26072" y="76970"/>
                    <a:pt x="26010" y="76970"/>
                  </a:cubicBezTo>
                  <a:cubicBezTo>
                    <a:pt x="23761" y="71588"/>
                    <a:pt x="24180" y="66237"/>
                    <a:pt x="27995" y="61693"/>
                  </a:cubicBezTo>
                  <a:close/>
                  <a:moveTo>
                    <a:pt x="55659" y="1"/>
                  </a:moveTo>
                  <a:cubicBezTo>
                    <a:pt x="55597" y="1"/>
                    <a:pt x="55533" y="15"/>
                    <a:pt x="55478" y="42"/>
                  </a:cubicBezTo>
                  <a:cubicBezTo>
                    <a:pt x="50500" y="2570"/>
                    <a:pt x="40667" y="2415"/>
                    <a:pt x="39566" y="9317"/>
                  </a:cubicBezTo>
                  <a:cubicBezTo>
                    <a:pt x="38216" y="2415"/>
                    <a:pt x="28057" y="4044"/>
                    <a:pt x="23498" y="631"/>
                  </a:cubicBezTo>
                  <a:cubicBezTo>
                    <a:pt x="23449" y="594"/>
                    <a:pt x="23388" y="577"/>
                    <a:pt x="23326" y="577"/>
                  </a:cubicBezTo>
                  <a:cubicBezTo>
                    <a:pt x="23209" y="577"/>
                    <a:pt x="23088" y="638"/>
                    <a:pt x="23048" y="740"/>
                  </a:cubicBezTo>
                  <a:cubicBezTo>
                    <a:pt x="20613" y="6153"/>
                    <a:pt x="15727" y="12729"/>
                    <a:pt x="19651" y="18592"/>
                  </a:cubicBezTo>
                  <a:cubicBezTo>
                    <a:pt x="19558" y="18669"/>
                    <a:pt x="19465" y="18747"/>
                    <a:pt x="19372" y="18855"/>
                  </a:cubicBezTo>
                  <a:cubicBezTo>
                    <a:pt x="19372" y="18731"/>
                    <a:pt x="19326" y="18638"/>
                    <a:pt x="19186" y="18561"/>
                  </a:cubicBezTo>
                  <a:cubicBezTo>
                    <a:pt x="17941" y="17962"/>
                    <a:pt x="16739" y="17713"/>
                    <a:pt x="15567" y="17713"/>
                  </a:cubicBezTo>
                  <a:cubicBezTo>
                    <a:pt x="10274" y="17713"/>
                    <a:pt x="5596" y="22791"/>
                    <a:pt x="326" y="23617"/>
                  </a:cubicBezTo>
                  <a:cubicBezTo>
                    <a:pt x="109" y="23663"/>
                    <a:pt x="1" y="23973"/>
                    <a:pt x="109" y="24144"/>
                  </a:cubicBezTo>
                  <a:cubicBezTo>
                    <a:pt x="3289" y="28471"/>
                    <a:pt x="3041" y="37250"/>
                    <a:pt x="9027" y="39018"/>
                  </a:cubicBezTo>
                  <a:cubicBezTo>
                    <a:pt x="1024" y="41282"/>
                    <a:pt x="2870" y="50386"/>
                    <a:pt x="1024" y="56900"/>
                  </a:cubicBezTo>
                  <a:cubicBezTo>
                    <a:pt x="955" y="57149"/>
                    <a:pt x="1144" y="57360"/>
                    <a:pt x="1383" y="57360"/>
                  </a:cubicBezTo>
                  <a:cubicBezTo>
                    <a:pt x="1413" y="57360"/>
                    <a:pt x="1443" y="57357"/>
                    <a:pt x="1474" y="57350"/>
                  </a:cubicBezTo>
                  <a:cubicBezTo>
                    <a:pt x="1882" y="57268"/>
                    <a:pt x="2289" y="57230"/>
                    <a:pt x="2695" y="57230"/>
                  </a:cubicBezTo>
                  <a:cubicBezTo>
                    <a:pt x="7031" y="57230"/>
                    <a:pt x="11319" y="61497"/>
                    <a:pt x="15516" y="61497"/>
                  </a:cubicBezTo>
                  <a:cubicBezTo>
                    <a:pt x="16575" y="61497"/>
                    <a:pt x="17628" y="61225"/>
                    <a:pt x="18674" y="60545"/>
                  </a:cubicBezTo>
                  <a:lnTo>
                    <a:pt x="18674" y="60545"/>
                  </a:lnTo>
                  <a:cubicBezTo>
                    <a:pt x="15727" y="67059"/>
                    <a:pt x="21574" y="73340"/>
                    <a:pt x="25436" y="78210"/>
                  </a:cubicBezTo>
                  <a:cubicBezTo>
                    <a:pt x="25492" y="78284"/>
                    <a:pt x="25592" y="78320"/>
                    <a:pt x="25686" y="78320"/>
                  </a:cubicBezTo>
                  <a:cubicBezTo>
                    <a:pt x="25750" y="78320"/>
                    <a:pt x="25811" y="78304"/>
                    <a:pt x="25855" y="78272"/>
                  </a:cubicBezTo>
                  <a:cubicBezTo>
                    <a:pt x="29112" y="76055"/>
                    <a:pt x="32633" y="74969"/>
                    <a:pt x="36200" y="73418"/>
                  </a:cubicBezTo>
                  <a:cubicBezTo>
                    <a:pt x="38713" y="72317"/>
                    <a:pt x="40698" y="70735"/>
                    <a:pt x="41318" y="67959"/>
                  </a:cubicBezTo>
                  <a:lnTo>
                    <a:pt x="41318" y="67881"/>
                  </a:lnTo>
                  <a:lnTo>
                    <a:pt x="41427" y="67881"/>
                  </a:lnTo>
                  <a:cubicBezTo>
                    <a:pt x="41582" y="75326"/>
                    <a:pt x="52966" y="75713"/>
                    <a:pt x="58193" y="76799"/>
                  </a:cubicBezTo>
                  <a:cubicBezTo>
                    <a:pt x="58213" y="76802"/>
                    <a:pt x="58234" y="76804"/>
                    <a:pt x="58255" y="76804"/>
                  </a:cubicBezTo>
                  <a:cubicBezTo>
                    <a:pt x="58439" y="76804"/>
                    <a:pt x="58625" y="76684"/>
                    <a:pt x="58611" y="76489"/>
                  </a:cubicBezTo>
                  <a:cubicBezTo>
                    <a:pt x="58425" y="71557"/>
                    <a:pt x="61651" y="68439"/>
                    <a:pt x="62737" y="63957"/>
                  </a:cubicBezTo>
                  <a:cubicBezTo>
                    <a:pt x="63140" y="62251"/>
                    <a:pt x="62908" y="60685"/>
                    <a:pt x="61884" y="59459"/>
                  </a:cubicBezTo>
                  <a:lnTo>
                    <a:pt x="61884" y="59459"/>
                  </a:lnTo>
                  <a:cubicBezTo>
                    <a:pt x="63401" y="59957"/>
                    <a:pt x="64969" y="60206"/>
                    <a:pt x="66544" y="60206"/>
                  </a:cubicBezTo>
                  <a:cubicBezTo>
                    <a:pt x="67964" y="60206"/>
                    <a:pt x="69389" y="60003"/>
                    <a:pt x="70786" y="59599"/>
                  </a:cubicBezTo>
                  <a:cubicBezTo>
                    <a:pt x="74741" y="58436"/>
                    <a:pt x="77114" y="55520"/>
                    <a:pt x="80371" y="53224"/>
                  </a:cubicBezTo>
                  <a:cubicBezTo>
                    <a:pt x="80418" y="53178"/>
                    <a:pt x="80449" y="53147"/>
                    <a:pt x="80480" y="53100"/>
                  </a:cubicBezTo>
                  <a:cubicBezTo>
                    <a:pt x="80588" y="53023"/>
                    <a:pt x="80604" y="52883"/>
                    <a:pt x="80588" y="52775"/>
                  </a:cubicBezTo>
                  <a:cubicBezTo>
                    <a:pt x="80713" y="52666"/>
                    <a:pt x="80728" y="52480"/>
                    <a:pt x="80588" y="52402"/>
                  </a:cubicBezTo>
                  <a:cubicBezTo>
                    <a:pt x="76804" y="50262"/>
                    <a:pt x="77704" y="45377"/>
                    <a:pt x="75377" y="42151"/>
                  </a:cubicBezTo>
                  <a:cubicBezTo>
                    <a:pt x="74152" y="40460"/>
                    <a:pt x="72492" y="39328"/>
                    <a:pt x="70569" y="38676"/>
                  </a:cubicBezTo>
                  <a:cubicBezTo>
                    <a:pt x="72818" y="38087"/>
                    <a:pt x="74896" y="37157"/>
                    <a:pt x="76184" y="35032"/>
                  </a:cubicBezTo>
                  <a:cubicBezTo>
                    <a:pt x="78417" y="31433"/>
                    <a:pt x="76556" y="24795"/>
                    <a:pt x="80278" y="22391"/>
                  </a:cubicBezTo>
                  <a:cubicBezTo>
                    <a:pt x="80557" y="22221"/>
                    <a:pt x="80480" y="21849"/>
                    <a:pt x="80201" y="21740"/>
                  </a:cubicBezTo>
                  <a:cubicBezTo>
                    <a:pt x="75589" y="19951"/>
                    <a:pt x="70670" y="16924"/>
                    <a:pt x="65711" y="16924"/>
                  </a:cubicBezTo>
                  <a:cubicBezTo>
                    <a:pt x="64266" y="16924"/>
                    <a:pt x="62817" y="17181"/>
                    <a:pt x="61372" y="17801"/>
                  </a:cubicBezTo>
                  <a:cubicBezTo>
                    <a:pt x="64133" y="11566"/>
                    <a:pt x="56859" y="6168"/>
                    <a:pt x="55990" y="244"/>
                  </a:cubicBezTo>
                  <a:cubicBezTo>
                    <a:pt x="55957" y="80"/>
                    <a:pt x="55809" y="1"/>
                    <a:pt x="55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352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" name="Google Shape;353;p3"/>
          <p:cNvGrpSpPr/>
          <p:nvPr/>
        </p:nvGrpSpPr>
        <p:grpSpPr>
          <a:xfrm>
            <a:off x="-2557934" y="-705676"/>
            <a:ext cx="6555861" cy="6554851"/>
            <a:chOff x="5254650" y="1653875"/>
            <a:chExt cx="1135450" cy="1135275"/>
          </a:xfrm>
        </p:grpSpPr>
        <p:sp>
          <p:nvSpPr>
            <p:cNvPr id="354" name="Google Shape;354;p3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9" name="Google Shape;479;p3"/>
          <p:cNvGrpSpPr/>
          <p:nvPr/>
        </p:nvGrpSpPr>
        <p:grpSpPr>
          <a:xfrm>
            <a:off x="4740316" y="855319"/>
            <a:ext cx="3631178" cy="3604500"/>
            <a:chOff x="2208550" y="3012200"/>
            <a:chExt cx="1282875" cy="1273450"/>
          </a:xfrm>
        </p:grpSpPr>
        <p:sp>
          <p:nvSpPr>
            <p:cNvPr id="480" name="Google Shape;480;p3"/>
            <p:cNvSpPr/>
            <p:nvPr/>
          </p:nvSpPr>
          <p:spPr>
            <a:xfrm>
              <a:off x="3261000" y="3780750"/>
              <a:ext cx="32150" cy="31400"/>
            </a:xfrm>
            <a:custGeom>
              <a:rect b="b" l="l" r="r" t="t"/>
              <a:pathLst>
                <a:path extrusionOk="0" h="1256" w="1286">
                  <a:moveTo>
                    <a:pt x="620" y="316"/>
                  </a:moveTo>
                  <a:cubicBezTo>
                    <a:pt x="657" y="316"/>
                    <a:pt x="695" y="323"/>
                    <a:pt x="732" y="337"/>
                  </a:cubicBezTo>
                  <a:cubicBezTo>
                    <a:pt x="813" y="364"/>
                    <a:pt x="884" y="417"/>
                    <a:pt x="920" y="498"/>
                  </a:cubicBezTo>
                  <a:cubicBezTo>
                    <a:pt x="955" y="569"/>
                    <a:pt x="964" y="658"/>
                    <a:pt x="938" y="738"/>
                  </a:cubicBezTo>
                  <a:cubicBezTo>
                    <a:pt x="902" y="819"/>
                    <a:pt x="839" y="881"/>
                    <a:pt x="759" y="917"/>
                  </a:cubicBezTo>
                  <a:cubicBezTo>
                    <a:pt x="723" y="935"/>
                    <a:pt x="683" y="944"/>
                    <a:pt x="642" y="944"/>
                  </a:cubicBezTo>
                  <a:cubicBezTo>
                    <a:pt x="601" y="944"/>
                    <a:pt x="558" y="935"/>
                    <a:pt x="518" y="917"/>
                  </a:cubicBezTo>
                  <a:cubicBezTo>
                    <a:pt x="358" y="854"/>
                    <a:pt x="277" y="676"/>
                    <a:pt x="340" y="515"/>
                  </a:cubicBezTo>
                  <a:cubicBezTo>
                    <a:pt x="381" y="392"/>
                    <a:pt x="496" y="316"/>
                    <a:pt x="620" y="316"/>
                  </a:cubicBezTo>
                  <a:close/>
                  <a:moveTo>
                    <a:pt x="628" y="1"/>
                  </a:moveTo>
                  <a:cubicBezTo>
                    <a:pt x="365" y="1"/>
                    <a:pt x="128" y="154"/>
                    <a:pt x="37" y="408"/>
                  </a:cubicBezTo>
                  <a:cubicBezTo>
                    <a:pt x="10" y="480"/>
                    <a:pt x="1" y="551"/>
                    <a:pt x="1" y="622"/>
                  </a:cubicBezTo>
                  <a:cubicBezTo>
                    <a:pt x="1" y="872"/>
                    <a:pt x="153" y="1113"/>
                    <a:pt x="402" y="1211"/>
                  </a:cubicBezTo>
                  <a:cubicBezTo>
                    <a:pt x="483" y="1247"/>
                    <a:pt x="563" y="1256"/>
                    <a:pt x="634" y="1256"/>
                  </a:cubicBezTo>
                  <a:cubicBezTo>
                    <a:pt x="723" y="1256"/>
                    <a:pt x="804" y="1238"/>
                    <a:pt x="884" y="1211"/>
                  </a:cubicBezTo>
                  <a:cubicBezTo>
                    <a:pt x="1045" y="1140"/>
                    <a:pt x="1170" y="1015"/>
                    <a:pt x="1232" y="845"/>
                  </a:cubicBezTo>
                  <a:cubicBezTo>
                    <a:pt x="1285" y="685"/>
                    <a:pt x="1277" y="506"/>
                    <a:pt x="1205" y="355"/>
                  </a:cubicBezTo>
                  <a:cubicBezTo>
                    <a:pt x="1134" y="203"/>
                    <a:pt x="1000" y="87"/>
                    <a:pt x="839" y="34"/>
                  </a:cubicBezTo>
                  <a:cubicBezTo>
                    <a:pt x="769" y="11"/>
                    <a:pt x="69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3202575" y="3886675"/>
              <a:ext cx="34150" cy="31650"/>
            </a:xfrm>
            <a:custGeom>
              <a:rect b="b" l="l" r="r" t="t"/>
              <a:pathLst>
                <a:path extrusionOk="0" h="1266" w="1366">
                  <a:moveTo>
                    <a:pt x="696" y="320"/>
                  </a:moveTo>
                  <a:cubicBezTo>
                    <a:pt x="768" y="320"/>
                    <a:pt x="830" y="337"/>
                    <a:pt x="893" y="373"/>
                  </a:cubicBezTo>
                  <a:cubicBezTo>
                    <a:pt x="955" y="427"/>
                    <a:pt x="1000" y="489"/>
                    <a:pt x="1018" y="578"/>
                  </a:cubicBezTo>
                  <a:cubicBezTo>
                    <a:pt x="1035" y="659"/>
                    <a:pt x="1018" y="739"/>
                    <a:pt x="964" y="819"/>
                  </a:cubicBezTo>
                  <a:cubicBezTo>
                    <a:pt x="910" y="882"/>
                    <a:pt x="848" y="926"/>
                    <a:pt x="768" y="944"/>
                  </a:cubicBezTo>
                  <a:cubicBezTo>
                    <a:pt x="753" y="946"/>
                    <a:pt x="739" y="946"/>
                    <a:pt x="724" y="946"/>
                  </a:cubicBezTo>
                  <a:cubicBezTo>
                    <a:pt x="650" y="946"/>
                    <a:pt x="579" y="926"/>
                    <a:pt x="527" y="882"/>
                  </a:cubicBezTo>
                  <a:cubicBezTo>
                    <a:pt x="384" y="775"/>
                    <a:pt x="357" y="578"/>
                    <a:pt x="447" y="444"/>
                  </a:cubicBezTo>
                  <a:cubicBezTo>
                    <a:pt x="509" y="364"/>
                    <a:pt x="598" y="320"/>
                    <a:pt x="696" y="320"/>
                  </a:cubicBezTo>
                  <a:close/>
                  <a:moveTo>
                    <a:pt x="697" y="0"/>
                  </a:moveTo>
                  <a:cubicBezTo>
                    <a:pt x="499" y="0"/>
                    <a:pt x="307" y="89"/>
                    <a:pt x="188" y="257"/>
                  </a:cubicBezTo>
                  <a:cubicBezTo>
                    <a:pt x="1" y="543"/>
                    <a:pt x="54" y="926"/>
                    <a:pt x="331" y="1131"/>
                  </a:cubicBezTo>
                  <a:cubicBezTo>
                    <a:pt x="438" y="1221"/>
                    <a:pt x="580" y="1265"/>
                    <a:pt x="714" y="1265"/>
                  </a:cubicBezTo>
                  <a:cubicBezTo>
                    <a:pt x="750" y="1265"/>
                    <a:pt x="777" y="1256"/>
                    <a:pt x="812" y="1256"/>
                  </a:cubicBezTo>
                  <a:cubicBezTo>
                    <a:pt x="982" y="1230"/>
                    <a:pt x="1125" y="1140"/>
                    <a:pt x="1223" y="998"/>
                  </a:cubicBezTo>
                  <a:cubicBezTo>
                    <a:pt x="1321" y="855"/>
                    <a:pt x="1365" y="685"/>
                    <a:pt x="1330" y="516"/>
                  </a:cubicBezTo>
                  <a:cubicBezTo>
                    <a:pt x="1303" y="355"/>
                    <a:pt x="1205" y="204"/>
                    <a:pt x="1071" y="114"/>
                  </a:cubicBezTo>
                  <a:cubicBezTo>
                    <a:pt x="955" y="37"/>
                    <a:pt x="825" y="0"/>
                    <a:pt x="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2984900" y="4047550"/>
              <a:ext cx="31925" cy="31800"/>
            </a:xfrm>
            <a:custGeom>
              <a:rect b="b" l="l" r="r" t="t"/>
              <a:pathLst>
                <a:path extrusionOk="0" h="1272" w="1277">
                  <a:moveTo>
                    <a:pt x="616" y="317"/>
                  </a:moveTo>
                  <a:cubicBezTo>
                    <a:pt x="750" y="317"/>
                    <a:pt x="875" y="406"/>
                    <a:pt x="919" y="540"/>
                  </a:cubicBezTo>
                  <a:cubicBezTo>
                    <a:pt x="946" y="620"/>
                    <a:pt x="946" y="700"/>
                    <a:pt x="911" y="772"/>
                  </a:cubicBezTo>
                  <a:cubicBezTo>
                    <a:pt x="875" y="852"/>
                    <a:pt x="803" y="905"/>
                    <a:pt x="723" y="941"/>
                  </a:cubicBezTo>
                  <a:cubicBezTo>
                    <a:pt x="692" y="952"/>
                    <a:pt x="658" y="957"/>
                    <a:pt x="626" y="957"/>
                  </a:cubicBezTo>
                  <a:cubicBezTo>
                    <a:pt x="575" y="957"/>
                    <a:pt x="526" y="945"/>
                    <a:pt x="482" y="923"/>
                  </a:cubicBezTo>
                  <a:cubicBezTo>
                    <a:pt x="411" y="879"/>
                    <a:pt x="357" y="816"/>
                    <a:pt x="331" y="736"/>
                  </a:cubicBezTo>
                  <a:cubicBezTo>
                    <a:pt x="304" y="647"/>
                    <a:pt x="313" y="566"/>
                    <a:pt x="349" y="495"/>
                  </a:cubicBezTo>
                  <a:cubicBezTo>
                    <a:pt x="393" y="415"/>
                    <a:pt x="456" y="361"/>
                    <a:pt x="527" y="334"/>
                  </a:cubicBezTo>
                  <a:cubicBezTo>
                    <a:pt x="554" y="326"/>
                    <a:pt x="589" y="317"/>
                    <a:pt x="616" y="317"/>
                  </a:cubicBezTo>
                  <a:close/>
                  <a:moveTo>
                    <a:pt x="616" y="0"/>
                  </a:moveTo>
                  <a:cubicBezTo>
                    <a:pt x="553" y="0"/>
                    <a:pt x="490" y="10"/>
                    <a:pt x="429" y="31"/>
                  </a:cubicBezTo>
                  <a:cubicBezTo>
                    <a:pt x="268" y="85"/>
                    <a:pt x="143" y="192"/>
                    <a:pt x="72" y="343"/>
                  </a:cubicBezTo>
                  <a:cubicBezTo>
                    <a:pt x="18" y="442"/>
                    <a:pt x="1" y="540"/>
                    <a:pt x="1" y="638"/>
                  </a:cubicBezTo>
                  <a:cubicBezTo>
                    <a:pt x="1" y="700"/>
                    <a:pt x="10" y="763"/>
                    <a:pt x="27" y="825"/>
                  </a:cubicBezTo>
                  <a:cubicBezTo>
                    <a:pt x="72" y="986"/>
                    <a:pt x="188" y="1120"/>
                    <a:pt x="340" y="1200"/>
                  </a:cubicBezTo>
                  <a:cubicBezTo>
                    <a:pt x="429" y="1253"/>
                    <a:pt x="518" y="1271"/>
                    <a:pt x="616" y="1271"/>
                  </a:cubicBezTo>
                  <a:cubicBezTo>
                    <a:pt x="688" y="1271"/>
                    <a:pt x="759" y="1262"/>
                    <a:pt x="830" y="1235"/>
                  </a:cubicBezTo>
                  <a:cubicBezTo>
                    <a:pt x="991" y="1182"/>
                    <a:pt x="1125" y="1066"/>
                    <a:pt x="1196" y="914"/>
                  </a:cubicBezTo>
                  <a:cubicBezTo>
                    <a:pt x="1267" y="763"/>
                    <a:pt x="1276" y="593"/>
                    <a:pt x="1223" y="433"/>
                  </a:cubicBezTo>
                  <a:cubicBezTo>
                    <a:pt x="1122" y="167"/>
                    <a:pt x="872" y="0"/>
                    <a:pt x="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2866475" y="4069475"/>
              <a:ext cx="31925" cy="31725"/>
            </a:xfrm>
            <a:custGeom>
              <a:rect b="b" l="l" r="r" t="t"/>
              <a:pathLst>
                <a:path extrusionOk="0" h="1269" w="1277">
                  <a:moveTo>
                    <a:pt x="643" y="314"/>
                  </a:moveTo>
                  <a:cubicBezTo>
                    <a:pt x="723" y="314"/>
                    <a:pt x="794" y="350"/>
                    <a:pt x="848" y="403"/>
                  </a:cubicBezTo>
                  <a:cubicBezTo>
                    <a:pt x="902" y="457"/>
                    <a:pt x="937" y="528"/>
                    <a:pt x="946" y="617"/>
                  </a:cubicBezTo>
                  <a:cubicBezTo>
                    <a:pt x="955" y="697"/>
                    <a:pt x="928" y="787"/>
                    <a:pt x="866" y="849"/>
                  </a:cubicBezTo>
                  <a:cubicBezTo>
                    <a:pt x="812" y="912"/>
                    <a:pt x="741" y="947"/>
                    <a:pt x="661" y="947"/>
                  </a:cubicBezTo>
                  <a:cubicBezTo>
                    <a:pt x="652" y="948"/>
                    <a:pt x="642" y="949"/>
                    <a:pt x="633" y="949"/>
                  </a:cubicBezTo>
                  <a:cubicBezTo>
                    <a:pt x="554" y="949"/>
                    <a:pt x="476" y="914"/>
                    <a:pt x="420" y="858"/>
                  </a:cubicBezTo>
                  <a:cubicBezTo>
                    <a:pt x="357" y="805"/>
                    <a:pt x="331" y="724"/>
                    <a:pt x="331" y="644"/>
                  </a:cubicBezTo>
                  <a:cubicBezTo>
                    <a:pt x="322" y="466"/>
                    <a:pt x="455" y="323"/>
                    <a:pt x="625" y="314"/>
                  </a:cubicBezTo>
                  <a:close/>
                  <a:moveTo>
                    <a:pt x="648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1"/>
                    <a:pt x="1" y="296"/>
                    <a:pt x="9" y="653"/>
                  </a:cubicBezTo>
                  <a:cubicBezTo>
                    <a:pt x="9" y="813"/>
                    <a:pt x="81" y="974"/>
                    <a:pt x="206" y="1090"/>
                  </a:cubicBezTo>
                  <a:cubicBezTo>
                    <a:pt x="322" y="1206"/>
                    <a:pt x="482" y="1268"/>
                    <a:pt x="652" y="1268"/>
                  </a:cubicBezTo>
                  <a:lnTo>
                    <a:pt x="670" y="1268"/>
                  </a:lnTo>
                  <a:cubicBezTo>
                    <a:pt x="839" y="1260"/>
                    <a:pt x="991" y="1188"/>
                    <a:pt x="1107" y="1054"/>
                  </a:cubicBezTo>
                  <a:cubicBezTo>
                    <a:pt x="1223" y="929"/>
                    <a:pt x="1276" y="760"/>
                    <a:pt x="1267" y="590"/>
                  </a:cubicBezTo>
                  <a:cubicBezTo>
                    <a:pt x="1241" y="254"/>
                    <a:pt x="965" y="1"/>
                    <a:pt x="6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2415525" y="3808125"/>
              <a:ext cx="331650" cy="330100"/>
            </a:xfrm>
            <a:custGeom>
              <a:rect b="b" l="l" r="r" t="t"/>
              <a:pathLst>
                <a:path extrusionOk="0" h="13204" w="13266">
                  <a:moveTo>
                    <a:pt x="4077" y="0"/>
                  </a:moveTo>
                  <a:cubicBezTo>
                    <a:pt x="3729" y="179"/>
                    <a:pt x="3363" y="411"/>
                    <a:pt x="3033" y="696"/>
                  </a:cubicBezTo>
                  <a:cubicBezTo>
                    <a:pt x="2623" y="1044"/>
                    <a:pt x="2293" y="1445"/>
                    <a:pt x="2052" y="1892"/>
                  </a:cubicBezTo>
                  <a:cubicBezTo>
                    <a:pt x="1918" y="2141"/>
                    <a:pt x="1802" y="2409"/>
                    <a:pt x="1713" y="2685"/>
                  </a:cubicBezTo>
                  <a:cubicBezTo>
                    <a:pt x="1668" y="2855"/>
                    <a:pt x="1624" y="3007"/>
                    <a:pt x="1597" y="3149"/>
                  </a:cubicBezTo>
                  <a:cubicBezTo>
                    <a:pt x="1561" y="3310"/>
                    <a:pt x="1544" y="3479"/>
                    <a:pt x="1526" y="3649"/>
                  </a:cubicBezTo>
                  <a:cubicBezTo>
                    <a:pt x="1481" y="4024"/>
                    <a:pt x="1463" y="4380"/>
                    <a:pt x="1445" y="4719"/>
                  </a:cubicBezTo>
                  <a:cubicBezTo>
                    <a:pt x="1392" y="4737"/>
                    <a:pt x="1329" y="4755"/>
                    <a:pt x="1267" y="4782"/>
                  </a:cubicBezTo>
                  <a:cubicBezTo>
                    <a:pt x="589" y="5032"/>
                    <a:pt x="0" y="5415"/>
                    <a:pt x="437" y="6040"/>
                  </a:cubicBezTo>
                  <a:cubicBezTo>
                    <a:pt x="544" y="6191"/>
                    <a:pt x="669" y="6281"/>
                    <a:pt x="794" y="6307"/>
                  </a:cubicBezTo>
                  <a:cubicBezTo>
                    <a:pt x="838" y="6320"/>
                    <a:pt x="883" y="6326"/>
                    <a:pt x="927" y="6326"/>
                  </a:cubicBezTo>
                  <a:cubicBezTo>
                    <a:pt x="1008" y="6326"/>
                    <a:pt x="1088" y="6306"/>
                    <a:pt x="1169" y="6272"/>
                  </a:cubicBezTo>
                  <a:cubicBezTo>
                    <a:pt x="1258" y="6236"/>
                    <a:pt x="1347" y="6174"/>
                    <a:pt x="1436" y="6102"/>
                  </a:cubicBezTo>
                  <a:cubicBezTo>
                    <a:pt x="1445" y="6379"/>
                    <a:pt x="1454" y="6646"/>
                    <a:pt x="1472" y="6878"/>
                  </a:cubicBezTo>
                  <a:lnTo>
                    <a:pt x="1490" y="7173"/>
                  </a:lnTo>
                  <a:cubicBezTo>
                    <a:pt x="1517" y="7530"/>
                    <a:pt x="1535" y="7860"/>
                    <a:pt x="1561" y="8181"/>
                  </a:cubicBezTo>
                  <a:cubicBezTo>
                    <a:pt x="1606" y="8636"/>
                    <a:pt x="1633" y="8984"/>
                    <a:pt x="1651" y="9287"/>
                  </a:cubicBezTo>
                  <a:cubicBezTo>
                    <a:pt x="1695" y="10054"/>
                    <a:pt x="1695" y="10572"/>
                    <a:pt x="1624" y="11027"/>
                  </a:cubicBezTo>
                  <a:cubicBezTo>
                    <a:pt x="1552" y="11535"/>
                    <a:pt x="1401" y="11954"/>
                    <a:pt x="1142" y="12374"/>
                  </a:cubicBezTo>
                  <a:lnTo>
                    <a:pt x="687" y="12900"/>
                  </a:lnTo>
                  <a:cubicBezTo>
                    <a:pt x="625" y="12962"/>
                    <a:pt x="634" y="13070"/>
                    <a:pt x="696" y="13123"/>
                  </a:cubicBezTo>
                  <a:cubicBezTo>
                    <a:pt x="705" y="13132"/>
                    <a:pt x="714" y="13141"/>
                    <a:pt x="723" y="13141"/>
                  </a:cubicBezTo>
                  <a:cubicBezTo>
                    <a:pt x="732" y="13150"/>
                    <a:pt x="741" y="13159"/>
                    <a:pt x="741" y="13168"/>
                  </a:cubicBezTo>
                  <a:cubicBezTo>
                    <a:pt x="776" y="13185"/>
                    <a:pt x="812" y="13203"/>
                    <a:pt x="848" y="13203"/>
                  </a:cubicBezTo>
                  <a:cubicBezTo>
                    <a:pt x="892" y="13203"/>
                    <a:pt x="937" y="13185"/>
                    <a:pt x="973" y="13150"/>
                  </a:cubicBezTo>
                  <a:lnTo>
                    <a:pt x="1428" y="12615"/>
                  </a:lnTo>
                  <a:cubicBezTo>
                    <a:pt x="1802" y="12311"/>
                    <a:pt x="2204" y="12097"/>
                    <a:pt x="2694" y="11954"/>
                  </a:cubicBezTo>
                  <a:cubicBezTo>
                    <a:pt x="3131" y="11821"/>
                    <a:pt x="3667" y="11740"/>
                    <a:pt x="4416" y="11687"/>
                  </a:cubicBezTo>
                  <a:cubicBezTo>
                    <a:pt x="4719" y="11660"/>
                    <a:pt x="5058" y="11633"/>
                    <a:pt x="5522" y="11615"/>
                  </a:cubicBezTo>
                  <a:cubicBezTo>
                    <a:pt x="5817" y="11598"/>
                    <a:pt x="6129" y="11571"/>
                    <a:pt x="6459" y="11544"/>
                  </a:cubicBezTo>
                  <a:lnTo>
                    <a:pt x="6825" y="11517"/>
                  </a:lnTo>
                  <a:cubicBezTo>
                    <a:pt x="6994" y="11499"/>
                    <a:pt x="7173" y="11482"/>
                    <a:pt x="7351" y="11464"/>
                  </a:cubicBezTo>
                  <a:lnTo>
                    <a:pt x="7351" y="11464"/>
                  </a:lnTo>
                  <a:cubicBezTo>
                    <a:pt x="7208" y="11785"/>
                    <a:pt x="7235" y="12088"/>
                    <a:pt x="7628" y="12311"/>
                  </a:cubicBezTo>
                  <a:cubicBezTo>
                    <a:pt x="7757" y="12376"/>
                    <a:pt x="7873" y="12405"/>
                    <a:pt x="7976" y="12405"/>
                  </a:cubicBezTo>
                  <a:cubicBezTo>
                    <a:pt x="8413" y="12405"/>
                    <a:pt x="8631" y="11882"/>
                    <a:pt x="8761" y="11312"/>
                  </a:cubicBezTo>
                  <a:cubicBezTo>
                    <a:pt x="8770" y="11294"/>
                    <a:pt x="8770" y="11285"/>
                    <a:pt x="8770" y="11267"/>
                  </a:cubicBezTo>
                  <a:cubicBezTo>
                    <a:pt x="9162" y="11196"/>
                    <a:pt x="9581" y="11116"/>
                    <a:pt x="10010" y="11009"/>
                  </a:cubicBezTo>
                  <a:cubicBezTo>
                    <a:pt x="11196" y="10714"/>
                    <a:pt x="12106" y="10063"/>
                    <a:pt x="12722" y="9091"/>
                  </a:cubicBezTo>
                  <a:cubicBezTo>
                    <a:pt x="12962" y="8707"/>
                    <a:pt x="13141" y="8306"/>
                    <a:pt x="13266" y="7922"/>
                  </a:cubicBezTo>
                  <a:cubicBezTo>
                    <a:pt x="13221" y="7904"/>
                    <a:pt x="13168" y="7895"/>
                    <a:pt x="13114" y="7877"/>
                  </a:cubicBezTo>
                  <a:cubicBezTo>
                    <a:pt x="13069" y="7860"/>
                    <a:pt x="13016" y="7842"/>
                    <a:pt x="12971" y="7824"/>
                  </a:cubicBezTo>
                  <a:cubicBezTo>
                    <a:pt x="12846" y="8190"/>
                    <a:pt x="12677" y="8564"/>
                    <a:pt x="12454" y="8921"/>
                  </a:cubicBezTo>
                  <a:cubicBezTo>
                    <a:pt x="11883" y="9822"/>
                    <a:pt x="11036" y="10420"/>
                    <a:pt x="9938" y="10697"/>
                  </a:cubicBezTo>
                  <a:cubicBezTo>
                    <a:pt x="9341" y="10848"/>
                    <a:pt x="8770" y="10946"/>
                    <a:pt x="8270" y="11027"/>
                  </a:cubicBezTo>
                  <a:cubicBezTo>
                    <a:pt x="7779" y="11098"/>
                    <a:pt x="7280" y="11160"/>
                    <a:pt x="6798" y="11205"/>
                  </a:cubicBezTo>
                  <a:lnTo>
                    <a:pt x="6441" y="11232"/>
                  </a:lnTo>
                  <a:cubicBezTo>
                    <a:pt x="6111" y="11259"/>
                    <a:pt x="5799" y="11276"/>
                    <a:pt x="5504" y="11294"/>
                  </a:cubicBezTo>
                  <a:cubicBezTo>
                    <a:pt x="5041" y="11321"/>
                    <a:pt x="4693" y="11339"/>
                    <a:pt x="4389" y="11366"/>
                  </a:cubicBezTo>
                  <a:cubicBezTo>
                    <a:pt x="3613" y="11419"/>
                    <a:pt x="3060" y="11508"/>
                    <a:pt x="2596" y="11651"/>
                  </a:cubicBezTo>
                  <a:cubicBezTo>
                    <a:pt x="2257" y="11749"/>
                    <a:pt x="1954" y="11883"/>
                    <a:pt x="1659" y="12061"/>
                  </a:cubicBezTo>
                  <a:cubicBezTo>
                    <a:pt x="1793" y="11749"/>
                    <a:pt x="1883" y="11428"/>
                    <a:pt x="1936" y="11080"/>
                  </a:cubicBezTo>
                  <a:cubicBezTo>
                    <a:pt x="2007" y="10598"/>
                    <a:pt x="2016" y="10054"/>
                    <a:pt x="1963" y="9260"/>
                  </a:cubicBezTo>
                  <a:cubicBezTo>
                    <a:pt x="1945" y="8957"/>
                    <a:pt x="1918" y="8618"/>
                    <a:pt x="1874" y="8154"/>
                  </a:cubicBezTo>
                  <a:cubicBezTo>
                    <a:pt x="1856" y="7842"/>
                    <a:pt x="1829" y="7503"/>
                    <a:pt x="1802" y="7155"/>
                  </a:cubicBezTo>
                  <a:lnTo>
                    <a:pt x="1784" y="6860"/>
                  </a:lnTo>
                  <a:cubicBezTo>
                    <a:pt x="1767" y="6441"/>
                    <a:pt x="1749" y="5924"/>
                    <a:pt x="1749" y="5371"/>
                  </a:cubicBezTo>
                  <a:cubicBezTo>
                    <a:pt x="1758" y="4853"/>
                    <a:pt x="1775" y="4291"/>
                    <a:pt x="1838" y="3685"/>
                  </a:cubicBezTo>
                  <a:lnTo>
                    <a:pt x="1838" y="3676"/>
                  </a:lnTo>
                  <a:cubicBezTo>
                    <a:pt x="1856" y="3515"/>
                    <a:pt x="1883" y="3363"/>
                    <a:pt x="1909" y="3212"/>
                  </a:cubicBezTo>
                  <a:cubicBezTo>
                    <a:pt x="1936" y="3078"/>
                    <a:pt x="1972" y="2935"/>
                    <a:pt x="2016" y="2784"/>
                  </a:cubicBezTo>
                  <a:cubicBezTo>
                    <a:pt x="2106" y="2525"/>
                    <a:pt x="2204" y="2275"/>
                    <a:pt x="2329" y="2043"/>
                  </a:cubicBezTo>
                  <a:cubicBezTo>
                    <a:pt x="2561" y="1633"/>
                    <a:pt x="2864" y="1258"/>
                    <a:pt x="3239" y="937"/>
                  </a:cubicBezTo>
                  <a:cubicBezTo>
                    <a:pt x="3551" y="669"/>
                    <a:pt x="3890" y="455"/>
                    <a:pt x="4220" y="286"/>
                  </a:cubicBezTo>
                  <a:cubicBezTo>
                    <a:pt x="4193" y="232"/>
                    <a:pt x="4175" y="188"/>
                    <a:pt x="4148" y="143"/>
                  </a:cubicBezTo>
                  <a:cubicBezTo>
                    <a:pt x="4122" y="89"/>
                    <a:pt x="4104" y="45"/>
                    <a:pt x="40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2603075" y="3998225"/>
              <a:ext cx="34375" cy="31600"/>
            </a:xfrm>
            <a:custGeom>
              <a:rect b="b" l="l" r="r" t="t"/>
              <a:pathLst>
                <a:path extrusionOk="0" h="1264" w="1375">
                  <a:moveTo>
                    <a:pt x="670" y="318"/>
                  </a:moveTo>
                  <a:cubicBezTo>
                    <a:pt x="723" y="318"/>
                    <a:pt x="786" y="327"/>
                    <a:pt x="830" y="363"/>
                  </a:cubicBezTo>
                  <a:cubicBezTo>
                    <a:pt x="973" y="452"/>
                    <a:pt x="1009" y="648"/>
                    <a:pt x="920" y="800"/>
                  </a:cubicBezTo>
                  <a:cubicBezTo>
                    <a:pt x="875" y="871"/>
                    <a:pt x="813" y="916"/>
                    <a:pt x="732" y="934"/>
                  </a:cubicBezTo>
                  <a:cubicBezTo>
                    <a:pt x="705" y="939"/>
                    <a:pt x="679" y="942"/>
                    <a:pt x="653" y="942"/>
                  </a:cubicBezTo>
                  <a:cubicBezTo>
                    <a:pt x="594" y="942"/>
                    <a:pt x="538" y="926"/>
                    <a:pt x="483" y="889"/>
                  </a:cubicBezTo>
                  <a:cubicBezTo>
                    <a:pt x="411" y="844"/>
                    <a:pt x="367" y="782"/>
                    <a:pt x="349" y="702"/>
                  </a:cubicBezTo>
                  <a:cubicBezTo>
                    <a:pt x="349" y="675"/>
                    <a:pt x="340" y="657"/>
                    <a:pt x="340" y="639"/>
                  </a:cubicBezTo>
                  <a:cubicBezTo>
                    <a:pt x="340" y="577"/>
                    <a:pt x="367" y="505"/>
                    <a:pt x="402" y="452"/>
                  </a:cubicBezTo>
                  <a:cubicBezTo>
                    <a:pt x="465" y="363"/>
                    <a:pt x="563" y="318"/>
                    <a:pt x="670" y="318"/>
                  </a:cubicBezTo>
                  <a:close/>
                  <a:moveTo>
                    <a:pt x="666" y="0"/>
                  </a:moveTo>
                  <a:cubicBezTo>
                    <a:pt x="462" y="0"/>
                    <a:pt x="260" y="97"/>
                    <a:pt x="135" y="273"/>
                  </a:cubicBezTo>
                  <a:cubicBezTo>
                    <a:pt x="36" y="416"/>
                    <a:pt x="1" y="595"/>
                    <a:pt x="36" y="764"/>
                  </a:cubicBezTo>
                  <a:cubicBezTo>
                    <a:pt x="72" y="934"/>
                    <a:pt x="170" y="1067"/>
                    <a:pt x="313" y="1157"/>
                  </a:cubicBezTo>
                  <a:cubicBezTo>
                    <a:pt x="420" y="1228"/>
                    <a:pt x="536" y="1264"/>
                    <a:pt x="661" y="1264"/>
                  </a:cubicBezTo>
                  <a:cubicBezTo>
                    <a:pt x="706" y="1264"/>
                    <a:pt x="750" y="1255"/>
                    <a:pt x="804" y="1246"/>
                  </a:cubicBezTo>
                  <a:cubicBezTo>
                    <a:pt x="964" y="1210"/>
                    <a:pt x="1107" y="1103"/>
                    <a:pt x="1187" y="960"/>
                  </a:cubicBezTo>
                  <a:cubicBezTo>
                    <a:pt x="1375" y="666"/>
                    <a:pt x="1285" y="273"/>
                    <a:pt x="1000" y="95"/>
                  </a:cubicBezTo>
                  <a:cubicBezTo>
                    <a:pt x="897" y="31"/>
                    <a:pt x="781" y="0"/>
                    <a:pt x="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512525" y="3919425"/>
              <a:ext cx="33700" cy="31675"/>
            </a:xfrm>
            <a:custGeom>
              <a:rect b="b" l="l" r="r" t="t"/>
              <a:pathLst>
                <a:path extrusionOk="0" h="1267" w="1348">
                  <a:moveTo>
                    <a:pt x="661" y="321"/>
                  </a:moveTo>
                  <a:cubicBezTo>
                    <a:pt x="750" y="321"/>
                    <a:pt x="830" y="348"/>
                    <a:pt x="884" y="419"/>
                  </a:cubicBezTo>
                  <a:cubicBezTo>
                    <a:pt x="938" y="473"/>
                    <a:pt x="964" y="553"/>
                    <a:pt x="964" y="624"/>
                  </a:cubicBezTo>
                  <a:cubicBezTo>
                    <a:pt x="964" y="714"/>
                    <a:pt x="929" y="803"/>
                    <a:pt x="857" y="865"/>
                  </a:cubicBezTo>
                  <a:cubicBezTo>
                    <a:pt x="801" y="913"/>
                    <a:pt x="724" y="947"/>
                    <a:pt x="650" y="947"/>
                  </a:cubicBezTo>
                  <a:cubicBezTo>
                    <a:pt x="642" y="947"/>
                    <a:pt x="634" y="946"/>
                    <a:pt x="625" y="945"/>
                  </a:cubicBezTo>
                  <a:cubicBezTo>
                    <a:pt x="545" y="945"/>
                    <a:pt x="465" y="901"/>
                    <a:pt x="411" y="838"/>
                  </a:cubicBezTo>
                  <a:cubicBezTo>
                    <a:pt x="358" y="776"/>
                    <a:pt x="331" y="696"/>
                    <a:pt x="340" y="606"/>
                  </a:cubicBezTo>
                  <a:cubicBezTo>
                    <a:pt x="340" y="526"/>
                    <a:pt x="384" y="446"/>
                    <a:pt x="447" y="401"/>
                  </a:cubicBezTo>
                  <a:cubicBezTo>
                    <a:pt x="509" y="348"/>
                    <a:pt x="590" y="321"/>
                    <a:pt x="661" y="321"/>
                  </a:cubicBezTo>
                  <a:close/>
                  <a:moveTo>
                    <a:pt x="660" y="1"/>
                  </a:moveTo>
                  <a:cubicBezTo>
                    <a:pt x="512" y="1"/>
                    <a:pt x="363" y="50"/>
                    <a:pt x="242" y="151"/>
                  </a:cubicBezTo>
                  <a:cubicBezTo>
                    <a:pt x="108" y="259"/>
                    <a:pt x="37" y="410"/>
                    <a:pt x="19" y="580"/>
                  </a:cubicBezTo>
                  <a:cubicBezTo>
                    <a:pt x="1" y="749"/>
                    <a:pt x="63" y="919"/>
                    <a:pt x="170" y="1044"/>
                  </a:cubicBezTo>
                  <a:cubicBezTo>
                    <a:pt x="277" y="1177"/>
                    <a:pt x="438" y="1258"/>
                    <a:pt x="607" y="1267"/>
                  </a:cubicBezTo>
                  <a:lnTo>
                    <a:pt x="643" y="1267"/>
                  </a:lnTo>
                  <a:cubicBezTo>
                    <a:pt x="804" y="1267"/>
                    <a:pt x="955" y="1204"/>
                    <a:pt x="1071" y="1097"/>
                  </a:cubicBezTo>
                  <a:cubicBezTo>
                    <a:pt x="1321" y="865"/>
                    <a:pt x="1348" y="473"/>
                    <a:pt x="1134" y="214"/>
                  </a:cubicBezTo>
                  <a:cubicBezTo>
                    <a:pt x="1012" y="73"/>
                    <a:pt x="837" y="1"/>
                    <a:pt x="6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2404600" y="3669575"/>
              <a:ext cx="32575" cy="31300"/>
            </a:xfrm>
            <a:custGeom>
              <a:rect b="b" l="l" r="r" t="t"/>
              <a:pathLst>
                <a:path extrusionOk="0" h="1252" w="1303">
                  <a:moveTo>
                    <a:pt x="642" y="315"/>
                  </a:moveTo>
                  <a:cubicBezTo>
                    <a:pt x="812" y="315"/>
                    <a:pt x="946" y="439"/>
                    <a:pt x="964" y="591"/>
                  </a:cubicBezTo>
                  <a:cubicBezTo>
                    <a:pt x="972" y="770"/>
                    <a:pt x="856" y="912"/>
                    <a:pt x="678" y="939"/>
                  </a:cubicBezTo>
                  <a:cubicBezTo>
                    <a:pt x="667" y="940"/>
                    <a:pt x="656" y="941"/>
                    <a:pt x="644" y="941"/>
                  </a:cubicBezTo>
                  <a:cubicBezTo>
                    <a:pt x="569" y="941"/>
                    <a:pt x="499" y="914"/>
                    <a:pt x="437" y="868"/>
                  </a:cubicBezTo>
                  <a:cubicBezTo>
                    <a:pt x="375" y="814"/>
                    <a:pt x="339" y="743"/>
                    <a:pt x="330" y="654"/>
                  </a:cubicBezTo>
                  <a:cubicBezTo>
                    <a:pt x="321" y="573"/>
                    <a:pt x="348" y="484"/>
                    <a:pt x="410" y="422"/>
                  </a:cubicBezTo>
                  <a:cubicBezTo>
                    <a:pt x="455" y="359"/>
                    <a:pt x="535" y="323"/>
                    <a:pt x="616" y="315"/>
                  </a:cubicBezTo>
                  <a:close/>
                  <a:moveTo>
                    <a:pt x="647" y="0"/>
                  </a:moveTo>
                  <a:cubicBezTo>
                    <a:pt x="631" y="0"/>
                    <a:pt x="614" y="1"/>
                    <a:pt x="598" y="2"/>
                  </a:cubicBezTo>
                  <a:cubicBezTo>
                    <a:pt x="428" y="11"/>
                    <a:pt x="277" y="83"/>
                    <a:pt x="170" y="207"/>
                  </a:cubicBezTo>
                  <a:cubicBezTo>
                    <a:pt x="54" y="341"/>
                    <a:pt x="0" y="511"/>
                    <a:pt x="9" y="680"/>
                  </a:cubicBezTo>
                  <a:cubicBezTo>
                    <a:pt x="27" y="850"/>
                    <a:pt x="107" y="1001"/>
                    <a:pt x="241" y="1109"/>
                  </a:cubicBezTo>
                  <a:cubicBezTo>
                    <a:pt x="348" y="1207"/>
                    <a:pt x="491" y="1251"/>
                    <a:pt x="642" y="1251"/>
                  </a:cubicBezTo>
                  <a:lnTo>
                    <a:pt x="714" y="1251"/>
                  </a:lnTo>
                  <a:cubicBezTo>
                    <a:pt x="1053" y="1207"/>
                    <a:pt x="1303" y="912"/>
                    <a:pt x="1276" y="573"/>
                  </a:cubicBezTo>
                  <a:cubicBezTo>
                    <a:pt x="1250" y="250"/>
                    <a:pt x="974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2409275" y="3549300"/>
              <a:ext cx="33475" cy="31575"/>
            </a:xfrm>
            <a:custGeom>
              <a:rect b="b" l="l" r="r" t="t"/>
              <a:pathLst>
                <a:path extrusionOk="0" h="1263" w="1339">
                  <a:moveTo>
                    <a:pt x="643" y="319"/>
                  </a:moveTo>
                  <a:cubicBezTo>
                    <a:pt x="664" y="319"/>
                    <a:pt x="684" y="321"/>
                    <a:pt x="705" y="326"/>
                  </a:cubicBezTo>
                  <a:cubicBezTo>
                    <a:pt x="875" y="362"/>
                    <a:pt x="1000" y="531"/>
                    <a:pt x="964" y="692"/>
                  </a:cubicBezTo>
                  <a:cubicBezTo>
                    <a:pt x="940" y="837"/>
                    <a:pt x="799" y="945"/>
                    <a:pt x="647" y="945"/>
                  </a:cubicBezTo>
                  <a:cubicBezTo>
                    <a:pt x="631" y="945"/>
                    <a:pt x="615" y="944"/>
                    <a:pt x="598" y="942"/>
                  </a:cubicBezTo>
                  <a:cubicBezTo>
                    <a:pt x="518" y="924"/>
                    <a:pt x="438" y="888"/>
                    <a:pt x="393" y="817"/>
                  </a:cubicBezTo>
                  <a:cubicBezTo>
                    <a:pt x="348" y="754"/>
                    <a:pt x="322" y="665"/>
                    <a:pt x="339" y="576"/>
                  </a:cubicBezTo>
                  <a:cubicBezTo>
                    <a:pt x="357" y="496"/>
                    <a:pt x="402" y="415"/>
                    <a:pt x="473" y="371"/>
                  </a:cubicBezTo>
                  <a:cubicBezTo>
                    <a:pt x="526" y="338"/>
                    <a:pt x="584" y="319"/>
                    <a:pt x="643" y="319"/>
                  </a:cubicBezTo>
                  <a:close/>
                  <a:moveTo>
                    <a:pt x="642" y="0"/>
                  </a:moveTo>
                  <a:cubicBezTo>
                    <a:pt x="521" y="0"/>
                    <a:pt x="401" y="37"/>
                    <a:pt x="295" y="103"/>
                  </a:cubicBezTo>
                  <a:cubicBezTo>
                    <a:pt x="152" y="201"/>
                    <a:pt x="63" y="353"/>
                    <a:pt x="27" y="522"/>
                  </a:cubicBezTo>
                  <a:cubicBezTo>
                    <a:pt x="0" y="692"/>
                    <a:pt x="36" y="870"/>
                    <a:pt x="134" y="1004"/>
                  </a:cubicBezTo>
                  <a:cubicBezTo>
                    <a:pt x="232" y="1138"/>
                    <a:pt x="384" y="1227"/>
                    <a:pt x="553" y="1254"/>
                  </a:cubicBezTo>
                  <a:cubicBezTo>
                    <a:pt x="580" y="1263"/>
                    <a:pt x="616" y="1263"/>
                    <a:pt x="643" y="1263"/>
                  </a:cubicBezTo>
                  <a:cubicBezTo>
                    <a:pt x="955" y="1263"/>
                    <a:pt x="1231" y="1049"/>
                    <a:pt x="1285" y="745"/>
                  </a:cubicBezTo>
                  <a:cubicBezTo>
                    <a:pt x="1339" y="415"/>
                    <a:pt x="1116" y="85"/>
                    <a:pt x="768" y="14"/>
                  </a:cubicBezTo>
                  <a:cubicBezTo>
                    <a:pt x="726" y="5"/>
                    <a:pt x="684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2537725" y="3308975"/>
              <a:ext cx="31700" cy="31475"/>
            </a:xfrm>
            <a:custGeom>
              <a:rect b="b" l="l" r="r" t="t"/>
              <a:pathLst>
                <a:path extrusionOk="0" h="1259" w="1268">
                  <a:moveTo>
                    <a:pt x="652" y="313"/>
                  </a:moveTo>
                  <a:cubicBezTo>
                    <a:pt x="732" y="322"/>
                    <a:pt x="813" y="358"/>
                    <a:pt x="866" y="420"/>
                  </a:cubicBezTo>
                  <a:cubicBezTo>
                    <a:pt x="982" y="545"/>
                    <a:pt x="982" y="750"/>
                    <a:pt x="866" y="857"/>
                  </a:cubicBezTo>
                  <a:cubicBezTo>
                    <a:pt x="805" y="914"/>
                    <a:pt x="726" y="943"/>
                    <a:pt x="648" y="943"/>
                  </a:cubicBezTo>
                  <a:cubicBezTo>
                    <a:pt x="566" y="943"/>
                    <a:pt x="484" y="912"/>
                    <a:pt x="420" y="849"/>
                  </a:cubicBezTo>
                  <a:cubicBezTo>
                    <a:pt x="358" y="795"/>
                    <a:pt x="322" y="706"/>
                    <a:pt x="322" y="626"/>
                  </a:cubicBezTo>
                  <a:cubicBezTo>
                    <a:pt x="322" y="536"/>
                    <a:pt x="358" y="465"/>
                    <a:pt x="420" y="411"/>
                  </a:cubicBezTo>
                  <a:cubicBezTo>
                    <a:pt x="483" y="349"/>
                    <a:pt x="563" y="313"/>
                    <a:pt x="643" y="313"/>
                  </a:cubicBezTo>
                  <a:close/>
                  <a:moveTo>
                    <a:pt x="629" y="0"/>
                  </a:moveTo>
                  <a:cubicBezTo>
                    <a:pt x="471" y="0"/>
                    <a:pt x="323" y="62"/>
                    <a:pt x="206" y="171"/>
                  </a:cubicBezTo>
                  <a:cubicBezTo>
                    <a:pt x="81" y="295"/>
                    <a:pt x="10" y="447"/>
                    <a:pt x="10" y="617"/>
                  </a:cubicBezTo>
                  <a:cubicBezTo>
                    <a:pt x="1" y="795"/>
                    <a:pt x="72" y="956"/>
                    <a:pt x="197" y="1081"/>
                  </a:cubicBezTo>
                  <a:cubicBezTo>
                    <a:pt x="322" y="1196"/>
                    <a:pt x="483" y="1259"/>
                    <a:pt x="652" y="1259"/>
                  </a:cubicBezTo>
                  <a:cubicBezTo>
                    <a:pt x="804" y="1259"/>
                    <a:pt x="964" y="1205"/>
                    <a:pt x="1080" y="1089"/>
                  </a:cubicBezTo>
                  <a:cubicBezTo>
                    <a:pt x="1205" y="973"/>
                    <a:pt x="1268" y="813"/>
                    <a:pt x="1268" y="643"/>
                  </a:cubicBezTo>
                  <a:cubicBezTo>
                    <a:pt x="1268" y="492"/>
                    <a:pt x="1214" y="331"/>
                    <a:pt x="1098" y="206"/>
                  </a:cubicBezTo>
                  <a:cubicBezTo>
                    <a:pt x="991" y="81"/>
                    <a:pt x="831" y="1"/>
                    <a:pt x="661" y="1"/>
                  </a:cubicBezTo>
                  <a:cubicBezTo>
                    <a:pt x="650" y="1"/>
                    <a:pt x="640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2634300" y="3237900"/>
              <a:ext cx="34150" cy="31650"/>
            </a:xfrm>
            <a:custGeom>
              <a:rect b="b" l="l" r="r" t="t"/>
              <a:pathLst>
                <a:path extrusionOk="0" h="1266" w="1366">
                  <a:moveTo>
                    <a:pt x="643" y="319"/>
                  </a:moveTo>
                  <a:cubicBezTo>
                    <a:pt x="679" y="319"/>
                    <a:pt x="714" y="319"/>
                    <a:pt x="750" y="328"/>
                  </a:cubicBezTo>
                  <a:cubicBezTo>
                    <a:pt x="830" y="355"/>
                    <a:pt x="893" y="418"/>
                    <a:pt x="929" y="489"/>
                  </a:cubicBezTo>
                  <a:cubicBezTo>
                    <a:pt x="1009" y="649"/>
                    <a:pt x="955" y="837"/>
                    <a:pt x="804" y="908"/>
                  </a:cubicBezTo>
                  <a:cubicBezTo>
                    <a:pt x="759" y="935"/>
                    <a:pt x="705" y="953"/>
                    <a:pt x="661" y="953"/>
                  </a:cubicBezTo>
                  <a:cubicBezTo>
                    <a:pt x="554" y="953"/>
                    <a:pt x="447" y="890"/>
                    <a:pt x="384" y="783"/>
                  </a:cubicBezTo>
                  <a:cubicBezTo>
                    <a:pt x="340" y="712"/>
                    <a:pt x="331" y="632"/>
                    <a:pt x="349" y="551"/>
                  </a:cubicBezTo>
                  <a:cubicBezTo>
                    <a:pt x="375" y="462"/>
                    <a:pt x="429" y="391"/>
                    <a:pt x="500" y="355"/>
                  </a:cubicBezTo>
                  <a:cubicBezTo>
                    <a:pt x="545" y="328"/>
                    <a:pt x="598" y="319"/>
                    <a:pt x="643" y="319"/>
                  </a:cubicBezTo>
                  <a:close/>
                  <a:moveTo>
                    <a:pt x="643" y="1"/>
                  </a:moveTo>
                  <a:cubicBezTo>
                    <a:pt x="543" y="1"/>
                    <a:pt x="444" y="25"/>
                    <a:pt x="349" y="79"/>
                  </a:cubicBezTo>
                  <a:cubicBezTo>
                    <a:pt x="197" y="159"/>
                    <a:pt x="90" y="302"/>
                    <a:pt x="45" y="462"/>
                  </a:cubicBezTo>
                  <a:cubicBezTo>
                    <a:pt x="1" y="632"/>
                    <a:pt x="19" y="801"/>
                    <a:pt x="108" y="944"/>
                  </a:cubicBezTo>
                  <a:cubicBezTo>
                    <a:pt x="224" y="1149"/>
                    <a:pt x="447" y="1265"/>
                    <a:pt x="661" y="1265"/>
                  </a:cubicBezTo>
                  <a:cubicBezTo>
                    <a:pt x="759" y="1265"/>
                    <a:pt x="857" y="1247"/>
                    <a:pt x="955" y="1194"/>
                  </a:cubicBezTo>
                  <a:cubicBezTo>
                    <a:pt x="1250" y="1042"/>
                    <a:pt x="1366" y="658"/>
                    <a:pt x="1214" y="346"/>
                  </a:cubicBezTo>
                  <a:cubicBezTo>
                    <a:pt x="1134" y="195"/>
                    <a:pt x="1009" y="87"/>
                    <a:pt x="848" y="34"/>
                  </a:cubicBezTo>
                  <a:cubicBezTo>
                    <a:pt x="780" y="12"/>
                    <a:pt x="711" y="1"/>
                    <a:pt x="6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2901925" y="3188225"/>
              <a:ext cx="32825" cy="31800"/>
            </a:xfrm>
            <a:custGeom>
              <a:rect b="b" l="l" r="r" t="t"/>
              <a:pathLst>
                <a:path extrusionOk="0" h="1272" w="1313">
                  <a:moveTo>
                    <a:pt x="661" y="317"/>
                  </a:moveTo>
                  <a:cubicBezTo>
                    <a:pt x="670" y="317"/>
                    <a:pt x="688" y="317"/>
                    <a:pt x="706" y="326"/>
                  </a:cubicBezTo>
                  <a:cubicBezTo>
                    <a:pt x="786" y="335"/>
                    <a:pt x="866" y="379"/>
                    <a:pt x="920" y="442"/>
                  </a:cubicBezTo>
                  <a:cubicBezTo>
                    <a:pt x="964" y="504"/>
                    <a:pt x="982" y="594"/>
                    <a:pt x="973" y="674"/>
                  </a:cubicBezTo>
                  <a:cubicBezTo>
                    <a:pt x="949" y="829"/>
                    <a:pt x="813" y="954"/>
                    <a:pt x="667" y="954"/>
                  </a:cubicBezTo>
                  <a:cubicBezTo>
                    <a:pt x="653" y="954"/>
                    <a:pt x="639" y="953"/>
                    <a:pt x="625" y="950"/>
                  </a:cubicBezTo>
                  <a:cubicBezTo>
                    <a:pt x="456" y="933"/>
                    <a:pt x="340" y="772"/>
                    <a:pt x="358" y="594"/>
                  </a:cubicBezTo>
                  <a:cubicBezTo>
                    <a:pt x="367" y="513"/>
                    <a:pt x="402" y="442"/>
                    <a:pt x="465" y="388"/>
                  </a:cubicBezTo>
                  <a:cubicBezTo>
                    <a:pt x="518" y="344"/>
                    <a:pt x="590" y="317"/>
                    <a:pt x="661" y="317"/>
                  </a:cubicBezTo>
                  <a:close/>
                  <a:moveTo>
                    <a:pt x="669" y="1"/>
                  </a:moveTo>
                  <a:cubicBezTo>
                    <a:pt x="524" y="1"/>
                    <a:pt x="383" y="47"/>
                    <a:pt x="269" y="139"/>
                  </a:cubicBezTo>
                  <a:cubicBezTo>
                    <a:pt x="135" y="246"/>
                    <a:pt x="54" y="397"/>
                    <a:pt x="37" y="558"/>
                  </a:cubicBezTo>
                  <a:cubicBezTo>
                    <a:pt x="1" y="906"/>
                    <a:pt x="251" y="1227"/>
                    <a:pt x="581" y="1272"/>
                  </a:cubicBezTo>
                  <a:lnTo>
                    <a:pt x="652" y="1272"/>
                  </a:lnTo>
                  <a:cubicBezTo>
                    <a:pt x="804" y="1272"/>
                    <a:pt x="956" y="1218"/>
                    <a:pt x="1063" y="1120"/>
                  </a:cubicBezTo>
                  <a:cubicBezTo>
                    <a:pt x="1179" y="1022"/>
                    <a:pt x="1259" y="879"/>
                    <a:pt x="1286" y="727"/>
                  </a:cubicBezTo>
                  <a:cubicBezTo>
                    <a:pt x="1312" y="558"/>
                    <a:pt x="1268" y="388"/>
                    <a:pt x="1170" y="255"/>
                  </a:cubicBezTo>
                  <a:cubicBezTo>
                    <a:pt x="1071" y="112"/>
                    <a:pt x="920" y="32"/>
                    <a:pt x="741" y="5"/>
                  </a:cubicBezTo>
                  <a:cubicBezTo>
                    <a:pt x="717" y="2"/>
                    <a:pt x="693" y="1"/>
                    <a:pt x="6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3016575" y="3219525"/>
              <a:ext cx="34150" cy="31950"/>
            </a:xfrm>
            <a:custGeom>
              <a:rect b="b" l="l" r="r" t="t"/>
              <a:pathLst>
                <a:path extrusionOk="0" h="1278" w="1366">
                  <a:moveTo>
                    <a:pt x="722" y="322"/>
                  </a:moveTo>
                  <a:cubicBezTo>
                    <a:pt x="760" y="322"/>
                    <a:pt x="797" y="328"/>
                    <a:pt x="830" y="341"/>
                  </a:cubicBezTo>
                  <a:cubicBezTo>
                    <a:pt x="910" y="376"/>
                    <a:pt x="973" y="448"/>
                    <a:pt x="1008" y="528"/>
                  </a:cubicBezTo>
                  <a:cubicBezTo>
                    <a:pt x="1035" y="599"/>
                    <a:pt x="1035" y="689"/>
                    <a:pt x="1000" y="760"/>
                  </a:cubicBezTo>
                  <a:cubicBezTo>
                    <a:pt x="939" y="880"/>
                    <a:pt x="824" y="956"/>
                    <a:pt x="706" y="956"/>
                  </a:cubicBezTo>
                  <a:cubicBezTo>
                    <a:pt x="667" y="956"/>
                    <a:pt x="627" y="947"/>
                    <a:pt x="589" y="930"/>
                  </a:cubicBezTo>
                  <a:cubicBezTo>
                    <a:pt x="438" y="867"/>
                    <a:pt x="357" y="680"/>
                    <a:pt x="429" y="519"/>
                  </a:cubicBezTo>
                  <a:cubicBezTo>
                    <a:pt x="455" y="439"/>
                    <a:pt x="518" y="376"/>
                    <a:pt x="589" y="350"/>
                  </a:cubicBezTo>
                  <a:cubicBezTo>
                    <a:pt x="632" y="331"/>
                    <a:pt x="678" y="322"/>
                    <a:pt x="722" y="322"/>
                  </a:cubicBezTo>
                  <a:close/>
                  <a:moveTo>
                    <a:pt x="723" y="1"/>
                  </a:moveTo>
                  <a:cubicBezTo>
                    <a:pt x="635" y="1"/>
                    <a:pt x="547" y="18"/>
                    <a:pt x="464" y="55"/>
                  </a:cubicBezTo>
                  <a:cubicBezTo>
                    <a:pt x="313" y="127"/>
                    <a:pt x="188" y="252"/>
                    <a:pt x="125" y="403"/>
                  </a:cubicBezTo>
                  <a:cubicBezTo>
                    <a:pt x="0" y="733"/>
                    <a:pt x="152" y="1099"/>
                    <a:pt x="464" y="1224"/>
                  </a:cubicBezTo>
                  <a:cubicBezTo>
                    <a:pt x="545" y="1260"/>
                    <a:pt x="625" y="1277"/>
                    <a:pt x="705" y="1277"/>
                  </a:cubicBezTo>
                  <a:cubicBezTo>
                    <a:pt x="946" y="1277"/>
                    <a:pt x="1178" y="1135"/>
                    <a:pt x="1285" y="894"/>
                  </a:cubicBezTo>
                  <a:cubicBezTo>
                    <a:pt x="1356" y="742"/>
                    <a:pt x="1365" y="573"/>
                    <a:pt x="1303" y="412"/>
                  </a:cubicBezTo>
                  <a:cubicBezTo>
                    <a:pt x="1240" y="252"/>
                    <a:pt x="1124" y="127"/>
                    <a:pt x="964" y="46"/>
                  </a:cubicBezTo>
                  <a:cubicBezTo>
                    <a:pt x="886" y="16"/>
                    <a:pt x="804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2208550" y="3012200"/>
              <a:ext cx="1253875" cy="1273450"/>
            </a:xfrm>
            <a:custGeom>
              <a:rect b="b" l="l" r="r" t="t"/>
              <a:pathLst>
                <a:path extrusionOk="0" h="50938" w="50155">
                  <a:moveTo>
                    <a:pt x="25176" y="10088"/>
                  </a:moveTo>
                  <a:cubicBezTo>
                    <a:pt x="25165" y="10088"/>
                    <a:pt x="25154" y="10089"/>
                    <a:pt x="25143" y="10090"/>
                  </a:cubicBezTo>
                  <a:lnTo>
                    <a:pt x="25143" y="10090"/>
                  </a:lnTo>
                  <a:cubicBezTo>
                    <a:pt x="25145" y="10089"/>
                    <a:pt x="25147" y="10088"/>
                    <a:pt x="25149" y="10088"/>
                  </a:cubicBezTo>
                  <a:close/>
                  <a:moveTo>
                    <a:pt x="24105" y="10186"/>
                  </a:moveTo>
                  <a:cubicBezTo>
                    <a:pt x="24099" y="10187"/>
                    <a:pt x="24094" y="10188"/>
                    <a:pt x="24088" y="10188"/>
                  </a:cubicBezTo>
                  <a:lnTo>
                    <a:pt x="24088" y="10188"/>
                  </a:lnTo>
                  <a:cubicBezTo>
                    <a:pt x="24094" y="10186"/>
                    <a:pt x="24099" y="10186"/>
                    <a:pt x="24105" y="10186"/>
                  </a:cubicBezTo>
                  <a:close/>
                  <a:moveTo>
                    <a:pt x="22517" y="10480"/>
                  </a:moveTo>
                  <a:cubicBezTo>
                    <a:pt x="22496" y="10485"/>
                    <a:pt x="22476" y="10490"/>
                    <a:pt x="22455" y="10495"/>
                  </a:cubicBezTo>
                  <a:lnTo>
                    <a:pt x="22455" y="10495"/>
                  </a:lnTo>
                  <a:cubicBezTo>
                    <a:pt x="22477" y="10487"/>
                    <a:pt x="22494" y="10480"/>
                    <a:pt x="22517" y="10480"/>
                  </a:cubicBezTo>
                  <a:close/>
                  <a:moveTo>
                    <a:pt x="19985" y="11328"/>
                  </a:moveTo>
                  <a:cubicBezTo>
                    <a:pt x="19979" y="11331"/>
                    <a:pt x="19972" y="11334"/>
                    <a:pt x="19966" y="11337"/>
                  </a:cubicBezTo>
                  <a:cubicBezTo>
                    <a:pt x="19972" y="11334"/>
                    <a:pt x="19978" y="11331"/>
                    <a:pt x="19985" y="11328"/>
                  </a:cubicBezTo>
                  <a:close/>
                  <a:moveTo>
                    <a:pt x="31875" y="4022"/>
                  </a:moveTo>
                  <a:cubicBezTo>
                    <a:pt x="32027" y="4289"/>
                    <a:pt x="32205" y="4566"/>
                    <a:pt x="32411" y="4887"/>
                  </a:cubicBezTo>
                  <a:lnTo>
                    <a:pt x="33106" y="6020"/>
                  </a:lnTo>
                  <a:lnTo>
                    <a:pt x="33481" y="6653"/>
                  </a:lnTo>
                  <a:cubicBezTo>
                    <a:pt x="33597" y="6850"/>
                    <a:pt x="33731" y="7081"/>
                    <a:pt x="33865" y="7331"/>
                  </a:cubicBezTo>
                  <a:cubicBezTo>
                    <a:pt x="33990" y="7563"/>
                    <a:pt x="34115" y="7813"/>
                    <a:pt x="34239" y="8054"/>
                  </a:cubicBezTo>
                  <a:cubicBezTo>
                    <a:pt x="34346" y="8286"/>
                    <a:pt x="34462" y="8545"/>
                    <a:pt x="34605" y="8857"/>
                  </a:cubicBezTo>
                  <a:lnTo>
                    <a:pt x="34721" y="9142"/>
                  </a:lnTo>
                  <a:lnTo>
                    <a:pt x="34837" y="9446"/>
                  </a:lnTo>
                  <a:cubicBezTo>
                    <a:pt x="34980" y="9811"/>
                    <a:pt x="35051" y="10132"/>
                    <a:pt x="35069" y="10445"/>
                  </a:cubicBezTo>
                  <a:cubicBezTo>
                    <a:pt x="35087" y="10739"/>
                    <a:pt x="35069" y="11042"/>
                    <a:pt x="35007" y="11328"/>
                  </a:cubicBezTo>
                  <a:cubicBezTo>
                    <a:pt x="34908" y="11765"/>
                    <a:pt x="34730" y="12184"/>
                    <a:pt x="34445" y="12604"/>
                  </a:cubicBezTo>
                  <a:cubicBezTo>
                    <a:pt x="34454" y="12613"/>
                    <a:pt x="34454" y="12613"/>
                    <a:pt x="34454" y="12613"/>
                  </a:cubicBezTo>
                  <a:cubicBezTo>
                    <a:pt x="34043" y="12342"/>
                    <a:pt x="33615" y="12080"/>
                    <a:pt x="33171" y="11843"/>
                  </a:cubicBezTo>
                  <a:lnTo>
                    <a:pt x="33171" y="11843"/>
                  </a:lnTo>
                  <a:cubicBezTo>
                    <a:pt x="33348" y="11594"/>
                    <a:pt x="33508" y="11354"/>
                    <a:pt x="33633" y="11158"/>
                  </a:cubicBezTo>
                  <a:cubicBezTo>
                    <a:pt x="33784" y="10900"/>
                    <a:pt x="33883" y="10721"/>
                    <a:pt x="33900" y="10694"/>
                  </a:cubicBezTo>
                  <a:lnTo>
                    <a:pt x="33900" y="10694"/>
                  </a:lnTo>
                  <a:cubicBezTo>
                    <a:pt x="33874" y="10703"/>
                    <a:pt x="33660" y="10757"/>
                    <a:pt x="33365" y="10855"/>
                  </a:cubicBezTo>
                  <a:cubicBezTo>
                    <a:pt x="33053" y="10944"/>
                    <a:pt x="32651" y="11114"/>
                    <a:pt x="32304" y="11328"/>
                  </a:cubicBezTo>
                  <a:cubicBezTo>
                    <a:pt x="32277" y="11346"/>
                    <a:pt x="32241" y="11355"/>
                    <a:pt x="32214" y="11372"/>
                  </a:cubicBezTo>
                  <a:cubicBezTo>
                    <a:pt x="31857" y="11221"/>
                    <a:pt x="31492" y="11069"/>
                    <a:pt x="31126" y="10935"/>
                  </a:cubicBezTo>
                  <a:cubicBezTo>
                    <a:pt x="31233" y="10579"/>
                    <a:pt x="31313" y="10168"/>
                    <a:pt x="31349" y="9749"/>
                  </a:cubicBezTo>
                  <a:cubicBezTo>
                    <a:pt x="31420" y="9035"/>
                    <a:pt x="31394" y="8277"/>
                    <a:pt x="31313" y="7724"/>
                  </a:cubicBezTo>
                  <a:cubicBezTo>
                    <a:pt x="31251" y="7162"/>
                    <a:pt x="31153" y="6769"/>
                    <a:pt x="31153" y="6769"/>
                  </a:cubicBezTo>
                  <a:cubicBezTo>
                    <a:pt x="31153" y="6769"/>
                    <a:pt x="31081" y="6841"/>
                    <a:pt x="30965" y="6966"/>
                  </a:cubicBezTo>
                  <a:cubicBezTo>
                    <a:pt x="30858" y="7090"/>
                    <a:pt x="30698" y="7278"/>
                    <a:pt x="30528" y="7510"/>
                  </a:cubicBezTo>
                  <a:cubicBezTo>
                    <a:pt x="30180" y="7965"/>
                    <a:pt x="29770" y="8580"/>
                    <a:pt x="29476" y="9231"/>
                  </a:cubicBezTo>
                  <a:cubicBezTo>
                    <a:pt x="29297" y="9606"/>
                    <a:pt x="29155" y="9997"/>
                    <a:pt x="29066" y="10363"/>
                  </a:cubicBezTo>
                  <a:lnTo>
                    <a:pt x="29066" y="10363"/>
                  </a:lnTo>
                  <a:cubicBezTo>
                    <a:pt x="28669" y="10284"/>
                    <a:pt x="28264" y="10222"/>
                    <a:pt x="27851" y="10169"/>
                  </a:cubicBezTo>
                  <a:lnTo>
                    <a:pt x="27851" y="10169"/>
                  </a:lnTo>
                  <a:cubicBezTo>
                    <a:pt x="27852" y="10170"/>
                    <a:pt x="27852" y="10172"/>
                    <a:pt x="27852" y="10177"/>
                  </a:cubicBezTo>
                  <a:cubicBezTo>
                    <a:pt x="27851" y="10174"/>
                    <a:pt x="27850" y="10172"/>
                    <a:pt x="27849" y="10169"/>
                  </a:cubicBezTo>
                  <a:lnTo>
                    <a:pt x="27849" y="10169"/>
                  </a:lnTo>
                  <a:cubicBezTo>
                    <a:pt x="27850" y="10169"/>
                    <a:pt x="27850" y="10169"/>
                    <a:pt x="27851" y="10169"/>
                  </a:cubicBezTo>
                  <a:lnTo>
                    <a:pt x="27851" y="10169"/>
                  </a:lnTo>
                  <a:cubicBezTo>
                    <a:pt x="27850" y="10169"/>
                    <a:pt x="27850" y="10169"/>
                    <a:pt x="27849" y="10168"/>
                  </a:cubicBezTo>
                  <a:lnTo>
                    <a:pt x="27849" y="10168"/>
                  </a:lnTo>
                  <a:cubicBezTo>
                    <a:pt x="27849" y="10169"/>
                    <a:pt x="27849" y="10169"/>
                    <a:pt x="27849" y="10169"/>
                  </a:cubicBezTo>
                  <a:lnTo>
                    <a:pt x="27849" y="10169"/>
                  </a:lnTo>
                  <a:cubicBezTo>
                    <a:pt x="27847" y="10169"/>
                    <a:pt x="27845" y="10168"/>
                    <a:pt x="27843" y="10168"/>
                  </a:cubicBezTo>
                  <a:cubicBezTo>
                    <a:pt x="27846" y="10168"/>
                    <a:pt x="27848" y="10168"/>
                    <a:pt x="27849" y="10168"/>
                  </a:cubicBezTo>
                  <a:lnTo>
                    <a:pt x="27849" y="10168"/>
                  </a:lnTo>
                  <a:cubicBezTo>
                    <a:pt x="27841" y="10146"/>
                    <a:pt x="27832" y="10129"/>
                    <a:pt x="27816" y="10106"/>
                  </a:cubicBezTo>
                  <a:cubicBezTo>
                    <a:pt x="27620" y="9740"/>
                    <a:pt x="27361" y="9419"/>
                    <a:pt x="27147" y="9160"/>
                  </a:cubicBezTo>
                  <a:cubicBezTo>
                    <a:pt x="27031" y="9044"/>
                    <a:pt x="26942" y="8937"/>
                    <a:pt x="26871" y="8866"/>
                  </a:cubicBezTo>
                  <a:cubicBezTo>
                    <a:pt x="26799" y="8803"/>
                    <a:pt x="26755" y="8759"/>
                    <a:pt x="26755" y="8759"/>
                  </a:cubicBezTo>
                  <a:cubicBezTo>
                    <a:pt x="26755" y="8759"/>
                    <a:pt x="26746" y="8982"/>
                    <a:pt x="26755" y="9294"/>
                  </a:cubicBezTo>
                  <a:cubicBezTo>
                    <a:pt x="26764" y="9526"/>
                    <a:pt x="26772" y="9793"/>
                    <a:pt x="26808" y="10088"/>
                  </a:cubicBezTo>
                  <a:cubicBezTo>
                    <a:pt x="26549" y="10070"/>
                    <a:pt x="26300" y="10061"/>
                    <a:pt x="26041" y="10061"/>
                  </a:cubicBezTo>
                  <a:cubicBezTo>
                    <a:pt x="25800" y="10061"/>
                    <a:pt x="25550" y="10070"/>
                    <a:pt x="25309" y="10079"/>
                  </a:cubicBezTo>
                  <a:cubicBezTo>
                    <a:pt x="25292" y="9660"/>
                    <a:pt x="25327" y="9267"/>
                    <a:pt x="25416" y="8919"/>
                  </a:cubicBezTo>
                  <a:cubicBezTo>
                    <a:pt x="25506" y="8589"/>
                    <a:pt x="25640" y="8295"/>
                    <a:pt x="25827" y="8009"/>
                  </a:cubicBezTo>
                  <a:cubicBezTo>
                    <a:pt x="26032" y="7706"/>
                    <a:pt x="26282" y="7429"/>
                    <a:pt x="26576" y="7206"/>
                  </a:cubicBezTo>
                  <a:cubicBezTo>
                    <a:pt x="26737" y="7073"/>
                    <a:pt x="26906" y="6939"/>
                    <a:pt x="27085" y="6814"/>
                  </a:cubicBezTo>
                  <a:cubicBezTo>
                    <a:pt x="27932" y="6198"/>
                    <a:pt x="28815" y="5645"/>
                    <a:pt x="29797" y="5128"/>
                  </a:cubicBezTo>
                  <a:lnTo>
                    <a:pt x="30403" y="4807"/>
                  </a:lnTo>
                  <a:lnTo>
                    <a:pt x="30974" y="4512"/>
                  </a:lnTo>
                  <a:cubicBezTo>
                    <a:pt x="31295" y="4343"/>
                    <a:pt x="31599" y="4173"/>
                    <a:pt x="31875" y="4022"/>
                  </a:cubicBezTo>
                  <a:close/>
                  <a:moveTo>
                    <a:pt x="32580" y="1399"/>
                  </a:moveTo>
                  <a:cubicBezTo>
                    <a:pt x="32625" y="2282"/>
                    <a:pt x="32982" y="3094"/>
                    <a:pt x="33535" y="4057"/>
                  </a:cubicBezTo>
                  <a:lnTo>
                    <a:pt x="34097" y="5021"/>
                  </a:lnTo>
                  <a:cubicBezTo>
                    <a:pt x="34132" y="5092"/>
                    <a:pt x="34177" y="5155"/>
                    <a:pt x="34213" y="5226"/>
                  </a:cubicBezTo>
                  <a:cubicBezTo>
                    <a:pt x="34275" y="5333"/>
                    <a:pt x="34346" y="5440"/>
                    <a:pt x="34409" y="5556"/>
                  </a:cubicBezTo>
                  <a:lnTo>
                    <a:pt x="34739" y="6145"/>
                  </a:lnTo>
                  <a:cubicBezTo>
                    <a:pt x="35274" y="7108"/>
                    <a:pt x="35711" y="8054"/>
                    <a:pt x="36068" y="9035"/>
                  </a:cubicBezTo>
                  <a:cubicBezTo>
                    <a:pt x="36175" y="9330"/>
                    <a:pt x="36247" y="9633"/>
                    <a:pt x="36291" y="9909"/>
                  </a:cubicBezTo>
                  <a:cubicBezTo>
                    <a:pt x="36336" y="10186"/>
                    <a:pt x="36345" y="10463"/>
                    <a:pt x="36327" y="10730"/>
                  </a:cubicBezTo>
                  <a:cubicBezTo>
                    <a:pt x="36318" y="10971"/>
                    <a:pt x="36282" y="11212"/>
                    <a:pt x="36220" y="11453"/>
                  </a:cubicBezTo>
                  <a:cubicBezTo>
                    <a:pt x="36166" y="11676"/>
                    <a:pt x="36086" y="11899"/>
                    <a:pt x="35997" y="12113"/>
                  </a:cubicBezTo>
                  <a:cubicBezTo>
                    <a:pt x="35810" y="12532"/>
                    <a:pt x="35569" y="12907"/>
                    <a:pt x="35310" y="13228"/>
                  </a:cubicBezTo>
                  <a:cubicBezTo>
                    <a:pt x="35114" y="13076"/>
                    <a:pt x="34908" y="12925"/>
                    <a:pt x="34703" y="12782"/>
                  </a:cubicBezTo>
                  <a:cubicBezTo>
                    <a:pt x="35016" y="12327"/>
                    <a:pt x="35212" y="11872"/>
                    <a:pt x="35310" y="11399"/>
                  </a:cubicBezTo>
                  <a:cubicBezTo>
                    <a:pt x="35381" y="11078"/>
                    <a:pt x="35408" y="10748"/>
                    <a:pt x="35390" y="10418"/>
                  </a:cubicBezTo>
                  <a:cubicBezTo>
                    <a:pt x="35363" y="10079"/>
                    <a:pt x="35283" y="9731"/>
                    <a:pt x="35140" y="9330"/>
                  </a:cubicBezTo>
                  <a:lnTo>
                    <a:pt x="35024" y="9017"/>
                  </a:lnTo>
                  <a:lnTo>
                    <a:pt x="34891" y="8723"/>
                  </a:lnTo>
                  <a:cubicBezTo>
                    <a:pt x="34757" y="8411"/>
                    <a:pt x="34641" y="8152"/>
                    <a:pt x="34525" y="7920"/>
                  </a:cubicBezTo>
                  <a:cubicBezTo>
                    <a:pt x="34400" y="7661"/>
                    <a:pt x="34266" y="7420"/>
                    <a:pt x="34141" y="7180"/>
                  </a:cubicBezTo>
                  <a:cubicBezTo>
                    <a:pt x="34016" y="6930"/>
                    <a:pt x="33874" y="6689"/>
                    <a:pt x="33758" y="6493"/>
                  </a:cubicBezTo>
                  <a:lnTo>
                    <a:pt x="33454" y="5975"/>
                  </a:lnTo>
                  <a:lnTo>
                    <a:pt x="32678" y="4726"/>
                  </a:lnTo>
                  <a:cubicBezTo>
                    <a:pt x="32437" y="4352"/>
                    <a:pt x="32250" y="4039"/>
                    <a:pt x="32072" y="3727"/>
                  </a:cubicBezTo>
                  <a:cubicBezTo>
                    <a:pt x="32054" y="3692"/>
                    <a:pt x="32018" y="3665"/>
                    <a:pt x="31973" y="3647"/>
                  </a:cubicBezTo>
                  <a:cubicBezTo>
                    <a:pt x="31964" y="3645"/>
                    <a:pt x="31954" y="3643"/>
                    <a:pt x="31943" y="3643"/>
                  </a:cubicBezTo>
                  <a:cubicBezTo>
                    <a:pt x="31915" y="3643"/>
                    <a:pt x="31884" y="3652"/>
                    <a:pt x="31857" y="3665"/>
                  </a:cubicBezTo>
                  <a:cubicBezTo>
                    <a:pt x="31545" y="3834"/>
                    <a:pt x="31197" y="4039"/>
                    <a:pt x="30832" y="4227"/>
                  </a:cubicBezTo>
                  <a:lnTo>
                    <a:pt x="30252" y="4521"/>
                  </a:lnTo>
                  <a:lnTo>
                    <a:pt x="29645" y="4851"/>
                  </a:lnTo>
                  <a:cubicBezTo>
                    <a:pt x="28655" y="5369"/>
                    <a:pt x="27754" y="5931"/>
                    <a:pt x="26888" y="6555"/>
                  </a:cubicBezTo>
                  <a:cubicBezTo>
                    <a:pt x="26719" y="6689"/>
                    <a:pt x="26549" y="6823"/>
                    <a:pt x="26380" y="6957"/>
                  </a:cubicBezTo>
                  <a:cubicBezTo>
                    <a:pt x="26059" y="7197"/>
                    <a:pt x="25782" y="7501"/>
                    <a:pt x="25559" y="7840"/>
                  </a:cubicBezTo>
                  <a:cubicBezTo>
                    <a:pt x="25354" y="8143"/>
                    <a:pt x="25202" y="8482"/>
                    <a:pt x="25104" y="8839"/>
                  </a:cubicBezTo>
                  <a:cubicBezTo>
                    <a:pt x="25006" y="9223"/>
                    <a:pt x="24970" y="9642"/>
                    <a:pt x="24997" y="10106"/>
                  </a:cubicBezTo>
                  <a:cubicBezTo>
                    <a:pt x="24703" y="10124"/>
                    <a:pt x="24417" y="10150"/>
                    <a:pt x="24132" y="10186"/>
                  </a:cubicBezTo>
                  <a:cubicBezTo>
                    <a:pt x="24168" y="10177"/>
                    <a:pt x="24203" y="10177"/>
                    <a:pt x="24239" y="10168"/>
                  </a:cubicBezTo>
                  <a:cubicBezTo>
                    <a:pt x="24194" y="9776"/>
                    <a:pt x="24176" y="9356"/>
                    <a:pt x="24230" y="8919"/>
                  </a:cubicBezTo>
                  <a:cubicBezTo>
                    <a:pt x="24292" y="8420"/>
                    <a:pt x="24426" y="7956"/>
                    <a:pt x="24640" y="7554"/>
                  </a:cubicBezTo>
                  <a:cubicBezTo>
                    <a:pt x="24908" y="7037"/>
                    <a:pt x="25274" y="6600"/>
                    <a:pt x="25729" y="6225"/>
                  </a:cubicBezTo>
                  <a:cubicBezTo>
                    <a:pt x="26202" y="5833"/>
                    <a:pt x="26665" y="5494"/>
                    <a:pt x="27085" y="5208"/>
                  </a:cubicBezTo>
                  <a:cubicBezTo>
                    <a:pt x="27433" y="4967"/>
                    <a:pt x="27772" y="4753"/>
                    <a:pt x="28102" y="4548"/>
                  </a:cubicBezTo>
                  <a:lnTo>
                    <a:pt x="28334" y="4405"/>
                  </a:lnTo>
                  <a:lnTo>
                    <a:pt x="29458" y="3763"/>
                  </a:lnTo>
                  <a:lnTo>
                    <a:pt x="29672" y="3638"/>
                  </a:lnTo>
                  <a:cubicBezTo>
                    <a:pt x="29939" y="3495"/>
                    <a:pt x="30189" y="3353"/>
                    <a:pt x="30430" y="3210"/>
                  </a:cubicBezTo>
                  <a:cubicBezTo>
                    <a:pt x="30742" y="3022"/>
                    <a:pt x="31001" y="2862"/>
                    <a:pt x="31242" y="2701"/>
                  </a:cubicBezTo>
                  <a:cubicBezTo>
                    <a:pt x="31501" y="2532"/>
                    <a:pt x="31724" y="2353"/>
                    <a:pt x="31920" y="2175"/>
                  </a:cubicBezTo>
                  <a:cubicBezTo>
                    <a:pt x="32188" y="1934"/>
                    <a:pt x="32402" y="1675"/>
                    <a:pt x="32580" y="1399"/>
                  </a:cubicBezTo>
                  <a:close/>
                  <a:moveTo>
                    <a:pt x="13114" y="7510"/>
                  </a:moveTo>
                  <a:cubicBezTo>
                    <a:pt x="13409" y="7554"/>
                    <a:pt x="13739" y="7590"/>
                    <a:pt x="14131" y="7635"/>
                  </a:cubicBezTo>
                  <a:cubicBezTo>
                    <a:pt x="14426" y="7670"/>
                    <a:pt x="14729" y="7706"/>
                    <a:pt x="15050" y="7742"/>
                  </a:cubicBezTo>
                  <a:lnTo>
                    <a:pt x="15452" y="7786"/>
                  </a:lnTo>
                  <a:lnTo>
                    <a:pt x="15478" y="7795"/>
                  </a:lnTo>
                  <a:cubicBezTo>
                    <a:pt x="16397" y="7920"/>
                    <a:pt x="17450" y="8063"/>
                    <a:pt x="18601" y="8384"/>
                  </a:cubicBezTo>
                  <a:lnTo>
                    <a:pt x="18904" y="8464"/>
                  </a:lnTo>
                  <a:lnTo>
                    <a:pt x="19207" y="8562"/>
                  </a:lnTo>
                  <a:cubicBezTo>
                    <a:pt x="19573" y="8687"/>
                    <a:pt x="19877" y="8830"/>
                    <a:pt x="20135" y="9008"/>
                  </a:cubicBezTo>
                  <a:cubicBezTo>
                    <a:pt x="20376" y="9178"/>
                    <a:pt x="20599" y="9383"/>
                    <a:pt x="20786" y="9615"/>
                  </a:cubicBezTo>
                  <a:cubicBezTo>
                    <a:pt x="21054" y="9936"/>
                    <a:pt x="21259" y="10329"/>
                    <a:pt x="21411" y="10784"/>
                  </a:cubicBezTo>
                  <a:lnTo>
                    <a:pt x="21563" y="10739"/>
                  </a:lnTo>
                  <a:cubicBezTo>
                    <a:pt x="21607" y="10721"/>
                    <a:pt x="21652" y="10712"/>
                    <a:pt x="21696" y="10703"/>
                  </a:cubicBezTo>
                  <a:lnTo>
                    <a:pt x="21696" y="10703"/>
                  </a:lnTo>
                  <a:cubicBezTo>
                    <a:pt x="21121" y="10875"/>
                    <a:pt x="20570" y="11072"/>
                    <a:pt x="20028" y="11309"/>
                  </a:cubicBezTo>
                  <a:lnTo>
                    <a:pt x="20028" y="11309"/>
                  </a:lnTo>
                  <a:cubicBezTo>
                    <a:pt x="19957" y="11042"/>
                    <a:pt x="19868" y="10784"/>
                    <a:pt x="19796" y="10579"/>
                  </a:cubicBezTo>
                  <a:cubicBezTo>
                    <a:pt x="19689" y="10284"/>
                    <a:pt x="19600" y="10088"/>
                    <a:pt x="19600" y="10088"/>
                  </a:cubicBezTo>
                  <a:cubicBezTo>
                    <a:pt x="19600" y="10088"/>
                    <a:pt x="19502" y="10293"/>
                    <a:pt x="19386" y="10596"/>
                  </a:cubicBezTo>
                  <a:cubicBezTo>
                    <a:pt x="19270" y="10900"/>
                    <a:pt x="19154" y="11319"/>
                    <a:pt x="19100" y="11720"/>
                  </a:cubicBezTo>
                  <a:cubicBezTo>
                    <a:pt x="19100" y="11729"/>
                    <a:pt x="19100" y="11738"/>
                    <a:pt x="19100" y="11747"/>
                  </a:cubicBezTo>
                  <a:cubicBezTo>
                    <a:pt x="18729" y="11942"/>
                    <a:pt x="18374" y="12145"/>
                    <a:pt x="18029" y="12358"/>
                  </a:cubicBezTo>
                  <a:lnTo>
                    <a:pt x="18029" y="12358"/>
                  </a:lnTo>
                  <a:cubicBezTo>
                    <a:pt x="18030" y="12357"/>
                    <a:pt x="18030" y="12355"/>
                    <a:pt x="18030" y="12354"/>
                  </a:cubicBezTo>
                  <a:cubicBezTo>
                    <a:pt x="17825" y="12059"/>
                    <a:pt x="17557" y="11765"/>
                    <a:pt x="17272" y="11480"/>
                  </a:cubicBezTo>
                  <a:cubicBezTo>
                    <a:pt x="16754" y="10980"/>
                    <a:pt x="16148" y="10543"/>
                    <a:pt x="15666" y="10248"/>
                  </a:cubicBezTo>
                  <a:cubicBezTo>
                    <a:pt x="15184" y="9954"/>
                    <a:pt x="14818" y="9785"/>
                    <a:pt x="14818" y="9785"/>
                  </a:cubicBezTo>
                  <a:lnTo>
                    <a:pt x="14818" y="9785"/>
                  </a:lnTo>
                  <a:cubicBezTo>
                    <a:pt x="14818" y="9785"/>
                    <a:pt x="14863" y="10177"/>
                    <a:pt x="15006" y="10730"/>
                  </a:cubicBezTo>
                  <a:cubicBezTo>
                    <a:pt x="15148" y="11292"/>
                    <a:pt x="15371" y="11997"/>
                    <a:pt x="15693" y="12630"/>
                  </a:cubicBezTo>
                  <a:cubicBezTo>
                    <a:pt x="15871" y="12996"/>
                    <a:pt x="16076" y="13326"/>
                    <a:pt x="16299" y="13612"/>
                  </a:cubicBezTo>
                  <a:cubicBezTo>
                    <a:pt x="15969" y="13888"/>
                    <a:pt x="15657" y="14174"/>
                    <a:pt x="15354" y="14477"/>
                  </a:cubicBezTo>
                  <a:lnTo>
                    <a:pt x="15345" y="14477"/>
                  </a:lnTo>
                  <a:cubicBezTo>
                    <a:pt x="15041" y="14430"/>
                    <a:pt x="14721" y="14408"/>
                    <a:pt x="14441" y="14408"/>
                  </a:cubicBezTo>
                  <a:cubicBezTo>
                    <a:pt x="14351" y="14408"/>
                    <a:pt x="14265" y="14410"/>
                    <a:pt x="14185" y="14415"/>
                  </a:cubicBezTo>
                  <a:cubicBezTo>
                    <a:pt x="13864" y="14432"/>
                    <a:pt x="13632" y="14468"/>
                    <a:pt x="13632" y="14468"/>
                  </a:cubicBezTo>
                  <a:cubicBezTo>
                    <a:pt x="13632" y="14468"/>
                    <a:pt x="13801" y="14602"/>
                    <a:pt x="14051" y="14798"/>
                  </a:cubicBezTo>
                  <a:cubicBezTo>
                    <a:pt x="14221" y="14923"/>
                    <a:pt x="14426" y="15075"/>
                    <a:pt x="14649" y="15226"/>
                  </a:cubicBezTo>
                  <a:cubicBezTo>
                    <a:pt x="14319" y="15592"/>
                    <a:pt x="14015" y="15985"/>
                    <a:pt x="13721" y="16386"/>
                  </a:cubicBezTo>
                  <a:cubicBezTo>
                    <a:pt x="13400" y="16145"/>
                    <a:pt x="13132" y="15887"/>
                    <a:pt x="12927" y="15610"/>
                  </a:cubicBezTo>
                  <a:cubicBezTo>
                    <a:pt x="12508" y="15057"/>
                    <a:pt x="12303" y="14415"/>
                    <a:pt x="12303" y="13629"/>
                  </a:cubicBezTo>
                  <a:cubicBezTo>
                    <a:pt x="12303" y="13424"/>
                    <a:pt x="12303" y="13210"/>
                    <a:pt x="12311" y="12996"/>
                  </a:cubicBezTo>
                  <a:lnTo>
                    <a:pt x="12311" y="12952"/>
                  </a:lnTo>
                  <a:cubicBezTo>
                    <a:pt x="12320" y="12818"/>
                    <a:pt x="12329" y="12684"/>
                    <a:pt x="12329" y="12559"/>
                  </a:cubicBezTo>
                  <a:lnTo>
                    <a:pt x="12383" y="11988"/>
                  </a:lnTo>
                  <a:cubicBezTo>
                    <a:pt x="12410" y="11747"/>
                    <a:pt x="12427" y="11524"/>
                    <a:pt x="12454" y="11310"/>
                  </a:cubicBezTo>
                  <a:lnTo>
                    <a:pt x="12481" y="11105"/>
                  </a:lnTo>
                  <a:cubicBezTo>
                    <a:pt x="12552" y="10650"/>
                    <a:pt x="12615" y="10222"/>
                    <a:pt x="12695" y="9820"/>
                  </a:cubicBezTo>
                  <a:lnTo>
                    <a:pt x="12731" y="9588"/>
                  </a:lnTo>
                  <a:cubicBezTo>
                    <a:pt x="12802" y="9205"/>
                    <a:pt x="12874" y="8848"/>
                    <a:pt x="12945" y="8518"/>
                  </a:cubicBezTo>
                  <a:cubicBezTo>
                    <a:pt x="13007" y="8179"/>
                    <a:pt x="13061" y="7867"/>
                    <a:pt x="13114" y="7554"/>
                  </a:cubicBezTo>
                  <a:lnTo>
                    <a:pt x="13114" y="7510"/>
                  </a:lnTo>
                  <a:close/>
                  <a:moveTo>
                    <a:pt x="11518" y="5324"/>
                  </a:moveTo>
                  <a:lnTo>
                    <a:pt x="11518" y="5324"/>
                  </a:lnTo>
                  <a:cubicBezTo>
                    <a:pt x="12222" y="5833"/>
                    <a:pt x="13088" y="6064"/>
                    <a:pt x="14185" y="6234"/>
                  </a:cubicBezTo>
                  <a:lnTo>
                    <a:pt x="15621" y="6448"/>
                  </a:lnTo>
                  <a:lnTo>
                    <a:pt x="16558" y="6591"/>
                  </a:lnTo>
                  <a:cubicBezTo>
                    <a:pt x="17646" y="6769"/>
                    <a:pt x="18654" y="7019"/>
                    <a:pt x="19654" y="7349"/>
                  </a:cubicBezTo>
                  <a:cubicBezTo>
                    <a:pt x="19948" y="7456"/>
                    <a:pt x="20233" y="7581"/>
                    <a:pt x="20483" y="7724"/>
                  </a:cubicBezTo>
                  <a:cubicBezTo>
                    <a:pt x="20706" y="7858"/>
                    <a:pt x="20929" y="8018"/>
                    <a:pt x="21143" y="8197"/>
                  </a:cubicBezTo>
                  <a:cubicBezTo>
                    <a:pt x="21500" y="8518"/>
                    <a:pt x="21786" y="8892"/>
                    <a:pt x="22009" y="9330"/>
                  </a:cubicBezTo>
                  <a:cubicBezTo>
                    <a:pt x="22214" y="9713"/>
                    <a:pt x="22347" y="10114"/>
                    <a:pt x="22446" y="10497"/>
                  </a:cubicBezTo>
                  <a:lnTo>
                    <a:pt x="22446" y="10497"/>
                  </a:lnTo>
                  <a:cubicBezTo>
                    <a:pt x="22202" y="10556"/>
                    <a:pt x="21959" y="10621"/>
                    <a:pt x="21723" y="10694"/>
                  </a:cubicBezTo>
                  <a:cubicBezTo>
                    <a:pt x="21554" y="10195"/>
                    <a:pt x="21322" y="9776"/>
                    <a:pt x="21027" y="9410"/>
                  </a:cubicBezTo>
                  <a:cubicBezTo>
                    <a:pt x="20822" y="9160"/>
                    <a:pt x="20581" y="8937"/>
                    <a:pt x="20314" y="8750"/>
                  </a:cubicBezTo>
                  <a:cubicBezTo>
                    <a:pt x="20028" y="8553"/>
                    <a:pt x="19698" y="8393"/>
                    <a:pt x="19306" y="8259"/>
                  </a:cubicBezTo>
                  <a:lnTo>
                    <a:pt x="18993" y="8161"/>
                  </a:lnTo>
                  <a:lnTo>
                    <a:pt x="18681" y="8081"/>
                  </a:lnTo>
                  <a:cubicBezTo>
                    <a:pt x="17512" y="7751"/>
                    <a:pt x="16451" y="7608"/>
                    <a:pt x="15523" y="7474"/>
                  </a:cubicBezTo>
                  <a:lnTo>
                    <a:pt x="15086" y="7429"/>
                  </a:lnTo>
                  <a:cubicBezTo>
                    <a:pt x="14765" y="7394"/>
                    <a:pt x="14461" y="7358"/>
                    <a:pt x="14167" y="7322"/>
                  </a:cubicBezTo>
                  <a:cubicBezTo>
                    <a:pt x="13703" y="7269"/>
                    <a:pt x="13337" y="7224"/>
                    <a:pt x="13016" y="7171"/>
                  </a:cubicBezTo>
                  <a:cubicBezTo>
                    <a:pt x="13005" y="7168"/>
                    <a:pt x="12994" y="7167"/>
                    <a:pt x="12983" y="7167"/>
                  </a:cubicBezTo>
                  <a:cubicBezTo>
                    <a:pt x="12950" y="7167"/>
                    <a:pt x="12918" y="7177"/>
                    <a:pt x="12891" y="7197"/>
                  </a:cubicBezTo>
                  <a:cubicBezTo>
                    <a:pt x="12856" y="7224"/>
                    <a:pt x="12838" y="7260"/>
                    <a:pt x="12829" y="7296"/>
                  </a:cubicBezTo>
                  <a:lnTo>
                    <a:pt x="12793" y="7501"/>
                  </a:lnTo>
                  <a:cubicBezTo>
                    <a:pt x="12749" y="7813"/>
                    <a:pt x="12695" y="8125"/>
                    <a:pt x="12633" y="8455"/>
                  </a:cubicBezTo>
                  <a:cubicBezTo>
                    <a:pt x="12561" y="8785"/>
                    <a:pt x="12490" y="9151"/>
                    <a:pt x="12419" y="9535"/>
                  </a:cubicBezTo>
                  <a:lnTo>
                    <a:pt x="12383" y="9767"/>
                  </a:lnTo>
                  <a:cubicBezTo>
                    <a:pt x="12303" y="10168"/>
                    <a:pt x="12240" y="10596"/>
                    <a:pt x="12169" y="11060"/>
                  </a:cubicBezTo>
                  <a:lnTo>
                    <a:pt x="12142" y="11265"/>
                  </a:lnTo>
                  <a:cubicBezTo>
                    <a:pt x="12106" y="11488"/>
                    <a:pt x="12088" y="11729"/>
                    <a:pt x="12062" y="11961"/>
                  </a:cubicBezTo>
                  <a:lnTo>
                    <a:pt x="12017" y="12532"/>
                  </a:lnTo>
                  <a:cubicBezTo>
                    <a:pt x="12008" y="12666"/>
                    <a:pt x="12008" y="12809"/>
                    <a:pt x="11999" y="12943"/>
                  </a:cubicBezTo>
                  <a:lnTo>
                    <a:pt x="11999" y="12987"/>
                  </a:lnTo>
                  <a:cubicBezTo>
                    <a:pt x="11990" y="13201"/>
                    <a:pt x="11981" y="13415"/>
                    <a:pt x="11981" y="13629"/>
                  </a:cubicBezTo>
                  <a:cubicBezTo>
                    <a:pt x="11990" y="14486"/>
                    <a:pt x="12213" y="15191"/>
                    <a:pt x="12668" y="15797"/>
                  </a:cubicBezTo>
                  <a:cubicBezTo>
                    <a:pt x="12900" y="16101"/>
                    <a:pt x="13186" y="16386"/>
                    <a:pt x="13543" y="16645"/>
                  </a:cubicBezTo>
                  <a:cubicBezTo>
                    <a:pt x="13346" y="16921"/>
                    <a:pt x="13168" y="17207"/>
                    <a:pt x="12989" y="17501"/>
                  </a:cubicBezTo>
                  <a:cubicBezTo>
                    <a:pt x="13007" y="17466"/>
                    <a:pt x="13025" y="17439"/>
                    <a:pt x="13043" y="17412"/>
                  </a:cubicBezTo>
                  <a:cubicBezTo>
                    <a:pt x="13070" y="17367"/>
                    <a:pt x="13097" y="17323"/>
                    <a:pt x="13123" y="17278"/>
                  </a:cubicBezTo>
                  <a:cubicBezTo>
                    <a:pt x="12802" y="17082"/>
                    <a:pt x="12472" y="16832"/>
                    <a:pt x="12178" y="16538"/>
                  </a:cubicBezTo>
                  <a:cubicBezTo>
                    <a:pt x="11428" y="15779"/>
                    <a:pt x="11036" y="14816"/>
                    <a:pt x="11009" y="13692"/>
                  </a:cubicBezTo>
                  <a:cubicBezTo>
                    <a:pt x="11009" y="13406"/>
                    <a:pt x="11009" y="13103"/>
                    <a:pt x="11018" y="12809"/>
                  </a:cubicBezTo>
                  <a:cubicBezTo>
                    <a:pt x="11018" y="12595"/>
                    <a:pt x="11036" y="12381"/>
                    <a:pt x="11045" y="12175"/>
                  </a:cubicBezTo>
                  <a:lnTo>
                    <a:pt x="11063" y="11988"/>
                  </a:lnTo>
                  <a:cubicBezTo>
                    <a:pt x="11089" y="11524"/>
                    <a:pt x="11143" y="11105"/>
                    <a:pt x="11196" y="10694"/>
                  </a:cubicBezTo>
                  <a:lnTo>
                    <a:pt x="11214" y="10516"/>
                  </a:lnTo>
                  <a:cubicBezTo>
                    <a:pt x="11294" y="9945"/>
                    <a:pt x="11384" y="9428"/>
                    <a:pt x="11455" y="8964"/>
                  </a:cubicBezTo>
                  <a:cubicBezTo>
                    <a:pt x="11509" y="8669"/>
                    <a:pt x="11553" y="8393"/>
                    <a:pt x="11589" y="8134"/>
                  </a:cubicBezTo>
                  <a:cubicBezTo>
                    <a:pt x="11678" y="7501"/>
                    <a:pt x="11749" y="6894"/>
                    <a:pt x="11705" y="6323"/>
                  </a:cubicBezTo>
                  <a:cubicBezTo>
                    <a:pt x="11678" y="5966"/>
                    <a:pt x="11616" y="5636"/>
                    <a:pt x="11518" y="5324"/>
                  </a:cubicBezTo>
                  <a:close/>
                  <a:moveTo>
                    <a:pt x="12338" y="18706"/>
                  </a:moveTo>
                  <a:lnTo>
                    <a:pt x="12338" y="18706"/>
                  </a:lnTo>
                  <a:cubicBezTo>
                    <a:pt x="12337" y="18709"/>
                    <a:pt x="12335" y="18712"/>
                    <a:pt x="12334" y="18715"/>
                  </a:cubicBezTo>
                  <a:lnTo>
                    <a:pt x="12334" y="18715"/>
                  </a:lnTo>
                  <a:cubicBezTo>
                    <a:pt x="12335" y="18712"/>
                    <a:pt x="12337" y="18709"/>
                    <a:pt x="12338" y="18706"/>
                  </a:cubicBezTo>
                  <a:close/>
                  <a:moveTo>
                    <a:pt x="40199" y="19740"/>
                  </a:moveTo>
                  <a:lnTo>
                    <a:pt x="40208" y="19758"/>
                  </a:lnTo>
                  <a:cubicBezTo>
                    <a:pt x="40199" y="19749"/>
                    <a:pt x="40199" y="19749"/>
                    <a:pt x="40199" y="19740"/>
                  </a:cubicBezTo>
                  <a:close/>
                  <a:moveTo>
                    <a:pt x="39693" y="14257"/>
                  </a:moveTo>
                  <a:cubicBezTo>
                    <a:pt x="39940" y="14257"/>
                    <a:pt x="40205" y="14288"/>
                    <a:pt x="40511" y="14352"/>
                  </a:cubicBezTo>
                  <a:cubicBezTo>
                    <a:pt x="40689" y="14388"/>
                    <a:pt x="40886" y="14441"/>
                    <a:pt x="41126" y="14504"/>
                  </a:cubicBezTo>
                  <a:cubicBezTo>
                    <a:pt x="42277" y="14807"/>
                    <a:pt x="43250" y="15209"/>
                    <a:pt x="44115" y="15565"/>
                  </a:cubicBezTo>
                  <a:lnTo>
                    <a:pt x="44133" y="15574"/>
                  </a:lnTo>
                  <a:cubicBezTo>
                    <a:pt x="44561" y="15762"/>
                    <a:pt x="44971" y="15949"/>
                    <a:pt x="45355" y="16110"/>
                  </a:cubicBezTo>
                  <a:cubicBezTo>
                    <a:pt x="45703" y="16270"/>
                    <a:pt x="46015" y="16404"/>
                    <a:pt x="46301" y="16511"/>
                  </a:cubicBezTo>
                  <a:cubicBezTo>
                    <a:pt x="46176" y="16823"/>
                    <a:pt x="46051" y="17135"/>
                    <a:pt x="45944" y="17474"/>
                  </a:cubicBezTo>
                  <a:cubicBezTo>
                    <a:pt x="45828" y="17805"/>
                    <a:pt x="45703" y="18161"/>
                    <a:pt x="45560" y="18536"/>
                  </a:cubicBezTo>
                  <a:lnTo>
                    <a:pt x="45498" y="18732"/>
                  </a:lnTo>
                  <a:cubicBezTo>
                    <a:pt x="45355" y="19134"/>
                    <a:pt x="45177" y="19571"/>
                    <a:pt x="44989" y="20026"/>
                  </a:cubicBezTo>
                  <a:lnTo>
                    <a:pt x="44945" y="20133"/>
                  </a:lnTo>
                  <a:cubicBezTo>
                    <a:pt x="44873" y="20320"/>
                    <a:pt x="44784" y="20499"/>
                    <a:pt x="44695" y="20695"/>
                  </a:cubicBezTo>
                  <a:lnTo>
                    <a:pt x="44588" y="20927"/>
                  </a:lnTo>
                  <a:cubicBezTo>
                    <a:pt x="44472" y="21159"/>
                    <a:pt x="44356" y="21409"/>
                    <a:pt x="44213" y="21658"/>
                  </a:cubicBezTo>
                  <a:cubicBezTo>
                    <a:pt x="44115" y="21846"/>
                    <a:pt x="44008" y="22033"/>
                    <a:pt x="43901" y="22211"/>
                  </a:cubicBezTo>
                  <a:cubicBezTo>
                    <a:pt x="43294" y="23228"/>
                    <a:pt x="42420" y="23764"/>
                    <a:pt x="41171" y="23871"/>
                  </a:cubicBezTo>
                  <a:cubicBezTo>
                    <a:pt x="41126" y="23371"/>
                    <a:pt x="41055" y="22881"/>
                    <a:pt x="40966" y="22399"/>
                  </a:cubicBezTo>
                  <a:cubicBezTo>
                    <a:pt x="41269" y="22390"/>
                    <a:pt x="41564" y="22363"/>
                    <a:pt x="41804" y="22336"/>
                  </a:cubicBezTo>
                  <a:cubicBezTo>
                    <a:pt x="42117" y="22292"/>
                    <a:pt x="42331" y="22256"/>
                    <a:pt x="42331" y="22256"/>
                  </a:cubicBezTo>
                  <a:cubicBezTo>
                    <a:pt x="42331" y="22256"/>
                    <a:pt x="42286" y="22220"/>
                    <a:pt x="42206" y="22158"/>
                  </a:cubicBezTo>
                  <a:cubicBezTo>
                    <a:pt x="42135" y="22104"/>
                    <a:pt x="42027" y="22024"/>
                    <a:pt x="41885" y="21935"/>
                  </a:cubicBezTo>
                  <a:cubicBezTo>
                    <a:pt x="41599" y="21757"/>
                    <a:pt x="41234" y="21542"/>
                    <a:pt x="40850" y="21400"/>
                  </a:cubicBezTo>
                  <a:cubicBezTo>
                    <a:pt x="40814" y="21382"/>
                    <a:pt x="40770" y="21364"/>
                    <a:pt x="40725" y="21355"/>
                  </a:cubicBezTo>
                  <a:cubicBezTo>
                    <a:pt x="40627" y="20980"/>
                    <a:pt x="40511" y="20615"/>
                    <a:pt x="40386" y="20249"/>
                  </a:cubicBezTo>
                  <a:cubicBezTo>
                    <a:pt x="40743" y="20115"/>
                    <a:pt x="41126" y="19910"/>
                    <a:pt x="41492" y="19669"/>
                  </a:cubicBezTo>
                  <a:cubicBezTo>
                    <a:pt x="42099" y="19285"/>
                    <a:pt x="42652" y="18795"/>
                    <a:pt x="43053" y="18384"/>
                  </a:cubicBezTo>
                  <a:cubicBezTo>
                    <a:pt x="43250" y="18179"/>
                    <a:pt x="43410" y="18001"/>
                    <a:pt x="43526" y="17867"/>
                  </a:cubicBezTo>
                  <a:cubicBezTo>
                    <a:pt x="43633" y="17742"/>
                    <a:pt x="43696" y="17662"/>
                    <a:pt x="43696" y="17662"/>
                  </a:cubicBezTo>
                  <a:cubicBezTo>
                    <a:pt x="43696" y="17662"/>
                    <a:pt x="43379" y="17634"/>
                    <a:pt x="42907" y="17634"/>
                  </a:cubicBezTo>
                  <a:cubicBezTo>
                    <a:pt x="42848" y="17634"/>
                    <a:pt x="42787" y="17634"/>
                    <a:pt x="42723" y="17635"/>
                  </a:cubicBezTo>
                  <a:cubicBezTo>
                    <a:pt x="42438" y="17635"/>
                    <a:pt x="42117" y="17653"/>
                    <a:pt x="41778" y="17697"/>
                  </a:cubicBezTo>
                  <a:cubicBezTo>
                    <a:pt x="41430" y="17733"/>
                    <a:pt x="41064" y="17796"/>
                    <a:pt x="40716" y="17885"/>
                  </a:cubicBezTo>
                  <a:cubicBezTo>
                    <a:pt x="40297" y="17983"/>
                    <a:pt x="39886" y="18126"/>
                    <a:pt x="39539" y="18295"/>
                  </a:cubicBezTo>
                  <a:cubicBezTo>
                    <a:pt x="39360" y="17938"/>
                    <a:pt x="39164" y="17599"/>
                    <a:pt x="38950" y="17260"/>
                  </a:cubicBezTo>
                  <a:cubicBezTo>
                    <a:pt x="38968" y="17216"/>
                    <a:pt x="38985" y="17180"/>
                    <a:pt x="39003" y="17135"/>
                  </a:cubicBezTo>
                  <a:cubicBezTo>
                    <a:pt x="39155" y="16761"/>
                    <a:pt x="39271" y="16341"/>
                    <a:pt x="39324" y="16020"/>
                  </a:cubicBezTo>
                  <a:cubicBezTo>
                    <a:pt x="39378" y="15699"/>
                    <a:pt x="39396" y="15467"/>
                    <a:pt x="39396" y="15467"/>
                  </a:cubicBezTo>
                  <a:lnTo>
                    <a:pt x="39396" y="15467"/>
                  </a:lnTo>
                  <a:cubicBezTo>
                    <a:pt x="39396" y="15467"/>
                    <a:pt x="39226" y="15592"/>
                    <a:pt x="38985" y="15797"/>
                  </a:cubicBezTo>
                  <a:cubicBezTo>
                    <a:pt x="38798" y="15958"/>
                    <a:pt x="38575" y="16154"/>
                    <a:pt x="38352" y="16368"/>
                  </a:cubicBezTo>
                  <a:cubicBezTo>
                    <a:pt x="38058" y="15967"/>
                    <a:pt x="37754" y="15574"/>
                    <a:pt x="37424" y="15209"/>
                  </a:cubicBezTo>
                  <a:cubicBezTo>
                    <a:pt x="37754" y="14896"/>
                    <a:pt x="38093" y="14673"/>
                    <a:pt x="38441" y="14522"/>
                  </a:cubicBezTo>
                  <a:cubicBezTo>
                    <a:pt x="38745" y="14388"/>
                    <a:pt x="39066" y="14299"/>
                    <a:pt x="39405" y="14272"/>
                  </a:cubicBezTo>
                  <a:cubicBezTo>
                    <a:pt x="39499" y="14262"/>
                    <a:pt x="39595" y="14257"/>
                    <a:pt x="39693" y="14257"/>
                  </a:cubicBezTo>
                  <a:close/>
                  <a:moveTo>
                    <a:pt x="39824" y="12978"/>
                  </a:moveTo>
                  <a:cubicBezTo>
                    <a:pt x="40118" y="12987"/>
                    <a:pt x="40422" y="13023"/>
                    <a:pt x="40734" y="13076"/>
                  </a:cubicBezTo>
                  <a:cubicBezTo>
                    <a:pt x="41769" y="13299"/>
                    <a:pt x="42768" y="13594"/>
                    <a:pt x="43785" y="13986"/>
                  </a:cubicBezTo>
                  <a:lnTo>
                    <a:pt x="44409" y="14227"/>
                  </a:lnTo>
                  <a:lnTo>
                    <a:pt x="46024" y="14878"/>
                  </a:lnTo>
                  <a:cubicBezTo>
                    <a:pt x="46711" y="15146"/>
                    <a:pt x="47264" y="15316"/>
                    <a:pt x="47755" y="15396"/>
                  </a:cubicBezTo>
                  <a:cubicBezTo>
                    <a:pt x="47974" y="15434"/>
                    <a:pt x="48187" y="15452"/>
                    <a:pt x="48397" y="15452"/>
                  </a:cubicBezTo>
                  <a:cubicBezTo>
                    <a:pt x="48528" y="15452"/>
                    <a:pt x="48659" y="15445"/>
                    <a:pt x="48790" y="15432"/>
                  </a:cubicBezTo>
                  <a:lnTo>
                    <a:pt x="48790" y="15432"/>
                  </a:lnTo>
                  <a:cubicBezTo>
                    <a:pt x="48531" y="15655"/>
                    <a:pt x="48308" y="15913"/>
                    <a:pt x="48112" y="16208"/>
                  </a:cubicBezTo>
                  <a:cubicBezTo>
                    <a:pt x="47790" y="16672"/>
                    <a:pt x="47541" y="17243"/>
                    <a:pt x="47300" y="17831"/>
                  </a:cubicBezTo>
                  <a:cubicBezTo>
                    <a:pt x="47202" y="18072"/>
                    <a:pt x="47104" y="18322"/>
                    <a:pt x="47005" y="18590"/>
                  </a:cubicBezTo>
                  <a:cubicBezTo>
                    <a:pt x="46836" y="19036"/>
                    <a:pt x="46640" y="19535"/>
                    <a:pt x="46417" y="20070"/>
                  </a:cubicBezTo>
                  <a:lnTo>
                    <a:pt x="46131" y="20731"/>
                  </a:lnTo>
                  <a:lnTo>
                    <a:pt x="45980" y="21070"/>
                  </a:lnTo>
                  <a:lnTo>
                    <a:pt x="45801" y="21426"/>
                  </a:lnTo>
                  <a:cubicBezTo>
                    <a:pt x="45685" y="21667"/>
                    <a:pt x="45560" y="21917"/>
                    <a:pt x="45435" y="22158"/>
                  </a:cubicBezTo>
                  <a:cubicBezTo>
                    <a:pt x="45293" y="22408"/>
                    <a:pt x="45141" y="22658"/>
                    <a:pt x="44980" y="22916"/>
                  </a:cubicBezTo>
                  <a:cubicBezTo>
                    <a:pt x="44838" y="23166"/>
                    <a:pt x="44659" y="23407"/>
                    <a:pt x="44436" y="23639"/>
                  </a:cubicBezTo>
                  <a:cubicBezTo>
                    <a:pt x="44249" y="23844"/>
                    <a:pt x="44044" y="24022"/>
                    <a:pt x="43830" y="24174"/>
                  </a:cubicBezTo>
                  <a:cubicBezTo>
                    <a:pt x="43437" y="24451"/>
                    <a:pt x="43009" y="24656"/>
                    <a:pt x="42536" y="24781"/>
                  </a:cubicBezTo>
                  <a:cubicBezTo>
                    <a:pt x="42092" y="24896"/>
                    <a:pt x="41647" y="24941"/>
                    <a:pt x="41230" y="24941"/>
                  </a:cubicBezTo>
                  <a:lnTo>
                    <a:pt x="41230" y="24941"/>
                  </a:lnTo>
                  <a:cubicBezTo>
                    <a:pt x="41223" y="24674"/>
                    <a:pt x="41209" y="24408"/>
                    <a:pt x="41190" y="24147"/>
                  </a:cubicBezTo>
                  <a:lnTo>
                    <a:pt x="41190" y="24147"/>
                  </a:lnTo>
                  <a:cubicBezTo>
                    <a:pt x="41192" y="24162"/>
                    <a:pt x="41198" y="24177"/>
                    <a:pt x="41198" y="24192"/>
                  </a:cubicBezTo>
                  <a:cubicBezTo>
                    <a:pt x="42545" y="24067"/>
                    <a:pt x="43517" y="23469"/>
                    <a:pt x="44177" y="22372"/>
                  </a:cubicBezTo>
                  <a:cubicBezTo>
                    <a:pt x="44285" y="22185"/>
                    <a:pt x="44392" y="21997"/>
                    <a:pt x="44490" y="21810"/>
                  </a:cubicBezTo>
                  <a:cubicBezTo>
                    <a:pt x="44641" y="21551"/>
                    <a:pt x="44757" y="21302"/>
                    <a:pt x="44873" y="21061"/>
                  </a:cubicBezTo>
                  <a:lnTo>
                    <a:pt x="44980" y="20829"/>
                  </a:lnTo>
                  <a:cubicBezTo>
                    <a:pt x="45070" y="20641"/>
                    <a:pt x="45168" y="20445"/>
                    <a:pt x="45239" y="20258"/>
                  </a:cubicBezTo>
                  <a:lnTo>
                    <a:pt x="45284" y="20142"/>
                  </a:lnTo>
                  <a:cubicBezTo>
                    <a:pt x="45471" y="19687"/>
                    <a:pt x="45649" y="19250"/>
                    <a:pt x="45792" y="18839"/>
                  </a:cubicBezTo>
                  <a:lnTo>
                    <a:pt x="45864" y="18643"/>
                  </a:lnTo>
                  <a:cubicBezTo>
                    <a:pt x="45997" y="18268"/>
                    <a:pt x="46131" y="17912"/>
                    <a:pt x="46238" y="17582"/>
                  </a:cubicBezTo>
                  <a:cubicBezTo>
                    <a:pt x="46354" y="17243"/>
                    <a:pt x="46479" y="16930"/>
                    <a:pt x="46595" y="16627"/>
                  </a:cubicBezTo>
                  <a:lnTo>
                    <a:pt x="46649" y="16475"/>
                  </a:lnTo>
                  <a:cubicBezTo>
                    <a:pt x="46666" y="16440"/>
                    <a:pt x="46666" y="16395"/>
                    <a:pt x="46649" y="16359"/>
                  </a:cubicBezTo>
                  <a:cubicBezTo>
                    <a:pt x="46631" y="16315"/>
                    <a:pt x="46595" y="16288"/>
                    <a:pt x="46559" y="16270"/>
                  </a:cubicBezTo>
                  <a:cubicBezTo>
                    <a:pt x="46247" y="16154"/>
                    <a:pt x="45899" y="16002"/>
                    <a:pt x="45480" y="15815"/>
                  </a:cubicBezTo>
                  <a:cubicBezTo>
                    <a:pt x="45096" y="15655"/>
                    <a:pt x="44686" y="15476"/>
                    <a:pt x="44258" y="15280"/>
                  </a:cubicBezTo>
                  <a:lnTo>
                    <a:pt x="44240" y="15271"/>
                  </a:lnTo>
                  <a:cubicBezTo>
                    <a:pt x="43366" y="14914"/>
                    <a:pt x="42375" y="14504"/>
                    <a:pt x="41207" y="14200"/>
                  </a:cubicBezTo>
                  <a:cubicBezTo>
                    <a:pt x="40966" y="14129"/>
                    <a:pt x="40761" y="14084"/>
                    <a:pt x="40573" y="14040"/>
                  </a:cubicBezTo>
                  <a:cubicBezTo>
                    <a:pt x="40246" y="13969"/>
                    <a:pt x="39955" y="13936"/>
                    <a:pt x="39685" y="13936"/>
                  </a:cubicBezTo>
                  <a:cubicBezTo>
                    <a:pt x="39580" y="13936"/>
                    <a:pt x="39478" y="13941"/>
                    <a:pt x="39378" y="13951"/>
                  </a:cubicBezTo>
                  <a:cubicBezTo>
                    <a:pt x="39003" y="13986"/>
                    <a:pt x="38646" y="14084"/>
                    <a:pt x="38307" y="14227"/>
                  </a:cubicBezTo>
                  <a:cubicBezTo>
                    <a:pt x="37933" y="14397"/>
                    <a:pt x="37567" y="14638"/>
                    <a:pt x="37210" y="14968"/>
                  </a:cubicBezTo>
                  <a:cubicBezTo>
                    <a:pt x="37041" y="14780"/>
                    <a:pt x="36862" y="14602"/>
                    <a:pt x="36684" y="14423"/>
                  </a:cubicBezTo>
                  <a:cubicBezTo>
                    <a:pt x="36969" y="14129"/>
                    <a:pt x="37308" y="13835"/>
                    <a:pt x="37692" y="13594"/>
                  </a:cubicBezTo>
                  <a:cubicBezTo>
                    <a:pt x="37897" y="13460"/>
                    <a:pt x="38111" y="13353"/>
                    <a:pt x="38316" y="13273"/>
                  </a:cubicBezTo>
                  <a:cubicBezTo>
                    <a:pt x="38539" y="13183"/>
                    <a:pt x="38780" y="13112"/>
                    <a:pt x="39021" y="13059"/>
                  </a:cubicBezTo>
                  <a:cubicBezTo>
                    <a:pt x="39289" y="13005"/>
                    <a:pt x="39565" y="12978"/>
                    <a:pt x="39824" y="12978"/>
                  </a:cubicBezTo>
                  <a:close/>
                  <a:moveTo>
                    <a:pt x="41171" y="26556"/>
                  </a:moveTo>
                  <a:cubicBezTo>
                    <a:pt x="41171" y="26574"/>
                    <a:pt x="41171" y="26592"/>
                    <a:pt x="41171" y="26610"/>
                  </a:cubicBezTo>
                  <a:cubicBezTo>
                    <a:pt x="41171" y="26627"/>
                    <a:pt x="41171" y="26645"/>
                    <a:pt x="41162" y="26663"/>
                  </a:cubicBezTo>
                  <a:cubicBezTo>
                    <a:pt x="41171" y="26627"/>
                    <a:pt x="41171" y="26592"/>
                    <a:pt x="41171" y="26556"/>
                  </a:cubicBezTo>
                  <a:close/>
                  <a:moveTo>
                    <a:pt x="11463" y="29502"/>
                  </a:moveTo>
                  <a:cubicBezTo>
                    <a:pt x="11466" y="29515"/>
                    <a:pt x="11470" y="29528"/>
                    <a:pt x="11474" y="29540"/>
                  </a:cubicBezTo>
                  <a:lnTo>
                    <a:pt x="11474" y="29540"/>
                  </a:lnTo>
                  <a:cubicBezTo>
                    <a:pt x="11470" y="29528"/>
                    <a:pt x="11466" y="29515"/>
                    <a:pt x="11463" y="29502"/>
                  </a:cubicBezTo>
                  <a:close/>
                  <a:moveTo>
                    <a:pt x="10634" y="19659"/>
                  </a:moveTo>
                  <a:cubicBezTo>
                    <a:pt x="11024" y="19659"/>
                    <a:pt x="11424" y="19739"/>
                    <a:pt x="11839" y="19883"/>
                  </a:cubicBezTo>
                  <a:cubicBezTo>
                    <a:pt x="11666" y="20341"/>
                    <a:pt x="11510" y="20808"/>
                    <a:pt x="11378" y="21291"/>
                  </a:cubicBezTo>
                  <a:lnTo>
                    <a:pt x="11378" y="21291"/>
                  </a:lnTo>
                  <a:cubicBezTo>
                    <a:pt x="11139" y="21193"/>
                    <a:pt x="10909" y="21105"/>
                    <a:pt x="10715" y="21043"/>
                  </a:cubicBezTo>
                  <a:cubicBezTo>
                    <a:pt x="10420" y="20936"/>
                    <a:pt x="10206" y="20882"/>
                    <a:pt x="10206" y="20882"/>
                  </a:cubicBezTo>
                  <a:lnTo>
                    <a:pt x="10206" y="20882"/>
                  </a:lnTo>
                  <a:cubicBezTo>
                    <a:pt x="10206" y="20882"/>
                    <a:pt x="10233" y="20936"/>
                    <a:pt x="10277" y="21016"/>
                  </a:cubicBezTo>
                  <a:cubicBezTo>
                    <a:pt x="10322" y="21105"/>
                    <a:pt x="10385" y="21230"/>
                    <a:pt x="10474" y="21364"/>
                  </a:cubicBezTo>
                  <a:cubicBezTo>
                    <a:pt x="10652" y="21640"/>
                    <a:pt x="10874" y="21978"/>
                    <a:pt x="11150" y="22263"/>
                  </a:cubicBezTo>
                  <a:lnTo>
                    <a:pt x="11150" y="22263"/>
                  </a:lnTo>
                  <a:cubicBezTo>
                    <a:pt x="11062" y="22707"/>
                    <a:pt x="10991" y="23160"/>
                    <a:pt x="10947" y="23621"/>
                  </a:cubicBezTo>
                  <a:cubicBezTo>
                    <a:pt x="10947" y="23594"/>
                    <a:pt x="10947" y="23559"/>
                    <a:pt x="10955" y="23523"/>
                  </a:cubicBezTo>
                  <a:cubicBezTo>
                    <a:pt x="10869" y="23518"/>
                    <a:pt x="10779" y="23516"/>
                    <a:pt x="10689" y="23516"/>
                  </a:cubicBezTo>
                  <a:cubicBezTo>
                    <a:pt x="10416" y="23516"/>
                    <a:pt x="10130" y="23536"/>
                    <a:pt x="9849" y="23576"/>
                  </a:cubicBezTo>
                  <a:cubicBezTo>
                    <a:pt x="9145" y="23666"/>
                    <a:pt x="8422" y="23871"/>
                    <a:pt x="7887" y="24058"/>
                  </a:cubicBezTo>
                  <a:cubicBezTo>
                    <a:pt x="7342" y="24254"/>
                    <a:pt x="6995" y="24433"/>
                    <a:pt x="6995" y="24433"/>
                  </a:cubicBezTo>
                  <a:cubicBezTo>
                    <a:pt x="6995" y="24433"/>
                    <a:pt x="7334" y="24647"/>
                    <a:pt x="7851" y="24879"/>
                  </a:cubicBezTo>
                  <a:cubicBezTo>
                    <a:pt x="8110" y="24995"/>
                    <a:pt x="8413" y="25129"/>
                    <a:pt x="8734" y="25236"/>
                  </a:cubicBezTo>
                  <a:cubicBezTo>
                    <a:pt x="9064" y="25352"/>
                    <a:pt x="9421" y="25450"/>
                    <a:pt x="9769" y="25530"/>
                  </a:cubicBezTo>
                  <a:cubicBezTo>
                    <a:pt x="10144" y="25610"/>
                    <a:pt x="10518" y="25655"/>
                    <a:pt x="10866" y="25673"/>
                  </a:cubicBezTo>
                  <a:cubicBezTo>
                    <a:pt x="10866" y="25664"/>
                    <a:pt x="10866" y="25655"/>
                    <a:pt x="10866" y="25646"/>
                  </a:cubicBezTo>
                  <a:cubicBezTo>
                    <a:pt x="10875" y="26101"/>
                    <a:pt x="10906" y="26540"/>
                    <a:pt x="10953" y="26978"/>
                  </a:cubicBezTo>
                  <a:lnTo>
                    <a:pt x="10953" y="26978"/>
                  </a:lnTo>
                  <a:cubicBezTo>
                    <a:pt x="10668" y="27245"/>
                    <a:pt x="10393" y="27565"/>
                    <a:pt x="10215" y="27814"/>
                  </a:cubicBezTo>
                  <a:cubicBezTo>
                    <a:pt x="10028" y="28082"/>
                    <a:pt x="9912" y="28278"/>
                    <a:pt x="9912" y="28278"/>
                  </a:cubicBezTo>
                  <a:cubicBezTo>
                    <a:pt x="9912" y="28278"/>
                    <a:pt x="10126" y="28242"/>
                    <a:pt x="10429" y="28162"/>
                  </a:cubicBezTo>
                  <a:cubicBezTo>
                    <a:pt x="10625" y="28108"/>
                    <a:pt x="10857" y="28046"/>
                    <a:pt x="11098" y="27974"/>
                  </a:cubicBezTo>
                  <a:cubicBezTo>
                    <a:pt x="11080" y="27858"/>
                    <a:pt x="11063" y="27734"/>
                    <a:pt x="11045" y="27618"/>
                  </a:cubicBezTo>
                  <a:lnTo>
                    <a:pt x="11045" y="27618"/>
                  </a:lnTo>
                  <a:cubicBezTo>
                    <a:pt x="11139" y="28227"/>
                    <a:pt x="11271" y="28826"/>
                    <a:pt x="11437" y="29411"/>
                  </a:cubicBezTo>
                  <a:lnTo>
                    <a:pt x="11437" y="29411"/>
                  </a:lnTo>
                  <a:cubicBezTo>
                    <a:pt x="11108" y="29503"/>
                    <a:pt x="10799" y="29548"/>
                    <a:pt x="10504" y="29548"/>
                  </a:cubicBezTo>
                  <a:cubicBezTo>
                    <a:pt x="10455" y="29548"/>
                    <a:pt x="10406" y="29547"/>
                    <a:pt x="10358" y="29545"/>
                  </a:cubicBezTo>
                  <a:cubicBezTo>
                    <a:pt x="10019" y="29536"/>
                    <a:pt x="9689" y="29473"/>
                    <a:pt x="9376" y="29357"/>
                  </a:cubicBezTo>
                  <a:cubicBezTo>
                    <a:pt x="9055" y="29232"/>
                    <a:pt x="8734" y="29045"/>
                    <a:pt x="8422" y="28804"/>
                  </a:cubicBezTo>
                  <a:cubicBezTo>
                    <a:pt x="8261" y="28670"/>
                    <a:pt x="8101" y="28536"/>
                    <a:pt x="7940" y="28394"/>
                  </a:cubicBezTo>
                  <a:cubicBezTo>
                    <a:pt x="7503" y="28028"/>
                    <a:pt x="7128" y="27653"/>
                    <a:pt x="6772" y="27296"/>
                  </a:cubicBezTo>
                  <a:lnTo>
                    <a:pt x="6709" y="27234"/>
                  </a:lnTo>
                  <a:cubicBezTo>
                    <a:pt x="6334" y="26841"/>
                    <a:pt x="5986" y="26449"/>
                    <a:pt x="5692" y="26119"/>
                  </a:cubicBezTo>
                  <a:cubicBezTo>
                    <a:pt x="5389" y="25762"/>
                    <a:pt x="5094" y="25423"/>
                    <a:pt x="4827" y="25111"/>
                  </a:cubicBezTo>
                  <a:cubicBezTo>
                    <a:pt x="4577" y="24808"/>
                    <a:pt x="4354" y="24558"/>
                    <a:pt x="4149" y="24344"/>
                  </a:cubicBezTo>
                  <a:cubicBezTo>
                    <a:pt x="4381" y="24130"/>
                    <a:pt x="4639" y="23889"/>
                    <a:pt x="4889" y="23630"/>
                  </a:cubicBezTo>
                  <a:lnTo>
                    <a:pt x="5335" y="23175"/>
                  </a:lnTo>
                  <a:lnTo>
                    <a:pt x="5835" y="22693"/>
                  </a:lnTo>
                  <a:cubicBezTo>
                    <a:pt x="6629" y="21899"/>
                    <a:pt x="7423" y="21221"/>
                    <a:pt x="8252" y="20606"/>
                  </a:cubicBezTo>
                  <a:cubicBezTo>
                    <a:pt x="8422" y="20481"/>
                    <a:pt x="8600" y="20356"/>
                    <a:pt x="8779" y="20240"/>
                  </a:cubicBezTo>
                  <a:cubicBezTo>
                    <a:pt x="9046" y="20053"/>
                    <a:pt x="9359" y="19901"/>
                    <a:pt x="9698" y="19794"/>
                  </a:cubicBezTo>
                  <a:cubicBezTo>
                    <a:pt x="9992" y="19705"/>
                    <a:pt x="10277" y="19660"/>
                    <a:pt x="10572" y="19660"/>
                  </a:cubicBezTo>
                  <a:cubicBezTo>
                    <a:pt x="10592" y="19660"/>
                    <a:pt x="10613" y="19659"/>
                    <a:pt x="10634" y="19659"/>
                  </a:cubicBezTo>
                  <a:close/>
                  <a:moveTo>
                    <a:pt x="11506" y="29647"/>
                  </a:moveTo>
                  <a:cubicBezTo>
                    <a:pt x="11512" y="29667"/>
                    <a:pt x="11518" y="29687"/>
                    <a:pt x="11524" y="29707"/>
                  </a:cubicBezTo>
                  <a:lnTo>
                    <a:pt x="11524" y="29707"/>
                  </a:lnTo>
                  <a:cubicBezTo>
                    <a:pt x="11517" y="29688"/>
                    <a:pt x="11511" y="29668"/>
                    <a:pt x="11506" y="29647"/>
                  </a:cubicBezTo>
                  <a:close/>
                  <a:moveTo>
                    <a:pt x="11768" y="30440"/>
                  </a:moveTo>
                  <a:cubicBezTo>
                    <a:pt x="11768" y="30442"/>
                    <a:pt x="11769" y="30445"/>
                    <a:pt x="11770" y="30447"/>
                  </a:cubicBezTo>
                  <a:lnTo>
                    <a:pt x="11770" y="30447"/>
                  </a:lnTo>
                  <a:cubicBezTo>
                    <a:pt x="11769" y="30445"/>
                    <a:pt x="11768" y="30442"/>
                    <a:pt x="11768" y="30440"/>
                  </a:cubicBezTo>
                  <a:close/>
                  <a:moveTo>
                    <a:pt x="11874" y="30722"/>
                  </a:moveTo>
                  <a:cubicBezTo>
                    <a:pt x="11875" y="30724"/>
                    <a:pt x="11876" y="30726"/>
                    <a:pt x="11877" y="30729"/>
                  </a:cubicBezTo>
                  <a:lnTo>
                    <a:pt x="11877" y="30729"/>
                  </a:lnTo>
                  <a:cubicBezTo>
                    <a:pt x="11874" y="30726"/>
                    <a:pt x="11874" y="30722"/>
                    <a:pt x="11874" y="30722"/>
                  </a:cubicBezTo>
                  <a:close/>
                  <a:moveTo>
                    <a:pt x="10324" y="18446"/>
                  </a:moveTo>
                  <a:cubicBezTo>
                    <a:pt x="10586" y="18446"/>
                    <a:pt x="10851" y="18473"/>
                    <a:pt x="11116" y="18527"/>
                  </a:cubicBezTo>
                  <a:cubicBezTo>
                    <a:pt x="11525" y="18598"/>
                    <a:pt x="11907" y="18731"/>
                    <a:pt x="12254" y="18891"/>
                  </a:cubicBezTo>
                  <a:lnTo>
                    <a:pt x="12254" y="18891"/>
                  </a:lnTo>
                  <a:cubicBezTo>
                    <a:pt x="12150" y="19121"/>
                    <a:pt x="12047" y="19351"/>
                    <a:pt x="11950" y="19587"/>
                  </a:cubicBezTo>
                  <a:lnTo>
                    <a:pt x="11950" y="19587"/>
                  </a:lnTo>
                  <a:cubicBezTo>
                    <a:pt x="11502" y="19427"/>
                    <a:pt x="11063" y="19347"/>
                    <a:pt x="10639" y="19347"/>
                  </a:cubicBezTo>
                  <a:cubicBezTo>
                    <a:pt x="10617" y="19347"/>
                    <a:pt x="10594" y="19347"/>
                    <a:pt x="10572" y="19348"/>
                  </a:cubicBezTo>
                  <a:cubicBezTo>
                    <a:pt x="10251" y="19348"/>
                    <a:pt x="9930" y="19392"/>
                    <a:pt x="9608" y="19491"/>
                  </a:cubicBezTo>
                  <a:cubicBezTo>
                    <a:pt x="9234" y="19607"/>
                    <a:pt x="8895" y="19767"/>
                    <a:pt x="8600" y="19981"/>
                  </a:cubicBezTo>
                  <a:cubicBezTo>
                    <a:pt x="8422" y="20097"/>
                    <a:pt x="8243" y="20222"/>
                    <a:pt x="8065" y="20347"/>
                  </a:cubicBezTo>
                  <a:cubicBezTo>
                    <a:pt x="7218" y="20971"/>
                    <a:pt x="6424" y="21667"/>
                    <a:pt x="5612" y="22470"/>
                  </a:cubicBezTo>
                  <a:lnTo>
                    <a:pt x="5112" y="22952"/>
                  </a:lnTo>
                  <a:lnTo>
                    <a:pt x="4666" y="23407"/>
                  </a:lnTo>
                  <a:cubicBezTo>
                    <a:pt x="4416" y="23657"/>
                    <a:pt x="4167" y="23889"/>
                    <a:pt x="3926" y="24121"/>
                  </a:cubicBezTo>
                  <a:lnTo>
                    <a:pt x="3819" y="24219"/>
                  </a:lnTo>
                  <a:cubicBezTo>
                    <a:pt x="3783" y="24245"/>
                    <a:pt x="3765" y="24281"/>
                    <a:pt x="3765" y="24326"/>
                  </a:cubicBezTo>
                  <a:cubicBezTo>
                    <a:pt x="3765" y="24370"/>
                    <a:pt x="3783" y="24415"/>
                    <a:pt x="3810" y="24442"/>
                  </a:cubicBezTo>
                  <a:cubicBezTo>
                    <a:pt x="4042" y="24692"/>
                    <a:pt x="4291" y="24968"/>
                    <a:pt x="4586" y="25316"/>
                  </a:cubicBezTo>
                  <a:cubicBezTo>
                    <a:pt x="4862" y="25628"/>
                    <a:pt x="5148" y="25967"/>
                    <a:pt x="5451" y="26333"/>
                  </a:cubicBezTo>
                  <a:cubicBezTo>
                    <a:pt x="5755" y="26663"/>
                    <a:pt x="6102" y="27056"/>
                    <a:pt x="6477" y="27457"/>
                  </a:cubicBezTo>
                  <a:lnTo>
                    <a:pt x="6548" y="27519"/>
                  </a:lnTo>
                  <a:cubicBezTo>
                    <a:pt x="6914" y="27885"/>
                    <a:pt x="7289" y="28260"/>
                    <a:pt x="7735" y="28635"/>
                  </a:cubicBezTo>
                  <a:cubicBezTo>
                    <a:pt x="7896" y="28777"/>
                    <a:pt x="8056" y="28920"/>
                    <a:pt x="8226" y="29054"/>
                  </a:cubicBezTo>
                  <a:cubicBezTo>
                    <a:pt x="8565" y="29313"/>
                    <a:pt x="8913" y="29518"/>
                    <a:pt x="9260" y="29652"/>
                  </a:cubicBezTo>
                  <a:cubicBezTo>
                    <a:pt x="9608" y="29777"/>
                    <a:pt x="9974" y="29857"/>
                    <a:pt x="10349" y="29866"/>
                  </a:cubicBezTo>
                  <a:lnTo>
                    <a:pt x="10465" y="29866"/>
                  </a:lnTo>
                  <a:cubicBezTo>
                    <a:pt x="10804" y="29866"/>
                    <a:pt x="11151" y="29821"/>
                    <a:pt x="11526" y="29714"/>
                  </a:cubicBezTo>
                  <a:lnTo>
                    <a:pt x="11526" y="29714"/>
                  </a:lnTo>
                  <a:cubicBezTo>
                    <a:pt x="11600" y="29958"/>
                    <a:pt x="11681" y="30199"/>
                    <a:pt x="11767" y="30437"/>
                  </a:cubicBezTo>
                  <a:lnTo>
                    <a:pt x="11767" y="30437"/>
                  </a:lnTo>
                  <a:cubicBezTo>
                    <a:pt x="11419" y="30562"/>
                    <a:pt x="11027" y="30660"/>
                    <a:pt x="10616" y="30704"/>
                  </a:cubicBezTo>
                  <a:cubicBezTo>
                    <a:pt x="10467" y="30721"/>
                    <a:pt x="10319" y="30729"/>
                    <a:pt x="10172" y="30729"/>
                  </a:cubicBezTo>
                  <a:cubicBezTo>
                    <a:pt x="9282" y="30729"/>
                    <a:pt x="8437" y="30430"/>
                    <a:pt x="7664" y="29848"/>
                  </a:cubicBezTo>
                  <a:cubicBezTo>
                    <a:pt x="7244" y="29518"/>
                    <a:pt x="6772" y="29125"/>
                    <a:pt x="6370" y="28751"/>
                  </a:cubicBezTo>
                  <a:lnTo>
                    <a:pt x="6343" y="28724"/>
                  </a:lnTo>
                  <a:cubicBezTo>
                    <a:pt x="6156" y="28545"/>
                    <a:pt x="5978" y="28385"/>
                    <a:pt x="5817" y="28215"/>
                  </a:cubicBezTo>
                  <a:lnTo>
                    <a:pt x="5308" y="27698"/>
                  </a:lnTo>
                  <a:cubicBezTo>
                    <a:pt x="5050" y="27430"/>
                    <a:pt x="4809" y="27163"/>
                    <a:pt x="4586" y="26913"/>
                  </a:cubicBezTo>
                  <a:lnTo>
                    <a:pt x="3685" y="25923"/>
                  </a:lnTo>
                  <a:cubicBezTo>
                    <a:pt x="3185" y="25387"/>
                    <a:pt x="2757" y="24995"/>
                    <a:pt x="2347" y="24709"/>
                  </a:cubicBezTo>
                  <a:cubicBezTo>
                    <a:pt x="2061" y="24504"/>
                    <a:pt x="1758" y="24344"/>
                    <a:pt x="1446" y="24237"/>
                  </a:cubicBezTo>
                  <a:cubicBezTo>
                    <a:pt x="1758" y="24147"/>
                    <a:pt x="2070" y="24014"/>
                    <a:pt x="2382" y="23835"/>
                  </a:cubicBezTo>
                  <a:cubicBezTo>
                    <a:pt x="2614" y="23701"/>
                    <a:pt x="2846" y="23541"/>
                    <a:pt x="3087" y="23353"/>
                  </a:cubicBezTo>
                  <a:cubicBezTo>
                    <a:pt x="3203" y="23255"/>
                    <a:pt x="3319" y="23157"/>
                    <a:pt x="3444" y="23050"/>
                  </a:cubicBezTo>
                  <a:cubicBezTo>
                    <a:pt x="3560" y="22952"/>
                    <a:pt x="3685" y="22836"/>
                    <a:pt x="3819" y="22720"/>
                  </a:cubicBezTo>
                  <a:cubicBezTo>
                    <a:pt x="4015" y="22542"/>
                    <a:pt x="4220" y="22354"/>
                    <a:pt x="4434" y="22149"/>
                  </a:cubicBezTo>
                  <a:lnTo>
                    <a:pt x="5576" y="21079"/>
                  </a:lnTo>
                  <a:cubicBezTo>
                    <a:pt x="6299" y="20454"/>
                    <a:pt x="7093" y="19785"/>
                    <a:pt x="8101" y="19143"/>
                  </a:cubicBezTo>
                  <a:cubicBezTo>
                    <a:pt x="8243" y="19053"/>
                    <a:pt x="8377" y="18973"/>
                    <a:pt x="8502" y="18902"/>
                  </a:cubicBezTo>
                  <a:cubicBezTo>
                    <a:pt x="8645" y="18830"/>
                    <a:pt x="8779" y="18777"/>
                    <a:pt x="8913" y="18723"/>
                  </a:cubicBezTo>
                  <a:cubicBezTo>
                    <a:pt x="9171" y="18625"/>
                    <a:pt x="9430" y="18545"/>
                    <a:pt x="9689" y="18500"/>
                  </a:cubicBezTo>
                  <a:cubicBezTo>
                    <a:pt x="9897" y="18464"/>
                    <a:pt x="10110" y="18446"/>
                    <a:pt x="10324" y="18446"/>
                  </a:cubicBezTo>
                  <a:close/>
                  <a:moveTo>
                    <a:pt x="39708" y="31891"/>
                  </a:moveTo>
                  <a:cubicBezTo>
                    <a:pt x="39699" y="31891"/>
                    <a:pt x="39699" y="31900"/>
                    <a:pt x="39699" y="31900"/>
                  </a:cubicBezTo>
                  <a:cubicBezTo>
                    <a:pt x="39699" y="31891"/>
                    <a:pt x="39699" y="31891"/>
                    <a:pt x="39708" y="31891"/>
                  </a:cubicBezTo>
                  <a:close/>
                  <a:moveTo>
                    <a:pt x="41016" y="27824"/>
                  </a:moveTo>
                  <a:cubicBezTo>
                    <a:pt x="41460" y="27895"/>
                    <a:pt x="41842" y="28020"/>
                    <a:pt x="42179" y="28189"/>
                  </a:cubicBezTo>
                  <a:cubicBezTo>
                    <a:pt x="42474" y="28349"/>
                    <a:pt x="42741" y="28545"/>
                    <a:pt x="42982" y="28795"/>
                  </a:cubicBezTo>
                  <a:cubicBezTo>
                    <a:pt x="43214" y="29036"/>
                    <a:pt x="43419" y="29330"/>
                    <a:pt x="43598" y="29705"/>
                  </a:cubicBezTo>
                  <a:cubicBezTo>
                    <a:pt x="43678" y="29857"/>
                    <a:pt x="43749" y="30008"/>
                    <a:pt x="43812" y="30169"/>
                  </a:cubicBezTo>
                  <a:lnTo>
                    <a:pt x="43865" y="30276"/>
                  </a:lnTo>
                  <a:cubicBezTo>
                    <a:pt x="44356" y="31391"/>
                    <a:pt x="44650" y="32408"/>
                    <a:pt x="44900" y="33300"/>
                  </a:cubicBezTo>
                  <a:lnTo>
                    <a:pt x="45248" y="34594"/>
                  </a:lnTo>
                  <a:cubicBezTo>
                    <a:pt x="45337" y="34969"/>
                    <a:pt x="45426" y="35290"/>
                    <a:pt x="45516" y="35575"/>
                  </a:cubicBezTo>
                  <a:cubicBezTo>
                    <a:pt x="45114" y="35700"/>
                    <a:pt x="44695" y="35843"/>
                    <a:pt x="44258" y="36003"/>
                  </a:cubicBezTo>
                  <a:cubicBezTo>
                    <a:pt x="43946" y="36101"/>
                    <a:pt x="43624" y="36217"/>
                    <a:pt x="43285" y="36333"/>
                  </a:cubicBezTo>
                  <a:lnTo>
                    <a:pt x="42946" y="36449"/>
                  </a:lnTo>
                  <a:lnTo>
                    <a:pt x="41849" y="36779"/>
                  </a:lnTo>
                  <a:cubicBezTo>
                    <a:pt x="41617" y="36842"/>
                    <a:pt x="41376" y="36895"/>
                    <a:pt x="41126" y="36958"/>
                  </a:cubicBezTo>
                  <a:lnTo>
                    <a:pt x="40636" y="37074"/>
                  </a:lnTo>
                  <a:lnTo>
                    <a:pt x="40199" y="37154"/>
                  </a:lnTo>
                  <a:cubicBezTo>
                    <a:pt x="39985" y="37190"/>
                    <a:pt x="39770" y="37226"/>
                    <a:pt x="39574" y="37261"/>
                  </a:cubicBezTo>
                  <a:cubicBezTo>
                    <a:pt x="39398" y="37284"/>
                    <a:pt x="39227" y="37295"/>
                    <a:pt x="39062" y="37295"/>
                  </a:cubicBezTo>
                  <a:cubicBezTo>
                    <a:pt x="38565" y="37295"/>
                    <a:pt x="38113" y="37194"/>
                    <a:pt x="37692" y="36994"/>
                  </a:cubicBezTo>
                  <a:cubicBezTo>
                    <a:pt x="37299" y="36806"/>
                    <a:pt x="36934" y="36539"/>
                    <a:pt x="36577" y="36182"/>
                  </a:cubicBezTo>
                  <a:cubicBezTo>
                    <a:pt x="36934" y="35834"/>
                    <a:pt x="37281" y="35468"/>
                    <a:pt x="37603" y="35093"/>
                  </a:cubicBezTo>
                  <a:cubicBezTo>
                    <a:pt x="37799" y="35316"/>
                    <a:pt x="37995" y="35531"/>
                    <a:pt x="38165" y="35691"/>
                  </a:cubicBezTo>
                  <a:cubicBezTo>
                    <a:pt x="38388" y="35914"/>
                    <a:pt x="38548" y="36057"/>
                    <a:pt x="38548" y="36057"/>
                  </a:cubicBezTo>
                  <a:cubicBezTo>
                    <a:pt x="38548" y="36057"/>
                    <a:pt x="38557" y="35825"/>
                    <a:pt x="38522" y="35504"/>
                  </a:cubicBezTo>
                  <a:cubicBezTo>
                    <a:pt x="38495" y="35174"/>
                    <a:pt x="38423" y="34745"/>
                    <a:pt x="38298" y="34362"/>
                  </a:cubicBezTo>
                  <a:cubicBezTo>
                    <a:pt x="38290" y="34326"/>
                    <a:pt x="38281" y="34291"/>
                    <a:pt x="38263" y="34255"/>
                  </a:cubicBezTo>
                  <a:cubicBezTo>
                    <a:pt x="38495" y="33943"/>
                    <a:pt x="38718" y="33621"/>
                    <a:pt x="38923" y="33291"/>
                  </a:cubicBezTo>
                  <a:cubicBezTo>
                    <a:pt x="39253" y="33479"/>
                    <a:pt x="39646" y="33648"/>
                    <a:pt x="40056" y="33791"/>
                  </a:cubicBezTo>
                  <a:cubicBezTo>
                    <a:pt x="40734" y="34014"/>
                    <a:pt x="41457" y="34148"/>
                    <a:pt x="42027" y="34201"/>
                  </a:cubicBezTo>
                  <a:cubicBezTo>
                    <a:pt x="42313" y="34237"/>
                    <a:pt x="42554" y="34246"/>
                    <a:pt x="42732" y="34255"/>
                  </a:cubicBezTo>
                  <a:lnTo>
                    <a:pt x="43000" y="34255"/>
                  </a:lnTo>
                  <a:cubicBezTo>
                    <a:pt x="43000" y="34255"/>
                    <a:pt x="42777" y="33916"/>
                    <a:pt x="42420" y="33479"/>
                  </a:cubicBezTo>
                  <a:cubicBezTo>
                    <a:pt x="42233" y="33265"/>
                    <a:pt x="42019" y="33015"/>
                    <a:pt x="41778" y="32774"/>
                  </a:cubicBezTo>
                  <a:cubicBezTo>
                    <a:pt x="41528" y="32533"/>
                    <a:pt x="41251" y="32283"/>
                    <a:pt x="40975" y="32069"/>
                  </a:cubicBezTo>
                  <a:cubicBezTo>
                    <a:pt x="40636" y="31802"/>
                    <a:pt x="40270" y="31570"/>
                    <a:pt x="39931" y="31409"/>
                  </a:cubicBezTo>
                  <a:cubicBezTo>
                    <a:pt x="39931" y="31409"/>
                    <a:pt x="39930" y="31409"/>
                    <a:pt x="39930" y="31409"/>
                  </a:cubicBezTo>
                  <a:lnTo>
                    <a:pt x="39930" y="31409"/>
                  </a:lnTo>
                  <a:cubicBezTo>
                    <a:pt x="40087" y="31040"/>
                    <a:pt x="40236" y="30671"/>
                    <a:pt x="40368" y="30294"/>
                  </a:cubicBezTo>
                  <a:cubicBezTo>
                    <a:pt x="40413" y="30285"/>
                    <a:pt x="40448" y="30276"/>
                    <a:pt x="40484" y="30258"/>
                  </a:cubicBezTo>
                  <a:cubicBezTo>
                    <a:pt x="40877" y="30142"/>
                    <a:pt x="41278" y="29973"/>
                    <a:pt x="41564" y="29812"/>
                  </a:cubicBezTo>
                  <a:cubicBezTo>
                    <a:pt x="41849" y="29661"/>
                    <a:pt x="42036" y="29536"/>
                    <a:pt x="42036" y="29536"/>
                  </a:cubicBezTo>
                  <a:cubicBezTo>
                    <a:pt x="42036" y="29536"/>
                    <a:pt x="41831" y="29473"/>
                    <a:pt x="41519" y="29411"/>
                  </a:cubicBezTo>
                  <a:cubicBezTo>
                    <a:pt x="41287" y="29366"/>
                    <a:pt x="40993" y="29313"/>
                    <a:pt x="40689" y="29277"/>
                  </a:cubicBezTo>
                  <a:cubicBezTo>
                    <a:pt x="40689" y="29286"/>
                    <a:pt x="40689" y="29295"/>
                    <a:pt x="40680" y="29304"/>
                  </a:cubicBezTo>
                  <a:cubicBezTo>
                    <a:pt x="40816" y="28818"/>
                    <a:pt x="40930" y="28324"/>
                    <a:pt x="41016" y="27824"/>
                  </a:cubicBezTo>
                  <a:close/>
                  <a:moveTo>
                    <a:pt x="41153" y="26761"/>
                  </a:moveTo>
                  <a:cubicBezTo>
                    <a:pt x="41573" y="26797"/>
                    <a:pt x="42010" y="26877"/>
                    <a:pt x="42447" y="27029"/>
                  </a:cubicBezTo>
                  <a:cubicBezTo>
                    <a:pt x="42902" y="27198"/>
                    <a:pt x="43312" y="27430"/>
                    <a:pt x="43687" y="27743"/>
                  </a:cubicBezTo>
                  <a:cubicBezTo>
                    <a:pt x="44097" y="28082"/>
                    <a:pt x="44436" y="28519"/>
                    <a:pt x="44739" y="29090"/>
                  </a:cubicBezTo>
                  <a:cubicBezTo>
                    <a:pt x="45212" y="30044"/>
                    <a:pt x="45614" y="31043"/>
                    <a:pt x="45926" y="32034"/>
                  </a:cubicBezTo>
                  <a:lnTo>
                    <a:pt x="46131" y="32676"/>
                  </a:lnTo>
                  <a:lnTo>
                    <a:pt x="46622" y="34344"/>
                  </a:lnTo>
                  <a:cubicBezTo>
                    <a:pt x="46729" y="34692"/>
                    <a:pt x="46836" y="34995"/>
                    <a:pt x="46943" y="35263"/>
                  </a:cubicBezTo>
                  <a:cubicBezTo>
                    <a:pt x="47041" y="35513"/>
                    <a:pt x="47157" y="35780"/>
                    <a:pt x="47300" y="36030"/>
                  </a:cubicBezTo>
                  <a:cubicBezTo>
                    <a:pt x="47469" y="36342"/>
                    <a:pt x="47675" y="36610"/>
                    <a:pt x="47906" y="36860"/>
                  </a:cubicBezTo>
                  <a:cubicBezTo>
                    <a:pt x="47675" y="36816"/>
                    <a:pt x="47440" y="36794"/>
                    <a:pt x="47197" y="36794"/>
                  </a:cubicBezTo>
                  <a:cubicBezTo>
                    <a:pt x="47093" y="36794"/>
                    <a:pt x="46988" y="36798"/>
                    <a:pt x="46881" y="36806"/>
                  </a:cubicBezTo>
                  <a:cubicBezTo>
                    <a:pt x="46363" y="36842"/>
                    <a:pt x="45819" y="36976"/>
                    <a:pt x="45105" y="37181"/>
                  </a:cubicBezTo>
                  <a:cubicBezTo>
                    <a:pt x="44864" y="37252"/>
                    <a:pt x="44606" y="37342"/>
                    <a:pt x="44329" y="37422"/>
                  </a:cubicBezTo>
                  <a:cubicBezTo>
                    <a:pt x="43874" y="37565"/>
                    <a:pt x="43366" y="37725"/>
                    <a:pt x="42813" y="37886"/>
                  </a:cubicBezTo>
                  <a:lnTo>
                    <a:pt x="42697" y="37921"/>
                  </a:lnTo>
                  <a:cubicBezTo>
                    <a:pt x="42277" y="38037"/>
                    <a:pt x="41849" y="38153"/>
                    <a:pt x="41367" y="38251"/>
                  </a:cubicBezTo>
                  <a:lnTo>
                    <a:pt x="41171" y="38296"/>
                  </a:lnTo>
                  <a:cubicBezTo>
                    <a:pt x="40975" y="38341"/>
                    <a:pt x="40770" y="38376"/>
                    <a:pt x="40564" y="38412"/>
                  </a:cubicBezTo>
                  <a:cubicBezTo>
                    <a:pt x="40270" y="38466"/>
                    <a:pt x="39976" y="38501"/>
                    <a:pt x="39699" y="38546"/>
                  </a:cubicBezTo>
                  <a:cubicBezTo>
                    <a:pt x="39507" y="38569"/>
                    <a:pt x="39318" y="38580"/>
                    <a:pt x="39132" y="38580"/>
                  </a:cubicBezTo>
                  <a:cubicBezTo>
                    <a:pt x="38234" y="38580"/>
                    <a:pt x="37420" y="38313"/>
                    <a:pt x="36711" y="37788"/>
                  </a:cubicBezTo>
                  <a:cubicBezTo>
                    <a:pt x="36345" y="37520"/>
                    <a:pt x="36041" y="37208"/>
                    <a:pt x="35783" y="36895"/>
                  </a:cubicBezTo>
                  <a:cubicBezTo>
                    <a:pt x="35979" y="36735"/>
                    <a:pt x="36166" y="36565"/>
                    <a:pt x="36345" y="36396"/>
                  </a:cubicBezTo>
                  <a:cubicBezTo>
                    <a:pt x="36728" y="36788"/>
                    <a:pt x="37121" y="37083"/>
                    <a:pt x="37558" y="37288"/>
                  </a:cubicBezTo>
                  <a:cubicBezTo>
                    <a:pt x="38022" y="37502"/>
                    <a:pt x="38504" y="37609"/>
                    <a:pt x="39048" y="37609"/>
                  </a:cubicBezTo>
                  <a:cubicBezTo>
                    <a:pt x="39226" y="37609"/>
                    <a:pt x="39423" y="37600"/>
                    <a:pt x="39619" y="37573"/>
                  </a:cubicBezTo>
                  <a:cubicBezTo>
                    <a:pt x="39824" y="37538"/>
                    <a:pt x="40038" y="37502"/>
                    <a:pt x="40252" y="37466"/>
                  </a:cubicBezTo>
                  <a:lnTo>
                    <a:pt x="40698" y="37386"/>
                  </a:lnTo>
                  <a:lnTo>
                    <a:pt x="41198" y="37270"/>
                  </a:lnTo>
                  <a:cubicBezTo>
                    <a:pt x="41448" y="37208"/>
                    <a:pt x="41697" y="37145"/>
                    <a:pt x="41929" y="37083"/>
                  </a:cubicBezTo>
                  <a:lnTo>
                    <a:pt x="42679" y="36860"/>
                  </a:lnTo>
                  <a:lnTo>
                    <a:pt x="43383" y="36628"/>
                  </a:lnTo>
                  <a:cubicBezTo>
                    <a:pt x="43722" y="36521"/>
                    <a:pt x="44053" y="36405"/>
                    <a:pt x="44356" y="36298"/>
                  </a:cubicBezTo>
                  <a:cubicBezTo>
                    <a:pt x="44855" y="36128"/>
                    <a:pt x="45319" y="35968"/>
                    <a:pt x="45756" y="35834"/>
                  </a:cubicBezTo>
                  <a:cubicBezTo>
                    <a:pt x="45801" y="35825"/>
                    <a:pt x="45837" y="35798"/>
                    <a:pt x="45855" y="35762"/>
                  </a:cubicBezTo>
                  <a:cubicBezTo>
                    <a:pt x="45872" y="35718"/>
                    <a:pt x="45881" y="35673"/>
                    <a:pt x="45864" y="35638"/>
                  </a:cubicBezTo>
                  <a:cubicBezTo>
                    <a:pt x="45765" y="35316"/>
                    <a:pt x="45667" y="34960"/>
                    <a:pt x="45551" y="34514"/>
                  </a:cubicBezTo>
                  <a:lnTo>
                    <a:pt x="45212" y="33220"/>
                  </a:lnTo>
                  <a:cubicBezTo>
                    <a:pt x="44954" y="32310"/>
                    <a:pt x="44650" y="31275"/>
                    <a:pt x="44151" y="30151"/>
                  </a:cubicBezTo>
                  <a:lnTo>
                    <a:pt x="44106" y="30044"/>
                  </a:lnTo>
                  <a:cubicBezTo>
                    <a:pt x="44035" y="29884"/>
                    <a:pt x="43963" y="29723"/>
                    <a:pt x="43883" y="29562"/>
                  </a:cubicBezTo>
                  <a:cubicBezTo>
                    <a:pt x="43687" y="29161"/>
                    <a:pt x="43464" y="28840"/>
                    <a:pt x="43214" y="28572"/>
                  </a:cubicBezTo>
                  <a:cubicBezTo>
                    <a:pt x="42946" y="28305"/>
                    <a:pt x="42652" y="28082"/>
                    <a:pt x="42322" y="27912"/>
                  </a:cubicBezTo>
                  <a:cubicBezTo>
                    <a:pt x="41957" y="27716"/>
                    <a:pt x="41548" y="27583"/>
                    <a:pt x="41068" y="27511"/>
                  </a:cubicBezTo>
                  <a:lnTo>
                    <a:pt x="41068" y="27511"/>
                  </a:lnTo>
                  <a:cubicBezTo>
                    <a:pt x="41102" y="27261"/>
                    <a:pt x="41127" y="27011"/>
                    <a:pt x="41153" y="26761"/>
                  </a:cubicBezTo>
                  <a:close/>
                  <a:moveTo>
                    <a:pt x="18868" y="38635"/>
                  </a:moveTo>
                  <a:cubicBezTo>
                    <a:pt x="18876" y="38639"/>
                    <a:pt x="18883" y="38643"/>
                    <a:pt x="18891" y="38647"/>
                  </a:cubicBezTo>
                  <a:lnTo>
                    <a:pt x="18891" y="38647"/>
                  </a:lnTo>
                  <a:cubicBezTo>
                    <a:pt x="18881" y="38643"/>
                    <a:pt x="18875" y="38641"/>
                    <a:pt x="18868" y="38635"/>
                  </a:cubicBezTo>
                  <a:close/>
                  <a:moveTo>
                    <a:pt x="26041" y="10364"/>
                  </a:moveTo>
                  <a:cubicBezTo>
                    <a:pt x="34257" y="10364"/>
                    <a:pt x="40939" y="17037"/>
                    <a:pt x="40939" y="25254"/>
                  </a:cubicBezTo>
                  <a:cubicBezTo>
                    <a:pt x="40939" y="33461"/>
                    <a:pt x="34257" y="40143"/>
                    <a:pt x="26041" y="40143"/>
                  </a:cubicBezTo>
                  <a:cubicBezTo>
                    <a:pt x="17834" y="40143"/>
                    <a:pt x="11152" y="33461"/>
                    <a:pt x="11152" y="25254"/>
                  </a:cubicBezTo>
                  <a:cubicBezTo>
                    <a:pt x="11152" y="17037"/>
                    <a:pt x="17834" y="10364"/>
                    <a:pt x="26041" y="10364"/>
                  </a:cubicBezTo>
                  <a:close/>
                  <a:moveTo>
                    <a:pt x="13025" y="33059"/>
                  </a:moveTo>
                  <a:cubicBezTo>
                    <a:pt x="13275" y="33488"/>
                    <a:pt x="13552" y="33898"/>
                    <a:pt x="13846" y="34291"/>
                  </a:cubicBezTo>
                  <a:cubicBezTo>
                    <a:pt x="13623" y="34415"/>
                    <a:pt x="13409" y="34540"/>
                    <a:pt x="13239" y="34656"/>
                  </a:cubicBezTo>
                  <a:cubicBezTo>
                    <a:pt x="12972" y="34826"/>
                    <a:pt x="12793" y="34951"/>
                    <a:pt x="12793" y="34951"/>
                  </a:cubicBezTo>
                  <a:cubicBezTo>
                    <a:pt x="12793" y="34951"/>
                    <a:pt x="13016" y="35013"/>
                    <a:pt x="13346" y="35049"/>
                  </a:cubicBezTo>
                  <a:cubicBezTo>
                    <a:pt x="13573" y="35074"/>
                    <a:pt x="13841" y="35099"/>
                    <a:pt x="14123" y="35099"/>
                  </a:cubicBezTo>
                  <a:cubicBezTo>
                    <a:pt x="14240" y="35099"/>
                    <a:pt x="14359" y="35095"/>
                    <a:pt x="14479" y="35084"/>
                  </a:cubicBezTo>
                  <a:cubicBezTo>
                    <a:pt x="14756" y="35406"/>
                    <a:pt x="15041" y="35718"/>
                    <a:pt x="15336" y="36012"/>
                  </a:cubicBezTo>
                  <a:cubicBezTo>
                    <a:pt x="15104" y="36271"/>
                    <a:pt x="14881" y="36583"/>
                    <a:pt x="14676" y="36922"/>
                  </a:cubicBezTo>
                  <a:cubicBezTo>
                    <a:pt x="14310" y="37529"/>
                    <a:pt x="14015" y="38216"/>
                    <a:pt x="13828" y="38760"/>
                  </a:cubicBezTo>
                  <a:cubicBezTo>
                    <a:pt x="13650" y="39295"/>
                    <a:pt x="13569" y="39688"/>
                    <a:pt x="13569" y="39688"/>
                  </a:cubicBezTo>
                  <a:cubicBezTo>
                    <a:pt x="13569" y="39688"/>
                    <a:pt x="13944" y="39545"/>
                    <a:pt x="14444" y="39295"/>
                  </a:cubicBezTo>
                  <a:cubicBezTo>
                    <a:pt x="14961" y="39036"/>
                    <a:pt x="15603" y="38653"/>
                    <a:pt x="16148" y="38198"/>
                  </a:cubicBezTo>
                  <a:cubicBezTo>
                    <a:pt x="16451" y="37948"/>
                    <a:pt x="16736" y="37689"/>
                    <a:pt x="16959" y="37413"/>
                  </a:cubicBezTo>
                  <a:cubicBezTo>
                    <a:pt x="17303" y="37668"/>
                    <a:pt x="17655" y="37915"/>
                    <a:pt x="18024" y="38144"/>
                  </a:cubicBezTo>
                  <a:lnTo>
                    <a:pt x="18024" y="38144"/>
                  </a:lnTo>
                  <a:cubicBezTo>
                    <a:pt x="18023" y="38144"/>
                    <a:pt x="18022" y="38144"/>
                    <a:pt x="18021" y="38144"/>
                  </a:cubicBezTo>
                  <a:cubicBezTo>
                    <a:pt x="18039" y="38555"/>
                    <a:pt x="18137" y="38956"/>
                    <a:pt x="18217" y="39277"/>
                  </a:cubicBezTo>
                  <a:cubicBezTo>
                    <a:pt x="18262" y="39429"/>
                    <a:pt x="18298" y="39572"/>
                    <a:pt x="18333" y="39661"/>
                  </a:cubicBezTo>
                  <a:cubicBezTo>
                    <a:pt x="18369" y="39750"/>
                    <a:pt x="18387" y="39804"/>
                    <a:pt x="18387" y="39804"/>
                  </a:cubicBezTo>
                  <a:cubicBezTo>
                    <a:pt x="18387" y="39804"/>
                    <a:pt x="18494" y="39616"/>
                    <a:pt x="18619" y="39322"/>
                  </a:cubicBezTo>
                  <a:cubicBezTo>
                    <a:pt x="18708" y="39135"/>
                    <a:pt x="18806" y="38903"/>
                    <a:pt x="18904" y="38654"/>
                  </a:cubicBezTo>
                  <a:lnTo>
                    <a:pt x="18904" y="38654"/>
                  </a:lnTo>
                  <a:cubicBezTo>
                    <a:pt x="19392" y="38914"/>
                    <a:pt x="19898" y="39149"/>
                    <a:pt x="20421" y="39358"/>
                  </a:cubicBezTo>
                  <a:cubicBezTo>
                    <a:pt x="20412" y="39358"/>
                    <a:pt x="20403" y="39349"/>
                    <a:pt x="20385" y="39349"/>
                  </a:cubicBezTo>
                  <a:cubicBezTo>
                    <a:pt x="20340" y="39331"/>
                    <a:pt x="20287" y="39304"/>
                    <a:pt x="20242" y="39286"/>
                  </a:cubicBezTo>
                  <a:cubicBezTo>
                    <a:pt x="20082" y="39661"/>
                    <a:pt x="19885" y="39973"/>
                    <a:pt x="19662" y="40250"/>
                  </a:cubicBezTo>
                  <a:cubicBezTo>
                    <a:pt x="19448" y="40500"/>
                    <a:pt x="19199" y="40705"/>
                    <a:pt x="18904" y="40883"/>
                  </a:cubicBezTo>
                  <a:cubicBezTo>
                    <a:pt x="18583" y="41070"/>
                    <a:pt x="18244" y="41213"/>
                    <a:pt x="17878" y="41285"/>
                  </a:cubicBezTo>
                  <a:cubicBezTo>
                    <a:pt x="17664" y="41338"/>
                    <a:pt x="17459" y="41383"/>
                    <a:pt x="17254" y="41418"/>
                  </a:cubicBezTo>
                  <a:cubicBezTo>
                    <a:pt x="16701" y="41517"/>
                    <a:pt x="16112" y="41606"/>
                    <a:pt x="15577" y="41650"/>
                  </a:cubicBezTo>
                  <a:lnTo>
                    <a:pt x="15425" y="41668"/>
                  </a:lnTo>
                  <a:cubicBezTo>
                    <a:pt x="15211" y="41686"/>
                    <a:pt x="15006" y="41704"/>
                    <a:pt x="14800" y="41713"/>
                  </a:cubicBezTo>
                  <a:lnTo>
                    <a:pt x="14069" y="41748"/>
                  </a:lnTo>
                  <a:cubicBezTo>
                    <a:pt x="13792" y="41766"/>
                    <a:pt x="13525" y="41775"/>
                    <a:pt x="13266" y="41784"/>
                  </a:cubicBezTo>
                  <a:cubicBezTo>
                    <a:pt x="13088" y="41784"/>
                    <a:pt x="12909" y="41793"/>
                    <a:pt x="12740" y="41802"/>
                  </a:cubicBezTo>
                  <a:cubicBezTo>
                    <a:pt x="12606" y="41802"/>
                    <a:pt x="12490" y="41811"/>
                    <a:pt x="12365" y="41820"/>
                  </a:cubicBezTo>
                  <a:cubicBezTo>
                    <a:pt x="12142" y="41829"/>
                    <a:pt x="11928" y="41838"/>
                    <a:pt x="11723" y="41847"/>
                  </a:cubicBezTo>
                  <a:cubicBezTo>
                    <a:pt x="11705" y="41633"/>
                    <a:pt x="11678" y="41409"/>
                    <a:pt x="11660" y="41178"/>
                  </a:cubicBezTo>
                  <a:cubicBezTo>
                    <a:pt x="11642" y="41062"/>
                    <a:pt x="11633" y="40946"/>
                    <a:pt x="11625" y="40830"/>
                  </a:cubicBezTo>
                  <a:cubicBezTo>
                    <a:pt x="11607" y="40669"/>
                    <a:pt x="11589" y="40500"/>
                    <a:pt x="11562" y="40330"/>
                  </a:cubicBezTo>
                  <a:cubicBezTo>
                    <a:pt x="11535" y="40062"/>
                    <a:pt x="11509" y="39795"/>
                    <a:pt x="11482" y="39509"/>
                  </a:cubicBezTo>
                  <a:lnTo>
                    <a:pt x="11410" y="38778"/>
                  </a:lnTo>
                  <a:cubicBezTo>
                    <a:pt x="11393" y="38546"/>
                    <a:pt x="11384" y="38305"/>
                    <a:pt x="11375" y="38064"/>
                  </a:cubicBezTo>
                  <a:lnTo>
                    <a:pt x="11366" y="38002"/>
                  </a:lnTo>
                  <a:cubicBezTo>
                    <a:pt x="11357" y="37752"/>
                    <a:pt x="11339" y="37475"/>
                    <a:pt x="11348" y="37181"/>
                  </a:cubicBezTo>
                  <a:lnTo>
                    <a:pt x="11348" y="37163"/>
                  </a:lnTo>
                  <a:cubicBezTo>
                    <a:pt x="11348" y="36887"/>
                    <a:pt x="11348" y="36601"/>
                    <a:pt x="11357" y="36316"/>
                  </a:cubicBezTo>
                  <a:cubicBezTo>
                    <a:pt x="11375" y="36101"/>
                    <a:pt x="11384" y="35887"/>
                    <a:pt x="11402" y="35673"/>
                  </a:cubicBezTo>
                  <a:cubicBezTo>
                    <a:pt x="11428" y="35334"/>
                    <a:pt x="11500" y="34995"/>
                    <a:pt x="11625" y="34674"/>
                  </a:cubicBezTo>
                  <a:cubicBezTo>
                    <a:pt x="11741" y="34389"/>
                    <a:pt x="11883" y="34139"/>
                    <a:pt x="12062" y="33907"/>
                  </a:cubicBezTo>
                  <a:cubicBezTo>
                    <a:pt x="12320" y="33586"/>
                    <a:pt x="12633" y="33309"/>
                    <a:pt x="13025" y="33059"/>
                  </a:cubicBezTo>
                  <a:close/>
                  <a:moveTo>
                    <a:pt x="33434" y="38517"/>
                  </a:moveTo>
                  <a:cubicBezTo>
                    <a:pt x="33423" y="38523"/>
                    <a:pt x="33414" y="38530"/>
                    <a:pt x="33401" y="38537"/>
                  </a:cubicBezTo>
                  <a:cubicBezTo>
                    <a:pt x="33615" y="38912"/>
                    <a:pt x="33749" y="39277"/>
                    <a:pt x="33820" y="39643"/>
                  </a:cubicBezTo>
                  <a:cubicBezTo>
                    <a:pt x="33883" y="39964"/>
                    <a:pt x="33891" y="40294"/>
                    <a:pt x="33847" y="40633"/>
                  </a:cubicBezTo>
                  <a:cubicBezTo>
                    <a:pt x="33802" y="40999"/>
                    <a:pt x="33686" y="41356"/>
                    <a:pt x="33526" y="41686"/>
                  </a:cubicBezTo>
                  <a:cubicBezTo>
                    <a:pt x="33437" y="41882"/>
                    <a:pt x="33338" y="42070"/>
                    <a:pt x="33240" y="42257"/>
                  </a:cubicBezTo>
                  <a:cubicBezTo>
                    <a:pt x="33106" y="42516"/>
                    <a:pt x="32964" y="42757"/>
                    <a:pt x="32812" y="43015"/>
                  </a:cubicBezTo>
                  <a:cubicBezTo>
                    <a:pt x="32660" y="43274"/>
                    <a:pt x="32509" y="43515"/>
                    <a:pt x="32384" y="43711"/>
                  </a:cubicBezTo>
                  <a:lnTo>
                    <a:pt x="31947" y="44362"/>
                  </a:lnTo>
                  <a:lnTo>
                    <a:pt x="31518" y="44951"/>
                  </a:lnTo>
                  <a:cubicBezTo>
                    <a:pt x="31340" y="45210"/>
                    <a:pt x="31162" y="45442"/>
                    <a:pt x="30983" y="45674"/>
                  </a:cubicBezTo>
                  <a:cubicBezTo>
                    <a:pt x="30894" y="45790"/>
                    <a:pt x="30814" y="45906"/>
                    <a:pt x="30725" y="46022"/>
                  </a:cubicBezTo>
                  <a:cubicBezTo>
                    <a:pt x="30600" y="46191"/>
                    <a:pt x="30475" y="46361"/>
                    <a:pt x="30368" y="46512"/>
                  </a:cubicBezTo>
                  <a:cubicBezTo>
                    <a:pt x="30278" y="46637"/>
                    <a:pt x="30198" y="46744"/>
                    <a:pt x="30127" y="46851"/>
                  </a:cubicBezTo>
                  <a:cubicBezTo>
                    <a:pt x="29743" y="46593"/>
                    <a:pt x="29315" y="46325"/>
                    <a:pt x="28869" y="46039"/>
                  </a:cubicBezTo>
                  <a:cubicBezTo>
                    <a:pt x="28637" y="45888"/>
                    <a:pt x="28396" y="45736"/>
                    <a:pt x="28146" y="45576"/>
                  </a:cubicBezTo>
                  <a:lnTo>
                    <a:pt x="27210" y="44951"/>
                  </a:lnTo>
                  <a:lnTo>
                    <a:pt x="26906" y="44728"/>
                  </a:lnTo>
                  <a:cubicBezTo>
                    <a:pt x="26683" y="44568"/>
                    <a:pt x="26469" y="44407"/>
                    <a:pt x="26246" y="44237"/>
                  </a:cubicBezTo>
                  <a:cubicBezTo>
                    <a:pt x="26014" y="44041"/>
                    <a:pt x="25773" y="43845"/>
                    <a:pt x="25577" y="43675"/>
                  </a:cubicBezTo>
                  <a:cubicBezTo>
                    <a:pt x="25425" y="43551"/>
                    <a:pt x="25265" y="43408"/>
                    <a:pt x="25104" y="43247"/>
                  </a:cubicBezTo>
                  <a:cubicBezTo>
                    <a:pt x="24837" y="42997"/>
                    <a:pt x="24623" y="42730"/>
                    <a:pt x="24462" y="42453"/>
                  </a:cubicBezTo>
                  <a:cubicBezTo>
                    <a:pt x="24319" y="42186"/>
                    <a:pt x="24203" y="41909"/>
                    <a:pt x="24132" y="41624"/>
                  </a:cubicBezTo>
                  <a:cubicBezTo>
                    <a:pt x="24034" y="41213"/>
                    <a:pt x="24016" y="40785"/>
                    <a:pt x="24069" y="40312"/>
                  </a:cubicBezTo>
                  <a:cubicBezTo>
                    <a:pt x="24016" y="40303"/>
                    <a:pt x="23962" y="40303"/>
                    <a:pt x="23918" y="40294"/>
                  </a:cubicBezTo>
                  <a:cubicBezTo>
                    <a:pt x="23874" y="40287"/>
                    <a:pt x="23831" y="40280"/>
                    <a:pt x="23787" y="40273"/>
                  </a:cubicBezTo>
                  <a:lnTo>
                    <a:pt x="23787" y="40273"/>
                  </a:lnTo>
                  <a:cubicBezTo>
                    <a:pt x="24370" y="40358"/>
                    <a:pt x="24963" y="40410"/>
                    <a:pt x="25568" y="40428"/>
                  </a:cubicBezTo>
                  <a:lnTo>
                    <a:pt x="25550" y="40428"/>
                  </a:lnTo>
                  <a:cubicBezTo>
                    <a:pt x="25506" y="40705"/>
                    <a:pt x="25470" y="40963"/>
                    <a:pt x="25452" y="41178"/>
                  </a:cubicBezTo>
                  <a:cubicBezTo>
                    <a:pt x="25416" y="41490"/>
                    <a:pt x="25408" y="41713"/>
                    <a:pt x="25408" y="41713"/>
                  </a:cubicBezTo>
                  <a:cubicBezTo>
                    <a:pt x="25408" y="41713"/>
                    <a:pt x="25586" y="41561"/>
                    <a:pt x="25827" y="41338"/>
                  </a:cubicBezTo>
                  <a:cubicBezTo>
                    <a:pt x="26059" y="41115"/>
                    <a:pt x="26344" y="40794"/>
                    <a:pt x="26576" y="40446"/>
                  </a:cubicBezTo>
                  <a:cubicBezTo>
                    <a:pt x="26576" y="40446"/>
                    <a:pt x="26585" y="40437"/>
                    <a:pt x="26585" y="40428"/>
                  </a:cubicBezTo>
                  <a:lnTo>
                    <a:pt x="26541" y="40428"/>
                  </a:lnTo>
                  <a:cubicBezTo>
                    <a:pt x="26985" y="40419"/>
                    <a:pt x="27421" y="40384"/>
                    <a:pt x="27848" y="40331"/>
                  </a:cubicBezTo>
                  <a:lnTo>
                    <a:pt x="27848" y="40331"/>
                  </a:lnTo>
                  <a:cubicBezTo>
                    <a:pt x="27840" y="40332"/>
                    <a:pt x="27832" y="40339"/>
                    <a:pt x="27816" y="40339"/>
                  </a:cubicBezTo>
                  <a:cubicBezTo>
                    <a:pt x="27870" y="40696"/>
                    <a:pt x="27977" y="41079"/>
                    <a:pt x="28120" y="41463"/>
                  </a:cubicBezTo>
                  <a:cubicBezTo>
                    <a:pt x="28360" y="42132"/>
                    <a:pt x="28717" y="42801"/>
                    <a:pt x="29030" y="43274"/>
                  </a:cubicBezTo>
                  <a:cubicBezTo>
                    <a:pt x="29333" y="43747"/>
                    <a:pt x="29592" y="44059"/>
                    <a:pt x="29592" y="44059"/>
                  </a:cubicBezTo>
                  <a:cubicBezTo>
                    <a:pt x="29592" y="44059"/>
                    <a:pt x="29716" y="43684"/>
                    <a:pt x="29832" y="43122"/>
                  </a:cubicBezTo>
                  <a:cubicBezTo>
                    <a:pt x="29948" y="42560"/>
                    <a:pt x="30047" y="41829"/>
                    <a:pt x="30038" y="41115"/>
                  </a:cubicBezTo>
                  <a:cubicBezTo>
                    <a:pt x="30038" y="40707"/>
                    <a:pt x="29993" y="40299"/>
                    <a:pt x="29914" y="39944"/>
                  </a:cubicBezTo>
                  <a:lnTo>
                    <a:pt x="29914" y="39944"/>
                  </a:lnTo>
                  <a:cubicBezTo>
                    <a:pt x="30330" y="39828"/>
                    <a:pt x="30746" y="39704"/>
                    <a:pt x="31144" y="39554"/>
                  </a:cubicBezTo>
                  <a:lnTo>
                    <a:pt x="31144" y="39554"/>
                  </a:lnTo>
                  <a:cubicBezTo>
                    <a:pt x="31135" y="39563"/>
                    <a:pt x="31117" y="39572"/>
                    <a:pt x="31099" y="39572"/>
                  </a:cubicBezTo>
                  <a:cubicBezTo>
                    <a:pt x="31117" y="39590"/>
                    <a:pt x="31135" y="39599"/>
                    <a:pt x="31144" y="39607"/>
                  </a:cubicBezTo>
                  <a:cubicBezTo>
                    <a:pt x="31483" y="39857"/>
                    <a:pt x="31857" y="40027"/>
                    <a:pt x="32161" y="40169"/>
                  </a:cubicBezTo>
                  <a:cubicBezTo>
                    <a:pt x="32473" y="40303"/>
                    <a:pt x="32687" y="40366"/>
                    <a:pt x="32687" y="40366"/>
                  </a:cubicBezTo>
                  <a:cubicBezTo>
                    <a:pt x="32687" y="40366"/>
                    <a:pt x="32598" y="40161"/>
                    <a:pt x="32455" y="39884"/>
                  </a:cubicBezTo>
                  <a:cubicBezTo>
                    <a:pt x="32348" y="39679"/>
                    <a:pt x="32223" y="39438"/>
                    <a:pt x="32072" y="39197"/>
                  </a:cubicBezTo>
                  <a:cubicBezTo>
                    <a:pt x="32065" y="39197"/>
                    <a:pt x="32058" y="39198"/>
                    <a:pt x="32051" y="39201"/>
                  </a:cubicBezTo>
                  <a:lnTo>
                    <a:pt x="32051" y="39201"/>
                  </a:lnTo>
                  <a:cubicBezTo>
                    <a:pt x="32526" y="38992"/>
                    <a:pt x="32984" y="38767"/>
                    <a:pt x="33434" y="38517"/>
                  </a:cubicBezTo>
                  <a:close/>
                  <a:moveTo>
                    <a:pt x="34400" y="37930"/>
                  </a:moveTo>
                  <a:lnTo>
                    <a:pt x="34400" y="37930"/>
                  </a:lnTo>
                  <a:cubicBezTo>
                    <a:pt x="34373" y="37948"/>
                    <a:pt x="34346" y="37966"/>
                    <a:pt x="34320" y="37984"/>
                  </a:cubicBezTo>
                  <a:cubicBezTo>
                    <a:pt x="34543" y="38323"/>
                    <a:pt x="34748" y="38706"/>
                    <a:pt x="34891" y="39126"/>
                  </a:cubicBezTo>
                  <a:cubicBezTo>
                    <a:pt x="35239" y="40134"/>
                    <a:pt x="35176" y="41169"/>
                    <a:pt x="34712" y="42195"/>
                  </a:cubicBezTo>
                  <a:cubicBezTo>
                    <a:pt x="34471" y="42739"/>
                    <a:pt x="34222" y="43203"/>
                    <a:pt x="33936" y="43702"/>
                  </a:cubicBezTo>
                  <a:cubicBezTo>
                    <a:pt x="33651" y="44202"/>
                    <a:pt x="33365" y="44648"/>
                    <a:pt x="33151" y="44969"/>
                  </a:cubicBezTo>
                  <a:lnTo>
                    <a:pt x="32420" y="46039"/>
                  </a:lnTo>
                  <a:cubicBezTo>
                    <a:pt x="32143" y="46414"/>
                    <a:pt x="31947" y="46700"/>
                    <a:pt x="31777" y="46949"/>
                  </a:cubicBezTo>
                  <a:cubicBezTo>
                    <a:pt x="31438" y="47449"/>
                    <a:pt x="31099" y="47984"/>
                    <a:pt x="30885" y="48528"/>
                  </a:cubicBezTo>
                  <a:cubicBezTo>
                    <a:pt x="30742" y="48867"/>
                    <a:pt x="30662" y="49189"/>
                    <a:pt x="30617" y="49519"/>
                  </a:cubicBezTo>
                  <a:cubicBezTo>
                    <a:pt x="30457" y="49224"/>
                    <a:pt x="30261" y="48948"/>
                    <a:pt x="30011" y="48689"/>
                  </a:cubicBezTo>
                  <a:cubicBezTo>
                    <a:pt x="29663" y="48314"/>
                    <a:pt x="29199" y="47940"/>
                    <a:pt x="28619" y="47538"/>
                  </a:cubicBezTo>
                  <a:lnTo>
                    <a:pt x="28441" y="47413"/>
                  </a:lnTo>
                  <a:cubicBezTo>
                    <a:pt x="28209" y="47253"/>
                    <a:pt x="27959" y="47083"/>
                    <a:pt x="27691" y="46905"/>
                  </a:cubicBezTo>
                  <a:cubicBezTo>
                    <a:pt x="27352" y="46682"/>
                    <a:pt x="26969" y="46414"/>
                    <a:pt x="26630" y="46173"/>
                  </a:cubicBezTo>
                  <a:cubicBezTo>
                    <a:pt x="25755" y="45558"/>
                    <a:pt x="24935" y="44880"/>
                    <a:pt x="24176" y="44157"/>
                  </a:cubicBezTo>
                  <a:cubicBezTo>
                    <a:pt x="23721" y="43702"/>
                    <a:pt x="23409" y="43238"/>
                    <a:pt x="23204" y="42739"/>
                  </a:cubicBezTo>
                  <a:cubicBezTo>
                    <a:pt x="23017" y="42293"/>
                    <a:pt x="22919" y="41838"/>
                    <a:pt x="22901" y="41347"/>
                  </a:cubicBezTo>
                  <a:cubicBezTo>
                    <a:pt x="22892" y="40930"/>
                    <a:pt x="22936" y="40521"/>
                    <a:pt x="23016" y="40139"/>
                  </a:cubicBezTo>
                  <a:lnTo>
                    <a:pt x="23016" y="40139"/>
                  </a:lnTo>
                  <a:cubicBezTo>
                    <a:pt x="23261" y="40188"/>
                    <a:pt x="23508" y="40231"/>
                    <a:pt x="23757" y="40268"/>
                  </a:cubicBezTo>
                  <a:lnTo>
                    <a:pt x="23757" y="40268"/>
                  </a:lnTo>
                  <a:cubicBezTo>
                    <a:pt x="23695" y="40785"/>
                    <a:pt x="23722" y="41249"/>
                    <a:pt x="23829" y="41695"/>
                  </a:cubicBezTo>
                  <a:cubicBezTo>
                    <a:pt x="23900" y="42007"/>
                    <a:pt x="24025" y="42319"/>
                    <a:pt x="24185" y="42614"/>
                  </a:cubicBezTo>
                  <a:cubicBezTo>
                    <a:pt x="24364" y="42917"/>
                    <a:pt x="24596" y="43203"/>
                    <a:pt x="24881" y="43479"/>
                  </a:cubicBezTo>
                  <a:cubicBezTo>
                    <a:pt x="25042" y="43640"/>
                    <a:pt x="25220" y="43782"/>
                    <a:pt x="25372" y="43916"/>
                  </a:cubicBezTo>
                  <a:cubicBezTo>
                    <a:pt x="25568" y="44086"/>
                    <a:pt x="25809" y="44291"/>
                    <a:pt x="26050" y="44487"/>
                  </a:cubicBezTo>
                  <a:cubicBezTo>
                    <a:pt x="26273" y="44657"/>
                    <a:pt x="26496" y="44817"/>
                    <a:pt x="26710" y="44987"/>
                  </a:cubicBezTo>
                  <a:lnTo>
                    <a:pt x="27022" y="45210"/>
                  </a:lnTo>
                  <a:cubicBezTo>
                    <a:pt x="27022" y="45210"/>
                    <a:pt x="27040" y="45219"/>
                    <a:pt x="27040" y="45219"/>
                  </a:cubicBezTo>
                  <a:lnTo>
                    <a:pt x="27968" y="45843"/>
                  </a:lnTo>
                  <a:cubicBezTo>
                    <a:pt x="28218" y="46004"/>
                    <a:pt x="28459" y="46155"/>
                    <a:pt x="28699" y="46307"/>
                  </a:cubicBezTo>
                  <a:cubicBezTo>
                    <a:pt x="29190" y="46619"/>
                    <a:pt x="29663" y="46914"/>
                    <a:pt x="30073" y="47199"/>
                  </a:cubicBezTo>
                  <a:cubicBezTo>
                    <a:pt x="30100" y="47217"/>
                    <a:pt x="30136" y="47235"/>
                    <a:pt x="30162" y="47235"/>
                  </a:cubicBezTo>
                  <a:cubicBezTo>
                    <a:pt x="30171" y="47235"/>
                    <a:pt x="30189" y="47226"/>
                    <a:pt x="30198" y="47226"/>
                  </a:cubicBezTo>
                  <a:cubicBezTo>
                    <a:pt x="30234" y="47217"/>
                    <a:pt x="30270" y="47199"/>
                    <a:pt x="30296" y="47164"/>
                  </a:cubicBezTo>
                  <a:cubicBezTo>
                    <a:pt x="30394" y="47021"/>
                    <a:pt x="30501" y="46869"/>
                    <a:pt x="30626" y="46700"/>
                  </a:cubicBezTo>
                  <a:cubicBezTo>
                    <a:pt x="30733" y="46539"/>
                    <a:pt x="30858" y="46378"/>
                    <a:pt x="30983" y="46209"/>
                  </a:cubicBezTo>
                  <a:cubicBezTo>
                    <a:pt x="31064" y="46102"/>
                    <a:pt x="31153" y="45986"/>
                    <a:pt x="31242" y="45861"/>
                  </a:cubicBezTo>
                  <a:cubicBezTo>
                    <a:pt x="31411" y="45638"/>
                    <a:pt x="31590" y="45397"/>
                    <a:pt x="31777" y="45138"/>
                  </a:cubicBezTo>
                  <a:lnTo>
                    <a:pt x="32205" y="44541"/>
                  </a:lnTo>
                  <a:lnTo>
                    <a:pt x="32643" y="43890"/>
                  </a:lnTo>
                  <a:cubicBezTo>
                    <a:pt x="32776" y="43684"/>
                    <a:pt x="32937" y="43443"/>
                    <a:pt x="33089" y="43176"/>
                  </a:cubicBezTo>
                  <a:cubicBezTo>
                    <a:pt x="33240" y="42908"/>
                    <a:pt x="33383" y="42667"/>
                    <a:pt x="33526" y="42409"/>
                  </a:cubicBezTo>
                  <a:cubicBezTo>
                    <a:pt x="33624" y="42212"/>
                    <a:pt x="33722" y="42016"/>
                    <a:pt x="33811" y="41829"/>
                  </a:cubicBezTo>
                  <a:cubicBezTo>
                    <a:pt x="33990" y="41463"/>
                    <a:pt x="34115" y="41079"/>
                    <a:pt x="34168" y="40678"/>
                  </a:cubicBezTo>
                  <a:cubicBezTo>
                    <a:pt x="34213" y="40294"/>
                    <a:pt x="34204" y="39938"/>
                    <a:pt x="34132" y="39581"/>
                  </a:cubicBezTo>
                  <a:cubicBezTo>
                    <a:pt x="34052" y="39188"/>
                    <a:pt x="33909" y="38787"/>
                    <a:pt x="33677" y="38376"/>
                  </a:cubicBezTo>
                  <a:cubicBezTo>
                    <a:pt x="33918" y="38234"/>
                    <a:pt x="34159" y="38082"/>
                    <a:pt x="34400" y="37930"/>
                  </a:cubicBezTo>
                  <a:close/>
                  <a:moveTo>
                    <a:pt x="32885" y="0"/>
                  </a:moveTo>
                  <a:cubicBezTo>
                    <a:pt x="32818" y="0"/>
                    <a:pt x="32755" y="48"/>
                    <a:pt x="32741" y="114"/>
                  </a:cubicBezTo>
                  <a:lnTo>
                    <a:pt x="32741" y="123"/>
                  </a:lnTo>
                  <a:lnTo>
                    <a:pt x="32553" y="801"/>
                  </a:lnTo>
                  <a:cubicBezTo>
                    <a:pt x="32357" y="1229"/>
                    <a:pt x="32081" y="1595"/>
                    <a:pt x="31706" y="1943"/>
                  </a:cubicBezTo>
                  <a:cubicBezTo>
                    <a:pt x="31518" y="2112"/>
                    <a:pt x="31313" y="2273"/>
                    <a:pt x="31064" y="2443"/>
                  </a:cubicBezTo>
                  <a:cubicBezTo>
                    <a:pt x="30832" y="2594"/>
                    <a:pt x="30573" y="2755"/>
                    <a:pt x="30270" y="2942"/>
                  </a:cubicBezTo>
                  <a:cubicBezTo>
                    <a:pt x="30038" y="3076"/>
                    <a:pt x="29788" y="3219"/>
                    <a:pt x="29520" y="3361"/>
                  </a:cubicBezTo>
                  <a:lnTo>
                    <a:pt x="28173" y="4129"/>
                  </a:lnTo>
                  <a:lnTo>
                    <a:pt x="27932" y="4280"/>
                  </a:lnTo>
                  <a:cubicBezTo>
                    <a:pt x="27825" y="4352"/>
                    <a:pt x="27709" y="4423"/>
                    <a:pt x="27593" y="4494"/>
                  </a:cubicBezTo>
                  <a:cubicBezTo>
                    <a:pt x="27593" y="4432"/>
                    <a:pt x="27593" y="4370"/>
                    <a:pt x="27575" y="4316"/>
                  </a:cubicBezTo>
                  <a:cubicBezTo>
                    <a:pt x="27531" y="4048"/>
                    <a:pt x="27352" y="3852"/>
                    <a:pt x="26978" y="3834"/>
                  </a:cubicBezTo>
                  <a:cubicBezTo>
                    <a:pt x="26968" y="3834"/>
                    <a:pt x="26959" y="3834"/>
                    <a:pt x="26950" y="3834"/>
                  </a:cubicBezTo>
                  <a:cubicBezTo>
                    <a:pt x="26220" y="3834"/>
                    <a:pt x="26230" y="4530"/>
                    <a:pt x="26389" y="5226"/>
                  </a:cubicBezTo>
                  <a:cubicBezTo>
                    <a:pt x="26398" y="5253"/>
                    <a:pt x="26407" y="5271"/>
                    <a:pt x="26407" y="5297"/>
                  </a:cubicBezTo>
                  <a:cubicBezTo>
                    <a:pt x="26121" y="5502"/>
                    <a:pt x="25827" y="5725"/>
                    <a:pt x="25524" y="5984"/>
                  </a:cubicBezTo>
                  <a:cubicBezTo>
                    <a:pt x="25042" y="6377"/>
                    <a:pt x="24649" y="6858"/>
                    <a:pt x="24364" y="7403"/>
                  </a:cubicBezTo>
                  <a:cubicBezTo>
                    <a:pt x="24132" y="7840"/>
                    <a:pt x="23980" y="8339"/>
                    <a:pt x="23909" y="8884"/>
                  </a:cubicBezTo>
                  <a:cubicBezTo>
                    <a:pt x="23855" y="9347"/>
                    <a:pt x="23873" y="9793"/>
                    <a:pt x="23927" y="10211"/>
                  </a:cubicBezTo>
                  <a:lnTo>
                    <a:pt x="23927" y="10211"/>
                  </a:lnTo>
                  <a:cubicBezTo>
                    <a:pt x="23531" y="10270"/>
                    <a:pt x="23138" y="10342"/>
                    <a:pt x="22758" y="10427"/>
                  </a:cubicBezTo>
                  <a:cubicBezTo>
                    <a:pt x="22651" y="10016"/>
                    <a:pt x="22508" y="9588"/>
                    <a:pt x="22294" y="9178"/>
                  </a:cubicBezTo>
                  <a:cubicBezTo>
                    <a:pt x="22044" y="8705"/>
                    <a:pt x="21741" y="8313"/>
                    <a:pt x="21348" y="7965"/>
                  </a:cubicBezTo>
                  <a:cubicBezTo>
                    <a:pt x="21125" y="7759"/>
                    <a:pt x="20885" y="7590"/>
                    <a:pt x="20644" y="7447"/>
                  </a:cubicBezTo>
                  <a:cubicBezTo>
                    <a:pt x="20367" y="7296"/>
                    <a:pt x="20073" y="7162"/>
                    <a:pt x="19752" y="7046"/>
                  </a:cubicBezTo>
                  <a:cubicBezTo>
                    <a:pt x="19386" y="6930"/>
                    <a:pt x="19011" y="6823"/>
                    <a:pt x="18645" y="6716"/>
                  </a:cubicBezTo>
                  <a:cubicBezTo>
                    <a:pt x="18637" y="6689"/>
                    <a:pt x="18637" y="6662"/>
                    <a:pt x="18637" y="6635"/>
                  </a:cubicBezTo>
                  <a:cubicBezTo>
                    <a:pt x="18554" y="6038"/>
                    <a:pt x="18372" y="5479"/>
                    <a:pt x="17903" y="5479"/>
                  </a:cubicBezTo>
                  <a:cubicBezTo>
                    <a:pt x="17811" y="5479"/>
                    <a:pt x="17708" y="5500"/>
                    <a:pt x="17593" y="5547"/>
                  </a:cubicBezTo>
                  <a:cubicBezTo>
                    <a:pt x="17165" y="5743"/>
                    <a:pt x="17120" y="6056"/>
                    <a:pt x="17254" y="6395"/>
                  </a:cubicBezTo>
                  <a:cubicBezTo>
                    <a:pt x="17040" y="6359"/>
                    <a:pt x="16834" y="6314"/>
                    <a:pt x="16611" y="6279"/>
                  </a:cubicBezTo>
                  <a:lnTo>
                    <a:pt x="15942" y="6172"/>
                  </a:lnTo>
                  <a:lnTo>
                    <a:pt x="14230" y="5922"/>
                  </a:lnTo>
                  <a:cubicBezTo>
                    <a:pt x="12945" y="5717"/>
                    <a:pt x="12053" y="5458"/>
                    <a:pt x="11330" y="4744"/>
                  </a:cubicBezTo>
                  <a:lnTo>
                    <a:pt x="10911" y="4182"/>
                  </a:lnTo>
                  <a:cubicBezTo>
                    <a:pt x="10878" y="4139"/>
                    <a:pt x="10830" y="4115"/>
                    <a:pt x="10780" y="4115"/>
                  </a:cubicBezTo>
                  <a:cubicBezTo>
                    <a:pt x="10748" y="4115"/>
                    <a:pt x="10716" y="4125"/>
                    <a:pt x="10688" y="4146"/>
                  </a:cubicBezTo>
                  <a:cubicBezTo>
                    <a:pt x="10679" y="4146"/>
                    <a:pt x="10670" y="4155"/>
                    <a:pt x="10670" y="4164"/>
                  </a:cubicBezTo>
                  <a:cubicBezTo>
                    <a:pt x="10661" y="4164"/>
                    <a:pt x="10652" y="4173"/>
                    <a:pt x="10643" y="4182"/>
                  </a:cubicBezTo>
                  <a:cubicBezTo>
                    <a:pt x="10572" y="4227"/>
                    <a:pt x="10554" y="4334"/>
                    <a:pt x="10608" y="4396"/>
                  </a:cubicBezTo>
                  <a:lnTo>
                    <a:pt x="10608" y="4405"/>
                  </a:lnTo>
                  <a:lnTo>
                    <a:pt x="11027" y="4967"/>
                  </a:lnTo>
                  <a:cubicBezTo>
                    <a:pt x="11241" y="5395"/>
                    <a:pt x="11357" y="5833"/>
                    <a:pt x="11393" y="6350"/>
                  </a:cubicBezTo>
                  <a:cubicBezTo>
                    <a:pt x="11428" y="6885"/>
                    <a:pt x="11357" y="7483"/>
                    <a:pt x="11277" y="8090"/>
                  </a:cubicBezTo>
                  <a:cubicBezTo>
                    <a:pt x="11232" y="8348"/>
                    <a:pt x="11187" y="8625"/>
                    <a:pt x="11143" y="8919"/>
                  </a:cubicBezTo>
                  <a:cubicBezTo>
                    <a:pt x="11063" y="9374"/>
                    <a:pt x="10982" y="9901"/>
                    <a:pt x="10902" y="10471"/>
                  </a:cubicBezTo>
                  <a:lnTo>
                    <a:pt x="10875" y="10659"/>
                  </a:lnTo>
                  <a:cubicBezTo>
                    <a:pt x="10857" y="10810"/>
                    <a:pt x="10840" y="10971"/>
                    <a:pt x="10822" y="11132"/>
                  </a:cubicBezTo>
                  <a:cubicBezTo>
                    <a:pt x="10759" y="11078"/>
                    <a:pt x="10697" y="11033"/>
                    <a:pt x="10634" y="10998"/>
                  </a:cubicBezTo>
                  <a:cubicBezTo>
                    <a:pt x="10538" y="10950"/>
                    <a:pt x="10442" y="10917"/>
                    <a:pt x="10346" y="10917"/>
                  </a:cubicBezTo>
                  <a:cubicBezTo>
                    <a:pt x="10317" y="10917"/>
                    <a:pt x="10288" y="10920"/>
                    <a:pt x="10260" y="10926"/>
                  </a:cubicBezTo>
                  <a:cubicBezTo>
                    <a:pt x="10135" y="10953"/>
                    <a:pt x="10010" y="11025"/>
                    <a:pt x="9885" y="11167"/>
                  </a:cubicBezTo>
                  <a:cubicBezTo>
                    <a:pt x="9385" y="11738"/>
                    <a:pt x="9947" y="12184"/>
                    <a:pt x="10599" y="12488"/>
                  </a:cubicBezTo>
                  <a:cubicBezTo>
                    <a:pt x="10634" y="12505"/>
                    <a:pt x="10670" y="12523"/>
                    <a:pt x="10706" y="12541"/>
                  </a:cubicBezTo>
                  <a:cubicBezTo>
                    <a:pt x="10706" y="12630"/>
                    <a:pt x="10697" y="12711"/>
                    <a:pt x="10697" y="12809"/>
                  </a:cubicBezTo>
                  <a:cubicBezTo>
                    <a:pt x="10688" y="13103"/>
                    <a:pt x="10688" y="13406"/>
                    <a:pt x="10688" y="13692"/>
                  </a:cubicBezTo>
                  <a:cubicBezTo>
                    <a:pt x="10724" y="14905"/>
                    <a:pt x="11143" y="15940"/>
                    <a:pt x="11955" y="16761"/>
                  </a:cubicBezTo>
                  <a:cubicBezTo>
                    <a:pt x="12267" y="17082"/>
                    <a:pt x="12615" y="17341"/>
                    <a:pt x="12963" y="17555"/>
                  </a:cubicBezTo>
                  <a:cubicBezTo>
                    <a:pt x="12758" y="17894"/>
                    <a:pt x="12570" y="18242"/>
                    <a:pt x="12392" y="18607"/>
                  </a:cubicBezTo>
                  <a:cubicBezTo>
                    <a:pt x="12026" y="18438"/>
                    <a:pt x="11616" y="18295"/>
                    <a:pt x="11179" y="18215"/>
                  </a:cubicBezTo>
                  <a:cubicBezTo>
                    <a:pt x="10894" y="18161"/>
                    <a:pt x="10607" y="18134"/>
                    <a:pt x="10323" y="18134"/>
                  </a:cubicBezTo>
                  <a:cubicBezTo>
                    <a:pt x="10090" y="18134"/>
                    <a:pt x="9860" y="18152"/>
                    <a:pt x="9635" y="18188"/>
                  </a:cubicBezTo>
                  <a:cubicBezTo>
                    <a:pt x="9359" y="18242"/>
                    <a:pt x="9073" y="18322"/>
                    <a:pt x="8797" y="18429"/>
                  </a:cubicBezTo>
                  <a:cubicBezTo>
                    <a:pt x="8654" y="18483"/>
                    <a:pt x="8511" y="18545"/>
                    <a:pt x="8359" y="18616"/>
                  </a:cubicBezTo>
                  <a:cubicBezTo>
                    <a:pt x="8217" y="18697"/>
                    <a:pt x="8074" y="18777"/>
                    <a:pt x="7931" y="18875"/>
                  </a:cubicBezTo>
                  <a:cubicBezTo>
                    <a:pt x="7592" y="19089"/>
                    <a:pt x="7289" y="19303"/>
                    <a:pt x="6995" y="19517"/>
                  </a:cubicBezTo>
                  <a:cubicBezTo>
                    <a:pt x="6950" y="19491"/>
                    <a:pt x="6914" y="19464"/>
                    <a:pt x="6870" y="19437"/>
                  </a:cubicBezTo>
                  <a:cubicBezTo>
                    <a:pt x="6546" y="19243"/>
                    <a:pt x="6211" y="19092"/>
                    <a:pt x="5934" y="19092"/>
                  </a:cubicBezTo>
                  <a:cubicBezTo>
                    <a:pt x="5676" y="19092"/>
                    <a:pt x="5470" y="19223"/>
                    <a:pt x="5371" y="19571"/>
                  </a:cubicBezTo>
                  <a:cubicBezTo>
                    <a:pt x="5264" y="19937"/>
                    <a:pt x="5398" y="20169"/>
                    <a:pt x="5639" y="20293"/>
                  </a:cubicBezTo>
                  <a:cubicBezTo>
                    <a:pt x="5719" y="20329"/>
                    <a:pt x="5799" y="20365"/>
                    <a:pt x="5897" y="20392"/>
                  </a:cubicBezTo>
                  <a:cubicBezTo>
                    <a:pt x="5710" y="20543"/>
                    <a:pt x="5540" y="20695"/>
                    <a:pt x="5362" y="20847"/>
                  </a:cubicBezTo>
                  <a:lnTo>
                    <a:pt x="4773" y="21400"/>
                  </a:lnTo>
                  <a:lnTo>
                    <a:pt x="4211" y="21917"/>
                  </a:lnTo>
                  <a:cubicBezTo>
                    <a:pt x="3997" y="22122"/>
                    <a:pt x="3801" y="22310"/>
                    <a:pt x="3605" y="22488"/>
                  </a:cubicBezTo>
                  <a:cubicBezTo>
                    <a:pt x="3480" y="22604"/>
                    <a:pt x="3355" y="22711"/>
                    <a:pt x="3230" y="22809"/>
                  </a:cubicBezTo>
                  <a:cubicBezTo>
                    <a:pt x="3114" y="22916"/>
                    <a:pt x="2998" y="23014"/>
                    <a:pt x="2891" y="23104"/>
                  </a:cubicBezTo>
                  <a:cubicBezTo>
                    <a:pt x="2659" y="23282"/>
                    <a:pt x="2436" y="23434"/>
                    <a:pt x="2222" y="23559"/>
                  </a:cubicBezTo>
                  <a:cubicBezTo>
                    <a:pt x="1776" y="23817"/>
                    <a:pt x="1348" y="23960"/>
                    <a:pt x="875" y="24022"/>
                  </a:cubicBezTo>
                  <a:lnTo>
                    <a:pt x="179" y="23996"/>
                  </a:lnTo>
                  <a:lnTo>
                    <a:pt x="170" y="23996"/>
                  </a:lnTo>
                  <a:cubicBezTo>
                    <a:pt x="165" y="23995"/>
                    <a:pt x="160" y="23995"/>
                    <a:pt x="155" y="23995"/>
                  </a:cubicBezTo>
                  <a:cubicBezTo>
                    <a:pt x="73" y="23995"/>
                    <a:pt x="9" y="24063"/>
                    <a:pt x="9" y="24147"/>
                  </a:cubicBezTo>
                  <a:cubicBezTo>
                    <a:pt x="9" y="24156"/>
                    <a:pt x="9" y="24165"/>
                    <a:pt x="9" y="24174"/>
                  </a:cubicBezTo>
                  <a:cubicBezTo>
                    <a:pt x="9" y="24183"/>
                    <a:pt x="9" y="24192"/>
                    <a:pt x="9" y="24201"/>
                  </a:cubicBezTo>
                  <a:cubicBezTo>
                    <a:pt x="0" y="24290"/>
                    <a:pt x="72" y="24361"/>
                    <a:pt x="161" y="24370"/>
                  </a:cubicBezTo>
                  <a:lnTo>
                    <a:pt x="857" y="24397"/>
                  </a:lnTo>
                  <a:cubicBezTo>
                    <a:pt x="1339" y="24495"/>
                    <a:pt x="1749" y="24683"/>
                    <a:pt x="2168" y="24968"/>
                  </a:cubicBezTo>
                  <a:cubicBezTo>
                    <a:pt x="2561" y="25245"/>
                    <a:pt x="2971" y="25619"/>
                    <a:pt x="3453" y="26146"/>
                  </a:cubicBezTo>
                  <a:lnTo>
                    <a:pt x="4345" y="27127"/>
                  </a:lnTo>
                  <a:cubicBezTo>
                    <a:pt x="4577" y="27377"/>
                    <a:pt x="4809" y="27644"/>
                    <a:pt x="5085" y="27921"/>
                  </a:cubicBezTo>
                  <a:lnTo>
                    <a:pt x="5496" y="28349"/>
                  </a:lnTo>
                  <a:cubicBezTo>
                    <a:pt x="5121" y="28421"/>
                    <a:pt x="4871" y="28635"/>
                    <a:pt x="4961" y="29107"/>
                  </a:cubicBezTo>
                  <a:cubicBezTo>
                    <a:pt x="5023" y="29473"/>
                    <a:pt x="5228" y="29625"/>
                    <a:pt x="5505" y="29634"/>
                  </a:cubicBezTo>
                  <a:cubicBezTo>
                    <a:pt x="5522" y="29635"/>
                    <a:pt x="5540" y="29635"/>
                    <a:pt x="5559" y="29635"/>
                  </a:cubicBezTo>
                  <a:cubicBezTo>
                    <a:pt x="5824" y="29635"/>
                    <a:pt x="6132" y="29517"/>
                    <a:pt x="6433" y="29375"/>
                  </a:cubicBezTo>
                  <a:cubicBezTo>
                    <a:pt x="6468" y="29357"/>
                    <a:pt x="6495" y="29339"/>
                    <a:pt x="6531" y="29322"/>
                  </a:cubicBezTo>
                  <a:cubicBezTo>
                    <a:pt x="6843" y="29598"/>
                    <a:pt x="7173" y="29857"/>
                    <a:pt x="7467" y="30098"/>
                  </a:cubicBezTo>
                  <a:cubicBezTo>
                    <a:pt x="8306" y="30731"/>
                    <a:pt x="9216" y="31052"/>
                    <a:pt x="10179" y="31052"/>
                  </a:cubicBezTo>
                  <a:cubicBezTo>
                    <a:pt x="10340" y="31052"/>
                    <a:pt x="10492" y="31043"/>
                    <a:pt x="10652" y="31025"/>
                  </a:cubicBezTo>
                  <a:cubicBezTo>
                    <a:pt x="11087" y="30972"/>
                    <a:pt x="11505" y="30866"/>
                    <a:pt x="11878" y="30733"/>
                  </a:cubicBezTo>
                  <a:lnTo>
                    <a:pt x="11878" y="30733"/>
                  </a:lnTo>
                  <a:cubicBezTo>
                    <a:pt x="12154" y="31443"/>
                    <a:pt x="12483" y="32126"/>
                    <a:pt x="12865" y="32783"/>
                  </a:cubicBezTo>
                  <a:cubicBezTo>
                    <a:pt x="12436" y="33051"/>
                    <a:pt x="12088" y="33363"/>
                    <a:pt x="11812" y="33711"/>
                  </a:cubicBezTo>
                  <a:cubicBezTo>
                    <a:pt x="11616" y="33969"/>
                    <a:pt x="11455" y="34246"/>
                    <a:pt x="11330" y="34558"/>
                  </a:cubicBezTo>
                  <a:cubicBezTo>
                    <a:pt x="11196" y="34915"/>
                    <a:pt x="11107" y="35281"/>
                    <a:pt x="11080" y="35655"/>
                  </a:cubicBezTo>
                  <a:cubicBezTo>
                    <a:pt x="11063" y="35861"/>
                    <a:pt x="11054" y="36084"/>
                    <a:pt x="11045" y="36298"/>
                  </a:cubicBezTo>
                  <a:cubicBezTo>
                    <a:pt x="11027" y="36601"/>
                    <a:pt x="11027" y="36887"/>
                    <a:pt x="11027" y="37154"/>
                  </a:cubicBezTo>
                  <a:lnTo>
                    <a:pt x="11027" y="37181"/>
                  </a:lnTo>
                  <a:cubicBezTo>
                    <a:pt x="11027" y="37484"/>
                    <a:pt x="11036" y="37761"/>
                    <a:pt x="11054" y="38020"/>
                  </a:cubicBezTo>
                  <a:lnTo>
                    <a:pt x="11054" y="38082"/>
                  </a:lnTo>
                  <a:cubicBezTo>
                    <a:pt x="11063" y="38323"/>
                    <a:pt x="11080" y="38573"/>
                    <a:pt x="11098" y="38805"/>
                  </a:cubicBezTo>
                  <a:lnTo>
                    <a:pt x="11161" y="39536"/>
                  </a:lnTo>
                  <a:cubicBezTo>
                    <a:pt x="11187" y="39822"/>
                    <a:pt x="11223" y="40098"/>
                    <a:pt x="11250" y="40366"/>
                  </a:cubicBezTo>
                  <a:cubicBezTo>
                    <a:pt x="11268" y="40535"/>
                    <a:pt x="11294" y="40696"/>
                    <a:pt x="11303" y="40865"/>
                  </a:cubicBezTo>
                  <a:cubicBezTo>
                    <a:pt x="11321" y="40981"/>
                    <a:pt x="11330" y="41097"/>
                    <a:pt x="11339" y="41213"/>
                  </a:cubicBezTo>
                  <a:cubicBezTo>
                    <a:pt x="11366" y="41499"/>
                    <a:pt x="11402" y="41766"/>
                    <a:pt x="11410" y="42025"/>
                  </a:cubicBezTo>
                  <a:cubicBezTo>
                    <a:pt x="11419" y="42070"/>
                    <a:pt x="11437" y="42105"/>
                    <a:pt x="11473" y="42141"/>
                  </a:cubicBezTo>
                  <a:cubicBezTo>
                    <a:pt x="11500" y="42159"/>
                    <a:pt x="11535" y="42177"/>
                    <a:pt x="11571" y="42177"/>
                  </a:cubicBezTo>
                  <a:lnTo>
                    <a:pt x="11580" y="42177"/>
                  </a:lnTo>
                  <a:cubicBezTo>
                    <a:pt x="11839" y="42159"/>
                    <a:pt x="12097" y="42141"/>
                    <a:pt x="12374" y="42132"/>
                  </a:cubicBezTo>
                  <a:cubicBezTo>
                    <a:pt x="12499" y="42123"/>
                    <a:pt x="12624" y="42123"/>
                    <a:pt x="12749" y="42114"/>
                  </a:cubicBezTo>
                  <a:cubicBezTo>
                    <a:pt x="12927" y="42105"/>
                    <a:pt x="13097" y="42105"/>
                    <a:pt x="13275" y="42096"/>
                  </a:cubicBezTo>
                  <a:cubicBezTo>
                    <a:pt x="13534" y="42096"/>
                    <a:pt x="13801" y="42087"/>
                    <a:pt x="14087" y="42070"/>
                  </a:cubicBezTo>
                  <a:lnTo>
                    <a:pt x="14818" y="42034"/>
                  </a:lnTo>
                  <a:cubicBezTo>
                    <a:pt x="15023" y="42016"/>
                    <a:pt x="15238" y="41998"/>
                    <a:pt x="15452" y="41980"/>
                  </a:cubicBezTo>
                  <a:lnTo>
                    <a:pt x="15603" y="41972"/>
                  </a:lnTo>
                  <a:cubicBezTo>
                    <a:pt x="16148" y="41927"/>
                    <a:pt x="16745" y="41829"/>
                    <a:pt x="17307" y="41731"/>
                  </a:cubicBezTo>
                  <a:cubicBezTo>
                    <a:pt x="17521" y="41686"/>
                    <a:pt x="17735" y="41641"/>
                    <a:pt x="17941" y="41597"/>
                  </a:cubicBezTo>
                  <a:cubicBezTo>
                    <a:pt x="18342" y="41517"/>
                    <a:pt x="18717" y="41365"/>
                    <a:pt x="19065" y="41160"/>
                  </a:cubicBezTo>
                  <a:cubicBezTo>
                    <a:pt x="19395" y="40963"/>
                    <a:pt x="19662" y="40731"/>
                    <a:pt x="19903" y="40446"/>
                  </a:cubicBezTo>
                  <a:cubicBezTo>
                    <a:pt x="20153" y="40161"/>
                    <a:pt x="20358" y="39813"/>
                    <a:pt x="20537" y="39402"/>
                  </a:cubicBezTo>
                  <a:cubicBezTo>
                    <a:pt x="21233" y="39679"/>
                    <a:pt x="21955" y="39902"/>
                    <a:pt x="22704" y="40071"/>
                  </a:cubicBezTo>
                  <a:cubicBezTo>
                    <a:pt x="22624" y="40473"/>
                    <a:pt x="22571" y="40910"/>
                    <a:pt x="22589" y="41365"/>
                  </a:cubicBezTo>
                  <a:cubicBezTo>
                    <a:pt x="22606" y="41891"/>
                    <a:pt x="22713" y="42382"/>
                    <a:pt x="22910" y="42864"/>
                  </a:cubicBezTo>
                  <a:cubicBezTo>
                    <a:pt x="23133" y="43399"/>
                    <a:pt x="23472" y="43890"/>
                    <a:pt x="23953" y="44380"/>
                  </a:cubicBezTo>
                  <a:cubicBezTo>
                    <a:pt x="24203" y="44612"/>
                    <a:pt x="24453" y="44844"/>
                    <a:pt x="24703" y="45067"/>
                  </a:cubicBezTo>
                  <a:cubicBezTo>
                    <a:pt x="24685" y="45121"/>
                    <a:pt x="24667" y="45174"/>
                    <a:pt x="24640" y="45228"/>
                  </a:cubicBezTo>
                  <a:cubicBezTo>
                    <a:pt x="24533" y="45576"/>
                    <a:pt x="24462" y="45924"/>
                    <a:pt x="24507" y="46191"/>
                  </a:cubicBezTo>
                  <a:cubicBezTo>
                    <a:pt x="24560" y="46450"/>
                    <a:pt x="24738" y="46655"/>
                    <a:pt x="25113" y="46664"/>
                  </a:cubicBezTo>
                  <a:cubicBezTo>
                    <a:pt x="25127" y="46664"/>
                    <a:pt x="25141" y="46665"/>
                    <a:pt x="25154" y="46665"/>
                  </a:cubicBezTo>
                  <a:cubicBezTo>
                    <a:pt x="25630" y="46665"/>
                    <a:pt x="25782" y="46358"/>
                    <a:pt x="25782" y="45950"/>
                  </a:cubicBezTo>
                  <a:cubicBezTo>
                    <a:pt x="26005" y="46111"/>
                    <a:pt x="26219" y="46271"/>
                    <a:pt x="26451" y="46432"/>
                  </a:cubicBezTo>
                  <a:cubicBezTo>
                    <a:pt x="26790" y="46673"/>
                    <a:pt x="27174" y="46949"/>
                    <a:pt x="27522" y="47172"/>
                  </a:cubicBezTo>
                  <a:cubicBezTo>
                    <a:pt x="27781" y="47351"/>
                    <a:pt x="28030" y="47520"/>
                    <a:pt x="28262" y="47681"/>
                  </a:cubicBezTo>
                  <a:lnTo>
                    <a:pt x="28432" y="47797"/>
                  </a:lnTo>
                  <a:cubicBezTo>
                    <a:pt x="29003" y="48181"/>
                    <a:pt x="29449" y="48546"/>
                    <a:pt x="29788" y="48912"/>
                  </a:cubicBezTo>
                  <a:cubicBezTo>
                    <a:pt x="30136" y="49278"/>
                    <a:pt x="30368" y="49661"/>
                    <a:pt x="30537" y="50116"/>
                  </a:cubicBezTo>
                  <a:lnTo>
                    <a:pt x="30662" y="50803"/>
                  </a:lnTo>
                  <a:cubicBezTo>
                    <a:pt x="30680" y="50884"/>
                    <a:pt x="30742" y="50937"/>
                    <a:pt x="30823" y="50937"/>
                  </a:cubicBezTo>
                  <a:lnTo>
                    <a:pt x="30849" y="50937"/>
                  </a:lnTo>
                  <a:cubicBezTo>
                    <a:pt x="30858" y="50937"/>
                    <a:pt x="30867" y="50928"/>
                    <a:pt x="30876" y="50928"/>
                  </a:cubicBezTo>
                  <a:lnTo>
                    <a:pt x="30903" y="50928"/>
                  </a:lnTo>
                  <a:cubicBezTo>
                    <a:pt x="30983" y="50910"/>
                    <a:pt x="31037" y="50848"/>
                    <a:pt x="31037" y="50768"/>
                  </a:cubicBezTo>
                  <a:cubicBezTo>
                    <a:pt x="31037" y="50759"/>
                    <a:pt x="31037" y="50750"/>
                    <a:pt x="31037" y="50741"/>
                  </a:cubicBezTo>
                  <a:lnTo>
                    <a:pt x="30903" y="50045"/>
                  </a:lnTo>
                  <a:cubicBezTo>
                    <a:pt x="30894" y="49572"/>
                    <a:pt x="30983" y="49126"/>
                    <a:pt x="31179" y="48644"/>
                  </a:cubicBezTo>
                  <a:cubicBezTo>
                    <a:pt x="31385" y="48136"/>
                    <a:pt x="31715" y="47610"/>
                    <a:pt x="32045" y="47128"/>
                  </a:cubicBezTo>
                  <a:cubicBezTo>
                    <a:pt x="32205" y="46878"/>
                    <a:pt x="32402" y="46601"/>
                    <a:pt x="32678" y="46218"/>
                  </a:cubicBezTo>
                  <a:lnTo>
                    <a:pt x="33419" y="45147"/>
                  </a:lnTo>
                  <a:cubicBezTo>
                    <a:pt x="33499" y="45014"/>
                    <a:pt x="33597" y="44871"/>
                    <a:pt x="33695" y="44710"/>
                  </a:cubicBezTo>
                  <a:cubicBezTo>
                    <a:pt x="33808" y="44905"/>
                    <a:pt x="33966" y="45029"/>
                    <a:pt x="34186" y="45029"/>
                  </a:cubicBezTo>
                  <a:cubicBezTo>
                    <a:pt x="34279" y="45029"/>
                    <a:pt x="34382" y="45007"/>
                    <a:pt x="34498" y="44960"/>
                  </a:cubicBezTo>
                  <a:cubicBezTo>
                    <a:pt x="35185" y="44648"/>
                    <a:pt x="34882" y="44023"/>
                    <a:pt x="34436" y="43461"/>
                  </a:cubicBezTo>
                  <a:cubicBezTo>
                    <a:pt x="34632" y="43096"/>
                    <a:pt x="34819" y="42730"/>
                    <a:pt x="34998" y="42328"/>
                  </a:cubicBezTo>
                  <a:cubicBezTo>
                    <a:pt x="35506" y="41222"/>
                    <a:pt x="35569" y="40107"/>
                    <a:pt x="35194" y="39019"/>
                  </a:cubicBezTo>
                  <a:cubicBezTo>
                    <a:pt x="35033" y="38564"/>
                    <a:pt x="34819" y="38162"/>
                    <a:pt x="34587" y="37805"/>
                  </a:cubicBezTo>
                  <a:cubicBezTo>
                    <a:pt x="34926" y="37573"/>
                    <a:pt x="35256" y="37324"/>
                    <a:pt x="35586" y="37056"/>
                  </a:cubicBezTo>
                  <a:lnTo>
                    <a:pt x="35586" y="37056"/>
                  </a:lnTo>
                  <a:cubicBezTo>
                    <a:pt x="35569" y="37074"/>
                    <a:pt x="35551" y="37083"/>
                    <a:pt x="35542" y="37101"/>
                  </a:cubicBezTo>
                  <a:cubicBezTo>
                    <a:pt x="35810" y="37431"/>
                    <a:pt x="36140" y="37761"/>
                    <a:pt x="36523" y="38046"/>
                  </a:cubicBezTo>
                  <a:cubicBezTo>
                    <a:pt x="37290" y="38608"/>
                    <a:pt x="38165" y="38894"/>
                    <a:pt x="39119" y="38894"/>
                  </a:cubicBezTo>
                  <a:cubicBezTo>
                    <a:pt x="39324" y="38894"/>
                    <a:pt x="39530" y="38885"/>
                    <a:pt x="39735" y="38858"/>
                  </a:cubicBezTo>
                  <a:cubicBezTo>
                    <a:pt x="40020" y="38822"/>
                    <a:pt x="40315" y="38778"/>
                    <a:pt x="40609" y="38724"/>
                  </a:cubicBezTo>
                  <a:cubicBezTo>
                    <a:pt x="40654" y="38724"/>
                    <a:pt x="40689" y="38715"/>
                    <a:pt x="40734" y="38706"/>
                  </a:cubicBezTo>
                  <a:cubicBezTo>
                    <a:pt x="40752" y="38742"/>
                    <a:pt x="40770" y="38769"/>
                    <a:pt x="40796" y="38805"/>
                  </a:cubicBezTo>
                  <a:cubicBezTo>
                    <a:pt x="40993" y="39108"/>
                    <a:pt x="41216" y="39375"/>
                    <a:pt x="41457" y="39509"/>
                  </a:cubicBezTo>
                  <a:cubicBezTo>
                    <a:pt x="41556" y="39559"/>
                    <a:pt x="41655" y="39586"/>
                    <a:pt x="41755" y="39586"/>
                  </a:cubicBezTo>
                  <a:cubicBezTo>
                    <a:pt x="41780" y="39586"/>
                    <a:pt x="41806" y="39584"/>
                    <a:pt x="41831" y="39581"/>
                  </a:cubicBezTo>
                  <a:cubicBezTo>
                    <a:pt x="41956" y="39554"/>
                    <a:pt x="42081" y="39474"/>
                    <a:pt x="42206" y="39331"/>
                  </a:cubicBezTo>
                  <a:cubicBezTo>
                    <a:pt x="42518" y="38974"/>
                    <a:pt x="42411" y="38662"/>
                    <a:pt x="42117" y="38403"/>
                  </a:cubicBezTo>
                  <a:cubicBezTo>
                    <a:pt x="42349" y="38350"/>
                    <a:pt x="42563" y="38287"/>
                    <a:pt x="42786" y="38225"/>
                  </a:cubicBezTo>
                  <a:lnTo>
                    <a:pt x="42893" y="38198"/>
                  </a:lnTo>
                  <a:cubicBezTo>
                    <a:pt x="43455" y="38037"/>
                    <a:pt x="43972" y="37868"/>
                    <a:pt x="44418" y="37725"/>
                  </a:cubicBezTo>
                  <a:cubicBezTo>
                    <a:pt x="44695" y="37645"/>
                    <a:pt x="44954" y="37565"/>
                    <a:pt x="45194" y="37484"/>
                  </a:cubicBezTo>
                  <a:cubicBezTo>
                    <a:pt x="45890" y="37288"/>
                    <a:pt x="46417" y="37154"/>
                    <a:pt x="46907" y="37127"/>
                  </a:cubicBezTo>
                  <a:cubicBezTo>
                    <a:pt x="47016" y="37118"/>
                    <a:pt x="47123" y="37113"/>
                    <a:pt x="47228" y="37113"/>
                  </a:cubicBezTo>
                  <a:cubicBezTo>
                    <a:pt x="47614" y="37113"/>
                    <a:pt x="47975" y="37176"/>
                    <a:pt x="48326" y="37288"/>
                  </a:cubicBezTo>
                  <a:lnTo>
                    <a:pt x="48941" y="37618"/>
                  </a:lnTo>
                  <a:cubicBezTo>
                    <a:pt x="48941" y="37627"/>
                    <a:pt x="48950" y="37627"/>
                    <a:pt x="48950" y="37627"/>
                  </a:cubicBezTo>
                  <a:cubicBezTo>
                    <a:pt x="48971" y="37637"/>
                    <a:pt x="48994" y="37642"/>
                    <a:pt x="49018" y="37642"/>
                  </a:cubicBezTo>
                  <a:cubicBezTo>
                    <a:pt x="49074" y="37642"/>
                    <a:pt x="49133" y="37612"/>
                    <a:pt x="49164" y="37556"/>
                  </a:cubicBezTo>
                  <a:cubicBezTo>
                    <a:pt x="49164" y="37547"/>
                    <a:pt x="49173" y="37538"/>
                    <a:pt x="49173" y="37529"/>
                  </a:cubicBezTo>
                  <a:cubicBezTo>
                    <a:pt x="49182" y="37520"/>
                    <a:pt x="49182" y="37511"/>
                    <a:pt x="49191" y="37502"/>
                  </a:cubicBezTo>
                  <a:cubicBezTo>
                    <a:pt x="49200" y="37484"/>
                    <a:pt x="49209" y="37457"/>
                    <a:pt x="49209" y="37431"/>
                  </a:cubicBezTo>
                  <a:cubicBezTo>
                    <a:pt x="49209" y="37377"/>
                    <a:pt x="49182" y="37315"/>
                    <a:pt x="49129" y="37288"/>
                  </a:cubicBezTo>
                  <a:lnTo>
                    <a:pt x="49120" y="37288"/>
                  </a:lnTo>
                  <a:lnTo>
                    <a:pt x="48504" y="36958"/>
                  </a:lnTo>
                  <a:cubicBezTo>
                    <a:pt x="48121" y="36664"/>
                    <a:pt x="47826" y="36316"/>
                    <a:pt x="47576" y="35870"/>
                  </a:cubicBezTo>
                  <a:cubicBezTo>
                    <a:pt x="47443" y="35638"/>
                    <a:pt x="47336" y="35379"/>
                    <a:pt x="47237" y="35138"/>
                  </a:cubicBezTo>
                  <a:cubicBezTo>
                    <a:pt x="47130" y="34888"/>
                    <a:pt x="47032" y="34594"/>
                    <a:pt x="46925" y="34255"/>
                  </a:cubicBezTo>
                  <a:lnTo>
                    <a:pt x="46613" y="33184"/>
                  </a:lnTo>
                  <a:lnTo>
                    <a:pt x="46434" y="32587"/>
                  </a:lnTo>
                  <a:lnTo>
                    <a:pt x="46229" y="31944"/>
                  </a:lnTo>
                  <a:cubicBezTo>
                    <a:pt x="46176" y="31766"/>
                    <a:pt x="46113" y="31579"/>
                    <a:pt x="46051" y="31400"/>
                  </a:cubicBezTo>
                  <a:lnTo>
                    <a:pt x="46051" y="31400"/>
                  </a:lnTo>
                  <a:cubicBezTo>
                    <a:pt x="46091" y="31406"/>
                    <a:pt x="46130" y="31409"/>
                    <a:pt x="46168" y="31409"/>
                  </a:cubicBezTo>
                  <a:cubicBezTo>
                    <a:pt x="46418" y="31409"/>
                    <a:pt x="46619" y="31276"/>
                    <a:pt x="46720" y="30927"/>
                  </a:cubicBezTo>
                  <a:cubicBezTo>
                    <a:pt x="46827" y="30570"/>
                    <a:pt x="46684" y="30339"/>
                    <a:pt x="46452" y="30214"/>
                  </a:cubicBezTo>
                  <a:cubicBezTo>
                    <a:pt x="46211" y="30089"/>
                    <a:pt x="45872" y="30053"/>
                    <a:pt x="45525" y="30044"/>
                  </a:cubicBezTo>
                  <a:cubicBezTo>
                    <a:pt x="45373" y="29678"/>
                    <a:pt x="45203" y="29304"/>
                    <a:pt x="45016" y="28947"/>
                  </a:cubicBezTo>
                  <a:cubicBezTo>
                    <a:pt x="44704" y="28331"/>
                    <a:pt x="44329" y="27858"/>
                    <a:pt x="43883" y="27493"/>
                  </a:cubicBezTo>
                  <a:cubicBezTo>
                    <a:pt x="43482" y="27154"/>
                    <a:pt x="43044" y="26913"/>
                    <a:pt x="42554" y="26734"/>
                  </a:cubicBezTo>
                  <a:cubicBezTo>
                    <a:pt x="42090" y="26574"/>
                    <a:pt x="41617" y="26485"/>
                    <a:pt x="41189" y="26449"/>
                  </a:cubicBezTo>
                  <a:cubicBezTo>
                    <a:pt x="41216" y="26056"/>
                    <a:pt x="41234" y="25655"/>
                    <a:pt x="41234" y="25254"/>
                  </a:cubicBezTo>
                  <a:cubicBezTo>
                    <a:pt x="41234" y="25167"/>
                    <a:pt x="41233" y="25080"/>
                    <a:pt x="41231" y="24993"/>
                  </a:cubicBezTo>
                  <a:lnTo>
                    <a:pt x="41231" y="24993"/>
                  </a:lnTo>
                  <a:cubicBezTo>
                    <a:pt x="41234" y="25029"/>
                    <a:pt x="41234" y="25066"/>
                    <a:pt x="41234" y="25102"/>
                  </a:cubicBezTo>
                  <a:cubicBezTo>
                    <a:pt x="41234" y="25155"/>
                    <a:pt x="41234" y="25200"/>
                    <a:pt x="41234" y="25254"/>
                  </a:cubicBezTo>
                  <a:lnTo>
                    <a:pt x="41234" y="25262"/>
                  </a:lnTo>
                  <a:cubicBezTo>
                    <a:pt x="41671" y="25254"/>
                    <a:pt x="42143" y="25209"/>
                    <a:pt x="42616" y="25084"/>
                  </a:cubicBezTo>
                  <a:cubicBezTo>
                    <a:pt x="43125" y="24950"/>
                    <a:pt x="43598" y="24736"/>
                    <a:pt x="44017" y="24433"/>
                  </a:cubicBezTo>
                  <a:cubicBezTo>
                    <a:pt x="44249" y="24272"/>
                    <a:pt x="44463" y="24076"/>
                    <a:pt x="44668" y="23862"/>
                  </a:cubicBezTo>
                  <a:cubicBezTo>
                    <a:pt x="44909" y="23603"/>
                    <a:pt x="45096" y="23344"/>
                    <a:pt x="45257" y="23077"/>
                  </a:cubicBezTo>
                  <a:cubicBezTo>
                    <a:pt x="45417" y="22827"/>
                    <a:pt x="45560" y="22568"/>
                    <a:pt x="45712" y="22310"/>
                  </a:cubicBezTo>
                  <a:cubicBezTo>
                    <a:pt x="45739" y="22256"/>
                    <a:pt x="45756" y="22211"/>
                    <a:pt x="45783" y="22158"/>
                  </a:cubicBezTo>
                  <a:cubicBezTo>
                    <a:pt x="45801" y="22167"/>
                    <a:pt x="45819" y="22167"/>
                    <a:pt x="45846" y="22167"/>
                  </a:cubicBezTo>
                  <a:cubicBezTo>
                    <a:pt x="45970" y="22179"/>
                    <a:pt x="46095" y="22187"/>
                    <a:pt x="46215" y="22187"/>
                  </a:cubicBezTo>
                  <a:cubicBezTo>
                    <a:pt x="46780" y="22187"/>
                    <a:pt x="47241" y="22018"/>
                    <a:pt x="47130" y="21400"/>
                  </a:cubicBezTo>
                  <a:cubicBezTo>
                    <a:pt x="47068" y="21025"/>
                    <a:pt x="46854" y="20882"/>
                    <a:pt x="46586" y="20864"/>
                  </a:cubicBezTo>
                  <a:cubicBezTo>
                    <a:pt x="46524" y="20864"/>
                    <a:pt x="46470" y="20873"/>
                    <a:pt x="46417" y="20873"/>
                  </a:cubicBezTo>
                  <a:lnTo>
                    <a:pt x="46711" y="20195"/>
                  </a:lnTo>
                  <a:cubicBezTo>
                    <a:pt x="46934" y="19651"/>
                    <a:pt x="47130" y="19152"/>
                    <a:pt x="47300" y="18706"/>
                  </a:cubicBezTo>
                  <a:cubicBezTo>
                    <a:pt x="47407" y="18438"/>
                    <a:pt x="47496" y="18188"/>
                    <a:pt x="47594" y="17947"/>
                  </a:cubicBezTo>
                  <a:cubicBezTo>
                    <a:pt x="47835" y="17376"/>
                    <a:pt x="48067" y="16823"/>
                    <a:pt x="48370" y="16386"/>
                  </a:cubicBezTo>
                  <a:cubicBezTo>
                    <a:pt x="48665" y="15958"/>
                    <a:pt x="48986" y="15637"/>
                    <a:pt x="49387" y="15378"/>
                  </a:cubicBezTo>
                  <a:lnTo>
                    <a:pt x="50030" y="15101"/>
                  </a:lnTo>
                  <a:cubicBezTo>
                    <a:pt x="50110" y="15066"/>
                    <a:pt x="50155" y="14968"/>
                    <a:pt x="50119" y="14887"/>
                  </a:cubicBezTo>
                  <a:cubicBezTo>
                    <a:pt x="50110" y="14878"/>
                    <a:pt x="50110" y="14870"/>
                    <a:pt x="50101" y="14861"/>
                  </a:cubicBezTo>
                  <a:cubicBezTo>
                    <a:pt x="50101" y="14852"/>
                    <a:pt x="50092" y="14843"/>
                    <a:pt x="50092" y="14834"/>
                  </a:cubicBezTo>
                  <a:cubicBezTo>
                    <a:pt x="50066" y="14775"/>
                    <a:pt x="50006" y="14740"/>
                    <a:pt x="49944" y="14740"/>
                  </a:cubicBezTo>
                  <a:cubicBezTo>
                    <a:pt x="49921" y="14740"/>
                    <a:pt x="49899" y="14744"/>
                    <a:pt x="49878" y="14754"/>
                  </a:cubicBezTo>
                  <a:lnTo>
                    <a:pt x="49236" y="15039"/>
                  </a:lnTo>
                  <a:cubicBezTo>
                    <a:pt x="48960" y="15101"/>
                    <a:pt x="48690" y="15134"/>
                    <a:pt x="48415" y="15134"/>
                  </a:cubicBezTo>
                  <a:cubicBezTo>
                    <a:pt x="48217" y="15134"/>
                    <a:pt x="48017" y="15117"/>
                    <a:pt x="47808" y="15084"/>
                  </a:cubicBezTo>
                  <a:cubicBezTo>
                    <a:pt x="47336" y="15003"/>
                    <a:pt x="46800" y="14843"/>
                    <a:pt x="46140" y="14584"/>
                  </a:cubicBezTo>
                  <a:lnTo>
                    <a:pt x="44525" y="13933"/>
                  </a:lnTo>
                  <a:lnTo>
                    <a:pt x="43892" y="13692"/>
                  </a:lnTo>
                  <a:cubicBezTo>
                    <a:pt x="43696" y="13612"/>
                    <a:pt x="43499" y="13540"/>
                    <a:pt x="43303" y="13469"/>
                  </a:cubicBezTo>
                  <a:cubicBezTo>
                    <a:pt x="43535" y="13255"/>
                    <a:pt x="43615" y="12978"/>
                    <a:pt x="43366" y="12630"/>
                  </a:cubicBezTo>
                  <a:cubicBezTo>
                    <a:pt x="43259" y="12479"/>
                    <a:pt x="43143" y="12389"/>
                    <a:pt x="43018" y="12354"/>
                  </a:cubicBezTo>
                  <a:cubicBezTo>
                    <a:pt x="42973" y="12344"/>
                    <a:pt x="42928" y="12339"/>
                    <a:pt x="42883" y="12339"/>
                  </a:cubicBezTo>
                  <a:cubicBezTo>
                    <a:pt x="42803" y="12339"/>
                    <a:pt x="42723" y="12355"/>
                    <a:pt x="42643" y="12389"/>
                  </a:cubicBezTo>
                  <a:cubicBezTo>
                    <a:pt x="42393" y="12497"/>
                    <a:pt x="42143" y="12755"/>
                    <a:pt x="41920" y="13041"/>
                  </a:cubicBezTo>
                  <a:cubicBezTo>
                    <a:pt x="41546" y="12943"/>
                    <a:pt x="41171" y="12853"/>
                    <a:pt x="40796" y="12773"/>
                  </a:cubicBezTo>
                  <a:cubicBezTo>
                    <a:pt x="40466" y="12702"/>
                    <a:pt x="40145" y="12666"/>
                    <a:pt x="39833" y="12666"/>
                  </a:cubicBezTo>
                  <a:cubicBezTo>
                    <a:pt x="39539" y="12666"/>
                    <a:pt x="39244" y="12693"/>
                    <a:pt x="38959" y="12746"/>
                  </a:cubicBezTo>
                  <a:cubicBezTo>
                    <a:pt x="38700" y="12800"/>
                    <a:pt x="38441" y="12880"/>
                    <a:pt x="38200" y="12978"/>
                  </a:cubicBezTo>
                  <a:cubicBezTo>
                    <a:pt x="37968" y="13067"/>
                    <a:pt x="37745" y="13183"/>
                    <a:pt x="37531" y="13317"/>
                  </a:cubicBezTo>
                  <a:cubicBezTo>
                    <a:pt x="37112" y="13576"/>
                    <a:pt x="36755" y="13888"/>
                    <a:pt x="36461" y="14209"/>
                  </a:cubicBezTo>
                  <a:cubicBezTo>
                    <a:pt x="36166" y="13933"/>
                    <a:pt x="35872" y="13674"/>
                    <a:pt x="35560" y="13424"/>
                  </a:cubicBezTo>
                  <a:cubicBezTo>
                    <a:pt x="35827" y="13085"/>
                    <a:pt x="36086" y="12684"/>
                    <a:pt x="36282" y="12238"/>
                  </a:cubicBezTo>
                  <a:cubicBezTo>
                    <a:pt x="36389" y="12006"/>
                    <a:pt x="36470" y="11774"/>
                    <a:pt x="36532" y="11524"/>
                  </a:cubicBezTo>
                  <a:cubicBezTo>
                    <a:pt x="36595" y="11274"/>
                    <a:pt x="36630" y="11007"/>
                    <a:pt x="36648" y="10739"/>
                  </a:cubicBezTo>
                  <a:cubicBezTo>
                    <a:pt x="36666" y="10454"/>
                    <a:pt x="36648" y="10168"/>
                    <a:pt x="36612" y="9865"/>
                  </a:cubicBezTo>
                  <a:cubicBezTo>
                    <a:pt x="36559" y="9562"/>
                    <a:pt x="36479" y="9249"/>
                    <a:pt x="36363" y="8928"/>
                  </a:cubicBezTo>
                  <a:cubicBezTo>
                    <a:pt x="36238" y="8571"/>
                    <a:pt x="36095" y="8223"/>
                    <a:pt x="35952" y="7884"/>
                  </a:cubicBezTo>
                  <a:cubicBezTo>
                    <a:pt x="35961" y="7875"/>
                    <a:pt x="35970" y="7867"/>
                    <a:pt x="35979" y="7858"/>
                  </a:cubicBezTo>
                  <a:cubicBezTo>
                    <a:pt x="36479" y="7340"/>
                    <a:pt x="36844" y="6734"/>
                    <a:pt x="36184" y="6359"/>
                  </a:cubicBezTo>
                  <a:cubicBezTo>
                    <a:pt x="36053" y="6292"/>
                    <a:pt x="35936" y="6262"/>
                    <a:pt x="35832" y="6262"/>
                  </a:cubicBezTo>
                  <a:cubicBezTo>
                    <a:pt x="35618" y="6262"/>
                    <a:pt x="35457" y="6390"/>
                    <a:pt x="35337" y="6582"/>
                  </a:cubicBezTo>
                  <a:cubicBezTo>
                    <a:pt x="35230" y="6386"/>
                    <a:pt x="35123" y="6189"/>
                    <a:pt x="35016" y="5993"/>
                  </a:cubicBezTo>
                  <a:lnTo>
                    <a:pt x="34685" y="5395"/>
                  </a:lnTo>
                  <a:cubicBezTo>
                    <a:pt x="34623" y="5279"/>
                    <a:pt x="34552" y="5172"/>
                    <a:pt x="34489" y="5056"/>
                  </a:cubicBezTo>
                  <a:cubicBezTo>
                    <a:pt x="34445" y="4994"/>
                    <a:pt x="34409" y="4923"/>
                    <a:pt x="34364" y="4860"/>
                  </a:cubicBezTo>
                  <a:lnTo>
                    <a:pt x="33811" y="3897"/>
                  </a:lnTo>
                  <a:cubicBezTo>
                    <a:pt x="33169" y="2764"/>
                    <a:pt x="32812" y="1916"/>
                    <a:pt x="32919" y="899"/>
                  </a:cubicBezTo>
                  <a:lnTo>
                    <a:pt x="33098" y="221"/>
                  </a:lnTo>
                  <a:cubicBezTo>
                    <a:pt x="33124" y="132"/>
                    <a:pt x="33071" y="43"/>
                    <a:pt x="32990" y="25"/>
                  </a:cubicBezTo>
                  <a:cubicBezTo>
                    <a:pt x="32982" y="16"/>
                    <a:pt x="32973" y="16"/>
                    <a:pt x="32964" y="16"/>
                  </a:cubicBezTo>
                  <a:cubicBezTo>
                    <a:pt x="32955" y="16"/>
                    <a:pt x="32946" y="7"/>
                    <a:pt x="32928" y="7"/>
                  </a:cubicBezTo>
                  <a:cubicBezTo>
                    <a:pt x="32914" y="2"/>
                    <a:pt x="32899" y="0"/>
                    <a:pt x="328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3222200" y="3398175"/>
              <a:ext cx="34600" cy="31500"/>
            </a:xfrm>
            <a:custGeom>
              <a:rect b="b" l="l" r="r" t="t"/>
              <a:pathLst>
                <a:path extrusionOk="0" h="1260" w="1384">
                  <a:moveTo>
                    <a:pt x="723" y="314"/>
                  </a:moveTo>
                  <a:cubicBezTo>
                    <a:pt x="750" y="314"/>
                    <a:pt x="768" y="323"/>
                    <a:pt x="795" y="323"/>
                  </a:cubicBezTo>
                  <a:cubicBezTo>
                    <a:pt x="884" y="340"/>
                    <a:pt x="955" y="394"/>
                    <a:pt x="991" y="465"/>
                  </a:cubicBezTo>
                  <a:cubicBezTo>
                    <a:pt x="1035" y="537"/>
                    <a:pt x="1053" y="626"/>
                    <a:pt x="1027" y="715"/>
                  </a:cubicBezTo>
                  <a:cubicBezTo>
                    <a:pt x="1009" y="795"/>
                    <a:pt x="955" y="858"/>
                    <a:pt x="884" y="902"/>
                  </a:cubicBezTo>
                  <a:cubicBezTo>
                    <a:pt x="830" y="929"/>
                    <a:pt x="774" y="942"/>
                    <a:pt x="719" y="942"/>
                  </a:cubicBezTo>
                  <a:cubicBezTo>
                    <a:pt x="610" y="942"/>
                    <a:pt x="509" y="891"/>
                    <a:pt x="456" y="795"/>
                  </a:cubicBezTo>
                  <a:cubicBezTo>
                    <a:pt x="366" y="653"/>
                    <a:pt x="411" y="465"/>
                    <a:pt x="563" y="367"/>
                  </a:cubicBezTo>
                  <a:cubicBezTo>
                    <a:pt x="607" y="332"/>
                    <a:pt x="670" y="314"/>
                    <a:pt x="723" y="314"/>
                  </a:cubicBezTo>
                  <a:close/>
                  <a:moveTo>
                    <a:pt x="718" y="0"/>
                  </a:moveTo>
                  <a:cubicBezTo>
                    <a:pt x="600" y="0"/>
                    <a:pt x="485" y="36"/>
                    <a:pt x="384" y="100"/>
                  </a:cubicBezTo>
                  <a:cubicBezTo>
                    <a:pt x="90" y="287"/>
                    <a:pt x="1" y="679"/>
                    <a:pt x="179" y="956"/>
                  </a:cubicBezTo>
                  <a:cubicBezTo>
                    <a:pt x="295" y="1152"/>
                    <a:pt x="500" y="1259"/>
                    <a:pt x="714" y="1259"/>
                  </a:cubicBezTo>
                  <a:cubicBezTo>
                    <a:pt x="821" y="1259"/>
                    <a:pt x="937" y="1233"/>
                    <a:pt x="1035" y="1179"/>
                  </a:cubicBezTo>
                  <a:cubicBezTo>
                    <a:pt x="1187" y="1099"/>
                    <a:pt x="1285" y="956"/>
                    <a:pt x="1330" y="795"/>
                  </a:cubicBezTo>
                  <a:cubicBezTo>
                    <a:pt x="1383" y="635"/>
                    <a:pt x="1357" y="456"/>
                    <a:pt x="1267" y="296"/>
                  </a:cubicBezTo>
                  <a:cubicBezTo>
                    <a:pt x="1178" y="153"/>
                    <a:pt x="1035" y="55"/>
                    <a:pt x="866" y="19"/>
                  </a:cubicBezTo>
                  <a:cubicBezTo>
                    <a:pt x="816" y="6"/>
                    <a:pt x="767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3270375" y="3508425"/>
              <a:ext cx="33925" cy="31425"/>
            </a:xfrm>
            <a:custGeom>
              <a:rect b="b" l="l" r="r" t="t"/>
              <a:pathLst>
                <a:path extrusionOk="0" h="1257" w="1357">
                  <a:moveTo>
                    <a:pt x="714" y="320"/>
                  </a:moveTo>
                  <a:cubicBezTo>
                    <a:pt x="759" y="320"/>
                    <a:pt x="812" y="329"/>
                    <a:pt x="857" y="355"/>
                  </a:cubicBezTo>
                  <a:cubicBezTo>
                    <a:pt x="928" y="391"/>
                    <a:pt x="982" y="462"/>
                    <a:pt x="1009" y="552"/>
                  </a:cubicBezTo>
                  <a:cubicBezTo>
                    <a:pt x="1026" y="632"/>
                    <a:pt x="1018" y="712"/>
                    <a:pt x="982" y="783"/>
                  </a:cubicBezTo>
                  <a:cubicBezTo>
                    <a:pt x="937" y="855"/>
                    <a:pt x="866" y="908"/>
                    <a:pt x="786" y="935"/>
                  </a:cubicBezTo>
                  <a:cubicBezTo>
                    <a:pt x="760" y="941"/>
                    <a:pt x="734" y="944"/>
                    <a:pt x="707" y="944"/>
                  </a:cubicBezTo>
                  <a:cubicBezTo>
                    <a:pt x="651" y="944"/>
                    <a:pt x="593" y="930"/>
                    <a:pt x="545" y="899"/>
                  </a:cubicBezTo>
                  <a:cubicBezTo>
                    <a:pt x="464" y="855"/>
                    <a:pt x="411" y="792"/>
                    <a:pt x="393" y="712"/>
                  </a:cubicBezTo>
                  <a:cubicBezTo>
                    <a:pt x="384" y="694"/>
                    <a:pt x="384" y="668"/>
                    <a:pt x="384" y="641"/>
                  </a:cubicBezTo>
                  <a:cubicBezTo>
                    <a:pt x="384" y="507"/>
                    <a:pt x="473" y="373"/>
                    <a:pt x="616" y="329"/>
                  </a:cubicBezTo>
                  <a:cubicBezTo>
                    <a:pt x="652" y="320"/>
                    <a:pt x="679" y="320"/>
                    <a:pt x="714" y="320"/>
                  </a:cubicBezTo>
                  <a:close/>
                  <a:moveTo>
                    <a:pt x="706" y="1"/>
                  </a:moveTo>
                  <a:cubicBezTo>
                    <a:pt x="646" y="1"/>
                    <a:pt x="586" y="9"/>
                    <a:pt x="527" y="25"/>
                  </a:cubicBezTo>
                  <a:cubicBezTo>
                    <a:pt x="197" y="132"/>
                    <a:pt x="1" y="480"/>
                    <a:pt x="90" y="801"/>
                  </a:cubicBezTo>
                  <a:cubicBezTo>
                    <a:pt x="134" y="962"/>
                    <a:pt x="241" y="1096"/>
                    <a:pt x="384" y="1176"/>
                  </a:cubicBezTo>
                  <a:cubicBezTo>
                    <a:pt x="482" y="1230"/>
                    <a:pt x="589" y="1256"/>
                    <a:pt x="705" y="1256"/>
                  </a:cubicBezTo>
                  <a:cubicBezTo>
                    <a:pt x="759" y="1256"/>
                    <a:pt x="812" y="1256"/>
                    <a:pt x="857" y="1238"/>
                  </a:cubicBezTo>
                  <a:cubicBezTo>
                    <a:pt x="1026" y="1194"/>
                    <a:pt x="1169" y="1096"/>
                    <a:pt x="1258" y="944"/>
                  </a:cubicBezTo>
                  <a:cubicBezTo>
                    <a:pt x="1339" y="801"/>
                    <a:pt x="1357" y="623"/>
                    <a:pt x="1312" y="462"/>
                  </a:cubicBezTo>
                  <a:cubicBezTo>
                    <a:pt x="1267" y="293"/>
                    <a:pt x="1160" y="159"/>
                    <a:pt x="1009" y="70"/>
                  </a:cubicBezTo>
                  <a:cubicBezTo>
                    <a:pt x="913" y="25"/>
                    <a:pt x="809" y="1"/>
                    <a:pt x="7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2324075" y="3658925"/>
              <a:ext cx="18975" cy="16900"/>
            </a:xfrm>
            <a:custGeom>
              <a:rect b="b" l="l" r="r" t="t"/>
              <a:pathLst>
                <a:path extrusionOk="0" h="676" w="75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9" y="241"/>
                    <a:pt x="54" y="375"/>
                    <a:pt x="134" y="473"/>
                  </a:cubicBezTo>
                  <a:cubicBezTo>
                    <a:pt x="215" y="571"/>
                    <a:pt x="331" y="633"/>
                    <a:pt x="464" y="660"/>
                  </a:cubicBezTo>
                  <a:cubicBezTo>
                    <a:pt x="517" y="671"/>
                    <a:pt x="572" y="675"/>
                    <a:pt x="629" y="675"/>
                  </a:cubicBezTo>
                  <a:cubicBezTo>
                    <a:pt x="669" y="675"/>
                    <a:pt x="709" y="673"/>
                    <a:pt x="750" y="669"/>
                  </a:cubicBezTo>
                  <a:lnTo>
                    <a:pt x="759" y="669"/>
                  </a:lnTo>
                  <a:cubicBezTo>
                    <a:pt x="464" y="491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2548675" y="3332400"/>
              <a:ext cx="622025" cy="622050"/>
            </a:xfrm>
            <a:custGeom>
              <a:rect b="b" l="l" r="r" t="t"/>
              <a:pathLst>
                <a:path extrusionOk="0" h="24882" w="24881">
                  <a:moveTo>
                    <a:pt x="12436" y="304"/>
                  </a:moveTo>
                  <a:cubicBezTo>
                    <a:pt x="12534" y="304"/>
                    <a:pt x="12650" y="367"/>
                    <a:pt x="12766" y="438"/>
                  </a:cubicBezTo>
                  <a:cubicBezTo>
                    <a:pt x="12909" y="527"/>
                    <a:pt x="13052" y="607"/>
                    <a:pt x="13212" y="625"/>
                  </a:cubicBezTo>
                  <a:cubicBezTo>
                    <a:pt x="13222" y="626"/>
                    <a:pt x="13231" y="626"/>
                    <a:pt x="13241" y="626"/>
                  </a:cubicBezTo>
                  <a:cubicBezTo>
                    <a:pt x="13399" y="626"/>
                    <a:pt x="13542" y="559"/>
                    <a:pt x="13685" y="500"/>
                  </a:cubicBezTo>
                  <a:cubicBezTo>
                    <a:pt x="13801" y="451"/>
                    <a:pt x="13916" y="401"/>
                    <a:pt x="14003" y="401"/>
                  </a:cubicBezTo>
                  <a:cubicBezTo>
                    <a:pt x="14010" y="401"/>
                    <a:pt x="14017" y="402"/>
                    <a:pt x="14024" y="402"/>
                  </a:cubicBezTo>
                  <a:cubicBezTo>
                    <a:pt x="14122" y="411"/>
                    <a:pt x="14220" y="500"/>
                    <a:pt x="14336" y="590"/>
                  </a:cubicBezTo>
                  <a:cubicBezTo>
                    <a:pt x="14461" y="688"/>
                    <a:pt x="14595" y="795"/>
                    <a:pt x="14755" y="821"/>
                  </a:cubicBezTo>
                  <a:cubicBezTo>
                    <a:pt x="14792" y="830"/>
                    <a:pt x="14829" y="833"/>
                    <a:pt x="14866" y="833"/>
                  </a:cubicBezTo>
                  <a:cubicBezTo>
                    <a:pt x="14989" y="833"/>
                    <a:pt x="15113" y="793"/>
                    <a:pt x="15237" y="759"/>
                  </a:cubicBezTo>
                  <a:cubicBezTo>
                    <a:pt x="15332" y="732"/>
                    <a:pt x="15431" y="705"/>
                    <a:pt x="15513" y="705"/>
                  </a:cubicBezTo>
                  <a:cubicBezTo>
                    <a:pt x="15539" y="705"/>
                    <a:pt x="15563" y="708"/>
                    <a:pt x="15585" y="714"/>
                  </a:cubicBezTo>
                  <a:cubicBezTo>
                    <a:pt x="15674" y="732"/>
                    <a:pt x="15764" y="830"/>
                    <a:pt x="15862" y="929"/>
                  </a:cubicBezTo>
                  <a:cubicBezTo>
                    <a:pt x="15978" y="1053"/>
                    <a:pt x="16094" y="1169"/>
                    <a:pt x="16245" y="1223"/>
                  </a:cubicBezTo>
                  <a:cubicBezTo>
                    <a:pt x="16313" y="1246"/>
                    <a:pt x="16383" y="1254"/>
                    <a:pt x="16452" y="1254"/>
                  </a:cubicBezTo>
                  <a:cubicBezTo>
                    <a:pt x="16548" y="1254"/>
                    <a:pt x="16643" y="1238"/>
                    <a:pt x="16736" y="1223"/>
                  </a:cubicBezTo>
                  <a:cubicBezTo>
                    <a:pt x="16813" y="1213"/>
                    <a:pt x="16890" y="1202"/>
                    <a:pt x="16957" y="1202"/>
                  </a:cubicBezTo>
                  <a:cubicBezTo>
                    <a:pt x="17006" y="1202"/>
                    <a:pt x="17050" y="1208"/>
                    <a:pt x="17084" y="1223"/>
                  </a:cubicBezTo>
                  <a:cubicBezTo>
                    <a:pt x="17173" y="1259"/>
                    <a:pt x="17253" y="1366"/>
                    <a:pt x="17334" y="1482"/>
                  </a:cubicBezTo>
                  <a:cubicBezTo>
                    <a:pt x="17432" y="1607"/>
                    <a:pt x="17530" y="1740"/>
                    <a:pt x="17682" y="1821"/>
                  </a:cubicBezTo>
                  <a:cubicBezTo>
                    <a:pt x="17796" y="1878"/>
                    <a:pt x="17927" y="1883"/>
                    <a:pt x="18062" y="1883"/>
                  </a:cubicBezTo>
                  <a:cubicBezTo>
                    <a:pt x="18095" y="1883"/>
                    <a:pt x="18129" y="1883"/>
                    <a:pt x="18163" y="1883"/>
                  </a:cubicBezTo>
                  <a:cubicBezTo>
                    <a:pt x="18197" y="1883"/>
                    <a:pt x="18230" y="1883"/>
                    <a:pt x="18263" y="1883"/>
                  </a:cubicBezTo>
                  <a:cubicBezTo>
                    <a:pt x="18361" y="1883"/>
                    <a:pt x="18451" y="1888"/>
                    <a:pt x="18511" y="1928"/>
                  </a:cubicBezTo>
                  <a:cubicBezTo>
                    <a:pt x="18591" y="1972"/>
                    <a:pt x="18663" y="2088"/>
                    <a:pt x="18725" y="2213"/>
                  </a:cubicBezTo>
                  <a:cubicBezTo>
                    <a:pt x="18806" y="2356"/>
                    <a:pt x="18886" y="2499"/>
                    <a:pt x="19020" y="2597"/>
                  </a:cubicBezTo>
                  <a:cubicBezTo>
                    <a:pt x="19162" y="2686"/>
                    <a:pt x="19323" y="2704"/>
                    <a:pt x="19484" y="2722"/>
                  </a:cubicBezTo>
                  <a:cubicBezTo>
                    <a:pt x="19626" y="2740"/>
                    <a:pt x="19760" y="2748"/>
                    <a:pt x="19832" y="2811"/>
                  </a:cubicBezTo>
                  <a:cubicBezTo>
                    <a:pt x="19912" y="2864"/>
                    <a:pt x="19956" y="2989"/>
                    <a:pt x="20010" y="3123"/>
                  </a:cubicBezTo>
                  <a:cubicBezTo>
                    <a:pt x="20063" y="3275"/>
                    <a:pt x="20126" y="3426"/>
                    <a:pt x="20251" y="3533"/>
                  </a:cubicBezTo>
                  <a:cubicBezTo>
                    <a:pt x="20376" y="3649"/>
                    <a:pt x="20536" y="3685"/>
                    <a:pt x="20697" y="3721"/>
                  </a:cubicBezTo>
                  <a:cubicBezTo>
                    <a:pt x="20831" y="3757"/>
                    <a:pt x="20956" y="3792"/>
                    <a:pt x="21027" y="3855"/>
                  </a:cubicBezTo>
                  <a:cubicBezTo>
                    <a:pt x="21089" y="3926"/>
                    <a:pt x="21125" y="4051"/>
                    <a:pt x="21161" y="4185"/>
                  </a:cubicBezTo>
                  <a:cubicBezTo>
                    <a:pt x="21196" y="4345"/>
                    <a:pt x="21241" y="4506"/>
                    <a:pt x="21348" y="4631"/>
                  </a:cubicBezTo>
                  <a:cubicBezTo>
                    <a:pt x="21455" y="4756"/>
                    <a:pt x="21616" y="4818"/>
                    <a:pt x="21767" y="4881"/>
                  </a:cubicBezTo>
                  <a:cubicBezTo>
                    <a:pt x="21892" y="4925"/>
                    <a:pt x="22017" y="4979"/>
                    <a:pt x="22071" y="5050"/>
                  </a:cubicBezTo>
                  <a:cubicBezTo>
                    <a:pt x="22133" y="5130"/>
                    <a:pt x="22151" y="5255"/>
                    <a:pt x="22160" y="5398"/>
                  </a:cubicBezTo>
                  <a:cubicBezTo>
                    <a:pt x="22178" y="5559"/>
                    <a:pt x="22196" y="5728"/>
                    <a:pt x="22294" y="5862"/>
                  </a:cubicBezTo>
                  <a:cubicBezTo>
                    <a:pt x="22383" y="5996"/>
                    <a:pt x="22526" y="6076"/>
                    <a:pt x="22668" y="6156"/>
                  </a:cubicBezTo>
                  <a:cubicBezTo>
                    <a:pt x="22793" y="6228"/>
                    <a:pt x="22909" y="6290"/>
                    <a:pt x="22954" y="6370"/>
                  </a:cubicBezTo>
                  <a:cubicBezTo>
                    <a:pt x="23007" y="6451"/>
                    <a:pt x="23007" y="6584"/>
                    <a:pt x="22998" y="6727"/>
                  </a:cubicBezTo>
                  <a:cubicBezTo>
                    <a:pt x="22998" y="6888"/>
                    <a:pt x="22998" y="7057"/>
                    <a:pt x="23070" y="7200"/>
                  </a:cubicBezTo>
                  <a:cubicBezTo>
                    <a:pt x="23141" y="7352"/>
                    <a:pt x="23275" y="7450"/>
                    <a:pt x="23409" y="7548"/>
                  </a:cubicBezTo>
                  <a:cubicBezTo>
                    <a:pt x="23516" y="7628"/>
                    <a:pt x="23623" y="7709"/>
                    <a:pt x="23659" y="7798"/>
                  </a:cubicBezTo>
                  <a:cubicBezTo>
                    <a:pt x="23694" y="7887"/>
                    <a:pt x="23676" y="8012"/>
                    <a:pt x="23659" y="8155"/>
                  </a:cubicBezTo>
                  <a:cubicBezTo>
                    <a:pt x="23632" y="8315"/>
                    <a:pt x="23605" y="8476"/>
                    <a:pt x="23659" y="8636"/>
                  </a:cubicBezTo>
                  <a:cubicBezTo>
                    <a:pt x="23712" y="8788"/>
                    <a:pt x="23837" y="8904"/>
                    <a:pt x="23953" y="9020"/>
                  </a:cubicBezTo>
                  <a:cubicBezTo>
                    <a:pt x="24051" y="9118"/>
                    <a:pt x="24149" y="9207"/>
                    <a:pt x="24176" y="9296"/>
                  </a:cubicBezTo>
                  <a:cubicBezTo>
                    <a:pt x="24194" y="9395"/>
                    <a:pt x="24158" y="9519"/>
                    <a:pt x="24123" y="9653"/>
                  </a:cubicBezTo>
                  <a:cubicBezTo>
                    <a:pt x="24078" y="9805"/>
                    <a:pt x="24024" y="9966"/>
                    <a:pt x="24060" y="10135"/>
                  </a:cubicBezTo>
                  <a:cubicBezTo>
                    <a:pt x="24096" y="10296"/>
                    <a:pt x="24194" y="10420"/>
                    <a:pt x="24301" y="10554"/>
                  </a:cubicBezTo>
                  <a:cubicBezTo>
                    <a:pt x="24381" y="10661"/>
                    <a:pt x="24470" y="10759"/>
                    <a:pt x="24479" y="10858"/>
                  </a:cubicBezTo>
                  <a:cubicBezTo>
                    <a:pt x="24488" y="10956"/>
                    <a:pt x="24444" y="11072"/>
                    <a:pt x="24381" y="11197"/>
                  </a:cubicBezTo>
                  <a:cubicBezTo>
                    <a:pt x="24319" y="11348"/>
                    <a:pt x="24247" y="11500"/>
                    <a:pt x="24265" y="11669"/>
                  </a:cubicBezTo>
                  <a:cubicBezTo>
                    <a:pt x="24274" y="11830"/>
                    <a:pt x="24354" y="11973"/>
                    <a:pt x="24444" y="12115"/>
                  </a:cubicBezTo>
                  <a:cubicBezTo>
                    <a:pt x="24515" y="12231"/>
                    <a:pt x="24586" y="12347"/>
                    <a:pt x="24586" y="12446"/>
                  </a:cubicBezTo>
                  <a:cubicBezTo>
                    <a:pt x="24586" y="12544"/>
                    <a:pt x="24515" y="12651"/>
                    <a:pt x="24444" y="12776"/>
                  </a:cubicBezTo>
                  <a:cubicBezTo>
                    <a:pt x="24354" y="12909"/>
                    <a:pt x="24274" y="13052"/>
                    <a:pt x="24265" y="13222"/>
                  </a:cubicBezTo>
                  <a:cubicBezTo>
                    <a:pt x="24247" y="13382"/>
                    <a:pt x="24319" y="13543"/>
                    <a:pt x="24381" y="13686"/>
                  </a:cubicBezTo>
                  <a:cubicBezTo>
                    <a:pt x="24444" y="13819"/>
                    <a:pt x="24488" y="13935"/>
                    <a:pt x="24479" y="14033"/>
                  </a:cubicBezTo>
                  <a:cubicBezTo>
                    <a:pt x="24470" y="14123"/>
                    <a:pt x="24381" y="14230"/>
                    <a:pt x="24301" y="14337"/>
                  </a:cubicBezTo>
                  <a:cubicBezTo>
                    <a:pt x="24194" y="14462"/>
                    <a:pt x="24096" y="14596"/>
                    <a:pt x="24060" y="14756"/>
                  </a:cubicBezTo>
                  <a:cubicBezTo>
                    <a:pt x="24024" y="14917"/>
                    <a:pt x="24078" y="15077"/>
                    <a:pt x="24123" y="15238"/>
                  </a:cubicBezTo>
                  <a:cubicBezTo>
                    <a:pt x="24158" y="15372"/>
                    <a:pt x="24194" y="15497"/>
                    <a:pt x="24176" y="15586"/>
                  </a:cubicBezTo>
                  <a:cubicBezTo>
                    <a:pt x="24149" y="15684"/>
                    <a:pt x="24051" y="15773"/>
                    <a:pt x="23953" y="15871"/>
                  </a:cubicBezTo>
                  <a:cubicBezTo>
                    <a:pt x="23837" y="15978"/>
                    <a:pt x="23712" y="16094"/>
                    <a:pt x="23659" y="16255"/>
                  </a:cubicBezTo>
                  <a:cubicBezTo>
                    <a:pt x="23605" y="16406"/>
                    <a:pt x="23632" y="16576"/>
                    <a:pt x="23659" y="16737"/>
                  </a:cubicBezTo>
                  <a:cubicBezTo>
                    <a:pt x="23676" y="16879"/>
                    <a:pt x="23694" y="17004"/>
                    <a:pt x="23659" y="17093"/>
                  </a:cubicBezTo>
                  <a:cubicBezTo>
                    <a:pt x="23623" y="17183"/>
                    <a:pt x="23516" y="17263"/>
                    <a:pt x="23409" y="17343"/>
                  </a:cubicBezTo>
                  <a:cubicBezTo>
                    <a:pt x="23275" y="17441"/>
                    <a:pt x="23141" y="17539"/>
                    <a:pt x="23070" y="17682"/>
                  </a:cubicBezTo>
                  <a:cubicBezTo>
                    <a:pt x="22990" y="17834"/>
                    <a:pt x="22998" y="18003"/>
                    <a:pt x="22998" y="18164"/>
                  </a:cubicBezTo>
                  <a:cubicBezTo>
                    <a:pt x="22998" y="18307"/>
                    <a:pt x="23007" y="18432"/>
                    <a:pt x="22954" y="18521"/>
                  </a:cubicBezTo>
                  <a:cubicBezTo>
                    <a:pt x="22909" y="18601"/>
                    <a:pt x="22793" y="18663"/>
                    <a:pt x="22668" y="18735"/>
                  </a:cubicBezTo>
                  <a:cubicBezTo>
                    <a:pt x="22526" y="18806"/>
                    <a:pt x="22383" y="18887"/>
                    <a:pt x="22294" y="19029"/>
                  </a:cubicBezTo>
                  <a:cubicBezTo>
                    <a:pt x="22196" y="19163"/>
                    <a:pt x="22178" y="19333"/>
                    <a:pt x="22160" y="19493"/>
                  </a:cubicBezTo>
                  <a:cubicBezTo>
                    <a:pt x="22142" y="19627"/>
                    <a:pt x="22133" y="19761"/>
                    <a:pt x="22071" y="19841"/>
                  </a:cubicBezTo>
                  <a:cubicBezTo>
                    <a:pt x="22017" y="19912"/>
                    <a:pt x="21892" y="19957"/>
                    <a:pt x="21767" y="20011"/>
                  </a:cubicBezTo>
                  <a:cubicBezTo>
                    <a:pt x="21616" y="20073"/>
                    <a:pt x="21455" y="20135"/>
                    <a:pt x="21348" y="20251"/>
                  </a:cubicBezTo>
                  <a:cubicBezTo>
                    <a:pt x="21241" y="20376"/>
                    <a:pt x="21196" y="20546"/>
                    <a:pt x="21161" y="20697"/>
                  </a:cubicBezTo>
                  <a:cubicBezTo>
                    <a:pt x="21125" y="20840"/>
                    <a:pt x="21089" y="20965"/>
                    <a:pt x="21027" y="21028"/>
                  </a:cubicBezTo>
                  <a:cubicBezTo>
                    <a:pt x="20956" y="21099"/>
                    <a:pt x="20831" y="21126"/>
                    <a:pt x="20697" y="21161"/>
                  </a:cubicBezTo>
                  <a:cubicBezTo>
                    <a:pt x="20536" y="21206"/>
                    <a:pt x="20376" y="21242"/>
                    <a:pt x="20251" y="21349"/>
                  </a:cubicBezTo>
                  <a:cubicBezTo>
                    <a:pt x="20126" y="21465"/>
                    <a:pt x="20063" y="21616"/>
                    <a:pt x="20010" y="21768"/>
                  </a:cubicBezTo>
                  <a:cubicBezTo>
                    <a:pt x="19956" y="21902"/>
                    <a:pt x="19912" y="22018"/>
                    <a:pt x="19832" y="22080"/>
                  </a:cubicBezTo>
                  <a:cubicBezTo>
                    <a:pt x="19760" y="22134"/>
                    <a:pt x="19626" y="22152"/>
                    <a:pt x="19484" y="22169"/>
                  </a:cubicBezTo>
                  <a:cubicBezTo>
                    <a:pt x="19323" y="22187"/>
                    <a:pt x="19162" y="22205"/>
                    <a:pt x="19020" y="22294"/>
                  </a:cubicBezTo>
                  <a:cubicBezTo>
                    <a:pt x="18886" y="22384"/>
                    <a:pt x="18806" y="22535"/>
                    <a:pt x="18725" y="22678"/>
                  </a:cubicBezTo>
                  <a:cubicBezTo>
                    <a:pt x="18654" y="22803"/>
                    <a:pt x="18591" y="22919"/>
                    <a:pt x="18511" y="22963"/>
                  </a:cubicBezTo>
                  <a:cubicBezTo>
                    <a:pt x="18431" y="23008"/>
                    <a:pt x="18297" y="23008"/>
                    <a:pt x="18163" y="23008"/>
                  </a:cubicBezTo>
                  <a:cubicBezTo>
                    <a:pt x="18119" y="23006"/>
                    <a:pt x="18075" y="23004"/>
                    <a:pt x="18031" y="23004"/>
                  </a:cubicBezTo>
                  <a:cubicBezTo>
                    <a:pt x="17907" y="23004"/>
                    <a:pt x="17787" y="23018"/>
                    <a:pt x="17682" y="23070"/>
                  </a:cubicBezTo>
                  <a:cubicBezTo>
                    <a:pt x="17530" y="23142"/>
                    <a:pt x="17432" y="23276"/>
                    <a:pt x="17334" y="23409"/>
                  </a:cubicBezTo>
                  <a:cubicBezTo>
                    <a:pt x="17253" y="23525"/>
                    <a:pt x="17173" y="23632"/>
                    <a:pt x="17084" y="23668"/>
                  </a:cubicBezTo>
                  <a:cubicBezTo>
                    <a:pt x="17052" y="23682"/>
                    <a:pt x="17011" y="23688"/>
                    <a:pt x="16965" y="23688"/>
                  </a:cubicBezTo>
                  <a:cubicBezTo>
                    <a:pt x="16896" y="23688"/>
                    <a:pt x="16816" y="23675"/>
                    <a:pt x="16736" y="23659"/>
                  </a:cubicBezTo>
                  <a:cubicBezTo>
                    <a:pt x="16646" y="23649"/>
                    <a:pt x="16554" y="23637"/>
                    <a:pt x="16462" y="23637"/>
                  </a:cubicBezTo>
                  <a:cubicBezTo>
                    <a:pt x="16389" y="23637"/>
                    <a:pt x="16316" y="23645"/>
                    <a:pt x="16245" y="23668"/>
                  </a:cubicBezTo>
                  <a:cubicBezTo>
                    <a:pt x="16094" y="23722"/>
                    <a:pt x="15978" y="23838"/>
                    <a:pt x="15862" y="23954"/>
                  </a:cubicBezTo>
                  <a:cubicBezTo>
                    <a:pt x="15764" y="24061"/>
                    <a:pt x="15674" y="24150"/>
                    <a:pt x="15585" y="24177"/>
                  </a:cubicBezTo>
                  <a:cubicBezTo>
                    <a:pt x="15564" y="24183"/>
                    <a:pt x="15540" y="24186"/>
                    <a:pt x="15514" y="24186"/>
                  </a:cubicBezTo>
                  <a:cubicBezTo>
                    <a:pt x="15432" y="24186"/>
                    <a:pt x="15330" y="24157"/>
                    <a:pt x="15228" y="24123"/>
                  </a:cubicBezTo>
                  <a:cubicBezTo>
                    <a:pt x="15115" y="24090"/>
                    <a:pt x="14997" y="24057"/>
                    <a:pt x="14878" y="24057"/>
                  </a:cubicBezTo>
                  <a:cubicBezTo>
                    <a:pt x="14837" y="24057"/>
                    <a:pt x="14796" y="24061"/>
                    <a:pt x="14755" y="24070"/>
                  </a:cubicBezTo>
                  <a:cubicBezTo>
                    <a:pt x="14595" y="24096"/>
                    <a:pt x="14461" y="24203"/>
                    <a:pt x="14336" y="24302"/>
                  </a:cubicBezTo>
                  <a:cubicBezTo>
                    <a:pt x="14220" y="24391"/>
                    <a:pt x="14122" y="24471"/>
                    <a:pt x="14024" y="24489"/>
                  </a:cubicBezTo>
                  <a:cubicBezTo>
                    <a:pt x="14017" y="24490"/>
                    <a:pt x="14010" y="24490"/>
                    <a:pt x="14003" y="24490"/>
                  </a:cubicBezTo>
                  <a:cubicBezTo>
                    <a:pt x="13916" y="24490"/>
                    <a:pt x="13801" y="24440"/>
                    <a:pt x="13685" y="24391"/>
                  </a:cubicBezTo>
                  <a:cubicBezTo>
                    <a:pt x="13543" y="24324"/>
                    <a:pt x="13401" y="24265"/>
                    <a:pt x="13245" y="24265"/>
                  </a:cubicBezTo>
                  <a:cubicBezTo>
                    <a:pt x="13234" y="24265"/>
                    <a:pt x="13223" y="24265"/>
                    <a:pt x="13212" y="24266"/>
                  </a:cubicBezTo>
                  <a:cubicBezTo>
                    <a:pt x="13052" y="24275"/>
                    <a:pt x="12909" y="24364"/>
                    <a:pt x="12766" y="24444"/>
                  </a:cubicBezTo>
                  <a:cubicBezTo>
                    <a:pt x="12650" y="24516"/>
                    <a:pt x="12534" y="24587"/>
                    <a:pt x="12436" y="24587"/>
                  </a:cubicBezTo>
                  <a:cubicBezTo>
                    <a:pt x="12347" y="24587"/>
                    <a:pt x="12231" y="24516"/>
                    <a:pt x="12106" y="24444"/>
                  </a:cubicBezTo>
                  <a:cubicBezTo>
                    <a:pt x="11972" y="24364"/>
                    <a:pt x="11829" y="24275"/>
                    <a:pt x="11660" y="24266"/>
                  </a:cubicBezTo>
                  <a:lnTo>
                    <a:pt x="11633" y="24266"/>
                  </a:lnTo>
                  <a:cubicBezTo>
                    <a:pt x="11472" y="24266"/>
                    <a:pt x="11330" y="24328"/>
                    <a:pt x="11196" y="24391"/>
                  </a:cubicBezTo>
                  <a:cubicBezTo>
                    <a:pt x="11080" y="24440"/>
                    <a:pt x="10965" y="24490"/>
                    <a:pt x="10877" y="24490"/>
                  </a:cubicBezTo>
                  <a:cubicBezTo>
                    <a:pt x="10870" y="24490"/>
                    <a:pt x="10864" y="24490"/>
                    <a:pt x="10857" y="24489"/>
                  </a:cubicBezTo>
                  <a:cubicBezTo>
                    <a:pt x="10759" y="24471"/>
                    <a:pt x="10652" y="24391"/>
                    <a:pt x="10545" y="24302"/>
                  </a:cubicBezTo>
                  <a:cubicBezTo>
                    <a:pt x="10420" y="24203"/>
                    <a:pt x="10286" y="24096"/>
                    <a:pt x="10125" y="24070"/>
                  </a:cubicBezTo>
                  <a:cubicBezTo>
                    <a:pt x="10085" y="24061"/>
                    <a:pt x="10044" y="24057"/>
                    <a:pt x="10003" y="24057"/>
                  </a:cubicBezTo>
                  <a:cubicBezTo>
                    <a:pt x="9883" y="24057"/>
                    <a:pt x="9763" y="24090"/>
                    <a:pt x="9644" y="24123"/>
                  </a:cubicBezTo>
                  <a:cubicBezTo>
                    <a:pt x="9542" y="24157"/>
                    <a:pt x="9445" y="24186"/>
                    <a:pt x="9365" y="24186"/>
                  </a:cubicBezTo>
                  <a:cubicBezTo>
                    <a:pt x="9340" y="24186"/>
                    <a:pt x="9317" y="24183"/>
                    <a:pt x="9296" y="24177"/>
                  </a:cubicBezTo>
                  <a:cubicBezTo>
                    <a:pt x="9207" y="24150"/>
                    <a:pt x="9108" y="24061"/>
                    <a:pt x="9010" y="23954"/>
                  </a:cubicBezTo>
                  <a:cubicBezTo>
                    <a:pt x="8903" y="23838"/>
                    <a:pt x="8787" y="23722"/>
                    <a:pt x="8627" y="23668"/>
                  </a:cubicBezTo>
                  <a:cubicBezTo>
                    <a:pt x="8560" y="23645"/>
                    <a:pt x="8489" y="23637"/>
                    <a:pt x="8418" y="23637"/>
                  </a:cubicBezTo>
                  <a:cubicBezTo>
                    <a:pt x="8327" y="23637"/>
                    <a:pt x="8235" y="23649"/>
                    <a:pt x="8145" y="23659"/>
                  </a:cubicBezTo>
                  <a:cubicBezTo>
                    <a:pt x="8065" y="23675"/>
                    <a:pt x="7984" y="23688"/>
                    <a:pt x="7914" y="23688"/>
                  </a:cubicBezTo>
                  <a:cubicBezTo>
                    <a:pt x="7867" y="23688"/>
                    <a:pt x="7824" y="23682"/>
                    <a:pt x="7788" y="23668"/>
                  </a:cubicBezTo>
                  <a:cubicBezTo>
                    <a:pt x="7699" y="23632"/>
                    <a:pt x="7628" y="23525"/>
                    <a:pt x="7538" y="23409"/>
                  </a:cubicBezTo>
                  <a:cubicBezTo>
                    <a:pt x="7449" y="23276"/>
                    <a:pt x="7342" y="23142"/>
                    <a:pt x="7199" y="23070"/>
                  </a:cubicBezTo>
                  <a:cubicBezTo>
                    <a:pt x="7087" y="23018"/>
                    <a:pt x="6965" y="23004"/>
                    <a:pt x="6845" y="23004"/>
                  </a:cubicBezTo>
                  <a:cubicBezTo>
                    <a:pt x="6802" y="23004"/>
                    <a:pt x="6760" y="23006"/>
                    <a:pt x="6718" y="23008"/>
                  </a:cubicBezTo>
                  <a:cubicBezTo>
                    <a:pt x="6584" y="23008"/>
                    <a:pt x="6450" y="23008"/>
                    <a:pt x="6370" y="22963"/>
                  </a:cubicBezTo>
                  <a:cubicBezTo>
                    <a:pt x="6280" y="22919"/>
                    <a:pt x="6218" y="22803"/>
                    <a:pt x="6156" y="22678"/>
                  </a:cubicBezTo>
                  <a:cubicBezTo>
                    <a:pt x="6075" y="22535"/>
                    <a:pt x="5995" y="22384"/>
                    <a:pt x="5852" y="22294"/>
                  </a:cubicBezTo>
                  <a:cubicBezTo>
                    <a:pt x="5718" y="22205"/>
                    <a:pt x="5549" y="22187"/>
                    <a:pt x="5388" y="22169"/>
                  </a:cubicBezTo>
                  <a:cubicBezTo>
                    <a:pt x="5255" y="22152"/>
                    <a:pt x="5121" y="22134"/>
                    <a:pt x="5049" y="22080"/>
                  </a:cubicBezTo>
                  <a:cubicBezTo>
                    <a:pt x="4969" y="22018"/>
                    <a:pt x="4924" y="21902"/>
                    <a:pt x="4871" y="21768"/>
                  </a:cubicBezTo>
                  <a:cubicBezTo>
                    <a:pt x="4808" y="21616"/>
                    <a:pt x="4755" y="21456"/>
                    <a:pt x="4630" y="21349"/>
                  </a:cubicBezTo>
                  <a:cubicBezTo>
                    <a:pt x="4505" y="21242"/>
                    <a:pt x="4345" y="21206"/>
                    <a:pt x="4184" y="21161"/>
                  </a:cubicBezTo>
                  <a:cubicBezTo>
                    <a:pt x="4050" y="21126"/>
                    <a:pt x="3916" y="21099"/>
                    <a:pt x="3854" y="21028"/>
                  </a:cubicBezTo>
                  <a:cubicBezTo>
                    <a:pt x="3783" y="20965"/>
                    <a:pt x="3756" y="20831"/>
                    <a:pt x="3720" y="20697"/>
                  </a:cubicBezTo>
                  <a:cubicBezTo>
                    <a:pt x="3684" y="20546"/>
                    <a:pt x="3640" y="20376"/>
                    <a:pt x="3533" y="20251"/>
                  </a:cubicBezTo>
                  <a:cubicBezTo>
                    <a:pt x="3426" y="20135"/>
                    <a:pt x="3265" y="20073"/>
                    <a:pt x="3113" y="20011"/>
                  </a:cubicBezTo>
                  <a:cubicBezTo>
                    <a:pt x="2989" y="19957"/>
                    <a:pt x="2864" y="19912"/>
                    <a:pt x="2801" y="19841"/>
                  </a:cubicBezTo>
                  <a:cubicBezTo>
                    <a:pt x="2748" y="19761"/>
                    <a:pt x="2730" y="19627"/>
                    <a:pt x="2712" y="19493"/>
                  </a:cubicBezTo>
                  <a:cubicBezTo>
                    <a:pt x="2694" y="19333"/>
                    <a:pt x="2676" y="19163"/>
                    <a:pt x="2587" y="19029"/>
                  </a:cubicBezTo>
                  <a:cubicBezTo>
                    <a:pt x="2498" y="18887"/>
                    <a:pt x="2346" y="18806"/>
                    <a:pt x="2204" y="18726"/>
                  </a:cubicBezTo>
                  <a:cubicBezTo>
                    <a:pt x="2088" y="18663"/>
                    <a:pt x="1972" y="18601"/>
                    <a:pt x="1918" y="18521"/>
                  </a:cubicBezTo>
                  <a:cubicBezTo>
                    <a:pt x="1873" y="18432"/>
                    <a:pt x="1873" y="18307"/>
                    <a:pt x="1882" y="18164"/>
                  </a:cubicBezTo>
                  <a:cubicBezTo>
                    <a:pt x="1882" y="18003"/>
                    <a:pt x="1882" y="17834"/>
                    <a:pt x="1811" y="17682"/>
                  </a:cubicBezTo>
                  <a:cubicBezTo>
                    <a:pt x="1740" y="17539"/>
                    <a:pt x="1606" y="17441"/>
                    <a:pt x="1472" y="17343"/>
                  </a:cubicBezTo>
                  <a:cubicBezTo>
                    <a:pt x="1356" y="17263"/>
                    <a:pt x="1258" y="17183"/>
                    <a:pt x="1213" y="17093"/>
                  </a:cubicBezTo>
                  <a:cubicBezTo>
                    <a:pt x="1178" y="17004"/>
                    <a:pt x="1204" y="16879"/>
                    <a:pt x="1222" y="16737"/>
                  </a:cubicBezTo>
                  <a:cubicBezTo>
                    <a:pt x="1249" y="16576"/>
                    <a:pt x="1267" y="16406"/>
                    <a:pt x="1213" y="16255"/>
                  </a:cubicBezTo>
                  <a:cubicBezTo>
                    <a:pt x="1169" y="16094"/>
                    <a:pt x="1044" y="15978"/>
                    <a:pt x="928" y="15871"/>
                  </a:cubicBezTo>
                  <a:cubicBezTo>
                    <a:pt x="830" y="15773"/>
                    <a:pt x="732" y="15684"/>
                    <a:pt x="705" y="15586"/>
                  </a:cubicBezTo>
                  <a:cubicBezTo>
                    <a:pt x="678" y="15497"/>
                    <a:pt x="723" y="15372"/>
                    <a:pt x="758" y="15238"/>
                  </a:cubicBezTo>
                  <a:cubicBezTo>
                    <a:pt x="803" y="15077"/>
                    <a:pt x="848" y="14917"/>
                    <a:pt x="821" y="14756"/>
                  </a:cubicBezTo>
                  <a:cubicBezTo>
                    <a:pt x="785" y="14596"/>
                    <a:pt x="678" y="14462"/>
                    <a:pt x="580" y="14337"/>
                  </a:cubicBezTo>
                  <a:cubicBezTo>
                    <a:pt x="491" y="14230"/>
                    <a:pt x="410" y="14123"/>
                    <a:pt x="401" y="14033"/>
                  </a:cubicBezTo>
                  <a:cubicBezTo>
                    <a:pt x="384" y="13935"/>
                    <a:pt x="437" y="13819"/>
                    <a:pt x="491" y="13686"/>
                  </a:cubicBezTo>
                  <a:cubicBezTo>
                    <a:pt x="562" y="13543"/>
                    <a:pt x="625" y="13382"/>
                    <a:pt x="616" y="13222"/>
                  </a:cubicBezTo>
                  <a:cubicBezTo>
                    <a:pt x="607" y="13052"/>
                    <a:pt x="517" y="12909"/>
                    <a:pt x="437" y="12776"/>
                  </a:cubicBezTo>
                  <a:cubicBezTo>
                    <a:pt x="366" y="12651"/>
                    <a:pt x="294" y="12544"/>
                    <a:pt x="294" y="12446"/>
                  </a:cubicBezTo>
                  <a:cubicBezTo>
                    <a:pt x="294" y="12347"/>
                    <a:pt x="366" y="12231"/>
                    <a:pt x="437" y="12115"/>
                  </a:cubicBezTo>
                  <a:cubicBezTo>
                    <a:pt x="517" y="11973"/>
                    <a:pt x="607" y="11830"/>
                    <a:pt x="616" y="11669"/>
                  </a:cubicBezTo>
                  <a:cubicBezTo>
                    <a:pt x="625" y="11500"/>
                    <a:pt x="562" y="11348"/>
                    <a:pt x="491" y="11197"/>
                  </a:cubicBezTo>
                  <a:cubicBezTo>
                    <a:pt x="437" y="11072"/>
                    <a:pt x="384" y="10956"/>
                    <a:pt x="401" y="10858"/>
                  </a:cubicBezTo>
                  <a:cubicBezTo>
                    <a:pt x="410" y="10759"/>
                    <a:pt x="491" y="10661"/>
                    <a:pt x="580" y="10545"/>
                  </a:cubicBezTo>
                  <a:cubicBezTo>
                    <a:pt x="678" y="10420"/>
                    <a:pt x="785" y="10296"/>
                    <a:pt x="821" y="10135"/>
                  </a:cubicBezTo>
                  <a:cubicBezTo>
                    <a:pt x="848" y="9966"/>
                    <a:pt x="803" y="9805"/>
                    <a:pt x="758" y="9653"/>
                  </a:cubicBezTo>
                  <a:cubicBezTo>
                    <a:pt x="723" y="9519"/>
                    <a:pt x="678" y="9395"/>
                    <a:pt x="705" y="9296"/>
                  </a:cubicBezTo>
                  <a:cubicBezTo>
                    <a:pt x="732" y="9207"/>
                    <a:pt x="830" y="9118"/>
                    <a:pt x="928" y="9020"/>
                  </a:cubicBezTo>
                  <a:cubicBezTo>
                    <a:pt x="1044" y="8904"/>
                    <a:pt x="1169" y="8788"/>
                    <a:pt x="1213" y="8636"/>
                  </a:cubicBezTo>
                  <a:cubicBezTo>
                    <a:pt x="1267" y="8476"/>
                    <a:pt x="1249" y="8315"/>
                    <a:pt x="1222" y="8155"/>
                  </a:cubicBezTo>
                  <a:cubicBezTo>
                    <a:pt x="1204" y="8012"/>
                    <a:pt x="1178" y="7887"/>
                    <a:pt x="1213" y="7798"/>
                  </a:cubicBezTo>
                  <a:cubicBezTo>
                    <a:pt x="1258" y="7709"/>
                    <a:pt x="1356" y="7628"/>
                    <a:pt x="1472" y="7548"/>
                  </a:cubicBezTo>
                  <a:cubicBezTo>
                    <a:pt x="1606" y="7450"/>
                    <a:pt x="1740" y="7352"/>
                    <a:pt x="1811" y="7200"/>
                  </a:cubicBezTo>
                  <a:cubicBezTo>
                    <a:pt x="1882" y="7057"/>
                    <a:pt x="1882" y="6888"/>
                    <a:pt x="1882" y="6727"/>
                  </a:cubicBezTo>
                  <a:cubicBezTo>
                    <a:pt x="1873" y="6584"/>
                    <a:pt x="1873" y="6451"/>
                    <a:pt x="1918" y="6370"/>
                  </a:cubicBezTo>
                  <a:cubicBezTo>
                    <a:pt x="1972" y="6290"/>
                    <a:pt x="2088" y="6228"/>
                    <a:pt x="2204" y="6156"/>
                  </a:cubicBezTo>
                  <a:cubicBezTo>
                    <a:pt x="2346" y="6076"/>
                    <a:pt x="2498" y="5996"/>
                    <a:pt x="2587" y="5862"/>
                  </a:cubicBezTo>
                  <a:cubicBezTo>
                    <a:pt x="2676" y="5728"/>
                    <a:pt x="2694" y="5559"/>
                    <a:pt x="2712" y="5398"/>
                  </a:cubicBezTo>
                  <a:cubicBezTo>
                    <a:pt x="2730" y="5255"/>
                    <a:pt x="2748" y="5130"/>
                    <a:pt x="2801" y="5050"/>
                  </a:cubicBezTo>
                  <a:cubicBezTo>
                    <a:pt x="2864" y="4979"/>
                    <a:pt x="2989" y="4925"/>
                    <a:pt x="3113" y="4881"/>
                  </a:cubicBezTo>
                  <a:cubicBezTo>
                    <a:pt x="3265" y="4818"/>
                    <a:pt x="3426" y="4756"/>
                    <a:pt x="3533" y="4631"/>
                  </a:cubicBezTo>
                  <a:cubicBezTo>
                    <a:pt x="3640" y="4506"/>
                    <a:pt x="3684" y="4345"/>
                    <a:pt x="3720" y="4185"/>
                  </a:cubicBezTo>
                  <a:cubicBezTo>
                    <a:pt x="3756" y="4051"/>
                    <a:pt x="3783" y="3926"/>
                    <a:pt x="3854" y="3855"/>
                  </a:cubicBezTo>
                  <a:cubicBezTo>
                    <a:pt x="3916" y="3792"/>
                    <a:pt x="4050" y="3757"/>
                    <a:pt x="4184" y="3721"/>
                  </a:cubicBezTo>
                  <a:cubicBezTo>
                    <a:pt x="4345" y="3685"/>
                    <a:pt x="4505" y="3649"/>
                    <a:pt x="4630" y="3533"/>
                  </a:cubicBezTo>
                  <a:cubicBezTo>
                    <a:pt x="4755" y="3426"/>
                    <a:pt x="4817" y="3275"/>
                    <a:pt x="4871" y="3123"/>
                  </a:cubicBezTo>
                  <a:cubicBezTo>
                    <a:pt x="4924" y="2989"/>
                    <a:pt x="4969" y="2864"/>
                    <a:pt x="5049" y="2811"/>
                  </a:cubicBezTo>
                  <a:cubicBezTo>
                    <a:pt x="5121" y="2748"/>
                    <a:pt x="5255" y="2740"/>
                    <a:pt x="5388" y="2722"/>
                  </a:cubicBezTo>
                  <a:cubicBezTo>
                    <a:pt x="5549" y="2704"/>
                    <a:pt x="5718" y="2686"/>
                    <a:pt x="5861" y="2588"/>
                  </a:cubicBezTo>
                  <a:cubicBezTo>
                    <a:pt x="5995" y="2499"/>
                    <a:pt x="6075" y="2356"/>
                    <a:pt x="6156" y="2213"/>
                  </a:cubicBezTo>
                  <a:cubicBezTo>
                    <a:pt x="6218" y="2088"/>
                    <a:pt x="6280" y="1972"/>
                    <a:pt x="6370" y="1928"/>
                  </a:cubicBezTo>
                  <a:cubicBezTo>
                    <a:pt x="6430" y="1888"/>
                    <a:pt x="6520" y="1883"/>
                    <a:pt x="6618" y="1883"/>
                  </a:cubicBezTo>
                  <a:cubicBezTo>
                    <a:pt x="6651" y="1883"/>
                    <a:pt x="6684" y="1883"/>
                    <a:pt x="6718" y="1883"/>
                  </a:cubicBezTo>
                  <a:cubicBezTo>
                    <a:pt x="6747" y="1883"/>
                    <a:pt x="6776" y="1883"/>
                    <a:pt x="6806" y="1883"/>
                  </a:cubicBezTo>
                  <a:cubicBezTo>
                    <a:pt x="6939" y="1883"/>
                    <a:pt x="7075" y="1877"/>
                    <a:pt x="7199" y="1812"/>
                  </a:cubicBezTo>
                  <a:cubicBezTo>
                    <a:pt x="7342" y="1740"/>
                    <a:pt x="7449" y="1607"/>
                    <a:pt x="7538" y="1482"/>
                  </a:cubicBezTo>
                  <a:cubicBezTo>
                    <a:pt x="7628" y="1366"/>
                    <a:pt x="7699" y="1259"/>
                    <a:pt x="7788" y="1223"/>
                  </a:cubicBezTo>
                  <a:cubicBezTo>
                    <a:pt x="7826" y="1208"/>
                    <a:pt x="7871" y="1202"/>
                    <a:pt x="7922" y="1202"/>
                  </a:cubicBezTo>
                  <a:cubicBezTo>
                    <a:pt x="7990" y="1202"/>
                    <a:pt x="8068" y="1213"/>
                    <a:pt x="8145" y="1223"/>
                  </a:cubicBezTo>
                  <a:cubicBezTo>
                    <a:pt x="8238" y="1238"/>
                    <a:pt x="8333" y="1254"/>
                    <a:pt x="8427" y="1254"/>
                  </a:cubicBezTo>
                  <a:cubicBezTo>
                    <a:pt x="8495" y="1254"/>
                    <a:pt x="8563" y="1246"/>
                    <a:pt x="8627" y="1223"/>
                  </a:cubicBezTo>
                  <a:cubicBezTo>
                    <a:pt x="8787" y="1169"/>
                    <a:pt x="8903" y="1053"/>
                    <a:pt x="9010" y="929"/>
                  </a:cubicBezTo>
                  <a:cubicBezTo>
                    <a:pt x="9108" y="830"/>
                    <a:pt x="9207" y="732"/>
                    <a:pt x="9296" y="714"/>
                  </a:cubicBezTo>
                  <a:cubicBezTo>
                    <a:pt x="9318" y="708"/>
                    <a:pt x="9341" y="705"/>
                    <a:pt x="9367" y="705"/>
                  </a:cubicBezTo>
                  <a:cubicBezTo>
                    <a:pt x="9446" y="705"/>
                    <a:pt x="9543" y="732"/>
                    <a:pt x="9644" y="759"/>
                  </a:cubicBezTo>
                  <a:cubicBezTo>
                    <a:pt x="9768" y="793"/>
                    <a:pt x="9891" y="833"/>
                    <a:pt x="10015" y="833"/>
                  </a:cubicBezTo>
                  <a:cubicBezTo>
                    <a:pt x="10052" y="833"/>
                    <a:pt x="10089" y="830"/>
                    <a:pt x="10125" y="821"/>
                  </a:cubicBezTo>
                  <a:cubicBezTo>
                    <a:pt x="10286" y="795"/>
                    <a:pt x="10420" y="688"/>
                    <a:pt x="10545" y="590"/>
                  </a:cubicBezTo>
                  <a:cubicBezTo>
                    <a:pt x="10652" y="500"/>
                    <a:pt x="10759" y="411"/>
                    <a:pt x="10857" y="402"/>
                  </a:cubicBezTo>
                  <a:cubicBezTo>
                    <a:pt x="10864" y="402"/>
                    <a:pt x="10870" y="401"/>
                    <a:pt x="10877" y="401"/>
                  </a:cubicBezTo>
                  <a:cubicBezTo>
                    <a:pt x="10965" y="401"/>
                    <a:pt x="11080" y="451"/>
                    <a:pt x="11196" y="500"/>
                  </a:cubicBezTo>
                  <a:cubicBezTo>
                    <a:pt x="11339" y="559"/>
                    <a:pt x="11482" y="626"/>
                    <a:pt x="11632" y="626"/>
                  </a:cubicBezTo>
                  <a:cubicBezTo>
                    <a:pt x="11641" y="626"/>
                    <a:pt x="11651" y="626"/>
                    <a:pt x="11660" y="625"/>
                  </a:cubicBezTo>
                  <a:cubicBezTo>
                    <a:pt x="11829" y="607"/>
                    <a:pt x="11972" y="527"/>
                    <a:pt x="12106" y="438"/>
                  </a:cubicBezTo>
                  <a:cubicBezTo>
                    <a:pt x="12231" y="367"/>
                    <a:pt x="12347" y="304"/>
                    <a:pt x="12436" y="304"/>
                  </a:cubicBezTo>
                  <a:close/>
                  <a:moveTo>
                    <a:pt x="12436" y="1"/>
                  </a:moveTo>
                  <a:cubicBezTo>
                    <a:pt x="12258" y="1"/>
                    <a:pt x="12097" y="99"/>
                    <a:pt x="11954" y="188"/>
                  </a:cubicBezTo>
                  <a:cubicBezTo>
                    <a:pt x="11838" y="259"/>
                    <a:pt x="11740" y="322"/>
                    <a:pt x="11642" y="322"/>
                  </a:cubicBezTo>
                  <a:cubicBezTo>
                    <a:pt x="11635" y="323"/>
                    <a:pt x="11629" y="323"/>
                    <a:pt x="11622" y="323"/>
                  </a:cubicBezTo>
                  <a:cubicBezTo>
                    <a:pt x="11536" y="323"/>
                    <a:pt x="11428" y="273"/>
                    <a:pt x="11312" y="224"/>
                  </a:cubicBezTo>
                  <a:cubicBezTo>
                    <a:pt x="11168" y="168"/>
                    <a:pt x="11025" y="105"/>
                    <a:pt x="10869" y="105"/>
                  </a:cubicBezTo>
                  <a:cubicBezTo>
                    <a:pt x="10850" y="105"/>
                    <a:pt x="10831" y="106"/>
                    <a:pt x="10812" y="108"/>
                  </a:cubicBezTo>
                  <a:cubicBezTo>
                    <a:pt x="10634" y="135"/>
                    <a:pt x="10500" y="242"/>
                    <a:pt x="10357" y="358"/>
                  </a:cubicBezTo>
                  <a:cubicBezTo>
                    <a:pt x="10259" y="438"/>
                    <a:pt x="10161" y="518"/>
                    <a:pt x="10072" y="527"/>
                  </a:cubicBezTo>
                  <a:cubicBezTo>
                    <a:pt x="10048" y="533"/>
                    <a:pt x="10024" y="536"/>
                    <a:pt x="9999" y="536"/>
                  </a:cubicBezTo>
                  <a:cubicBezTo>
                    <a:pt x="9917" y="536"/>
                    <a:pt x="9826" y="508"/>
                    <a:pt x="9724" y="474"/>
                  </a:cubicBezTo>
                  <a:cubicBezTo>
                    <a:pt x="9611" y="442"/>
                    <a:pt x="9490" y="407"/>
                    <a:pt x="9369" y="407"/>
                  </a:cubicBezTo>
                  <a:cubicBezTo>
                    <a:pt x="9317" y="407"/>
                    <a:pt x="9266" y="413"/>
                    <a:pt x="9215" y="429"/>
                  </a:cubicBezTo>
                  <a:cubicBezTo>
                    <a:pt x="9046" y="474"/>
                    <a:pt x="8921" y="598"/>
                    <a:pt x="8796" y="723"/>
                  </a:cubicBezTo>
                  <a:cubicBezTo>
                    <a:pt x="8707" y="821"/>
                    <a:pt x="8618" y="911"/>
                    <a:pt x="8537" y="937"/>
                  </a:cubicBezTo>
                  <a:cubicBezTo>
                    <a:pt x="8502" y="952"/>
                    <a:pt x="8460" y="957"/>
                    <a:pt x="8415" y="957"/>
                  </a:cubicBezTo>
                  <a:cubicBezTo>
                    <a:pt x="8347" y="957"/>
                    <a:pt x="8270" y="945"/>
                    <a:pt x="8190" y="929"/>
                  </a:cubicBezTo>
                  <a:cubicBezTo>
                    <a:pt x="8100" y="919"/>
                    <a:pt x="8008" y="907"/>
                    <a:pt x="7918" y="907"/>
                  </a:cubicBezTo>
                  <a:cubicBezTo>
                    <a:pt x="7837" y="907"/>
                    <a:pt x="7757" y="917"/>
                    <a:pt x="7681" y="946"/>
                  </a:cubicBezTo>
                  <a:cubicBezTo>
                    <a:pt x="7512" y="1018"/>
                    <a:pt x="7405" y="1160"/>
                    <a:pt x="7306" y="1303"/>
                  </a:cubicBezTo>
                  <a:cubicBezTo>
                    <a:pt x="7226" y="1410"/>
                    <a:pt x="7146" y="1508"/>
                    <a:pt x="7066" y="1553"/>
                  </a:cubicBezTo>
                  <a:cubicBezTo>
                    <a:pt x="6985" y="1589"/>
                    <a:pt x="6860" y="1589"/>
                    <a:pt x="6727" y="1589"/>
                  </a:cubicBezTo>
                  <a:cubicBezTo>
                    <a:pt x="6684" y="1587"/>
                    <a:pt x="6641" y="1585"/>
                    <a:pt x="6598" y="1585"/>
                  </a:cubicBezTo>
                  <a:cubicBezTo>
                    <a:pt x="6464" y="1585"/>
                    <a:pt x="6333" y="1601"/>
                    <a:pt x="6218" y="1669"/>
                  </a:cubicBezTo>
                  <a:cubicBezTo>
                    <a:pt x="6066" y="1758"/>
                    <a:pt x="5977" y="1919"/>
                    <a:pt x="5897" y="2070"/>
                  </a:cubicBezTo>
                  <a:cubicBezTo>
                    <a:pt x="5825" y="2186"/>
                    <a:pt x="5772" y="2293"/>
                    <a:pt x="5692" y="2347"/>
                  </a:cubicBezTo>
                  <a:cubicBezTo>
                    <a:pt x="5611" y="2401"/>
                    <a:pt x="5486" y="2409"/>
                    <a:pt x="5362" y="2427"/>
                  </a:cubicBezTo>
                  <a:cubicBezTo>
                    <a:pt x="5183" y="2445"/>
                    <a:pt x="5005" y="2463"/>
                    <a:pt x="4862" y="2570"/>
                  </a:cubicBezTo>
                  <a:cubicBezTo>
                    <a:pt x="4728" y="2686"/>
                    <a:pt x="4657" y="2847"/>
                    <a:pt x="4594" y="3016"/>
                  </a:cubicBezTo>
                  <a:cubicBezTo>
                    <a:pt x="4550" y="3132"/>
                    <a:pt x="4505" y="3257"/>
                    <a:pt x="4434" y="3310"/>
                  </a:cubicBezTo>
                  <a:cubicBezTo>
                    <a:pt x="4362" y="3373"/>
                    <a:pt x="4238" y="3409"/>
                    <a:pt x="4113" y="3435"/>
                  </a:cubicBezTo>
                  <a:cubicBezTo>
                    <a:pt x="3943" y="3480"/>
                    <a:pt x="3765" y="3525"/>
                    <a:pt x="3640" y="3649"/>
                  </a:cubicBezTo>
                  <a:cubicBezTo>
                    <a:pt x="3515" y="3774"/>
                    <a:pt x="3470" y="3944"/>
                    <a:pt x="3435" y="4113"/>
                  </a:cubicBezTo>
                  <a:cubicBezTo>
                    <a:pt x="3399" y="4247"/>
                    <a:pt x="3372" y="4363"/>
                    <a:pt x="3310" y="4435"/>
                  </a:cubicBezTo>
                  <a:cubicBezTo>
                    <a:pt x="3247" y="4506"/>
                    <a:pt x="3131" y="4550"/>
                    <a:pt x="3006" y="4604"/>
                  </a:cubicBezTo>
                  <a:cubicBezTo>
                    <a:pt x="2846" y="4666"/>
                    <a:pt x="2676" y="4729"/>
                    <a:pt x="2569" y="4872"/>
                  </a:cubicBezTo>
                  <a:cubicBezTo>
                    <a:pt x="2462" y="5014"/>
                    <a:pt x="2444" y="5193"/>
                    <a:pt x="2418" y="5362"/>
                  </a:cubicBezTo>
                  <a:cubicBezTo>
                    <a:pt x="2409" y="5496"/>
                    <a:pt x="2391" y="5621"/>
                    <a:pt x="2337" y="5692"/>
                  </a:cubicBezTo>
                  <a:cubicBezTo>
                    <a:pt x="2293" y="5773"/>
                    <a:pt x="2177" y="5835"/>
                    <a:pt x="2061" y="5898"/>
                  </a:cubicBezTo>
                  <a:cubicBezTo>
                    <a:pt x="1909" y="5978"/>
                    <a:pt x="1757" y="6067"/>
                    <a:pt x="1668" y="6219"/>
                  </a:cubicBezTo>
                  <a:cubicBezTo>
                    <a:pt x="1579" y="6379"/>
                    <a:pt x="1579" y="6558"/>
                    <a:pt x="1579" y="6727"/>
                  </a:cubicBezTo>
                  <a:cubicBezTo>
                    <a:pt x="1588" y="6861"/>
                    <a:pt x="1588" y="6986"/>
                    <a:pt x="1543" y="7075"/>
                  </a:cubicBezTo>
                  <a:cubicBezTo>
                    <a:pt x="1508" y="7155"/>
                    <a:pt x="1401" y="7227"/>
                    <a:pt x="1294" y="7307"/>
                  </a:cubicBezTo>
                  <a:cubicBezTo>
                    <a:pt x="1160" y="7414"/>
                    <a:pt x="1008" y="7521"/>
                    <a:pt x="946" y="7682"/>
                  </a:cubicBezTo>
                  <a:cubicBezTo>
                    <a:pt x="874" y="7842"/>
                    <a:pt x="901" y="8021"/>
                    <a:pt x="928" y="8190"/>
                  </a:cubicBezTo>
                  <a:cubicBezTo>
                    <a:pt x="946" y="8324"/>
                    <a:pt x="964" y="8449"/>
                    <a:pt x="937" y="8538"/>
                  </a:cubicBezTo>
                  <a:cubicBezTo>
                    <a:pt x="910" y="8627"/>
                    <a:pt x="821" y="8717"/>
                    <a:pt x="723" y="8806"/>
                  </a:cubicBezTo>
                  <a:cubicBezTo>
                    <a:pt x="598" y="8922"/>
                    <a:pt x="464" y="9047"/>
                    <a:pt x="419" y="9225"/>
                  </a:cubicBezTo>
                  <a:cubicBezTo>
                    <a:pt x="375" y="9395"/>
                    <a:pt x="428" y="9564"/>
                    <a:pt x="473" y="9734"/>
                  </a:cubicBezTo>
                  <a:cubicBezTo>
                    <a:pt x="509" y="9858"/>
                    <a:pt x="544" y="9983"/>
                    <a:pt x="526" y="10073"/>
                  </a:cubicBezTo>
                  <a:cubicBezTo>
                    <a:pt x="509" y="10162"/>
                    <a:pt x="428" y="10260"/>
                    <a:pt x="348" y="10367"/>
                  </a:cubicBezTo>
                  <a:cubicBezTo>
                    <a:pt x="241" y="10501"/>
                    <a:pt x="125" y="10644"/>
                    <a:pt x="107" y="10822"/>
                  </a:cubicBezTo>
                  <a:cubicBezTo>
                    <a:pt x="80" y="10991"/>
                    <a:pt x="152" y="11161"/>
                    <a:pt x="223" y="11322"/>
                  </a:cubicBezTo>
                  <a:cubicBezTo>
                    <a:pt x="277" y="11437"/>
                    <a:pt x="330" y="11553"/>
                    <a:pt x="321" y="11652"/>
                  </a:cubicBezTo>
                  <a:cubicBezTo>
                    <a:pt x="312" y="11741"/>
                    <a:pt x="250" y="11848"/>
                    <a:pt x="178" y="11964"/>
                  </a:cubicBezTo>
                  <a:cubicBezTo>
                    <a:pt x="98" y="12107"/>
                    <a:pt x="0" y="12267"/>
                    <a:pt x="0" y="12446"/>
                  </a:cubicBezTo>
                  <a:cubicBezTo>
                    <a:pt x="0" y="12624"/>
                    <a:pt x="98" y="12785"/>
                    <a:pt x="178" y="12927"/>
                  </a:cubicBezTo>
                  <a:cubicBezTo>
                    <a:pt x="250" y="13043"/>
                    <a:pt x="312" y="13150"/>
                    <a:pt x="321" y="13240"/>
                  </a:cubicBezTo>
                  <a:cubicBezTo>
                    <a:pt x="330" y="13329"/>
                    <a:pt x="277" y="13445"/>
                    <a:pt x="223" y="13570"/>
                  </a:cubicBezTo>
                  <a:cubicBezTo>
                    <a:pt x="152" y="13730"/>
                    <a:pt x="80" y="13891"/>
                    <a:pt x="107" y="14069"/>
                  </a:cubicBezTo>
                  <a:cubicBezTo>
                    <a:pt x="125" y="14248"/>
                    <a:pt x="241" y="14390"/>
                    <a:pt x="348" y="14524"/>
                  </a:cubicBezTo>
                  <a:cubicBezTo>
                    <a:pt x="428" y="14622"/>
                    <a:pt x="509" y="14720"/>
                    <a:pt x="526" y="14810"/>
                  </a:cubicBezTo>
                  <a:cubicBezTo>
                    <a:pt x="544" y="14908"/>
                    <a:pt x="509" y="15024"/>
                    <a:pt x="473" y="15158"/>
                  </a:cubicBezTo>
                  <a:cubicBezTo>
                    <a:pt x="428" y="15318"/>
                    <a:pt x="375" y="15497"/>
                    <a:pt x="419" y="15666"/>
                  </a:cubicBezTo>
                  <a:cubicBezTo>
                    <a:pt x="464" y="15836"/>
                    <a:pt x="598" y="15960"/>
                    <a:pt x="723" y="16085"/>
                  </a:cubicBezTo>
                  <a:cubicBezTo>
                    <a:pt x="821" y="16175"/>
                    <a:pt x="910" y="16264"/>
                    <a:pt x="937" y="16353"/>
                  </a:cubicBezTo>
                  <a:cubicBezTo>
                    <a:pt x="964" y="16433"/>
                    <a:pt x="946" y="16558"/>
                    <a:pt x="928" y="16692"/>
                  </a:cubicBezTo>
                  <a:cubicBezTo>
                    <a:pt x="901" y="16861"/>
                    <a:pt x="874" y="17040"/>
                    <a:pt x="946" y="17209"/>
                  </a:cubicBezTo>
                  <a:cubicBezTo>
                    <a:pt x="1008" y="17370"/>
                    <a:pt x="1160" y="17477"/>
                    <a:pt x="1294" y="17584"/>
                  </a:cubicBezTo>
                  <a:cubicBezTo>
                    <a:pt x="1401" y="17655"/>
                    <a:pt x="1508" y="17736"/>
                    <a:pt x="1543" y="17816"/>
                  </a:cubicBezTo>
                  <a:cubicBezTo>
                    <a:pt x="1588" y="17896"/>
                    <a:pt x="1588" y="18021"/>
                    <a:pt x="1579" y="18155"/>
                  </a:cubicBezTo>
                  <a:cubicBezTo>
                    <a:pt x="1579" y="18333"/>
                    <a:pt x="1579" y="18512"/>
                    <a:pt x="1659" y="18663"/>
                  </a:cubicBezTo>
                  <a:cubicBezTo>
                    <a:pt x="1749" y="18815"/>
                    <a:pt x="1909" y="18904"/>
                    <a:pt x="2061" y="18994"/>
                  </a:cubicBezTo>
                  <a:cubicBezTo>
                    <a:pt x="2177" y="19056"/>
                    <a:pt x="2293" y="19118"/>
                    <a:pt x="2337" y="19190"/>
                  </a:cubicBezTo>
                  <a:cubicBezTo>
                    <a:pt x="2391" y="19270"/>
                    <a:pt x="2409" y="19395"/>
                    <a:pt x="2418" y="19529"/>
                  </a:cubicBezTo>
                  <a:cubicBezTo>
                    <a:pt x="2444" y="19698"/>
                    <a:pt x="2462" y="19877"/>
                    <a:pt x="2569" y="20019"/>
                  </a:cubicBezTo>
                  <a:cubicBezTo>
                    <a:pt x="2676" y="20162"/>
                    <a:pt x="2846" y="20225"/>
                    <a:pt x="3006" y="20287"/>
                  </a:cubicBezTo>
                  <a:cubicBezTo>
                    <a:pt x="3131" y="20332"/>
                    <a:pt x="3247" y="20385"/>
                    <a:pt x="3310" y="20448"/>
                  </a:cubicBezTo>
                  <a:cubicBezTo>
                    <a:pt x="3372" y="20519"/>
                    <a:pt x="3399" y="20644"/>
                    <a:pt x="3435" y="20769"/>
                  </a:cubicBezTo>
                  <a:cubicBezTo>
                    <a:pt x="3470" y="20938"/>
                    <a:pt x="3515" y="21117"/>
                    <a:pt x="3640" y="21242"/>
                  </a:cubicBezTo>
                  <a:cubicBezTo>
                    <a:pt x="3765" y="21367"/>
                    <a:pt x="3943" y="21411"/>
                    <a:pt x="4113" y="21447"/>
                  </a:cubicBezTo>
                  <a:cubicBezTo>
                    <a:pt x="4238" y="21483"/>
                    <a:pt x="4362" y="21509"/>
                    <a:pt x="4434" y="21572"/>
                  </a:cubicBezTo>
                  <a:cubicBezTo>
                    <a:pt x="4505" y="21634"/>
                    <a:pt x="4550" y="21750"/>
                    <a:pt x="4594" y="21875"/>
                  </a:cubicBezTo>
                  <a:cubicBezTo>
                    <a:pt x="4657" y="22036"/>
                    <a:pt x="4728" y="22205"/>
                    <a:pt x="4862" y="22312"/>
                  </a:cubicBezTo>
                  <a:cubicBezTo>
                    <a:pt x="5005" y="22419"/>
                    <a:pt x="5183" y="22446"/>
                    <a:pt x="5362" y="22464"/>
                  </a:cubicBezTo>
                  <a:cubicBezTo>
                    <a:pt x="5486" y="22473"/>
                    <a:pt x="5611" y="22491"/>
                    <a:pt x="5692" y="22544"/>
                  </a:cubicBezTo>
                  <a:cubicBezTo>
                    <a:pt x="5772" y="22598"/>
                    <a:pt x="5825" y="22705"/>
                    <a:pt x="5897" y="22821"/>
                  </a:cubicBezTo>
                  <a:cubicBezTo>
                    <a:pt x="5977" y="22972"/>
                    <a:pt x="6066" y="23133"/>
                    <a:pt x="6218" y="23222"/>
                  </a:cubicBezTo>
                  <a:cubicBezTo>
                    <a:pt x="6344" y="23296"/>
                    <a:pt x="6489" y="23303"/>
                    <a:pt x="6637" y="23303"/>
                  </a:cubicBezTo>
                  <a:cubicBezTo>
                    <a:pt x="6667" y="23303"/>
                    <a:pt x="6697" y="23302"/>
                    <a:pt x="6727" y="23302"/>
                  </a:cubicBezTo>
                  <a:cubicBezTo>
                    <a:pt x="6765" y="23302"/>
                    <a:pt x="6802" y="23302"/>
                    <a:pt x="6838" y="23302"/>
                  </a:cubicBezTo>
                  <a:cubicBezTo>
                    <a:pt x="6928" y="23302"/>
                    <a:pt x="7008" y="23306"/>
                    <a:pt x="7066" y="23338"/>
                  </a:cubicBezTo>
                  <a:cubicBezTo>
                    <a:pt x="7146" y="23383"/>
                    <a:pt x="7226" y="23481"/>
                    <a:pt x="7306" y="23588"/>
                  </a:cubicBezTo>
                  <a:cubicBezTo>
                    <a:pt x="7405" y="23731"/>
                    <a:pt x="7512" y="23873"/>
                    <a:pt x="7681" y="23936"/>
                  </a:cubicBezTo>
                  <a:cubicBezTo>
                    <a:pt x="7758" y="23970"/>
                    <a:pt x="7839" y="23982"/>
                    <a:pt x="7921" y="23982"/>
                  </a:cubicBezTo>
                  <a:cubicBezTo>
                    <a:pt x="8010" y="23982"/>
                    <a:pt x="8101" y="23968"/>
                    <a:pt x="8190" y="23954"/>
                  </a:cubicBezTo>
                  <a:cubicBezTo>
                    <a:pt x="8274" y="23942"/>
                    <a:pt x="8355" y="23931"/>
                    <a:pt x="8426" y="23931"/>
                  </a:cubicBezTo>
                  <a:cubicBezTo>
                    <a:pt x="8467" y="23931"/>
                    <a:pt x="8505" y="23935"/>
                    <a:pt x="8537" y="23945"/>
                  </a:cubicBezTo>
                  <a:cubicBezTo>
                    <a:pt x="8618" y="23971"/>
                    <a:pt x="8707" y="24070"/>
                    <a:pt x="8796" y="24159"/>
                  </a:cubicBezTo>
                  <a:cubicBezTo>
                    <a:pt x="8921" y="24284"/>
                    <a:pt x="9046" y="24418"/>
                    <a:pt x="9215" y="24462"/>
                  </a:cubicBezTo>
                  <a:cubicBezTo>
                    <a:pt x="9264" y="24475"/>
                    <a:pt x="9314" y="24480"/>
                    <a:pt x="9363" y="24480"/>
                  </a:cubicBezTo>
                  <a:cubicBezTo>
                    <a:pt x="9486" y="24480"/>
                    <a:pt x="9609" y="24447"/>
                    <a:pt x="9724" y="24409"/>
                  </a:cubicBezTo>
                  <a:cubicBezTo>
                    <a:pt x="9833" y="24379"/>
                    <a:pt x="9931" y="24350"/>
                    <a:pt x="10016" y="24350"/>
                  </a:cubicBezTo>
                  <a:cubicBezTo>
                    <a:pt x="10035" y="24350"/>
                    <a:pt x="10054" y="24352"/>
                    <a:pt x="10072" y="24355"/>
                  </a:cubicBezTo>
                  <a:cubicBezTo>
                    <a:pt x="10161" y="24373"/>
                    <a:pt x="10259" y="24453"/>
                    <a:pt x="10357" y="24534"/>
                  </a:cubicBezTo>
                  <a:cubicBezTo>
                    <a:pt x="10500" y="24641"/>
                    <a:pt x="10634" y="24757"/>
                    <a:pt x="10812" y="24783"/>
                  </a:cubicBezTo>
                  <a:cubicBezTo>
                    <a:pt x="10831" y="24785"/>
                    <a:pt x="10850" y="24786"/>
                    <a:pt x="10868" y="24786"/>
                  </a:cubicBezTo>
                  <a:cubicBezTo>
                    <a:pt x="11025" y="24786"/>
                    <a:pt x="11168" y="24722"/>
                    <a:pt x="11312" y="24658"/>
                  </a:cubicBezTo>
                  <a:cubicBezTo>
                    <a:pt x="11437" y="24605"/>
                    <a:pt x="11553" y="24560"/>
                    <a:pt x="11642" y="24560"/>
                  </a:cubicBezTo>
                  <a:cubicBezTo>
                    <a:pt x="11740" y="24569"/>
                    <a:pt x="11838" y="24632"/>
                    <a:pt x="11954" y="24703"/>
                  </a:cubicBezTo>
                  <a:cubicBezTo>
                    <a:pt x="12097" y="24783"/>
                    <a:pt x="12258" y="24881"/>
                    <a:pt x="12436" y="24881"/>
                  </a:cubicBezTo>
                  <a:cubicBezTo>
                    <a:pt x="12614" y="24881"/>
                    <a:pt x="12784" y="24783"/>
                    <a:pt x="12927" y="24703"/>
                  </a:cubicBezTo>
                  <a:cubicBezTo>
                    <a:pt x="13034" y="24632"/>
                    <a:pt x="13141" y="24569"/>
                    <a:pt x="13230" y="24560"/>
                  </a:cubicBezTo>
                  <a:cubicBezTo>
                    <a:pt x="13328" y="24560"/>
                    <a:pt x="13444" y="24605"/>
                    <a:pt x="13569" y="24658"/>
                  </a:cubicBezTo>
                  <a:cubicBezTo>
                    <a:pt x="13705" y="24722"/>
                    <a:pt x="13855" y="24786"/>
                    <a:pt x="14006" y="24786"/>
                  </a:cubicBezTo>
                  <a:cubicBezTo>
                    <a:pt x="14024" y="24786"/>
                    <a:pt x="14042" y="24785"/>
                    <a:pt x="14060" y="24783"/>
                  </a:cubicBezTo>
                  <a:cubicBezTo>
                    <a:pt x="14238" y="24757"/>
                    <a:pt x="14381" y="24641"/>
                    <a:pt x="14515" y="24534"/>
                  </a:cubicBezTo>
                  <a:cubicBezTo>
                    <a:pt x="14622" y="24453"/>
                    <a:pt x="14720" y="24373"/>
                    <a:pt x="14809" y="24355"/>
                  </a:cubicBezTo>
                  <a:cubicBezTo>
                    <a:pt x="14825" y="24352"/>
                    <a:pt x="14843" y="24350"/>
                    <a:pt x="14861" y="24350"/>
                  </a:cubicBezTo>
                  <a:cubicBezTo>
                    <a:pt x="14944" y="24350"/>
                    <a:pt x="15046" y="24379"/>
                    <a:pt x="15148" y="24409"/>
                  </a:cubicBezTo>
                  <a:cubicBezTo>
                    <a:pt x="15269" y="24447"/>
                    <a:pt x="15390" y="24480"/>
                    <a:pt x="15510" y="24480"/>
                  </a:cubicBezTo>
                  <a:cubicBezTo>
                    <a:pt x="15559" y="24480"/>
                    <a:pt x="15608" y="24475"/>
                    <a:pt x="15656" y="24462"/>
                  </a:cubicBezTo>
                  <a:cubicBezTo>
                    <a:pt x="15835" y="24418"/>
                    <a:pt x="15960" y="24284"/>
                    <a:pt x="16076" y="24159"/>
                  </a:cubicBezTo>
                  <a:cubicBezTo>
                    <a:pt x="16174" y="24070"/>
                    <a:pt x="16254" y="23971"/>
                    <a:pt x="16343" y="23945"/>
                  </a:cubicBezTo>
                  <a:cubicBezTo>
                    <a:pt x="16376" y="23935"/>
                    <a:pt x="16414" y="23931"/>
                    <a:pt x="16455" y="23931"/>
                  </a:cubicBezTo>
                  <a:cubicBezTo>
                    <a:pt x="16526" y="23931"/>
                    <a:pt x="16607" y="23942"/>
                    <a:pt x="16691" y="23954"/>
                  </a:cubicBezTo>
                  <a:cubicBezTo>
                    <a:pt x="16784" y="23968"/>
                    <a:pt x="16880" y="23983"/>
                    <a:pt x="16973" y="23983"/>
                  </a:cubicBezTo>
                  <a:cubicBezTo>
                    <a:pt x="17051" y="23983"/>
                    <a:pt x="17127" y="23973"/>
                    <a:pt x="17200" y="23945"/>
                  </a:cubicBezTo>
                  <a:cubicBezTo>
                    <a:pt x="17369" y="23873"/>
                    <a:pt x="17476" y="23731"/>
                    <a:pt x="17574" y="23588"/>
                  </a:cubicBezTo>
                  <a:cubicBezTo>
                    <a:pt x="17655" y="23481"/>
                    <a:pt x="17726" y="23383"/>
                    <a:pt x="17815" y="23338"/>
                  </a:cubicBezTo>
                  <a:cubicBezTo>
                    <a:pt x="17873" y="23306"/>
                    <a:pt x="17953" y="23302"/>
                    <a:pt x="18043" y="23302"/>
                  </a:cubicBezTo>
                  <a:cubicBezTo>
                    <a:pt x="18079" y="23302"/>
                    <a:pt x="18116" y="23302"/>
                    <a:pt x="18154" y="23302"/>
                  </a:cubicBezTo>
                  <a:cubicBezTo>
                    <a:pt x="18183" y="23302"/>
                    <a:pt x="18211" y="23303"/>
                    <a:pt x="18240" y="23303"/>
                  </a:cubicBezTo>
                  <a:cubicBezTo>
                    <a:pt x="18385" y="23303"/>
                    <a:pt x="18536" y="23296"/>
                    <a:pt x="18663" y="23222"/>
                  </a:cubicBezTo>
                  <a:cubicBezTo>
                    <a:pt x="18815" y="23133"/>
                    <a:pt x="18904" y="22972"/>
                    <a:pt x="18984" y="22821"/>
                  </a:cubicBezTo>
                  <a:cubicBezTo>
                    <a:pt x="19046" y="22705"/>
                    <a:pt x="19109" y="22598"/>
                    <a:pt x="19189" y="22544"/>
                  </a:cubicBezTo>
                  <a:cubicBezTo>
                    <a:pt x="19261" y="22491"/>
                    <a:pt x="19385" y="22473"/>
                    <a:pt x="19519" y="22464"/>
                  </a:cubicBezTo>
                  <a:cubicBezTo>
                    <a:pt x="19698" y="22446"/>
                    <a:pt x="19876" y="22419"/>
                    <a:pt x="20010" y="22312"/>
                  </a:cubicBezTo>
                  <a:cubicBezTo>
                    <a:pt x="20153" y="22205"/>
                    <a:pt x="20215" y="22036"/>
                    <a:pt x="20286" y="21875"/>
                  </a:cubicBezTo>
                  <a:cubicBezTo>
                    <a:pt x="20331" y="21750"/>
                    <a:pt x="20376" y="21634"/>
                    <a:pt x="20447" y="21572"/>
                  </a:cubicBezTo>
                  <a:cubicBezTo>
                    <a:pt x="20518" y="21509"/>
                    <a:pt x="20634" y="21483"/>
                    <a:pt x="20768" y="21456"/>
                  </a:cubicBezTo>
                  <a:cubicBezTo>
                    <a:pt x="20938" y="21411"/>
                    <a:pt x="21107" y="21367"/>
                    <a:pt x="21232" y="21242"/>
                  </a:cubicBezTo>
                  <a:cubicBezTo>
                    <a:pt x="21357" y="21117"/>
                    <a:pt x="21402" y="20938"/>
                    <a:pt x="21446" y="20769"/>
                  </a:cubicBezTo>
                  <a:cubicBezTo>
                    <a:pt x="21482" y="20644"/>
                    <a:pt x="21509" y="20519"/>
                    <a:pt x="21571" y="20448"/>
                  </a:cubicBezTo>
                  <a:cubicBezTo>
                    <a:pt x="21634" y="20385"/>
                    <a:pt x="21750" y="20332"/>
                    <a:pt x="21874" y="20287"/>
                  </a:cubicBezTo>
                  <a:cubicBezTo>
                    <a:pt x="22035" y="20225"/>
                    <a:pt x="22205" y="20162"/>
                    <a:pt x="22312" y="20019"/>
                  </a:cubicBezTo>
                  <a:cubicBezTo>
                    <a:pt x="22419" y="19877"/>
                    <a:pt x="22436" y="19698"/>
                    <a:pt x="22454" y="19529"/>
                  </a:cubicBezTo>
                  <a:cubicBezTo>
                    <a:pt x="22472" y="19395"/>
                    <a:pt x="22490" y="19270"/>
                    <a:pt x="22535" y="19190"/>
                  </a:cubicBezTo>
                  <a:cubicBezTo>
                    <a:pt x="22588" y="19118"/>
                    <a:pt x="22695" y="19056"/>
                    <a:pt x="22811" y="18994"/>
                  </a:cubicBezTo>
                  <a:cubicBezTo>
                    <a:pt x="22972" y="18904"/>
                    <a:pt x="23123" y="18815"/>
                    <a:pt x="23213" y="18663"/>
                  </a:cubicBezTo>
                  <a:cubicBezTo>
                    <a:pt x="23302" y="18512"/>
                    <a:pt x="23302" y="18333"/>
                    <a:pt x="23293" y="18155"/>
                  </a:cubicBezTo>
                  <a:cubicBezTo>
                    <a:pt x="23293" y="18021"/>
                    <a:pt x="23293" y="17896"/>
                    <a:pt x="23329" y="17816"/>
                  </a:cubicBezTo>
                  <a:cubicBezTo>
                    <a:pt x="23373" y="17736"/>
                    <a:pt x="23471" y="17655"/>
                    <a:pt x="23578" y="17584"/>
                  </a:cubicBezTo>
                  <a:cubicBezTo>
                    <a:pt x="23721" y="17477"/>
                    <a:pt x="23864" y="17370"/>
                    <a:pt x="23935" y="17209"/>
                  </a:cubicBezTo>
                  <a:cubicBezTo>
                    <a:pt x="24007" y="17040"/>
                    <a:pt x="23980" y="16861"/>
                    <a:pt x="23953" y="16692"/>
                  </a:cubicBezTo>
                  <a:cubicBezTo>
                    <a:pt x="23926" y="16558"/>
                    <a:pt x="23908" y="16433"/>
                    <a:pt x="23944" y="16353"/>
                  </a:cubicBezTo>
                  <a:cubicBezTo>
                    <a:pt x="23971" y="16264"/>
                    <a:pt x="24060" y="16175"/>
                    <a:pt x="24158" y="16085"/>
                  </a:cubicBezTo>
                  <a:cubicBezTo>
                    <a:pt x="24283" y="15960"/>
                    <a:pt x="24408" y="15836"/>
                    <a:pt x="24462" y="15666"/>
                  </a:cubicBezTo>
                  <a:cubicBezTo>
                    <a:pt x="24506" y="15497"/>
                    <a:pt x="24453" y="15318"/>
                    <a:pt x="24408" y="15158"/>
                  </a:cubicBezTo>
                  <a:cubicBezTo>
                    <a:pt x="24372" y="15024"/>
                    <a:pt x="24337" y="14908"/>
                    <a:pt x="24354" y="14810"/>
                  </a:cubicBezTo>
                  <a:cubicBezTo>
                    <a:pt x="24372" y="14720"/>
                    <a:pt x="24444" y="14622"/>
                    <a:pt x="24533" y="14524"/>
                  </a:cubicBezTo>
                  <a:cubicBezTo>
                    <a:pt x="24640" y="14390"/>
                    <a:pt x="24747" y="14248"/>
                    <a:pt x="24774" y="14069"/>
                  </a:cubicBezTo>
                  <a:cubicBezTo>
                    <a:pt x="24801" y="13891"/>
                    <a:pt x="24729" y="13730"/>
                    <a:pt x="24658" y="13570"/>
                  </a:cubicBezTo>
                  <a:cubicBezTo>
                    <a:pt x="24604" y="13445"/>
                    <a:pt x="24551" y="13329"/>
                    <a:pt x="24560" y="13240"/>
                  </a:cubicBezTo>
                  <a:cubicBezTo>
                    <a:pt x="24560" y="13150"/>
                    <a:pt x="24631" y="13043"/>
                    <a:pt x="24693" y="12927"/>
                  </a:cubicBezTo>
                  <a:cubicBezTo>
                    <a:pt x="24783" y="12785"/>
                    <a:pt x="24881" y="12624"/>
                    <a:pt x="24881" y="12446"/>
                  </a:cubicBezTo>
                  <a:cubicBezTo>
                    <a:pt x="24881" y="12267"/>
                    <a:pt x="24783" y="12107"/>
                    <a:pt x="24693" y="11964"/>
                  </a:cubicBezTo>
                  <a:cubicBezTo>
                    <a:pt x="24631" y="11848"/>
                    <a:pt x="24560" y="11741"/>
                    <a:pt x="24560" y="11652"/>
                  </a:cubicBezTo>
                  <a:cubicBezTo>
                    <a:pt x="24551" y="11553"/>
                    <a:pt x="24604" y="11437"/>
                    <a:pt x="24658" y="11322"/>
                  </a:cubicBezTo>
                  <a:cubicBezTo>
                    <a:pt x="24729" y="11161"/>
                    <a:pt x="24801" y="10991"/>
                    <a:pt x="24774" y="10822"/>
                  </a:cubicBezTo>
                  <a:cubicBezTo>
                    <a:pt x="24747" y="10644"/>
                    <a:pt x="24640" y="10501"/>
                    <a:pt x="24533" y="10367"/>
                  </a:cubicBezTo>
                  <a:cubicBezTo>
                    <a:pt x="24444" y="10260"/>
                    <a:pt x="24372" y="10162"/>
                    <a:pt x="24354" y="10073"/>
                  </a:cubicBezTo>
                  <a:cubicBezTo>
                    <a:pt x="24337" y="9983"/>
                    <a:pt x="24372" y="9858"/>
                    <a:pt x="24408" y="9734"/>
                  </a:cubicBezTo>
                  <a:cubicBezTo>
                    <a:pt x="24453" y="9564"/>
                    <a:pt x="24506" y="9395"/>
                    <a:pt x="24462" y="9225"/>
                  </a:cubicBezTo>
                  <a:cubicBezTo>
                    <a:pt x="24417" y="9047"/>
                    <a:pt x="24283" y="8922"/>
                    <a:pt x="24158" y="8806"/>
                  </a:cubicBezTo>
                  <a:cubicBezTo>
                    <a:pt x="24060" y="8717"/>
                    <a:pt x="23971" y="8627"/>
                    <a:pt x="23944" y="8538"/>
                  </a:cubicBezTo>
                  <a:cubicBezTo>
                    <a:pt x="23908" y="8449"/>
                    <a:pt x="23926" y="8324"/>
                    <a:pt x="23953" y="8199"/>
                  </a:cubicBezTo>
                  <a:cubicBezTo>
                    <a:pt x="23980" y="8021"/>
                    <a:pt x="24007" y="7842"/>
                    <a:pt x="23935" y="7682"/>
                  </a:cubicBezTo>
                  <a:cubicBezTo>
                    <a:pt x="23864" y="7521"/>
                    <a:pt x="23721" y="7414"/>
                    <a:pt x="23578" y="7307"/>
                  </a:cubicBezTo>
                  <a:cubicBezTo>
                    <a:pt x="23471" y="7227"/>
                    <a:pt x="23373" y="7155"/>
                    <a:pt x="23337" y="7075"/>
                  </a:cubicBezTo>
                  <a:cubicBezTo>
                    <a:pt x="23293" y="6986"/>
                    <a:pt x="23293" y="6861"/>
                    <a:pt x="23293" y="6727"/>
                  </a:cubicBezTo>
                  <a:cubicBezTo>
                    <a:pt x="23302" y="6558"/>
                    <a:pt x="23302" y="6379"/>
                    <a:pt x="23213" y="6219"/>
                  </a:cubicBezTo>
                  <a:cubicBezTo>
                    <a:pt x="23123" y="6067"/>
                    <a:pt x="22972" y="5978"/>
                    <a:pt x="22811" y="5898"/>
                  </a:cubicBezTo>
                  <a:cubicBezTo>
                    <a:pt x="22695" y="5835"/>
                    <a:pt x="22588" y="5773"/>
                    <a:pt x="22535" y="5701"/>
                  </a:cubicBezTo>
                  <a:cubicBezTo>
                    <a:pt x="22490" y="5621"/>
                    <a:pt x="22472" y="5496"/>
                    <a:pt x="22454" y="5362"/>
                  </a:cubicBezTo>
                  <a:cubicBezTo>
                    <a:pt x="22436" y="5193"/>
                    <a:pt x="22419" y="5014"/>
                    <a:pt x="22312" y="4872"/>
                  </a:cubicBezTo>
                  <a:cubicBezTo>
                    <a:pt x="22205" y="4729"/>
                    <a:pt x="22035" y="4666"/>
                    <a:pt x="21874" y="4604"/>
                  </a:cubicBezTo>
                  <a:cubicBezTo>
                    <a:pt x="21750" y="4550"/>
                    <a:pt x="21634" y="4506"/>
                    <a:pt x="21571" y="4435"/>
                  </a:cubicBezTo>
                  <a:cubicBezTo>
                    <a:pt x="21509" y="4372"/>
                    <a:pt x="21482" y="4247"/>
                    <a:pt x="21446" y="4113"/>
                  </a:cubicBezTo>
                  <a:cubicBezTo>
                    <a:pt x="21402" y="3944"/>
                    <a:pt x="21366" y="3774"/>
                    <a:pt x="21232" y="3649"/>
                  </a:cubicBezTo>
                  <a:cubicBezTo>
                    <a:pt x="21107" y="3525"/>
                    <a:pt x="20938" y="3480"/>
                    <a:pt x="20768" y="3435"/>
                  </a:cubicBezTo>
                  <a:cubicBezTo>
                    <a:pt x="20634" y="3409"/>
                    <a:pt x="20518" y="3373"/>
                    <a:pt x="20447" y="3310"/>
                  </a:cubicBezTo>
                  <a:cubicBezTo>
                    <a:pt x="20376" y="3257"/>
                    <a:pt x="20331" y="3132"/>
                    <a:pt x="20286" y="3016"/>
                  </a:cubicBezTo>
                  <a:cubicBezTo>
                    <a:pt x="20215" y="2847"/>
                    <a:pt x="20153" y="2686"/>
                    <a:pt x="20010" y="2570"/>
                  </a:cubicBezTo>
                  <a:cubicBezTo>
                    <a:pt x="19876" y="2463"/>
                    <a:pt x="19698" y="2445"/>
                    <a:pt x="19519" y="2427"/>
                  </a:cubicBezTo>
                  <a:cubicBezTo>
                    <a:pt x="19385" y="2409"/>
                    <a:pt x="19261" y="2401"/>
                    <a:pt x="19189" y="2347"/>
                  </a:cubicBezTo>
                  <a:cubicBezTo>
                    <a:pt x="19109" y="2293"/>
                    <a:pt x="19046" y="2186"/>
                    <a:pt x="18984" y="2070"/>
                  </a:cubicBezTo>
                  <a:cubicBezTo>
                    <a:pt x="18904" y="1919"/>
                    <a:pt x="18815" y="1758"/>
                    <a:pt x="18663" y="1669"/>
                  </a:cubicBezTo>
                  <a:cubicBezTo>
                    <a:pt x="18548" y="1601"/>
                    <a:pt x="18412" y="1585"/>
                    <a:pt x="18279" y="1585"/>
                  </a:cubicBezTo>
                  <a:cubicBezTo>
                    <a:pt x="18237" y="1585"/>
                    <a:pt x="18195" y="1587"/>
                    <a:pt x="18154" y="1589"/>
                  </a:cubicBezTo>
                  <a:cubicBezTo>
                    <a:pt x="18021" y="1589"/>
                    <a:pt x="17896" y="1589"/>
                    <a:pt x="17815" y="1553"/>
                  </a:cubicBezTo>
                  <a:cubicBezTo>
                    <a:pt x="17726" y="1508"/>
                    <a:pt x="17655" y="1410"/>
                    <a:pt x="17574" y="1303"/>
                  </a:cubicBezTo>
                  <a:cubicBezTo>
                    <a:pt x="17476" y="1160"/>
                    <a:pt x="17369" y="1018"/>
                    <a:pt x="17200" y="946"/>
                  </a:cubicBezTo>
                  <a:cubicBezTo>
                    <a:pt x="17124" y="917"/>
                    <a:pt x="17044" y="907"/>
                    <a:pt x="16963" y="907"/>
                  </a:cubicBezTo>
                  <a:cubicBezTo>
                    <a:pt x="16872" y="907"/>
                    <a:pt x="16781" y="919"/>
                    <a:pt x="16691" y="929"/>
                  </a:cubicBezTo>
                  <a:cubicBezTo>
                    <a:pt x="16611" y="945"/>
                    <a:pt x="16534" y="957"/>
                    <a:pt x="16466" y="957"/>
                  </a:cubicBezTo>
                  <a:cubicBezTo>
                    <a:pt x="16420" y="957"/>
                    <a:pt x="16379" y="952"/>
                    <a:pt x="16343" y="937"/>
                  </a:cubicBezTo>
                  <a:cubicBezTo>
                    <a:pt x="16254" y="911"/>
                    <a:pt x="16174" y="821"/>
                    <a:pt x="16076" y="723"/>
                  </a:cubicBezTo>
                  <a:cubicBezTo>
                    <a:pt x="15960" y="598"/>
                    <a:pt x="15835" y="474"/>
                    <a:pt x="15656" y="429"/>
                  </a:cubicBezTo>
                  <a:cubicBezTo>
                    <a:pt x="15606" y="413"/>
                    <a:pt x="15555" y="407"/>
                    <a:pt x="15505" y="407"/>
                  </a:cubicBezTo>
                  <a:cubicBezTo>
                    <a:pt x="15386" y="407"/>
                    <a:pt x="15267" y="442"/>
                    <a:pt x="15148" y="474"/>
                  </a:cubicBezTo>
                  <a:cubicBezTo>
                    <a:pt x="15053" y="508"/>
                    <a:pt x="14958" y="536"/>
                    <a:pt x="14878" y="536"/>
                  </a:cubicBezTo>
                  <a:cubicBezTo>
                    <a:pt x="14854" y="536"/>
                    <a:pt x="14830" y="533"/>
                    <a:pt x="14809" y="527"/>
                  </a:cubicBezTo>
                  <a:cubicBezTo>
                    <a:pt x="14720" y="518"/>
                    <a:pt x="14622" y="438"/>
                    <a:pt x="14515" y="358"/>
                  </a:cubicBezTo>
                  <a:cubicBezTo>
                    <a:pt x="14381" y="242"/>
                    <a:pt x="14238" y="135"/>
                    <a:pt x="14060" y="108"/>
                  </a:cubicBezTo>
                  <a:cubicBezTo>
                    <a:pt x="14042" y="106"/>
                    <a:pt x="14024" y="105"/>
                    <a:pt x="14006" y="105"/>
                  </a:cubicBezTo>
                  <a:cubicBezTo>
                    <a:pt x="13854" y="105"/>
                    <a:pt x="13704" y="168"/>
                    <a:pt x="13569" y="224"/>
                  </a:cubicBezTo>
                  <a:cubicBezTo>
                    <a:pt x="13453" y="273"/>
                    <a:pt x="13345" y="323"/>
                    <a:pt x="13252" y="323"/>
                  </a:cubicBezTo>
                  <a:cubicBezTo>
                    <a:pt x="13245" y="323"/>
                    <a:pt x="13237" y="323"/>
                    <a:pt x="13230" y="322"/>
                  </a:cubicBezTo>
                  <a:cubicBezTo>
                    <a:pt x="13141" y="322"/>
                    <a:pt x="13034" y="259"/>
                    <a:pt x="12927" y="188"/>
                  </a:cubicBezTo>
                  <a:cubicBezTo>
                    <a:pt x="12784" y="99"/>
                    <a:pt x="12614" y="1"/>
                    <a:pt x="12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2579675" y="3363625"/>
              <a:ext cx="559800" cy="559825"/>
            </a:xfrm>
            <a:custGeom>
              <a:rect b="b" l="l" r="r" t="t"/>
              <a:pathLst>
                <a:path extrusionOk="0" h="22393" w="22392">
                  <a:moveTo>
                    <a:pt x="11196" y="295"/>
                  </a:moveTo>
                  <a:cubicBezTo>
                    <a:pt x="11276" y="295"/>
                    <a:pt x="11383" y="366"/>
                    <a:pt x="11481" y="429"/>
                  </a:cubicBezTo>
                  <a:cubicBezTo>
                    <a:pt x="11606" y="518"/>
                    <a:pt x="11740" y="607"/>
                    <a:pt x="11892" y="616"/>
                  </a:cubicBezTo>
                  <a:cubicBezTo>
                    <a:pt x="11901" y="617"/>
                    <a:pt x="11910" y="617"/>
                    <a:pt x="11919" y="617"/>
                  </a:cubicBezTo>
                  <a:cubicBezTo>
                    <a:pt x="12069" y="617"/>
                    <a:pt x="12203" y="550"/>
                    <a:pt x="12329" y="482"/>
                  </a:cubicBezTo>
                  <a:cubicBezTo>
                    <a:pt x="12423" y="443"/>
                    <a:pt x="12517" y="390"/>
                    <a:pt x="12593" y="390"/>
                  </a:cubicBezTo>
                  <a:cubicBezTo>
                    <a:pt x="12604" y="390"/>
                    <a:pt x="12614" y="391"/>
                    <a:pt x="12623" y="393"/>
                  </a:cubicBezTo>
                  <a:cubicBezTo>
                    <a:pt x="12704" y="402"/>
                    <a:pt x="12793" y="482"/>
                    <a:pt x="12882" y="563"/>
                  </a:cubicBezTo>
                  <a:cubicBezTo>
                    <a:pt x="12998" y="661"/>
                    <a:pt x="13114" y="768"/>
                    <a:pt x="13266" y="795"/>
                  </a:cubicBezTo>
                  <a:cubicBezTo>
                    <a:pt x="13299" y="800"/>
                    <a:pt x="13331" y="803"/>
                    <a:pt x="13363" y="803"/>
                  </a:cubicBezTo>
                  <a:cubicBezTo>
                    <a:pt x="13485" y="803"/>
                    <a:pt x="13600" y="766"/>
                    <a:pt x="13721" y="723"/>
                  </a:cubicBezTo>
                  <a:cubicBezTo>
                    <a:pt x="13805" y="695"/>
                    <a:pt x="13895" y="662"/>
                    <a:pt x="13968" y="662"/>
                  </a:cubicBezTo>
                  <a:cubicBezTo>
                    <a:pt x="13988" y="662"/>
                    <a:pt x="14007" y="664"/>
                    <a:pt x="14024" y="670"/>
                  </a:cubicBezTo>
                  <a:cubicBezTo>
                    <a:pt x="14095" y="688"/>
                    <a:pt x="14176" y="777"/>
                    <a:pt x="14256" y="866"/>
                  </a:cubicBezTo>
                  <a:cubicBezTo>
                    <a:pt x="14354" y="982"/>
                    <a:pt x="14461" y="1107"/>
                    <a:pt x="14613" y="1152"/>
                  </a:cubicBezTo>
                  <a:cubicBezTo>
                    <a:pt x="14667" y="1172"/>
                    <a:pt x="14723" y="1179"/>
                    <a:pt x="14781" y="1179"/>
                  </a:cubicBezTo>
                  <a:cubicBezTo>
                    <a:pt x="14876" y="1179"/>
                    <a:pt x="14974" y="1159"/>
                    <a:pt x="15068" y="1143"/>
                  </a:cubicBezTo>
                  <a:cubicBezTo>
                    <a:pt x="15143" y="1125"/>
                    <a:pt x="15219" y="1112"/>
                    <a:pt x="15282" y="1112"/>
                  </a:cubicBezTo>
                  <a:cubicBezTo>
                    <a:pt x="15316" y="1112"/>
                    <a:pt x="15346" y="1115"/>
                    <a:pt x="15371" y="1125"/>
                  </a:cubicBezTo>
                  <a:cubicBezTo>
                    <a:pt x="15442" y="1152"/>
                    <a:pt x="15514" y="1259"/>
                    <a:pt x="15576" y="1357"/>
                  </a:cubicBezTo>
                  <a:cubicBezTo>
                    <a:pt x="15665" y="1482"/>
                    <a:pt x="15755" y="1615"/>
                    <a:pt x="15888" y="1687"/>
                  </a:cubicBezTo>
                  <a:cubicBezTo>
                    <a:pt x="15981" y="1727"/>
                    <a:pt x="16080" y="1738"/>
                    <a:pt x="16180" y="1738"/>
                  </a:cubicBezTo>
                  <a:cubicBezTo>
                    <a:pt x="16235" y="1738"/>
                    <a:pt x="16290" y="1735"/>
                    <a:pt x="16343" y="1731"/>
                  </a:cubicBezTo>
                  <a:cubicBezTo>
                    <a:pt x="16391" y="1728"/>
                    <a:pt x="16440" y="1724"/>
                    <a:pt x="16485" y="1724"/>
                  </a:cubicBezTo>
                  <a:cubicBezTo>
                    <a:pt x="16551" y="1724"/>
                    <a:pt x="16610" y="1732"/>
                    <a:pt x="16647" y="1758"/>
                  </a:cubicBezTo>
                  <a:cubicBezTo>
                    <a:pt x="16718" y="1794"/>
                    <a:pt x="16772" y="1901"/>
                    <a:pt x="16825" y="2008"/>
                  </a:cubicBezTo>
                  <a:cubicBezTo>
                    <a:pt x="16888" y="2151"/>
                    <a:pt x="16959" y="2293"/>
                    <a:pt x="17093" y="2383"/>
                  </a:cubicBezTo>
                  <a:cubicBezTo>
                    <a:pt x="17218" y="2463"/>
                    <a:pt x="17378" y="2472"/>
                    <a:pt x="17530" y="2490"/>
                  </a:cubicBezTo>
                  <a:cubicBezTo>
                    <a:pt x="17655" y="2490"/>
                    <a:pt x="17771" y="2499"/>
                    <a:pt x="17833" y="2552"/>
                  </a:cubicBezTo>
                  <a:cubicBezTo>
                    <a:pt x="17896" y="2597"/>
                    <a:pt x="17931" y="2713"/>
                    <a:pt x="17976" y="2829"/>
                  </a:cubicBezTo>
                  <a:cubicBezTo>
                    <a:pt x="18021" y="2971"/>
                    <a:pt x="18074" y="3123"/>
                    <a:pt x="18190" y="3221"/>
                  </a:cubicBezTo>
                  <a:cubicBezTo>
                    <a:pt x="18306" y="3328"/>
                    <a:pt x="18467" y="3355"/>
                    <a:pt x="18609" y="3391"/>
                  </a:cubicBezTo>
                  <a:cubicBezTo>
                    <a:pt x="18734" y="3409"/>
                    <a:pt x="18850" y="3435"/>
                    <a:pt x="18904" y="3489"/>
                  </a:cubicBezTo>
                  <a:cubicBezTo>
                    <a:pt x="18957" y="3542"/>
                    <a:pt x="18984" y="3667"/>
                    <a:pt x="19011" y="3783"/>
                  </a:cubicBezTo>
                  <a:cubicBezTo>
                    <a:pt x="19038" y="3935"/>
                    <a:pt x="19064" y="4087"/>
                    <a:pt x="19171" y="4202"/>
                  </a:cubicBezTo>
                  <a:cubicBezTo>
                    <a:pt x="19270" y="4318"/>
                    <a:pt x="19421" y="4372"/>
                    <a:pt x="19573" y="4426"/>
                  </a:cubicBezTo>
                  <a:cubicBezTo>
                    <a:pt x="19680" y="4461"/>
                    <a:pt x="19796" y="4497"/>
                    <a:pt x="19849" y="4559"/>
                  </a:cubicBezTo>
                  <a:cubicBezTo>
                    <a:pt x="19894" y="4622"/>
                    <a:pt x="19903" y="4747"/>
                    <a:pt x="19912" y="4863"/>
                  </a:cubicBezTo>
                  <a:cubicBezTo>
                    <a:pt x="19921" y="5014"/>
                    <a:pt x="19930" y="5175"/>
                    <a:pt x="20019" y="5309"/>
                  </a:cubicBezTo>
                  <a:cubicBezTo>
                    <a:pt x="20099" y="5434"/>
                    <a:pt x="20242" y="5505"/>
                    <a:pt x="20385" y="5567"/>
                  </a:cubicBezTo>
                  <a:cubicBezTo>
                    <a:pt x="20492" y="5621"/>
                    <a:pt x="20599" y="5674"/>
                    <a:pt x="20643" y="5746"/>
                  </a:cubicBezTo>
                  <a:cubicBezTo>
                    <a:pt x="20679" y="5808"/>
                    <a:pt x="20670" y="5933"/>
                    <a:pt x="20661" y="6049"/>
                  </a:cubicBezTo>
                  <a:cubicBezTo>
                    <a:pt x="20652" y="6210"/>
                    <a:pt x="20643" y="6361"/>
                    <a:pt x="20706" y="6504"/>
                  </a:cubicBezTo>
                  <a:cubicBezTo>
                    <a:pt x="20777" y="6647"/>
                    <a:pt x="20911" y="6736"/>
                    <a:pt x="21036" y="6816"/>
                  </a:cubicBezTo>
                  <a:cubicBezTo>
                    <a:pt x="21134" y="6888"/>
                    <a:pt x="21241" y="6950"/>
                    <a:pt x="21268" y="7022"/>
                  </a:cubicBezTo>
                  <a:cubicBezTo>
                    <a:pt x="21304" y="7093"/>
                    <a:pt x="21277" y="7218"/>
                    <a:pt x="21250" y="7334"/>
                  </a:cubicBezTo>
                  <a:cubicBezTo>
                    <a:pt x="21223" y="7485"/>
                    <a:pt x="21188" y="7637"/>
                    <a:pt x="21241" y="7789"/>
                  </a:cubicBezTo>
                  <a:cubicBezTo>
                    <a:pt x="21295" y="7931"/>
                    <a:pt x="21411" y="8039"/>
                    <a:pt x="21527" y="8137"/>
                  </a:cubicBezTo>
                  <a:cubicBezTo>
                    <a:pt x="21616" y="8217"/>
                    <a:pt x="21705" y="8297"/>
                    <a:pt x="21732" y="8378"/>
                  </a:cubicBezTo>
                  <a:cubicBezTo>
                    <a:pt x="21750" y="8449"/>
                    <a:pt x="21705" y="8565"/>
                    <a:pt x="21669" y="8672"/>
                  </a:cubicBezTo>
                  <a:cubicBezTo>
                    <a:pt x="21625" y="8824"/>
                    <a:pt x="21571" y="8975"/>
                    <a:pt x="21598" y="9127"/>
                  </a:cubicBezTo>
                  <a:cubicBezTo>
                    <a:pt x="21634" y="9279"/>
                    <a:pt x="21732" y="9395"/>
                    <a:pt x="21839" y="9510"/>
                  </a:cubicBezTo>
                  <a:cubicBezTo>
                    <a:pt x="21910" y="9600"/>
                    <a:pt x="21999" y="9698"/>
                    <a:pt x="22008" y="9769"/>
                  </a:cubicBezTo>
                  <a:cubicBezTo>
                    <a:pt x="22017" y="9849"/>
                    <a:pt x="21964" y="9957"/>
                    <a:pt x="21910" y="10064"/>
                  </a:cubicBezTo>
                  <a:cubicBezTo>
                    <a:pt x="21839" y="10197"/>
                    <a:pt x="21767" y="10349"/>
                    <a:pt x="21776" y="10501"/>
                  </a:cubicBezTo>
                  <a:cubicBezTo>
                    <a:pt x="21785" y="10652"/>
                    <a:pt x="21874" y="10786"/>
                    <a:pt x="21964" y="10911"/>
                  </a:cubicBezTo>
                  <a:cubicBezTo>
                    <a:pt x="22026" y="11009"/>
                    <a:pt x="22097" y="11116"/>
                    <a:pt x="22097" y="11197"/>
                  </a:cubicBezTo>
                  <a:cubicBezTo>
                    <a:pt x="22097" y="11277"/>
                    <a:pt x="22026" y="11375"/>
                    <a:pt x="21964" y="11473"/>
                  </a:cubicBezTo>
                  <a:cubicBezTo>
                    <a:pt x="21874" y="11607"/>
                    <a:pt x="21785" y="11732"/>
                    <a:pt x="21776" y="11892"/>
                  </a:cubicBezTo>
                  <a:cubicBezTo>
                    <a:pt x="21767" y="12044"/>
                    <a:pt x="21839" y="12187"/>
                    <a:pt x="21910" y="12330"/>
                  </a:cubicBezTo>
                  <a:cubicBezTo>
                    <a:pt x="21964" y="12437"/>
                    <a:pt x="22017" y="12544"/>
                    <a:pt x="22008" y="12615"/>
                  </a:cubicBezTo>
                  <a:cubicBezTo>
                    <a:pt x="21999" y="12695"/>
                    <a:pt x="21910" y="12784"/>
                    <a:pt x="21839" y="12883"/>
                  </a:cubicBezTo>
                  <a:cubicBezTo>
                    <a:pt x="21732" y="12990"/>
                    <a:pt x="21634" y="13115"/>
                    <a:pt x="21598" y="13266"/>
                  </a:cubicBezTo>
                  <a:cubicBezTo>
                    <a:pt x="21571" y="13418"/>
                    <a:pt x="21625" y="13570"/>
                    <a:pt x="21669" y="13712"/>
                  </a:cubicBezTo>
                  <a:cubicBezTo>
                    <a:pt x="21705" y="13828"/>
                    <a:pt x="21750" y="13944"/>
                    <a:pt x="21732" y="14016"/>
                  </a:cubicBezTo>
                  <a:cubicBezTo>
                    <a:pt x="21705" y="14096"/>
                    <a:pt x="21616" y="14176"/>
                    <a:pt x="21527" y="14256"/>
                  </a:cubicBezTo>
                  <a:cubicBezTo>
                    <a:pt x="21411" y="14355"/>
                    <a:pt x="21295" y="14462"/>
                    <a:pt x="21241" y="14604"/>
                  </a:cubicBezTo>
                  <a:cubicBezTo>
                    <a:pt x="21188" y="14756"/>
                    <a:pt x="21223" y="14908"/>
                    <a:pt x="21250" y="15059"/>
                  </a:cubicBezTo>
                  <a:cubicBezTo>
                    <a:pt x="21277" y="15175"/>
                    <a:pt x="21304" y="15300"/>
                    <a:pt x="21268" y="15363"/>
                  </a:cubicBezTo>
                  <a:cubicBezTo>
                    <a:pt x="21241" y="15434"/>
                    <a:pt x="21134" y="15505"/>
                    <a:pt x="21036" y="15577"/>
                  </a:cubicBezTo>
                  <a:cubicBezTo>
                    <a:pt x="20911" y="15657"/>
                    <a:pt x="20777" y="15746"/>
                    <a:pt x="20706" y="15889"/>
                  </a:cubicBezTo>
                  <a:cubicBezTo>
                    <a:pt x="20643" y="16023"/>
                    <a:pt x="20652" y="16183"/>
                    <a:pt x="20661" y="16335"/>
                  </a:cubicBezTo>
                  <a:cubicBezTo>
                    <a:pt x="20670" y="16460"/>
                    <a:pt x="20679" y="16576"/>
                    <a:pt x="20643" y="16647"/>
                  </a:cubicBezTo>
                  <a:cubicBezTo>
                    <a:pt x="20599" y="16710"/>
                    <a:pt x="20492" y="16763"/>
                    <a:pt x="20385" y="16817"/>
                  </a:cubicBezTo>
                  <a:cubicBezTo>
                    <a:pt x="20242" y="16888"/>
                    <a:pt x="20099" y="16960"/>
                    <a:pt x="20019" y="17084"/>
                  </a:cubicBezTo>
                  <a:cubicBezTo>
                    <a:pt x="19930" y="17218"/>
                    <a:pt x="19921" y="17370"/>
                    <a:pt x="19912" y="17530"/>
                  </a:cubicBezTo>
                  <a:cubicBezTo>
                    <a:pt x="19903" y="17646"/>
                    <a:pt x="19894" y="17771"/>
                    <a:pt x="19849" y="17834"/>
                  </a:cubicBezTo>
                  <a:cubicBezTo>
                    <a:pt x="19796" y="17887"/>
                    <a:pt x="19680" y="17932"/>
                    <a:pt x="19573" y="17968"/>
                  </a:cubicBezTo>
                  <a:cubicBezTo>
                    <a:pt x="19421" y="18021"/>
                    <a:pt x="19270" y="18066"/>
                    <a:pt x="19171" y="18182"/>
                  </a:cubicBezTo>
                  <a:cubicBezTo>
                    <a:pt x="19064" y="18307"/>
                    <a:pt x="19038" y="18458"/>
                    <a:pt x="19011" y="18610"/>
                  </a:cubicBezTo>
                  <a:cubicBezTo>
                    <a:pt x="18984" y="18726"/>
                    <a:pt x="18957" y="18851"/>
                    <a:pt x="18904" y="18904"/>
                  </a:cubicBezTo>
                  <a:cubicBezTo>
                    <a:pt x="18850" y="18958"/>
                    <a:pt x="18734" y="18976"/>
                    <a:pt x="18609" y="19002"/>
                  </a:cubicBezTo>
                  <a:cubicBezTo>
                    <a:pt x="18467" y="19029"/>
                    <a:pt x="18306" y="19065"/>
                    <a:pt x="18190" y="19163"/>
                  </a:cubicBezTo>
                  <a:cubicBezTo>
                    <a:pt x="18074" y="19270"/>
                    <a:pt x="18021" y="19422"/>
                    <a:pt x="17976" y="19564"/>
                  </a:cubicBezTo>
                  <a:cubicBezTo>
                    <a:pt x="17931" y="19680"/>
                    <a:pt x="17896" y="19796"/>
                    <a:pt x="17833" y="19841"/>
                  </a:cubicBezTo>
                  <a:cubicBezTo>
                    <a:pt x="17771" y="19886"/>
                    <a:pt x="17646" y="19895"/>
                    <a:pt x="17530" y="19903"/>
                  </a:cubicBezTo>
                  <a:cubicBezTo>
                    <a:pt x="17378" y="19912"/>
                    <a:pt x="17218" y="19921"/>
                    <a:pt x="17093" y="20011"/>
                  </a:cubicBezTo>
                  <a:cubicBezTo>
                    <a:pt x="16959" y="20100"/>
                    <a:pt x="16888" y="20242"/>
                    <a:pt x="16825" y="20376"/>
                  </a:cubicBezTo>
                  <a:cubicBezTo>
                    <a:pt x="16772" y="20483"/>
                    <a:pt x="16718" y="20599"/>
                    <a:pt x="16647" y="20635"/>
                  </a:cubicBezTo>
                  <a:cubicBezTo>
                    <a:pt x="16612" y="20655"/>
                    <a:pt x="16559" y="20661"/>
                    <a:pt x="16498" y="20661"/>
                  </a:cubicBezTo>
                  <a:cubicBezTo>
                    <a:pt x="16449" y="20661"/>
                    <a:pt x="16395" y="20657"/>
                    <a:pt x="16343" y="20653"/>
                  </a:cubicBezTo>
                  <a:cubicBezTo>
                    <a:pt x="16293" y="20650"/>
                    <a:pt x="16241" y="20647"/>
                    <a:pt x="16190" y="20647"/>
                  </a:cubicBezTo>
                  <a:cubicBezTo>
                    <a:pt x="16087" y="20647"/>
                    <a:pt x="15984" y="20659"/>
                    <a:pt x="15888" y="20706"/>
                  </a:cubicBezTo>
                  <a:cubicBezTo>
                    <a:pt x="15746" y="20778"/>
                    <a:pt x="15665" y="20903"/>
                    <a:pt x="15576" y="21036"/>
                  </a:cubicBezTo>
                  <a:cubicBezTo>
                    <a:pt x="15514" y="21135"/>
                    <a:pt x="15442" y="21233"/>
                    <a:pt x="15371" y="21268"/>
                  </a:cubicBezTo>
                  <a:cubicBezTo>
                    <a:pt x="15349" y="21276"/>
                    <a:pt x="15324" y="21280"/>
                    <a:pt x="15295" y="21280"/>
                  </a:cubicBezTo>
                  <a:cubicBezTo>
                    <a:pt x="15228" y="21280"/>
                    <a:pt x="15146" y="21263"/>
                    <a:pt x="15059" y="21251"/>
                  </a:cubicBezTo>
                  <a:cubicBezTo>
                    <a:pt x="14969" y="21228"/>
                    <a:pt x="14873" y="21209"/>
                    <a:pt x="14776" y="21209"/>
                  </a:cubicBezTo>
                  <a:cubicBezTo>
                    <a:pt x="14718" y="21209"/>
                    <a:pt x="14660" y="21216"/>
                    <a:pt x="14604" y="21233"/>
                  </a:cubicBezTo>
                  <a:cubicBezTo>
                    <a:pt x="14461" y="21286"/>
                    <a:pt x="14354" y="21402"/>
                    <a:pt x="14256" y="21518"/>
                  </a:cubicBezTo>
                  <a:cubicBezTo>
                    <a:pt x="14176" y="21607"/>
                    <a:pt x="14095" y="21705"/>
                    <a:pt x="14024" y="21723"/>
                  </a:cubicBezTo>
                  <a:cubicBezTo>
                    <a:pt x="14009" y="21727"/>
                    <a:pt x="13993" y="21728"/>
                    <a:pt x="13976" y="21728"/>
                  </a:cubicBezTo>
                  <a:cubicBezTo>
                    <a:pt x="13901" y="21728"/>
                    <a:pt x="13808" y="21699"/>
                    <a:pt x="13721" y="21670"/>
                  </a:cubicBezTo>
                  <a:cubicBezTo>
                    <a:pt x="13603" y="21628"/>
                    <a:pt x="13491" y="21587"/>
                    <a:pt x="13372" y="21587"/>
                  </a:cubicBezTo>
                  <a:cubicBezTo>
                    <a:pt x="13337" y="21587"/>
                    <a:pt x="13302" y="21590"/>
                    <a:pt x="13266" y="21598"/>
                  </a:cubicBezTo>
                  <a:cubicBezTo>
                    <a:pt x="13114" y="21625"/>
                    <a:pt x="12998" y="21732"/>
                    <a:pt x="12882" y="21830"/>
                  </a:cubicBezTo>
                  <a:cubicBezTo>
                    <a:pt x="12793" y="21911"/>
                    <a:pt x="12704" y="21991"/>
                    <a:pt x="12623" y="22000"/>
                  </a:cubicBezTo>
                  <a:cubicBezTo>
                    <a:pt x="12617" y="22001"/>
                    <a:pt x="12611" y="22001"/>
                    <a:pt x="12605" y="22001"/>
                  </a:cubicBezTo>
                  <a:cubicBezTo>
                    <a:pt x="12527" y="22001"/>
                    <a:pt x="12428" y="21951"/>
                    <a:pt x="12329" y="21902"/>
                  </a:cubicBezTo>
                  <a:cubicBezTo>
                    <a:pt x="12203" y="21843"/>
                    <a:pt x="12069" y="21776"/>
                    <a:pt x="11919" y="21776"/>
                  </a:cubicBezTo>
                  <a:cubicBezTo>
                    <a:pt x="11910" y="21776"/>
                    <a:pt x="11901" y="21776"/>
                    <a:pt x="11892" y="21777"/>
                  </a:cubicBezTo>
                  <a:cubicBezTo>
                    <a:pt x="11740" y="21786"/>
                    <a:pt x="11606" y="21875"/>
                    <a:pt x="11481" y="21955"/>
                  </a:cubicBezTo>
                  <a:cubicBezTo>
                    <a:pt x="11383" y="22027"/>
                    <a:pt x="11276" y="22089"/>
                    <a:pt x="11196" y="22089"/>
                  </a:cubicBezTo>
                  <a:cubicBezTo>
                    <a:pt x="11125" y="22089"/>
                    <a:pt x="11018" y="22027"/>
                    <a:pt x="10919" y="21955"/>
                  </a:cubicBezTo>
                  <a:cubicBezTo>
                    <a:pt x="10795" y="21875"/>
                    <a:pt x="10661" y="21786"/>
                    <a:pt x="10509" y="21777"/>
                  </a:cubicBezTo>
                  <a:lnTo>
                    <a:pt x="10473" y="21777"/>
                  </a:lnTo>
                  <a:cubicBezTo>
                    <a:pt x="10331" y="21777"/>
                    <a:pt x="10197" y="21839"/>
                    <a:pt x="10072" y="21902"/>
                  </a:cubicBezTo>
                  <a:cubicBezTo>
                    <a:pt x="9973" y="21951"/>
                    <a:pt x="9866" y="22001"/>
                    <a:pt x="9794" y="22001"/>
                  </a:cubicBezTo>
                  <a:cubicBezTo>
                    <a:pt x="9788" y="22001"/>
                    <a:pt x="9783" y="22001"/>
                    <a:pt x="9778" y="22000"/>
                  </a:cubicBezTo>
                  <a:cubicBezTo>
                    <a:pt x="9697" y="21991"/>
                    <a:pt x="9608" y="21911"/>
                    <a:pt x="9519" y="21830"/>
                  </a:cubicBezTo>
                  <a:cubicBezTo>
                    <a:pt x="9403" y="21732"/>
                    <a:pt x="9278" y="21625"/>
                    <a:pt x="9126" y="21598"/>
                  </a:cubicBezTo>
                  <a:cubicBezTo>
                    <a:pt x="9092" y="21590"/>
                    <a:pt x="9058" y="21587"/>
                    <a:pt x="9024" y="21587"/>
                  </a:cubicBezTo>
                  <a:cubicBezTo>
                    <a:pt x="8907" y="21587"/>
                    <a:pt x="8791" y="21628"/>
                    <a:pt x="8680" y="21670"/>
                  </a:cubicBezTo>
                  <a:cubicBezTo>
                    <a:pt x="8586" y="21699"/>
                    <a:pt x="8491" y="21728"/>
                    <a:pt x="8420" y="21728"/>
                  </a:cubicBezTo>
                  <a:cubicBezTo>
                    <a:pt x="8405" y="21728"/>
                    <a:pt x="8390" y="21727"/>
                    <a:pt x="8377" y="21723"/>
                  </a:cubicBezTo>
                  <a:cubicBezTo>
                    <a:pt x="8306" y="21705"/>
                    <a:pt x="8225" y="21607"/>
                    <a:pt x="8145" y="21518"/>
                  </a:cubicBezTo>
                  <a:cubicBezTo>
                    <a:pt x="8038" y="21402"/>
                    <a:pt x="7940" y="21286"/>
                    <a:pt x="7788" y="21233"/>
                  </a:cubicBezTo>
                  <a:cubicBezTo>
                    <a:pt x="7735" y="21216"/>
                    <a:pt x="7679" y="21209"/>
                    <a:pt x="7622" y="21209"/>
                  </a:cubicBezTo>
                  <a:cubicBezTo>
                    <a:pt x="7527" y="21209"/>
                    <a:pt x="7428" y="21228"/>
                    <a:pt x="7333" y="21251"/>
                  </a:cubicBezTo>
                  <a:cubicBezTo>
                    <a:pt x="7252" y="21263"/>
                    <a:pt x="7172" y="21280"/>
                    <a:pt x="7106" y="21280"/>
                  </a:cubicBezTo>
                  <a:cubicBezTo>
                    <a:pt x="7077" y="21280"/>
                    <a:pt x="7052" y="21276"/>
                    <a:pt x="7030" y="21268"/>
                  </a:cubicBezTo>
                  <a:cubicBezTo>
                    <a:pt x="6958" y="21233"/>
                    <a:pt x="6887" y="21135"/>
                    <a:pt x="6825" y="21036"/>
                  </a:cubicBezTo>
                  <a:cubicBezTo>
                    <a:pt x="6735" y="20903"/>
                    <a:pt x="6646" y="20778"/>
                    <a:pt x="6512" y="20706"/>
                  </a:cubicBezTo>
                  <a:cubicBezTo>
                    <a:pt x="6417" y="20659"/>
                    <a:pt x="6314" y="20647"/>
                    <a:pt x="6211" y="20647"/>
                  </a:cubicBezTo>
                  <a:cubicBezTo>
                    <a:pt x="6160" y="20647"/>
                    <a:pt x="6108" y="20650"/>
                    <a:pt x="6057" y="20653"/>
                  </a:cubicBezTo>
                  <a:cubicBezTo>
                    <a:pt x="6006" y="20657"/>
                    <a:pt x="5952" y="20661"/>
                    <a:pt x="5902" y="20661"/>
                  </a:cubicBezTo>
                  <a:cubicBezTo>
                    <a:pt x="5840" y="20661"/>
                    <a:pt x="5785" y="20655"/>
                    <a:pt x="5745" y="20635"/>
                  </a:cubicBezTo>
                  <a:cubicBezTo>
                    <a:pt x="5683" y="20599"/>
                    <a:pt x="5629" y="20483"/>
                    <a:pt x="5576" y="20376"/>
                  </a:cubicBezTo>
                  <a:cubicBezTo>
                    <a:pt x="5504" y="20242"/>
                    <a:pt x="5442" y="20100"/>
                    <a:pt x="5308" y="20011"/>
                  </a:cubicBezTo>
                  <a:cubicBezTo>
                    <a:pt x="5183" y="19921"/>
                    <a:pt x="5023" y="19912"/>
                    <a:pt x="4871" y="19903"/>
                  </a:cubicBezTo>
                  <a:cubicBezTo>
                    <a:pt x="4746" y="19895"/>
                    <a:pt x="4621" y="19886"/>
                    <a:pt x="4568" y="19841"/>
                  </a:cubicBezTo>
                  <a:cubicBezTo>
                    <a:pt x="4505" y="19796"/>
                    <a:pt x="4461" y="19680"/>
                    <a:pt x="4425" y="19564"/>
                  </a:cubicBezTo>
                  <a:cubicBezTo>
                    <a:pt x="4380" y="19422"/>
                    <a:pt x="4327" y="19270"/>
                    <a:pt x="4211" y="19163"/>
                  </a:cubicBezTo>
                  <a:cubicBezTo>
                    <a:pt x="4095" y="19065"/>
                    <a:pt x="3934" y="19029"/>
                    <a:pt x="3783" y="19002"/>
                  </a:cubicBezTo>
                  <a:cubicBezTo>
                    <a:pt x="3667" y="18976"/>
                    <a:pt x="3551" y="18958"/>
                    <a:pt x="3497" y="18904"/>
                  </a:cubicBezTo>
                  <a:cubicBezTo>
                    <a:pt x="3435" y="18851"/>
                    <a:pt x="3417" y="18726"/>
                    <a:pt x="3390" y="18610"/>
                  </a:cubicBezTo>
                  <a:cubicBezTo>
                    <a:pt x="3363" y="18458"/>
                    <a:pt x="3328" y="18298"/>
                    <a:pt x="3229" y="18182"/>
                  </a:cubicBezTo>
                  <a:cubicBezTo>
                    <a:pt x="3122" y="18066"/>
                    <a:pt x="2971" y="18021"/>
                    <a:pt x="2828" y="17968"/>
                  </a:cubicBezTo>
                  <a:cubicBezTo>
                    <a:pt x="2712" y="17932"/>
                    <a:pt x="2596" y="17887"/>
                    <a:pt x="2551" y="17834"/>
                  </a:cubicBezTo>
                  <a:cubicBezTo>
                    <a:pt x="2507" y="17771"/>
                    <a:pt x="2498" y="17646"/>
                    <a:pt x="2489" y="17530"/>
                  </a:cubicBezTo>
                  <a:cubicBezTo>
                    <a:pt x="2480" y="17370"/>
                    <a:pt x="2471" y="17218"/>
                    <a:pt x="2382" y="17084"/>
                  </a:cubicBezTo>
                  <a:cubicBezTo>
                    <a:pt x="2293" y="16960"/>
                    <a:pt x="2150" y="16888"/>
                    <a:pt x="2016" y="16817"/>
                  </a:cubicBezTo>
                  <a:cubicBezTo>
                    <a:pt x="1909" y="16763"/>
                    <a:pt x="1802" y="16710"/>
                    <a:pt x="1758" y="16647"/>
                  </a:cubicBezTo>
                  <a:cubicBezTo>
                    <a:pt x="1722" y="16576"/>
                    <a:pt x="1731" y="16460"/>
                    <a:pt x="1740" y="16335"/>
                  </a:cubicBezTo>
                  <a:cubicBezTo>
                    <a:pt x="1749" y="16183"/>
                    <a:pt x="1758" y="16023"/>
                    <a:pt x="1686" y="15889"/>
                  </a:cubicBezTo>
                  <a:cubicBezTo>
                    <a:pt x="1624" y="15746"/>
                    <a:pt x="1490" y="15657"/>
                    <a:pt x="1356" y="15577"/>
                  </a:cubicBezTo>
                  <a:cubicBezTo>
                    <a:pt x="1258" y="15505"/>
                    <a:pt x="1160" y="15434"/>
                    <a:pt x="1124" y="15363"/>
                  </a:cubicBezTo>
                  <a:cubicBezTo>
                    <a:pt x="1097" y="15300"/>
                    <a:pt x="1124" y="15175"/>
                    <a:pt x="1142" y="15059"/>
                  </a:cubicBezTo>
                  <a:cubicBezTo>
                    <a:pt x="1178" y="14908"/>
                    <a:pt x="1204" y="14756"/>
                    <a:pt x="1160" y="14604"/>
                  </a:cubicBezTo>
                  <a:cubicBezTo>
                    <a:pt x="1106" y="14453"/>
                    <a:pt x="990" y="14355"/>
                    <a:pt x="874" y="14248"/>
                  </a:cubicBezTo>
                  <a:cubicBezTo>
                    <a:pt x="785" y="14176"/>
                    <a:pt x="687" y="14096"/>
                    <a:pt x="669" y="14016"/>
                  </a:cubicBezTo>
                  <a:cubicBezTo>
                    <a:pt x="651" y="13944"/>
                    <a:pt x="687" y="13828"/>
                    <a:pt x="732" y="13712"/>
                  </a:cubicBezTo>
                  <a:cubicBezTo>
                    <a:pt x="776" y="13570"/>
                    <a:pt x="830" y="13418"/>
                    <a:pt x="803" y="13266"/>
                  </a:cubicBezTo>
                  <a:cubicBezTo>
                    <a:pt x="767" y="13115"/>
                    <a:pt x="669" y="12990"/>
                    <a:pt x="562" y="12883"/>
                  </a:cubicBezTo>
                  <a:cubicBezTo>
                    <a:pt x="482" y="12784"/>
                    <a:pt x="402" y="12695"/>
                    <a:pt x="393" y="12615"/>
                  </a:cubicBezTo>
                  <a:cubicBezTo>
                    <a:pt x="384" y="12544"/>
                    <a:pt x="437" y="12437"/>
                    <a:pt x="491" y="12330"/>
                  </a:cubicBezTo>
                  <a:cubicBezTo>
                    <a:pt x="562" y="12187"/>
                    <a:pt x="633" y="12044"/>
                    <a:pt x="616" y="11892"/>
                  </a:cubicBezTo>
                  <a:cubicBezTo>
                    <a:pt x="607" y="11732"/>
                    <a:pt x="517" y="11607"/>
                    <a:pt x="437" y="11473"/>
                  </a:cubicBezTo>
                  <a:cubicBezTo>
                    <a:pt x="366" y="11375"/>
                    <a:pt x="303" y="11277"/>
                    <a:pt x="303" y="11197"/>
                  </a:cubicBezTo>
                  <a:cubicBezTo>
                    <a:pt x="303" y="11116"/>
                    <a:pt x="366" y="11018"/>
                    <a:pt x="437" y="10911"/>
                  </a:cubicBezTo>
                  <a:cubicBezTo>
                    <a:pt x="517" y="10786"/>
                    <a:pt x="607" y="10652"/>
                    <a:pt x="616" y="10501"/>
                  </a:cubicBezTo>
                  <a:cubicBezTo>
                    <a:pt x="633" y="10349"/>
                    <a:pt x="562" y="10197"/>
                    <a:pt x="491" y="10064"/>
                  </a:cubicBezTo>
                  <a:cubicBezTo>
                    <a:pt x="437" y="9957"/>
                    <a:pt x="384" y="9849"/>
                    <a:pt x="393" y="9769"/>
                  </a:cubicBezTo>
                  <a:cubicBezTo>
                    <a:pt x="402" y="9698"/>
                    <a:pt x="482" y="9600"/>
                    <a:pt x="562" y="9510"/>
                  </a:cubicBezTo>
                  <a:cubicBezTo>
                    <a:pt x="669" y="9395"/>
                    <a:pt x="767" y="9279"/>
                    <a:pt x="803" y="9127"/>
                  </a:cubicBezTo>
                  <a:cubicBezTo>
                    <a:pt x="830" y="8975"/>
                    <a:pt x="776" y="8824"/>
                    <a:pt x="732" y="8672"/>
                  </a:cubicBezTo>
                  <a:cubicBezTo>
                    <a:pt x="687" y="8565"/>
                    <a:pt x="651" y="8449"/>
                    <a:pt x="669" y="8378"/>
                  </a:cubicBezTo>
                  <a:cubicBezTo>
                    <a:pt x="687" y="8297"/>
                    <a:pt x="785" y="8217"/>
                    <a:pt x="874" y="8137"/>
                  </a:cubicBezTo>
                  <a:cubicBezTo>
                    <a:pt x="990" y="8039"/>
                    <a:pt x="1106" y="7931"/>
                    <a:pt x="1160" y="7789"/>
                  </a:cubicBezTo>
                  <a:cubicBezTo>
                    <a:pt x="1204" y="7637"/>
                    <a:pt x="1178" y="7485"/>
                    <a:pt x="1142" y="7334"/>
                  </a:cubicBezTo>
                  <a:cubicBezTo>
                    <a:pt x="1124" y="7218"/>
                    <a:pt x="1097" y="7093"/>
                    <a:pt x="1124" y="7022"/>
                  </a:cubicBezTo>
                  <a:cubicBezTo>
                    <a:pt x="1160" y="6950"/>
                    <a:pt x="1258" y="6879"/>
                    <a:pt x="1356" y="6816"/>
                  </a:cubicBezTo>
                  <a:cubicBezTo>
                    <a:pt x="1490" y="6736"/>
                    <a:pt x="1624" y="6647"/>
                    <a:pt x="1686" y="6504"/>
                  </a:cubicBezTo>
                  <a:cubicBezTo>
                    <a:pt x="1758" y="6361"/>
                    <a:pt x="1749" y="6210"/>
                    <a:pt x="1740" y="6049"/>
                  </a:cubicBezTo>
                  <a:cubicBezTo>
                    <a:pt x="1731" y="5933"/>
                    <a:pt x="1722" y="5808"/>
                    <a:pt x="1758" y="5746"/>
                  </a:cubicBezTo>
                  <a:cubicBezTo>
                    <a:pt x="1802" y="5674"/>
                    <a:pt x="1909" y="5621"/>
                    <a:pt x="2016" y="5567"/>
                  </a:cubicBezTo>
                  <a:cubicBezTo>
                    <a:pt x="2150" y="5505"/>
                    <a:pt x="2293" y="5434"/>
                    <a:pt x="2382" y="5309"/>
                  </a:cubicBezTo>
                  <a:cubicBezTo>
                    <a:pt x="2471" y="5175"/>
                    <a:pt x="2480" y="5014"/>
                    <a:pt x="2489" y="4863"/>
                  </a:cubicBezTo>
                  <a:cubicBezTo>
                    <a:pt x="2498" y="4747"/>
                    <a:pt x="2507" y="4622"/>
                    <a:pt x="2551" y="4559"/>
                  </a:cubicBezTo>
                  <a:cubicBezTo>
                    <a:pt x="2596" y="4497"/>
                    <a:pt x="2721" y="4461"/>
                    <a:pt x="2828" y="4426"/>
                  </a:cubicBezTo>
                  <a:cubicBezTo>
                    <a:pt x="2980" y="4372"/>
                    <a:pt x="3122" y="4318"/>
                    <a:pt x="3229" y="4202"/>
                  </a:cubicBezTo>
                  <a:cubicBezTo>
                    <a:pt x="3328" y="4087"/>
                    <a:pt x="3363" y="3935"/>
                    <a:pt x="3390" y="3783"/>
                  </a:cubicBezTo>
                  <a:cubicBezTo>
                    <a:pt x="3417" y="3667"/>
                    <a:pt x="3435" y="3542"/>
                    <a:pt x="3497" y="3489"/>
                  </a:cubicBezTo>
                  <a:cubicBezTo>
                    <a:pt x="3551" y="3435"/>
                    <a:pt x="3667" y="3409"/>
                    <a:pt x="3783" y="3391"/>
                  </a:cubicBezTo>
                  <a:cubicBezTo>
                    <a:pt x="3934" y="3355"/>
                    <a:pt x="4095" y="3328"/>
                    <a:pt x="4211" y="3221"/>
                  </a:cubicBezTo>
                  <a:cubicBezTo>
                    <a:pt x="4327" y="3123"/>
                    <a:pt x="4380" y="2971"/>
                    <a:pt x="4425" y="2829"/>
                  </a:cubicBezTo>
                  <a:cubicBezTo>
                    <a:pt x="4461" y="2713"/>
                    <a:pt x="4505" y="2597"/>
                    <a:pt x="4568" y="2552"/>
                  </a:cubicBezTo>
                  <a:cubicBezTo>
                    <a:pt x="4630" y="2499"/>
                    <a:pt x="4746" y="2490"/>
                    <a:pt x="4871" y="2490"/>
                  </a:cubicBezTo>
                  <a:cubicBezTo>
                    <a:pt x="5023" y="2472"/>
                    <a:pt x="5183" y="2463"/>
                    <a:pt x="5308" y="2383"/>
                  </a:cubicBezTo>
                  <a:cubicBezTo>
                    <a:pt x="5442" y="2293"/>
                    <a:pt x="5504" y="2151"/>
                    <a:pt x="5576" y="2008"/>
                  </a:cubicBezTo>
                  <a:cubicBezTo>
                    <a:pt x="5629" y="1901"/>
                    <a:pt x="5683" y="1794"/>
                    <a:pt x="5745" y="1758"/>
                  </a:cubicBezTo>
                  <a:cubicBezTo>
                    <a:pt x="5787" y="1732"/>
                    <a:pt x="5848" y="1724"/>
                    <a:pt x="5915" y="1724"/>
                  </a:cubicBezTo>
                  <a:cubicBezTo>
                    <a:pt x="5961" y="1724"/>
                    <a:pt x="6010" y="1728"/>
                    <a:pt x="6057" y="1731"/>
                  </a:cubicBezTo>
                  <a:cubicBezTo>
                    <a:pt x="6111" y="1735"/>
                    <a:pt x="6166" y="1738"/>
                    <a:pt x="6220" y="1738"/>
                  </a:cubicBezTo>
                  <a:cubicBezTo>
                    <a:pt x="6320" y="1738"/>
                    <a:pt x="6420" y="1727"/>
                    <a:pt x="6512" y="1687"/>
                  </a:cubicBezTo>
                  <a:cubicBezTo>
                    <a:pt x="6646" y="1615"/>
                    <a:pt x="6735" y="1482"/>
                    <a:pt x="6825" y="1357"/>
                  </a:cubicBezTo>
                  <a:cubicBezTo>
                    <a:pt x="6887" y="1259"/>
                    <a:pt x="6958" y="1152"/>
                    <a:pt x="7030" y="1125"/>
                  </a:cubicBezTo>
                  <a:cubicBezTo>
                    <a:pt x="7055" y="1115"/>
                    <a:pt x="7085" y="1112"/>
                    <a:pt x="7119" y="1112"/>
                  </a:cubicBezTo>
                  <a:cubicBezTo>
                    <a:pt x="7182" y="1112"/>
                    <a:pt x="7258" y="1125"/>
                    <a:pt x="7333" y="1143"/>
                  </a:cubicBezTo>
                  <a:cubicBezTo>
                    <a:pt x="7427" y="1159"/>
                    <a:pt x="7525" y="1179"/>
                    <a:pt x="7620" y="1179"/>
                  </a:cubicBezTo>
                  <a:cubicBezTo>
                    <a:pt x="7677" y="1179"/>
                    <a:pt x="7734" y="1172"/>
                    <a:pt x="7788" y="1152"/>
                  </a:cubicBezTo>
                  <a:cubicBezTo>
                    <a:pt x="7940" y="1107"/>
                    <a:pt x="8038" y="982"/>
                    <a:pt x="8145" y="866"/>
                  </a:cubicBezTo>
                  <a:cubicBezTo>
                    <a:pt x="8225" y="777"/>
                    <a:pt x="8306" y="688"/>
                    <a:pt x="8377" y="670"/>
                  </a:cubicBezTo>
                  <a:cubicBezTo>
                    <a:pt x="8392" y="664"/>
                    <a:pt x="8409" y="662"/>
                    <a:pt x="8428" y="662"/>
                  </a:cubicBezTo>
                  <a:cubicBezTo>
                    <a:pt x="8498" y="662"/>
                    <a:pt x="8589" y="695"/>
                    <a:pt x="8680" y="723"/>
                  </a:cubicBezTo>
                  <a:cubicBezTo>
                    <a:pt x="8794" y="766"/>
                    <a:pt x="8913" y="803"/>
                    <a:pt x="9033" y="803"/>
                  </a:cubicBezTo>
                  <a:cubicBezTo>
                    <a:pt x="9064" y="803"/>
                    <a:pt x="9095" y="800"/>
                    <a:pt x="9126" y="795"/>
                  </a:cubicBezTo>
                  <a:cubicBezTo>
                    <a:pt x="9278" y="768"/>
                    <a:pt x="9403" y="661"/>
                    <a:pt x="9519" y="563"/>
                  </a:cubicBezTo>
                  <a:cubicBezTo>
                    <a:pt x="9608" y="482"/>
                    <a:pt x="9697" y="402"/>
                    <a:pt x="9778" y="393"/>
                  </a:cubicBezTo>
                  <a:cubicBezTo>
                    <a:pt x="9786" y="391"/>
                    <a:pt x="9795" y="390"/>
                    <a:pt x="9805" y="390"/>
                  </a:cubicBezTo>
                  <a:cubicBezTo>
                    <a:pt x="9877" y="390"/>
                    <a:pt x="9978" y="443"/>
                    <a:pt x="10072" y="482"/>
                  </a:cubicBezTo>
                  <a:cubicBezTo>
                    <a:pt x="10198" y="550"/>
                    <a:pt x="10332" y="617"/>
                    <a:pt x="10482" y="617"/>
                  </a:cubicBezTo>
                  <a:cubicBezTo>
                    <a:pt x="10491" y="617"/>
                    <a:pt x="10500" y="617"/>
                    <a:pt x="10509" y="616"/>
                  </a:cubicBezTo>
                  <a:cubicBezTo>
                    <a:pt x="10661" y="607"/>
                    <a:pt x="10795" y="518"/>
                    <a:pt x="10919" y="429"/>
                  </a:cubicBezTo>
                  <a:cubicBezTo>
                    <a:pt x="11018" y="366"/>
                    <a:pt x="11125" y="295"/>
                    <a:pt x="11196" y="295"/>
                  </a:cubicBezTo>
                  <a:close/>
                  <a:moveTo>
                    <a:pt x="11196" y="1"/>
                  </a:moveTo>
                  <a:cubicBezTo>
                    <a:pt x="11026" y="1"/>
                    <a:pt x="10884" y="99"/>
                    <a:pt x="10750" y="188"/>
                  </a:cubicBezTo>
                  <a:cubicBezTo>
                    <a:pt x="10661" y="250"/>
                    <a:pt x="10563" y="313"/>
                    <a:pt x="10482" y="322"/>
                  </a:cubicBezTo>
                  <a:cubicBezTo>
                    <a:pt x="10411" y="322"/>
                    <a:pt x="10304" y="268"/>
                    <a:pt x="10197" y="224"/>
                  </a:cubicBezTo>
                  <a:cubicBezTo>
                    <a:pt x="10081" y="162"/>
                    <a:pt x="9945" y="94"/>
                    <a:pt x="9807" y="94"/>
                  </a:cubicBezTo>
                  <a:cubicBezTo>
                    <a:pt x="9785" y="94"/>
                    <a:pt x="9763" y="95"/>
                    <a:pt x="9742" y="99"/>
                  </a:cubicBezTo>
                  <a:cubicBezTo>
                    <a:pt x="9572" y="117"/>
                    <a:pt x="9439" y="233"/>
                    <a:pt x="9323" y="340"/>
                  </a:cubicBezTo>
                  <a:cubicBezTo>
                    <a:pt x="9233" y="411"/>
                    <a:pt x="9144" y="491"/>
                    <a:pt x="9073" y="500"/>
                  </a:cubicBezTo>
                  <a:cubicBezTo>
                    <a:pt x="9060" y="504"/>
                    <a:pt x="9045" y="505"/>
                    <a:pt x="9029" y="505"/>
                  </a:cubicBezTo>
                  <a:cubicBezTo>
                    <a:pt x="8959" y="505"/>
                    <a:pt x="8866" y="476"/>
                    <a:pt x="8778" y="447"/>
                  </a:cubicBezTo>
                  <a:cubicBezTo>
                    <a:pt x="8661" y="405"/>
                    <a:pt x="8538" y="364"/>
                    <a:pt x="8414" y="364"/>
                  </a:cubicBezTo>
                  <a:cubicBezTo>
                    <a:pt x="8378" y="364"/>
                    <a:pt x="8342" y="367"/>
                    <a:pt x="8306" y="375"/>
                  </a:cubicBezTo>
                  <a:cubicBezTo>
                    <a:pt x="8136" y="420"/>
                    <a:pt x="8020" y="554"/>
                    <a:pt x="7922" y="670"/>
                  </a:cubicBezTo>
                  <a:cubicBezTo>
                    <a:pt x="7842" y="759"/>
                    <a:pt x="7770" y="848"/>
                    <a:pt x="7699" y="875"/>
                  </a:cubicBezTo>
                  <a:cubicBezTo>
                    <a:pt x="7676" y="880"/>
                    <a:pt x="7651" y="882"/>
                    <a:pt x="7624" y="882"/>
                  </a:cubicBezTo>
                  <a:cubicBezTo>
                    <a:pt x="7555" y="882"/>
                    <a:pt x="7473" y="867"/>
                    <a:pt x="7396" y="848"/>
                  </a:cubicBezTo>
                  <a:cubicBezTo>
                    <a:pt x="7306" y="832"/>
                    <a:pt x="7207" y="814"/>
                    <a:pt x="7110" y="814"/>
                  </a:cubicBezTo>
                  <a:cubicBezTo>
                    <a:pt x="7043" y="814"/>
                    <a:pt x="6976" y="823"/>
                    <a:pt x="6914" y="848"/>
                  </a:cubicBezTo>
                  <a:cubicBezTo>
                    <a:pt x="6762" y="911"/>
                    <a:pt x="6664" y="1062"/>
                    <a:pt x="6575" y="1187"/>
                  </a:cubicBezTo>
                  <a:cubicBezTo>
                    <a:pt x="6512" y="1285"/>
                    <a:pt x="6450" y="1383"/>
                    <a:pt x="6379" y="1419"/>
                  </a:cubicBezTo>
                  <a:cubicBezTo>
                    <a:pt x="6339" y="1439"/>
                    <a:pt x="6286" y="1445"/>
                    <a:pt x="6227" y="1445"/>
                  </a:cubicBezTo>
                  <a:cubicBezTo>
                    <a:pt x="6179" y="1445"/>
                    <a:pt x="6127" y="1441"/>
                    <a:pt x="6075" y="1437"/>
                  </a:cubicBezTo>
                  <a:cubicBezTo>
                    <a:pt x="6027" y="1434"/>
                    <a:pt x="5977" y="1431"/>
                    <a:pt x="5925" y="1431"/>
                  </a:cubicBezTo>
                  <a:cubicBezTo>
                    <a:pt x="5814" y="1431"/>
                    <a:pt x="5700" y="1445"/>
                    <a:pt x="5602" y="1499"/>
                  </a:cubicBezTo>
                  <a:cubicBezTo>
                    <a:pt x="5460" y="1580"/>
                    <a:pt x="5379" y="1740"/>
                    <a:pt x="5308" y="1883"/>
                  </a:cubicBezTo>
                  <a:cubicBezTo>
                    <a:pt x="5263" y="1981"/>
                    <a:pt x="5210" y="2088"/>
                    <a:pt x="5148" y="2133"/>
                  </a:cubicBezTo>
                  <a:cubicBezTo>
                    <a:pt x="5085" y="2177"/>
                    <a:pt x="4960" y="2186"/>
                    <a:pt x="4844" y="2186"/>
                  </a:cubicBezTo>
                  <a:cubicBezTo>
                    <a:pt x="4693" y="2204"/>
                    <a:pt x="4514" y="2213"/>
                    <a:pt x="4380" y="2311"/>
                  </a:cubicBezTo>
                  <a:cubicBezTo>
                    <a:pt x="4255" y="2418"/>
                    <a:pt x="4193" y="2579"/>
                    <a:pt x="4148" y="2731"/>
                  </a:cubicBezTo>
                  <a:cubicBezTo>
                    <a:pt x="4113" y="2838"/>
                    <a:pt x="4068" y="2954"/>
                    <a:pt x="4015" y="2998"/>
                  </a:cubicBezTo>
                  <a:cubicBezTo>
                    <a:pt x="3961" y="3052"/>
                    <a:pt x="3836" y="3078"/>
                    <a:pt x="3729" y="3096"/>
                  </a:cubicBezTo>
                  <a:cubicBezTo>
                    <a:pt x="3577" y="3123"/>
                    <a:pt x="3399" y="3159"/>
                    <a:pt x="3283" y="3275"/>
                  </a:cubicBezTo>
                  <a:cubicBezTo>
                    <a:pt x="3167" y="3400"/>
                    <a:pt x="3131" y="3569"/>
                    <a:pt x="3105" y="3721"/>
                  </a:cubicBezTo>
                  <a:cubicBezTo>
                    <a:pt x="3078" y="3837"/>
                    <a:pt x="3060" y="3953"/>
                    <a:pt x="3006" y="4006"/>
                  </a:cubicBezTo>
                  <a:cubicBezTo>
                    <a:pt x="2953" y="4069"/>
                    <a:pt x="2846" y="4104"/>
                    <a:pt x="2739" y="4140"/>
                  </a:cubicBezTo>
                  <a:cubicBezTo>
                    <a:pt x="2587" y="4194"/>
                    <a:pt x="2418" y="4247"/>
                    <a:pt x="2320" y="4381"/>
                  </a:cubicBezTo>
                  <a:cubicBezTo>
                    <a:pt x="2212" y="4515"/>
                    <a:pt x="2204" y="4684"/>
                    <a:pt x="2195" y="4845"/>
                  </a:cubicBezTo>
                  <a:cubicBezTo>
                    <a:pt x="2186" y="4961"/>
                    <a:pt x="2177" y="5077"/>
                    <a:pt x="2141" y="5139"/>
                  </a:cubicBezTo>
                  <a:cubicBezTo>
                    <a:pt x="2097" y="5202"/>
                    <a:pt x="1989" y="5255"/>
                    <a:pt x="1882" y="5309"/>
                  </a:cubicBezTo>
                  <a:cubicBezTo>
                    <a:pt x="1749" y="5371"/>
                    <a:pt x="1588" y="5451"/>
                    <a:pt x="1499" y="5594"/>
                  </a:cubicBezTo>
                  <a:cubicBezTo>
                    <a:pt x="1419" y="5737"/>
                    <a:pt x="1427" y="5915"/>
                    <a:pt x="1445" y="6076"/>
                  </a:cubicBezTo>
                  <a:cubicBezTo>
                    <a:pt x="1445" y="6183"/>
                    <a:pt x="1454" y="6308"/>
                    <a:pt x="1419" y="6370"/>
                  </a:cubicBezTo>
                  <a:cubicBezTo>
                    <a:pt x="1392" y="6442"/>
                    <a:pt x="1294" y="6504"/>
                    <a:pt x="1195" y="6567"/>
                  </a:cubicBezTo>
                  <a:cubicBezTo>
                    <a:pt x="1062" y="6656"/>
                    <a:pt x="919" y="6754"/>
                    <a:pt x="856" y="6906"/>
                  </a:cubicBezTo>
                  <a:cubicBezTo>
                    <a:pt x="794" y="7066"/>
                    <a:pt x="821" y="7236"/>
                    <a:pt x="856" y="7387"/>
                  </a:cubicBezTo>
                  <a:cubicBezTo>
                    <a:pt x="874" y="7503"/>
                    <a:pt x="901" y="7619"/>
                    <a:pt x="874" y="7691"/>
                  </a:cubicBezTo>
                  <a:cubicBezTo>
                    <a:pt x="856" y="7762"/>
                    <a:pt x="767" y="7842"/>
                    <a:pt x="678" y="7914"/>
                  </a:cubicBezTo>
                  <a:cubicBezTo>
                    <a:pt x="562" y="8021"/>
                    <a:pt x="428" y="8137"/>
                    <a:pt x="384" y="8297"/>
                  </a:cubicBezTo>
                  <a:cubicBezTo>
                    <a:pt x="339" y="8458"/>
                    <a:pt x="402" y="8627"/>
                    <a:pt x="446" y="8770"/>
                  </a:cubicBezTo>
                  <a:cubicBezTo>
                    <a:pt x="482" y="8877"/>
                    <a:pt x="526" y="8993"/>
                    <a:pt x="509" y="9064"/>
                  </a:cubicBezTo>
                  <a:cubicBezTo>
                    <a:pt x="491" y="9145"/>
                    <a:pt x="419" y="9234"/>
                    <a:pt x="339" y="9314"/>
                  </a:cubicBezTo>
                  <a:cubicBezTo>
                    <a:pt x="241" y="9430"/>
                    <a:pt x="125" y="9564"/>
                    <a:pt x="98" y="9734"/>
                  </a:cubicBezTo>
                  <a:cubicBezTo>
                    <a:pt x="80" y="9894"/>
                    <a:pt x="152" y="10055"/>
                    <a:pt x="223" y="10197"/>
                  </a:cubicBezTo>
                  <a:cubicBezTo>
                    <a:pt x="277" y="10296"/>
                    <a:pt x="330" y="10403"/>
                    <a:pt x="321" y="10483"/>
                  </a:cubicBezTo>
                  <a:cubicBezTo>
                    <a:pt x="321" y="10554"/>
                    <a:pt x="250" y="10652"/>
                    <a:pt x="187" y="10751"/>
                  </a:cubicBezTo>
                  <a:cubicBezTo>
                    <a:pt x="107" y="10875"/>
                    <a:pt x="0" y="11027"/>
                    <a:pt x="0" y="11197"/>
                  </a:cubicBezTo>
                  <a:cubicBezTo>
                    <a:pt x="0" y="11366"/>
                    <a:pt x="107" y="11509"/>
                    <a:pt x="187" y="11643"/>
                  </a:cubicBezTo>
                  <a:cubicBezTo>
                    <a:pt x="250" y="11732"/>
                    <a:pt x="321" y="11830"/>
                    <a:pt x="321" y="11910"/>
                  </a:cubicBezTo>
                  <a:cubicBezTo>
                    <a:pt x="330" y="11982"/>
                    <a:pt x="277" y="12089"/>
                    <a:pt x="223" y="12196"/>
                  </a:cubicBezTo>
                  <a:cubicBezTo>
                    <a:pt x="152" y="12338"/>
                    <a:pt x="80" y="12490"/>
                    <a:pt x="98" y="12660"/>
                  </a:cubicBezTo>
                  <a:cubicBezTo>
                    <a:pt x="125" y="12820"/>
                    <a:pt x="241" y="12954"/>
                    <a:pt x="339" y="13070"/>
                  </a:cubicBezTo>
                  <a:cubicBezTo>
                    <a:pt x="419" y="13159"/>
                    <a:pt x="491" y="13248"/>
                    <a:pt x="509" y="13320"/>
                  </a:cubicBezTo>
                  <a:cubicBezTo>
                    <a:pt x="526" y="13400"/>
                    <a:pt x="482" y="13507"/>
                    <a:pt x="446" y="13614"/>
                  </a:cubicBezTo>
                  <a:cubicBezTo>
                    <a:pt x="402" y="13766"/>
                    <a:pt x="339" y="13935"/>
                    <a:pt x="384" y="14096"/>
                  </a:cubicBezTo>
                  <a:cubicBezTo>
                    <a:pt x="428" y="14256"/>
                    <a:pt x="562" y="14372"/>
                    <a:pt x="678" y="14471"/>
                  </a:cubicBezTo>
                  <a:cubicBezTo>
                    <a:pt x="767" y="14551"/>
                    <a:pt x="856" y="14631"/>
                    <a:pt x="874" y="14703"/>
                  </a:cubicBezTo>
                  <a:cubicBezTo>
                    <a:pt x="901" y="14774"/>
                    <a:pt x="874" y="14890"/>
                    <a:pt x="856" y="14997"/>
                  </a:cubicBezTo>
                  <a:cubicBezTo>
                    <a:pt x="821" y="15157"/>
                    <a:pt x="794" y="15327"/>
                    <a:pt x="856" y="15479"/>
                  </a:cubicBezTo>
                  <a:cubicBezTo>
                    <a:pt x="919" y="15639"/>
                    <a:pt x="1062" y="15737"/>
                    <a:pt x="1195" y="15818"/>
                  </a:cubicBezTo>
                  <a:cubicBezTo>
                    <a:pt x="1294" y="15880"/>
                    <a:pt x="1392" y="15951"/>
                    <a:pt x="1419" y="16014"/>
                  </a:cubicBezTo>
                  <a:cubicBezTo>
                    <a:pt x="1454" y="16085"/>
                    <a:pt x="1445" y="16201"/>
                    <a:pt x="1445" y="16317"/>
                  </a:cubicBezTo>
                  <a:cubicBezTo>
                    <a:pt x="1427" y="16469"/>
                    <a:pt x="1419" y="16647"/>
                    <a:pt x="1499" y="16790"/>
                  </a:cubicBezTo>
                  <a:cubicBezTo>
                    <a:pt x="1588" y="16942"/>
                    <a:pt x="1749" y="17013"/>
                    <a:pt x="1882" y="17084"/>
                  </a:cubicBezTo>
                  <a:cubicBezTo>
                    <a:pt x="1989" y="17138"/>
                    <a:pt x="2097" y="17191"/>
                    <a:pt x="2132" y="17254"/>
                  </a:cubicBezTo>
                  <a:cubicBezTo>
                    <a:pt x="2177" y="17316"/>
                    <a:pt x="2186" y="17432"/>
                    <a:pt x="2195" y="17548"/>
                  </a:cubicBezTo>
                  <a:cubicBezTo>
                    <a:pt x="2204" y="17700"/>
                    <a:pt x="2212" y="17878"/>
                    <a:pt x="2320" y="18012"/>
                  </a:cubicBezTo>
                  <a:cubicBezTo>
                    <a:pt x="2418" y="18146"/>
                    <a:pt x="2587" y="18200"/>
                    <a:pt x="2739" y="18253"/>
                  </a:cubicBezTo>
                  <a:cubicBezTo>
                    <a:pt x="2846" y="18289"/>
                    <a:pt x="2953" y="18324"/>
                    <a:pt x="3006" y="18378"/>
                  </a:cubicBezTo>
                  <a:cubicBezTo>
                    <a:pt x="3051" y="18440"/>
                    <a:pt x="3078" y="18556"/>
                    <a:pt x="3105" y="18663"/>
                  </a:cubicBezTo>
                  <a:cubicBezTo>
                    <a:pt x="3131" y="18815"/>
                    <a:pt x="3167" y="18994"/>
                    <a:pt x="3283" y="19109"/>
                  </a:cubicBezTo>
                  <a:cubicBezTo>
                    <a:pt x="3399" y="19225"/>
                    <a:pt x="3577" y="19261"/>
                    <a:pt x="3729" y="19297"/>
                  </a:cubicBezTo>
                  <a:cubicBezTo>
                    <a:pt x="3836" y="19315"/>
                    <a:pt x="3952" y="19341"/>
                    <a:pt x="4015" y="19386"/>
                  </a:cubicBezTo>
                  <a:cubicBezTo>
                    <a:pt x="4068" y="19440"/>
                    <a:pt x="4104" y="19547"/>
                    <a:pt x="4148" y="19663"/>
                  </a:cubicBezTo>
                  <a:cubicBezTo>
                    <a:pt x="4193" y="19805"/>
                    <a:pt x="4255" y="19975"/>
                    <a:pt x="4380" y="20073"/>
                  </a:cubicBezTo>
                  <a:cubicBezTo>
                    <a:pt x="4514" y="20180"/>
                    <a:pt x="4693" y="20189"/>
                    <a:pt x="4844" y="20198"/>
                  </a:cubicBezTo>
                  <a:cubicBezTo>
                    <a:pt x="4960" y="20207"/>
                    <a:pt x="5076" y="20216"/>
                    <a:pt x="5148" y="20260"/>
                  </a:cubicBezTo>
                  <a:cubicBezTo>
                    <a:pt x="5210" y="20296"/>
                    <a:pt x="5255" y="20403"/>
                    <a:pt x="5308" y="20510"/>
                  </a:cubicBezTo>
                  <a:cubicBezTo>
                    <a:pt x="5379" y="20653"/>
                    <a:pt x="5460" y="20804"/>
                    <a:pt x="5602" y="20894"/>
                  </a:cubicBezTo>
                  <a:cubicBezTo>
                    <a:pt x="5700" y="20949"/>
                    <a:pt x="5814" y="20962"/>
                    <a:pt x="5925" y="20962"/>
                  </a:cubicBezTo>
                  <a:cubicBezTo>
                    <a:pt x="5977" y="20962"/>
                    <a:pt x="6027" y="20959"/>
                    <a:pt x="6075" y="20956"/>
                  </a:cubicBezTo>
                  <a:cubicBezTo>
                    <a:pt x="6127" y="20952"/>
                    <a:pt x="6179" y="20948"/>
                    <a:pt x="6227" y="20948"/>
                  </a:cubicBezTo>
                  <a:cubicBezTo>
                    <a:pt x="6286" y="20948"/>
                    <a:pt x="6339" y="20954"/>
                    <a:pt x="6379" y="20974"/>
                  </a:cubicBezTo>
                  <a:cubicBezTo>
                    <a:pt x="6450" y="21001"/>
                    <a:pt x="6512" y="21099"/>
                    <a:pt x="6575" y="21197"/>
                  </a:cubicBezTo>
                  <a:cubicBezTo>
                    <a:pt x="6664" y="21331"/>
                    <a:pt x="6762" y="21474"/>
                    <a:pt x="6914" y="21536"/>
                  </a:cubicBezTo>
                  <a:cubicBezTo>
                    <a:pt x="6978" y="21566"/>
                    <a:pt x="7047" y="21577"/>
                    <a:pt x="7116" y="21577"/>
                  </a:cubicBezTo>
                  <a:cubicBezTo>
                    <a:pt x="7212" y="21577"/>
                    <a:pt x="7308" y="21557"/>
                    <a:pt x="7396" y="21536"/>
                  </a:cubicBezTo>
                  <a:cubicBezTo>
                    <a:pt x="7470" y="21524"/>
                    <a:pt x="7549" y="21507"/>
                    <a:pt x="7617" y="21507"/>
                  </a:cubicBezTo>
                  <a:cubicBezTo>
                    <a:pt x="7647" y="21507"/>
                    <a:pt x="7675" y="21510"/>
                    <a:pt x="7699" y="21518"/>
                  </a:cubicBezTo>
                  <a:cubicBezTo>
                    <a:pt x="7770" y="21545"/>
                    <a:pt x="7842" y="21634"/>
                    <a:pt x="7922" y="21714"/>
                  </a:cubicBezTo>
                  <a:cubicBezTo>
                    <a:pt x="8020" y="21830"/>
                    <a:pt x="8136" y="21964"/>
                    <a:pt x="8297" y="22009"/>
                  </a:cubicBezTo>
                  <a:cubicBezTo>
                    <a:pt x="8341" y="22020"/>
                    <a:pt x="8385" y="22025"/>
                    <a:pt x="8428" y="22025"/>
                  </a:cubicBezTo>
                  <a:cubicBezTo>
                    <a:pt x="8549" y="22025"/>
                    <a:pt x="8666" y="21986"/>
                    <a:pt x="8778" y="21946"/>
                  </a:cubicBezTo>
                  <a:cubicBezTo>
                    <a:pt x="8874" y="21914"/>
                    <a:pt x="8970" y="21883"/>
                    <a:pt x="9046" y="21883"/>
                  </a:cubicBezTo>
                  <a:cubicBezTo>
                    <a:pt x="9056" y="21883"/>
                    <a:pt x="9064" y="21883"/>
                    <a:pt x="9073" y="21884"/>
                  </a:cubicBezTo>
                  <a:cubicBezTo>
                    <a:pt x="9144" y="21902"/>
                    <a:pt x="9233" y="21982"/>
                    <a:pt x="9323" y="22053"/>
                  </a:cubicBezTo>
                  <a:cubicBezTo>
                    <a:pt x="9439" y="22160"/>
                    <a:pt x="9572" y="22276"/>
                    <a:pt x="9742" y="22294"/>
                  </a:cubicBezTo>
                  <a:cubicBezTo>
                    <a:pt x="9763" y="22298"/>
                    <a:pt x="9785" y="22300"/>
                    <a:pt x="9807" y="22300"/>
                  </a:cubicBezTo>
                  <a:cubicBezTo>
                    <a:pt x="9945" y="22300"/>
                    <a:pt x="10081" y="22231"/>
                    <a:pt x="10197" y="22169"/>
                  </a:cubicBezTo>
                  <a:cubicBezTo>
                    <a:pt x="10296" y="22120"/>
                    <a:pt x="10395" y="22070"/>
                    <a:pt x="10466" y="22070"/>
                  </a:cubicBezTo>
                  <a:cubicBezTo>
                    <a:pt x="10472" y="22070"/>
                    <a:pt x="10477" y="22071"/>
                    <a:pt x="10482" y="22071"/>
                  </a:cubicBezTo>
                  <a:cubicBezTo>
                    <a:pt x="10563" y="22071"/>
                    <a:pt x="10661" y="22143"/>
                    <a:pt x="10750" y="22205"/>
                  </a:cubicBezTo>
                  <a:cubicBezTo>
                    <a:pt x="10884" y="22294"/>
                    <a:pt x="11026" y="22392"/>
                    <a:pt x="11196" y="22392"/>
                  </a:cubicBezTo>
                  <a:cubicBezTo>
                    <a:pt x="11365" y="22392"/>
                    <a:pt x="11517" y="22294"/>
                    <a:pt x="11642" y="22205"/>
                  </a:cubicBezTo>
                  <a:cubicBezTo>
                    <a:pt x="11740" y="22143"/>
                    <a:pt x="11838" y="22071"/>
                    <a:pt x="11910" y="22071"/>
                  </a:cubicBezTo>
                  <a:cubicBezTo>
                    <a:pt x="11916" y="22071"/>
                    <a:pt x="11922" y="22070"/>
                    <a:pt x="11928" y="22070"/>
                  </a:cubicBezTo>
                  <a:cubicBezTo>
                    <a:pt x="12006" y="22070"/>
                    <a:pt x="12104" y="22120"/>
                    <a:pt x="12195" y="22169"/>
                  </a:cubicBezTo>
                  <a:cubicBezTo>
                    <a:pt x="12319" y="22231"/>
                    <a:pt x="12455" y="22300"/>
                    <a:pt x="12594" y="22300"/>
                  </a:cubicBezTo>
                  <a:cubicBezTo>
                    <a:pt x="12616" y="22300"/>
                    <a:pt x="12637" y="22298"/>
                    <a:pt x="12659" y="22294"/>
                  </a:cubicBezTo>
                  <a:cubicBezTo>
                    <a:pt x="12829" y="22276"/>
                    <a:pt x="12962" y="22160"/>
                    <a:pt x="13078" y="22053"/>
                  </a:cubicBezTo>
                  <a:cubicBezTo>
                    <a:pt x="13168" y="21982"/>
                    <a:pt x="13257" y="21902"/>
                    <a:pt x="13328" y="21884"/>
                  </a:cubicBezTo>
                  <a:cubicBezTo>
                    <a:pt x="13336" y="21883"/>
                    <a:pt x="13344" y="21883"/>
                    <a:pt x="13352" y="21883"/>
                  </a:cubicBezTo>
                  <a:cubicBezTo>
                    <a:pt x="13424" y="21883"/>
                    <a:pt x="13527" y="21914"/>
                    <a:pt x="13622" y="21946"/>
                  </a:cubicBezTo>
                  <a:cubicBezTo>
                    <a:pt x="13735" y="21986"/>
                    <a:pt x="13851" y="22025"/>
                    <a:pt x="13970" y="22025"/>
                  </a:cubicBezTo>
                  <a:cubicBezTo>
                    <a:pt x="14011" y="22025"/>
                    <a:pt x="14053" y="22020"/>
                    <a:pt x="14095" y="22009"/>
                  </a:cubicBezTo>
                  <a:cubicBezTo>
                    <a:pt x="14256" y="21964"/>
                    <a:pt x="14372" y="21830"/>
                    <a:pt x="14479" y="21714"/>
                  </a:cubicBezTo>
                  <a:cubicBezTo>
                    <a:pt x="14550" y="21634"/>
                    <a:pt x="14631" y="21545"/>
                    <a:pt x="14702" y="21518"/>
                  </a:cubicBezTo>
                  <a:cubicBezTo>
                    <a:pt x="14724" y="21510"/>
                    <a:pt x="14749" y="21507"/>
                    <a:pt x="14778" y="21507"/>
                  </a:cubicBezTo>
                  <a:cubicBezTo>
                    <a:pt x="14844" y="21507"/>
                    <a:pt x="14925" y="21524"/>
                    <a:pt x="15005" y="21536"/>
                  </a:cubicBezTo>
                  <a:cubicBezTo>
                    <a:pt x="15093" y="21557"/>
                    <a:pt x="15186" y="21577"/>
                    <a:pt x="15281" y="21577"/>
                  </a:cubicBezTo>
                  <a:cubicBezTo>
                    <a:pt x="15350" y="21577"/>
                    <a:pt x="15419" y="21566"/>
                    <a:pt x="15487" y="21536"/>
                  </a:cubicBezTo>
                  <a:cubicBezTo>
                    <a:pt x="15639" y="21474"/>
                    <a:pt x="15737" y="21331"/>
                    <a:pt x="15826" y="21197"/>
                  </a:cubicBezTo>
                  <a:cubicBezTo>
                    <a:pt x="15888" y="21108"/>
                    <a:pt x="15951" y="21001"/>
                    <a:pt x="16022" y="20974"/>
                  </a:cubicBezTo>
                  <a:cubicBezTo>
                    <a:pt x="16057" y="20954"/>
                    <a:pt x="16110" y="20948"/>
                    <a:pt x="16171" y="20948"/>
                  </a:cubicBezTo>
                  <a:cubicBezTo>
                    <a:pt x="16220" y="20948"/>
                    <a:pt x="16274" y="20952"/>
                    <a:pt x="16326" y="20956"/>
                  </a:cubicBezTo>
                  <a:cubicBezTo>
                    <a:pt x="16374" y="20959"/>
                    <a:pt x="16424" y="20962"/>
                    <a:pt x="16476" y="20962"/>
                  </a:cubicBezTo>
                  <a:cubicBezTo>
                    <a:pt x="16587" y="20962"/>
                    <a:pt x="16701" y="20949"/>
                    <a:pt x="16798" y="20894"/>
                  </a:cubicBezTo>
                  <a:cubicBezTo>
                    <a:pt x="16941" y="20804"/>
                    <a:pt x="17021" y="20653"/>
                    <a:pt x="17093" y="20510"/>
                  </a:cubicBezTo>
                  <a:cubicBezTo>
                    <a:pt x="17137" y="20403"/>
                    <a:pt x="17191" y="20296"/>
                    <a:pt x="17253" y="20260"/>
                  </a:cubicBezTo>
                  <a:cubicBezTo>
                    <a:pt x="17316" y="20216"/>
                    <a:pt x="17432" y="20207"/>
                    <a:pt x="17548" y="20198"/>
                  </a:cubicBezTo>
                  <a:cubicBezTo>
                    <a:pt x="17708" y="20189"/>
                    <a:pt x="17878" y="20180"/>
                    <a:pt x="18012" y="20073"/>
                  </a:cubicBezTo>
                  <a:cubicBezTo>
                    <a:pt x="18145" y="19975"/>
                    <a:pt x="18208" y="19805"/>
                    <a:pt x="18253" y="19663"/>
                  </a:cubicBezTo>
                  <a:cubicBezTo>
                    <a:pt x="18288" y="19556"/>
                    <a:pt x="18324" y="19440"/>
                    <a:pt x="18386" y="19386"/>
                  </a:cubicBezTo>
                  <a:cubicBezTo>
                    <a:pt x="18440" y="19341"/>
                    <a:pt x="18556" y="19315"/>
                    <a:pt x="18672" y="19297"/>
                  </a:cubicBezTo>
                  <a:cubicBezTo>
                    <a:pt x="18823" y="19261"/>
                    <a:pt x="18993" y="19225"/>
                    <a:pt x="19118" y="19109"/>
                  </a:cubicBezTo>
                  <a:cubicBezTo>
                    <a:pt x="19234" y="18994"/>
                    <a:pt x="19270" y="18824"/>
                    <a:pt x="19296" y="18663"/>
                  </a:cubicBezTo>
                  <a:cubicBezTo>
                    <a:pt x="19323" y="18556"/>
                    <a:pt x="19341" y="18440"/>
                    <a:pt x="19394" y="18378"/>
                  </a:cubicBezTo>
                  <a:cubicBezTo>
                    <a:pt x="19439" y="18324"/>
                    <a:pt x="19555" y="18289"/>
                    <a:pt x="19662" y="18253"/>
                  </a:cubicBezTo>
                  <a:cubicBezTo>
                    <a:pt x="19814" y="18200"/>
                    <a:pt x="19983" y="18146"/>
                    <a:pt x="20081" y="18012"/>
                  </a:cubicBezTo>
                  <a:cubicBezTo>
                    <a:pt x="20179" y="17878"/>
                    <a:pt x="20197" y="17700"/>
                    <a:pt x="20206" y="17548"/>
                  </a:cubicBezTo>
                  <a:cubicBezTo>
                    <a:pt x="20215" y="17432"/>
                    <a:pt x="20215" y="17316"/>
                    <a:pt x="20260" y="17254"/>
                  </a:cubicBezTo>
                  <a:cubicBezTo>
                    <a:pt x="20304" y="17191"/>
                    <a:pt x="20411" y="17138"/>
                    <a:pt x="20510" y="17084"/>
                  </a:cubicBezTo>
                  <a:cubicBezTo>
                    <a:pt x="20652" y="17013"/>
                    <a:pt x="20813" y="16942"/>
                    <a:pt x="20893" y="16790"/>
                  </a:cubicBezTo>
                  <a:cubicBezTo>
                    <a:pt x="20982" y="16647"/>
                    <a:pt x="20965" y="16469"/>
                    <a:pt x="20956" y="16317"/>
                  </a:cubicBezTo>
                  <a:cubicBezTo>
                    <a:pt x="20947" y="16201"/>
                    <a:pt x="20938" y="16085"/>
                    <a:pt x="20973" y="16014"/>
                  </a:cubicBezTo>
                  <a:cubicBezTo>
                    <a:pt x="21009" y="15951"/>
                    <a:pt x="21107" y="15880"/>
                    <a:pt x="21205" y="15818"/>
                  </a:cubicBezTo>
                  <a:cubicBezTo>
                    <a:pt x="21330" y="15737"/>
                    <a:pt x="21482" y="15639"/>
                    <a:pt x="21544" y="15479"/>
                  </a:cubicBezTo>
                  <a:cubicBezTo>
                    <a:pt x="21607" y="15327"/>
                    <a:pt x="21571" y="15157"/>
                    <a:pt x="21544" y="14997"/>
                  </a:cubicBezTo>
                  <a:cubicBezTo>
                    <a:pt x="21518" y="14890"/>
                    <a:pt x="21500" y="14774"/>
                    <a:pt x="21518" y="14703"/>
                  </a:cubicBezTo>
                  <a:cubicBezTo>
                    <a:pt x="21544" y="14631"/>
                    <a:pt x="21634" y="14551"/>
                    <a:pt x="21723" y="14479"/>
                  </a:cubicBezTo>
                  <a:cubicBezTo>
                    <a:pt x="21839" y="14372"/>
                    <a:pt x="21973" y="14256"/>
                    <a:pt x="22017" y="14096"/>
                  </a:cubicBezTo>
                  <a:cubicBezTo>
                    <a:pt x="22062" y="13935"/>
                    <a:pt x="21999" y="13766"/>
                    <a:pt x="21955" y="13623"/>
                  </a:cubicBezTo>
                  <a:cubicBezTo>
                    <a:pt x="21910" y="13507"/>
                    <a:pt x="21874" y="13400"/>
                    <a:pt x="21892" y="13320"/>
                  </a:cubicBezTo>
                  <a:cubicBezTo>
                    <a:pt x="21901" y="13248"/>
                    <a:pt x="21982" y="13159"/>
                    <a:pt x="22062" y="13070"/>
                  </a:cubicBezTo>
                  <a:cubicBezTo>
                    <a:pt x="22160" y="12954"/>
                    <a:pt x="22276" y="12820"/>
                    <a:pt x="22303" y="12660"/>
                  </a:cubicBezTo>
                  <a:cubicBezTo>
                    <a:pt x="22321" y="12490"/>
                    <a:pt x="22240" y="12338"/>
                    <a:pt x="22178" y="12196"/>
                  </a:cubicBezTo>
                  <a:cubicBezTo>
                    <a:pt x="22124" y="12089"/>
                    <a:pt x="22071" y="11982"/>
                    <a:pt x="22071" y="11910"/>
                  </a:cubicBezTo>
                  <a:cubicBezTo>
                    <a:pt x="22080" y="11830"/>
                    <a:pt x="22142" y="11732"/>
                    <a:pt x="22205" y="11643"/>
                  </a:cubicBezTo>
                  <a:cubicBezTo>
                    <a:pt x="22294" y="11509"/>
                    <a:pt x="22392" y="11366"/>
                    <a:pt x="22392" y="11197"/>
                  </a:cubicBezTo>
                  <a:cubicBezTo>
                    <a:pt x="22392" y="11027"/>
                    <a:pt x="22294" y="10875"/>
                    <a:pt x="22205" y="10751"/>
                  </a:cubicBezTo>
                  <a:cubicBezTo>
                    <a:pt x="22142" y="10652"/>
                    <a:pt x="22080" y="10554"/>
                    <a:pt x="22071" y="10483"/>
                  </a:cubicBezTo>
                  <a:cubicBezTo>
                    <a:pt x="22071" y="10403"/>
                    <a:pt x="22124" y="10296"/>
                    <a:pt x="22178" y="10197"/>
                  </a:cubicBezTo>
                  <a:cubicBezTo>
                    <a:pt x="22240" y="10055"/>
                    <a:pt x="22321" y="9894"/>
                    <a:pt x="22303" y="9734"/>
                  </a:cubicBezTo>
                  <a:cubicBezTo>
                    <a:pt x="22276" y="9564"/>
                    <a:pt x="22160" y="9430"/>
                    <a:pt x="22062" y="9314"/>
                  </a:cubicBezTo>
                  <a:cubicBezTo>
                    <a:pt x="21982" y="9234"/>
                    <a:pt x="21901" y="9145"/>
                    <a:pt x="21892" y="9064"/>
                  </a:cubicBezTo>
                  <a:cubicBezTo>
                    <a:pt x="21874" y="8993"/>
                    <a:pt x="21910" y="8877"/>
                    <a:pt x="21955" y="8770"/>
                  </a:cubicBezTo>
                  <a:cubicBezTo>
                    <a:pt x="21999" y="8627"/>
                    <a:pt x="22062" y="8458"/>
                    <a:pt x="22017" y="8297"/>
                  </a:cubicBezTo>
                  <a:cubicBezTo>
                    <a:pt x="21973" y="8137"/>
                    <a:pt x="21839" y="8021"/>
                    <a:pt x="21723" y="7914"/>
                  </a:cubicBezTo>
                  <a:cubicBezTo>
                    <a:pt x="21634" y="7842"/>
                    <a:pt x="21544" y="7762"/>
                    <a:pt x="21518" y="7691"/>
                  </a:cubicBezTo>
                  <a:cubicBezTo>
                    <a:pt x="21500" y="7619"/>
                    <a:pt x="21518" y="7503"/>
                    <a:pt x="21544" y="7387"/>
                  </a:cubicBezTo>
                  <a:cubicBezTo>
                    <a:pt x="21571" y="7236"/>
                    <a:pt x="21607" y="7066"/>
                    <a:pt x="21544" y="6906"/>
                  </a:cubicBezTo>
                  <a:cubicBezTo>
                    <a:pt x="21482" y="6754"/>
                    <a:pt x="21330" y="6656"/>
                    <a:pt x="21205" y="6567"/>
                  </a:cubicBezTo>
                  <a:cubicBezTo>
                    <a:pt x="21107" y="6504"/>
                    <a:pt x="21009" y="6442"/>
                    <a:pt x="20973" y="6370"/>
                  </a:cubicBezTo>
                  <a:cubicBezTo>
                    <a:pt x="20938" y="6308"/>
                    <a:pt x="20947" y="6183"/>
                    <a:pt x="20956" y="6076"/>
                  </a:cubicBezTo>
                  <a:cubicBezTo>
                    <a:pt x="20965" y="5915"/>
                    <a:pt x="20982" y="5737"/>
                    <a:pt x="20893" y="5594"/>
                  </a:cubicBezTo>
                  <a:cubicBezTo>
                    <a:pt x="20813" y="5451"/>
                    <a:pt x="20652" y="5371"/>
                    <a:pt x="20510" y="5309"/>
                  </a:cubicBezTo>
                  <a:cubicBezTo>
                    <a:pt x="20411" y="5255"/>
                    <a:pt x="20304" y="5202"/>
                    <a:pt x="20260" y="5139"/>
                  </a:cubicBezTo>
                  <a:cubicBezTo>
                    <a:pt x="20224" y="5077"/>
                    <a:pt x="20215" y="4961"/>
                    <a:pt x="20206" y="4845"/>
                  </a:cubicBezTo>
                  <a:cubicBezTo>
                    <a:pt x="20197" y="4684"/>
                    <a:pt x="20179" y="4515"/>
                    <a:pt x="20081" y="4381"/>
                  </a:cubicBezTo>
                  <a:cubicBezTo>
                    <a:pt x="19983" y="4247"/>
                    <a:pt x="19814" y="4194"/>
                    <a:pt x="19662" y="4140"/>
                  </a:cubicBezTo>
                  <a:cubicBezTo>
                    <a:pt x="19555" y="4104"/>
                    <a:pt x="19439" y="4069"/>
                    <a:pt x="19394" y="4006"/>
                  </a:cubicBezTo>
                  <a:cubicBezTo>
                    <a:pt x="19341" y="3953"/>
                    <a:pt x="19323" y="3837"/>
                    <a:pt x="19296" y="3721"/>
                  </a:cubicBezTo>
                  <a:cubicBezTo>
                    <a:pt x="19270" y="3569"/>
                    <a:pt x="19234" y="3400"/>
                    <a:pt x="19118" y="3284"/>
                  </a:cubicBezTo>
                  <a:cubicBezTo>
                    <a:pt x="18993" y="3159"/>
                    <a:pt x="18823" y="3123"/>
                    <a:pt x="18672" y="3096"/>
                  </a:cubicBezTo>
                  <a:cubicBezTo>
                    <a:pt x="18556" y="3078"/>
                    <a:pt x="18440" y="3052"/>
                    <a:pt x="18386" y="2998"/>
                  </a:cubicBezTo>
                  <a:cubicBezTo>
                    <a:pt x="18324" y="2954"/>
                    <a:pt x="18288" y="2838"/>
                    <a:pt x="18253" y="2731"/>
                  </a:cubicBezTo>
                  <a:cubicBezTo>
                    <a:pt x="18208" y="2579"/>
                    <a:pt x="18145" y="2418"/>
                    <a:pt x="18012" y="2311"/>
                  </a:cubicBezTo>
                  <a:cubicBezTo>
                    <a:pt x="17887" y="2213"/>
                    <a:pt x="17708" y="2204"/>
                    <a:pt x="17548" y="2186"/>
                  </a:cubicBezTo>
                  <a:cubicBezTo>
                    <a:pt x="17441" y="2186"/>
                    <a:pt x="17316" y="2177"/>
                    <a:pt x="17253" y="2133"/>
                  </a:cubicBezTo>
                  <a:cubicBezTo>
                    <a:pt x="17191" y="2088"/>
                    <a:pt x="17137" y="1981"/>
                    <a:pt x="17093" y="1883"/>
                  </a:cubicBezTo>
                  <a:cubicBezTo>
                    <a:pt x="17021" y="1740"/>
                    <a:pt x="16941" y="1580"/>
                    <a:pt x="16798" y="1499"/>
                  </a:cubicBezTo>
                  <a:cubicBezTo>
                    <a:pt x="16701" y="1445"/>
                    <a:pt x="16587" y="1431"/>
                    <a:pt x="16476" y="1431"/>
                  </a:cubicBezTo>
                  <a:cubicBezTo>
                    <a:pt x="16424" y="1431"/>
                    <a:pt x="16374" y="1434"/>
                    <a:pt x="16326" y="1437"/>
                  </a:cubicBezTo>
                  <a:cubicBezTo>
                    <a:pt x="16274" y="1441"/>
                    <a:pt x="16220" y="1445"/>
                    <a:pt x="16171" y="1445"/>
                  </a:cubicBezTo>
                  <a:cubicBezTo>
                    <a:pt x="16110" y="1445"/>
                    <a:pt x="16057" y="1439"/>
                    <a:pt x="16022" y="1419"/>
                  </a:cubicBezTo>
                  <a:cubicBezTo>
                    <a:pt x="15951" y="1383"/>
                    <a:pt x="15888" y="1285"/>
                    <a:pt x="15826" y="1187"/>
                  </a:cubicBezTo>
                  <a:cubicBezTo>
                    <a:pt x="15737" y="1062"/>
                    <a:pt x="15639" y="911"/>
                    <a:pt x="15487" y="848"/>
                  </a:cubicBezTo>
                  <a:cubicBezTo>
                    <a:pt x="15425" y="823"/>
                    <a:pt x="15358" y="814"/>
                    <a:pt x="15291" y="814"/>
                  </a:cubicBezTo>
                  <a:cubicBezTo>
                    <a:pt x="15194" y="814"/>
                    <a:pt x="15095" y="832"/>
                    <a:pt x="15005" y="848"/>
                  </a:cubicBezTo>
                  <a:cubicBezTo>
                    <a:pt x="14922" y="867"/>
                    <a:pt x="14838" y="882"/>
                    <a:pt x="14771" y="882"/>
                  </a:cubicBezTo>
                  <a:cubicBezTo>
                    <a:pt x="14745" y="882"/>
                    <a:pt x="14722" y="880"/>
                    <a:pt x="14702" y="875"/>
                  </a:cubicBezTo>
                  <a:cubicBezTo>
                    <a:pt x="14631" y="848"/>
                    <a:pt x="14550" y="759"/>
                    <a:pt x="14479" y="670"/>
                  </a:cubicBezTo>
                  <a:cubicBezTo>
                    <a:pt x="14381" y="554"/>
                    <a:pt x="14256" y="420"/>
                    <a:pt x="14095" y="375"/>
                  </a:cubicBezTo>
                  <a:cubicBezTo>
                    <a:pt x="14059" y="367"/>
                    <a:pt x="14023" y="364"/>
                    <a:pt x="13987" y="364"/>
                  </a:cubicBezTo>
                  <a:cubicBezTo>
                    <a:pt x="13863" y="364"/>
                    <a:pt x="13740" y="405"/>
                    <a:pt x="13622" y="447"/>
                  </a:cubicBezTo>
                  <a:cubicBezTo>
                    <a:pt x="13535" y="476"/>
                    <a:pt x="13442" y="505"/>
                    <a:pt x="13372" y="505"/>
                  </a:cubicBezTo>
                  <a:cubicBezTo>
                    <a:pt x="13356" y="505"/>
                    <a:pt x="13341" y="504"/>
                    <a:pt x="13328" y="500"/>
                  </a:cubicBezTo>
                  <a:cubicBezTo>
                    <a:pt x="13257" y="491"/>
                    <a:pt x="13168" y="411"/>
                    <a:pt x="13078" y="340"/>
                  </a:cubicBezTo>
                  <a:cubicBezTo>
                    <a:pt x="12962" y="233"/>
                    <a:pt x="12829" y="117"/>
                    <a:pt x="12659" y="99"/>
                  </a:cubicBezTo>
                  <a:cubicBezTo>
                    <a:pt x="12637" y="95"/>
                    <a:pt x="12616" y="94"/>
                    <a:pt x="12594" y="94"/>
                  </a:cubicBezTo>
                  <a:cubicBezTo>
                    <a:pt x="12455" y="94"/>
                    <a:pt x="12319" y="162"/>
                    <a:pt x="12195" y="224"/>
                  </a:cubicBezTo>
                  <a:cubicBezTo>
                    <a:pt x="12097" y="268"/>
                    <a:pt x="11990" y="322"/>
                    <a:pt x="11910" y="322"/>
                  </a:cubicBezTo>
                  <a:cubicBezTo>
                    <a:pt x="11838" y="313"/>
                    <a:pt x="11740" y="250"/>
                    <a:pt x="11642" y="188"/>
                  </a:cubicBezTo>
                  <a:cubicBezTo>
                    <a:pt x="11517" y="99"/>
                    <a:pt x="11365" y="1"/>
                    <a:pt x="1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2624950" y="3408900"/>
              <a:ext cx="469250" cy="469275"/>
            </a:xfrm>
            <a:custGeom>
              <a:rect b="b" l="l" r="r" t="t"/>
              <a:pathLst>
                <a:path extrusionOk="0" h="18771" w="18770">
                  <a:moveTo>
                    <a:pt x="9385" y="295"/>
                  </a:moveTo>
                  <a:cubicBezTo>
                    <a:pt x="14399" y="295"/>
                    <a:pt x="18476" y="4372"/>
                    <a:pt x="18476" y="9386"/>
                  </a:cubicBezTo>
                  <a:cubicBezTo>
                    <a:pt x="18476" y="14399"/>
                    <a:pt x="14399" y="18476"/>
                    <a:pt x="9385" y="18476"/>
                  </a:cubicBezTo>
                  <a:cubicBezTo>
                    <a:pt x="4380" y="18476"/>
                    <a:pt x="303" y="14399"/>
                    <a:pt x="303" y="9386"/>
                  </a:cubicBezTo>
                  <a:cubicBezTo>
                    <a:pt x="303" y="4372"/>
                    <a:pt x="4380" y="295"/>
                    <a:pt x="9385" y="295"/>
                  </a:cubicBezTo>
                  <a:close/>
                  <a:moveTo>
                    <a:pt x="9385" y="1"/>
                  </a:moveTo>
                  <a:cubicBezTo>
                    <a:pt x="4211" y="1"/>
                    <a:pt x="0" y="4211"/>
                    <a:pt x="0" y="9386"/>
                  </a:cubicBezTo>
                  <a:cubicBezTo>
                    <a:pt x="0" y="14560"/>
                    <a:pt x="4211" y="18770"/>
                    <a:pt x="9385" y="18770"/>
                  </a:cubicBezTo>
                  <a:cubicBezTo>
                    <a:pt x="14568" y="18770"/>
                    <a:pt x="18770" y="14560"/>
                    <a:pt x="18770" y="9386"/>
                  </a:cubicBezTo>
                  <a:cubicBezTo>
                    <a:pt x="18770" y="4211"/>
                    <a:pt x="14568" y="1"/>
                    <a:pt x="9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3040875" y="3927450"/>
              <a:ext cx="21000" cy="18525"/>
            </a:xfrm>
            <a:custGeom>
              <a:rect b="b" l="l" r="r" t="t"/>
              <a:pathLst>
                <a:path extrusionOk="0" h="741" w="840">
                  <a:moveTo>
                    <a:pt x="416" y="1"/>
                  </a:moveTo>
                  <a:cubicBezTo>
                    <a:pt x="346" y="1"/>
                    <a:pt x="276" y="20"/>
                    <a:pt x="215" y="62"/>
                  </a:cubicBezTo>
                  <a:cubicBezTo>
                    <a:pt x="45" y="169"/>
                    <a:pt x="1" y="401"/>
                    <a:pt x="108" y="571"/>
                  </a:cubicBezTo>
                  <a:cubicBezTo>
                    <a:pt x="179" y="687"/>
                    <a:pt x="295" y="740"/>
                    <a:pt x="420" y="740"/>
                  </a:cubicBezTo>
                  <a:cubicBezTo>
                    <a:pt x="491" y="740"/>
                    <a:pt x="563" y="723"/>
                    <a:pt x="625" y="678"/>
                  </a:cubicBezTo>
                  <a:cubicBezTo>
                    <a:pt x="795" y="571"/>
                    <a:pt x="839" y="339"/>
                    <a:pt x="732" y="169"/>
                  </a:cubicBezTo>
                  <a:cubicBezTo>
                    <a:pt x="658" y="61"/>
                    <a:pt x="537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2935625" y="3973800"/>
              <a:ext cx="20300" cy="18550"/>
            </a:xfrm>
            <a:custGeom>
              <a:rect b="b" l="l" r="r" t="t"/>
              <a:pathLst>
                <a:path extrusionOk="0" h="742" w="812">
                  <a:moveTo>
                    <a:pt x="400" y="1"/>
                  </a:moveTo>
                  <a:cubicBezTo>
                    <a:pt x="371" y="1"/>
                    <a:pt x="342" y="4"/>
                    <a:pt x="312" y="10"/>
                  </a:cubicBezTo>
                  <a:cubicBezTo>
                    <a:pt x="116" y="64"/>
                    <a:pt x="0" y="269"/>
                    <a:pt x="45" y="465"/>
                  </a:cubicBezTo>
                  <a:cubicBezTo>
                    <a:pt x="89" y="635"/>
                    <a:pt x="241" y="742"/>
                    <a:pt x="410" y="742"/>
                  </a:cubicBezTo>
                  <a:cubicBezTo>
                    <a:pt x="437" y="742"/>
                    <a:pt x="464" y="742"/>
                    <a:pt x="500" y="733"/>
                  </a:cubicBezTo>
                  <a:cubicBezTo>
                    <a:pt x="696" y="680"/>
                    <a:pt x="812" y="483"/>
                    <a:pt x="767" y="287"/>
                  </a:cubicBezTo>
                  <a:cubicBezTo>
                    <a:pt x="721" y="111"/>
                    <a:pt x="571" y="1"/>
                    <a:pt x="4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3125625" y="3849325"/>
              <a:ext cx="21000" cy="18600"/>
            </a:xfrm>
            <a:custGeom>
              <a:rect b="b" l="l" r="r" t="t"/>
              <a:pathLst>
                <a:path extrusionOk="0" h="744" w="840">
                  <a:moveTo>
                    <a:pt x="419" y="1"/>
                  </a:moveTo>
                  <a:cubicBezTo>
                    <a:pt x="307" y="1"/>
                    <a:pt x="198" y="52"/>
                    <a:pt x="126" y="145"/>
                  </a:cubicBezTo>
                  <a:cubicBezTo>
                    <a:pt x="1" y="306"/>
                    <a:pt x="28" y="538"/>
                    <a:pt x="188" y="663"/>
                  </a:cubicBezTo>
                  <a:cubicBezTo>
                    <a:pt x="259" y="716"/>
                    <a:pt x="340" y="743"/>
                    <a:pt x="420" y="743"/>
                  </a:cubicBezTo>
                  <a:cubicBezTo>
                    <a:pt x="527" y="743"/>
                    <a:pt x="643" y="690"/>
                    <a:pt x="714" y="600"/>
                  </a:cubicBezTo>
                  <a:cubicBezTo>
                    <a:pt x="839" y="440"/>
                    <a:pt x="813" y="208"/>
                    <a:pt x="652" y="83"/>
                  </a:cubicBezTo>
                  <a:cubicBezTo>
                    <a:pt x="581" y="27"/>
                    <a:pt x="500" y="1"/>
                    <a:pt x="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3200575" y="3633500"/>
              <a:ext cx="18750" cy="19200"/>
            </a:xfrm>
            <a:custGeom>
              <a:rect b="b" l="l" r="r" t="t"/>
              <a:pathLst>
                <a:path extrusionOk="0" h="768" w="750">
                  <a:moveTo>
                    <a:pt x="375" y="0"/>
                  </a:moveTo>
                  <a:cubicBezTo>
                    <a:pt x="170" y="0"/>
                    <a:pt x="0" y="170"/>
                    <a:pt x="0" y="375"/>
                  </a:cubicBezTo>
                  <a:lnTo>
                    <a:pt x="0" y="384"/>
                  </a:lnTo>
                  <a:lnTo>
                    <a:pt x="0" y="402"/>
                  </a:lnTo>
                  <a:cubicBezTo>
                    <a:pt x="0" y="607"/>
                    <a:pt x="170" y="767"/>
                    <a:pt x="375" y="767"/>
                  </a:cubicBezTo>
                  <a:cubicBezTo>
                    <a:pt x="580" y="767"/>
                    <a:pt x="750" y="607"/>
                    <a:pt x="750" y="402"/>
                  </a:cubicBezTo>
                  <a:lnTo>
                    <a:pt x="750" y="384"/>
                  </a:lnTo>
                  <a:lnTo>
                    <a:pt x="750" y="366"/>
                  </a:lnTo>
                  <a:cubicBezTo>
                    <a:pt x="750" y="161"/>
                    <a:pt x="580" y="0"/>
                    <a:pt x="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2821200" y="3983375"/>
              <a:ext cx="19425" cy="18575"/>
            </a:xfrm>
            <a:custGeom>
              <a:rect b="b" l="l" r="r" t="t"/>
              <a:pathLst>
                <a:path extrusionOk="0" h="743" w="777">
                  <a:moveTo>
                    <a:pt x="387" y="1"/>
                  </a:moveTo>
                  <a:cubicBezTo>
                    <a:pt x="196" y="1"/>
                    <a:pt x="35" y="147"/>
                    <a:pt x="18" y="341"/>
                  </a:cubicBezTo>
                  <a:cubicBezTo>
                    <a:pt x="1" y="546"/>
                    <a:pt x="152" y="725"/>
                    <a:pt x="357" y="743"/>
                  </a:cubicBezTo>
                  <a:lnTo>
                    <a:pt x="393" y="743"/>
                  </a:lnTo>
                  <a:cubicBezTo>
                    <a:pt x="580" y="743"/>
                    <a:pt x="741" y="591"/>
                    <a:pt x="759" y="404"/>
                  </a:cubicBezTo>
                  <a:cubicBezTo>
                    <a:pt x="777" y="198"/>
                    <a:pt x="625" y="20"/>
                    <a:pt x="420" y="2"/>
                  </a:cubicBezTo>
                  <a:cubicBezTo>
                    <a:pt x="409" y="1"/>
                    <a:pt x="398" y="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3180500" y="3519850"/>
              <a:ext cx="20775" cy="18425"/>
            </a:xfrm>
            <a:custGeom>
              <a:rect b="b" l="l" r="r" t="t"/>
              <a:pathLst>
                <a:path extrusionOk="0" h="737" w="831">
                  <a:moveTo>
                    <a:pt x="416" y="1"/>
                  </a:moveTo>
                  <a:cubicBezTo>
                    <a:pt x="376" y="1"/>
                    <a:pt x="335" y="8"/>
                    <a:pt x="295" y="23"/>
                  </a:cubicBezTo>
                  <a:cubicBezTo>
                    <a:pt x="98" y="86"/>
                    <a:pt x="0" y="300"/>
                    <a:pt x="63" y="487"/>
                  </a:cubicBezTo>
                  <a:cubicBezTo>
                    <a:pt x="116" y="648"/>
                    <a:pt x="259" y="737"/>
                    <a:pt x="411" y="737"/>
                  </a:cubicBezTo>
                  <a:cubicBezTo>
                    <a:pt x="455" y="737"/>
                    <a:pt x="491" y="737"/>
                    <a:pt x="536" y="719"/>
                  </a:cubicBezTo>
                  <a:cubicBezTo>
                    <a:pt x="732" y="657"/>
                    <a:pt x="830" y="442"/>
                    <a:pt x="768" y="246"/>
                  </a:cubicBezTo>
                  <a:cubicBezTo>
                    <a:pt x="711" y="99"/>
                    <a:pt x="567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3180725" y="3748025"/>
              <a:ext cx="20750" cy="18425"/>
            </a:xfrm>
            <a:custGeom>
              <a:rect b="b" l="l" r="r" t="t"/>
              <a:pathLst>
                <a:path extrusionOk="0" h="737" w="830">
                  <a:moveTo>
                    <a:pt x="411" y="0"/>
                  </a:moveTo>
                  <a:cubicBezTo>
                    <a:pt x="258" y="0"/>
                    <a:pt x="119" y="98"/>
                    <a:pt x="63" y="245"/>
                  </a:cubicBezTo>
                  <a:cubicBezTo>
                    <a:pt x="0" y="442"/>
                    <a:pt x="98" y="656"/>
                    <a:pt x="295" y="718"/>
                  </a:cubicBezTo>
                  <a:cubicBezTo>
                    <a:pt x="330" y="736"/>
                    <a:pt x="375" y="736"/>
                    <a:pt x="411" y="736"/>
                  </a:cubicBezTo>
                  <a:cubicBezTo>
                    <a:pt x="571" y="736"/>
                    <a:pt x="714" y="647"/>
                    <a:pt x="767" y="486"/>
                  </a:cubicBezTo>
                  <a:cubicBezTo>
                    <a:pt x="830" y="299"/>
                    <a:pt x="723" y="85"/>
                    <a:pt x="536" y="22"/>
                  </a:cubicBezTo>
                  <a:cubicBezTo>
                    <a:pt x="494" y="7"/>
                    <a:pt x="452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3125175" y="3418550"/>
              <a:ext cx="21000" cy="18475"/>
            </a:xfrm>
            <a:custGeom>
              <a:rect b="b" l="l" r="r" t="t"/>
              <a:pathLst>
                <a:path extrusionOk="0" h="739" w="840">
                  <a:moveTo>
                    <a:pt x="425" y="0"/>
                  </a:moveTo>
                  <a:cubicBezTo>
                    <a:pt x="346" y="0"/>
                    <a:pt x="265" y="26"/>
                    <a:pt x="197" y="79"/>
                  </a:cubicBezTo>
                  <a:cubicBezTo>
                    <a:pt x="28" y="203"/>
                    <a:pt x="1" y="435"/>
                    <a:pt x="126" y="596"/>
                  </a:cubicBezTo>
                  <a:cubicBezTo>
                    <a:pt x="206" y="694"/>
                    <a:pt x="313" y="739"/>
                    <a:pt x="420" y="739"/>
                  </a:cubicBezTo>
                  <a:cubicBezTo>
                    <a:pt x="501" y="739"/>
                    <a:pt x="581" y="712"/>
                    <a:pt x="652" y="658"/>
                  </a:cubicBezTo>
                  <a:cubicBezTo>
                    <a:pt x="813" y="534"/>
                    <a:pt x="840" y="302"/>
                    <a:pt x="715" y="141"/>
                  </a:cubicBezTo>
                  <a:cubicBezTo>
                    <a:pt x="642" y="48"/>
                    <a:pt x="535" y="0"/>
                    <a:pt x="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2540625" y="3467800"/>
              <a:ext cx="21225" cy="18525"/>
            </a:xfrm>
            <a:custGeom>
              <a:rect b="b" l="l" r="r" t="t"/>
              <a:pathLst>
                <a:path extrusionOk="0" h="741" w="849">
                  <a:moveTo>
                    <a:pt x="430" y="0"/>
                  </a:moveTo>
                  <a:cubicBezTo>
                    <a:pt x="295" y="0"/>
                    <a:pt x="167" y="72"/>
                    <a:pt x="99" y="196"/>
                  </a:cubicBezTo>
                  <a:cubicBezTo>
                    <a:pt x="1" y="374"/>
                    <a:pt x="72" y="598"/>
                    <a:pt x="251" y="696"/>
                  </a:cubicBezTo>
                  <a:cubicBezTo>
                    <a:pt x="304" y="731"/>
                    <a:pt x="367" y="740"/>
                    <a:pt x="429" y="740"/>
                  </a:cubicBezTo>
                  <a:cubicBezTo>
                    <a:pt x="563" y="740"/>
                    <a:pt x="688" y="669"/>
                    <a:pt x="750" y="553"/>
                  </a:cubicBezTo>
                  <a:cubicBezTo>
                    <a:pt x="848" y="366"/>
                    <a:pt x="786" y="143"/>
                    <a:pt x="608" y="44"/>
                  </a:cubicBezTo>
                  <a:cubicBezTo>
                    <a:pt x="550" y="14"/>
                    <a:pt x="489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2611775" y="3376700"/>
              <a:ext cx="20550" cy="18625"/>
            </a:xfrm>
            <a:custGeom>
              <a:rect b="b" l="l" r="r" t="t"/>
              <a:pathLst>
                <a:path extrusionOk="0" h="745" w="822">
                  <a:moveTo>
                    <a:pt x="415" y="0"/>
                  </a:moveTo>
                  <a:cubicBezTo>
                    <a:pt x="324" y="0"/>
                    <a:pt x="234" y="34"/>
                    <a:pt x="161" y="102"/>
                  </a:cubicBezTo>
                  <a:cubicBezTo>
                    <a:pt x="10" y="245"/>
                    <a:pt x="1" y="477"/>
                    <a:pt x="143" y="629"/>
                  </a:cubicBezTo>
                  <a:cubicBezTo>
                    <a:pt x="215" y="709"/>
                    <a:pt x="313" y="744"/>
                    <a:pt x="411" y="744"/>
                  </a:cubicBezTo>
                  <a:cubicBezTo>
                    <a:pt x="500" y="744"/>
                    <a:pt x="589" y="709"/>
                    <a:pt x="661" y="646"/>
                  </a:cubicBezTo>
                  <a:cubicBezTo>
                    <a:pt x="813" y="504"/>
                    <a:pt x="821" y="272"/>
                    <a:pt x="688" y="120"/>
                  </a:cubicBezTo>
                  <a:cubicBezTo>
                    <a:pt x="613" y="41"/>
                    <a:pt x="514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2707900" y="3313575"/>
              <a:ext cx="21000" cy="18625"/>
            </a:xfrm>
            <a:custGeom>
              <a:rect b="b" l="l" r="r" t="t"/>
              <a:pathLst>
                <a:path extrusionOk="0" h="745" w="840">
                  <a:moveTo>
                    <a:pt x="419" y="0"/>
                  </a:moveTo>
                  <a:cubicBezTo>
                    <a:pt x="369" y="0"/>
                    <a:pt x="317" y="10"/>
                    <a:pt x="268" y="31"/>
                  </a:cubicBezTo>
                  <a:cubicBezTo>
                    <a:pt x="90" y="111"/>
                    <a:pt x="1" y="334"/>
                    <a:pt x="81" y="522"/>
                  </a:cubicBezTo>
                  <a:cubicBezTo>
                    <a:pt x="143" y="656"/>
                    <a:pt x="277" y="745"/>
                    <a:pt x="420" y="745"/>
                  </a:cubicBezTo>
                  <a:cubicBezTo>
                    <a:pt x="473" y="745"/>
                    <a:pt x="527" y="727"/>
                    <a:pt x="572" y="709"/>
                  </a:cubicBezTo>
                  <a:cubicBezTo>
                    <a:pt x="759" y="629"/>
                    <a:pt x="839" y="406"/>
                    <a:pt x="759" y="219"/>
                  </a:cubicBezTo>
                  <a:cubicBezTo>
                    <a:pt x="700" y="80"/>
                    <a:pt x="562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2820525" y="3285100"/>
              <a:ext cx="19200" cy="18550"/>
            </a:xfrm>
            <a:custGeom>
              <a:rect b="b" l="l" r="r" t="t"/>
              <a:pathLst>
                <a:path extrusionOk="0" h="742" w="768">
                  <a:moveTo>
                    <a:pt x="390" y="0"/>
                  </a:moveTo>
                  <a:cubicBezTo>
                    <a:pt x="380" y="0"/>
                    <a:pt x="369" y="1"/>
                    <a:pt x="358" y="2"/>
                  </a:cubicBezTo>
                  <a:cubicBezTo>
                    <a:pt x="152" y="19"/>
                    <a:pt x="1" y="198"/>
                    <a:pt x="19" y="403"/>
                  </a:cubicBezTo>
                  <a:cubicBezTo>
                    <a:pt x="36" y="599"/>
                    <a:pt x="197" y="742"/>
                    <a:pt x="384" y="742"/>
                  </a:cubicBezTo>
                  <a:lnTo>
                    <a:pt x="420" y="742"/>
                  </a:lnTo>
                  <a:cubicBezTo>
                    <a:pt x="616" y="724"/>
                    <a:pt x="768" y="546"/>
                    <a:pt x="759" y="341"/>
                  </a:cubicBezTo>
                  <a:cubicBezTo>
                    <a:pt x="742" y="146"/>
                    <a:pt x="581" y="0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2934950" y="3294400"/>
              <a:ext cx="20325" cy="18625"/>
            </a:xfrm>
            <a:custGeom>
              <a:rect b="b" l="l" r="r" t="t"/>
              <a:pathLst>
                <a:path extrusionOk="0" h="745" w="813">
                  <a:moveTo>
                    <a:pt x="404" y="1"/>
                  </a:moveTo>
                  <a:cubicBezTo>
                    <a:pt x="236" y="1"/>
                    <a:pt x="90" y="115"/>
                    <a:pt x="45" y="281"/>
                  </a:cubicBezTo>
                  <a:cubicBezTo>
                    <a:pt x="0" y="477"/>
                    <a:pt x="116" y="682"/>
                    <a:pt x="313" y="727"/>
                  </a:cubicBezTo>
                  <a:cubicBezTo>
                    <a:pt x="348" y="736"/>
                    <a:pt x="375" y="745"/>
                    <a:pt x="402" y="745"/>
                  </a:cubicBezTo>
                  <a:cubicBezTo>
                    <a:pt x="571" y="745"/>
                    <a:pt x="723" y="629"/>
                    <a:pt x="767" y="459"/>
                  </a:cubicBezTo>
                  <a:cubicBezTo>
                    <a:pt x="812" y="263"/>
                    <a:pt x="696" y="58"/>
                    <a:pt x="500" y="13"/>
                  </a:cubicBezTo>
                  <a:cubicBezTo>
                    <a:pt x="468" y="5"/>
                    <a:pt x="43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2708575" y="3955200"/>
              <a:ext cx="20975" cy="18425"/>
            </a:xfrm>
            <a:custGeom>
              <a:rect b="b" l="l" r="r" t="t"/>
              <a:pathLst>
                <a:path extrusionOk="0" h="737" w="839">
                  <a:moveTo>
                    <a:pt x="420" y="1"/>
                  </a:moveTo>
                  <a:cubicBezTo>
                    <a:pt x="277" y="1"/>
                    <a:pt x="140" y="81"/>
                    <a:pt x="81" y="219"/>
                  </a:cubicBezTo>
                  <a:cubicBezTo>
                    <a:pt x="0" y="407"/>
                    <a:pt x="81" y="630"/>
                    <a:pt x="268" y="710"/>
                  </a:cubicBezTo>
                  <a:cubicBezTo>
                    <a:pt x="322" y="728"/>
                    <a:pt x="375" y="737"/>
                    <a:pt x="420" y="737"/>
                  </a:cubicBezTo>
                  <a:cubicBezTo>
                    <a:pt x="562" y="737"/>
                    <a:pt x="696" y="656"/>
                    <a:pt x="759" y="523"/>
                  </a:cubicBezTo>
                  <a:cubicBezTo>
                    <a:pt x="839" y="335"/>
                    <a:pt x="759" y="112"/>
                    <a:pt x="571" y="32"/>
                  </a:cubicBezTo>
                  <a:cubicBezTo>
                    <a:pt x="522" y="11"/>
                    <a:pt x="471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3040225" y="3340550"/>
              <a:ext cx="21200" cy="18650"/>
            </a:xfrm>
            <a:custGeom>
              <a:rect b="b" l="l" r="r" t="t"/>
              <a:pathLst>
                <a:path extrusionOk="0" h="746" w="848">
                  <a:moveTo>
                    <a:pt x="425" y="1"/>
                  </a:moveTo>
                  <a:cubicBezTo>
                    <a:pt x="303" y="1"/>
                    <a:pt x="181" y="60"/>
                    <a:pt x="107" y="174"/>
                  </a:cubicBezTo>
                  <a:cubicBezTo>
                    <a:pt x="0" y="344"/>
                    <a:pt x="45" y="567"/>
                    <a:pt x="223" y="683"/>
                  </a:cubicBezTo>
                  <a:lnTo>
                    <a:pt x="214" y="683"/>
                  </a:lnTo>
                  <a:cubicBezTo>
                    <a:pt x="285" y="727"/>
                    <a:pt x="348" y="745"/>
                    <a:pt x="419" y="745"/>
                  </a:cubicBezTo>
                  <a:cubicBezTo>
                    <a:pt x="544" y="745"/>
                    <a:pt x="660" y="683"/>
                    <a:pt x="732" y="576"/>
                  </a:cubicBezTo>
                  <a:cubicBezTo>
                    <a:pt x="848" y="406"/>
                    <a:pt x="794" y="174"/>
                    <a:pt x="624" y="58"/>
                  </a:cubicBezTo>
                  <a:cubicBezTo>
                    <a:pt x="563" y="20"/>
                    <a:pt x="494" y="1"/>
                    <a:pt x="4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2612225" y="3892100"/>
              <a:ext cx="20550" cy="18625"/>
            </a:xfrm>
            <a:custGeom>
              <a:rect b="b" l="l" r="r" t="t"/>
              <a:pathLst>
                <a:path extrusionOk="0" h="745" w="822">
                  <a:moveTo>
                    <a:pt x="413" y="1"/>
                  </a:moveTo>
                  <a:cubicBezTo>
                    <a:pt x="312" y="1"/>
                    <a:pt x="213" y="41"/>
                    <a:pt x="143" y="120"/>
                  </a:cubicBezTo>
                  <a:cubicBezTo>
                    <a:pt x="1" y="272"/>
                    <a:pt x="9" y="504"/>
                    <a:pt x="161" y="647"/>
                  </a:cubicBezTo>
                  <a:cubicBezTo>
                    <a:pt x="232" y="709"/>
                    <a:pt x="322" y="745"/>
                    <a:pt x="411" y="745"/>
                  </a:cubicBezTo>
                  <a:cubicBezTo>
                    <a:pt x="518" y="745"/>
                    <a:pt x="616" y="700"/>
                    <a:pt x="687" y="620"/>
                  </a:cubicBezTo>
                  <a:cubicBezTo>
                    <a:pt x="821" y="468"/>
                    <a:pt x="812" y="236"/>
                    <a:pt x="670" y="103"/>
                  </a:cubicBezTo>
                  <a:cubicBezTo>
                    <a:pt x="597" y="34"/>
                    <a:pt x="505" y="1"/>
                    <a:pt x="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2541075" y="3801225"/>
              <a:ext cx="21225" cy="18525"/>
            </a:xfrm>
            <a:custGeom>
              <a:rect b="b" l="l" r="r" t="t"/>
              <a:pathLst>
                <a:path extrusionOk="0" h="741" w="849">
                  <a:moveTo>
                    <a:pt x="422" y="0"/>
                  </a:moveTo>
                  <a:cubicBezTo>
                    <a:pt x="364" y="0"/>
                    <a:pt x="305" y="14"/>
                    <a:pt x="251" y="44"/>
                  </a:cubicBezTo>
                  <a:cubicBezTo>
                    <a:pt x="63" y="142"/>
                    <a:pt x="1" y="365"/>
                    <a:pt x="99" y="544"/>
                  </a:cubicBezTo>
                  <a:cubicBezTo>
                    <a:pt x="161" y="669"/>
                    <a:pt x="295" y="740"/>
                    <a:pt x="420" y="740"/>
                  </a:cubicBezTo>
                  <a:cubicBezTo>
                    <a:pt x="482" y="740"/>
                    <a:pt x="545" y="731"/>
                    <a:pt x="598" y="696"/>
                  </a:cubicBezTo>
                  <a:cubicBezTo>
                    <a:pt x="777" y="597"/>
                    <a:pt x="848" y="374"/>
                    <a:pt x="750" y="196"/>
                  </a:cubicBezTo>
                  <a:cubicBezTo>
                    <a:pt x="682" y="72"/>
                    <a:pt x="554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2504050" y="3692225"/>
              <a:ext cx="20100" cy="18450"/>
            </a:xfrm>
            <a:custGeom>
              <a:rect b="b" l="l" r="r" t="t"/>
              <a:pathLst>
                <a:path extrusionOk="0" h="738" w="804">
                  <a:moveTo>
                    <a:pt x="406" y="1"/>
                  </a:moveTo>
                  <a:cubicBezTo>
                    <a:pt x="384" y="1"/>
                    <a:pt x="362" y="2"/>
                    <a:pt x="340" y="6"/>
                  </a:cubicBezTo>
                  <a:cubicBezTo>
                    <a:pt x="144" y="42"/>
                    <a:pt x="1" y="229"/>
                    <a:pt x="37" y="434"/>
                  </a:cubicBezTo>
                  <a:cubicBezTo>
                    <a:pt x="72" y="613"/>
                    <a:pt x="224" y="738"/>
                    <a:pt x="402" y="738"/>
                  </a:cubicBezTo>
                  <a:lnTo>
                    <a:pt x="465" y="738"/>
                  </a:lnTo>
                  <a:cubicBezTo>
                    <a:pt x="670" y="702"/>
                    <a:pt x="804" y="515"/>
                    <a:pt x="768" y="310"/>
                  </a:cubicBezTo>
                  <a:cubicBezTo>
                    <a:pt x="736" y="127"/>
                    <a:pt x="584" y="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2504050" y="3576925"/>
              <a:ext cx="19875" cy="18450"/>
            </a:xfrm>
            <a:custGeom>
              <a:rect b="b" l="l" r="r" t="t"/>
              <a:pathLst>
                <a:path extrusionOk="0" h="738" w="795">
                  <a:moveTo>
                    <a:pt x="392" y="0"/>
                  </a:moveTo>
                  <a:cubicBezTo>
                    <a:pt x="219" y="0"/>
                    <a:pt x="60" y="127"/>
                    <a:pt x="37" y="309"/>
                  </a:cubicBezTo>
                  <a:cubicBezTo>
                    <a:pt x="1" y="515"/>
                    <a:pt x="135" y="702"/>
                    <a:pt x="340" y="738"/>
                  </a:cubicBezTo>
                  <a:lnTo>
                    <a:pt x="402" y="738"/>
                  </a:lnTo>
                  <a:cubicBezTo>
                    <a:pt x="581" y="738"/>
                    <a:pt x="732" y="613"/>
                    <a:pt x="768" y="434"/>
                  </a:cubicBezTo>
                  <a:cubicBezTo>
                    <a:pt x="795" y="229"/>
                    <a:pt x="661" y="42"/>
                    <a:pt x="456" y="6"/>
                  </a:cubicBezTo>
                  <a:cubicBezTo>
                    <a:pt x="434" y="2"/>
                    <a:pt x="413" y="0"/>
                    <a:pt x="3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2658400" y="3442125"/>
              <a:ext cx="402575" cy="402600"/>
            </a:xfrm>
            <a:custGeom>
              <a:rect b="b" l="l" r="r" t="t"/>
              <a:pathLst>
                <a:path extrusionOk="0" h="16104" w="16103">
                  <a:moveTo>
                    <a:pt x="8047" y="304"/>
                  </a:moveTo>
                  <a:cubicBezTo>
                    <a:pt x="12329" y="304"/>
                    <a:pt x="15808" y="3783"/>
                    <a:pt x="15808" y="8057"/>
                  </a:cubicBezTo>
                  <a:cubicBezTo>
                    <a:pt x="15808" y="12330"/>
                    <a:pt x="12329" y="15809"/>
                    <a:pt x="8047" y="15809"/>
                  </a:cubicBezTo>
                  <a:cubicBezTo>
                    <a:pt x="3774" y="15809"/>
                    <a:pt x="295" y="12330"/>
                    <a:pt x="295" y="8057"/>
                  </a:cubicBezTo>
                  <a:cubicBezTo>
                    <a:pt x="295" y="3783"/>
                    <a:pt x="3774" y="304"/>
                    <a:pt x="8047" y="304"/>
                  </a:cubicBezTo>
                  <a:close/>
                  <a:moveTo>
                    <a:pt x="8047" y="1"/>
                  </a:moveTo>
                  <a:cubicBezTo>
                    <a:pt x="3613" y="1"/>
                    <a:pt x="0" y="3614"/>
                    <a:pt x="0" y="8057"/>
                  </a:cubicBezTo>
                  <a:cubicBezTo>
                    <a:pt x="0" y="12490"/>
                    <a:pt x="3613" y="16103"/>
                    <a:pt x="8047" y="16103"/>
                  </a:cubicBezTo>
                  <a:cubicBezTo>
                    <a:pt x="12490" y="16103"/>
                    <a:pt x="16103" y="12490"/>
                    <a:pt x="16103" y="8057"/>
                  </a:cubicBezTo>
                  <a:cubicBezTo>
                    <a:pt x="16103" y="3614"/>
                    <a:pt x="12490" y="1"/>
                    <a:pt x="80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2636325" y="3420050"/>
              <a:ext cx="446725" cy="446750"/>
            </a:xfrm>
            <a:custGeom>
              <a:rect b="b" l="l" r="r" t="t"/>
              <a:pathLst>
                <a:path extrusionOk="0" h="17870" w="17869">
                  <a:moveTo>
                    <a:pt x="8930" y="259"/>
                  </a:moveTo>
                  <a:lnTo>
                    <a:pt x="9358" y="857"/>
                  </a:lnTo>
                  <a:lnTo>
                    <a:pt x="9840" y="304"/>
                  </a:lnTo>
                  <a:lnTo>
                    <a:pt x="10197" y="937"/>
                  </a:lnTo>
                  <a:lnTo>
                    <a:pt x="10741" y="447"/>
                  </a:lnTo>
                  <a:lnTo>
                    <a:pt x="11026" y="1116"/>
                  </a:lnTo>
                  <a:lnTo>
                    <a:pt x="11615" y="679"/>
                  </a:lnTo>
                  <a:lnTo>
                    <a:pt x="11838" y="1375"/>
                  </a:lnTo>
                  <a:lnTo>
                    <a:pt x="12463" y="1009"/>
                  </a:lnTo>
                  <a:lnTo>
                    <a:pt x="12605" y="1722"/>
                  </a:lnTo>
                  <a:lnTo>
                    <a:pt x="13275" y="1419"/>
                  </a:lnTo>
                  <a:lnTo>
                    <a:pt x="13346" y="2151"/>
                  </a:lnTo>
                  <a:lnTo>
                    <a:pt x="14033" y="1919"/>
                  </a:lnTo>
                  <a:lnTo>
                    <a:pt x="14024" y="2650"/>
                  </a:lnTo>
                  <a:lnTo>
                    <a:pt x="14738" y="2490"/>
                  </a:lnTo>
                  <a:lnTo>
                    <a:pt x="14657" y="3212"/>
                  </a:lnTo>
                  <a:lnTo>
                    <a:pt x="14657" y="3212"/>
                  </a:lnTo>
                  <a:lnTo>
                    <a:pt x="15380" y="3132"/>
                  </a:lnTo>
                  <a:lnTo>
                    <a:pt x="15228" y="3846"/>
                  </a:lnTo>
                  <a:lnTo>
                    <a:pt x="15960" y="3837"/>
                  </a:lnTo>
                  <a:lnTo>
                    <a:pt x="15960" y="3837"/>
                  </a:lnTo>
                  <a:lnTo>
                    <a:pt x="15728" y="4533"/>
                  </a:lnTo>
                  <a:lnTo>
                    <a:pt x="16450" y="4595"/>
                  </a:lnTo>
                  <a:lnTo>
                    <a:pt x="16147" y="5264"/>
                  </a:lnTo>
                  <a:lnTo>
                    <a:pt x="16861" y="5407"/>
                  </a:lnTo>
                  <a:lnTo>
                    <a:pt x="16495" y="6040"/>
                  </a:lnTo>
                  <a:lnTo>
                    <a:pt x="17191" y="6254"/>
                  </a:lnTo>
                  <a:lnTo>
                    <a:pt x="16754" y="6843"/>
                  </a:lnTo>
                  <a:lnTo>
                    <a:pt x="17423" y="7129"/>
                  </a:lnTo>
                  <a:lnTo>
                    <a:pt x="16932" y="7673"/>
                  </a:lnTo>
                  <a:lnTo>
                    <a:pt x="17566" y="8030"/>
                  </a:lnTo>
                  <a:lnTo>
                    <a:pt x="17021" y="8511"/>
                  </a:lnTo>
                  <a:lnTo>
                    <a:pt x="17610" y="8940"/>
                  </a:lnTo>
                  <a:lnTo>
                    <a:pt x="17021" y="9359"/>
                  </a:lnTo>
                  <a:lnTo>
                    <a:pt x="17566" y="9849"/>
                  </a:lnTo>
                  <a:lnTo>
                    <a:pt x="16932" y="10206"/>
                  </a:lnTo>
                  <a:lnTo>
                    <a:pt x="17423" y="10742"/>
                  </a:lnTo>
                  <a:lnTo>
                    <a:pt x="16754" y="11036"/>
                  </a:lnTo>
                  <a:lnTo>
                    <a:pt x="17191" y="11625"/>
                  </a:lnTo>
                  <a:lnTo>
                    <a:pt x="16495" y="11839"/>
                  </a:lnTo>
                  <a:lnTo>
                    <a:pt x="16861" y="12472"/>
                  </a:lnTo>
                  <a:lnTo>
                    <a:pt x="16147" y="12615"/>
                  </a:lnTo>
                  <a:lnTo>
                    <a:pt x="16450" y="13275"/>
                  </a:lnTo>
                  <a:lnTo>
                    <a:pt x="15728" y="13347"/>
                  </a:lnTo>
                  <a:lnTo>
                    <a:pt x="15960" y="14042"/>
                  </a:lnTo>
                  <a:lnTo>
                    <a:pt x="15960" y="14042"/>
                  </a:lnTo>
                  <a:lnTo>
                    <a:pt x="15228" y="14033"/>
                  </a:lnTo>
                  <a:lnTo>
                    <a:pt x="15228" y="14033"/>
                  </a:lnTo>
                  <a:lnTo>
                    <a:pt x="15380" y="14747"/>
                  </a:lnTo>
                  <a:lnTo>
                    <a:pt x="14657" y="14658"/>
                  </a:lnTo>
                  <a:lnTo>
                    <a:pt x="14738" y="15389"/>
                  </a:lnTo>
                  <a:lnTo>
                    <a:pt x="14024" y="15229"/>
                  </a:lnTo>
                  <a:lnTo>
                    <a:pt x="14033" y="15960"/>
                  </a:lnTo>
                  <a:lnTo>
                    <a:pt x="13346" y="15728"/>
                  </a:lnTo>
                  <a:lnTo>
                    <a:pt x="13275" y="16460"/>
                  </a:lnTo>
                  <a:lnTo>
                    <a:pt x="12605" y="16157"/>
                  </a:lnTo>
                  <a:lnTo>
                    <a:pt x="12463" y="16870"/>
                  </a:lnTo>
                  <a:lnTo>
                    <a:pt x="11838" y="16496"/>
                  </a:lnTo>
                  <a:lnTo>
                    <a:pt x="11615" y="17191"/>
                  </a:lnTo>
                  <a:lnTo>
                    <a:pt x="11026" y="16763"/>
                  </a:lnTo>
                  <a:lnTo>
                    <a:pt x="10741" y="17432"/>
                  </a:lnTo>
                  <a:lnTo>
                    <a:pt x="10197" y="16933"/>
                  </a:lnTo>
                  <a:lnTo>
                    <a:pt x="9840" y="17575"/>
                  </a:lnTo>
                  <a:lnTo>
                    <a:pt x="9358" y="17022"/>
                  </a:lnTo>
                  <a:lnTo>
                    <a:pt x="8930" y="17620"/>
                  </a:lnTo>
                  <a:lnTo>
                    <a:pt x="8511" y="17022"/>
                  </a:lnTo>
                  <a:lnTo>
                    <a:pt x="8029" y="17575"/>
                  </a:lnTo>
                  <a:lnTo>
                    <a:pt x="7663" y="16933"/>
                  </a:lnTo>
                  <a:lnTo>
                    <a:pt x="7128" y="17432"/>
                  </a:lnTo>
                  <a:lnTo>
                    <a:pt x="6834" y="16763"/>
                  </a:lnTo>
                  <a:lnTo>
                    <a:pt x="6254" y="17191"/>
                  </a:lnTo>
                  <a:lnTo>
                    <a:pt x="6031" y="16496"/>
                  </a:lnTo>
                  <a:lnTo>
                    <a:pt x="5406" y="16870"/>
                  </a:lnTo>
                  <a:lnTo>
                    <a:pt x="5254" y="16157"/>
                  </a:lnTo>
                  <a:lnTo>
                    <a:pt x="4594" y="16460"/>
                  </a:lnTo>
                  <a:lnTo>
                    <a:pt x="4523" y="15728"/>
                  </a:lnTo>
                  <a:lnTo>
                    <a:pt x="3827" y="15960"/>
                  </a:lnTo>
                  <a:lnTo>
                    <a:pt x="3836" y="15229"/>
                  </a:lnTo>
                  <a:lnTo>
                    <a:pt x="3122" y="15389"/>
                  </a:lnTo>
                  <a:lnTo>
                    <a:pt x="3212" y="14658"/>
                  </a:lnTo>
                  <a:lnTo>
                    <a:pt x="2480" y="14747"/>
                  </a:lnTo>
                  <a:lnTo>
                    <a:pt x="2480" y="14747"/>
                  </a:lnTo>
                  <a:lnTo>
                    <a:pt x="2641" y="14033"/>
                  </a:lnTo>
                  <a:lnTo>
                    <a:pt x="1909" y="14042"/>
                  </a:lnTo>
                  <a:lnTo>
                    <a:pt x="1909" y="14042"/>
                  </a:lnTo>
                  <a:lnTo>
                    <a:pt x="2141" y="13347"/>
                  </a:lnTo>
                  <a:lnTo>
                    <a:pt x="1418" y="13275"/>
                  </a:lnTo>
                  <a:lnTo>
                    <a:pt x="1722" y="12615"/>
                  </a:lnTo>
                  <a:lnTo>
                    <a:pt x="999" y="12472"/>
                  </a:lnTo>
                  <a:lnTo>
                    <a:pt x="1374" y="11839"/>
                  </a:lnTo>
                  <a:lnTo>
                    <a:pt x="678" y="11625"/>
                  </a:lnTo>
                  <a:lnTo>
                    <a:pt x="1115" y="11036"/>
                  </a:lnTo>
                  <a:lnTo>
                    <a:pt x="446" y="10742"/>
                  </a:lnTo>
                  <a:lnTo>
                    <a:pt x="937" y="10206"/>
                  </a:lnTo>
                  <a:lnTo>
                    <a:pt x="303" y="9849"/>
                  </a:lnTo>
                  <a:lnTo>
                    <a:pt x="848" y="9359"/>
                  </a:lnTo>
                  <a:lnTo>
                    <a:pt x="250" y="8940"/>
                  </a:lnTo>
                  <a:lnTo>
                    <a:pt x="848" y="8511"/>
                  </a:lnTo>
                  <a:lnTo>
                    <a:pt x="303" y="8030"/>
                  </a:lnTo>
                  <a:lnTo>
                    <a:pt x="937" y="7673"/>
                  </a:lnTo>
                  <a:lnTo>
                    <a:pt x="446" y="7129"/>
                  </a:lnTo>
                  <a:lnTo>
                    <a:pt x="1115" y="6843"/>
                  </a:lnTo>
                  <a:lnTo>
                    <a:pt x="678" y="6254"/>
                  </a:lnTo>
                  <a:lnTo>
                    <a:pt x="1374" y="6040"/>
                  </a:lnTo>
                  <a:lnTo>
                    <a:pt x="999" y="5407"/>
                  </a:lnTo>
                  <a:lnTo>
                    <a:pt x="1722" y="5264"/>
                  </a:lnTo>
                  <a:lnTo>
                    <a:pt x="1418" y="4595"/>
                  </a:lnTo>
                  <a:lnTo>
                    <a:pt x="2141" y="4533"/>
                  </a:lnTo>
                  <a:lnTo>
                    <a:pt x="1909" y="3837"/>
                  </a:lnTo>
                  <a:lnTo>
                    <a:pt x="1909" y="3837"/>
                  </a:lnTo>
                  <a:lnTo>
                    <a:pt x="2641" y="3846"/>
                  </a:lnTo>
                  <a:lnTo>
                    <a:pt x="2480" y="3132"/>
                  </a:lnTo>
                  <a:lnTo>
                    <a:pt x="3212" y="3212"/>
                  </a:lnTo>
                  <a:lnTo>
                    <a:pt x="3122" y="2490"/>
                  </a:lnTo>
                  <a:lnTo>
                    <a:pt x="3836" y="2650"/>
                  </a:lnTo>
                  <a:lnTo>
                    <a:pt x="3827" y="1919"/>
                  </a:lnTo>
                  <a:lnTo>
                    <a:pt x="4523" y="2151"/>
                  </a:lnTo>
                  <a:lnTo>
                    <a:pt x="4594" y="1419"/>
                  </a:lnTo>
                  <a:lnTo>
                    <a:pt x="5254" y="1722"/>
                  </a:lnTo>
                  <a:lnTo>
                    <a:pt x="5406" y="1009"/>
                  </a:lnTo>
                  <a:lnTo>
                    <a:pt x="6031" y="1375"/>
                  </a:lnTo>
                  <a:lnTo>
                    <a:pt x="6254" y="679"/>
                  </a:lnTo>
                  <a:lnTo>
                    <a:pt x="6834" y="1116"/>
                  </a:lnTo>
                  <a:lnTo>
                    <a:pt x="7128" y="447"/>
                  </a:lnTo>
                  <a:lnTo>
                    <a:pt x="7663" y="937"/>
                  </a:lnTo>
                  <a:lnTo>
                    <a:pt x="8029" y="304"/>
                  </a:lnTo>
                  <a:lnTo>
                    <a:pt x="8511" y="857"/>
                  </a:lnTo>
                  <a:lnTo>
                    <a:pt x="8930" y="259"/>
                  </a:lnTo>
                  <a:close/>
                  <a:moveTo>
                    <a:pt x="8930" y="1"/>
                  </a:moveTo>
                  <a:lnTo>
                    <a:pt x="8493" y="616"/>
                  </a:lnTo>
                  <a:lnTo>
                    <a:pt x="8002" y="54"/>
                  </a:lnTo>
                  <a:lnTo>
                    <a:pt x="7627" y="705"/>
                  </a:lnTo>
                  <a:lnTo>
                    <a:pt x="7074" y="197"/>
                  </a:lnTo>
                  <a:lnTo>
                    <a:pt x="6780" y="884"/>
                  </a:lnTo>
                  <a:lnTo>
                    <a:pt x="6173" y="438"/>
                  </a:lnTo>
                  <a:lnTo>
                    <a:pt x="5950" y="1152"/>
                  </a:lnTo>
                  <a:lnTo>
                    <a:pt x="5299" y="777"/>
                  </a:lnTo>
                  <a:lnTo>
                    <a:pt x="5147" y="1508"/>
                  </a:lnTo>
                  <a:lnTo>
                    <a:pt x="4461" y="1196"/>
                  </a:lnTo>
                  <a:lnTo>
                    <a:pt x="4398" y="1945"/>
                  </a:lnTo>
                  <a:lnTo>
                    <a:pt x="3684" y="1705"/>
                  </a:lnTo>
                  <a:lnTo>
                    <a:pt x="3693" y="2463"/>
                  </a:lnTo>
                  <a:lnTo>
                    <a:pt x="3693" y="2463"/>
                  </a:lnTo>
                  <a:lnTo>
                    <a:pt x="2953" y="2293"/>
                  </a:lnTo>
                  <a:lnTo>
                    <a:pt x="3042" y="3043"/>
                  </a:lnTo>
                  <a:lnTo>
                    <a:pt x="2293" y="2962"/>
                  </a:lnTo>
                  <a:lnTo>
                    <a:pt x="2453" y="3694"/>
                  </a:lnTo>
                  <a:lnTo>
                    <a:pt x="1704" y="3685"/>
                  </a:lnTo>
                  <a:lnTo>
                    <a:pt x="1945" y="4399"/>
                  </a:lnTo>
                  <a:lnTo>
                    <a:pt x="1195" y="4470"/>
                  </a:lnTo>
                  <a:lnTo>
                    <a:pt x="1508" y="5157"/>
                  </a:lnTo>
                  <a:lnTo>
                    <a:pt x="767" y="5300"/>
                  </a:lnTo>
                  <a:lnTo>
                    <a:pt x="1151" y="5951"/>
                  </a:lnTo>
                  <a:lnTo>
                    <a:pt x="437" y="6174"/>
                  </a:lnTo>
                  <a:lnTo>
                    <a:pt x="883" y="6781"/>
                  </a:lnTo>
                  <a:lnTo>
                    <a:pt x="187" y="7084"/>
                  </a:lnTo>
                  <a:lnTo>
                    <a:pt x="705" y="7637"/>
                  </a:lnTo>
                  <a:lnTo>
                    <a:pt x="45" y="8003"/>
                  </a:lnTo>
                  <a:lnTo>
                    <a:pt x="607" y="8502"/>
                  </a:lnTo>
                  <a:lnTo>
                    <a:pt x="0" y="8940"/>
                  </a:lnTo>
                  <a:lnTo>
                    <a:pt x="607" y="9377"/>
                  </a:lnTo>
                  <a:lnTo>
                    <a:pt x="45" y="9876"/>
                  </a:lnTo>
                  <a:lnTo>
                    <a:pt x="705" y="10242"/>
                  </a:lnTo>
                  <a:lnTo>
                    <a:pt x="187" y="10795"/>
                  </a:lnTo>
                  <a:lnTo>
                    <a:pt x="883" y="11098"/>
                  </a:lnTo>
                  <a:lnTo>
                    <a:pt x="437" y="11696"/>
                  </a:lnTo>
                  <a:lnTo>
                    <a:pt x="1151" y="11928"/>
                  </a:lnTo>
                  <a:lnTo>
                    <a:pt x="767" y="12570"/>
                  </a:lnTo>
                  <a:lnTo>
                    <a:pt x="1508" y="12722"/>
                  </a:lnTo>
                  <a:lnTo>
                    <a:pt x="1195" y="13409"/>
                  </a:lnTo>
                  <a:lnTo>
                    <a:pt x="1945" y="13480"/>
                  </a:lnTo>
                  <a:lnTo>
                    <a:pt x="1704" y="14194"/>
                  </a:lnTo>
                  <a:lnTo>
                    <a:pt x="2453" y="14185"/>
                  </a:lnTo>
                  <a:lnTo>
                    <a:pt x="2293" y="14917"/>
                  </a:lnTo>
                  <a:lnTo>
                    <a:pt x="3042" y="14827"/>
                  </a:lnTo>
                  <a:lnTo>
                    <a:pt x="2953" y="15577"/>
                  </a:lnTo>
                  <a:lnTo>
                    <a:pt x="3684" y="15416"/>
                  </a:lnTo>
                  <a:lnTo>
                    <a:pt x="3684" y="16166"/>
                  </a:lnTo>
                  <a:lnTo>
                    <a:pt x="4398" y="15925"/>
                  </a:lnTo>
                  <a:lnTo>
                    <a:pt x="4461" y="16674"/>
                  </a:lnTo>
                  <a:lnTo>
                    <a:pt x="5147" y="16362"/>
                  </a:lnTo>
                  <a:lnTo>
                    <a:pt x="5299" y="17102"/>
                  </a:lnTo>
                  <a:lnTo>
                    <a:pt x="5941" y="16719"/>
                  </a:lnTo>
                  <a:lnTo>
                    <a:pt x="6173" y="17441"/>
                  </a:lnTo>
                  <a:lnTo>
                    <a:pt x="6771" y="16986"/>
                  </a:lnTo>
                  <a:lnTo>
                    <a:pt x="7074" y="17682"/>
                  </a:lnTo>
                  <a:lnTo>
                    <a:pt x="7627" y="17174"/>
                  </a:lnTo>
                  <a:lnTo>
                    <a:pt x="8002" y="17825"/>
                  </a:lnTo>
                  <a:lnTo>
                    <a:pt x="8493" y="17263"/>
                  </a:lnTo>
                  <a:lnTo>
                    <a:pt x="8930" y="17869"/>
                  </a:lnTo>
                  <a:lnTo>
                    <a:pt x="9367" y="17263"/>
                  </a:lnTo>
                  <a:lnTo>
                    <a:pt x="9867" y="17825"/>
                  </a:lnTo>
                  <a:lnTo>
                    <a:pt x="10241" y="17174"/>
                  </a:lnTo>
                  <a:lnTo>
                    <a:pt x="10794" y="17682"/>
                  </a:lnTo>
                  <a:lnTo>
                    <a:pt x="11089" y="16986"/>
                  </a:lnTo>
                  <a:lnTo>
                    <a:pt x="11695" y="17441"/>
                  </a:lnTo>
                  <a:lnTo>
                    <a:pt x="11919" y="16719"/>
                  </a:lnTo>
                  <a:lnTo>
                    <a:pt x="12570" y="17102"/>
                  </a:lnTo>
                  <a:lnTo>
                    <a:pt x="12721" y="16362"/>
                  </a:lnTo>
                  <a:lnTo>
                    <a:pt x="13399" y="16674"/>
                  </a:lnTo>
                  <a:lnTo>
                    <a:pt x="13471" y="15925"/>
                  </a:lnTo>
                  <a:lnTo>
                    <a:pt x="14184" y="16166"/>
                  </a:lnTo>
                  <a:lnTo>
                    <a:pt x="14176" y="15416"/>
                  </a:lnTo>
                  <a:lnTo>
                    <a:pt x="14916" y="15577"/>
                  </a:lnTo>
                  <a:lnTo>
                    <a:pt x="14916" y="15577"/>
                  </a:lnTo>
                  <a:lnTo>
                    <a:pt x="14827" y="14827"/>
                  </a:lnTo>
                  <a:lnTo>
                    <a:pt x="15576" y="14917"/>
                  </a:lnTo>
                  <a:lnTo>
                    <a:pt x="15407" y="14185"/>
                  </a:lnTo>
                  <a:lnTo>
                    <a:pt x="16165" y="14194"/>
                  </a:lnTo>
                  <a:lnTo>
                    <a:pt x="15924" y="13480"/>
                  </a:lnTo>
                  <a:lnTo>
                    <a:pt x="16673" y="13409"/>
                  </a:lnTo>
                  <a:lnTo>
                    <a:pt x="16361" y="12722"/>
                  </a:lnTo>
                  <a:lnTo>
                    <a:pt x="17102" y="12570"/>
                  </a:lnTo>
                  <a:lnTo>
                    <a:pt x="16718" y="11928"/>
                  </a:lnTo>
                  <a:lnTo>
                    <a:pt x="17432" y="11696"/>
                  </a:lnTo>
                  <a:lnTo>
                    <a:pt x="16986" y="11098"/>
                  </a:lnTo>
                  <a:lnTo>
                    <a:pt x="17673" y="10795"/>
                  </a:lnTo>
                  <a:lnTo>
                    <a:pt x="17164" y="10242"/>
                  </a:lnTo>
                  <a:lnTo>
                    <a:pt x="17824" y="9867"/>
                  </a:lnTo>
                  <a:lnTo>
                    <a:pt x="17253" y="9377"/>
                  </a:lnTo>
                  <a:lnTo>
                    <a:pt x="17869" y="8940"/>
                  </a:lnTo>
                  <a:lnTo>
                    <a:pt x="17253" y="8502"/>
                  </a:lnTo>
                  <a:lnTo>
                    <a:pt x="17824" y="8003"/>
                  </a:lnTo>
                  <a:lnTo>
                    <a:pt x="17164" y="7637"/>
                  </a:lnTo>
                  <a:lnTo>
                    <a:pt x="17673" y="7084"/>
                  </a:lnTo>
                  <a:lnTo>
                    <a:pt x="16986" y="6781"/>
                  </a:lnTo>
                  <a:lnTo>
                    <a:pt x="17432" y="6174"/>
                  </a:lnTo>
                  <a:lnTo>
                    <a:pt x="16718" y="5951"/>
                  </a:lnTo>
                  <a:lnTo>
                    <a:pt x="17102" y="5300"/>
                  </a:lnTo>
                  <a:lnTo>
                    <a:pt x="16361" y="5157"/>
                  </a:lnTo>
                  <a:lnTo>
                    <a:pt x="16673" y="4470"/>
                  </a:lnTo>
                  <a:lnTo>
                    <a:pt x="15924" y="4399"/>
                  </a:lnTo>
                  <a:lnTo>
                    <a:pt x="16165" y="3685"/>
                  </a:lnTo>
                  <a:lnTo>
                    <a:pt x="15407" y="3694"/>
                  </a:lnTo>
                  <a:lnTo>
                    <a:pt x="15407" y="3694"/>
                  </a:lnTo>
                  <a:lnTo>
                    <a:pt x="15576" y="2962"/>
                  </a:lnTo>
                  <a:lnTo>
                    <a:pt x="15576" y="2962"/>
                  </a:lnTo>
                  <a:lnTo>
                    <a:pt x="14827" y="3043"/>
                  </a:lnTo>
                  <a:lnTo>
                    <a:pt x="14827" y="3043"/>
                  </a:lnTo>
                  <a:lnTo>
                    <a:pt x="14916" y="2302"/>
                  </a:lnTo>
                  <a:lnTo>
                    <a:pt x="14916" y="2302"/>
                  </a:lnTo>
                  <a:lnTo>
                    <a:pt x="14176" y="2463"/>
                  </a:lnTo>
                  <a:lnTo>
                    <a:pt x="14184" y="1705"/>
                  </a:lnTo>
                  <a:lnTo>
                    <a:pt x="13471" y="1945"/>
                  </a:lnTo>
                  <a:lnTo>
                    <a:pt x="13399" y="1196"/>
                  </a:lnTo>
                  <a:lnTo>
                    <a:pt x="12721" y="1508"/>
                  </a:lnTo>
                  <a:lnTo>
                    <a:pt x="12570" y="777"/>
                  </a:lnTo>
                  <a:lnTo>
                    <a:pt x="11919" y="1152"/>
                  </a:lnTo>
                  <a:lnTo>
                    <a:pt x="11695" y="438"/>
                  </a:lnTo>
                  <a:lnTo>
                    <a:pt x="11089" y="884"/>
                  </a:lnTo>
                  <a:lnTo>
                    <a:pt x="10794" y="197"/>
                  </a:lnTo>
                  <a:lnTo>
                    <a:pt x="10241" y="705"/>
                  </a:lnTo>
                  <a:lnTo>
                    <a:pt x="9867" y="54"/>
                  </a:lnTo>
                  <a:lnTo>
                    <a:pt x="9367" y="616"/>
                  </a:lnTo>
                  <a:lnTo>
                    <a:pt x="89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2790200" y="3631225"/>
              <a:ext cx="185350" cy="160850"/>
            </a:xfrm>
            <a:custGeom>
              <a:rect b="b" l="l" r="r" t="t"/>
              <a:pathLst>
                <a:path extrusionOk="0" h="6434" w="7414">
                  <a:moveTo>
                    <a:pt x="6851" y="1"/>
                  </a:moveTo>
                  <a:cubicBezTo>
                    <a:pt x="6845" y="1"/>
                    <a:pt x="6840" y="1"/>
                    <a:pt x="6834" y="2"/>
                  </a:cubicBezTo>
                  <a:cubicBezTo>
                    <a:pt x="6781" y="11"/>
                    <a:pt x="6745" y="64"/>
                    <a:pt x="6754" y="118"/>
                  </a:cubicBezTo>
                  <a:cubicBezTo>
                    <a:pt x="6754" y="145"/>
                    <a:pt x="7200" y="2999"/>
                    <a:pt x="5701" y="4926"/>
                  </a:cubicBezTo>
                  <a:cubicBezTo>
                    <a:pt x="5026" y="5802"/>
                    <a:pt x="4306" y="6241"/>
                    <a:pt x="3551" y="6241"/>
                  </a:cubicBezTo>
                  <a:cubicBezTo>
                    <a:pt x="3029" y="6241"/>
                    <a:pt x="2490" y="6032"/>
                    <a:pt x="1936" y="5613"/>
                  </a:cubicBezTo>
                  <a:cubicBezTo>
                    <a:pt x="625" y="4614"/>
                    <a:pt x="215" y="3570"/>
                    <a:pt x="206" y="3561"/>
                  </a:cubicBezTo>
                  <a:cubicBezTo>
                    <a:pt x="192" y="3519"/>
                    <a:pt x="150" y="3493"/>
                    <a:pt x="111" y="3493"/>
                  </a:cubicBezTo>
                  <a:cubicBezTo>
                    <a:pt x="100" y="3493"/>
                    <a:pt x="90" y="3495"/>
                    <a:pt x="81" y="3499"/>
                  </a:cubicBezTo>
                  <a:cubicBezTo>
                    <a:pt x="27" y="3517"/>
                    <a:pt x="1" y="3579"/>
                    <a:pt x="18" y="3633"/>
                  </a:cubicBezTo>
                  <a:cubicBezTo>
                    <a:pt x="36" y="3677"/>
                    <a:pt x="455" y="4739"/>
                    <a:pt x="1820" y="5765"/>
                  </a:cubicBezTo>
                  <a:cubicBezTo>
                    <a:pt x="2409" y="6211"/>
                    <a:pt x="2989" y="6434"/>
                    <a:pt x="3551" y="6434"/>
                  </a:cubicBezTo>
                  <a:cubicBezTo>
                    <a:pt x="4372" y="6434"/>
                    <a:pt x="5148" y="5970"/>
                    <a:pt x="5862" y="5051"/>
                  </a:cubicBezTo>
                  <a:cubicBezTo>
                    <a:pt x="7414" y="3044"/>
                    <a:pt x="6950" y="118"/>
                    <a:pt x="6950" y="82"/>
                  </a:cubicBezTo>
                  <a:cubicBezTo>
                    <a:pt x="6942" y="34"/>
                    <a:pt x="6898" y="1"/>
                    <a:pt x="6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2965500" y="3639025"/>
              <a:ext cx="39050" cy="161750"/>
            </a:xfrm>
            <a:custGeom>
              <a:rect b="b" l="l" r="r" t="t"/>
              <a:pathLst>
                <a:path extrusionOk="0" h="6470" w="1562">
                  <a:moveTo>
                    <a:pt x="112" y="1"/>
                  </a:moveTo>
                  <a:cubicBezTo>
                    <a:pt x="108" y="1"/>
                    <a:pt x="103" y="1"/>
                    <a:pt x="99" y="2"/>
                  </a:cubicBezTo>
                  <a:cubicBezTo>
                    <a:pt x="45" y="2"/>
                    <a:pt x="0" y="47"/>
                    <a:pt x="9" y="100"/>
                  </a:cubicBezTo>
                  <a:cubicBezTo>
                    <a:pt x="9" y="181"/>
                    <a:pt x="90" y="2063"/>
                    <a:pt x="741" y="2964"/>
                  </a:cubicBezTo>
                  <a:cubicBezTo>
                    <a:pt x="1330" y="3785"/>
                    <a:pt x="937" y="4552"/>
                    <a:pt x="750" y="4927"/>
                  </a:cubicBezTo>
                  <a:lnTo>
                    <a:pt x="732" y="4953"/>
                  </a:lnTo>
                  <a:cubicBezTo>
                    <a:pt x="723" y="4980"/>
                    <a:pt x="705" y="5007"/>
                    <a:pt x="687" y="5034"/>
                  </a:cubicBezTo>
                  <a:cubicBezTo>
                    <a:pt x="554" y="5292"/>
                    <a:pt x="331" y="5712"/>
                    <a:pt x="482" y="6131"/>
                  </a:cubicBezTo>
                  <a:cubicBezTo>
                    <a:pt x="536" y="6256"/>
                    <a:pt x="616" y="6372"/>
                    <a:pt x="723" y="6470"/>
                  </a:cubicBezTo>
                  <a:cubicBezTo>
                    <a:pt x="759" y="6425"/>
                    <a:pt x="812" y="6372"/>
                    <a:pt x="857" y="6327"/>
                  </a:cubicBezTo>
                  <a:cubicBezTo>
                    <a:pt x="768" y="6247"/>
                    <a:pt x="705" y="6158"/>
                    <a:pt x="670" y="6059"/>
                  </a:cubicBezTo>
                  <a:cubicBezTo>
                    <a:pt x="545" y="5729"/>
                    <a:pt x="741" y="5364"/>
                    <a:pt x="866" y="5132"/>
                  </a:cubicBezTo>
                  <a:cubicBezTo>
                    <a:pt x="884" y="5096"/>
                    <a:pt x="893" y="5069"/>
                    <a:pt x="910" y="5042"/>
                  </a:cubicBezTo>
                  <a:lnTo>
                    <a:pt x="928" y="5016"/>
                  </a:lnTo>
                  <a:cubicBezTo>
                    <a:pt x="1116" y="4641"/>
                    <a:pt x="1562" y="3767"/>
                    <a:pt x="901" y="2848"/>
                  </a:cubicBezTo>
                  <a:cubicBezTo>
                    <a:pt x="286" y="2000"/>
                    <a:pt x="206" y="109"/>
                    <a:pt x="206" y="91"/>
                  </a:cubicBezTo>
                  <a:cubicBezTo>
                    <a:pt x="206" y="42"/>
                    <a:pt x="161" y="1"/>
                    <a:pt x="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2732875" y="3458750"/>
              <a:ext cx="161050" cy="194400"/>
            </a:xfrm>
            <a:custGeom>
              <a:rect b="b" l="l" r="r" t="t"/>
              <a:pathLst>
                <a:path extrusionOk="0" h="7776" w="6442">
                  <a:moveTo>
                    <a:pt x="5561" y="1"/>
                  </a:moveTo>
                  <a:cubicBezTo>
                    <a:pt x="5404" y="1"/>
                    <a:pt x="5221" y="12"/>
                    <a:pt x="5006" y="41"/>
                  </a:cubicBezTo>
                  <a:cubicBezTo>
                    <a:pt x="4970" y="50"/>
                    <a:pt x="4934" y="50"/>
                    <a:pt x="4890" y="58"/>
                  </a:cubicBezTo>
                  <a:cubicBezTo>
                    <a:pt x="4604" y="85"/>
                    <a:pt x="4274" y="112"/>
                    <a:pt x="3721" y="817"/>
                  </a:cubicBezTo>
                  <a:cubicBezTo>
                    <a:pt x="3114" y="1584"/>
                    <a:pt x="2151" y="2351"/>
                    <a:pt x="1437" y="2913"/>
                  </a:cubicBezTo>
                  <a:cubicBezTo>
                    <a:pt x="1062" y="3217"/>
                    <a:pt x="759" y="3448"/>
                    <a:pt x="599" y="3618"/>
                  </a:cubicBezTo>
                  <a:cubicBezTo>
                    <a:pt x="1" y="4251"/>
                    <a:pt x="144" y="4822"/>
                    <a:pt x="188" y="4938"/>
                  </a:cubicBezTo>
                  <a:cubicBezTo>
                    <a:pt x="179" y="5090"/>
                    <a:pt x="161" y="5795"/>
                    <a:pt x="277" y="6071"/>
                  </a:cubicBezTo>
                  <a:cubicBezTo>
                    <a:pt x="331" y="6187"/>
                    <a:pt x="349" y="6410"/>
                    <a:pt x="375" y="6615"/>
                  </a:cubicBezTo>
                  <a:cubicBezTo>
                    <a:pt x="402" y="6892"/>
                    <a:pt x="429" y="7186"/>
                    <a:pt x="536" y="7356"/>
                  </a:cubicBezTo>
                  <a:cubicBezTo>
                    <a:pt x="714" y="7677"/>
                    <a:pt x="1071" y="7775"/>
                    <a:pt x="1089" y="7775"/>
                  </a:cubicBezTo>
                  <a:lnTo>
                    <a:pt x="1116" y="7775"/>
                  </a:lnTo>
                  <a:cubicBezTo>
                    <a:pt x="1161" y="7775"/>
                    <a:pt x="1196" y="7748"/>
                    <a:pt x="1205" y="7704"/>
                  </a:cubicBezTo>
                  <a:cubicBezTo>
                    <a:pt x="1223" y="7650"/>
                    <a:pt x="1187" y="7597"/>
                    <a:pt x="1134" y="7579"/>
                  </a:cubicBezTo>
                  <a:cubicBezTo>
                    <a:pt x="1134" y="7579"/>
                    <a:pt x="848" y="7508"/>
                    <a:pt x="706" y="7258"/>
                  </a:cubicBezTo>
                  <a:cubicBezTo>
                    <a:pt x="625" y="7124"/>
                    <a:pt x="599" y="6838"/>
                    <a:pt x="572" y="6598"/>
                  </a:cubicBezTo>
                  <a:cubicBezTo>
                    <a:pt x="545" y="6357"/>
                    <a:pt x="527" y="6143"/>
                    <a:pt x="465" y="6000"/>
                  </a:cubicBezTo>
                  <a:cubicBezTo>
                    <a:pt x="367" y="5777"/>
                    <a:pt x="375" y="5152"/>
                    <a:pt x="393" y="4929"/>
                  </a:cubicBezTo>
                  <a:lnTo>
                    <a:pt x="393" y="4912"/>
                  </a:lnTo>
                  <a:lnTo>
                    <a:pt x="384" y="4885"/>
                  </a:lnTo>
                  <a:cubicBezTo>
                    <a:pt x="375" y="4867"/>
                    <a:pt x="170" y="4358"/>
                    <a:pt x="741" y="3761"/>
                  </a:cubicBezTo>
                  <a:cubicBezTo>
                    <a:pt x="893" y="3600"/>
                    <a:pt x="1205" y="3359"/>
                    <a:pt x="1562" y="3074"/>
                  </a:cubicBezTo>
                  <a:cubicBezTo>
                    <a:pt x="2276" y="2503"/>
                    <a:pt x="3257" y="1727"/>
                    <a:pt x="3881" y="942"/>
                  </a:cubicBezTo>
                  <a:cubicBezTo>
                    <a:pt x="4381" y="308"/>
                    <a:pt x="4649" y="282"/>
                    <a:pt x="4916" y="255"/>
                  </a:cubicBezTo>
                  <a:cubicBezTo>
                    <a:pt x="4952" y="255"/>
                    <a:pt x="4988" y="246"/>
                    <a:pt x="5032" y="246"/>
                  </a:cubicBezTo>
                  <a:cubicBezTo>
                    <a:pt x="5247" y="216"/>
                    <a:pt x="5426" y="204"/>
                    <a:pt x="5575" y="204"/>
                  </a:cubicBezTo>
                  <a:cubicBezTo>
                    <a:pt x="6095" y="204"/>
                    <a:pt x="6248" y="346"/>
                    <a:pt x="6254" y="353"/>
                  </a:cubicBezTo>
                  <a:cubicBezTo>
                    <a:pt x="6275" y="373"/>
                    <a:pt x="6303" y="385"/>
                    <a:pt x="6332" y="385"/>
                  </a:cubicBezTo>
                  <a:cubicBezTo>
                    <a:pt x="6355" y="385"/>
                    <a:pt x="6378" y="377"/>
                    <a:pt x="6397" y="362"/>
                  </a:cubicBezTo>
                  <a:cubicBezTo>
                    <a:pt x="6433" y="326"/>
                    <a:pt x="6442" y="264"/>
                    <a:pt x="6406" y="219"/>
                  </a:cubicBezTo>
                  <a:cubicBezTo>
                    <a:pt x="6385" y="190"/>
                    <a:pt x="6197" y="1"/>
                    <a:pt x="55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2774150" y="3616700"/>
              <a:ext cx="39275" cy="36450"/>
            </a:xfrm>
            <a:custGeom>
              <a:rect b="b" l="l" r="r" t="t"/>
              <a:pathLst>
                <a:path extrusionOk="0" h="1458" w="1571">
                  <a:moveTo>
                    <a:pt x="1459" y="0"/>
                  </a:moveTo>
                  <a:cubicBezTo>
                    <a:pt x="1430" y="0"/>
                    <a:pt x="1403" y="14"/>
                    <a:pt x="1383" y="39"/>
                  </a:cubicBezTo>
                  <a:cubicBezTo>
                    <a:pt x="1115" y="342"/>
                    <a:pt x="366" y="1172"/>
                    <a:pt x="80" y="1270"/>
                  </a:cubicBezTo>
                  <a:cubicBezTo>
                    <a:pt x="27" y="1288"/>
                    <a:pt x="0" y="1341"/>
                    <a:pt x="18" y="1395"/>
                  </a:cubicBezTo>
                  <a:cubicBezTo>
                    <a:pt x="36" y="1430"/>
                    <a:pt x="72" y="1457"/>
                    <a:pt x="116" y="1457"/>
                  </a:cubicBezTo>
                  <a:lnTo>
                    <a:pt x="143" y="1457"/>
                  </a:lnTo>
                  <a:cubicBezTo>
                    <a:pt x="527" y="1323"/>
                    <a:pt x="1428" y="289"/>
                    <a:pt x="1535" y="164"/>
                  </a:cubicBezTo>
                  <a:cubicBezTo>
                    <a:pt x="1570" y="128"/>
                    <a:pt x="1561" y="65"/>
                    <a:pt x="1526" y="30"/>
                  </a:cubicBezTo>
                  <a:cubicBezTo>
                    <a:pt x="1506" y="10"/>
                    <a:pt x="1482" y="0"/>
                    <a:pt x="14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2957025" y="3517425"/>
              <a:ext cx="40175" cy="123675"/>
            </a:xfrm>
            <a:custGeom>
              <a:rect b="b" l="l" r="r" t="t"/>
              <a:pathLst>
                <a:path extrusionOk="0" h="4947" w="1607">
                  <a:moveTo>
                    <a:pt x="116" y="0"/>
                  </a:moveTo>
                  <a:cubicBezTo>
                    <a:pt x="94" y="0"/>
                    <a:pt x="73" y="7"/>
                    <a:pt x="54" y="22"/>
                  </a:cubicBezTo>
                  <a:cubicBezTo>
                    <a:pt x="9" y="58"/>
                    <a:pt x="0" y="120"/>
                    <a:pt x="36" y="165"/>
                  </a:cubicBezTo>
                  <a:cubicBezTo>
                    <a:pt x="179" y="352"/>
                    <a:pt x="580" y="878"/>
                    <a:pt x="661" y="1048"/>
                  </a:cubicBezTo>
                  <a:cubicBezTo>
                    <a:pt x="687" y="1110"/>
                    <a:pt x="741" y="1164"/>
                    <a:pt x="803" y="1244"/>
                  </a:cubicBezTo>
                  <a:cubicBezTo>
                    <a:pt x="1017" y="1494"/>
                    <a:pt x="1383" y="1913"/>
                    <a:pt x="1169" y="2636"/>
                  </a:cubicBezTo>
                  <a:cubicBezTo>
                    <a:pt x="1035" y="3082"/>
                    <a:pt x="884" y="3367"/>
                    <a:pt x="777" y="3573"/>
                  </a:cubicBezTo>
                  <a:cubicBezTo>
                    <a:pt x="634" y="3840"/>
                    <a:pt x="545" y="4010"/>
                    <a:pt x="634" y="4233"/>
                  </a:cubicBezTo>
                  <a:cubicBezTo>
                    <a:pt x="678" y="4367"/>
                    <a:pt x="687" y="4483"/>
                    <a:pt x="643" y="4572"/>
                  </a:cubicBezTo>
                  <a:cubicBezTo>
                    <a:pt x="589" y="4679"/>
                    <a:pt x="491" y="4723"/>
                    <a:pt x="411" y="4750"/>
                  </a:cubicBezTo>
                  <a:cubicBezTo>
                    <a:pt x="366" y="4768"/>
                    <a:pt x="331" y="4822"/>
                    <a:pt x="348" y="4875"/>
                  </a:cubicBezTo>
                  <a:cubicBezTo>
                    <a:pt x="366" y="4920"/>
                    <a:pt x="402" y="4946"/>
                    <a:pt x="447" y="4946"/>
                  </a:cubicBezTo>
                  <a:cubicBezTo>
                    <a:pt x="455" y="4946"/>
                    <a:pt x="464" y="4946"/>
                    <a:pt x="473" y="4938"/>
                  </a:cubicBezTo>
                  <a:cubicBezTo>
                    <a:pt x="634" y="4893"/>
                    <a:pt x="759" y="4795"/>
                    <a:pt x="821" y="4661"/>
                  </a:cubicBezTo>
                  <a:cubicBezTo>
                    <a:pt x="884" y="4527"/>
                    <a:pt x="884" y="4349"/>
                    <a:pt x="821" y="4170"/>
                  </a:cubicBezTo>
                  <a:cubicBezTo>
                    <a:pt x="768" y="4028"/>
                    <a:pt x="821" y="3921"/>
                    <a:pt x="955" y="3671"/>
                  </a:cubicBezTo>
                  <a:cubicBezTo>
                    <a:pt x="1071" y="3457"/>
                    <a:pt x="1223" y="3153"/>
                    <a:pt x="1365" y="2689"/>
                  </a:cubicBezTo>
                  <a:cubicBezTo>
                    <a:pt x="1606" y="1860"/>
                    <a:pt x="1187" y="1378"/>
                    <a:pt x="955" y="1110"/>
                  </a:cubicBezTo>
                  <a:cubicBezTo>
                    <a:pt x="901" y="1057"/>
                    <a:pt x="857" y="994"/>
                    <a:pt x="839" y="959"/>
                  </a:cubicBezTo>
                  <a:cubicBezTo>
                    <a:pt x="732" y="736"/>
                    <a:pt x="215" y="67"/>
                    <a:pt x="197" y="40"/>
                  </a:cubicBez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2902600" y="3573300"/>
              <a:ext cx="67375" cy="69125"/>
            </a:xfrm>
            <a:custGeom>
              <a:rect b="b" l="l" r="r" t="t"/>
              <a:pathLst>
                <a:path extrusionOk="0" h="2765" w="2695">
                  <a:moveTo>
                    <a:pt x="109" y="0"/>
                  </a:moveTo>
                  <a:cubicBezTo>
                    <a:pt x="82" y="0"/>
                    <a:pt x="55" y="12"/>
                    <a:pt x="36" y="35"/>
                  </a:cubicBezTo>
                  <a:cubicBezTo>
                    <a:pt x="1" y="80"/>
                    <a:pt x="10" y="142"/>
                    <a:pt x="54" y="178"/>
                  </a:cubicBezTo>
                  <a:cubicBezTo>
                    <a:pt x="63" y="187"/>
                    <a:pt x="1401" y="1284"/>
                    <a:pt x="1714" y="1757"/>
                  </a:cubicBezTo>
                  <a:cubicBezTo>
                    <a:pt x="2044" y="2248"/>
                    <a:pt x="2499" y="2711"/>
                    <a:pt x="2516" y="2738"/>
                  </a:cubicBezTo>
                  <a:cubicBezTo>
                    <a:pt x="2534" y="2756"/>
                    <a:pt x="2561" y="2765"/>
                    <a:pt x="2588" y="2765"/>
                  </a:cubicBezTo>
                  <a:cubicBezTo>
                    <a:pt x="2615" y="2765"/>
                    <a:pt x="2641" y="2756"/>
                    <a:pt x="2659" y="2738"/>
                  </a:cubicBezTo>
                  <a:cubicBezTo>
                    <a:pt x="2695" y="2694"/>
                    <a:pt x="2695" y="2631"/>
                    <a:pt x="2659" y="2595"/>
                  </a:cubicBezTo>
                  <a:cubicBezTo>
                    <a:pt x="2659" y="2587"/>
                    <a:pt x="2204" y="2123"/>
                    <a:pt x="1883" y="1641"/>
                  </a:cubicBezTo>
                  <a:cubicBezTo>
                    <a:pt x="1553" y="1141"/>
                    <a:pt x="233" y="71"/>
                    <a:pt x="179" y="26"/>
                  </a:cubicBezTo>
                  <a:cubicBezTo>
                    <a:pt x="158" y="9"/>
                    <a:pt x="133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2780175" y="3461575"/>
              <a:ext cx="187350" cy="171725"/>
            </a:xfrm>
            <a:custGeom>
              <a:rect b="b" l="l" r="r" t="t"/>
              <a:pathLst>
                <a:path extrusionOk="0" h="6869" w="7494">
                  <a:moveTo>
                    <a:pt x="5018" y="0"/>
                  </a:moveTo>
                  <a:cubicBezTo>
                    <a:pt x="4789" y="0"/>
                    <a:pt x="4579" y="74"/>
                    <a:pt x="4568" y="79"/>
                  </a:cubicBezTo>
                  <a:cubicBezTo>
                    <a:pt x="4514" y="97"/>
                    <a:pt x="4487" y="151"/>
                    <a:pt x="4505" y="204"/>
                  </a:cubicBezTo>
                  <a:cubicBezTo>
                    <a:pt x="4519" y="247"/>
                    <a:pt x="4561" y="272"/>
                    <a:pt x="4605" y="272"/>
                  </a:cubicBezTo>
                  <a:cubicBezTo>
                    <a:pt x="4616" y="272"/>
                    <a:pt x="4628" y="270"/>
                    <a:pt x="4639" y="267"/>
                  </a:cubicBezTo>
                  <a:cubicBezTo>
                    <a:pt x="4711" y="239"/>
                    <a:pt x="4864" y="198"/>
                    <a:pt x="5016" y="198"/>
                  </a:cubicBezTo>
                  <a:cubicBezTo>
                    <a:pt x="5109" y="198"/>
                    <a:pt x="5201" y="213"/>
                    <a:pt x="5272" y="258"/>
                  </a:cubicBezTo>
                  <a:cubicBezTo>
                    <a:pt x="5522" y="409"/>
                    <a:pt x="5585" y="427"/>
                    <a:pt x="5772" y="463"/>
                  </a:cubicBezTo>
                  <a:lnTo>
                    <a:pt x="5817" y="472"/>
                  </a:lnTo>
                  <a:cubicBezTo>
                    <a:pt x="6022" y="516"/>
                    <a:pt x="6878" y="1043"/>
                    <a:pt x="6941" y="1275"/>
                  </a:cubicBezTo>
                  <a:cubicBezTo>
                    <a:pt x="6941" y="1284"/>
                    <a:pt x="7271" y="2265"/>
                    <a:pt x="6950" y="2845"/>
                  </a:cubicBezTo>
                  <a:cubicBezTo>
                    <a:pt x="6593" y="3460"/>
                    <a:pt x="5076" y="4549"/>
                    <a:pt x="4139" y="4861"/>
                  </a:cubicBezTo>
                  <a:cubicBezTo>
                    <a:pt x="3649" y="5022"/>
                    <a:pt x="2775" y="5450"/>
                    <a:pt x="1918" y="5860"/>
                  </a:cubicBezTo>
                  <a:cubicBezTo>
                    <a:pt x="1115" y="6244"/>
                    <a:pt x="286" y="6645"/>
                    <a:pt x="89" y="6663"/>
                  </a:cubicBezTo>
                  <a:cubicBezTo>
                    <a:pt x="36" y="6672"/>
                    <a:pt x="0" y="6717"/>
                    <a:pt x="0" y="6770"/>
                  </a:cubicBezTo>
                  <a:cubicBezTo>
                    <a:pt x="9" y="6824"/>
                    <a:pt x="54" y="6868"/>
                    <a:pt x="107" y="6868"/>
                  </a:cubicBezTo>
                  <a:lnTo>
                    <a:pt x="116" y="6868"/>
                  </a:lnTo>
                  <a:cubicBezTo>
                    <a:pt x="321" y="6841"/>
                    <a:pt x="972" y="6538"/>
                    <a:pt x="2007" y="6039"/>
                  </a:cubicBezTo>
                  <a:cubicBezTo>
                    <a:pt x="2855" y="5628"/>
                    <a:pt x="3720" y="5209"/>
                    <a:pt x="4202" y="5048"/>
                  </a:cubicBezTo>
                  <a:cubicBezTo>
                    <a:pt x="5192" y="4718"/>
                    <a:pt x="6744" y="3603"/>
                    <a:pt x="7119" y="2943"/>
                  </a:cubicBezTo>
                  <a:cubicBezTo>
                    <a:pt x="7494" y="2292"/>
                    <a:pt x="7146" y="1248"/>
                    <a:pt x="7128" y="1212"/>
                  </a:cubicBezTo>
                  <a:cubicBezTo>
                    <a:pt x="7039" y="873"/>
                    <a:pt x="6075" y="320"/>
                    <a:pt x="5852" y="276"/>
                  </a:cubicBezTo>
                  <a:lnTo>
                    <a:pt x="5817" y="267"/>
                  </a:lnTo>
                  <a:cubicBezTo>
                    <a:pt x="5647" y="240"/>
                    <a:pt x="5611" y="231"/>
                    <a:pt x="5379" y="88"/>
                  </a:cubicBezTo>
                  <a:cubicBezTo>
                    <a:pt x="5272" y="22"/>
                    <a:pt x="5142" y="0"/>
                    <a:pt x="50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2738000" y="3462650"/>
              <a:ext cx="109550" cy="102850"/>
            </a:xfrm>
            <a:custGeom>
              <a:rect b="b" l="l" r="r" t="t"/>
              <a:pathLst>
                <a:path extrusionOk="0" h="4114" w="4382">
                  <a:moveTo>
                    <a:pt x="4248" y="0"/>
                  </a:moveTo>
                  <a:cubicBezTo>
                    <a:pt x="4144" y="0"/>
                    <a:pt x="3748" y="7"/>
                    <a:pt x="3311" y="117"/>
                  </a:cubicBezTo>
                  <a:cubicBezTo>
                    <a:pt x="2811" y="233"/>
                    <a:pt x="2490" y="447"/>
                    <a:pt x="2392" y="607"/>
                  </a:cubicBezTo>
                  <a:cubicBezTo>
                    <a:pt x="2356" y="634"/>
                    <a:pt x="2169" y="741"/>
                    <a:pt x="2026" y="821"/>
                  </a:cubicBezTo>
                  <a:cubicBezTo>
                    <a:pt x="1634" y="1035"/>
                    <a:pt x="1161" y="1294"/>
                    <a:pt x="991" y="1553"/>
                  </a:cubicBezTo>
                  <a:lnTo>
                    <a:pt x="251" y="2659"/>
                  </a:lnTo>
                  <a:cubicBezTo>
                    <a:pt x="179" y="2766"/>
                    <a:pt x="162" y="2829"/>
                    <a:pt x="135" y="2900"/>
                  </a:cubicBezTo>
                  <a:cubicBezTo>
                    <a:pt x="126" y="2927"/>
                    <a:pt x="126" y="2945"/>
                    <a:pt x="117" y="2971"/>
                  </a:cubicBezTo>
                  <a:cubicBezTo>
                    <a:pt x="90" y="3052"/>
                    <a:pt x="99" y="3123"/>
                    <a:pt x="108" y="3185"/>
                  </a:cubicBezTo>
                  <a:cubicBezTo>
                    <a:pt x="117" y="3239"/>
                    <a:pt x="126" y="3284"/>
                    <a:pt x="108" y="3364"/>
                  </a:cubicBezTo>
                  <a:cubicBezTo>
                    <a:pt x="72" y="3560"/>
                    <a:pt x="19" y="3854"/>
                    <a:pt x="10" y="4006"/>
                  </a:cubicBezTo>
                  <a:cubicBezTo>
                    <a:pt x="1" y="4069"/>
                    <a:pt x="46" y="4113"/>
                    <a:pt x="99" y="4113"/>
                  </a:cubicBezTo>
                  <a:lnTo>
                    <a:pt x="108" y="4113"/>
                  </a:lnTo>
                  <a:cubicBezTo>
                    <a:pt x="162" y="4113"/>
                    <a:pt x="206" y="4078"/>
                    <a:pt x="206" y="4024"/>
                  </a:cubicBezTo>
                  <a:cubicBezTo>
                    <a:pt x="215" y="3881"/>
                    <a:pt x="269" y="3605"/>
                    <a:pt x="304" y="3408"/>
                  </a:cubicBezTo>
                  <a:cubicBezTo>
                    <a:pt x="331" y="3292"/>
                    <a:pt x="313" y="3203"/>
                    <a:pt x="304" y="3150"/>
                  </a:cubicBezTo>
                  <a:cubicBezTo>
                    <a:pt x="295" y="3096"/>
                    <a:pt x="295" y="3069"/>
                    <a:pt x="304" y="3034"/>
                  </a:cubicBezTo>
                  <a:cubicBezTo>
                    <a:pt x="313" y="3007"/>
                    <a:pt x="322" y="2980"/>
                    <a:pt x="331" y="2962"/>
                  </a:cubicBezTo>
                  <a:cubicBezTo>
                    <a:pt x="349" y="2891"/>
                    <a:pt x="358" y="2855"/>
                    <a:pt x="411" y="2775"/>
                  </a:cubicBezTo>
                  <a:lnTo>
                    <a:pt x="1152" y="1660"/>
                  </a:lnTo>
                  <a:cubicBezTo>
                    <a:pt x="1295" y="1446"/>
                    <a:pt x="1794" y="1178"/>
                    <a:pt x="2115" y="1000"/>
                  </a:cubicBezTo>
                  <a:cubicBezTo>
                    <a:pt x="2392" y="848"/>
                    <a:pt x="2508" y="777"/>
                    <a:pt x="2552" y="714"/>
                  </a:cubicBezTo>
                  <a:cubicBezTo>
                    <a:pt x="2615" y="616"/>
                    <a:pt x="2891" y="420"/>
                    <a:pt x="3355" y="304"/>
                  </a:cubicBezTo>
                  <a:cubicBezTo>
                    <a:pt x="3717" y="215"/>
                    <a:pt x="4058" y="205"/>
                    <a:pt x="4202" y="205"/>
                  </a:cubicBezTo>
                  <a:cubicBezTo>
                    <a:pt x="4246" y="205"/>
                    <a:pt x="4272" y="206"/>
                    <a:pt x="4274" y="206"/>
                  </a:cubicBezTo>
                  <a:cubicBezTo>
                    <a:pt x="4328" y="206"/>
                    <a:pt x="4372" y="161"/>
                    <a:pt x="4372" y="108"/>
                  </a:cubicBezTo>
                  <a:cubicBezTo>
                    <a:pt x="4381" y="54"/>
                    <a:pt x="4337" y="1"/>
                    <a:pt x="4274" y="1"/>
                  </a:cubicBezTo>
                  <a:cubicBezTo>
                    <a:pt x="4272" y="1"/>
                    <a:pt x="4263" y="0"/>
                    <a:pt x="4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2748050" y="3643050"/>
              <a:ext cx="42175" cy="74325"/>
            </a:xfrm>
            <a:custGeom>
              <a:rect b="b" l="l" r="r" t="t"/>
              <a:pathLst>
                <a:path extrusionOk="0" h="2973" w="1687">
                  <a:moveTo>
                    <a:pt x="828" y="0"/>
                  </a:moveTo>
                  <a:cubicBezTo>
                    <a:pt x="817" y="0"/>
                    <a:pt x="806" y="1"/>
                    <a:pt x="794" y="2"/>
                  </a:cubicBezTo>
                  <a:cubicBezTo>
                    <a:pt x="607" y="11"/>
                    <a:pt x="446" y="144"/>
                    <a:pt x="322" y="385"/>
                  </a:cubicBezTo>
                  <a:cubicBezTo>
                    <a:pt x="0" y="983"/>
                    <a:pt x="580" y="1893"/>
                    <a:pt x="893" y="2375"/>
                  </a:cubicBezTo>
                  <a:cubicBezTo>
                    <a:pt x="964" y="2491"/>
                    <a:pt x="1053" y="2624"/>
                    <a:pt x="1062" y="2651"/>
                  </a:cubicBezTo>
                  <a:cubicBezTo>
                    <a:pt x="1062" y="2785"/>
                    <a:pt x="1142" y="2937"/>
                    <a:pt x="1285" y="2963"/>
                  </a:cubicBezTo>
                  <a:cubicBezTo>
                    <a:pt x="1303" y="2972"/>
                    <a:pt x="1312" y="2972"/>
                    <a:pt x="1330" y="2972"/>
                  </a:cubicBezTo>
                  <a:cubicBezTo>
                    <a:pt x="1428" y="2972"/>
                    <a:pt x="1544" y="2919"/>
                    <a:pt x="1660" y="2696"/>
                  </a:cubicBezTo>
                  <a:cubicBezTo>
                    <a:pt x="1687" y="2642"/>
                    <a:pt x="1660" y="2580"/>
                    <a:pt x="1615" y="2562"/>
                  </a:cubicBezTo>
                  <a:cubicBezTo>
                    <a:pt x="1598" y="2553"/>
                    <a:pt x="1581" y="2549"/>
                    <a:pt x="1565" y="2549"/>
                  </a:cubicBezTo>
                  <a:cubicBezTo>
                    <a:pt x="1530" y="2549"/>
                    <a:pt x="1500" y="2567"/>
                    <a:pt x="1481" y="2598"/>
                  </a:cubicBezTo>
                  <a:cubicBezTo>
                    <a:pt x="1410" y="2733"/>
                    <a:pt x="1360" y="2769"/>
                    <a:pt x="1337" y="2769"/>
                  </a:cubicBezTo>
                  <a:cubicBezTo>
                    <a:pt x="1334" y="2769"/>
                    <a:pt x="1332" y="2768"/>
                    <a:pt x="1330" y="2767"/>
                  </a:cubicBezTo>
                  <a:cubicBezTo>
                    <a:pt x="1303" y="2767"/>
                    <a:pt x="1258" y="2705"/>
                    <a:pt x="1258" y="2642"/>
                  </a:cubicBezTo>
                  <a:cubicBezTo>
                    <a:pt x="1258" y="2580"/>
                    <a:pt x="1205" y="2500"/>
                    <a:pt x="1062" y="2268"/>
                  </a:cubicBezTo>
                  <a:cubicBezTo>
                    <a:pt x="768" y="1822"/>
                    <a:pt x="232" y="974"/>
                    <a:pt x="491" y="475"/>
                  </a:cubicBezTo>
                  <a:cubicBezTo>
                    <a:pt x="589" y="305"/>
                    <a:pt x="696" y="207"/>
                    <a:pt x="803" y="198"/>
                  </a:cubicBezTo>
                  <a:cubicBezTo>
                    <a:pt x="807" y="198"/>
                    <a:pt x="811" y="198"/>
                    <a:pt x="815" y="198"/>
                  </a:cubicBezTo>
                  <a:cubicBezTo>
                    <a:pt x="999" y="198"/>
                    <a:pt x="1188" y="405"/>
                    <a:pt x="1249" y="483"/>
                  </a:cubicBezTo>
                  <a:cubicBezTo>
                    <a:pt x="1265" y="516"/>
                    <a:pt x="1294" y="532"/>
                    <a:pt x="1325" y="532"/>
                  </a:cubicBezTo>
                  <a:cubicBezTo>
                    <a:pt x="1345" y="532"/>
                    <a:pt x="1365" y="524"/>
                    <a:pt x="1383" y="510"/>
                  </a:cubicBezTo>
                  <a:cubicBezTo>
                    <a:pt x="1428" y="483"/>
                    <a:pt x="1437" y="421"/>
                    <a:pt x="1410" y="376"/>
                  </a:cubicBezTo>
                  <a:cubicBezTo>
                    <a:pt x="1401" y="359"/>
                    <a:pt x="1143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2771700" y="3711325"/>
              <a:ext cx="14725" cy="53325"/>
            </a:xfrm>
            <a:custGeom>
              <a:rect b="b" l="l" r="r" t="t"/>
              <a:pathLst>
                <a:path extrusionOk="0" h="2133" w="589">
                  <a:moveTo>
                    <a:pt x="500" y="1"/>
                  </a:moveTo>
                  <a:cubicBezTo>
                    <a:pt x="437" y="1"/>
                    <a:pt x="393" y="36"/>
                    <a:pt x="393" y="90"/>
                  </a:cubicBezTo>
                  <a:cubicBezTo>
                    <a:pt x="393" y="108"/>
                    <a:pt x="303" y="1473"/>
                    <a:pt x="27" y="1981"/>
                  </a:cubicBezTo>
                  <a:cubicBezTo>
                    <a:pt x="0" y="2035"/>
                    <a:pt x="18" y="2097"/>
                    <a:pt x="63" y="2124"/>
                  </a:cubicBezTo>
                  <a:cubicBezTo>
                    <a:pt x="80" y="2133"/>
                    <a:pt x="98" y="2133"/>
                    <a:pt x="116" y="2133"/>
                  </a:cubicBezTo>
                  <a:cubicBezTo>
                    <a:pt x="152" y="2133"/>
                    <a:pt x="187" y="2115"/>
                    <a:pt x="205" y="2079"/>
                  </a:cubicBezTo>
                  <a:cubicBezTo>
                    <a:pt x="500" y="1535"/>
                    <a:pt x="589" y="161"/>
                    <a:pt x="589" y="108"/>
                  </a:cubicBezTo>
                  <a:cubicBezTo>
                    <a:pt x="589" y="45"/>
                    <a:pt x="553" y="1"/>
                    <a:pt x="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2798900" y="3810400"/>
              <a:ext cx="37050" cy="27850"/>
            </a:xfrm>
            <a:custGeom>
              <a:rect b="b" l="l" r="r" t="t"/>
              <a:pathLst>
                <a:path extrusionOk="0" h="1114" w="1482">
                  <a:moveTo>
                    <a:pt x="113" y="1"/>
                  </a:moveTo>
                  <a:cubicBezTo>
                    <a:pt x="87" y="1"/>
                    <a:pt x="63" y="12"/>
                    <a:pt x="45" y="34"/>
                  </a:cubicBezTo>
                  <a:cubicBezTo>
                    <a:pt x="0" y="70"/>
                    <a:pt x="0" y="132"/>
                    <a:pt x="45" y="177"/>
                  </a:cubicBezTo>
                  <a:cubicBezTo>
                    <a:pt x="72" y="204"/>
                    <a:pt x="625" y="659"/>
                    <a:pt x="1107" y="1060"/>
                  </a:cubicBezTo>
                  <a:cubicBezTo>
                    <a:pt x="1169" y="1069"/>
                    <a:pt x="1240" y="1078"/>
                    <a:pt x="1312" y="1087"/>
                  </a:cubicBezTo>
                  <a:cubicBezTo>
                    <a:pt x="1365" y="1096"/>
                    <a:pt x="1428" y="1105"/>
                    <a:pt x="1481" y="1114"/>
                  </a:cubicBezTo>
                  <a:cubicBezTo>
                    <a:pt x="875" y="614"/>
                    <a:pt x="223" y="70"/>
                    <a:pt x="188" y="34"/>
                  </a:cubicBezTo>
                  <a:cubicBezTo>
                    <a:pt x="165" y="12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2851525" y="3769050"/>
              <a:ext cx="74075" cy="72325"/>
            </a:xfrm>
            <a:custGeom>
              <a:rect b="b" l="l" r="r" t="t"/>
              <a:pathLst>
                <a:path extrusionOk="0" h="2893" w="2963">
                  <a:moveTo>
                    <a:pt x="2771" y="1"/>
                  </a:moveTo>
                  <a:cubicBezTo>
                    <a:pt x="2767" y="1"/>
                    <a:pt x="2762" y="1"/>
                    <a:pt x="2757" y="2"/>
                  </a:cubicBezTo>
                  <a:cubicBezTo>
                    <a:pt x="2704" y="2"/>
                    <a:pt x="2659" y="56"/>
                    <a:pt x="2659" y="109"/>
                  </a:cubicBezTo>
                  <a:lnTo>
                    <a:pt x="2748" y="1206"/>
                  </a:lnTo>
                  <a:cubicBezTo>
                    <a:pt x="2418" y="1394"/>
                    <a:pt x="768" y="2330"/>
                    <a:pt x="1" y="2857"/>
                  </a:cubicBezTo>
                  <a:cubicBezTo>
                    <a:pt x="99" y="2866"/>
                    <a:pt x="188" y="2875"/>
                    <a:pt x="268" y="2892"/>
                  </a:cubicBezTo>
                  <a:cubicBezTo>
                    <a:pt x="295" y="2892"/>
                    <a:pt x="313" y="2884"/>
                    <a:pt x="331" y="2884"/>
                  </a:cubicBezTo>
                  <a:cubicBezTo>
                    <a:pt x="1232" y="2286"/>
                    <a:pt x="2882" y="1367"/>
                    <a:pt x="2909" y="1349"/>
                  </a:cubicBezTo>
                  <a:lnTo>
                    <a:pt x="2963" y="1322"/>
                  </a:lnTo>
                  <a:lnTo>
                    <a:pt x="2864" y="91"/>
                  </a:lnTo>
                  <a:cubicBezTo>
                    <a:pt x="2856" y="42"/>
                    <a:pt x="2818" y="1"/>
                    <a:pt x="2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2729750" y="3646350"/>
              <a:ext cx="29250" cy="88650"/>
            </a:xfrm>
            <a:custGeom>
              <a:rect b="b" l="l" r="r" t="t"/>
              <a:pathLst>
                <a:path extrusionOk="0" h="3546" w="1170">
                  <a:moveTo>
                    <a:pt x="1058" y="0"/>
                  </a:moveTo>
                  <a:cubicBezTo>
                    <a:pt x="1030" y="0"/>
                    <a:pt x="1001" y="11"/>
                    <a:pt x="982" y="30"/>
                  </a:cubicBezTo>
                  <a:cubicBezTo>
                    <a:pt x="973" y="39"/>
                    <a:pt x="768" y="262"/>
                    <a:pt x="768" y="628"/>
                  </a:cubicBezTo>
                  <a:cubicBezTo>
                    <a:pt x="768" y="940"/>
                    <a:pt x="590" y="2305"/>
                    <a:pt x="286" y="2680"/>
                  </a:cubicBezTo>
                  <a:cubicBezTo>
                    <a:pt x="1" y="3037"/>
                    <a:pt x="99" y="3376"/>
                    <a:pt x="197" y="3509"/>
                  </a:cubicBezTo>
                  <a:cubicBezTo>
                    <a:pt x="215" y="3536"/>
                    <a:pt x="251" y="3545"/>
                    <a:pt x="277" y="3545"/>
                  </a:cubicBezTo>
                  <a:cubicBezTo>
                    <a:pt x="295" y="3545"/>
                    <a:pt x="322" y="3536"/>
                    <a:pt x="340" y="3527"/>
                  </a:cubicBezTo>
                  <a:cubicBezTo>
                    <a:pt x="385" y="3492"/>
                    <a:pt x="393" y="3429"/>
                    <a:pt x="358" y="3385"/>
                  </a:cubicBezTo>
                  <a:cubicBezTo>
                    <a:pt x="349" y="3376"/>
                    <a:pt x="179" y="3126"/>
                    <a:pt x="447" y="2805"/>
                  </a:cubicBezTo>
                  <a:cubicBezTo>
                    <a:pt x="804" y="2368"/>
                    <a:pt x="964" y="931"/>
                    <a:pt x="964" y="628"/>
                  </a:cubicBezTo>
                  <a:cubicBezTo>
                    <a:pt x="964" y="343"/>
                    <a:pt x="1125" y="173"/>
                    <a:pt x="1125" y="164"/>
                  </a:cubicBezTo>
                  <a:cubicBezTo>
                    <a:pt x="1170" y="128"/>
                    <a:pt x="1161" y="66"/>
                    <a:pt x="1125" y="30"/>
                  </a:cubicBezTo>
                  <a:cubicBezTo>
                    <a:pt x="1108" y="9"/>
                    <a:pt x="1083" y="0"/>
                    <a:pt x="10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2861350" y="3682400"/>
              <a:ext cx="15850" cy="22700"/>
            </a:xfrm>
            <a:custGeom>
              <a:rect b="b" l="l" r="r" t="t"/>
              <a:pathLst>
                <a:path extrusionOk="0" h="908" w="634">
                  <a:moveTo>
                    <a:pt x="527" y="0"/>
                  </a:moveTo>
                  <a:cubicBezTo>
                    <a:pt x="514" y="0"/>
                    <a:pt x="502" y="2"/>
                    <a:pt x="491" y="7"/>
                  </a:cubicBezTo>
                  <a:cubicBezTo>
                    <a:pt x="446" y="25"/>
                    <a:pt x="90" y="167"/>
                    <a:pt x="27" y="390"/>
                  </a:cubicBezTo>
                  <a:cubicBezTo>
                    <a:pt x="0" y="462"/>
                    <a:pt x="9" y="542"/>
                    <a:pt x="63" y="613"/>
                  </a:cubicBezTo>
                  <a:cubicBezTo>
                    <a:pt x="223" y="872"/>
                    <a:pt x="339" y="908"/>
                    <a:pt x="402" y="908"/>
                  </a:cubicBezTo>
                  <a:cubicBezTo>
                    <a:pt x="455" y="908"/>
                    <a:pt x="509" y="863"/>
                    <a:pt x="509" y="810"/>
                  </a:cubicBezTo>
                  <a:cubicBezTo>
                    <a:pt x="509" y="756"/>
                    <a:pt x="473" y="711"/>
                    <a:pt x="420" y="711"/>
                  </a:cubicBezTo>
                  <a:cubicBezTo>
                    <a:pt x="420" y="711"/>
                    <a:pt x="348" y="685"/>
                    <a:pt x="223" y="506"/>
                  </a:cubicBezTo>
                  <a:cubicBezTo>
                    <a:pt x="206" y="480"/>
                    <a:pt x="214" y="462"/>
                    <a:pt x="214" y="444"/>
                  </a:cubicBezTo>
                  <a:cubicBezTo>
                    <a:pt x="241" y="355"/>
                    <a:pt x="437" y="239"/>
                    <a:pt x="562" y="194"/>
                  </a:cubicBezTo>
                  <a:cubicBezTo>
                    <a:pt x="616" y="167"/>
                    <a:pt x="634" y="114"/>
                    <a:pt x="616" y="60"/>
                  </a:cubicBezTo>
                  <a:cubicBezTo>
                    <a:pt x="603" y="20"/>
                    <a:pt x="564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2897700" y="3682350"/>
              <a:ext cx="11175" cy="22750"/>
            </a:xfrm>
            <a:custGeom>
              <a:rect b="b" l="l" r="r" t="t"/>
              <a:pathLst>
                <a:path extrusionOk="0" h="910" w="447">
                  <a:moveTo>
                    <a:pt x="107" y="1"/>
                  </a:moveTo>
                  <a:cubicBezTo>
                    <a:pt x="82" y="1"/>
                    <a:pt x="57" y="10"/>
                    <a:pt x="36" y="27"/>
                  </a:cubicBezTo>
                  <a:cubicBezTo>
                    <a:pt x="0" y="71"/>
                    <a:pt x="0" y="134"/>
                    <a:pt x="36" y="169"/>
                  </a:cubicBezTo>
                  <a:cubicBezTo>
                    <a:pt x="99" y="232"/>
                    <a:pt x="241" y="419"/>
                    <a:pt x="232" y="571"/>
                  </a:cubicBezTo>
                  <a:cubicBezTo>
                    <a:pt x="223" y="633"/>
                    <a:pt x="197" y="687"/>
                    <a:pt x="134" y="731"/>
                  </a:cubicBezTo>
                  <a:cubicBezTo>
                    <a:pt x="99" y="767"/>
                    <a:pt x="90" y="829"/>
                    <a:pt x="125" y="874"/>
                  </a:cubicBezTo>
                  <a:cubicBezTo>
                    <a:pt x="143" y="901"/>
                    <a:pt x="170" y="910"/>
                    <a:pt x="197" y="910"/>
                  </a:cubicBezTo>
                  <a:cubicBezTo>
                    <a:pt x="223" y="910"/>
                    <a:pt x="241" y="901"/>
                    <a:pt x="259" y="892"/>
                  </a:cubicBezTo>
                  <a:cubicBezTo>
                    <a:pt x="366" y="812"/>
                    <a:pt x="420" y="705"/>
                    <a:pt x="429" y="589"/>
                  </a:cubicBezTo>
                  <a:cubicBezTo>
                    <a:pt x="447" y="312"/>
                    <a:pt x="188" y="44"/>
                    <a:pt x="179" y="35"/>
                  </a:cubicBezTo>
                  <a:cubicBezTo>
                    <a:pt x="160" y="12"/>
                    <a:pt x="134" y="1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2873825" y="3696375"/>
              <a:ext cx="26350" cy="12300"/>
            </a:xfrm>
            <a:custGeom>
              <a:rect b="b" l="l" r="r" t="t"/>
              <a:pathLst>
                <a:path extrusionOk="0" h="492" w="1054">
                  <a:moveTo>
                    <a:pt x="99" y="1"/>
                  </a:moveTo>
                  <a:cubicBezTo>
                    <a:pt x="46" y="1"/>
                    <a:pt x="1" y="45"/>
                    <a:pt x="1" y="108"/>
                  </a:cubicBezTo>
                  <a:cubicBezTo>
                    <a:pt x="1" y="161"/>
                    <a:pt x="46" y="206"/>
                    <a:pt x="99" y="206"/>
                  </a:cubicBezTo>
                  <a:cubicBezTo>
                    <a:pt x="135" y="206"/>
                    <a:pt x="153" y="224"/>
                    <a:pt x="215" y="277"/>
                  </a:cubicBezTo>
                  <a:cubicBezTo>
                    <a:pt x="269" y="340"/>
                    <a:pt x="340" y="402"/>
                    <a:pt x="456" y="465"/>
                  </a:cubicBezTo>
                  <a:cubicBezTo>
                    <a:pt x="500" y="483"/>
                    <a:pt x="536" y="491"/>
                    <a:pt x="581" y="491"/>
                  </a:cubicBezTo>
                  <a:cubicBezTo>
                    <a:pt x="768" y="491"/>
                    <a:pt x="938" y="295"/>
                    <a:pt x="1027" y="152"/>
                  </a:cubicBezTo>
                  <a:cubicBezTo>
                    <a:pt x="1054" y="108"/>
                    <a:pt x="1036" y="45"/>
                    <a:pt x="991" y="19"/>
                  </a:cubicBezTo>
                  <a:cubicBezTo>
                    <a:pt x="974" y="10"/>
                    <a:pt x="957" y="6"/>
                    <a:pt x="940" y="6"/>
                  </a:cubicBezTo>
                  <a:cubicBezTo>
                    <a:pt x="905" y="6"/>
                    <a:pt x="873" y="24"/>
                    <a:pt x="848" y="54"/>
                  </a:cubicBezTo>
                  <a:cubicBezTo>
                    <a:pt x="817" y="110"/>
                    <a:pt x="686" y="286"/>
                    <a:pt x="582" y="286"/>
                  </a:cubicBezTo>
                  <a:cubicBezTo>
                    <a:pt x="569" y="286"/>
                    <a:pt x="557" y="283"/>
                    <a:pt x="545" y="277"/>
                  </a:cubicBezTo>
                  <a:cubicBezTo>
                    <a:pt x="456" y="242"/>
                    <a:pt x="402" y="188"/>
                    <a:pt x="349" y="135"/>
                  </a:cubicBezTo>
                  <a:cubicBezTo>
                    <a:pt x="286" y="72"/>
                    <a:pt x="215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2890350" y="3631225"/>
              <a:ext cx="9825" cy="48675"/>
            </a:xfrm>
            <a:custGeom>
              <a:rect b="b" l="l" r="r" t="t"/>
              <a:pathLst>
                <a:path extrusionOk="0" h="1947" w="393">
                  <a:moveTo>
                    <a:pt x="277" y="1"/>
                  </a:moveTo>
                  <a:cubicBezTo>
                    <a:pt x="258" y="1"/>
                    <a:pt x="239" y="7"/>
                    <a:pt x="223" y="20"/>
                  </a:cubicBezTo>
                  <a:cubicBezTo>
                    <a:pt x="0" y="171"/>
                    <a:pt x="0" y="1233"/>
                    <a:pt x="9" y="1849"/>
                  </a:cubicBezTo>
                  <a:cubicBezTo>
                    <a:pt x="18" y="1902"/>
                    <a:pt x="63" y="1947"/>
                    <a:pt x="116" y="1947"/>
                  </a:cubicBezTo>
                  <a:cubicBezTo>
                    <a:pt x="170" y="1947"/>
                    <a:pt x="214" y="1902"/>
                    <a:pt x="214" y="1849"/>
                  </a:cubicBezTo>
                  <a:cubicBezTo>
                    <a:pt x="196" y="1126"/>
                    <a:pt x="232" y="278"/>
                    <a:pt x="330" y="180"/>
                  </a:cubicBezTo>
                  <a:cubicBezTo>
                    <a:pt x="384" y="154"/>
                    <a:pt x="393" y="91"/>
                    <a:pt x="357" y="47"/>
                  </a:cubicBezTo>
                  <a:cubicBezTo>
                    <a:pt x="340" y="18"/>
                    <a:pt x="309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2901925" y="3639075"/>
              <a:ext cx="41750" cy="20975"/>
            </a:xfrm>
            <a:custGeom>
              <a:rect b="b" l="l" r="r" t="t"/>
              <a:pathLst>
                <a:path extrusionOk="0" h="839" w="1670">
                  <a:moveTo>
                    <a:pt x="831" y="196"/>
                  </a:moveTo>
                  <a:cubicBezTo>
                    <a:pt x="1232" y="196"/>
                    <a:pt x="1384" y="330"/>
                    <a:pt x="1437" y="393"/>
                  </a:cubicBezTo>
                  <a:cubicBezTo>
                    <a:pt x="1371" y="476"/>
                    <a:pt x="1196" y="636"/>
                    <a:pt x="927" y="636"/>
                  </a:cubicBezTo>
                  <a:cubicBezTo>
                    <a:pt x="907" y="636"/>
                    <a:pt x="887" y="635"/>
                    <a:pt x="866" y="634"/>
                  </a:cubicBezTo>
                  <a:cubicBezTo>
                    <a:pt x="608" y="607"/>
                    <a:pt x="402" y="518"/>
                    <a:pt x="295" y="455"/>
                  </a:cubicBezTo>
                  <a:cubicBezTo>
                    <a:pt x="411" y="348"/>
                    <a:pt x="617" y="196"/>
                    <a:pt x="831" y="196"/>
                  </a:cubicBezTo>
                  <a:close/>
                  <a:moveTo>
                    <a:pt x="831" y="0"/>
                  </a:moveTo>
                  <a:cubicBezTo>
                    <a:pt x="420" y="0"/>
                    <a:pt x="81" y="384"/>
                    <a:pt x="63" y="402"/>
                  </a:cubicBezTo>
                  <a:lnTo>
                    <a:pt x="1" y="473"/>
                  </a:lnTo>
                  <a:lnTo>
                    <a:pt x="72" y="544"/>
                  </a:lnTo>
                  <a:cubicBezTo>
                    <a:pt x="90" y="553"/>
                    <a:pt x="376" y="785"/>
                    <a:pt x="848" y="830"/>
                  </a:cubicBezTo>
                  <a:cubicBezTo>
                    <a:pt x="884" y="839"/>
                    <a:pt x="902" y="839"/>
                    <a:pt x="929" y="839"/>
                  </a:cubicBezTo>
                  <a:cubicBezTo>
                    <a:pt x="1384" y="839"/>
                    <a:pt x="1634" y="473"/>
                    <a:pt x="1642" y="455"/>
                  </a:cubicBezTo>
                  <a:lnTo>
                    <a:pt x="1669" y="419"/>
                  </a:lnTo>
                  <a:lnTo>
                    <a:pt x="1651" y="375"/>
                  </a:lnTo>
                  <a:cubicBezTo>
                    <a:pt x="1651" y="357"/>
                    <a:pt x="1518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2901500" y="3629175"/>
              <a:ext cx="44850" cy="16500"/>
            </a:xfrm>
            <a:custGeom>
              <a:rect b="b" l="l" r="r" t="t"/>
              <a:pathLst>
                <a:path extrusionOk="0" h="660" w="1794">
                  <a:moveTo>
                    <a:pt x="878" y="1"/>
                  </a:moveTo>
                  <a:cubicBezTo>
                    <a:pt x="856" y="1"/>
                    <a:pt x="834" y="2"/>
                    <a:pt x="812" y="4"/>
                  </a:cubicBezTo>
                  <a:cubicBezTo>
                    <a:pt x="268" y="48"/>
                    <a:pt x="36" y="494"/>
                    <a:pt x="27" y="512"/>
                  </a:cubicBezTo>
                  <a:cubicBezTo>
                    <a:pt x="0" y="566"/>
                    <a:pt x="27" y="619"/>
                    <a:pt x="71" y="646"/>
                  </a:cubicBezTo>
                  <a:cubicBezTo>
                    <a:pt x="89" y="655"/>
                    <a:pt x="107" y="655"/>
                    <a:pt x="116" y="655"/>
                  </a:cubicBezTo>
                  <a:cubicBezTo>
                    <a:pt x="152" y="655"/>
                    <a:pt x="187" y="637"/>
                    <a:pt x="205" y="601"/>
                  </a:cubicBezTo>
                  <a:cubicBezTo>
                    <a:pt x="205" y="601"/>
                    <a:pt x="393" y="244"/>
                    <a:pt x="821" y="209"/>
                  </a:cubicBezTo>
                  <a:cubicBezTo>
                    <a:pt x="842" y="207"/>
                    <a:pt x="862" y="206"/>
                    <a:pt x="883" y="206"/>
                  </a:cubicBezTo>
                  <a:cubicBezTo>
                    <a:pt x="1289" y="206"/>
                    <a:pt x="1597" y="611"/>
                    <a:pt x="1597" y="619"/>
                  </a:cubicBezTo>
                  <a:cubicBezTo>
                    <a:pt x="1618" y="645"/>
                    <a:pt x="1648" y="659"/>
                    <a:pt x="1678" y="659"/>
                  </a:cubicBezTo>
                  <a:cubicBezTo>
                    <a:pt x="1699" y="659"/>
                    <a:pt x="1721" y="652"/>
                    <a:pt x="1740" y="637"/>
                  </a:cubicBezTo>
                  <a:cubicBezTo>
                    <a:pt x="1784" y="601"/>
                    <a:pt x="1793" y="539"/>
                    <a:pt x="1758" y="494"/>
                  </a:cubicBezTo>
                  <a:cubicBezTo>
                    <a:pt x="1740" y="477"/>
                    <a:pt x="1379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2898225" y="3619675"/>
              <a:ext cx="51900" cy="16025"/>
            </a:xfrm>
            <a:custGeom>
              <a:rect b="b" l="l" r="r" t="t"/>
              <a:pathLst>
                <a:path extrusionOk="0" h="641" w="2076">
                  <a:moveTo>
                    <a:pt x="1219" y="1"/>
                  </a:moveTo>
                  <a:cubicBezTo>
                    <a:pt x="1169" y="1"/>
                    <a:pt x="1118" y="4"/>
                    <a:pt x="1068" y="9"/>
                  </a:cubicBezTo>
                  <a:cubicBezTo>
                    <a:pt x="738" y="54"/>
                    <a:pt x="426" y="187"/>
                    <a:pt x="149" y="375"/>
                  </a:cubicBezTo>
                  <a:cubicBezTo>
                    <a:pt x="87" y="419"/>
                    <a:pt x="15" y="482"/>
                    <a:pt x="6" y="562"/>
                  </a:cubicBezTo>
                  <a:cubicBezTo>
                    <a:pt x="1" y="620"/>
                    <a:pt x="20" y="640"/>
                    <a:pt x="50" y="640"/>
                  </a:cubicBezTo>
                  <a:cubicBezTo>
                    <a:pt x="119" y="640"/>
                    <a:pt x="246" y="536"/>
                    <a:pt x="283" y="517"/>
                  </a:cubicBezTo>
                  <a:cubicBezTo>
                    <a:pt x="408" y="437"/>
                    <a:pt x="541" y="384"/>
                    <a:pt x="684" y="339"/>
                  </a:cubicBezTo>
                  <a:cubicBezTo>
                    <a:pt x="879" y="278"/>
                    <a:pt x="1083" y="250"/>
                    <a:pt x="1286" y="250"/>
                  </a:cubicBezTo>
                  <a:cubicBezTo>
                    <a:pt x="1380" y="250"/>
                    <a:pt x="1474" y="256"/>
                    <a:pt x="1567" y="268"/>
                  </a:cubicBezTo>
                  <a:cubicBezTo>
                    <a:pt x="1728" y="294"/>
                    <a:pt x="1897" y="339"/>
                    <a:pt x="2049" y="401"/>
                  </a:cubicBezTo>
                  <a:cubicBezTo>
                    <a:pt x="2076" y="357"/>
                    <a:pt x="2040" y="303"/>
                    <a:pt x="1996" y="268"/>
                  </a:cubicBezTo>
                  <a:cubicBezTo>
                    <a:pt x="1784" y="86"/>
                    <a:pt x="1501" y="1"/>
                    <a:pt x="1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2916875" y="3641975"/>
              <a:ext cx="15200" cy="11700"/>
            </a:xfrm>
            <a:custGeom>
              <a:rect b="b" l="l" r="r" t="t"/>
              <a:pathLst>
                <a:path extrusionOk="0" h="468" w="608">
                  <a:moveTo>
                    <a:pt x="90" y="0"/>
                  </a:moveTo>
                  <a:cubicBezTo>
                    <a:pt x="27" y="54"/>
                    <a:pt x="1" y="143"/>
                    <a:pt x="1" y="232"/>
                  </a:cubicBezTo>
                  <a:cubicBezTo>
                    <a:pt x="1" y="268"/>
                    <a:pt x="10" y="303"/>
                    <a:pt x="27" y="330"/>
                  </a:cubicBezTo>
                  <a:cubicBezTo>
                    <a:pt x="45" y="348"/>
                    <a:pt x="63" y="366"/>
                    <a:pt x="90" y="384"/>
                  </a:cubicBezTo>
                  <a:cubicBezTo>
                    <a:pt x="161" y="428"/>
                    <a:pt x="259" y="455"/>
                    <a:pt x="349" y="464"/>
                  </a:cubicBezTo>
                  <a:cubicBezTo>
                    <a:pt x="362" y="466"/>
                    <a:pt x="375" y="467"/>
                    <a:pt x="389" y="467"/>
                  </a:cubicBezTo>
                  <a:cubicBezTo>
                    <a:pt x="428" y="467"/>
                    <a:pt x="467" y="457"/>
                    <a:pt x="500" y="437"/>
                  </a:cubicBezTo>
                  <a:cubicBezTo>
                    <a:pt x="563" y="393"/>
                    <a:pt x="589" y="312"/>
                    <a:pt x="598" y="241"/>
                  </a:cubicBezTo>
                  <a:cubicBezTo>
                    <a:pt x="607" y="161"/>
                    <a:pt x="589" y="63"/>
                    <a:pt x="518" y="18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2827225" y="3639075"/>
              <a:ext cx="41950" cy="20975"/>
            </a:xfrm>
            <a:custGeom>
              <a:rect b="b" l="l" r="r" t="t"/>
              <a:pathLst>
                <a:path extrusionOk="0" h="839" w="1678">
                  <a:moveTo>
                    <a:pt x="848" y="196"/>
                  </a:moveTo>
                  <a:cubicBezTo>
                    <a:pt x="1062" y="196"/>
                    <a:pt x="1267" y="348"/>
                    <a:pt x="1374" y="455"/>
                  </a:cubicBezTo>
                  <a:cubicBezTo>
                    <a:pt x="1267" y="518"/>
                    <a:pt x="1071" y="607"/>
                    <a:pt x="803" y="634"/>
                  </a:cubicBezTo>
                  <a:cubicBezTo>
                    <a:pt x="783" y="635"/>
                    <a:pt x="763" y="636"/>
                    <a:pt x="744" y="636"/>
                  </a:cubicBezTo>
                  <a:cubicBezTo>
                    <a:pt x="483" y="636"/>
                    <a:pt x="307" y="476"/>
                    <a:pt x="232" y="393"/>
                  </a:cubicBezTo>
                  <a:cubicBezTo>
                    <a:pt x="286" y="321"/>
                    <a:pt x="446" y="196"/>
                    <a:pt x="848" y="196"/>
                  </a:cubicBezTo>
                  <a:close/>
                  <a:moveTo>
                    <a:pt x="848" y="0"/>
                  </a:moveTo>
                  <a:cubicBezTo>
                    <a:pt x="152" y="0"/>
                    <a:pt x="27" y="357"/>
                    <a:pt x="18" y="375"/>
                  </a:cubicBezTo>
                  <a:lnTo>
                    <a:pt x="0" y="419"/>
                  </a:lnTo>
                  <a:lnTo>
                    <a:pt x="27" y="455"/>
                  </a:lnTo>
                  <a:cubicBezTo>
                    <a:pt x="45" y="473"/>
                    <a:pt x="286" y="839"/>
                    <a:pt x="741" y="839"/>
                  </a:cubicBezTo>
                  <a:cubicBezTo>
                    <a:pt x="768" y="839"/>
                    <a:pt x="794" y="839"/>
                    <a:pt x="821" y="830"/>
                  </a:cubicBezTo>
                  <a:cubicBezTo>
                    <a:pt x="1303" y="785"/>
                    <a:pt x="1588" y="553"/>
                    <a:pt x="1597" y="544"/>
                  </a:cubicBezTo>
                  <a:lnTo>
                    <a:pt x="1678" y="473"/>
                  </a:lnTo>
                  <a:lnTo>
                    <a:pt x="1606" y="402"/>
                  </a:lnTo>
                  <a:cubicBezTo>
                    <a:pt x="1597" y="384"/>
                    <a:pt x="1249" y="0"/>
                    <a:pt x="8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2824550" y="3629175"/>
              <a:ext cx="44850" cy="16500"/>
            </a:xfrm>
            <a:custGeom>
              <a:rect b="b" l="l" r="r" t="t"/>
              <a:pathLst>
                <a:path extrusionOk="0" h="660" w="1794">
                  <a:moveTo>
                    <a:pt x="924" y="1"/>
                  </a:moveTo>
                  <a:cubicBezTo>
                    <a:pt x="415" y="1"/>
                    <a:pt x="53" y="477"/>
                    <a:pt x="36" y="494"/>
                  </a:cubicBezTo>
                  <a:cubicBezTo>
                    <a:pt x="0" y="539"/>
                    <a:pt x="9" y="601"/>
                    <a:pt x="54" y="637"/>
                  </a:cubicBezTo>
                  <a:cubicBezTo>
                    <a:pt x="73" y="652"/>
                    <a:pt x="94" y="659"/>
                    <a:pt x="116" y="659"/>
                  </a:cubicBezTo>
                  <a:cubicBezTo>
                    <a:pt x="146" y="659"/>
                    <a:pt x="176" y="645"/>
                    <a:pt x="197" y="619"/>
                  </a:cubicBezTo>
                  <a:cubicBezTo>
                    <a:pt x="197" y="611"/>
                    <a:pt x="512" y="206"/>
                    <a:pt x="912" y="206"/>
                  </a:cubicBezTo>
                  <a:cubicBezTo>
                    <a:pt x="932" y="206"/>
                    <a:pt x="952" y="207"/>
                    <a:pt x="973" y="209"/>
                  </a:cubicBezTo>
                  <a:cubicBezTo>
                    <a:pt x="1401" y="244"/>
                    <a:pt x="1579" y="583"/>
                    <a:pt x="1588" y="601"/>
                  </a:cubicBezTo>
                  <a:cubicBezTo>
                    <a:pt x="1606" y="637"/>
                    <a:pt x="1642" y="655"/>
                    <a:pt x="1678" y="655"/>
                  </a:cubicBezTo>
                  <a:cubicBezTo>
                    <a:pt x="1695" y="655"/>
                    <a:pt x="1713" y="655"/>
                    <a:pt x="1722" y="646"/>
                  </a:cubicBezTo>
                  <a:cubicBezTo>
                    <a:pt x="1776" y="619"/>
                    <a:pt x="1793" y="566"/>
                    <a:pt x="1767" y="512"/>
                  </a:cubicBezTo>
                  <a:cubicBezTo>
                    <a:pt x="1758" y="494"/>
                    <a:pt x="1535" y="48"/>
                    <a:pt x="991" y="4"/>
                  </a:cubicBezTo>
                  <a:cubicBezTo>
                    <a:pt x="968" y="2"/>
                    <a:pt x="946" y="1"/>
                    <a:pt x="9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2820975" y="3616975"/>
              <a:ext cx="52275" cy="13700"/>
            </a:xfrm>
            <a:custGeom>
              <a:rect b="b" l="l" r="r" t="t"/>
              <a:pathLst>
                <a:path extrusionOk="0" h="548" w="2091">
                  <a:moveTo>
                    <a:pt x="944" y="0"/>
                  </a:moveTo>
                  <a:cubicBezTo>
                    <a:pt x="626" y="0"/>
                    <a:pt x="304" y="108"/>
                    <a:pt x="72" y="331"/>
                  </a:cubicBezTo>
                  <a:cubicBezTo>
                    <a:pt x="36" y="367"/>
                    <a:pt x="1" y="429"/>
                    <a:pt x="36" y="465"/>
                  </a:cubicBezTo>
                  <a:cubicBezTo>
                    <a:pt x="179" y="393"/>
                    <a:pt x="340" y="331"/>
                    <a:pt x="500" y="295"/>
                  </a:cubicBezTo>
                  <a:cubicBezTo>
                    <a:pt x="647" y="264"/>
                    <a:pt x="797" y="249"/>
                    <a:pt x="946" y="249"/>
                  </a:cubicBezTo>
                  <a:cubicBezTo>
                    <a:pt x="1096" y="249"/>
                    <a:pt x="1245" y="264"/>
                    <a:pt x="1392" y="295"/>
                  </a:cubicBezTo>
                  <a:cubicBezTo>
                    <a:pt x="1535" y="331"/>
                    <a:pt x="1669" y="376"/>
                    <a:pt x="1803" y="438"/>
                  </a:cubicBezTo>
                  <a:cubicBezTo>
                    <a:pt x="1845" y="456"/>
                    <a:pt x="1972" y="547"/>
                    <a:pt x="2040" y="547"/>
                  </a:cubicBezTo>
                  <a:cubicBezTo>
                    <a:pt x="2072" y="547"/>
                    <a:pt x="2091" y="526"/>
                    <a:pt x="2079" y="465"/>
                  </a:cubicBezTo>
                  <a:cubicBezTo>
                    <a:pt x="2070" y="385"/>
                    <a:pt x="1990" y="331"/>
                    <a:pt x="1919" y="286"/>
                  </a:cubicBezTo>
                  <a:cubicBezTo>
                    <a:pt x="1633" y="126"/>
                    <a:pt x="1312" y="10"/>
                    <a:pt x="982" y="1"/>
                  </a:cubicBezTo>
                  <a:cubicBezTo>
                    <a:pt x="969" y="1"/>
                    <a:pt x="957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2838825" y="3641975"/>
              <a:ext cx="15400" cy="11700"/>
            </a:xfrm>
            <a:custGeom>
              <a:rect b="b" l="l" r="r" t="t"/>
              <a:pathLst>
                <a:path extrusionOk="0" h="468" w="616">
                  <a:moveTo>
                    <a:pt x="527" y="0"/>
                  </a:moveTo>
                  <a:lnTo>
                    <a:pt x="98" y="18"/>
                  </a:lnTo>
                  <a:cubicBezTo>
                    <a:pt x="18" y="63"/>
                    <a:pt x="0" y="161"/>
                    <a:pt x="9" y="241"/>
                  </a:cubicBezTo>
                  <a:cubicBezTo>
                    <a:pt x="18" y="312"/>
                    <a:pt x="45" y="393"/>
                    <a:pt x="116" y="437"/>
                  </a:cubicBezTo>
                  <a:cubicBezTo>
                    <a:pt x="150" y="457"/>
                    <a:pt x="188" y="467"/>
                    <a:pt x="228" y="467"/>
                  </a:cubicBezTo>
                  <a:cubicBezTo>
                    <a:pt x="241" y="467"/>
                    <a:pt x="255" y="466"/>
                    <a:pt x="268" y="464"/>
                  </a:cubicBezTo>
                  <a:cubicBezTo>
                    <a:pt x="357" y="455"/>
                    <a:pt x="446" y="428"/>
                    <a:pt x="527" y="384"/>
                  </a:cubicBezTo>
                  <a:cubicBezTo>
                    <a:pt x="544" y="366"/>
                    <a:pt x="562" y="348"/>
                    <a:pt x="580" y="330"/>
                  </a:cubicBezTo>
                  <a:cubicBezTo>
                    <a:pt x="598" y="303"/>
                    <a:pt x="607" y="268"/>
                    <a:pt x="607" y="232"/>
                  </a:cubicBezTo>
                  <a:cubicBezTo>
                    <a:pt x="616" y="143"/>
                    <a:pt x="589" y="54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2847525" y="3711325"/>
              <a:ext cx="67825" cy="11625"/>
            </a:xfrm>
            <a:custGeom>
              <a:rect b="b" l="l" r="r" t="t"/>
              <a:pathLst>
                <a:path extrusionOk="0" h="465" w="2713">
                  <a:moveTo>
                    <a:pt x="1062" y="1"/>
                  </a:moveTo>
                  <a:cubicBezTo>
                    <a:pt x="1008" y="9"/>
                    <a:pt x="964" y="18"/>
                    <a:pt x="919" y="36"/>
                  </a:cubicBezTo>
                  <a:cubicBezTo>
                    <a:pt x="716" y="113"/>
                    <a:pt x="502" y="152"/>
                    <a:pt x="289" y="152"/>
                  </a:cubicBezTo>
                  <a:cubicBezTo>
                    <a:pt x="231" y="152"/>
                    <a:pt x="174" y="149"/>
                    <a:pt x="116" y="143"/>
                  </a:cubicBezTo>
                  <a:cubicBezTo>
                    <a:pt x="112" y="143"/>
                    <a:pt x="107" y="142"/>
                    <a:pt x="102" y="142"/>
                  </a:cubicBezTo>
                  <a:cubicBezTo>
                    <a:pt x="54" y="142"/>
                    <a:pt x="8" y="184"/>
                    <a:pt x="0" y="232"/>
                  </a:cubicBezTo>
                  <a:cubicBezTo>
                    <a:pt x="0" y="286"/>
                    <a:pt x="36" y="331"/>
                    <a:pt x="98" y="340"/>
                  </a:cubicBezTo>
                  <a:cubicBezTo>
                    <a:pt x="161" y="345"/>
                    <a:pt x="223" y="348"/>
                    <a:pt x="287" y="348"/>
                  </a:cubicBezTo>
                  <a:cubicBezTo>
                    <a:pt x="524" y="348"/>
                    <a:pt x="767" y="308"/>
                    <a:pt x="999" y="224"/>
                  </a:cubicBezTo>
                  <a:cubicBezTo>
                    <a:pt x="1026" y="215"/>
                    <a:pt x="1044" y="206"/>
                    <a:pt x="1071" y="206"/>
                  </a:cubicBezTo>
                  <a:cubicBezTo>
                    <a:pt x="1080" y="206"/>
                    <a:pt x="1115" y="215"/>
                    <a:pt x="1133" y="224"/>
                  </a:cubicBezTo>
                  <a:cubicBezTo>
                    <a:pt x="1160" y="232"/>
                    <a:pt x="1187" y="250"/>
                    <a:pt x="1213" y="259"/>
                  </a:cubicBezTo>
                  <a:cubicBezTo>
                    <a:pt x="1294" y="295"/>
                    <a:pt x="1383" y="340"/>
                    <a:pt x="1490" y="348"/>
                  </a:cubicBezTo>
                  <a:cubicBezTo>
                    <a:pt x="1501" y="349"/>
                    <a:pt x="1511" y="350"/>
                    <a:pt x="1521" y="350"/>
                  </a:cubicBezTo>
                  <a:cubicBezTo>
                    <a:pt x="1609" y="350"/>
                    <a:pt x="1695" y="319"/>
                    <a:pt x="1767" y="295"/>
                  </a:cubicBezTo>
                  <a:cubicBezTo>
                    <a:pt x="1838" y="268"/>
                    <a:pt x="1909" y="250"/>
                    <a:pt x="1972" y="250"/>
                  </a:cubicBezTo>
                  <a:cubicBezTo>
                    <a:pt x="2025" y="250"/>
                    <a:pt x="2079" y="277"/>
                    <a:pt x="2141" y="295"/>
                  </a:cubicBezTo>
                  <a:lnTo>
                    <a:pt x="2569" y="456"/>
                  </a:lnTo>
                  <a:cubicBezTo>
                    <a:pt x="2578" y="464"/>
                    <a:pt x="2587" y="464"/>
                    <a:pt x="2605" y="464"/>
                  </a:cubicBezTo>
                  <a:cubicBezTo>
                    <a:pt x="2641" y="464"/>
                    <a:pt x="2677" y="447"/>
                    <a:pt x="2694" y="402"/>
                  </a:cubicBezTo>
                  <a:cubicBezTo>
                    <a:pt x="2712" y="348"/>
                    <a:pt x="2685" y="295"/>
                    <a:pt x="2641" y="277"/>
                  </a:cubicBezTo>
                  <a:lnTo>
                    <a:pt x="2213" y="108"/>
                  </a:lnTo>
                  <a:cubicBezTo>
                    <a:pt x="2141" y="81"/>
                    <a:pt x="2070" y="54"/>
                    <a:pt x="1981" y="45"/>
                  </a:cubicBezTo>
                  <a:cubicBezTo>
                    <a:pt x="1883" y="45"/>
                    <a:pt x="1784" y="72"/>
                    <a:pt x="1704" y="108"/>
                  </a:cubicBezTo>
                  <a:cubicBezTo>
                    <a:pt x="1643" y="123"/>
                    <a:pt x="1581" y="145"/>
                    <a:pt x="1525" y="145"/>
                  </a:cubicBezTo>
                  <a:cubicBezTo>
                    <a:pt x="1516" y="145"/>
                    <a:pt x="1508" y="144"/>
                    <a:pt x="1499" y="143"/>
                  </a:cubicBezTo>
                  <a:cubicBezTo>
                    <a:pt x="1437" y="143"/>
                    <a:pt x="1365" y="117"/>
                    <a:pt x="1303" y="81"/>
                  </a:cubicBezTo>
                  <a:cubicBezTo>
                    <a:pt x="1267" y="63"/>
                    <a:pt x="1240" y="54"/>
                    <a:pt x="1213" y="36"/>
                  </a:cubicBezTo>
                  <a:cubicBezTo>
                    <a:pt x="1169" y="18"/>
                    <a:pt x="1124" y="1"/>
                    <a:pt x="10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2849075" y="3717750"/>
              <a:ext cx="62925" cy="8850"/>
            </a:xfrm>
            <a:custGeom>
              <a:rect b="b" l="l" r="r" t="t"/>
              <a:pathLst>
                <a:path extrusionOk="0" h="354" w="2517">
                  <a:moveTo>
                    <a:pt x="113" y="0"/>
                  </a:moveTo>
                  <a:cubicBezTo>
                    <a:pt x="76" y="0"/>
                    <a:pt x="38" y="23"/>
                    <a:pt x="19" y="56"/>
                  </a:cubicBezTo>
                  <a:cubicBezTo>
                    <a:pt x="1" y="109"/>
                    <a:pt x="19" y="172"/>
                    <a:pt x="72" y="190"/>
                  </a:cubicBezTo>
                  <a:cubicBezTo>
                    <a:pt x="283" y="299"/>
                    <a:pt x="521" y="354"/>
                    <a:pt x="762" y="354"/>
                  </a:cubicBezTo>
                  <a:cubicBezTo>
                    <a:pt x="797" y="354"/>
                    <a:pt x="831" y="352"/>
                    <a:pt x="866" y="350"/>
                  </a:cubicBezTo>
                  <a:cubicBezTo>
                    <a:pt x="902" y="341"/>
                    <a:pt x="937" y="341"/>
                    <a:pt x="964" y="341"/>
                  </a:cubicBezTo>
                  <a:cubicBezTo>
                    <a:pt x="1036" y="332"/>
                    <a:pt x="1098" y="323"/>
                    <a:pt x="1160" y="323"/>
                  </a:cubicBezTo>
                  <a:cubicBezTo>
                    <a:pt x="1187" y="332"/>
                    <a:pt x="1223" y="332"/>
                    <a:pt x="1250" y="341"/>
                  </a:cubicBezTo>
                  <a:cubicBezTo>
                    <a:pt x="1285" y="341"/>
                    <a:pt x="1312" y="341"/>
                    <a:pt x="1348" y="350"/>
                  </a:cubicBezTo>
                  <a:lnTo>
                    <a:pt x="1419" y="350"/>
                  </a:lnTo>
                  <a:cubicBezTo>
                    <a:pt x="1482" y="350"/>
                    <a:pt x="1544" y="341"/>
                    <a:pt x="1606" y="341"/>
                  </a:cubicBezTo>
                  <a:lnTo>
                    <a:pt x="2418" y="279"/>
                  </a:lnTo>
                  <a:cubicBezTo>
                    <a:pt x="2472" y="270"/>
                    <a:pt x="2516" y="225"/>
                    <a:pt x="2507" y="172"/>
                  </a:cubicBezTo>
                  <a:cubicBezTo>
                    <a:pt x="2507" y="123"/>
                    <a:pt x="2463" y="81"/>
                    <a:pt x="2414" y="81"/>
                  </a:cubicBezTo>
                  <a:cubicBezTo>
                    <a:pt x="2410" y="81"/>
                    <a:pt x="2405" y="82"/>
                    <a:pt x="2400" y="83"/>
                  </a:cubicBezTo>
                  <a:lnTo>
                    <a:pt x="1589" y="145"/>
                  </a:lnTo>
                  <a:cubicBezTo>
                    <a:pt x="1535" y="145"/>
                    <a:pt x="1486" y="149"/>
                    <a:pt x="1435" y="149"/>
                  </a:cubicBezTo>
                  <a:cubicBezTo>
                    <a:pt x="1409" y="149"/>
                    <a:pt x="1383" y="148"/>
                    <a:pt x="1357" y="145"/>
                  </a:cubicBezTo>
                  <a:cubicBezTo>
                    <a:pt x="1330" y="145"/>
                    <a:pt x="1303" y="145"/>
                    <a:pt x="1276" y="136"/>
                  </a:cubicBezTo>
                  <a:cubicBezTo>
                    <a:pt x="1241" y="136"/>
                    <a:pt x="1205" y="127"/>
                    <a:pt x="1169" y="127"/>
                  </a:cubicBezTo>
                  <a:cubicBezTo>
                    <a:pt x="1089" y="127"/>
                    <a:pt x="1018" y="127"/>
                    <a:pt x="946" y="136"/>
                  </a:cubicBezTo>
                  <a:cubicBezTo>
                    <a:pt x="920" y="145"/>
                    <a:pt x="884" y="145"/>
                    <a:pt x="857" y="145"/>
                  </a:cubicBezTo>
                  <a:cubicBezTo>
                    <a:pt x="823" y="148"/>
                    <a:pt x="788" y="149"/>
                    <a:pt x="754" y="149"/>
                  </a:cubicBezTo>
                  <a:cubicBezTo>
                    <a:pt x="548" y="149"/>
                    <a:pt x="344" y="103"/>
                    <a:pt x="152" y="11"/>
                  </a:cubicBezTo>
                  <a:cubicBezTo>
                    <a:pt x="140" y="4"/>
                    <a:pt x="126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2857325" y="3722525"/>
              <a:ext cx="47975" cy="15150"/>
            </a:xfrm>
            <a:custGeom>
              <a:rect b="b" l="l" r="r" t="t"/>
              <a:pathLst>
                <a:path extrusionOk="0" h="606" w="1919">
                  <a:moveTo>
                    <a:pt x="121" y="1"/>
                  </a:moveTo>
                  <a:cubicBezTo>
                    <a:pt x="108" y="1"/>
                    <a:pt x="94" y="3"/>
                    <a:pt x="81" y="8"/>
                  </a:cubicBezTo>
                  <a:cubicBezTo>
                    <a:pt x="28" y="25"/>
                    <a:pt x="1" y="88"/>
                    <a:pt x="28" y="132"/>
                  </a:cubicBezTo>
                  <a:cubicBezTo>
                    <a:pt x="90" y="302"/>
                    <a:pt x="224" y="436"/>
                    <a:pt x="384" y="507"/>
                  </a:cubicBezTo>
                  <a:cubicBezTo>
                    <a:pt x="527" y="570"/>
                    <a:pt x="688" y="578"/>
                    <a:pt x="813" y="587"/>
                  </a:cubicBezTo>
                  <a:cubicBezTo>
                    <a:pt x="937" y="596"/>
                    <a:pt x="1053" y="596"/>
                    <a:pt x="1178" y="605"/>
                  </a:cubicBezTo>
                  <a:lnTo>
                    <a:pt x="1250" y="605"/>
                  </a:lnTo>
                  <a:cubicBezTo>
                    <a:pt x="1330" y="605"/>
                    <a:pt x="1401" y="596"/>
                    <a:pt x="1473" y="570"/>
                  </a:cubicBezTo>
                  <a:cubicBezTo>
                    <a:pt x="1660" y="507"/>
                    <a:pt x="1785" y="338"/>
                    <a:pt x="1892" y="168"/>
                  </a:cubicBezTo>
                  <a:cubicBezTo>
                    <a:pt x="1919" y="123"/>
                    <a:pt x="1910" y="61"/>
                    <a:pt x="1856" y="34"/>
                  </a:cubicBezTo>
                  <a:cubicBezTo>
                    <a:pt x="1840" y="21"/>
                    <a:pt x="1821" y="15"/>
                    <a:pt x="1803" y="15"/>
                  </a:cubicBezTo>
                  <a:cubicBezTo>
                    <a:pt x="1771" y="15"/>
                    <a:pt x="1739" y="33"/>
                    <a:pt x="1723" y="61"/>
                  </a:cubicBezTo>
                  <a:cubicBezTo>
                    <a:pt x="1642" y="195"/>
                    <a:pt x="1544" y="338"/>
                    <a:pt x="1410" y="382"/>
                  </a:cubicBezTo>
                  <a:cubicBezTo>
                    <a:pt x="1371" y="399"/>
                    <a:pt x="1324" y="405"/>
                    <a:pt x="1275" y="405"/>
                  </a:cubicBezTo>
                  <a:cubicBezTo>
                    <a:pt x="1246" y="405"/>
                    <a:pt x="1217" y="403"/>
                    <a:pt x="1187" y="400"/>
                  </a:cubicBezTo>
                  <a:cubicBezTo>
                    <a:pt x="1062" y="400"/>
                    <a:pt x="946" y="391"/>
                    <a:pt x="821" y="391"/>
                  </a:cubicBezTo>
                  <a:cubicBezTo>
                    <a:pt x="688" y="382"/>
                    <a:pt x="563" y="373"/>
                    <a:pt x="465" y="329"/>
                  </a:cubicBezTo>
                  <a:cubicBezTo>
                    <a:pt x="349" y="275"/>
                    <a:pt x="259" y="177"/>
                    <a:pt x="215" y="61"/>
                  </a:cubicBezTo>
                  <a:cubicBezTo>
                    <a:pt x="195" y="21"/>
                    <a:pt x="160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2871600" y="3628000"/>
              <a:ext cx="10500" cy="45425"/>
            </a:xfrm>
            <a:custGeom>
              <a:rect b="b" l="l" r="r" t="t"/>
              <a:pathLst>
                <a:path extrusionOk="0" h="1817" w="420">
                  <a:moveTo>
                    <a:pt x="123" y="1"/>
                  </a:moveTo>
                  <a:cubicBezTo>
                    <a:pt x="112" y="1"/>
                    <a:pt x="101" y="2"/>
                    <a:pt x="90" y="6"/>
                  </a:cubicBezTo>
                  <a:cubicBezTo>
                    <a:pt x="36" y="15"/>
                    <a:pt x="1" y="68"/>
                    <a:pt x="19" y="122"/>
                  </a:cubicBezTo>
                  <a:cubicBezTo>
                    <a:pt x="161" y="639"/>
                    <a:pt x="224" y="1175"/>
                    <a:pt x="188" y="1710"/>
                  </a:cubicBezTo>
                  <a:cubicBezTo>
                    <a:pt x="188" y="1772"/>
                    <a:pt x="233" y="1817"/>
                    <a:pt x="286" y="1817"/>
                  </a:cubicBezTo>
                  <a:lnTo>
                    <a:pt x="295" y="1817"/>
                  </a:lnTo>
                  <a:cubicBezTo>
                    <a:pt x="340" y="1817"/>
                    <a:pt x="384" y="1781"/>
                    <a:pt x="393" y="1728"/>
                  </a:cubicBezTo>
                  <a:cubicBezTo>
                    <a:pt x="420" y="1166"/>
                    <a:pt x="358" y="613"/>
                    <a:pt x="206" y="68"/>
                  </a:cubicBezTo>
                  <a:cubicBezTo>
                    <a:pt x="199" y="26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2839700" y="3756725"/>
              <a:ext cx="96150" cy="23325"/>
            </a:xfrm>
            <a:custGeom>
              <a:rect b="b" l="l" r="r" t="t"/>
              <a:pathLst>
                <a:path extrusionOk="0" h="933" w="3846">
                  <a:moveTo>
                    <a:pt x="3723" y="1"/>
                  </a:moveTo>
                  <a:cubicBezTo>
                    <a:pt x="3707" y="1"/>
                    <a:pt x="3691" y="5"/>
                    <a:pt x="3676" y="13"/>
                  </a:cubicBezTo>
                  <a:cubicBezTo>
                    <a:pt x="3257" y="281"/>
                    <a:pt x="2454" y="727"/>
                    <a:pt x="1741" y="736"/>
                  </a:cubicBezTo>
                  <a:lnTo>
                    <a:pt x="1732" y="736"/>
                  </a:lnTo>
                  <a:cubicBezTo>
                    <a:pt x="1295" y="736"/>
                    <a:pt x="866" y="566"/>
                    <a:pt x="501" y="406"/>
                  </a:cubicBezTo>
                  <a:cubicBezTo>
                    <a:pt x="385" y="352"/>
                    <a:pt x="251" y="290"/>
                    <a:pt x="215" y="183"/>
                  </a:cubicBezTo>
                  <a:cubicBezTo>
                    <a:pt x="194" y="140"/>
                    <a:pt x="156" y="115"/>
                    <a:pt x="115" y="115"/>
                  </a:cubicBezTo>
                  <a:cubicBezTo>
                    <a:pt x="104" y="115"/>
                    <a:pt x="92" y="117"/>
                    <a:pt x="81" y="120"/>
                  </a:cubicBezTo>
                  <a:cubicBezTo>
                    <a:pt x="28" y="138"/>
                    <a:pt x="1" y="201"/>
                    <a:pt x="28" y="254"/>
                  </a:cubicBezTo>
                  <a:cubicBezTo>
                    <a:pt x="99" y="450"/>
                    <a:pt x="304" y="540"/>
                    <a:pt x="420" y="584"/>
                  </a:cubicBezTo>
                  <a:cubicBezTo>
                    <a:pt x="804" y="754"/>
                    <a:pt x="1259" y="932"/>
                    <a:pt x="1732" y="932"/>
                  </a:cubicBezTo>
                  <a:lnTo>
                    <a:pt x="1750" y="932"/>
                  </a:lnTo>
                  <a:cubicBezTo>
                    <a:pt x="2463" y="923"/>
                    <a:pt x="3248" y="522"/>
                    <a:pt x="3784" y="183"/>
                  </a:cubicBezTo>
                  <a:cubicBezTo>
                    <a:pt x="3828" y="156"/>
                    <a:pt x="3846" y="94"/>
                    <a:pt x="3810" y="49"/>
                  </a:cubicBezTo>
                  <a:cubicBezTo>
                    <a:pt x="3792" y="19"/>
                    <a:pt x="3757" y="1"/>
                    <a:pt x="3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2778150" y="3625650"/>
              <a:ext cx="28800" cy="58275"/>
            </a:xfrm>
            <a:custGeom>
              <a:rect b="b" l="l" r="r" t="t"/>
              <a:pathLst>
                <a:path extrusionOk="0" h="2331" w="1152">
                  <a:moveTo>
                    <a:pt x="1035" y="1"/>
                  </a:moveTo>
                  <a:cubicBezTo>
                    <a:pt x="1004" y="1"/>
                    <a:pt x="972" y="18"/>
                    <a:pt x="955" y="46"/>
                  </a:cubicBezTo>
                  <a:cubicBezTo>
                    <a:pt x="866" y="180"/>
                    <a:pt x="848" y="323"/>
                    <a:pt x="822" y="466"/>
                  </a:cubicBezTo>
                  <a:cubicBezTo>
                    <a:pt x="804" y="555"/>
                    <a:pt x="795" y="644"/>
                    <a:pt x="759" y="724"/>
                  </a:cubicBezTo>
                  <a:cubicBezTo>
                    <a:pt x="732" y="796"/>
                    <a:pt x="697" y="858"/>
                    <a:pt x="652" y="930"/>
                  </a:cubicBezTo>
                  <a:cubicBezTo>
                    <a:pt x="590" y="1028"/>
                    <a:pt x="527" y="1135"/>
                    <a:pt x="500" y="1260"/>
                  </a:cubicBezTo>
                  <a:cubicBezTo>
                    <a:pt x="474" y="1340"/>
                    <a:pt x="474" y="1429"/>
                    <a:pt x="474" y="1510"/>
                  </a:cubicBezTo>
                  <a:cubicBezTo>
                    <a:pt x="474" y="1617"/>
                    <a:pt x="474" y="1715"/>
                    <a:pt x="429" y="1786"/>
                  </a:cubicBezTo>
                  <a:cubicBezTo>
                    <a:pt x="420" y="1804"/>
                    <a:pt x="411" y="1822"/>
                    <a:pt x="402" y="1840"/>
                  </a:cubicBezTo>
                  <a:cubicBezTo>
                    <a:pt x="375" y="1884"/>
                    <a:pt x="349" y="1929"/>
                    <a:pt x="331" y="1991"/>
                  </a:cubicBezTo>
                  <a:cubicBezTo>
                    <a:pt x="322" y="1741"/>
                    <a:pt x="277" y="1492"/>
                    <a:pt x="206" y="1260"/>
                  </a:cubicBezTo>
                  <a:cubicBezTo>
                    <a:pt x="191" y="1216"/>
                    <a:pt x="152" y="1184"/>
                    <a:pt x="109" y="1184"/>
                  </a:cubicBezTo>
                  <a:cubicBezTo>
                    <a:pt x="100" y="1184"/>
                    <a:pt x="91" y="1185"/>
                    <a:pt x="81" y="1188"/>
                  </a:cubicBezTo>
                  <a:cubicBezTo>
                    <a:pt x="28" y="1206"/>
                    <a:pt x="1" y="1260"/>
                    <a:pt x="19" y="1313"/>
                  </a:cubicBezTo>
                  <a:cubicBezTo>
                    <a:pt x="90" y="1554"/>
                    <a:pt x="126" y="1795"/>
                    <a:pt x="135" y="2054"/>
                  </a:cubicBezTo>
                  <a:cubicBezTo>
                    <a:pt x="135" y="2098"/>
                    <a:pt x="135" y="2161"/>
                    <a:pt x="161" y="2214"/>
                  </a:cubicBezTo>
                  <a:cubicBezTo>
                    <a:pt x="197" y="2286"/>
                    <a:pt x="259" y="2330"/>
                    <a:pt x="331" y="2330"/>
                  </a:cubicBezTo>
                  <a:cubicBezTo>
                    <a:pt x="349" y="2330"/>
                    <a:pt x="358" y="2330"/>
                    <a:pt x="375" y="2321"/>
                  </a:cubicBezTo>
                  <a:cubicBezTo>
                    <a:pt x="500" y="2295"/>
                    <a:pt x="509" y="2161"/>
                    <a:pt x="518" y="2089"/>
                  </a:cubicBezTo>
                  <a:cubicBezTo>
                    <a:pt x="518" y="2072"/>
                    <a:pt x="518" y="2054"/>
                    <a:pt x="527" y="2036"/>
                  </a:cubicBezTo>
                  <a:cubicBezTo>
                    <a:pt x="527" y="2009"/>
                    <a:pt x="545" y="1982"/>
                    <a:pt x="572" y="1947"/>
                  </a:cubicBezTo>
                  <a:cubicBezTo>
                    <a:pt x="581" y="1929"/>
                    <a:pt x="598" y="1902"/>
                    <a:pt x="607" y="1875"/>
                  </a:cubicBezTo>
                  <a:cubicBezTo>
                    <a:pt x="670" y="1759"/>
                    <a:pt x="670" y="1634"/>
                    <a:pt x="679" y="1518"/>
                  </a:cubicBezTo>
                  <a:cubicBezTo>
                    <a:pt x="679" y="1438"/>
                    <a:pt x="679" y="1367"/>
                    <a:pt x="697" y="1304"/>
                  </a:cubicBezTo>
                  <a:cubicBezTo>
                    <a:pt x="714" y="1215"/>
                    <a:pt x="768" y="1126"/>
                    <a:pt x="822" y="1037"/>
                  </a:cubicBezTo>
                  <a:cubicBezTo>
                    <a:pt x="866" y="956"/>
                    <a:pt x="911" y="885"/>
                    <a:pt x="946" y="796"/>
                  </a:cubicBezTo>
                  <a:cubicBezTo>
                    <a:pt x="982" y="698"/>
                    <a:pt x="1000" y="600"/>
                    <a:pt x="1018" y="501"/>
                  </a:cubicBezTo>
                  <a:cubicBezTo>
                    <a:pt x="1045" y="368"/>
                    <a:pt x="1062" y="252"/>
                    <a:pt x="1125" y="154"/>
                  </a:cubicBezTo>
                  <a:cubicBezTo>
                    <a:pt x="1152" y="109"/>
                    <a:pt x="1143" y="46"/>
                    <a:pt x="1089" y="20"/>
                  </a:cubicBezTo>
                  <a:cubicBezTo>
                    <a:pt x="1073" y="7"/>
                    <a:pt x="1054" y="1"/>
                    <a:pt x="10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2759200" y="3652325"/>
              <a:ext cx="17425" cy="23350"/>
            </a:xfrm>
            <a:custGeom>
              <a:rect b="b" l="l" r="r" t="t"/>
              <a:pathLst>
                <a:path extrusionOk="0" h="934" w="697">
                  <a:moveTo>
                    <a:pt x="283" y="0"/>
                  </a:moveTo>
                  <a:cubicBezTo>
                    <a:pt x="241" y="0"/>
                    <a:pt x="204" y="6"/>
                    <a:pt x="170" y="23"/>
                  </a:cubicBezTo>
                  <a:cubicBezTo>
                    <a:pt x="36" y="95"/>
                    <a:pt x="18" y="273"/>
                    <a:pt x="18" y="335"/>
                  </a:cubicBezTo>
                  <a:cubicBezTo>
                    <a:pt x="0" y="505"/>
                    <a:pt x="9" y="674"/>
                    <a:pt x="36" y="844"/>
                  </a:cubicBezTo>
                  <a:cubicBezTo>
                    <a:pt x="36" y="897"/>
                    <a:pt x="81" y="933"/>
                    <a:pt x="134" y="933"/>
                  </a:cubicBezTo>
                  <a:lnTo>
                    <a:pt x="143" y="933"/>
                  </a:lnTo>
                  <a:cubicBezTo>
                    <a:pt x="197" y="924"/>
                    <a:pt x="241" y="871"/>
                    <a:pt x="232" y="817"/>
                  </a:cubicBezTo>
                  <a:cubicBezTo>
                    <a:pt x="206" y="657"/>
                    <a:pt x="206" y="505"/>
                    <a:pt x="215" y="344"/>
                  </a:cubicBezTo>
                  <a:cubicBezTo>
                    <a:pt x="224" y="237"/>
                    <a:pt x="250" y="211"/>
                    <a:pt x="259" y="202"/>
                  </a:cubicBezTo>
                  <a:lnTo>
                    <a:pt x="322" y="202"/>
                  </a:lnTo>
                  <a:cubicBezTo>
                    <a:pt x="366" y="211"/>
                    <a:pt x="411" y="246"/>
                    <a:pt x="447" y="300"/>
                  </a:cubicBezTo>
                  <a:cubicBezTo>
                    <a:pt x="482" y="344"/>
                    <a:pt x="491" y="407"/>
                    <a:pt x="482" y="451"/>
                  </a:cubicBezTo>
                  <a:cubicBezTo>
                    <a:pt x="473" y="505"/>
                    <a:pt x="500" y="558"/>
                    <a:pt x="554" y="576"/>
                  </a:cubicBezTo>
                  <a:cubicBezTo>
                    <a:pt x="559" y="577"/>
                    <a:pt x="565" y="578"/>
                    <a:pt x="570" y="578"/>
                  </a:cubicBezTo>
                  <a:cubicBezTo>
                    <a:pt x="618" y="578"/>
                    <a:pt x="662" y="544"/>
                    <a:pt x="678" y="496"/>
                  </a:cubicBezTo>
                  <a:cubicBezTo>
                    <a:pt x="696" y="398"/>
                    <a:pt x="678" y="282"/>
                    <a:pt x="616" y="184"/>
                  </a:cubicBezTo>
                  <a:cubicBezTo>
                    <a:pt x="554" y="95"/>
                    <a:pt x="455" y="32"/>
                    <a:pt x="357" y="5"/>
                  </a:cubicBezTo>
                  <a:cubicBezTo>
                    <a:pt x="331" y="2"/>
                    <a:pt x="306" y="0"/>
                    <a:pt x="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2763650" y="3667850"/>
              <a:ext cx="12525" cy="27450"/>
            </a:xfrm>
            <a:custGeom>
              <a:rect b="b" l="l" r="r" t="t"/>
              <a:pathLst>
                <a:path extrusionOk="0" h="1098" w="501">
                  <a:moveTo>
                    <a:pt x="371" y="1"/>
                  </a:moveTo>
                  <a:cubicBezTo>
                    <a:pt x="346" y="1"/>
                    <a:pt x="321" y="10"/>
                    <a:pt x="304" y="27"/>
                  </a:cubicBezTo>
                  <a:lnTo>
                    <a:pt x="126" y="214"/>
                  </a:lnTo>
                  <a:cubicBezTo>
                    <a:pt x="99" y="232"/>
                    <a:pt x="63" y="276"/>
                    <a:pt x="46" y="330"/>
                  </a:cubicBezTo>
                  <a:cubicBezTo>
                    <a:pt x="1" y="455"/>
                    <a:pt x="90" y="562"/>
                    <a:pt x="153" y="633"/>
                  </a:cubicBezTo>
                  <a:lnTo>
                    <a:pt x="170" y="642"/>
                  </a:lnTo>
                  <a:cubicBezTo>
                    <a:pt x="251" y="740"/>
                    <a:pt x="304" y="874"/>
                    <a:pt x="304" y="999"/>
                  </a:cubicBezTo>
                  <a:cubicBezTo>
                    <a:pt x="304" y="1053"/>
                    <a:pt x="349" y="1097"/>
                    <a:pt x="402" y="1097"/>
                  </a:cubicBezTo>
                  <a:cubicBezTo>
                    <a:pt x="456" y="1097"/>
                    <a:pt x="500" y="1053"/>
                    <a:pt x="500" y="999"/>
                  </a:cubicBezTo>
                  <a:cubicBezTo>
                    <a:pt x="500" y="821"/>
                    <a:pt x="429" y="642"/>
                    <a:pt x="313" y="508"/>
                  </a:cubicBezTo>
                  <a:lnTo>
                    <a:pt x="304" y="500"/>
                  </a:lnTo>
                  <a:cubicBezTo>
                    <a:pt x="277" y="464"/>
                    <a:pt x="224" y="410"/>
                    <a:pt x="233" y="392"/>
                  </a:cubicBezTo>
                  <a:cubicBezTo>
                    <a:pt x="233" y="384"/>
                    <a:pt x="251" y="366"/>
                    <a:pt x="260" y="348"/>
                  </a:cubicBezTo>
                  <a:lnTo>
                    <a:pt x="447" y="169"/>
                  </a:lnTo>
                  <a:cubicBezTo>
                    <a:pt x="483" y="134"/>
                    <a:pt x="483" y="71"/>
                    <a:pt x="447" y="36"/>
                  </a:cubicBezTo>
                  <a:cubicBezTo>
                    <a:pt x="428" y="12"/>
                    <a:pt x="399" y="1"/>
                    <a:pt x="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2954575" y="3689250"/>
              <a:ext cx="20100" cy="125350"/>
            </a:xfrm>
            <a:custGeom>
              <a:rect b="b" l="l" r="r" t="t"/>
              <a:pathLst>
                <a:path extrusionOk="0" h="5014" w="804">
                  <a:moveTo>
                    <a:pt x="509" y="0"/>
                  </a:moveTo>
                  <a:cubicBezTo>
                    <a:pt x="455" y="9"/>
                    <a:pt x="411" y="63"/>
                    <a:pt x="420" y="116"/>
                  </a:cubicBezTo>
                  <a:cubicBezTo>
                    <a:pt x="437" y="241"/>
                    <a:pt x="455" y="375"/>
                    <a:pt x="482" y="500"/>
                  </a:cubicBezTo>
                  <a:cubicBezTo>
                    <a:pt x="545" y="884"/>
                    <a:pt x="607" y="1276"/>
                    <a:pt x="553" y="1651"/>
                  </a:cubicBezTo>
                  <a:cubicBezTo>
                    <a:pt x="527" y="1865"/>
                    <a:pt x="473" y="2079"/>
                    <a:pt x="411" y="2284"/>
                  </a:cubicBezTo>
                  <a:lnTo>
                    <a:pt x="393" y="2347"/>
                  </a:lnTo>
                  <a:cubicBezTo>
                    <a:pt x="259" y="2819"/>
                    <a:pt x="161" y="3212"/>
                    <a:pt x="98" y="3569"/>
                  </a:cubicBezTo>
                  <a:cubicBezTo>
                    <a:pt x="45" y="3845"/>
                    <a:pt x="0" y="4175"/>
                    <a:pt x="45" y="4497"/>
                  </a:cubicBezTo>
                  <a:cubicBezTo>
                    <a:pt x="72" y="4675"/>
                    <a:pt x="116" y="4853"/>
                    <a:pt x="197" y="5014"/>
                  </a:cubicBezTo>
                  <a:cubicBezTo>
                    <a:pt x="250" y="4978"/>
                    <a:pt x="313" y="4952"/>
                    <a:pt x="366" y="4916"/>
                  </a:cubicBezTo>
                  <a:cubicBezTo>
                    <a:pt x="304" y="4773"/>
                    <a:pt x="259" y="4621"/>
                    <a:pt x="241" y="4470"/>
                  </a:cubicBezTo>
                  <a:cubicBezTo>
                    <a:pt x="206" y="4175"/>
                    <a:pt x="250" y="3872"/>
                    <a:pt x="295" y="3604"/>
                  </a:cubicBezTo>
                  <a:cubicBezTo>
                    <a:pt x="357" y="3257"/>
                    <a:pt x="446" y="2873"/>
                    <a:pt x="580" y="2400"/>
                  </a:cubicBezTo>
                  <a:lnTo>
                    <a:pt x="598" y="2338"/>
                  </a:lnTo>
                  <a:cubicBezTo>
                    <a:pt x="660" y="2124"/>
                    <a:pt x="723" y="1909"/>
                    <a:pt x="759" y="1678"/>
                  </a:cubicBezTo>
                  <a:cubicBezTo>
                    <a:pt x="803" y="1267"/>
                    <a:pt x="741" y="866"/>
                    <a:pt x="678" y="464"/>
                  </a:cubicBezTo>
                  <a:cubicBezTo>
                    <a:pt x="660" y="339"/>
                    <a:pt x="634" y="214"/>
                    <a:pt x="616" y="90"/>
                  </a:cubicBezTo>
                  <a:cubicBezTo>
                    <a:pt x="616" y="36"/>
                    <a:pt x="562" y="0"/>
                    <a:pt x="5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2936725" y="3734975"/>
              <a:ext cx="21650" cy="88550"/>
            </a:xfrm>
            <a:custGeom>
              <a:rect b="b" l="l" r="r" t="t"/>
              <a:pathLst>
                <a:path extrusionOk="0" h="3542" w="866">
                  <a:moveTo>
                    <a:pt x="741" y="0"/>
                  </a:moveTo>
                  <a:cubicBezTo>
                    <a:pt x="688" y="9"/>
                    <a:pt x="643" y="54"/>
                    <a:pt x="643" y="107"/>
                  </a:cubicBezTo>
                  <a:cubicBezTo>
                    <a:pt x="661" y="491"/>
                    <a:pt x="554" y="874"/>
                    <a:pt x="429" y="1231"/>
                  </a:cubicBezTo>
                  <a:cubicBezTo>
                    <a:pt x="402" y="1294"/>
                    <a:pt x="375" y="1365"/>
                    <a:pt x="349" y="1436"/>
                  </a:cubicBezTo>
                  <a:cubicBezTo>
                    <a:pt x="242" y="1740"/>
                    <a:pt x="126" y="2052"/>
                    <a:pt x="72" y="2382"/>
                  </a:cubicBezTo>
                  <a:cubicBezTo>
                    <a:pt x="1" y="2828"/>
                    <a:pt x="63" y="3238"/>
                    <a:pt x="242" y="3542"/>
                  </a:cubicBezTo>
                  <a:cubicBezTo>
                    <a:pt x="304" y="3515"/>
                    <a:pt x="366" y="3488"/>
                    <a:pt x="429" y="3453"/>
                  </a:cubicBezTo>
                  <a:cubicBezTo>
                    <a:pt x="259" y="3185"/>
                    <a:pt x="206" y="2819"/>
                    <a:pt x="268" y="2409"/>
                  </a:cubicBezTo>
                  <a:cubicBezTo>
                    <a:pt x="322" y="2106"/>
                    <a:pt x="429" y="1793"/>
                    <a:pt x="536" y="1499"/>
                  </a:cubicBezTo>
                  <a:cubicBezTo>
                    <a:pt x="563" y="1428"/>
                    <a:pt x="589" y="1365"/>
                    <a:pt x="616" y="1294"/>
                  </a:cubicBezTo>
                  <a:cubicBezTo>
                    <a:pt x="741" y="919"/>
                    <a:pt x="866" y="518"/>
                    <a:pt x="848" y="98"/>
                  </a:cubicBezTo>
                  <a:cubicBezTo>
                    <a:pt x="839" y="45"/>
                    <a:pt x="79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2957250" y="3714975"/>
              <a:ext cx="31475" cy="71300"/>
            </a:xfrm>
            <a:custGeom>
              <a:rect b="b" l="l" r="r" t="t"/>
              <a:pathLst>
                <a:path extrusionOk="0" h="2852" w="1259">
                  <a:moveTo>
                    <a:pt x="1006" y="1"/>
                  </a:moveTo>
                  <a:cubicBezTo>
                    <a:pt x="995" y="1"/>
                    <a:pt x="984" y="2"/>
                    <a:pt x="973" y="6"/>
                  </a:cubicBezTo>
                  <a:cubicBezTo>
                    <a:pt x="919" y="24"/>
                    <a:pt x="884" y="78"/>
                    <a:pt x="901" y="131"/>
                  </a:cubicBezTo>
                  <a:cubicBezTo>
                    <a:pt x="1053" y="631"/>
                    <a:pt x="964" y="1202"/>
                    <a:pt x="661" y="1630"/>
                  </a:cubicBezTo>
                  <a:cubicBezTo>
                    <a:pt x="598" y="1719"/>
                    <a:pt x="518" y="1808"/>
                    <a:pt x="446" y="1897"/>
                  </a:cubicBezTo>
                  <a:cubicBezTo>
                    <a:pt x="241" y="2147"/>
                    <a:pt x="18" y="2406"/>
                    <a:pt x="0" y="2745"/>
                  </a:cubicBezTo>
                  <a:cubicBezTo>
                    <a:pt x="0" y="2798"/>
                    <a:pt x="36" y="2843"/>
                    <a:pt x="90" y="2852"/>
                  </a:cubicBezTo>
                  <a:lnTo>
                    <a:pt x="99" y="2852"/>
                  </a:lnTo>
                  <a:cubicBezTo>
                    <a:pt x="152" y="2852"/>
                    <a:pt x="197" y="2807"/>
                    <a:pt x="197" y="2754"/>
                  </a:cubicBezTo>
                  <a:cubicBezTo>
                    <a:pt x="214" y="2486"/>
                    <a:pt x="402" y="2263"/>
                    <a:pt x="598" y="2031"/>
                  </a:cubicBezTo>
                  <a:cubicBezTo>
                    <a:pt x="678" y="1942"/>
                    <a:pt x="759" y="1844"/>
                    <a:pt x="830" y="1746"/>
                  </a:cubicBezTo>
                  <a:cubicBezTo>
                    <a:pt x="1160" y="1264"/>
                    <a:pt x="1258" y="631"/>
                    <a:pt x="1098" y="69"/>
                  </a:cubicBezTo>
                  <a:cubicBezTo>
                    <a:pt x="1084" y="26"/>
                    <a:pt x="1047" y="1"/>
                    <a:pt x="1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2955900" y="3529775"/>
              <a:ext cx="33275" cy="62700"/>
            </a:xfrm>
            <a:custGeom>
              <a:rect b="b" l="l" r="r" t="t"/>
              <a:pathLst>
                <a:path extrusionOk="0" h="2508" w="1331">
                  <a:moveTo>
                    <a:pt x="115" y="0"/>
                  </a:moveTo>
                  <a:cubicBezTo>
                    <a:pt x="97" y="0"/>
                    <a:pt x="79" y="6"/>
                    <a:pt x="63" y="19"/>
                  </a:cubicBezTo>
                  <a:cubicBezTo>
                    <a:pt x="19" y="45"/>
                    <a:pt x="1" y="99"/>
                    <a:pt x="28" y="153"/>
                  </a:cubicBezTo>
                  <a:cubicBezTo>
                    <a:pt x="197" y="438"/>
                    <a:pt x="393" y="715"/>
                    <a:pt x="616" y="964"/>
                  </a:cubicBezTo>
                  <a:lnTo>
                    <a:pt x="661" y="1009"/>
                  </a:lnTo>
                  <a:cubicBezTo>
                    <a:pt x="741" y="1089"/>
                    <a:pt x="804" y="1169"/>
                    <a:pt x="866" y="1259"/>
                  </a:cubicBezTo>
                  <a:cubicBezTo>
                    <a:pt x="938" y="1366"/>
                    <a:pt x="1116" y="2249"/>
                    <a:pt x="1125" y="2410"/>
                  </a:cubicBezTo>
                  <a:cubicBezTo>
                    <a:pt x="1125" y="2463"/>
                    <a:pt x="1170" y="2508"/>
                    <a:pt x="1223" y="2508"/>
                  </a:cubicBezTo>
                  <a:lnTo>
                    <a:pt x="1232" y="2508"/>
                  </a:lnTo>
                  <a:cubicBezTo>
                    <a:pt x="1285" y="2508"/>
                    <a:pt x="1330" y="2463"/>
                    <a:pt x="1321" y="2401"/>
                  </a:cubicBezTo>
                  <a:cubicBezTo>
                    <a:pt x="1321" y="2249"/>
                    <a:pt x="1134" y="1312"/>
                    <a:pt x="1027" y="1152"/>
                  </a:cubicBezTo>
                  <a:cubicBezTo>
                    <a:pt x="964" y="1045"/>
                    <a:pt x="884" y="964"/>
                    <a:pt x="813" y="875"/>
                  </a:cubicBezTo>
                  <a:lnTo>
                    <a:pt x="768" y="831"/>
                  </a:lnTo>
                  <a:cubicBezTo>
                    <a:pt x="554" y="590"/>
                    <a:pt x="358" y="331"/>
                    <a:pt x="197" y="54"/>
                  </a:cubicBezTo>
                  <a:cubicBezTo>
                    <a:pt x="180" y="20"/>
                    <a:pt x="14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2949000" y="3537550"/>
              <a:ext cx="36600" cy="58725"/>
            </a:xfrm>
            <a:custGeom>
              <a:rect b="b" l="l" r="r" t="t"/>
              <a:pathLst>
                <a:path extrusionOk="0" h="2349" w="1464">
                  <a:moveTo>
                    <a:pt x="123" y="1"/>
                  </a:moveTo>
                  <a:cubicBezTo>
                    <a:pt x="109" y="1"/>
                    <a:pt x="95" y="4"/>
                    <a:pt x="81" y="11"/>
                  </a:cubicBezTo>
                  <a:cubicBezTo>
                    <a:pt x="27" y="29"/>
                    <a:pt x="0" y="91"/>
                    <a:pt x="27" y="136"/>
                  </a:cubicBezTo>
                  <a:cubicBezTo>
                    <a:pt x="72" y="252"/>
                    <a:pt x="116" y="395"/>
                    <a:pt x="161" y="555"/>
                  </a:cubicBezTo>
                  <a:cubicBezTo>
                    <a:pt x="259" y="885"/>
                    <a:pt x="366" y="1251"/>
                    <a:pt x="562" y="1456"/>
                  </a:cubicBezTo>
                  <a:cubicBezTo>
                    <a:pt x="625" y="1510"/>
                    <a:pt x="687" y="1563"/>
                    <a:pt x="741" y="1608"/>
                  </a:cubicBezTo>
                  <a:cubicBezTo>
                    <a:pt x="768" y="1635"/>
                    <a:pt x="803" y="1652"/>
                    <a:pt x="830" y="1679"/>
                  </a:cubicBezTo>
                  <a:cubicBezTo>
                    <a:pt x="883" y="1724"/>
                    <a:pt x="1044" y="1974"/>
                    <a:pt x="1142" y="2125"/>
                  </a:cubicBezTo>
                  <a:cubicBezTo>
                    <a:pt x="1196" y="2206"/>
                    <a:pt x="1240" y="2277"/>
                    <a:pt x="1267" y="2313"/>
                  </a:cubicBezTo>
                  <a:cubicBezTo>
                    <a:pt x="1285" y="2339"/>
                    <a:pt x="1321" y="2348"/>
                    <a:pt x="1347" y="2348"/>
                  </a:cubicBezTo>
                  <a:cubicBezTo>
                    <a:pt x="1365" y="2348"/>
                    <a:pt x="1392" y="2348"/>
                    <a:pt x="1410" y="2330"/>
                  </a:cubicBezTo>
                  <a:cubicBezTo>
                    <a:pt x="1454" y="2295"/>
                    <a:pt x="1463" y="2232"/>
                    <a:pt x="1428" y="2188"/>
                  </a:cubicBezTo>
                  <a:cubicBezTo>
                    <a:pt x="1401" y="2161"/>
                    <a:pt x="1365" y="2099"/>
                    <a:pt x="1312" y="2018"/>
                  </a:cubicBezTo>
                  <a:cubicBezTo>
                    <a:pt x="1160" y="1777"/>
                    <a:pt x="1026" y="1590"/>
                    <a:pt x="955" y="1519"/>
                  </a:cubicBezTo>
                  <a:cubicBezTo>
                    <a:pt x="928" y="1501"/>
                    <a:pt x="892" y="1474"/>
                    <a:pt x="866" y="1456"/>
                  </a:cubicBezTo>
                  <a:cubicBezTo>
                    <a:pt x="812" y="1412"/>
                    <a:pt x="759" y="1367"/>
                    <a:pt x="705" y="1313"/>
                  </a:cubicBezTo>
                  <a:cubicBezTo>
                    <a:pt x="544" y="1153"/>
                    <a:pt x="446" y="805"/>
                    <a:pt x="357" y="502"/>
                  </a:cubicBezTo>
                  <a:cubicBezTo>
                    <a:pt x="304" y="332"/>
                    <a:pt x="259" y="181"/>
                    <a:pt x="214" y="65"/>
                  </a:cubicBezTo>
                  <a:cubicBezTo>
                    <a:pt x="195" y="25"/>
                    <a:pt x="161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2938725" y="3557175"/>
              <a:ext cx="32600" cy="56500"/>
            </a:xfrm>
            <a:custGeom>
              <a:rect b="b" l="l" r="r" t="t"/>
              <a:pathLst>
                <a:path extrusionOk="0" h="2260" w="1304">
                  <a:moveTo>
                    <a:pt x="163" y="1"/>
                  </a:moveTo>
                  <a:cubicBezTo>
                    <a:pt x="115" y="1"/>
                    <a:pt x="71" y="34"/>
                    <a:pt x="63" y="82"/>
                  </a:cubicBezTo>
                  <a:cubicBezTo>
                    <a:pt x="1" y="404"/>
                    <a:pt x="90" y="760"/>
                    <a:pt x="304" y="1108"/>
                  </a:cubicBezTo>
                  <a:cubicBezTo>
                    <a:pt x="447" y="1340"/>
                    <a:pt x="634" y="1537"/>
                    <a:pt x="813" y="1733"/>
                  </a:cubicBezTo>
                  <a:cubicBezTo>
                    <a:pt x="857" y="1786"/>
                    <a:pt x="911" y="1840"/>
                    <a:pt x="955" y="1893"/>
                  </a:cubicBezTo>
                  <a:cubicBezTo>
                    <a:pt x="1027" y="1974"/>
                    <a:pt x="1098" y="2063"/>
                    <a:pt x="1080" y="2143"/>
                  </a:cubicBezTo>
                  <a:cubicBezTo>
                    <a:pt x="1071" y="2197"/>
                    <a:pt x="1107" y="2250"/>
                    <a:pt x="1161" y="2259"/>
                  </a:cubicBezTo>
                  <a:lnTo>
                    <a:pt x="1179" y="2259"/>
                  </a:lnTo>
                  <a:cubicBezTo>
                    <a:pt x="1223" y="2259"/>
                    <a:pt x="1268" y="2223"/>
                    <a:pt x="1277" y="2179"/>
                  </a:cubicBezTo>
                  <a:cubicBezTo>
                    <a:pt x="1303" y="2009"/>
                    <a:pt x="1205" y="1876"/>
                    <a:pt x="1107" y="1760"/>
                  </a:cubicBezTo>
                  <a:cubicBezTo>
                    <a:pt x="1054" y="1706"/>
                    <a:pt x="1009" y="1653"/>
                    <a:pt x="955" y="1599"/>
                  </a:cubicBezTo>
                  <a:cubicBezTo>
                    <a:pt x="786" y="1412"/>
                    <a:pt x="608" y="1215"/>
                    <a:pt x="474" y="1001"/>
                  </a:cubicBezTo>
                  <a:cubicBezTo>
                    <a:pt x="286" y="698"/>
                    <a:pt x="206" y="386"/>
                    <a:pt x="260" y="118"/>
                  </a:cubicBezTo>
                  <a:cubicBezTo>
                    <a:pt x="269" y="65"/>
                    <a:pt x="233" y="11"/>
                    <a:pt x="179" y="2"/>
                  </a:cubicBezTo>
                  <a:cubicBezTo>
                    <a:pt x="174" y="1"/>
                    <a:pt x="168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2921575" y="3569150"/>
              <a:ext cx="33025" cy="40725"/>
            </a:xfrm>
            <a:custGeom>
              <a:rect b="b" l="l" r="r" t="t"/>
              <a:pathLst>
                <a:path extrusionOk="0" h="1629" w="1321">
                  <a:moveTo>
                    <a:pt x="117" y="0"/>
                  </a:moveTo>
                  <a:cubicBezTo>
                    <a:pt x="108" y="0"/>
                    <a:pt x="99" y="2"/>
                    <a:pt x="89" y="5"/>
                  </a:cubicBezTo>
                  <a:cubicBezTo>
                    <a:pt x="36" y="14"/>
                    <a:pt x="0" y="67"/>
                    <a:pt x="18" y="121"/>
                  </a:cubicBezTo>
                  <a:cubicBezTo>
                    <a:pt x="98" y="487"/>
                    <a:pt x="321" y="826"/>
                    <a:pt x="633" y="1049"/>
                  </a:cubicBezTo>
                  <a:cubicBezTo>
                    <a:pt x="678" y="1075"/>
                    <a:pt x="723" y="1102"/>
                    <a:pt x="767" y="1129"/>
                  </a:cubicBezTo>
                  <a:cubicBezTo>
                    <a:pt x="839" y="1174"/>
                    <a:pt x="901" y="1218"/>
                    <a:pt x="955" y="1272"/>
                  </a:cubicBezTo>
                  <a:cubicBezTo>
                    <a:pt x="1017" y="1316"/>
                    <a:pt x="1115" y="1414"/>
                    <a:pt x="1115" y="1539"/>
                  </a:cubicBezTo>
                  <a:cubicBezTo>
                    <a:pt x="1115" y="1593"/>
                    <a:pt x="1160" y="1628"/>
                    <a:pt x="1213" y="1628"/>
                  </a:cubicBezTo>
                  <a:lnTo>
                    <a:pt x="1222" y="1628"/>
                  </a:lnTo>
                  <a:cubicBezTo>
                    <a:pt x="1276" y="1628"/>
                    <a:pt x="1320" y="1584"/>
                    <a:pt x="1311" y="1530"/>
                  </a:cubicBezTo>
                  <a:cubicBezTo>
                    <a:pt x="1311" y="1379"/>
                    <a:pt x="1231" y="1236"/>
                    <a:pt x="1088" y="1111"/>
                  </a:cubicBezTo>
                  <a:cubicBezTo>
                    <a:pt x="1017" y="1058"/>
                    <a:pt x="946" y="1013"/>
                    <a:pt x="874" y="968"/>
                  </a:cubicBezTo>
                  <a:cubicBezTo>
                    <a:pt x="830" y="942"/>
                    <a:pt x="785" y="915"/>
                    <a:pt x="749" y="888"/>
                  </a:cubicBezTo>
                  <a:cubicBezTo>
                    <a:pt x="482" y="692"/>
                    <a:pt x="285" y="397"/>
                    <a:pt x="205" y="76"/>
                  </a:cubicBezTo>
                  <a:cubicBezTo>
                    <a:pt x="198" y="32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2749600" y="3484025"/>
              <a:ext cx="183150" cy="156850"/>
            </a:xfrm>
            <a:custGeom>
              <a:rect b="b" l="l" r="r" t="t"/>
              <a:pathLst>
                <a:path extrusionOk="0" h="6274" w="7326">
                  <a:moveTo>
                    <a:pt x="7136" y="1"/>
                  </a:moveTo>
                  <a:cubicBezTo>
                    <a:pt x="7131" y="1"/>
                    <a:pt x="7125" y="1"/>
                    <a:pt x="7120" y="2"/>
                  </a:cubicBezTo>
                  <a:cubicBezTo>
                    <a:pt x="7057" y="11"/>
                    <a:pt x="7022" y="64"/>
                    <a:pt x="7031" y="118"/>
                  </a:cubicBezTo>
                  <a:cubicBezTo>
                    <a:pt x="7120" y="698"/>
                    <a:pt x="6825" y="1269"/>
                    <a:pt x="6495" y="1804"/>
                  </a:cubicBezTo>
                  <a:cubicBezTo>
                    <a:pt x="6263" y="2179"/>
                    <a:pt x="5942" y="2661"/>
                    <a:pt x="5541" y="3071"/>
                  </a:cubicBezTo>
                  <a:cubicBezTo>
                    <a:pt x="5148" y="3463"/>
                    <a:pt x="4693" y="3776"/>
                    <a:pt x="4301" y="4034"/>
                  </a:cubicBezTo>
                  <a:cubicBezTo>
                    <a:pt x="3917" y="4284"/>
                    <a:pt x="3578" y="4480"/>
                    <a:pt x="3212" y="4587"/>
                  </a:cubicBezTo>
                  <a:cubicBezTo>
                    <a:pt x="2972" y="4668"/>
                    <a:pt x="2704" y="4712"/>
                    <a:pt x="2445" y="4748"/>
                  </a:cubicBezTo>
                  <a:cubicBezTo>
                    <a:pt x="2213" y="4793"/>
                    <a:pt x="1972" y="4828"/>
                    <a:pt x="1740" y="4891"/>
                  </a:cubicBezTo>
                  <a:cubicBezTo>
                    <a:pt x="1054" y="5087"/>
                    <a:pt x="429" y="5533"/>
                    <a:pt x="28" y="6113"/>
                  </a:cubicBezTo>
                  <a:cubicBezTo>
                    <a:pt x="1" y="6166"/>
                    <a:pt x="10" y="6229"/>
                    <a:pt x="54" y="6256"/>
                  </a:cubicBezTo>
                  <a:cubicBezTo>
                    <a:pt x="72" y="6265"/>
                    <a:pt x="90" y="6274"/>
                    <a:pt x="108" y="6274"/>
                  </a:cubicBezTo>
                  <a:cubicBezTo>
                    <a:pt x="144" y="6274"/>
                    <a:pt x="170" y="6256"/>
                    <a:pt x="188" y="6229"/>
                  </a:cubicBezTo>
                  <a:cubicBezTo>
                    <a:pt x="572" y="5685"/>
                    <a:pt x="1152" y="5265"/>
                    <a:pt x="1794" y="5087"/>
                  </a:cubicBezTo>
                  <a:cubicBezTo>
                    <a:pt x="2017" y="5025"/>
                    <a:pt x="2249" y="4989"/>
                    <a:pt x="2481" y="4953"/>
                  </a:cubicBezTo>
                  <a:cubicBezTo>
                    <a:pt x="2740" y="4909"/>
                    <a:pt x="3016" y="4864"/>
                    <a:pt x="3275" y="4784"/>
                  </a:cubicBezTo>
                  <a:cubicBezTo>
                    <a:pt x="3667" y="4659"/>
                    <a:pt x="4006" y="4463"/>
                    <a:pt x="4417" y="4195"/>
                  </a:cubicBezTo>
                  <a:cubicBezTo>
                    <a:pt x="4809" y="3936"/>
                    <a:pt x="5273" y="3615"/>
                    <a:pt x="5684" y="3214"/>
                  </a:cubicBezTo>
                  <a:cubicBezTo>
                    <a:pt x="6094" y="2785"/>
                    <a:pt x="6424" y="2295"/>
                    <a:pt x="6665" y="1902"/>
                  </a:cubicBezTo>
                  <a:cubicBezTo>
                    <a:pt x="7004" y="1367"/>
                    <a:pt x="7325" y="734"/>
                    <a:pt x="7227" y="82"/>
                  </a:cubicBezTo>
                  <a:cubicBezTo>
                    <a:pt x="7219" y="34"/>
                    <a:pt x="7182" y="1"/>
                    <a:pt x="7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2747150" y="3470800"/>
              <a:ext cx="169075" cy="146425"/>
            </a:xfrm>
            <a:custGeom>
              <a:rect b="b" l="l" r="r" t="t"/>
              <a:pathLst>
                <a:path extrusionOk="0" h="5857" w="6763">
                  <a:moveTo>
                    <a:pt x="6649" y="0"/>
                  </a:moveTo>
                  <a:cubicBezTo>
                    <a:pt x="6609" y="0"/>
                    <a:pt x="6565" y="32"/>
                    <a:pt x="6558" y="76"/>
                  </a:cubicBezTo>
                  <a:cubicBezTo>
                    <a:pt x="6326" y="1013"/>
                    <a:pt x="6040" y="2190"/>
                    <a:pt x="5255" y="2931"/>
                  </a:cubicBezTo>
                  <a:cubicBezTo>
                    <a:pt x="4907" y="3252"/>
                    <a:pt x="4488" y="3484"/>
                    <a:pt x="4078" y="3689"/>
                  </a:cubicBezTo>
                  <a:cubicBezTo>
                    <a:pt x="3400" y="4019"/>
                    <a:pt x="2632" y="4340"/>
                    <a:pt x="1749" y="4670"/>
                  </a:cubicBezTo>
                  <a:lnTo>
                    <a:pt x="1714" y="4679"/>
                  </a:lnTo>
                  <a:cubicBezTo>
                    <a:pt x="1080" y="4911"/>
                    <a:pt x="429" y="5152"/>
                    <a:pt x="28" y="5696"/>
                  </a:cubicBezTo>
                  <a:cubicBezTo>
                    <a:pt x="1" y="5741"/>
                    <a:pt x="10" y="5803"/>
                    <a:pt x="54" y="5839"/>
                  </a:cubicBezTo>
                  <a:cubicBezTo>
                    <a:pt x="72" y="5848"/>
                    <a:pt x="90" y="5857"/>
                    <a:pt x="108" y="5857"/>
                  </a:cubicBezTo>
                  <a:cubicBezTo>
                    <a:pt x="143" y="5857"/>
                    <a:pt x="170" y="5839"/>
                    <a:pt x="188" y="5812"/>
                  </a:cubicBezTo>
                  <a:cubicBezTo>
                    <a:pt x="554" y="5313"/>
                    <a:pt x="1178" y="5090"/>
                    <a:pt x="1785" y="4867"/>
                  </a:cubicBezTo>
                  <a:lnTo>
                    <a:pt x="1812" y="4858"/>
                  </a:lnTo>
                  <a:cubicBezTo>
                    <a:pt x="2713" y="4528"/>
                    <a:pt x="3480" y="4206"/>
                    <a:pt x="4167" y="3867"/>
                  </a:cubicBezTo>
                  <a:cubicBezTo>
                    <a:pt x="4586" y="3653"/>
                    <a:pt x="5032" y="3413"/>
                    <a:pt x="5389" y="3082"/>
                  </a:cubicBezTo>
                  <a:cubicBezTo>
                    <a:pt x="6228" y="2288"/>
                    <a:pt x="6513" y="1093"/>
                    <a:pt x="6754" y="121"/>
                  </a:cubicBezTo>
                  <a:cubicBezTo>
                    <a:pt x="6763" y="67"/>
                    <a:pt x="6727" y="14"/>
                    <a:pt x="6674" y="5"/>
                  </a:cubicBezTo>
                  <a:cubicBezTo>
                    <a:pt x="6666" y="2"/>
                    <a:pt x="6657" y="0"/>
                    <a:pt x="66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2746050" y="3471100"/>
              <a:ext cx="153000" cy="141450"/>
            </a:xfrm>
            <a:custGeom>
              <a:rect b="b" l="l" r="r" t="t"/>
              <a:pathLst>
                <a:path extrusionOk="0" h="5658" w="6120">
                  <a:moveTo>
                    <a:pt x="5982" y="0"/>
                  </a:moveTo>
                  <a:cubicBezTo>
                    <a:pt x="5978" y="0"/>
                    <a:pt x="5973" y="1"/>
                    <a:pt x="5968" y="2"/>
                  </a:cubicBezTo>
                  <a:cubicBezTo>
                    <a:pt x="5915" y="11"/>
                    <a:pt x="5870" y="64"/>
                    <a:pt x="5879" y="118"/>
                  </a:cubicBezTo>
                  <a:cubicBezTo>
                    <a:pt x="5915" y="385"/>
                    <a:pt x="5808" y="689"/>
                    <a:pt x="5567" y="947"/>
                  </a:cubicBezTo>
                  <a:cubicBezTo>
                    <a:pt x="5406" y="1135"/>
                    <a:pt x="5201" y="1277"/>
                    <a:pt x="4996" y="1438"/>
                  </a:cubicBezTo>
                  <a:cubicBezTo>
                    <a:pt x="4933" y="1483"/>
                    <a:pt x="4871" y="1527"/>
                    <a:pt x="4809" y="1581"/>
                  </a:cubicBezTo>
                  <a:cubicBezTo>
                    <a:pt x="4452" y="1848"/>
                    <a:pt x="4122" y="2161"/>
                    <a:pt x="3809" y="2464"/>
                  </a:cubicBezTo>
                  <a:cubicBezTo>
                    <a:pt x="3453" y="2812"/>
                    <a:pt x="3078" y="3169"/>
                    <a:pt x="2668" y="3454"/>
                  </a:cubicBezTo>
                  <a:cubicBezTo>
                    <a:pt x="2436" y="3624"/>
                    <a:pt x="2177" y="3775"/>
                    <a:pt x="1936" y="3927"/>
                  </a:cubicBezTo>
                  <a:cubicBezTo>
                    <a:pt x="1642" y="4096"/>
                    <a:pt x="1338" y="4284"/>
                    <a:pt x="1062" y="4489"/>
                  </a:cubicBezTo>
                  <a:cubicBezTo>
                    <a:pt x="723" y="4748"/>
                    <a:pt x="393" y="5069"/>
                    <a:pt x="36" y="5497"/>
                  </a:cubicBezTo>
                  <a:cubicBezTo>
                    <a:pt x="0" y="5542"/>
                    <a:pt x="9" y="5604"/>
                    <a:pt x="54" y="5640"/>
                  </a:cubicBezTo>
                  <a:cubicBezTo>
                    <a:pt x="72" y="5658"/>
                    <a:pt x="89" y="5658"/>
                    <a:pt x="116" y="5658"/>
                  </a:cubicBezTo>
                  <a:cubicBezTo>
                    <a:pt x="143" y="5658"/>
                    <a:pt x="170" y="5649"/>
                    <a:pt x="196" y="5622"/>
                  </a:cubicBezTo>
                  <a:cubicBezTo>
                    <a:pt x="535" y="5211"/>
                    <a:pt x="857" y="4899"/>
                    <a:pt x="1187" y="4649"/>
                  </a:cubicBezTo>
                  <a:cubicBezTo>
                    <a:pt x="1454" y="4444"/>
                    <a:pt x="1749" y="4266"/>
                    <a:pt x="2034" y="4096"/>
                  </a:cubicBezTo>
                  <a:cubicBezTo>
                    <a:pt x="2284" y="3945"/>
                    <a:pt x="2543" y="3793"/>
                    <a:pt x="2784" y="3615"/>
                  </a:cubicBezTo>
                  <a:cubicBezTo>
                    <a:pt x="3212" y="3320"/>
                    <a:pt x="3586" y="2954"/>
                    <a:pt x="3952" y="2607"/>
                  </a:cubicBezTo>
                  <a:cubicBezTo>
                    <a:pt x="4264" y="2312"/>
                    <a:pt x="4586" y="2000"/>
                    <a:pt x="4925" y="1741"/>
                  </a:cubicBezTo>
                  <a:cubicBezTo>
                    <a:pt x="4987" y="1688"/>
                    <a:pt x="5049" y="1643"/>
                    <a:pt x="5112" y="1598"/>
                  </a:cubicBezTo>
                  <a:cubicBezTo>
                    <a:pt x="5326" y="1438"/>
                    <a:pt x="5540" y="1286"/>
                    <a:pt x="5719" y="1081"/>
                  </a:cubicBezTo>
                  <a:cubicBezTo>
                    <a:pt x="5995" y="778"/>
                    <a:pt x="6120" y="412"/>
                    <a:pt x="6075" y="91"/>
                  </a:cubicBezTo>
                  <a:cubicBezTo>
                    <a:pt x="6075" y="42"/>
                    <a:pt x="6031" y="0"/>
                    <a:pt x="5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2743375" y="3465200"/>
              <a:ext cx="127375" cy="129275"/>
            </a:xfrm>
            <a:custGeom>
              <a:rect b="b" l="l" r="r" t="t"/>
              <a:pathLst>
                <a:path extrusionOk="0" h="5171" w="5095">
                  <a:moveTo>
                    <a:pt x="4981" y="0"/>
                  </a:moveTo>
                  <a:cubicBezTo>
                    <a:pt x="4939" y="0"/>
                    <a:pt x="4903" y="26"/>
                    <a:pt x="4889" y="68"/>
                  </a:cubicBezTo>
                  <a:cubicBezTo>
                    <a:pt x="4755" y="505"/>
                    <a:pt x="4612" y="942"/>
                    <a:pt x="4354" y="1317"/>
                  </a:cubicBezTo>
                  <a:cubicBezTo>
                    <a:pt x="4122" y="1656"/>
                    <a:pt x="3792" y="1924"/>
                    <a:pt x="3470" y="2182"/>
                  </a:cubicBezTo>
                  <a:cubicBezTo>
                    <a:pt x="3345" y="2281"/>
                    <a:pt x="3230" y="2379"/>
                    <a:pt x="3105" y="2486"/>
                  </a:cubicBezTo>
                  <a:cubicBezTo>
                    <a:pt x="2899" y="2673"/>
                    <a:pt x="2694" y="2869"/>
                    <a:pt x="2507" y="3066"/>
                  </a:cubicBezTo>
                  <a:cubicBezTo>
                    <a:pt x="2114" y="3458"/>
                    <a:pt x="1713" y="3860"/>
                    <a:pt x="1231" y="4127"/>
                  </a:cubicBezTo>
                  <a:cubicBezTo>
                    <a:pt x="1142" y="4181"/>
                    <a:pt x="1044" y="4225"/>
                    <a:pt x="946" y="4270"/>
                  </a:cubicBezTo>
                  <a:cubicBezTo>
                    <a:pt x="821" y="4332"/>
                    <a:pt x="696" y="4395"/>
                    <a:pt x="571" y="4466"/>
                  </a:cubicBezTo>
                  <a:cubicBezTo>
                    <a:pt x="303" y="4627"/>
                    <a:pt x="116" y="4814"/>
                    <a:pt x="18" y="5028"/>
                  </a:cubicBezTo>
                  <a:cubicBezTo>
                    <a:pt x="0" y="5082"/>
                    <a:pt x="18" y="5135"/>
                    <a:pt x="71" y="5162"/>
                  </a:cubicBezTo>
                  <a:cubicBezTo>
                    <a:pt x="80" y="5171"/>
                    <a:pt x="98" y="5171"/>
                    <a:pt x="107" y="5171"/>
                  </a:cubicBezTo>
                  <a:cubicBezTo>
                    <a:pt x="152" y="5171"/>
                    <a:pt x="187" y="5153"/>
                    <a:pt x="205" y="5117"/>
                  </a:cubicBezTo>
                  <a:cubicBezTo>
                    <a:pt x="286" y="4939"/>
                    <a:pt x="446" y="4778"/>
                    <a:pt x="678" y="4636"/>
                  </a:cubicBezTo>
                  <a:cubicBezTo>
                    <a:pt x="794" y="4573"/>
                    <a:pt x="910" y="4511"/>
                    <a:pt x="1035" y="4448"/>
                  </a:cubicBezTo>
                  <a:cubicBezTo>
                    <a:pt x="1133" y="4404"/>
                    <a:pt x="1231" y="4359"/>
                    <a:pt x="1329" y="4306"/>
                  </a:cubicBezTo>
                  <a:cubicBezTo>
                    <a:pt x="1838" y="4020"/>
                    <a:pt x="2248" y="3610"/>
                    <a:pt x="2650" y="3208"/>
                  </a:cubicBezTo>
                  <a:cubicBezTo>
                    <a:pt x="2837" y="3012"/>
                    <a:pt x="3033" y="2816"/>
                    <a:pt x="3238" y="2637"/>
                  </a:cubicBezTo>
                  <a:cubicBezTo>
                    <a:pt x="3354" y="2530"/>
                    <a:pt x="3479" y="2432"/>
                    <a:pt x="3595" y="2334"/>
                  </a:cubicBezTo>
                  <a:cubicBezTo>
                    <a:pt x="3925" y="2066"/>
                    <a:pt x="4264" y="1790"/>
                    <a:pt x="4514" y="1433"/>
                  </a:cubicBezTo>
                  <a:cubicBezTo>
                    <a:pt x="4791" y="1032"/>
                    <a:pt x="4933" y="577"/>
                    <a:pt x="5076" y="131"/>
                  </a:cubicBezTo>
                  <a:cubicBezTo>
                    <a:pt x="5094" y="77"/>
                    <a:pt x="5067" y="24"/>
                    <a:pt x="5014" y="6"/>
                  </a:cubicBezTo>
                  <a:cubicBezTo>
                    <a:pt x="5003" y="2"/>
                    <a:pt x="4991" y="0"/>
                    <a:pt x="49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2742700" y="3497625"/>
              <a:ext cx="82550" cy="79475"/>
            </a:xfrm>
            <a:custGeom>
              <a:rect b="b" l="l" r="r" t="t"/>
              <a:pathLst>
                <a:path extrusionOk="0" h="3179" w="3302">
                  <a:moveTo>
                    <a:pt x="3201" y="1"/>
                  </a:moveTo>
                  <a:cubicBezTo>
                    <a:pt x="3154" y="1"/>
                    <a:pt x="3112" y="27"/>
                    <a:pt x="3096" y="74"/>
                  </a:cubicBezTo>
                  <a:cubicBezTo>
                    <a:pt x="2998" y="430"/>
                    <a:pt x="2721" y="769"/>
                    <a:pt x="2293" y="1073"/>
                  </a:cubicBezTo>
                  <a:cubicBezTo>
                    <a:pt x="2115" y="1207"/>
                    <a:pt x="1918" y="1323"/>
                    <a:pt x="1731" y="1430"/>
                  </a:cubicBezTo>
                  <a:cubicBezTo>
                    <a:pt x="1535" y="1554"/>
                    <a:pt x="1330" y="1670"/>
                    <a:pt x="1133" y="1813"/>
                  </a:cubicBezTo>
                  <a:cubicBezTo>
                    <a:pt x="687" y="2134"/>
                    <a:pt x="304" y="2554"/>
                    <a:pt x="27" y="3026"/>
                  </a:cubicBezTo>
                  <a:cubicBezTo>
                    <a:pt x="0" y="3080"/>
                    <a:pt x="18" y="3142"/>
                    <a:pt x="63" y="3169"/>
                  </a:cubicBezTo>
                  <a:cubicBezTo>
                    <a:pt x="81" y="3178"/>
                    <a:pt x="98" y="3178"/>
                    <a:pt x="116" y="3178"/>
                  </a:cubicBezTo>
                  <a:cubicBezTo>
                    <a:pt x="143" y="3178"/>
                    <a:pt x="179" y="3160"/>
                    <a:pt x="197" y="3133"/>
                  </a:cubicBezTo>
                  <a:cubicBezTo>
                    <a:pt x="464" y="2679"/>
                    <a:pt x="830" y="2286"/>
                    <a:pt x="1249" y="1974"/>
                  </a:cubicBezTo>
                  <a:cubicBezTo>
                    <a:pt x="1437" y="1840"/>
                    <a:pt x="1642" y="1724"/>
                    <a:pt x="1838" y="1599"/>
                  </a:cubicBezTo>
                  <a:cubicBezTo>
                    <a:pt x="2025" y="1492"/>
                    <a:pt x="2222" y="1367"/>
                    <a:pt x="2409" y="1242"/>
                  </a:cubicBezTo>
                  <a:cubicBezTo>
                    <a:pt x="2882" y="903"/>
                    <a:pt x="3176" y="529"/>
                    <a:pt x="3292" y="127"/>
                  </a:cubicBezTo>
                  <a:cubicBezTo>
                    <a:pt x="3301" y="74"/>
                    <a:pt x="3274" y="20"/>
                    <a:pt x="3221" y="2"/>
                  </a:cubicBezTo>
                  <a:cubicBezTo>
                    <a:pt x="3214" y="1"/>
                    <a:pt x="3207" y="1"/>
                    <a:pt x="3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2814725" y="3468325"/>
              <a:ext cx="13650" cy="16650"/>
            </a:xfrm>
            <a:custGeom>
              <a:rect b="b" l="l" r="r" t="t"/>
              <a:pathLst>
                <a:path extrusionOk="0" h="666" w="546">
                  <a:moveTo>
                    <a:pt x="114" y="0"/>
                  </a:moveTo>
                  <a:cubicBezTo>
                    <a:pt x="103" y="0"/>
                    <a:pt x="92" y="2"/>
                    <a:pt x="81" y="6"/>
                  </a:cubicBezTo>
                  <a:cubicBezTo>
                    <a:pt x="28" y="23"/>
                    <a:pt x="1" y="77"/>
                    <a:pt x="19" y="130"/>
                  </a:cubicBezTo>
                  <a:cubicBezTo>
                    <a:pt x="28" y="184"/>
                    <a:pt x="81" y="238"/>
                    <a:pt x="161" y="336"/>
                  </a:cubicBezTo>
                  <a:cubicBezTo>
                    <a:pt x="215" y="398"/>
                    <a:pt x="304" y="514"/>
                    <a:pt x="322" y="550"/>
                  </a:cubicBezTo>
                  <a:cubicBezTo>
                    <a:pt x="313" y="603"/>
                    <a:pt x="340" y="648"/>
                    <a:pt x="384" y="657"/>
                  </a:cubicBezTo>
                  <a:cubicBezTo>
                    <a:pt x="393" y="666"/>
                    <a:pt x="411" y="666"/>
                    <a:pt x="420" y="666"/>
                  </a:cubicBezTo>
                  <a:cubicBezTo>
                    <a:pt x="465" y="666"/>
                    <a:pt x="500" y="639"/>
                    <a:pt x="509" y="594"/>
                  </a:cubicBezTo>
                  <a:cubicBezTo>
                    <a:pt x="545" y="496"/>
                    <a:pt x="465" y="389"/>
                    <a:pt x="313" y="211"/>
                  </a:cubicBezTo>
                  <a:cubicBezTo>
                    <a:pt x="277" y="166"/>
                    <a:pt x="215" y="95"/>
                    <a:pt x="206" y="68"/>
                  </a:cubicBezTo>
                  <a:cubicBezTo>
                    <a:pt x="192" y="26"/>
                    <a:pt x="15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2801800" y="3475025"/>
              <a:ext cx="14975" cy="21325"/>
            </a:xfrm>
            <a:custGeom>
              <a:rect b="b" l="l" r="r" t="t"/>
              <a:pathLst>
                <a:path extrusionOk="0" h="853" w="599">
                  <a:moveTo>
                    <a:pt x="114" y="1"/>
                  </a:moveTo>
                  <a:cubicBezTo>
                    <a:pt x="69" y="1"/>
                    <a:pt x="26" y="33"/>
                    <a:pt x="18" y="77"/>
                  </a:cubicBezTo>
                  <a:cubicBezTo>
                    <a:pt x="0" y="130"/>
                    <a:pt x="36" y="184"/>
                    <a:pt x="90" y="193"/>
                  </a:cubicBezTo>
                  <a:cubicBezTo>
                    <a:pt x="259" y="237"/>
                    <a:pt x="393" y="549"/>
                    <a:pt x="375" y="746"/>
                  </a:cubicBezTo>
                  <a:cubicBezTo>
                    <a:pt x="366" y="799"/>
                    <a:pt x="411" y="853"/>
                    <a:pt x="464" y="853"/>
                  </a:cubicBezTo>
                  <a:lnTo>
                    <a:pt x="473" y="853"/>
                  </a:lnTo>
                  <a:cubicBezTo>
                    <a:pt x="527" y="853"/>
                    <a:pt x="571" y="817"/>
                    <a:pt x="571" y="763"/>
                  </a:cubicBezTo>
                  <a:cubicBezTo>
                    <a:pt x="598" y="514"/>
                    <a:pt x="429" y="77"/>
                    <a:pt x="143" y="5"/>
                  </a:cubicBezTo>
                  <a:cubicBezTo>
                    <a:pt x="134" y="2"/>
                    <a:pt x="124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2786850" y="3486375"/>
              <a:ext cx="21875" cy="17775"/>
            </a:xfrm>
            <a:custGeom>
              <a:rect b="b" l="l" r="r" t="t"/>
              <a:pathLst>
                <a:path extrusionOk="0" h="711" w="875">
                  <a:moveTo>
                    <a:pt x="111" y="0"/>
                  </a:moveTo>
                  <a:cubicBezTo>
                    <a:pt x="76" y="0"/>
                    <a:pt x="45" y="16"/>
                    <a:pt x="27" y="51"/>
                  </a:cubicBezTo>
                  <a:cubicBezTo>
                    <a:pt x="1" y="95"/>
                    <a:pt x="10" y="158"/>
                    <a:pt x="63" y="185"/>
                  </a:cubicBezTo>
                  <a:cubicBezTo>
                    <a:pt x="143" y="238"/>
                    <a:pt x="259" y="336"/>
                    <a:pt x="375" y="434"/>
                  </a:cubicBezTo>
                  <a:cubicBezTo>
                    <a:pt x="500" y="533"/>
                    <a:pt x="616" y="631"/>
                    <a:pt x="714" y="693"/>
                  </a:cubicBezTo>
                  <a:cubicBezTo>
                    <a:pt x="732" y="702"/>
                    <a:pt x="750" y="711"/>
                    <a:pt x="768" y="711"/>
                  </a:cubicBezTo>
                  <a:cubicBezTo>
                    <a:pt x="795" y="711"/>
                    <a:pt x="830" y="693"/>
                    <a:pt x="848" y="666"/>
                  </a:cubicBezTo>
                  <a:cubicBezTo>
                    <a:pt x="875" y="613"/>
                    <a:pt x="866" y="559"/>
                    <a:pt x="821" y="524"/>
                  </a:cubicBezTo>
                  <a:cubicBezTo>
                    <a:pt x="732" y="470"/>
                    <a:pt x="616" y="372"/>
                    <a:pt x="500" y="283"/>
                  </a:cubicBezTo>
                  <a:cubicBezTo>
                    <a:pt x="375" y="176"/>
                    <a:pt x="259" y="78"/>
                    <a:pt x="170" y="15"/>
                  </a:cubicBezTo>
                  <a:cubicBezTo>
                    <a:pt x="151" y="5"/>
                    <a:pt x="131" y="0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2768800" y="3495225"/>
              <a:ext cx="32350" cy="16525"/>
            </a:xfrm>
            <a:custGeom>
              <a:rect b="b" l="l" r="r" t="t"/>
              <a:pathLst>
                <a:path extrusionOk="0" h="661" w="1294">
                  <a:moveTo>
                    <a:pt x="107" y="0"/>
                  </a:moveTo>
                  <a:cubicBezTo>
                    <a:pt x="54" y="0"/>
                    <a:pt x="9" y="45"/>
                    <a:pt x="0" y="98"/>
                  </a:cubicBezTo>
                  <a:cubicBezTo>
                    <a:pt x="0" y="152"/>
                    <a:pt x="45" y="196"/>
                    <a:pt x="98" y="205"/>
                  </a:cubicBezTo>
                  <a:cubicBezTo>
                    <a:pt x="366" y="214"/>
                    <a:pt x="642" y="366"/>
                    <a:pt x="883" y="509"/>
                  </a:cubicBezTo>
                  <a:cubicBezTo>
                    <a:pt x="972" y="562"/>
                    <a:pt x="1053" y="616"/>
                    <a:pt x="1133" y="651"/>
                  </a:cubicBezTo>
                  <a:cubicBezTo>
                    <a:pt x="1151" y="660"/>
                    <a:pt x="1169" y="660"/>
                    <a:pt x="1178" y="660"/>
                  </a:cubicBezTo>
                  <a:cubicBezTo>
                    <a:pt x="1213" y="660"/>
                    <a:pt x="1249" y="642"/>
                    <a:pt x="1267" y="607"/>
                  </a:cubicBezTo>
                  <a:cubicBezTo>
                    <a:pt x="1294" y="562"/>
                    <a:pt x="1276" y="500"/>
                    <a:pt x="1222" y="473"/>
                  </a:cubicBezTo>
                  <a:cubicBezTo>
                    <a:pt x="1151" y="437"/>
                    <a:pt x="1062" y="384"/>
                    <a:pt x="981" y="339"/>
                  </a:cubicBezTo>
                  <a:cubicBezTo>
                    <a:pt x="723" y="187"/>
                    <a:pt x="419" y="9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2760975" y="3506525"/>
              <a:ext cx="32375" cy="13025"/>
            </a:xfrm>
            <a:custGeom>
              <a:rect b="b" l="l" r="r" t="t"/>
              <a:pathLst>
                <a:path extrusionOk="0" h="521" w="1295">
                  <a:moveTo>
                    <a:pt x="239" y="1"/>
                  </a:moveTo>
                  <a:cubicBezTo>
                    <a:pt x="194" y="1"/>
                    <a:pt x="147" y="4"/>
                    <a:pt x="99" y="12"/>
                  </a:cubicBezTo>
                  <a:cubicBezTo>
                    <a:pt x="37" y="21"/>
                    <a:pt x="1" y="74"/>
                    <a:pt x="10" y="128"/>
                  </a:cubicBezTo>
                  <a:cubicBezTo>
                    <a:pt x="18" y="176"/>
                    <a:pt x="62" y="210"/>
                    <a:pt x="109" y="210"/>
                  </a:cubicBezTo>
                  <a:cubicBezTo>
                    <a:pt x="115" y="210"/>
                    <a:pt x="120" y="209"/>
                    <a:pt x="126" y="208"/>
                  </a:cubicBezTo>
                  <a:cubicBezTo>
                    <a:pt x="164" y="202"/>
                    <a:pt x="201" y="200"/>
                    <a:pt x="236" y="200"/>
                  </a:cubicBezTo>
                  <a:cubicBezTo>
                    <a:pt x="415" y="200"/>
                    <a:pt x="566" y="269"/>
                    <a:pt x="759" y="351"/>
                  </a:cubicBezTo>
                  <a:cubicBezTo>
                    <a:pt x="875" y="405"/>
                    <a:pt x="1000" y="458"/>
                    <a:pt x="1152" y="512"/>
                  </a:cubicBezTo>
                  <a:cubicBezTo>
                    <a:pt x="1161" y="520"/>
                    <a:pt x="1178" y="520"/>
                    <a:pt x="1187" y="520"/>
                  </a:cubicBezTo>
                  <a:cubicBezTo>
                    <a:pt x="1232" y="520"/>
                    <a:pt x="1268" y="494"/>
                    <a:pt x="1277" y="449"/>
                  </a:cubicBezTo>
                  <a:cubicBezTo>
                    <a:pt x="1294" y="396"/>
                    <a:pt x="1268" y="342"/>
                    <a:pt x="1214" y="324"/>
                  </a:cubicBezTo>
                  <a:cubicBezTo>
                    <a:pt x="1071" y="280"/>
                    <a:pt x="955" y="226"/>
                    <a:pt x="839" y="173"/>
                  </a:cubicBezTo>
                  <a:cubicBezTo>
                    <a:pt x="639" y="84"/>
                    <a:pt x="458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2753400" y="3514325"/>
              <a:ext cx="33475" cy="11700"/>
            </a:xfrm>
            <a:custGeom>
              <a:rect b="b" l="l" r="r" t="t"/>
              <a:pathLst>
                <a:path extrusionOk="0" h="468" w="1339">
                  <a:moveTo>
                    <a:pt x="208" y="0"/>
                  </a:moveTo>
                  <a:cubicBezTo>
                    <a:pt x="169" y="0"/>
                    <a:pt x="129" y="4"/>
                    <a:pt x="90" y="12"/>
                  </a:cubicBezTo>
                  <a:cubicBezTo>
                    <a:pt x="36" y="21"/>
                    <a:pt x="1" y="75"/>
                    <a:pt x="9" y="128"/>
                  </a:cubicBezTo>
                  <a:cubicBezTo>
                    <a:pt x="17" y="176"/>
                    <a:pt x="61" y="210"/>
                    <a:pt x="109" y="210"/>
                  </a:cubicBezTo>
                  <a:cubicBezTo>
                    <a:pt x="114" y="210"/>
                    <a:pt x="120" y="209"/>
                    <a:pt x="125" y="208"/>
                  </a:cubicBezTo>
                  <a:cubicBezTo>
                    <a:pt x="153" y="202"/>
                    <a:pt x="181" y="199"/>
                    <a:pt x="210" y="199"/>
                  </a:cubicBezTo>
                  <a:cubicBezTo>
                    <a:pt x="339" y="199"/>
                    <a:pt x="479" y="259"/>
                    <a:pt x="625" y="324"/>
                  </a:cubicBezTo>
                  <a:cubicBezTo>
                    <a:pt x="795" y="396"/>
                    <a:pt x="955" y="467"/>
                    <a:pt x="1134" y="467"/>
                  </a:cubicBezTo>
                  <a:cubicBezTo>
                    <a:pt x="1169" y="467"/>
                    <a:pt x="1205" y="458"/>
                    <a:pt x="1249" y="449"/>
                  </a:cubicBezTo>
                  <a:cubicBezTo>
                    <a:pt x="1303" y="440"/>
                    <a:pt x="1339" y="387"/>
                    <a:pt x="1330" y="333"/>
                  </a:cubicBezTo>
                  <a:cubicBezTo>
                    <a:pt x="1314" y="285"/>
                    <a:pt x="1276" y="252"/>
                    <a:pt x="1224" y="252"/>
                  </a:cubicBezTo>
                  <a:cubicBezTo>
                    <a:pt x="1218" y="252"/>
                    <a:pt x="1211" y="252"/>
                    <a:pt x="1205" y="253"/>
                  </a:cubicBezTo>
                  <a:cubicBezTo>
                    <a:pt x="1177" y="260"/>
                    <a:pt x="1149" y="263"/>
                    <a:pt x="1120" y="263"/>
                  </a:cubicBezTo>
                  <a:cubicBezTo>
                    <a:pt x="991" y="263"/>
                    <a:pt x="851" y="203"/>
                    <a:pt x="705" y="137"/>
                  </a:cubicBezTo>
                  <a:cubicBezTo>
                    <a:pt x="545" y="72"/>
                    <a:pt x="379" y="0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2744925" y="3533625"/>
              <a:ext cx="25450" cy="6900"/>
            </a:xfrm>
            <a:custGeom>
              <a:rect b="b" l="l" r="r" t="t"/>
              <a:pathLst>
                <a:path extrusionOk="0" h="276" w="1018">
                  <a:moveTo>
                    <a:pt x="906" y="1"/>
                  </a:moveTo>
                  <a:cubicBezTo>
                    <a:pt x="893" y="1"/>
                    <a:pt x="879" y="3"/>
                    <a:pt x="866" y="7"/>
                  </a:cubicBezTo>
                  <a:cubicBezTo>
                    <a:pt x="756" y="57"/>
                    <a:pt x="654" y="74"/>
                    <a:pt x="547" y="74"/>
                  </a:cubicBezTo>
                  <a:cubicBezTo>
                    <a:pt x="463" y="74"/>
                    <a:pt x="375" y="64"/>
                    <a:pt x="277" y="52"/>
                  </a:cubicBezTo>
                  <a:cubicBezTo>
                    <a:pt x="224" y="43"/>
                    <a:pt x="170" y="34"/>
                    <a:pt x="117" y="34"/>
                  </a:cubicBezTo>
                  <a:cubicBezTo>
                    <a:pt x="63" y="34"/>
                    <a:pt x="9" y="70"/>
                    <a:pt x="1" y="123"/>
                  </a:cubicBezTo>
                  <a:cubicBezTo>
                    <a:pt x="1" y="177"/>
                    <a:pt x="36" y="230"/>
                    <a:pt x="99" y="230"/>
                  </a:cubicBezTo>
                  <a:cubicBezTo>
                    <a:pt x="152" y="239"/>
                    <a:pt x="206" y="239"/>
                    <a:pt x="250" y="248"/>
                  </a:cubicBezTo>
                  <a:cubicBezTo>
                    <a:pt x="357" y="266"/>
                    <a:pt x="456" y="275"/>
                    <a:pt x="554" y="275"/>
                  </a:cubicBezTo>
                  <a:cubicBezTo>
                    <a:pt x="679" y="275"/>
                    <a:pt x="812" y="257"/>
                    <a:pt x="946" y="195"/>
                  </a:cubicBezTo>
                  <a:cubicBezTo>
                    <a:pt x="1000" y="168"/>
                    <a:pt x="1018" y="114"/>
                    <a:pt x="1000" y="61"/>
                  </a:cubicBezTo>
                  <a:cubicBezTo>
                    <a:pt x="980" y="21"/>
                    <a:pt x="94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2929825" y="3487950"/>
              <a:ext cx="20750" cy="67500"/>
            </a:xfrm>
            <a:custGeom>
              <a:rect b="b" l="l" r="r" t="t"/>
              <a:pathLst>
                <a:path extrusionOk="0" h="2700" w="830">
                  <a:moveTo>
                    <a:pt x="448" y="1"/>
                  </a:moveTo>
                  <a:cubicBezTo>
                    <a:pt x="439" y="1"/>
                    <a:pt x="429" y="2"/>
                    <a:pt x="419" y="6"/>
                  </a:cubicBezTo>
                  <a:cubicBezTo>
                    <a:pt x="366" y="23"/>
                    <a:pt x="339" y="77"/>
                    <a:pt x="357" y="131"/>
                  </a:cubicBezTo>
                  <a:cubicBezTo>
                    <a:pt x="482" y="532"/>
                    <a:pt x="625" y="996"/>
                    <a:pt x="553" y="1433"/>
                  </a:cubicBezTo>
                  <a:cubicBezTo>
                    <a:pt x="491" y="1843"/>
                    <a:pt x="250" y="2218"/>
                    <a:pt x="27" y="2548"/>
                  </a:cubicBezTo>
                  <a:cubicBezTo>
                    <a:pt x="0" y="2593"/>
                    <a:pt x="9" y="2655"/>
                    <a:pt x="54" y="2682"/>
                  </a:cubicBezTo>
                  <a:cubicBezTo>
                    <a:pt x="71" y="2700"/>
                    <a:pt x="89" y="2700"/>
                    <a:pt x="107" y="2700"/>
                  </a:cubicBezTo>
                  <a:cubicBezTo>
                    <a:pt x="143" y="2700"/>
                    <a:pt x="179" y="2682"/>
                    <a:pt x="196" y="2655"/>
                  </a:cubicBezTo>
                  <a:cubicBezTo>
                    <a:pt x="419" y="2307"/>
                    <a:pt x="687" y="1915"/>
                    <a:pt x="749" y="1460"/>
                  </a:cubicBezTo>
                  <a:cubicBezTo>
                    <a:pt x="830" y="978"/>
                    <a:pt x="678" y="496"/>
                    <a:pt x="544" y="68"/>
                  </a:cubicBezTo>
                  <a:cubicBezTo>
                    <a:pt x="530" y="32"/>
                    <a:pt x="491" y="1"/>
                    <a:pt x="4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2750725" y="3671075"/>
              <a:ext cx="21200" cy="68150"/>
            </a:xfrm>
            <a:custGeom>
              <a:rect b="b" l="l" r="r" t="t"/>
              <a:pathLst>
                <a:path extrusionOk="0" h="2726" w="848">
                  <a:moveTo>
                    <a:pt x="204" y="0"/>
                  </a:moveTo>
                  <a:cubicBezTo>
                    <a:pt x="161" y="0"/>
                    <a:pt x="122" y="32"/>
                    <a:pt x="108" y="76"/>
                  </a:cubicBezTo>
                  <a:cubicBezTo>
                    <a:pt x="0" y="531"/>
                    <a:pt x="143" y="1004"/>
                    <a:pt x="304" y="1405"/>
                  </a:cubicBezTo>
                  <a:lnTo>
                    <a:pt x="366" y="1557"/>
                  </a:lnTo>
                  <a:cubicBezTo>
                    <a:pt x="500" y="1905"/>
                    <a:pt x="643" y="2262"/>
                    <a:pt x="643" y="2619"/>
                  </a:cubicBezTo>
                  <a:cubicBezTo>
                    <a:pt x="643" y="2681"/>
                    <a:pt x="687" y="2726"/>
                    <a:pt x="750" y="2726"/>
                  </a:cubicBezTo>
                  <a:cubicBezTo>
                    <a:pt x="803" y="2717"/>
                    <a:pt x="848" y="2672"/>
                    <a:pt x="848" y="2619"/>
                  </a:cubicBezTo>
                  <a:cubicBezTo>
                    <a:pt x="839" y="2217"/>
                    <a:pt x="687" y="1851"/>
                    <a:pt x="545" y="1486"/>
                  </a:cubicBezTo>
                  <a:lnTo>
                    <a:pt x="491" y="1334"/>
                  </a:lnTo>
                  <a:cubicBezTo>
                    <a:pt x="331" y="941"/>
                    <a:pt x="206" y="522"/>
                    <a:pt x="304" y="121"/>
                  </a:cubicBezTo>
                  <a:cubicBezTo>
                    <a:pt x="313" y="67"/>
                    <a:pt x="286" y="14"/>
                    <a:pt x="232" y="5"/>
                  </a:cubicBezTo>
                  <a:cubicBezTo>
                    <a:pt x="223" y="2"/>
                    <a:pt x="213" y="0"/>
                    <a:pt x="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2743375" y="3713300"/>
              <a:ext cx="29000" cy="37750"/>
            </a:xfrm>
            <a:custGeom>
              <a:rect b="b" l="l" r="r" t="t"/>
              <a:pathLst>
                <a:path extrusionOk="0" h="1510" w="1160">
                  <a:moveTo>
                    <a:pt x="106" y="0"/>
                  </a:moveTo>
                  <a:cubicBezTo>
                    <a:pt x="100" y="0"/>
                    <a:pt x="95" y="1"/>
                    <a:pt x="89" y="2"/>
                  </a:cubicBezTo>
                  <a:cubicBezTo>
                    <a:pt x="36" y="11"/>
                    <a:pt x="0" y="55"/>
                    <a:pt x="9" y="109"/>
                  </a:cubicBezTo>
                  <a:cubicBezTo>
                    <a:pt x="63" y="439"/>
                    <a:pt x="223" y="733"/>
                    <a:pt x="455" y="965"/>
                  </a:cubicBezTo>
                  <a:cubicBezTo>
                    <a:pt x="509" y="1019"/>
                    <a:pt x="571" y="1063"/>
                    <a:pt x="633" y="1117"/>
                  </a:cubicBezTo>
                  <a:cubicBezTo>
                    <a:pt x="767" y="1224"/>
                    <a:pt x="883" y="1322"/>
                    <a:pt x="955" y="1456"/>
                  </a:cubicBezTo>
                  <a:cubicBezTo>
                    <a:pt x="972" y="1492"/>
                    <a:pt x="1008" y="1509"/>
                    <a:pt x="1044" y="1509"/>
                  </a:cubicBezTo>
                  <a:cubicBezTo>
                    <a:pt x="1062" y="1509"/>
                    <a:pt x="1071" y="1509"/>
                    <a:pt x="1088" y="1501"/>
                  </a:cubicBezTo>
                  <a:cubicBezTo>
                    <a:pt x="1142" y="1474"/>
                    <a:pt x="1160" y="1411"/>
                    <a:pt x="1133" y="1367"/>
                  </a:cubicBezTo>
                  <a:cubicBezTo>
                    <a:pt x="1044" y="1197"/>
                    <a:pt x="901" y="1072"/>
                    <a:pt x="758" y="965"/>
                  </a:cubicBezTo>
                  <a:cubicBezTo>
                    <a:pt x="705" y="912"/>
                    <a:pt x="642" y="867"/>
                    <a:pt x="589" y="814"/>
                  </a:cubicBezTo>
                  <a:cubicBezTo>
                    <a:pt x="393" y="617"/>
                    <a:pt x="250" y="359"/>
                    <a:pt x="205" y="82"/>
                  </a:cubicBezTo>
                  <a:cubicBezTo>
                    <a:pt x="197" y="34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2771700" y="3707875"/>
              <a:ext cx="9825" cy="34025"/>
            </a:xfrm>
            <a:custGeom>
              <a:rect b="b" l="l" r="r" t="t"/>
              <a:pathLst>
                <a:path extrusionOk="0" h="1361" w="393">
                  <a:moveTo>
                    <a:pt x="114" y="0"/>
                  </a:moveTo>
                  <a:cubicBezTo>
                    <a:pt x="106" y="0"/>
                    <a:pt x="97" y="2"/>
                    <a:pt x="89" y="5"/>
                  </a:cubicBezTo>
                  <a:cubicBezTo>
                    <a:pt x="36" y="23"/>
                    <a:pt x="0" y="76"/>
                    <a:pt x="18" y="130"/>
                  </a:cubicBezTo>
                  <a:cubicBezTo>
                    <a:pt x="107" y="451"/>
                    <a:pt x="161" y="781"/>
                    <a:pt x="170" y="1129"/>
                  </a:cubicBezTo>
                  <a:cubicBezTo>
                    <a:pt x="170" y="1173"/>
                    <a:pt x="170" y="1227"/>
                    <a:pt x="187" y="1289"/>
                  </a:cubicBezTo>
                  <a:cubicBezTo>
                    <a:pt x="196" y="1334"/>
                    <a:pt x="241" y="1361"/>
                    <a:pt x="286" y="1361"/>
                  </a:cubicBezTo>
                  <a:lnTo>
                    <a:pt x="312" y="1361"/>
                  </a:lnTo>
                  <a:cubicBezTo>
                    <a:pt x="366" y="1343"/>
                    <a:pt x="393" y="1289"/>
                    <a:pt x="384" y="1236"/>
                  </a:cubicBezTo>
                  <a:cubicBezTo>
                    <a:pt x="375" y="1200"/>
                    <a:pt x="375" y="1164"/>
                    <a:pt x="375" y="1111"/>
                  </a:cubicBezTo>
                  <a:cubicBezTo>
                    <a:pt x="357" y="763"/>
                    <a:pt x="303" y="406"/>
                    <a:pt x="205" y="76"/>
                  </a:cubicBezTo>
                  <a:cubicBezTo>
                    <a:pt x="198" y="32"/>
                    <a:pt x="15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2810725" y="3782600"/>
              <a:ext cx="110875" cy="34900"/>
            </a:xfrm>
            <a:custGeom>
              <a:rect b="b" l="l" r="r" t="t"/>
              <a:pathLst>
                <a:path extrusionOk="0" h="1396" w="4435">
                  <a:moveTo>
                    <a:pt x="4325" y="1"/>
                  </a:moveTo>
                  <a:cubicBezTo>
                    <a:pt x="4291" y="1"/>
                    <a:pt x="4256" y="19"/>
                    <a:pt x="4238" y="49"/>
                  </a:cubicBezTo>
                  <a:cubicBezTo>
                    <a:pt x="4077" y="334"/>
                    <a:pt x="3783" y="575"/>
                    <a:pt x="3346" y="789"/>
                  </a:cubicBezTo>
                  <a:cubicBezTo>
                    <a:pt x="2783" y="1055"/>
                    <a:pt x="2200" y="1192"/>
                    <a:pt x="1645" y="1192"/>
                  </a:cubicBezTo>
                  <a:cubicBezTo>
                    <a:pt x="1399" y="1192"/>
                    <a:pt x="1158" y="1165"/>
                    <a:pt x="928" y="1110"/>
                  </a:cubicBezTo>
                  <a:cubicBezTo>
                    <a:pt x="580" y="1030"/>
                    <a:pt x="339" y="896"/>
                    <a:pt x="188" y="709"/>
                  </a:cubicBezTo>
                  <a:cubicBezTo>
                    <a:pt x="167" y="683"/>
                    <a:pt x="137" y="669"/>
                    <a:pt x="107" y="669"/>
                  </a:cubicBezTo>
                  <a:cubicBezTo>
                    <a:pt x="85" y="669"/>
                    <a:pt x="63" y="676"/>
                    <a:pt x="45" y="691"/>
                  </a:cubicBezTo>
                  <a:cubicBezTo>
                    <a:pt x="9" y="727"/>
                    <a:pt x="0" y="789"/>
                    <a:pt x="36" y="834"/>
                  </a:cubicBezTo>
                  <a:cubicBezTo>
                    <a:pt x="214" y="1057"/>
                    <a:pt x="491" y="1209"/>
                    <a:pt x="883" y="1307"/>
                  </a:cubicBezTo>
                  <a:cubicBezTo>
                    <a:pt x="1124" y="1369"/>
                    <a:pt x="1383" y="1396"/>
                    <a:pt x="1642" y="1396"/>
                  </a:cubicBezTo>
                  <a:cubicBezTo>
                    <a:pt x="2231" y="1396"/>
                    <a:pt x="2846" y="1253"/>
                    <a:pt x="3435" y="968"/>
                  </a:cubicBezTo>
                  <a:cubicBezTo>
                    <a:pt x="3908" y="736"/>
                    <a:pt x="4229" y="468"/>
                    <a:pt x="4407" y="147"/>
                  </a:cubicBezTo>
                  <a:cubicBezTo>
                    <a:pt x="4434" y="102"/>
                    <a:pt x="4416" y="40"/>
                    <a:pt x="4372" y="13"/>
                  </a:cubicBezTo>
                  <a:cubicBezTo>
                    <a:pt x="4357" y="5"/>
                    <a:pt x="4341" y="1"/>
                    <a:pt x="43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2708800" y="3729500"/>
              <a:ext cx="98150" cy="104300"/>
            </a:xfrm>
            <a:custGeom>
              <a:rect b="b" l="l" r="r" t="t"/>
              <a:pathLst>
                <a:path extrusionOk="0" h="4172" w="3926">
                  <a:moveTo>
                    <a:pt x="853" y="1"/>
                  </a:moveTo>
                  <a:cubicBezTo>
                    <a:pt x="566" y="1"/>
                    <a:pt x="281" y="92"/>
                    <a:pt x="54" y="264"/>
                  </a:cubicBezTo>
                  <a:cubicBezTo>
                    <a:pt x="9" y="299"/>
                    <a:pt x="0" y="362"/>
                    <a:pt x="36" y="407"/>
                  </a:cubicBezTo>
                  <a:cubicBezTo>
                    <a:pt x="52" y="432"/>
                    <a:pt x="82" y="446"/>
                    <a:pt x="112" y="446"/>
                  </a:cubicBezTo>
                  <a:cubicBezTo>
                    <a:pt x="134" y="446"/>
                    <a:pt x="155" y="439"/>
                    <a:pt x="170" y="424"/>
                  </a:cubicBezTo>
                  <a:cubicBezTo>
                    <a:pt x="364" y="279"/>
                    <a:pt x="603" y="204"/>
                    <a:pt x="842" y="204"/>
                  </a:cubicBezTo>
                  <a:cubicBezTo>
                    <a:pt x="956" y="204"/>
                    <a:pt x="1069" y="220"/>
                    <a:pt x="1178" y="255"/>
                  </a:cubicBezTo>
                  <a:cubicBezTo>
                    <a:pt x="1544" y="371"/>
                    <a:pt x="1838" y="674"/>
                    <a:pt x="2106" y="969"/>
                  </a:cubicBezTo>
                  <a:cubicBezTo>
                    <a:pt x="2463" y="1379"/>
                    <a:pt x="2828" y="1816"/>
                    <a:pt x="3096" y="2333"/>
                  </a:cubicBezTo>
                  <a:cubicBezTo>
                    <a:pt x="3301" y="2735"/>
                    <a:pt x="3435" y="3172"/>
                    <a:pt x="3560" y="3591"/>
                  </a:cubicBezTo>
                  <a:cubicBezTo>
                    <a:pt x="3604" y="3752"/>
                    <a:pt x="3649" y="3912"/>
                    <a:pt x="3685" y="4073"/>
                  </a:cubicBezTo>
                  <a:cubicBezTo>
                    <a:pt x="3765" y="4109"/>
                    <a:pt x="3845" y="4144"/>
                    <a:pt x="3926" y="4171"/>
                  </a:cubicBezTo>
                  <a:cubicBezTo>
                    <a:pt x="3863" y="3957"/>
                    <a:pt x="3810" y="3752"/>
                    <a:pt x="3747" y="3538"/>
                  </a:cubicBezTo>
                  <a:cubicBezTo>
                    <a:pt x="3631" y="3110"/>
                    <a:pt x="3488" y="2655"/>
                    <a:pt x="3274" y="2244"/>
                  </a:cubicBezTo>
                  <a:cubicBezTo>
                    <a:pt x="2998" y="1709"/>
                    <a:pt x="2623" y="1254"/>
                    <a:pt x="2248" y="835"/>
                  </a:cubicBezTo>
                  <a:cubicBezTo>
                    <a:pt x="1972" y="514"/>
                    <a:pt x="1660" y="192"/>
                    <a:pt x="1240" y="59"/>
                  </a:cubicBezTo>
                  <a:cubicBezTo>
                    <a:pt x="1115" y="20"/>
                    <a:pt x="984" y="1"/>
                    <a:pt x="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2863350" y="3802950"/>
              <a:ext cx="61575" cy="37525"/>
            </a:xfrm>
            <a:custGeom>
              <a:rect b="b" l="l" r="r" t="t"/>
              <a:pathLst>
                <a:path extrusionOk="0" h="1501" w="2463">
                  <a:moveTo>
                    <a:pt x="2357" y="1"/>
                  </a:moveTo>
                  <a:cubicBezTo>
                    <a:pt x="2310" y="1"/>
                    <a:pt x="2266" y="34"/>
                    <a:pt x="2258" y="82"/>
                  </a:cubicBezTo>
                  <a:cubicBezTo>
                    <a:pt x="2249" y="145"/>
                    <a:pt x="2195" y="207"/>
                    <a:pt x="2133" y="252"/>
                  </a:cubicBezTo>
                  <a:cubicBezTo>
                    <a:pt x="1785" y="573"/>
                    <a:pt x="1366" y="778"/>
                    <a:pt x="919" y="992"/>
                  </a:cubicBezTo>
                  <a:cubicBezTo>
                    <a:pt x="607" y="1144"/>
                    <a:pt x="286" y="1305"/>
                    <a:pt x="1" y="1501"/>
                  </a:cubicBezTo>
                  <a:cubicBezTo>
                    <a:pt x="161" y="1483"/>
                    <a:pt x="322" y="1456"/>
                    <a:pt x="482" y="1438"/>
                  </a:cubicBezTo>
                  <a:cubicBezTo>
                    <a:pt x="652" y="1349"/>
                    <a:pt x="830" y="1260"/>
                    <a:pt x="1009" y="1180"/>
                  </a:cubicBezTo>
                  <a:cubicBezTo>
                    <a:pt x="1446" y="966"/>
                    <a:pt x="1901" y="743"/>
                    <a:pt x="2275" y="404"/>
                  </a:cubicBezTo>
                  <a:cubicBezTo>
                    <a:pt x="2347" y="332"/>
                    <a:pt x="2427" y="243"/>
                    <a:pt x="2454" y="127"/>
                  </a:cubicBezTo>
                  <a:cubicBezTo>
                    <a:pt x="2463" y="73"/>
                    <a:pt x="2436" y="20"/>
                    <a:pt x="2374" y="2"/>
                  </a:cubicBezTo>
                  <a:cubicBezTo>
                    <a:pt x="2368" y="1"/>
                    <a:pt x="2363" y="1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2921350" y="3766425"/>
              <a:ext cx="12950" cy="64250"/>
            </a:xfrm>
            <a:custGeom>
              <a:rect b="b" l="l" r="r" t="t"/>
              <a:pathLst>
                <a:path extrusionOk="0" h="2570" w="518">
                  <a:moveTo>
                    <a:pt x="419" y="0"/>
                  </a:moveTo>
                  <a:cubicBezTo>
                    <a:pt x="375" y="0"/>
                    <a:pt x="321" y="36"/>
                    <a:pt x="321" y="98"/>
                  </a:cubicBezTo>
                  <a:cubicBezTo>
                    <a:pt x="303" y="375"/>
                    <a:pt x="241" y="660"/>
                    <a:pt x="187" y="937"/>
                  </a:cubicBezTo>
                  <a:cubicBezTo>
                    <a:pt x="161" y="1071"/>
                    <a:pt x="125" y="1213"/>
                    <a:pt x="107" y="1356"/>
                  </a:cubicBezTo>
                  <a:cubicBezTo>
                    <a:pt x="54" y="1677"/>
                    <a:pt x="0" y="2132"/>
                    <a:pt x="125" y="2569"/>
                  </a:cubicBezTo>
                  <a:cubicBezTo>
                    <a:pt x="187" y="2551"/>
                    <a:pt x="250" y="2534"/>
                    <a:pt x="312" y="2516"/>
                  </a:cubicBezTo>
                  <a:cubicBezTo>
                    <a:pt x="205" y="2114"/>
                    <a:pt x="250" y="1686"/>
                    <a:pt x="303" y="1392"/>
                  </a:cubicBezTo>
                  <a:cubicBezTo>
                    <a:pt x="330" y="1249"/>
                    <a:pt x="357" y="1115"/>
                    <a:pt x="384" y="972"/>
                  </a:cubicBezTo>
                  <a:cubicBezTo>
                    <a:pt x="437" y="696"/>
                    <a:pt x="500" y="401"/>
                    <a:pt x="518" y="107"/>
                  </a:cubicBezTo>
                  <a:cubicBezTo>
                    <a:pt x="518" y="54"/>
                    <a:pt x="482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2709025" y="3739875"/>
              <a:ext cx="48200" cy="38825"/>
            </a:xfrm>
            <a:custGeom>
              <a:rect b="b" l="l" r="r" t="t"/>
              <a:pathLst>
                <a:path extrusionOk="0" h="1553" w="1928">
                  <a:moveTo>
                    <a:pt x="125" y="0"/>
                  </a:moveTo>
                  <a:cubicBezTo>
                    <a:pt x="72" y="0"/>
                    <a:pt x="18" y="36"/>
                    <a:pt x="9" y="90"/>
                  </a:cubicBezTo>
                  <a:cubicBezTo>
                    <a:pt x="0" y="143"/>
                    <a:pt x="45" y="197"/>
                    <a:pt x="98" y="206"/>
                  </a:cubicBezTo>
                  <a:cubicBezTo>
                    <a:pt x="428" y="241"/>
                    <a:pt x="803" y="295"/>
                    <a:pt x="1098" y="482"/>
                  </a:cubicBezTo>
                  <a:cubicBezTo>
                    <a:pt x="1454" y="723"/>
                    <a:pt x="1633" y="1151"/>
                    <a:pt x="1713" y="1472"/>
                  </a:cubicBezTo>
                  <a:cubicBezTo>
                    <a:pt x="1731" y="1517"/>
                    <a:pt x="1767" y="1553"/>
                    <a:pt x="1811" y="1553"/>
                  </a:cubicBezTo>
                  <a:cubicBezTo>
                    <a:pt x="1820" y="1553"/>
                    <a:pt x="1829" y="1544"/>
                    <a:pt x="1838" y="1544"/>
                  </a:cubicBezTo>
                  <a:cubicBezTo>
                    <a:pt x="1892" y="1535"/>
                    <a:pt x="1927" y="1472"/>
                    <a:pt x="1909" y="1419"/>
                  </a:cubicBezTo>
                  <a:cubicBezTo>
                    <a:pt x="1776" y="919"/>
                    <a:pt x="1535" y="536"/>
                    <a:pt x="1205" y="313"/>
                  </a:cubicBezTo>
                  <a:cubicBezTo>
                    <a:pt x="875" y="99"/>
                    <a:pt x="473" y="45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2701425" y="3745625"/>
              <a:ext cx="75425" cy="72775"/>
            </a:xfrm>
            <a:custGeom>
              <a:rect b="b" l="l" r="r" t="t"/>
              <a:pathLst>
                <a:path extrusionOk="0" h="2911" w="3017">
                  <a:moveTo>
                    <a:pt x="123" y="1"/>
                  </a:moveTo>
                  <a:cubicBezTo>
                    <a:pt x="77" y="1"/>
                    <a:pt x="34" y="27"/>
                    <a:pt x="19" y="74"/>
                  </a:cubicBezTo>
                  <a:cubicBezTo>
                    <a:pt x="1" y="127"/>
                    <a:pt x="28" y="181"/>
                    <a:pt x="81" y="199"/>
                  </a:cubicBezTo>
                  <a:cubicBezTo>
                    <a:pt x="563" y="350"/>
                    <a:pt x="1009" y="582"/>
                    <a:pt x="1410" y="877"/>
                  </a:cubicBezTo>
                  <a:cubicBezTo>
                    <a:pt x="1660" y="1064"/>
                    <a:pt x="1892" y="1278"/>
                    <a:pt x="2115" y="1483"/>
                  </a:cubicBezTo>
                  <a:cubicBezTo>
                    <a:pt x="2240" y="1599"/>
                    <a:pt x="2365" y="1715"/>
                    <a:pt x="2454" y="1849"/>
                  </a:cubicBezTo>
                  <a:cubicBezTo>
                    <a:pt x="2561" y="2019"/>
                    <a:pt x="2615" y="2215"/>
                    <a:pt x="2668" y="2402"/>
                  </a:cubicBezTo>
                  <a:lnTo>
                    <a:pt x="2775" y="2804"/>
                  </a:lnTo>
                  <a:cubicBezTo>
                    <a:pt x="2856" y="2839"/>
                    <a:pt x="2936" y="2875"/>
                    <a:pt x="3016" y="2911"/>
                  </a:cubicBezTo>
                  <a:lnTo>
                    <a:pt x="2856" y="2349"/>
                  </a:lnTo>
                  <a:cubicBezTo>
                    <a:pt x="2802" y="2152"/>
                    <a:pt x="2749" y="1929"/>
                    <a:pt x="2624" y="1742"/>
                  </a:cubicBezTo>
                  <a:cubicBezTo>
                    <a:pt x="2526" y="1581"/>
                    <a:pt x="2383" y="1456"/>
                    <a:pt x="2258" y="1341"/>
                  </a:cubicBezTo>
                  <a:cubicBezTo>
                    <a:pt x="2026" y="1126"/>
                    <a:pt x="1785" y="912"/>
                    <a:pt x="1535" y="716"/>
                  </a:cubicBezTo>
                  <a:cubicBezTo>
                    <a:pt x="1107" y="404"/>
                    <a:pt x="643" y="163"/>
                    <a:pt x="144" y="2"/>
                  </a:cubicBezTo>
                  <a:cubicBezTo>
                    <a:pt x="137" y="1"/>
                    <a:pt x="130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2700775" y="3757050"/>
              <a:ext cx="64700" cy="55775"/>
            </a:xfrm>
            <a:custGeom>
              <a:rect b="b" l="l" r="r" t="t"/>
              <a:pathLst>
                <a:path extrusionOk="0" h="2231" w="2588">
                  <a:moveTo>
                    <a:pt x="0" y="0"/>
                  </a:moveTo>
                  <a:lnTo>
                    <a:pt x="0" y="0"/>
                  </a:lnTo>
                  <a:cubicBezTo>
                    <a:pt x="63" y="72"/>
                    <a:pt x="107" y="143"/>
                    <a:pt x="143" y="223"/>
                  </a:cubicBezTo>
                  <a:cubicBezTo>
                    <a:pt x="518" y="268"/>
                    <a:pt x="883" y="366"/>
                    <a:pt x="1196" y="580"/>
                  </a:cubicBezTo>
                  <a:cubicBezTo>
                    <a:pt x="1535" y="821"/>
                    <a:pt x="1758" y="1187"/>
                    <a:pt x="1981" y="1579"/>
                  </a:cubicBezTo>
                  <a:cubicBezTo>
                    <a:pt x="2097" y="1776"/>
                    <a:pt x="2222" y="1981"/>
                    <a:pt x="2364" y="2177"/>
                  </a:cubicBezTo>
                  <a:lnTo>
                    <a:pt x="2391" y="2177"/>
                  </a:lnTo>
                  <a:cubicBezTo>
                    <a:pt x="2436" y="2195"/>
                    <a:pt x="2480" y="2213"/>
                    <a:pt x="2525" y="2231"/>
                  </a:cubicBezTo>
                  <a:lnTo>
                    <a:pt x="2534" y="2231"/>
                  </a:lnTo>
                  <a:cubicBezTo>
                    <a:pt x="2578" y="2195"/>
                    <a:pt x="2587" y="2132"/>
                    <a:pt x="2552" y="2088"/>
                  </a:cubicBezTo>
                  <a:cubicBezTo>
                    <a:pt x="2400" y="1901"/>
                    <a:pt x="2275" y="1686"/>
                    <a:pt x="2150" y="1472"/>
                  </a:cubicBezTo>
                  <a:cubicBezTo>
                    <a:pt x="1927" y="1089"/>
                    <a:pt x="1686" y="687"/>
                    <a:pt x="1312" y="420"/>
                  </a:cubicBezTo>
                  <a:cubicBezTo>
                    <a:pt x="919" y="143"/>
                    <a:pt x="437" y="5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2696750" y="3738850"/>
              <a:ext cx="16750" cy="17775"/>
            </a:xfrm>
            <a:custGeom>
              <a:rect b="b" l="l" r="r" t="t"/>
              <a:pathLst>
                <a:path extrusionOk="0" h="711" w="670">
                  <a:moveTo>
                    <a:pt x="555" y="0"/>
                  </a:moveTo>
                  <a:cubicBezTo>
                    <a:pt x="512" y="0"/>
                    <a:pt x="470" y="26"/>
                    <a:pt x="456" y="68"/>
                  </a:cubicBezTo>
                  <a:cubicBezTo>
                    <a:pt x="393" y="273"/>
                    <a:pt x="206" y="416"/>
                    <a:pt x="10" y="559"/>
                  </a:cubicBezTo>
                  <a:cubicBezTo>
                    <a:pt x="10" y="568"/>
                    <a:pt x="1" y="568"/>
                    <a:pt x="1" y="568"/>
                  </a:cubicBezTo>
                  <a:cubicBezTo>
                    <a:pt x="54" y="612"/>
                    <a:pt x="99" y="657"/>
                    <a:pt x="143" y="711"/>
                  </a:cubicBezTo>
                  <a:cubicBezTo>
                    <a:pt x="349" y="550"/>
                    <a:pt x="563" y="389"/>
                    <a:pt x="652" y="131"/>
                  </a:cubicBezTo>
                  <a:cubicBezTo>
                    <a:pt x="670" y="77"/>
                    <a:pt x="643" y="24"/>
                    <a:pt x="589" y="6"/>
                  </a:cubicBezTo>
                  <a:cubicBezTo>
                    <a:pt x="578" y="2"/>
                    <a:pt x="567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2842600" y="3697625"/>
              <a:ext cx="19000" cy="26000"/>
            </a:xfrm>
            <a:custGeom>
              <a:rect b="b" l="l" r="r" t="t"/>
              <a:pathLst>
                <a:path extrusionOk="0" h="1040" w="760">
                  <a:moveTo>
                    <a:pt x="653" y="0"/>
                  </a:moveTo>
                  <a:cubicBezTo>
                    <a:pt x="623" y="0"/>
                    <a:pt x="593" y="14"/>
                    <a:pt x="572" y="40"/>
                  </a:cubicBezTo>
                  <a:cubicBezTo>
                    <a:pt x="411" y="236"/>
                    <a:pt x="251" y="441"/>
                    <a:pt x="99" y="656"/>
                  </a:cubicBezTo>
                  <a:cubicBezTo>
                    <a:pt x="72" y="691"/>
                    <a:pt x="37" y="745"/>
                    <a:pt x="19" y="807"/>
                  </a:cubicBezTo>
                  <a:cubicBezTo>
                    <a:pt x="1" y="896"/>
                    <a:pt x="46" y="986"/>
                    <a:pt x="108" y="1021"/>
                  </a:cubicBezTo>
                  <a:cubicBezTo>
                    <a:pt x="126" y="1030"/>
                    <a:pt x="144" y="1039"/>
                    <a:pt x="162" y="1039"/>
                  </a:cubicBezTo>
                  <a:cubicBezTo>
                    <a:pt x="197" y="1039"/>
                    <a:pt x="233" y="1012"/>
                    <a:pt x="251" y="986"/>
                  </a:cubicBezTo>
                  <a:cubicBezTo>
                    <a:pt x="278" y="932"/>
                    <a:pt x="269" y="870"/>
                    <a:pt x="215" y="843"/>
                  </a:cubicBezTo>
                  <a:cubicBezTo>
                    <a:pt x="224" y="825"/>
                    <a:pt x="242" y="798"/>
                    <a:pt x="260" y="772"/>
                  </a:cubicBezTo>
                  <a:cubicBezTo>
                    <a:pt x="411" y="566"/>
                    <a:pt x="563" y="361"/>
                    <a:pt x="724" y="165"/>
                  </a:cubicBezTo>
                  <a:cubicBezTo>
                    <a:pt x="759" y="120"/>
                    <a:pt x="759" y="58"/>
                    <a:pt x="715" y="22"/>
                  </a:cubicBezTo>
                  <a:cubicBezTo>
                    <a:pt x="696" y="7"/>
                    <a:pt x="674" y="0"/>
                    <a:pt x="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2907300" y="3705375"/>
              <a:ext cx="13400" cy="25825"/>
            </a:xfrm>
            <a:custGeom>
              <a:rect b="b" l="l" r="r" t="t"/>
              <a:pathLst>
                <a:path extrusionOk="0" h="1033" w="536">
                  <a:moveTo>
                    <a:pt x="117" y="0"/>
                  </a:moveTo>
                  <a:cubicBezTo>
                    <a:pt x="98" y="0"/>
                    <a:pt x="79" y="5"/>
                    <a:pt x="63" y="16"/>
                  </a:cubicBezTo>
                  <a:cubicBezTo>
                    <a:pt x="9" y="51"/>
                    <a:pt x="0" y="114"/>
                    <a:pt x="36" y="158"/>
                  </a:cubicBezTo>
                  <a:cubicBezTo>
                    <a:pt x="125" y="301"/>
                    <a:pt x="232" y="453"/>
                    <a:pt x="286" y="613"/>
                  </a:cubicBezTo>
                  <a:cubicBezTo>
                    <a:pt x="321" y="720"/>
                    <a:pt x="339" y="827"/>
                    <a:pt x="330" y="934"/>
                  </a:cubicBezTo>
                  <a:cubicBezTo>
                    <a:pt x="330" y="988"/>
                    <a:pt x="375" y="1033"/>
                    <a:pt x="437" y="1033"/>
                  </a:cubicBezTo>
                  <a:cubicBezTo>
                    <a:pt x="491" y="1033"/>
                    <a:pt x="535" y="988"/>
                    <a:pt x="535" y="934"/>
                  </a:cubicBezTo>
                  <a:cubicBezTo>
                    <a:pt x="535" y="801"/>
                    <a:pt x="517" y="676"/>
                    <a:pt x="473" y="551"/>
                  </a:cubicBezTo>
                  <a:cubicBezTo>
                    <a:pt x="410" y="363"/>
                    <a:pt x="303" y="203"/>
                    <a:pt x="196" y="42"/>
                  </a:cubicBezTo>
                  <a:cubicBezTo>
                    <a:pt x="180" y="14"/>
                    <a:pt x="149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2801350" y="3820050"/>
              <a:ext cx="18750" cy="16425"/>
            </a:xfrm>
            <a:custGeom>
              <a:rect b="b" l="l" r="r" t="t"/>
              <a:pathLst>
                <a:path extrusionOk="0" h="657" w="750">
                  <a:moveTo>
                    <a:pt x="109" y="1"/>
                  </a:moveTo>
                  <a:cubicBezTo>
                    <a:pt x="89" y="1"/>
                    <a:pt x="69" y="8"/>
                    <a:pt x="54" y="23"/>
                  </a:cubicBezTo>
                  <a:cubicBezTo>
                    <a:pt x="9" y="59"/>
                    <a:pt x="1" y="121"/>
                    <a:pt x="36" y="166"/>
                  </a:cubicBezTo>
                  <a:cubicBezTo>
                    <a:pt x="161" y="317"/>
                    <a:pt x="286" y="469"/>
                    <a:pt x="429" y="603"/>
                  </a:cubicBezTo>
                  <a:cubicBezTo>
                    <a:pt x="536" y="629"/>
                    <a:pt x="643" y="638"/>
                    <a:pt x="750" y="656"/>
                  </a:cubicBezTo>
                  <a:cubicBezTo>
                    <a:pt x="554" y="460"/>
                    <a:pt x="366" y="255"/>
                    <a:pt x="188" y="41"/>
                  </a:cubicBezTo>
                  <a:cubicBezTo>
                    <a:pt x="167" y="15"/>
                    <a:pt x="137" y="1"/>
                    <a:pt x="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2727525" y="3044250"/>
              <a:ext cx="70050" cy="148350"/>
            </a:xfrm>
            <a:custGeom>
              <a:rect b="b" l="l" r="r" t="t"/>
              <a:pathLst>
                <a:path extrusionOk="0" h="5934" w="2802">
                  <a:moveTo>
                    <a:pt x="1276" y="1"/>
                  </a:moveTo>
                  <a:lnTo>
                    <a:pt x="964" y="37"/>
                  </a:lnTo>
                  <a:lnTo>
                    <a:pt x="1080" y="982"/>
                  </a:lnTo>
                  <a:cubicBezTo>
                    <a:pt x="438" y="1134"/>
                    <a:pt x="1" y="1758"/>
                    <a:pt x="81" y="2427"/>
                  </a:cubicBezTo>
                  <a:cubicBezTo>
                    <a:pt x="170" y="3105"/>
                    <a:pt x="741" y="3596"/>
                    <a:pt x="1410" y="3596"/>
                  </a:cubicBezTo>
                  <a:lnTo>
                    <a:pt x="1615" y="5255"/>
                  </a:lnTo>
                  <a:lnTo>
                    <a:pt x="1696" y="5933"/>
                  </a:lnTo>
                  <a:lnTo>
                    <a:pt x="2008" y="5889"/>
                  </a:lnTo>
                  <a:lnTo>
                    <a:pt x="1928" y="5220"/>
                  </a:lnTo>
                  <a:lnTo>
                    <a:pt x="1722" y="3560"/>
                  </a:lnTo>
                  <a:cubicBezTo>
                    <a:pt x="2365" y="3400"/>
                    <a:pt x="2802" y="2775"/>
                    <a:pt x="2722" y="2106"/>
                  </a:cubicBezTo>
                  <a:cubicBezTo>
                    <a:pt x="2632" y="1428"/>
                    <a:pt x="2061" y="938"/>
                    <a:pt x="1392" y="938"/>
                  </a:cubicBezTo>
                  <a:lnTo>
                    <a:pt x="12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2758975" y="3168025"/>
              <a:ext cx="8950" cy="13875"/>
            </a:xfrm>
            <a:custGeom>
              <a:rect b="b" l="l" r="r" t="t"/>
              <a:pathLst>
                <a:path extrusionOk="0" h="555" w="358">
                  <a:moveTo>
                    <a:pt x="1" y="1"/>
                  </a:moveTo>
                  <a:lnTo>
                    <a:pt x="72" y="554"/>
                  </a:lnTo>
                  <a:lnTo>
                    <a:pt x="357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2775700" y="3165150"/>
              <a:ext cx="8275" cy="13850"/>
            </a:xfrm>
            <a:custGeom>
              <a:rect b="b" l="l" r="r" t="t"/>
              <a:pathLst>
                <a:path extrusionOk="0" h="554" w="331">
                  <a:moveTo>
                    <a:pt x="268" y="0"/>
                  </a:moveTo>
                  <a:lnTo>
                    <a:pt x="1" y="384"/>
                  </a:lnTo>
                  <a:lnTo>
                    <a:pt x="331" y="553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2776825" y="3060750"/>
              <a:ext cx="50200" cy="104200"/>
            </a:xfrm>
            <a:custGeom>
              <a:rect b="b" l="l" r="r" t="t"/>
              <a:pathLst>
                <a:path extrusionOk="0" h="4168" w="2008">
                  <a:moveTo>
                    <a:pt x="848" y="1"/>
                  </a:moveTo>
                  <a:lnTo>
                    <a:pt x="848" y="1"/>
                  </a:lnTo>
                  <a:cubicBezTo>
                    <a:pt x="1214" y="394"/>
                    <a:pt x="1472" y="911"/>
                    <a:pt x="1535" y="1428"/>
                  </a:cubicBezTo>
                  <a:cubicBezTo>
                    <a:pt x="1660" y="2481"/>
                    <a:pt x="990" y="3444"/>
                    <a:pt x="0" y="3721"/>
                  </a:cubicBezTo>
                  <a:lnTo>
                    <a:pt x="553" y="4167"/>
                  </a:lnTo>
                  <a:cubicBezTo>
                    <a:pt x="1445" y="3721"/>
                    <a:pt x="2007" y="2749"/>
                    <a:pt x="1883" y="1696"/>
                  </a:cubicBezTo>
                  <a:cubicBezTo>
                    <a:pt x="1793" y="982"/>
                    <a:pt x="1401" y="385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2701425" y="3070800"/>
              <a:ext cx="60025" cy="98825"/>
            </a:xfrm>
            <a:custGeom>
              <a:rect b="b" l="l" r="r" t="t"/>
              <a:pathLst>
                <a:path extrusionOk="0" h="3953" w="2401">
                  <a:moveTo>
                    <a:pt x="679" y="0"/>
                  </a:moveTo>
                  <a:lnTo>
                    <a:pt x="679" y="0"/>
                  </a:lnTo>
                  <a:cubicBezTo>
                    <a:pt x="233" y="500"/>
                    <a:pt x="1" y="1178"/>
                    <a:pt x="90" y="1892"/>
                  </a:cubicBezTo>
                  <a:cubicBezTo>
                    <a:pt x="215" y="2927"/>
                    <a:pt x="991" y="3729"/>
                    <a:pt x="1955" y="3952"/>
                  </a:cubicBezTo>
                  <a:lnTo>
                    <a:pt x="2401" y="3390"/>
                  </a:lnTo>
                  <a:cubicBezTo>
                    <a:pt x="1375" y="3364"/>
                    <a:pt x="492" y="2596"/>
                    <a:pt x="358" y="1544"/>
                  </a:cubicBezTo>
                  <a:cubicBezTo>
                    <a:pt x="295" y="1026"/>
                    <a:pt x="420" y="464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2680925" y="410497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0"/>
                  </a:moveTo>
                  <a:lnTo>
                    <a:pt x="2052" y="660"/>
                  </a:lnTo>
                  <a:lnTo>
                    <a:pt x="1633" y="2275"/>
                  </a:lnTo>
                  <a:cubicBezTo>
                    <a:pt x="1573" y="2267"/>
                    <a:pt x="1514" y="2263"/>
                    <a:pt x="1456" y="2263"/>
                  </a:cubicBezTo>
                  <a:cubicBezTo>
                    <a:pt x="863" y="2263"/>
                    <a:pt x="324" y="2664"/>
                    <a:pt x="170" y="3265"/>
                  </a:cubicBezTo>
                  <a:cubicBezTo>
                    <a:pt x="0" y="3925"/>
                    <a:pt x="357" y="4594"/>
                    <a:pt x="973" y="4835"/>
                  </a:cubicBezTo>
                  <a:lnTo>
                    <a:pt x="741" y="5745"/>
                  </a:lnTo>
                  <a:lnTo>
                    <a:pt x="1044" y="5826"/>
                  </a:lnTo>
                  <a:lnTo>
                    <a:pt x="1276" y="4907"/>
                  </a:lnTo>
                  <a:cubicBezTo>
                    <a:pt x="1336" y="4915"/>
                    <a:pt x="1396" y="4919"/>
                    <a:pt x="1456" y="4919"/>
                  </a:cubicBezTo>
                  <a:cubicBezTo>
                    <a:pt x="2048" y="4919"/>
                    <a:pt x="2585" y="4525"/>
                    <a:pt x="2739" y="3925"/>
                  </a:cubicBezTo>
                  <a:cubicBezTo>
                    <a:pt x="2917" y="3265"/>
                    <a:pt x="2561" y="2596"/>
                    <a:pt x="1936" y="2355"/>
                  </a:cubicBezTo>
                  <a:lnTo>
                    <a:pt x="2355" y="732"/>
                  </a:lnTo>
                  <a:lnTo>
                    <a:pt x="2525" y="80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2739800" y="4120125"/>
              <a:ext cx="8950" cy="13625"/>
            </a:xfrm>
            <a:custGeom>
              <a:rect b="b" l="l" r="r" t="t"/>
              <a:pathLst>
                <a:path extrusionOk="0" h="545" w="358">
                  <a:moveTo>
                    <a:pt x="357" y="1"/>
                  </a:moveTo>
                  <a:lnTo>
                    <a:pt x="0" y="126"/>
                  </a:lnTo>
                  <a:lnTo>
                    <a:pt x="214" y="545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2722400" y="4114325"/>
              <a:ext cx="9850" cy="13425"/>
            </a:xfrm>
            <a:custGeom>
              <a:rect b="b" l="l" r="r" t="t"/>
              <a:pathLst>
                <a:path extrusionOk="0" h="537" w="394">
                  <a:moveTo>
                    <a:pt x="143" y="1"/>
                  </a:moveTo>
                  <a:lnTo>
                    <a:pt x="1" y="536"/>
                  </a:lnTo>
                  <a:lnTo>
                    <a:pt x="393" y="286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2656600" y="4125025"/>
              <a:ext cx="66950" cy="94150"/>
            </a:xfrm>
            <a:custGeom>
              <a:rect b="b" l="l" r="r" t="t"/>
              <a:pathLst>
                <a:path extrusionOk="0" h="3766" w="2678">
                  <a:moveTo>
                    <a:pt x="2320" y="1"/>
                  </a:moveTo>
                  <a:cubicBezTo>
                    <a:pt x="1330" y="90"/>
                    <a:pt x="447" y="786"/>
                    <a:pt x="179" y="1812"/>
                  </a:cubicBezTo>
                  <a:cubicBezTo>
                    <a:pt x="1" y="2508"/>
                    <a:pt x="144" y="3213"/>
                    <a:pt x="518" y="3766"/>
                  </a:cubicBezTo>
                  <a:cubicBezTo>
                    <a:pt x="322" y="3266"/>
                    <a:pt x="277" y="2695"/>
                    <a:pt x="411" y="2187"/>
                  </a:cubicBezTo>
                  <a:cubicBezTo>
                    <a:pt x="650" y="1240"/>
                    <a:pt x="1504" y="612"/>
                    <a:pt x="2441" y="612"/>
                  </a:cubicBezTo>
                  <a:cubicBezTo>
                    <a:pt x="2519" y="612"/>
                    <a:pt x="2598" y="617"/>
                    <a:pt x="2677" y="625"/>
                  </a:cubicBezTo>
                  <a:lnTo>
                    <a:pt x="23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2738450" y="4135525"/>
              <a:ext cx="46425" cy="103725"/>
            </a:xfrm>
            <a:custGeom>
              <a:rect b="b" l="l" r="r" t="t"/>
              <a:pathLst>
                <a:path extrusionOk="0" h="4149" w="1857">
                  <a:moveTo>
                    <a:pt x="616" y="0"/>
                  </a:moveTo>
                  <a:lnTo>
                    <a:pt x="1" y="357"/>
                  </a:lnTo>
                  <a:cubicBezTo>
                    <a:pt x="946" y="759"/>
                    <a:pt x="1482" y="1802"/>
                    <a:pt x="1214" y="2819"/>
                  </a:cubicBezTo>
                  <a:cubicBezTo>
                    <a:pt x="1089" y="3328"/>
                    <a:pt x="768" y="3801"/>
                    <a:pt x="358" y="4149"/>
                  </a:cubicBezTo>
                  <a:cubicBezTo>
                    <a:pt x="955" y="3836"/>
                    <a:pt x="1419" y="3292"/>
                    <a:pt x="1598" y="2596"/>
                  </a:cubicBezTo>
                  <a:cubicBezTo>
                    <a:pt x="1856" y="1579"/>
                    <a:pt x="1437" y="553"/>
                    <a:pt x="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3128750" y="4038500"/>
              <a:ext cx="101050" cy="118900"/>
            </a:xfrm>
            <a:custGeom>
              <a:rect b="b" l="l" r="r" t="t"/>
              <a:pathLst>
                <a:path extrusionOk="0" h="4756" w="4042">
                  <a:moveTo>
                    <a:pt x="233" y="1"/>
                  </a:moveTo>
                  <a:lnTo>
                    <a:pt x="1" y="197"/>
                  </a:lnTo>
                  <a:lnTo>
                    <a:pt x="429" y="723"/>
                  </a:lnTo>
                  <a:lnTo>
                    <a:pt x="1508" y="2008"/>
                  </a:lnTo>
                  <a:cubicBezTo>
                    <a:pt x="1053" y="2490"/>
                    <a:pt x="1018" y="3248"/>
                    <a:pt x="1455" y="3765"/>
                  </a:cubicBezTo>
                  <a:cubicBezTo>
                    <a:pt x="1718" y="4083"/>
                    <a:pt x="2096" y="4244"/>
                    <a:pt x="2475" y="4244"/>
                  </a:cubicBezTo>
                  <a:cubicBezTo>
                    <a:pt x="2725" y="4244"/>
                    <a:pt x="2975" y="4175"/>
                    <a:pt x="3194" y="4033"/>
                  </a:cubicBezTo>
                  <a:lnTo>
                    <a:pt x="3810" y="4756"/>
                  </a:lnTo>
                  <a:lnTo>
                    <a:pt x="4042" y="4559"/>
                  </a:lnTo>
                  <a:lnTo>
                    <a:pt x="3435" y="3828"/>
                  </a:lnTo>
                  <a:cubicBezTo>
                    <a:pt x="3890" y="3346"/>
                    <a:pt x="3926" y="2588"/>
                    <a:pt x="3489" y="2061"/>
                  </a:cubicBezTo>
                  <a:cubicBezTo>
                    <a:pt x="3226" y="1750"/>
                    <a:pt x="2850" y="1591"/>
                    <a:pt x="2472" y="1591"/>
                  </a:cubicBezTo>
                  <a:cubicBezTo>
                    <a:pt x="2221" y="1591"/>
                    <a:pt x="1970" y="1661"/>
                    <a:pt x="1749" y="1803"/>
                  </a:cubicBezTo>
                  <a:lnTo>
                    <a:pt x="670" y="518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3145475" y="4042525"/>
              <a:ext cx="11625" cy="10725"/>
            </a:xfrm>
            <a:custGeom>
              <a:rect b="b" l="l" r="r" t="t"/>
              <a:pathLst>
                <a:path extrusionOk="0" h="429" w="465">
                  <a:moveTo>
                    <a:pt x="108" y="0"/>
                  </a:moveTo>
                  <a:lnTo>
                    <a:pt x="1" y="357"/>
                  </a:lnTo>
                  <a:lnTo>
                    <a:pt x="465" y="42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3130100" y="4056575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75" y="0"/>
                  </a:moveTo>
                  <a:lnTo>
                    <a:pt x="0" y="36"/>
                  </a:lnTo>
                  <a:lnTo>
                    <a:pt x="357" y="464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3119600" y="4073075"/>
              <a:ext cx="62925" cy="91250"/>
            </a:xfrm>
            <a:custGeom>
              <a:rect b="b" l="l" r="r" t="t"/>
              <a:pathLst>
                <a:path extrusionOk="0" h="3650" w="2517">
                  <a:moveTo>
                    <a:pt x="509" y="0"/>
                  </a:moveTo>
                  <a:lnTo>
                    <a:pt x="509" y="0"/>
                  </a:lnTo>
                  <a:cubicBezTo>
                    <a:pt x="1" y="857"/>
                    <a:pt x="54" y="1981"/>
                    <a:pt x="732" y="2793"/>
                  </a:cubicBezTo>
                  <a:cubicBezTo>
                    <a:pt x="1187" y="3337"/>
                    <a:pt x="1848" y="3631"/>
                    <a:pt x="2517" y="3649"/>
                  </a:cubicBezTo>
                  <a:cubicBezTo>
                    <a:pt x="1990" y="3515"/>
                    <a:pt x="1509" y="3230"/>
                    <a:pt x="1170" y="2828"/>
                  </a:cubicBezTo>
                  <a:cubicBezTo>
                    <a:pt x="492" y="2017"/>
                    <a:pt x="527" y="839"/>
                    <a:pt x="1214" y="72"/>
                  </a:cubicBezTo>
                  <a:lnTo>
                    <a:pt x="5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3161975" y="4043450"/>
              <a:ext cx="84550" cy="69350"/>
            </a:xfrm>
            <a:custGeom>
              <a:rect b="b" l="l" r="r" t="t"/>
              <a:pathLst>
                <a:path extrusionOk="0" h="2774" w="3382">
                  <a:moveTo>
                    <a:pt x="891" y="0"/>
                  </a:moveTo>
                  <a:cubicBezTo>
                    <a:pt x="612" y="0"/>
                    <a:pt x="332" y="47"/>
                    <a:pt x="63" y="142"/>
                  </a:cubicBezTo>
                  <a:lnTo>
                    <a:pt x="1" y="855"/>
                  </a:lnTo>
                  <a:cubicBezTo>
                    <a:pt x="337" y="653"/>
                    <a:pt x="714" y="554"/>
                    <a:pt x="1091" y="554"/>
                  </a:cubicBezTo>
                  <a:cubicBezTo>
                    <a:pt x="1695" y="554"/>
                    <a:pt x="2295" y="810"/>
                    <a:pt x="2713" y="1310"/>
                  </a:cubicBezTo>
                  <a:cubicBezTo>
                    <a:pt x="3043" y="1703"/>
                    <a:pt x="3248" y="2238"/>
                    <a:pt x="3284" y="2773"/>
                  </a:cubicBezTo>
                  <a:cubicBezTo>
                    <a:pt x="3382" y="2113"/>
                    <a:pt x="3212" y="1417"/>
                    <a:pt x="2749" y="864"/>
                  </a:cubicBezTo>
                  <a:cubicBezTo>
                    <a:pt x="2271" y="291"/>
                    <a:pt x="1585" y="0"/>
                    <a:pt x="8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2305350" y="3329725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1"/>
                  </a:moveTo>
                  <a:lnTo>
                    <a:pt x="0" y="259"/>
                  </a:lnTo>
                  <a:lnTo>
                    <a:pt x="794" y="777"/>
                  </a:lnTo>
                  <a:cubicBezTo>
                    <a:pt x="509" y="1375"/>
                    <a:pt x="696" y="2106"/>
                    <a:pt x="1267" y="2472"/>
                  </a:cubicBezTo>
                  <a:cubicBezTo>
                    <a:pt x="1490" y="2618"/>
                    <a:pt x="1741" y="2689"/>
                    <a:pt x="1989" y="2689"/>
                  </a:cubicBezTo>
                  <a:cubicBezTo>
                    <a:pt x="2375" y="2689"/>
                    <a:pt x="2755" y="2519"/>
                    <a:pt x="3015" y="2204"/>
                  </a:cubicBezTo>
                  <a:lnTo>
                    <a:pt x="4416" y="3114"/>
                  </a:lnTo>
                  <a:lnTo>
                    <a:pt x="4987" y="3480"/>
                  </a:lnTo>
                  <a:lnTo>
                    <a:pt x="5157" y="3221"/>
                  </a:lnTo>
                  <a:lnTo>
                    <a:pt x="4586" y="2855"/>
                  </a:lnTo>
                  <a:lnTo>
                    <a:pt x="3185" y="1945"/>
                  </a:lnTo>
                  <a:cubicBezTo>
                    <a:pt x="3470" y="1348"/>
                    <a:pt x="3283" y="616"/>
                    <a:pt x="2712" y="242"/>
                  </a:cubicBezTo>
                  <a:cubicBezTo>
                    <a:pt x="2490" y="99"/>
                    <a:pt x="2241" y="31"/>
                    <a:pt x="1994" y="31"/>
                  </a:cubicBezTo>
                  <a:cubicBezTo>
                    <a:pt x="1606" y="31"/>
                    <a:pt x="1225" y="199"/>
                    <a:pt x="964" y="509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2404375" y="34075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55" y="0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2417075" y="338972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1" y="0"/>
                  </a:moveTo>
                  <a:lnTo>
                    <a:pt x="117" y="455"/>
                  </a:lnTo>
                  <a:lnTo>
                    <a:pt x="465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2347050" y="3308525"/>
              <a:ext cx="80975" cy="78100"/>
            </a:xfrm>
            <a:custGeom>
              <a:rect b="b" l="l" r="r" t="t"/>
              <a:pathLst>
                <a:path extrusionOk="0" h="3124" w="3239">
                  <a:moveTo>
                    <a:pt x="660" y="0"/>
                  </a:moveTo>
                  <a:cubicBezTo>
                    <a:pt x="437" y="0"/>
                    <a:pt x="215" y="31"/>
                    <a:pt x="0" y="90"/>
                  </a:cubicBezTo>
                  <a:cubicBezTo>
                    <a:pt x="45" y="88"/>
                    <a:pt x="90" y="87"/>
                    <a:pt x="135" y="87"/>
                  </a:cubicBezTo>
                  <a:cubicBezTo>
                    <a:pt x="629" y="87"/>
                    <a:pt x="1134" y="221"/>
                    <a:pt x="1535" y="474"/>
                  </a:cubicBezTo>
                  <a:cubicBezTo>
                    <a:pt x="2427" y="1054"/>
                    <a:pt x="2730" y="2187"/>
                    <a:pt x="2302" y="3124"/>
                  </a:cubicBezTo>
                  <a:lnTo>
                    <a:pt x="3007" y="2990"/>
                  </a:lnTo>
                  <a:cubicBezTo>
                    <a:pt x="3239" y="2017"/>
                    <a:pt x="2855" y="956"/>
                    <a:pt x="1963" y="385"/>
                  </a:cubicBezTo>
                  <a:cubicBezTo>
                    <a:pt x="1559" y="123"/>
                    <a:pt x="1107" y="0"/>
                    <a:pt x="6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2303550" y="3378125"/>
              <a:ext cx="96375" cy="51425"/>
            </a:xfrm>
            <a:custGeom>
              <a:rect b="b" l="l" r="r" t="t"/>
              <a:pathLst>
                <a:path extrusionOk="0" h="2057" w="3855">
                  <a:moveTo>
                    <a:pt x="1" y="1"/>
                  </a:moveTo>
                  <a:lnTo>
                    <a:pt x="1" y="1"/>
                  </a:lnTo>
                  <a:cubicBezTo>
                    <a:pt x="99" y="661"/>
                    <a:pt x="474" y="1276"/>
                    <a:pt x="1080" y="1669"/>
                  </a:cubicBezTo>
                  <a:cubicBezTo>
                    <a:pt x="1483" y="1931"/>
                    <a:pt x="1934" y="2056"/>
                    <a:pt x="2381" y="2056"/>
                  </a:cubicBezTo>
                  <a:cubicBezTo>
                    <a:pt x="2906" y="2056"/>
                    <a:pt x="3426" y="1884"/>
                    <a:pt x="3855" y="1562"/>
                  </a:cubicBezTo>
                  <a:lnTo>
                    <a:pt x="3703" y="857"/>
                  </a:lnTo>
                  <a:cubicBezTo>
                    <a:pt x="3294" y="1325"/>
                    <a:pt x="2713" y="1576"/>
                    <a:pt x="2121" y="1576"/>
                  </a:cubicBezTo>
                  <a:cubicBezTo>
                    <a:pt x="1731" y="1576"/>
                    <a:pt x="1336" y="1467"/>
                    <a:pt x="982" y="1241"/>
                  </a:cubicBezTo>
                  <a:cubicBezTo>
                    <a:pt x="545" y="955"/>
                    <a:pt x="197" y="50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3342625" y="3635875"/>
              <a:ext cx="148800" cy="66400"/>
            </a:xfrm>
            <a:custGeom>
              <a:rect b="b" l="l" r="r" t="t"/>
              <a:pathLst>
                <a:path extrusionOk="0" h="2656" w="5952">
                  <a:moveTo>
                    <a:pt x="3670" y="0"/>
                  </a:moveTo>
                  <a:cubicBezTo>
                    <a:pt x="3029" y="0"/>
                    <a:pt x="2485" y="468"/>
                    <a:pt x="2374" y="1092"/>
                  </a:cubicBezTo>
                  <a:lnTo>
                    <a:pt x="697" y="985"/>
                  </a:lnTo>
                  <a:lnTo>
                    <a:pt x="19" y="949"/>
                  </a:lnTo>
                  <a:lnTo>
                    <a:pt x="1" y="1261"/>
                  </a:lnTo>
                  <a:lnTo>
                    <a:pt x="679" y="1297"/>
                  </a:lnTo>
                  <a:lnTo>
                    <a:pt x="2347" y="1404"/>
                  </a:lnTo>
                  <a:cubicBezTo>
                    <a:pt x="2392" y="2064"/>
                    <a:pt x="2918" y="2617"/>
                    <a:pt x="3596" y="2653"/>
                  </a:cubicBezTo>
                  <a:cubicBezTo>
                    <a:pt x="3626" y="2655"/>
                    <a:pt x="3655" y="2656"/>
                    <a:pt x="3685" y="2656"/>
                  </a:cubicBezTo>
                  <a:cubicBezTo>
                    <a:pt x="4325" y="2656"/>
                    <a:pt x="4868" y="2196"/>
                    <a:pt x="4979" y="1573"/>
                  </a:cubicBezTo>
                  <a:lnTo>
                    <a:pt x="5925" y="1627"/>
                  </a:lnTo>
                  <a:lnTo>
                    <a:pt x="5951" y="1315"/>
                  </a:lnTo>
                  <a:lnTo>
                    <a:pt x="5006" y="1261"/>
                  </a:lnTo>
                  <a:cubicBezTo>
                    <a:pt x="4970" y="592"/>
                    <a:pt x="4435" y="48"/>
                    <a:pt x="3757" y="3"/>
                  </a:cubicBezTo>
                  <a:cubicBezTo>
                    <a:pt x="3728" y="1"/>
                    <a:pt x="3699" y="0"/>
                    <a:pt x="36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3355350" y="365245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0" y="0"/>
                  </a:moveTo>
                  <a:lnTo>
                    <a:pt x="188" y="322"/>
                  </a:lnTo>
                  <a:lnTo>
                    <a:pt x="55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3353800" y="3668275"/>
              <a:ext cx="14075" cy="8500"/>
            </a:xfrm>
            <a:custGeom>
              <a:rect b="b" l="l" r="r" t="t"/>
              <a:pathLst>
                <a:path extrusionOk="0" h="340" w="563">
                  <a:moveTo>
                    <a:pt x="232" y="1"/>
                  </a:moveTo>
                  <a:lnTo>
                    <a:pt x="0" y="304"/>
                  </a:lnTo>
                  <a:lnTo>
                    <a:pt x="562" y="3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3366500" y="3673400"/>
              <a:ext cx="100825" cy="55675"/>
            </a:xfrm>
            <a:custGeom>
              <a:rect b="b" l="l" r="r" t="t"/>
              <a:pathLst>
                <a:path extrusionOk="0" h="2227" w="4033">
                  <a:moveTo>
                    <a:pt x="545" y="1"/>
                  </a:moveTo>
                  <a:lnTo>
                    <a:pt x="1" y="465"/>
                  </a:lnTo>
                  <a:cubicBezTo>
                    <a:pt x="277" y="1419"/>
                    <a:pt x="1125" y="2160"/>
                    <a:pt x="2177" y="2222"/>
                  </a:cubicBezTo>
                  <a:cubicBezTo>
                    <a:pt x="2228" y="2225"/>
                    <a:pt x="2279" y="2227"/>
                    <a:pt x="2329" y="2227"/>
                  </a:cubicBezTo>
                  <a:cubicBezTo>
                    <a:pt x="2992" y="2227"/>
                    <a:pt x="3593" y="1958"/>
                    <a:pt x="4033" y="1526"/>
                  </a:cubicBezTo>
                  <a:lnTo>
                    <a:pt x="4033" y="1526"/>
                  </a:lnTo>
                  <a:cubicBezTo>
                    <a:pt x="3620" y="1777"/>
                    <a:pt x="3134" y="1933"/>
                    <a:pt x="2661" y="1933"/>
                  </a:cubicBezTo>
                  <a:cubicBezTo>
                    <a:pt x="2612" y="1933"/>
                    <a:pt x="2564" y="1931"/>
                    <a:pt x="2516" y="1928"/>
                  </a:cubicBezTo>
                  <a:cubicBezTo>
                    <a:pt x="1455" y="1865"/>
                    <a:pt x="625" y="1027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3369400" y="3607950"/>
              <a:ext cx="103050" cy="49875"/>
            </a:xfrm>
            <a:custGeom>
              <a:rect b="b" l="l" r="r" t="t"/>
              <a:pathLst>
                <a:path extrusionOk="0" h="1995" w="4122">
                  <a:moveTo>
                    <a:pt x="2217" y="1"/>
                  </a:moveTo>
                  <a:cubicBezTo>
                    <a:pt x="1234" y="1"/>
                    <a:pt x="374" y="592"/>
                    <a:pt x="0" y="1459"/>
                  </a:cubicBezTo>
                  <a:lnTo>
                    <a:pt x="464" y="1995"/>
                  </a:lnTo>
                  <a:cubicBezTo>
                    <a:pt x="678" y="1036"/>
                    <a:pt x="1533" y="331"/>
                    <a:pt x="2532" y="331"/>
                  </a:cubicBezTo>
                  <a:cubicBezTo>
                    <a:pt x="2574" y="331"/>
                    <a:pt x="2617" y="333"/>
                    <a:pt x="2659" y="335"/>
                  </a:cubicBezTo>
                  <a:cubicBezTo>
                    <a:pt x="3176" y="371"/>
                    <a:pt x="3703" y="594"/>
                    <a:pt x="4122" y="933"/>
                  </a:cubicBezTo>
                  <a:cubicBezTo>
                    <a:pt x="3712" y="407"/>
                    <a:pt x="3087" y="50"/>
                    <a:pt x="2365" y="5"/>
                  </a:cubicBezTo>
                  <a:cubicBezTo>
                    <a:pt x="2315" y="2"/>
                    <a:pt x="2266" y="1"/>
                    <a:pt x="2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2287275" y="3820825"/>
              <a:ext cx="128725" cy="87450"/>
            </a:xfrm>
            <a:custGeom>
              <a:rect b="b" l="l" r="r" t="t"/>
              <a:pathLst>
                <a:path extrusionOk="0" h="3498" w="5149">
                  <a:moveTo>
                    <a:pt x="4979" y="1"/>
                  </a:moveTo>
                  <a:lnTo>
                    <a:pt x="4416" y="375"/>
                  </a:lnTo>
                  <a:lnTo>
                    <a:pt x="3007" y="1285"/>
                  </a:lnTo>
                  <a:cubicBezTo>
                    <a:pt x="2745" y="975"/>
                    <a:pt x="2367" y="807"/>
                    <a:pt x="1983" y="807"/>
                  </a:cubicBezTo>
                  <a:cubicBezTo>
                    <a:pt x="1738" y="807"/>
                    <a:pt x="1490" y="875"/>
                    <a:pt x="1267" y="1018"/>
                  </a:cubicBezTo>
                  <a:cubicBezTo>
                    <a:pt x="696" y="1392"/>
                    <a:pt x="500" y="2124"/>
                    <a:pt x="795" y="2722"/>
                  </a:cubicBezTo>
                  <a:lnTo>
                    <a:pt x="1" y="3239"/>
                  </a:lnTo>
                  <a:lnTo>
                    <a:pt x="170" y="3498"/>
                  </a:lnTo>
                  <a:lnTo>
                    <a:pt x="964" y="2980"/>
                  </a:lnTo>
                  <a:cubicBezTo>
                    <a:pt x="1226" y="3291"/>
                    <a:pt x="1607" y="3458"/>
                    <a:pt x="1994" y="3458"/>
                  </a:cubicBezTo>
                  <a:cubicBezTo>
                    <a:pt x="2241" y="3458"/>
                    <a:pt x="2490" y="3390"/>
                    <a:pt x="2713" y="3248"/>
                  </a:cubicBezTo>
                  <a:cubicBezTo>
                    <a:pt x="3284" y="2873"/>
                    <a:pt x="3471" y="2142"/>
                    <a:pt x="3176" y="1544"/>
                  </a:cubicBezTo>
                  <a:lnTo>
                    <a:pt x="4586" y="634"/>
                  </a:lnTo>
                  <a:lnTo>
                    <a:pt x="5148" y="268"/>
                  </a:lnTo>
                  <a:lnTo>
                    <a:pt x="49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2398800" y="3836675"/>
              <a:ext cx="11600" cy="11400"/>
            </a:xfrm>
            <a:custGeom>
              <a:rect b="b" l="l" r="r" t="t"/>
              <a:pathLst>
                <a:path extrusionOk="0" h="456" w="464">
                  <a:moveTo>
                    <a:pt x="125" y="0"/>
                  </a:moveTo>
                  <a:lnTo>
                    <a:pt x="0" y="455"/>
                  </a:lnTo>
                  <a:lnTo>
                    <a:pt x="464" y="15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2386075" y="3820600"/>
              <a:ext cx="11625" cy="9625"/>
            </a:xfrm>
            <a:custGeom>
              <a:rect b="b" l="l" r="r" t="t"/>
              <a:pathLst>
                <a:path extrusionOk="0" h="385" w="465">
                  <a:moveTo>
                    <a:pt x="464" y="1"/>
                  </a:moveTo>
                  <a:lnTo>
                    <a:pt x="1" y="304"/>
                  </a:lnTo>
                  <a:lnTo>
                    <a:pt x="464" y="384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2285275" y="3808275"/>
              <a:ext cx="96825" cy="51375"/>
            </a:xfrm>
            <a:custGeom>
              <a:rect b="b" l="l" r="r" t="t"/>
              <a:pathLst>
                <a:path extrusionOk="0" h="2055" w="3873">
                  <a:moveTo>
                    <a:pt x="2386" y="1"/>
                  </a:moveTo>
                  <a:cubicBezTo>
                    <a:pt x="1937" y="1"/>
                    <a:pt x="1483" y="126"/>
                    <a:pt x="1080" y="387"/>
                  </a:cubicBezTo>
                  <a:cubicBezTo>
                    <a:pt x="473" y="779"/>
                    <a:pt x="98" y="1395"/>
                    <a:pt x="0" y="2055"/>
                  </a:cubicBezTo>
                  <a:cubicBezTo>
                    <a:pt x="197" y="1555"/>
                    <a:pt x="544" y="1109"/>
                    <a:pt x="982" y="824"/>
                  </a:cubicBezTo>
                  <a:cubicBezTo>
                    <a:pt x="1338" y="592"/>
                    <a:pt x="1737" y="482"/>
                    <a:pt x="2130" y="482"/>
                  </a:cubicBezTo>
                  <a:cubicBezTo>
                    <a:pt x="2723" y="482"/>
                    <a:pt x="3304" y="732"/>
                    <a:pt x="3711" y="1199"/>
                  </a:cubicBezTo>
                  <a:lnTo>
                    <a:pt x="3872" y="512"/>
                  </a:lnTo>
                  <a:cubicBezTo>
                    <a:pt x="3446" y="177"/>
                    <a:pt x="2919" y="1"/>
                    <a:pt x="2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2328975" y="3851375"/>
              <a:ext cx="80775" cy="77975"/>
            </a:xfrm>
            <a:custGeom>
              <a:rect b="b" l="l" r="r" t="t"/>
              <a:pathLst>
                <a:path extrusionOk="0" h="3119" w="3231">
                  <a:moveTo>
                    <a:pt x="2302" y="1"/>
                  </a:moveTo>
                  <a:cubicBezTo>
                    <a:pt x="2731" y="929"/>
                    <a:pt x="2418" y="2062"/>
                    <a:pt x="1535" y="2642"/>
                  </a:cubicBezTo>
                  <a:cubicBezTo>
                    <a:pt x="1124" y="2902"/>
                    <a:pt x="602" y="3036"/>
                    <a:pt x="96" y="3036"/>
                  </a:cubicBezTo>
                  <a:cubicBezTo>
                    <a:pt x="64" y="3036"/>
                    <a:pt x="32" y="3035"/>
                    <a:pt x="1" y="3034"/>
                  </a:cubicBezTo>
                  <a:lnTo>
                    <a:pt x="1" y="3034"/>
                  </a:lnTo>
                  <a:cubicBezTo>
                    <a:pt x="210" y="3089"/>
                    <a:pt x="427" y="3118"/>
                    <a:pt x="646" y="3118"/>
                  </a:cubicBezTo>
                  <a:cubicBezTo>
                    <a:pt x="1097" y="3118"/>
                    <a:pt x="1555" y="2995"/>
                    <a:pt x="1963" y="2731"/>
                  </a:cubicBezTo>
                  <a:cubicBezTo>
                    <a:pt x="2847" y="2160"/>
                    <a:pt x="3230" y="1116"/>
                    <a:pt x="2998" y="153"/>
                  </a:cubicBezTo>
                  <a:lnTo>
                    <a:pt x="23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3175600" y="3161125"/>
              <a:ext cx="95700" cy="123350"/>
            </a:xfrm>
            <a:custGeom>
              <a:rect b="b" l="l" r="r" t="t"/>
              <a:pathLst>
                <a:path extrusionOk="0" h="4934" w="3828">
                  <a:moveTo>
                    <a:pt x="3577" y="0"/>
                  </a:moveTo>
                  <a:lnTo>
                    <a:pt x="3006" y="759"/>
                  </a:lnTo>
                  <a:cubicBezTo>
                    <a:pt x="2799" y="636"/>
                    <a:pt x="2569" y="576"/>
                    <a:pt x="2339" y="576"/>
                  </a:cubicBezTo>
                  <a:cubicBezTo>
                    <a:pt x="1936" y="576"/>
                    <a:pt x="1537" y="760"/>
                    <a:pt x="1276" y="1107"/>
                  </a:cubicBezTo>
                  <a:cubicBezTo>
                    <a:pt x="865" y="1651"/>
                    <a:pt x="937" y="2400"/>
                    <a:pt x="1419" y="2864"/>
                  </a:cubicBezTo>
                  <a:lnTo>
                    <a:pt x="410" y="4202"/>
                  </a:lnTo>
                  <a:lnTo>
                    <a:pt x="0" y="4737"/>
                  </a:lnTo>
                  <a:lnTo>
                    <a:pt x="250" y="4934"/>
                  </a:lnTo>
                  <a:lnTo>
                    <a:pt x="660" y="4390"/>
                  </a:lnTo>
                  <a:lnTo>
                    <a:pt x="1668" y="3051"/>
                  </a:lnTo>
                  <a:cubicBezTo>
                    <a:pt x="1875" y="3174"/>
                    <a:pt x="2106" y="3234"/>
                    <a:pt x="2336" y="3234"/>
                  </a:cubicBezTo>
                  <a:cubicBezTo>
                    <a:pt x="2738" y="3234"/>
                    <a:pt x="3138" y="3050"/>
                    <a:pt x="3399" y="2704"/>
                  </a:cubicBezTo>
                  <a:cubicBezTo>
                    <a:pt x="3809" y="2159"/>
                    <a:pt x="3738" y="1410"/>
                    <a:pt x="3256" y="946"/>
                  </a:cubicBezTo>
                  <a:lnTo>
                    <a:pt x="3827" y="188"/>
                  </a:lnTo>
                  <a:lnTo>
                    <a:pt x="3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3192100" y="3268625"/>
              <a:ext cx="11400" cy="11175"/>
            </a:xfrm>
            <a:custGeom>
              <a:rect b="b" l="l" r="r" t="t"/>
              <a:pathLst>
                <a:path extrusionOk="0" h="447" w="456">
                  <a:moveTo>
                    <a:pt x="455" y="0"/>
                  </a:moveTo>
                  <a:lnTo>
                    <a:pt x="0" y="90"/>
                  </a:lnTo>
                  <a:lnTo>
                    <a:pt x="116" y="446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3176475" y="3254575"/>
              <a:ext cx="9400" cy="11625"/>
            </a:xfrm>
            <a:custGeom>
              <a:rect b="b" l="l" r="r" t="t"/>
              <a:pathLst>
                <a:path extrusionOk="0" h="465" w="376">
                  <a:moveTo>
                    <a:pt x="331" y="0"/>
                  </a:moveTo>
                  <a:lnTo>
                    <a:pt x="1" y="437"/>
                  </a:lnTo>
                  <a:lnTo>
                    <a:pt x="375" y="464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3163775" y="3156225"/>
              <a:ext cx="59575" cy="93900"/>
            </a:xfrm>
            <a:custGeom>
              <a:rect b="b" l="l" r="r" t="t"/>
              <a:pathLst>
                <a:path extrusionOk="0" h="3756" w="2383">
                  <a:moveTo>
                    <a:pt x="2382" y="0"/>
                  </a:moveTo>
                  <a:lnTo>
                    <a:pt x="2382" y="0"/>
                  </a:lnTo>
                  <a:cubicBezTo>
                    <a:pt x="1713" y="54"/>
                    <a:pt x="1080" y="375"/>
                    <a:pt x="643" y="955"/>
                  </a:cubicBezTo>
                  <a:cubicBezTo>
                    <a:pt x="0" y="1793"/>
                    <a:pt x="9" y="2917"/>
                    <a:pt x="562" y="3756"/>
                  </a:cubicBezTo>
                  <a:lnTo>
                    <a:pt x="1267" y="3649"/>
                  </a:lnTo>
                  <a:cubicBezTo>
                    <a:pt x="536" y="2908"/>
                    <a:pt x="437" y="1740"/>
                    <a:pt x="1080" y="892"/>
                  </a:cubicBezTo>
                  <a:cubicBezTo>
                    <a:pt x="1392" y="473"/>
                    <a:pt x="1865" y="161"/>
                    <a:pt x="2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3207700" y="3204625"/>
              <a:ext cx="83000" cy="72425"/>
            </a:xfrm>
            <a:custGeom>
              <a:rect b="b" l="l" r="r" t="t"/>
              <a:pathLst>
                <a:path extrusionOk="0" h="2897" w="3320">
                  <a:moveTo>
                    <a:pt x="3186" y="0"/>
                  </a:moveTo>
                  <a:cubicBezTo>
                    <a:pt x="3177" y="535"/>
                    <a:pt x="3007" y="1079"/>
                    <a:pt x="2686" y="1499"/>
                  </a:cubicBezTo>
                  <a:cubicBezTo>
                    <a:pt x="2275" y="2048"/>
                    <a:pt x="1647" y="2335"/>
                    <a:pt x="1010" y="2335"/>
                  </a:cubicBezTo>
                  <a:cubicBezTo>
                    <a:pt x="665" y="2335"/>
                    <a:pt x="317" y="2251"/>
                    <a:pt x="1" y="2079"/>
                  </a:cubicBezTo>
                  <a:lnTo>
                    <a:pt x="1" y="2079"/>
                  </a:lnTo>
                  <a:lnTo>
                    <a:pt x="108" y="2792"/>
                  </a:lnTo>
                  <a:cubicBezTo>
                    <a:pt x="340" y="2862"/>
                    <a:pt x="578" y="2897"/>
                    <a:pt x="816" y="2897"/>
                  </a:cubicBezTo>
                  <a:cubicBezTo>
                    <a:pt x="1548" y="2897"/>
                    <a:pt x="2270" y="2569"/>
                    <a:pt x="2748" y="1936"/>
                  </a:cubicBezTo>
                  <a:cubicBezTo>
                    <a:pt x="3186" y="1365"/>
                    <a:pt x="3319" y="660"/>
                    <a:pt x="3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3" name="Google Shape;623;p3"/>
          <p:cNvSpPr txBox="1"/>
          <p:nvPr>
            <p:ph type="title"/>
          </p:nvPr>
        </p:nvSpPr>
        <p:spPr>
          <a:xfrm>
            <a:off x="720000" y="2150850"/>
            <a:ext cx="38241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24" name="Google Shape;624;p3"/>
          <p:cNvSpPr txBox="1"/>
          <p:nvPr>
            <p:ph hasCustomPrompt="1" idx="2" type="title"/>
          </p:nvPr>
        </p:nvSpPr>
        <p:spPr>
          <a:xfrm>
            <a:off x="720000" y="1337825"/>
            <a:ext cx="38241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25" name="Google Shape;625;p3"/>
          <p:cNvSpPr txBox="1"/>
          <p:nvPr>
            <p:ph idx="1" type="subTitle"/>
          </p:nvPr>
        </p:nvSpPr>
        <p:spPr>
          <a:xfrm>
            <a:off x="720000" y="2903575"/>
            <a:ext cx="38241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4">
    <p:spTree>
      <p:nvGrpSpPr>
        <p:cNvPr id="5193" name="Shape 5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94" name="Google Shape;5194;p21"/>
          <p:cNvGrpSpPr/>
          <p:nvPr/>
        </p:nvGrpSpPr>
        <p:grpSpPr>
          <a:xfrm>
            <a:off x="1650215" y="-427776"/>
            <a:ext cx="5843605" cy="5999119"/>
            <a:chOff x="3769050" y="1593700"/>
            <a:chExt cx="1223100" cy="1255650"/>
          </a:xfrm>
        </p:grpSpPr>
        <p:sp>
          <p:nvSpPr>
            <p:cNvPr id="5195" name="Google Shape;5195;p21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21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21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21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21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21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21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21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21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21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21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21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21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21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21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21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21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21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21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21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21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42" name="Google Shape;5342;p21"/>
          <p:cNvGrpSpPr/>
          <p:nvPr/>
        </p:nvGrpSpPr>
        <p:grpSpPr>
          <a:xfrm>
            <a:off x="1240573" y="3985755"/>
            <a:ext cx="2583415" cy="2601630"/>
            <a:chOff x="5182600" y="2999025"/>
            <a:chExt cx="1290675" cy="1299775"/>
          </a:xfrm>
        </p:grpSpPr>
        <p:sp>
          <p:nvSpPr>
            <p:cNvPr id="5343" name="Google Shape;5343;p21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21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21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21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21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21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21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21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21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21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21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21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21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21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21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21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21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21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21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21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21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21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21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21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21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21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21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21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21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21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21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21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21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21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21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21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21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21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21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21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21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21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21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21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21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21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21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21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21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21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21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21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21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21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21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21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21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21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21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21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21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21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21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21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21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21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21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21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21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20" name="Google Shape;5420;p21"/>
          <p:cNvSpPr txBox="1"/>
          <p:nvPr>
            <p:ph type="title"/>
          </p:nvPr>
        </p:nvSpPr>
        <p:spPr>
          <a:xfrm>
            <a:off x="1240575" y="1787400"/>
            <a:ext cx="2966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421" name="Google Shape;5421;p21"/>
          <p:cNvSpPr txBox="1"/>
          <p:nvPr>
            <p:ph idx="1" type="subTitle"/>
          </p:nvPr>
        </p:nvSpPr>
        <p:spPr>
          <a:xfrm>
            <a:off x="1240575" y="2340300"/>
            <a:ext cx="2966700" cy="10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422" name="Google Shape;5422;p21"/>
          <p:cNvSpPr/>
          <p:nvPr/>
        </p:nvSpPr>
        <p:spPr>
          <a:xfrm>
            <a:off x="-1237550" y="-949594"/>
            <a:ext cx="2966618" cy="2964007"/>
          </a:xfrm>
          <a:custGeom>
            <a:rect b="b" l="l" r="r" t="t"/>
            <a:pathLst>
              <a:path extrusionOk="0" h="79464" w="79534">
                <a:moveTo>
                  <a:pt x="50089" y="7737"/>
                </a:moveTo>
                <a:cubicBezTo>
                  <a:pt x="52519" y="7737"/>
                  <a:pt x="54670" y="9089"/>
                  <a:pt x="55308" y="11878"/>
                </a:cubicBezTo>
                <a:cubicBezTo>
                  <a:pt x="54982" y="11925"/>
                  <a:pt x="54641" y="12002"/>
                  <a:pt x="54315" y="12111"/>
                </a:cubicBezTo>
                <a:cubicBezTo>
                  <a:pt x="53909" y="9909"/>
                  <a:pt x="52014" y="8530"/>
                  <a:pt x="49988" y="8530"/>
                </a:cubicBezTo>
                <a:cubicBezTo>
                  <a:pt x="49303" y="8530"/>
                  <a:pt x="48603" y="8688"/>
                  <a:pt x="47941" y="9025"/>
                </a:cubicBezTo>
                <a:cubicBezTo>
                  <a:pt x="47770" y="8777"/>
                  <a:pt x="47584" y="8513"/>
                  <a:pt x="47398" y="8265"/>
                </a:cubicBezTo>
                <a:cubicBezTo>
                  <a:pt x="48293" y="7914"/>
                  <a:pt x="49209" y="7737"/>
                  <a:pt x="50089" y="7737"/>
                </a:cubicBezTo>
                <a:close/>
                <a:moveTo>
                  <a:pt x="29234" y="8419"/>
                </a:moveTo>
                <a:cubicBezTo>
                  <a:pt x="29666" y="8419"/>
                  <a:pt x="30099" y="8451"/>
                  <a:pt x="30523" y="8513"/>
                </a:cubicBezTo>
                <a:cubicBezTo>
                  <a:pt x="30430" y="8730"/>
                  <a:pt x="30322" y="8932"/>
                  <a:pt x="30213" y="9149"/>
                </a:cubicBezTo>
                <a:cubicBezTo>
                  <a:pt x="29854" y="8896"/>
                  <a:pt x="29350" y="8797"/>
                  <a:pt x="28816" y="8797"/>
                </a:cubicBezTo>
                <a:cubicBezTo>
                  <a:pt x="27943" y="8797"/>
                  <a:pt x="26989" y="9062"/>
                  <a:pt x="26460" y="9350"/>
                </a:cubicBezTo>
                <a:cubicBezTo>
                  <a:pt x="25095" y="10079"/>
                  <a:pt x="24289" y="11584"/>
                  <a:pt x="24304" y="13088"/>
                </a:cubicBezTo>
                <a:cubicBezTo>
                  <a:pt x="23932" y="13073"/>
                  <a:pt x="23544" y="13057"/>
                  <a:pt x="23187" y="13057"/>
                </a:cubicBezTo>
                <a:cubicBezTo>
                  <a:pt x="23430" y="9856"/>
                  <a:pt x="26320" y="8419"/>
                  <a:pt x="29234" y="8419"/>
                </a:cubicBezTo>
                <a:close/>
                <a:moveTo>
                  <a:pt x="49829" y="9100"/>
                </a:moveTo>
                <a:cubicBezTo>
                  <a:pt x="51671" y="9100"/>
                  <a:pt x="53260" y="10308"/>
                  <a:pt x="53850" y="12282"/>
                </a:cubicBezTo>
                <a:lnTo>
                  <a:pt x="53679" y="12328"/>
                </a:lnTo>
                <a:cubicBezTo>
                  <a:pt x="51973" y="12980"/>
                  <a:pt x="50515" y="14003"/>
                  <a:pt x="49476" y="15384"/>
                </a:cubicBezTo>
                <a:cubicBezTo>
                  <a:pt x="49647" y="13910"/>
                  <a:pt x="49507" y="12421"/>
                  <a:pt x="48949" y="10963"/>
                </a:cubicBezTo>
                <a:cubicBezTo>
                  <a:pt x="48732" y="10421"/>
                  <a:pt x="48483" y="9893"/>
                  <a:pt x="48189" y="9412"/>
                </a:cubicBezTo>
                <a:cubicBezTo>
                  <a:pt x="48745" y="9200"/>
                  <a:pt x="49297" y="9100"/>
                  <a:pt x="49829" y="9100"/>
                </a:cubicBezTo>
                <a:close/>
                <a:moveTo>
                  <a:pt x="28807" y="9375"/>
                </a:moveTo>
                <a:cubicBezTo>
                  <a:pt x="29265" y="9375"/>
                  <a:pt x="29685" y="9471"/>
                  <a:pt x="29965" y="9723"/>
                </a:cubicBezTo>
                <a:lnTo>
                  <a:pt x="29965" y="9738"/>
                </a:lnTo>
                <a:cubicBezTo>
                  <a:pt x="29236" y="11909"/>
                  <a:pt x="29469" y="14360"/>
                  <a:pt x="30136" y="16702"/>
                </a:cubicBezTo>
                <a:cubicBezTo>
                  <a:pt x="29252" y="15322"/>
                  <a:pt x="28119" y="14174"/>
                  <a:pt x="26646" y="13600"/>
                </a:cubicBezTo>
                <a:cubicBezTo>
                  <a:pt x="26057" y="13367"/>
                  <a:pt x="25405" y="13228"/>
                  <a:pt x="24769" y="13150"/>
                </a:cubicBezTo>
                <a:cubicBezTo>
                  <a:pt x="24893" y="11878"/>
                  <a:pt x="25452" y="10638"/>
                  <a:pt x="26599" y="9955"/>
                </a:cubicBezTo>
                <a:cubicBezTo>
                  <a:pt x="27066" y="9678"/>
                  <a:pt x="27994" y="9375"/>
                  <a:pt x="28807" y="9375"/>
                </a:cubicBezTo>
                <a:close/>
                <a:moveTo>
                  <a:pt x="39333" y="1720"/>
                </a:moveTo>
                <a:cubicBezTo>
                  <a:pt x="43350" y="6791"/>
                  <a:pt x="44544" y="13367"/>
                  <a:pt x="42435" y="19447"/>
                </a:cubicBezTo>
                <a:cubicBezTo>
                  <a:pt x="42243" y="17896"/>
                  <a:pt x="41587" y="16318"/>
                  <a:pt x="39904" y="16318"/>
                </a:cubicBezTo>
                <a:cubicBezTo>
                  <a:pt x="39820" y="16318"/>
                  <a:pt x="39733" y="16322"/>
                  <a:pt x="39643" y="16330"/>
                </a:cubicBezTo>
                <a:cubicBezTo>
                  <a:pt x="38077" y="16469"/>
                  <a:pt x="36882" y="18517"/>
                  <a:pt x="36929" y="20130"/>
                </a:cubicBezTo>
                <a:cubicBezTo>
                  <a:pt x="34246" y="13895"/>
                  <a:pt x="33703" y="6466"/>
                  <a:pt x="39333" y="1720"/>
                </a:cubicBezTo>
                <a:close/>
                <a:moveTo>
                  <a:pt x="39816" y="16840"/>
                </a:moveTo>
                <a:cubicBezTo>
                  <a:pt x="39841" y="16840"/>
                  <a:pt x="39866" y="16840"/>
                  <a:pt x="39891" y="16841"/>
                </a:cubicBezTo>
                <a:cubicBezTo>
                  <a:pt x="41985" y="16935"/>
                  <a:pt x="42000" y="19587"/>
                  <a:pt x="41954" y="21122"/>
                </a:cubicBezTo>
                <a:cubicBezTo>
                  <a:pt x="41087" y="21027"/>
                  <a:pt x="40220" y="20975"/>
                  <a:pt x="39353" y="20975"/>
                </a:cubicBezTo>
                <a:cubicBezTo>
                  <a:pt x="38669" y="20975"/>
                  <a:pt x="37985" y="21007"/>
                  <a:pt x="37301" y="21076"/>
                </a:cubicBezTo>
                <a:cubicBezTo>
                  <a:pt x="37332" y="21045"/>
                  <a:pt x="37379" y="20998"/>
                  <a:pt x="37348" y="20921"/>
                </a:cubicBezTo>
                <a:cubicBezTo>
                  <a:pt x="37164" y="19529"/>
                  <a:pt x="38051" y="16840"/>
                  <a:pt x="39816" y="16840"/>
                </a:cubicBezTo>
                <a:close/>
                <a:moveTo>
                  <a:pt x="39705" y="1440"/>
                </a:moveTo>
                <a:cubicBezTo>
                  <a:pt x="39876" y="1487"/>
                  <a:pt x="40031" y="1518"/>
                  <a:pt x="40201" y="1596"/>
                </a:cubicBezTo>
                <a:cubicBezTo>
                  <a:pt x="41023" y="2045"/>
                  <a:pt x="41892" y="3627"/>
                  <a:pt x="42590" y="4294"/>
                </a:cubicBezTo>
                <a:cubicBezTo>
                  <a:pt x="43753" y="5442"/>
                  <a:pt x="44994" y="6481"/>
                  <a:pt x="46079" y="7706"/>
                </a:cubicBezTo>
                <a:cubicBezTo>
                  <a:pt x="49755" y="11816"/>
                  <a:pt x="49445" y="16919"/>
                  <a:pt x="46343" y="21184"/>
                </a:cubicBezTo>
                <a:cubicBezTo>
                  <a:pt x="46297" y="20285"/>
                  <a:pt x="45599" y="19432"/>
                  <a:pt x="44699" y="19276"/>
                </a:cubicBezTo>
                <a:cubicBezTo>
                  <a:pt x="44598" y="19259"/>
                  <a:pt x="44498" y="19251"/>
                  <a:pt x="44398" y="19251"/>
                </a:cubicBezTo>
                <a:cubicBezTo>
                  <a:pt x="43871" y="19251"/>
                  <a:pt x="43371" y="19483"/>
                  <a:pt x="42993" y="19835"/>
                </a:cubicBezTo>
                <a:cubicBezTo>
                  <a:pt x="45288" y="13538"/>
                  <a:pt x="44125" y="6543"/>
                  <a:pt x="39705" y="1440"/>
                </a:cubicBezTo>
                <a:close/>
                <a:moveTo>
                  <a:pt x="37192" y="3224"/>
                </a:moveTo>
                <a:lnTo>
                  <a:pt x="37192" y="3224"/>
                </a:lnTo>
                <a:cubicBezTo>
                  <a:pt x="33594" y="7722"/>
                  <a:pt x="33641" y="13988"/>
                  <a:pt x="36029" y="19339"/>
                </a:cubicBezTo>
                <a:cubicBezTo>
                  <a:pt x="35676" y="19113"/>
                  <a:pt x="35266" y="18980"/>
                  <a:pt x="34825" y="18980"/>
                </a:cubicBezTo>
                <a:cubicBezTo>
                  <a:pt x="34569" y="18980"/>
                  <a:pt x="34302" y="19025"/>
                  <a:pt x="34029" y="19121"/>
                </a:cubicBezTo>
                <a:cubicBezTo>
                  <a:pt x="33144" y="19447"/>
                  <a:pt x="32586" y="20331"/>
                  <a:pt x="32586" y="21215"/>
                </a:cubicBezTo>
                <a:cubicBezTo>
                  <a:pt x="30477" y="16795"/>
                  <a:pt x="28771" y="11134"/>
                  <a:pt x="32369" y="7117"/>
                </a:cubicBezTo>
                <a:cubicBezTo>
                  <a:pt x="33703" y="5628"/>
                  <a:pt x="35455" y="4589"/>
                  <a:pt x="37022" y="3364"/>
                </a:cubicBezTo>
                <a:cubicBezTo>
                  <a:pt x="37084" y="3317"/>
                  <a:pt x="37146" y="3271"/>
                  <a:pt x="37192" y="3224"/>
                </a:cubicBezTo>
                <a:close/>
                <a:moveTo>
                  <a:pt x="34861" y="19437"/>
                </a:moveTo>
                <a:cubicBezTo>
                  <a:pt x="35835" y="19437"/>
                  <a:pt x="36470" y="20239"/>
                  <a:pt x="36929" y="21076"/>
                </a:cubicBezTo>
                <a:cubicBezTo>
                  <a:pt x="36929" y="21107"/>
                  <a:pt x="36944" y="21122"/>
                  <a:pt x="36960" y="21122"/>
                </a:cubicBezTo>
                <a:cubicBezTo>
                  <a:pt x="35626" y="21277"/>
                  <a:pt x="34308" y="21541"/>
                  <a:pt x="33020" y="21960"/>
                </a:cubicBezTo>
                <a:lnTo>
                  <a:pt x="33020" y="21929"/>
                </a:lnTo>
                <a:cubicBezTo>
                  <a:pt x="32834" y="20889"/>
                  <a:pt x="33238" y="19742"/>
                  <a:pt x="34401" y="19494"/>
                </a:cubicBezTo>
                <a:cubicBezTo>
                  <a:pt x="34562" y="19455"/>
                  <a:pt x="34715" y="19437"/>
                  <a:pt x="34861" y="19437"/>
                </a:cubicBezTo>
                <a:close/>
                <a:moveTo>
                  <a:pt x="44332" y="19759"/>
                </a:moveTo>
                <a:cubicBezTo>
                  <a:pt x="44447" y="19759"/>
                  <a:pt x="44564" y="19773"/>
                  <a:pt x="44684" y="19804"/>
                </a:cubicBezTo>
                <a:cubicBezTo>
                  <a:pt x="45568" y="20036"/>
                  <a:pt x="45909" y="20905"/>
                  <a:pt x="45816" y="21727"/>
                </a:cubicBezTo>
                <a:cubicBezTo>
                  <a:pt x="45800" y="21820"/>
                  <a:pt x="45847" y="21882"/>
                  <a:pt x="45924" y="21913"/>
                </a:cubicBezTo>
                <a:lnTo>
                  <a:pt x="45924" y="21975"/>
                </a:lnTo>
                <a:cubicBezTo>
                  <a:pt x="44854" y="21618"/>
                  <a:pt x="43769" y="21386"/>
                  <a:pt x="42667" y="21215"/>
                </a:cubicBezTo>
                <a:cubicBezTo>
                  <a:pt x="42698" y="21200"/>
                  <a:pt x="42729" y="21153"/>
                  <a:pt x="42745" y="21122"/>
                </a:cubicBezTo>
                <a:cubicBezTo>
                  <a:pt x="42934" y="20394"/>
                  <a:pt x="43568" y="19759"/>
                  <a:pt x="44332" y="19759"/>
                </a:cubicBezTo>
                <a:close/>
                <a:moveTo>
                  <a:pt x="58522" y="12219"/>
                </a:moveTo>
                <a:cubicBezTo>
                  <a:pt x="60111" y="12219"/>
                  <a:pt x="61642" y="12534"/>
                  <a:pt x="63218" y="12700"/>
                </a:cubicBezTo>
                <a:cubicBezTo>
                  <a:pt x="57479" y="13584"/>
                  <a:pt x="51446" y="16082"/>
                  <a:pt x="50484" y="22316"/>
                </a:cubicBezTo>
                <a:cubicBezTo>
                  <a:pt x="50500" y="21649"/>
                  <a:pt x="50267" y="20967"/>
                  <a:pt x="49662" y="20579"/>
                </a:cubicBezTo>
                <a:cubicBezTo>
                  <a:pt x="49357" y="20376"/>
                  <a:pt x="49040" y="20291"/>
                  <a:pt x="48726" y="20291"/>
                </a:cubicBezTo>
                <a:cubicBezTo>
                  <a:pt x="48321" y="20291"/>
                  <a:pt x="47920" y="20432"/>
                  <a:pt x="47553" y="20641"/>
                </a:cubicBezTo>
                <a:cubicBezTo>
                  <a:pt x="48266" y="19478"/>
                  <a:pt x="48825" y="18206"/>
                  <a:pt x="49181" y="16904"/>
                </a:cubicBezTo>
                <a:cubicBezTo>
                  <a:pt x="51198" y="13771"/>
                  <a:pt x="54548" y="12282"/>
                  <a:pt x="58410" y="12220"/>
                </a:cubicBezTo>
                <a:cubicBezTo>
                  <a:pt x="58447" y="12219"/>
                  <a:pt x="58485" y="12219"/>
                  <a:pt x="58522" y="12219"/>
                </a:cubicBezTo>
                <a:close/>
                <a:moveTo>
                  <a:pt x="16704" y="13197"/>
                </a:moveTo>
                <a:lnTo>
                  <a:pt x="16704" y="13197"/>
                </a:lnTo>
                <a:cubicBezTo>
                  <a:pt x="18178" y="13460"/>
                  <a:pt x="19636" y="13615"/>
                  <a:pt x="21109" y="13693"/>
                </a:cubicBezTo>
                <a:cubicBezTo>
                  <a:pt x="23622" y="13833"/>
                  <a:pt x="26212" y="13522"/>
                  <a:pt x="28228" y="15384"/>
                </a:cubicBezTo>
                <a:cubicBezTo>
                  <a:pt x="29887" y="16935"/>
                  <a:pt x="30989" y="19571"/>
                  <a:pt x="31811" y="21727"/>
                </a:cubicBezTo>
                <a:cubicBezTo>
                  <a:pt x="31332" y="21361"/>
                  <a:pt x="30747" y="21137"/>
                  <a:pt x="30159" y="21137"/>
                </a:cubicBezTo>
                <a:cubicBezTo>
                  <a:pt x="29775" y="21137"/>
                  <a:pt x="29390" y="21233"/>
                  <a:pt x="29034" y="21448"/>
                </a:cubicBezTo>
                <a:cubicBezTo>
                  <a:pt x="28430" y="21820"/>
                  <a:pt x="28073" y="22440"/>
                  <a:pt x="27995" y="23076"/>
                </a:cubicBezTo>
                <a:cubicBezTo>
                  <a:pt x="26103" y="18020"/>
                  <a:pt x="21574" y="15135"/>
                  <a:pt x="16704" y="13197"/>
                </a:cubicBezTo>
                <a:close/>
                <a:moveTo>
                  <a:pt x="48614" y="20808"/>
                </a:moveTo>
                <a:cubicBezTo>
                  <a:pt x="48832" y="20808"/>
                  <a:pt x="49053" y="20860"/>
                  <a:pt x="49274" y="20983"/>
                </a:cubicBezTo>
                <a:cubicBezTo>
                  <a:pt x="50298" y="21572"/>
                  <a:pt x="49879" y="22689"/>
                  <a:pt x="49585" y="23588"/>
                </a:cubicBezTo>
                <a:cubicBezTo>
                  <a:pt x="48577" y="23014"/>
                  <a:pt x="47553" y="22549"/>
                  <a:pt x="46483" y="22161"/>
                </a:cubicBezTo>
                <a:cubicBezTo>
                  <a:pt x="46622" y="22006"/>
                  <a:pt x="46731" y="21836"/>
                  <a:pt x="46855" y="21665"/>
                </a:cubicBezTo>
                <a:cubicBezTo>
                  <a:pt x="47375" y="21249"/>
                  <a:pt x="47980" y="20808"/>
                  <a:pt x="48614" y="20808"/>
                </a:cubicBezTo>
                <a:close/>
                <a:moveTo>
                  <a:pt x="30232" y="21665"/>
                </a:moveTo>
                <a:cubicBezTo>
                  <a:pt x="30819" y="21665"/>
                  <a:pt x="31394" y="21946"/>
                  <a:pt x="31826" y="22378"/>
                </a:cubicBezTo>
                <a:cubicBezTo>
                  <a:pt x="31423" y="22534"/>
                  <a:pt x="31035" y="22689"/>
                  <a:pt x="30647" y="22890"/>
                </a:cubicBezTo>
                <a:cubicBezTo>
                  <a:pt x="29887" y="23231"/>
                  <a:pt x="29190" y="23666"/>
                  <a:pt x="28538" y="24100"/>
                </a:cubicBezTo>
                <a:cubicBezTo>
                  <a:pt x="28243" y="23231"/>
                  <a:pt x="28585" y="22223"/>
                  <a:pt x="29469" y="21836"/>
                </a:cubicBezTo>
                <a:cubicBezTo>
                  <a:pt x="29718" y="21718"/>
                  <a:pt x="29976" y="21665"/>
                  <a:pt x="30232" y="21665"/>
                </a:cubicBezTo>
                <a:close/>
                <a:moveTo>
                  <a:pt x="33915" y="24726"/>
                </a:moveTo>
                <a:cubicBezTo>
                  <a:pt x="34202" y="24726"/>
                  <a:pt x="34489" y="24891"/>
                  <a:pt x="34618" y="25139"/>
                </a:cubicBezTo>
                <a:cubicBezTo>
                  <a:pt x="34851" y="25527"/>
                  <a:pt x="34664" y="25992"/>
                  <a:pt x="34292" y="26194"/>
                </a:cubicBezTo>
                <a:cubicBezTo>
                  <a:pt x="34274" y="26190"/>
                  <a:pt x="34255" y="26188"/>
                  <a:pt x="34235" y="26188"/>
                </a:cubicBezTo>
                <a:cubicBezTo>
                  <a:pt x="34172" y="26188"/>
                  <a:pt x="34107" y="26208"/>
                  <a:pt x="34060" y="26256"/>
                </a:cubicBezTo>
                <a:cubicBezTo>
                  <a:pt x="33765" y="26256"/>
                  <a:pt x="33501" y="26178"/>
                  <a:pt x="33300" y="25915"/>
                </a:cubicBezTo>
                <a:cubicBezTo>
                  <a:pt x="33067" y="25558"/>
                  <a:pt x="33207" y="25031"/>
                  <a:pt x="33548" y="24829"/>
                </a:cubicBezTo>
                <a:cubicBezTo>
                  <a:pt x="33661" y="24758"/>
                  <a:pt x="33788" y="24726"/>
                  <a:pt x="33915" y="24726"/>
                </a:cubicBezTo>
                <a:close/>
                <a:moveTo>
                  <a:pt x="45417" y="24707"/>
                </a:moveTo>
                <a:cubicBezTo>
                  <a:pt x="45691" y="24707"/>
                  <a:pt x="45969" y="24819"/>
                  <a:pt x="46173" y="25015"/>
                </a:cubicBezTo>
                <a:cubicBezTo>
                  <a:pt x="46529" y="25341"/>
                  <a:pt x="46793" y="26023"/>
                  <a:pt x="46250" y="26318"/>
                </a:cubicBezTo>
                <a:cubicBezTo>
                  <a:pt x="46127" y="26390"/>
                  <a:pt x="45981" y="26415"/>
                  <a:pt x="45829" y="26415"/>
                </a:cubicBezTo>
                <a:cubicBezTo>
                  <a:pt x="45653" y="26415"/>
                  <a:pt x="45470" y="26382"/>
                  <a:pt x="45304" y="26349"/>
                </a:cubicBezTo>
                <a:cubicBezTo>
                  <a:pt x="45320" y="26271"/>
                  <a:pt x="45288" y="26178"/>
                  <a:pt x="45211" y="26163"/>
                </a:cubicBezTo>
                <a:cubicBezTo>
                  <a:pt x="44699" y="26039"/>
                  <a:pt x="44327" y="25527"/>
                  <a:pt x="44699" y="25062"/>
                </a:cubicBezTo>
                <a:cubicBezTo>
                  <a:pt x="44884" y="24816"/>
                  <a:pt x="45148" y="24707"/>
                  <a:pt x="45417" y="24707"/>
                </a:cubicBezTo>
                <a:close/>
                <a:moveTo>
                  <a:pt x="65808" y="13011"/>
                </a:moveTo>
                <a:lnTo>
                  <a:pt x="65808" y="13011"/>
                </a:lnTo>
                <a:cubicBezTo>
                  <a:pt x="64551" y="18796"/>
                  <a:pt x="61077" y="23449"/>
                  <a:pt x="56161" y="26566"/>
                </a:cubicBezTo>
                <a:cubicBezTo>
                  <a:pt x="57231" y="24720"/>
                  <a:pt x="57929" y="22549"/>
                  <a:pt x="55788" y="21107"/>
                </a:cubicBezTo>
                <a:cubicBezTo>
                  <a:pt x="55202" y="20706"/>
                  <a:pt x="54605" y="20536"/>
                  <a:pt x="54023" y="20536"/>
                </a:cubicBezTo>
                <a:cubicBezTo>
                  <a:pt x="52912" y="20536"/>
                  <a:pt x="51851" y="21156"/>
                  <a:pt x="50996" y="21991"/>
                </a:cubicBezTo>
                <a:lnTo>
                  <a:pt x="50996" y="21991"/>
                </a:lnTo>
                <a:cubicBezTo>
                  <a:pt x="52919" y="15368"/>
                  <a:pt x="59635" y="13693"/>
                  <a:pt x="65808" y="13011"/>
                </a:cubicBezTo>
                <a:close/>
                <a:moveTo>
                  <a:pt x="54008" y="21062"/>
                </a:moveTo>
                <a:cubicBezTo>
                  <a:pt x="54550" y="21062"/>
                  <a:pt x="55100" y="21248"/>
                  <a:pt x="55633" y="21696"/>
                </a:cubicBezTo>
                <a:cubicBezTo>
                  <a:pt x="57867" y="23557"/>
                  <a:pt x="55804" y="26178"/>
                  <a:pt x="54594" y="27946"/>
                </a:cubicBezTo>
                <a:cubicBezTo>
                  <a:pt x="53912" y="27031"/>
                  <a:pt x="53136" y="26178"/>
                  <a:pt x="52237" y="25449"/>
                </a:cubicBezTo>
                <a:cubicBezTo>
                  <a:pt x="51523" y="24844"/>
                  <a:pt x="50763" y="24317"/>
                  <a:pt x="49972" y="23852"/>
                </a:cubicBezTo>
                <a:cubicBezTo>
                  <a:pt x="50019" y="23852"/>
                  <a:pt x="50050" y="23821"/>
                  <a:pt x="50096" y="23774"/>
                </a:cubicBezTo>
                <a:cubicBezTo>
                  <a:pt x="50980" y="22558"/>
                  <a:pt x="52465" y="21062"/>
                  <a:pt x="54008" y="21062"/>
                </a:cubicBezTo>
                <a:close/>
                <a:moveTo>
                  <a:pt x="11772" y="11925"/>
                </a:moveTo>
                <a:lnTo>
                  <a:pt x="11772" y="11925"/>
                </a:lnTo>
                <a:cubicBezTo>
                  <a:pt x="18116" y="14313"/>
                  <a:pt x="24552" y="16764"/>
                  <a:pt x="27452" y="23309"/>
                </a:cubicBezTo>
                <a:cubicBezTo>
                  <a:pt x="26495" y="22606"/>
                  <a:pt x="25239" y="22122"/>
                  <a:pt x="24045" y="22122"/>
                </a:cubicBezTo>
                <a:cubicBezTo>
                  <a:pt x="23131" y="22122"/>
                  <a:pt x="22254" y="22406"/>
                  <a:pt x="21574" y="23092"/>
                </a:cubicBezTo>
                <a:cubicBezTo>
                  <a:pt x="20132" y="24550"/>
                  <a:pt x="21047" y="26861"/>
                  <a:pt x="22427" y="28210"/>
                </a:cubicBezTo>
                <a:cubicBezTo>
                  <a:pt x="15200" y="25884"/>
                  <a:pt x="13618" y="18470"/>
                  <a:pt x="11772" y="11925"/>
                </a:cubicBezTo>
                <a:close/>
                <a:moveTo>
                  <a:pt x="24116" y="22708"/>
                </a:moveTo>
                <a:cubicBezTo>
                  <a:pt x="25505" y="22708"/>
                  <a:pt x="26968" y="23511"/>
                  <a:pt x="27840" y="24457"/>
                </a:cubicBezTo>
                <a:cubicBezTo>
                  <a:pt x="27856" y="24472"/>
                  <a:pt x="27871" y="24488"/>
                  <a:pt x="27887" y="24488"/>
                </a:cubicBezTo>
                <a:cubicBezTo>
                  <a:pt x="26289" y="25682"/>
                  <a:pt x="24940" y="27109"/>
                  <a:pt x="23854" y="28706"/>
                </a:cubicBezTo>
                <a:cubicBezTo>
                  <a:pt x="23777" y="28675"/>
                  <a:pt x="23730" y="28675"/>
                  <a:pt x="23653" y="28660"/>
                </a:cubicBezTo>
                <a:cubicBezTo>
                  <a:pt x="22226" y="27481"/>
                  <a:pt x="20318" y="24860"/>
                  <a:pt x="22257" y="23324"/>
                </a:cubicBezTo>
                <a:cubicBezTo>
                  <a:pt x="22812" y="22889"/>
                  <a:pt x="23456" y="22708"/>
                  <a:pt x="24116" y="22708"/>
                </a:cubicBezTo>
                <a:close/>
                <a:moveTo>
                  <a:pt x="40574" y="21603"/>
                </a:moveTo>
                <a:cubicBezTo>
                  <a:pt x="45475" y="21898"/>
                  <a:pt x="49647" y="23867"/>
                  <a:pt x="52656" y="27000"/>
                </a:cubicBezTo>
                <a:cubicBezTo>
                  <a:pt x="49833" y="27822"/>
                  <a:pt x="45537" y="28551"/>
                  <a:pt x="43396" y="30924"/>
                </a:cubicBezTo>
                <a:cubicBezTo>
                  <a:pt x="44094" y="29606"/>
                  <a:pt x="44699" y="28241"/>
                  <a:pt x="45180" y="26814"/>
                </a:cubicBezTo>
                <a:cubicBezTo>
                  <a:pt x="45372" y="26860"/>
                  <a:pt x="45578" y="26888"/>
                  <a:pt x="45782" y="26888"/>
                </a:cubicBezTo>
                <a:cubicBezTo>
                  <a:pt x="46270" y="26888"/>
                  <a:pt x="46740" y="26726"/>
                  <a:pt x="46948" y="26256"/>
                </a:cubicBezTo>
                <a:cubicBezTo>
                  <a:pt x="47305" y="25480"/>
                  <a:pt x="46684" y="24596"/>
                  <a:pt x="45955" y="24302"/>
                </a:cubicBezTo>
                <a:cubicBezTo>
                  <a:pt x="45781" y="24231"/>
                  <a:pt x="45596" y="24197"/>
                  <a:pt x="45411" y="24197"/>
                </a:cubicBezTo>
                <a:cubicBezTo>
                  <a:pt x="44823" y="24197"/>
                  <a:pt x="44244" y="24544"/>
                  <a:pt x="44079" y="25170"/>
                </a:cubicBezTo>
                <a:cubicBezTo>
                  <a:pt x="43939" y="25728"/>
                  <a:pt x="44311" y="26333"/>
                  <a:pt x="44839" y="26457"/>
                </a:cubicBezTo>
                <a:cubicBezTo>
                  <a:pt x="44808" y="26473"/>
                  <a:pt x="44792" y="26504"/>
                  <a:pt x="44777" y="26535"/>
                </a:cubicBezTo>
                <a:cubicBezTo>
                  <a:pt x="44156" y="28086"/>
                  <a:pt x="43520" y="29637"/>
                  <a:pt x="42853" y="31157"/>
                </a:cubicBezTo>
                <a:cubicBezTo>
                  <a:pt x="43210" y="27946"/>
                  <a:pt x="42435" y="24984"/>
                  <a:pt x="40403" y="21603"/>
                </a:cubicBezTo>
                <a:close/>
                <a:moveTo>
                  <a:pt x="12749" y="25170"/>
                </a:moveTo>
                <a:cubicBezTo>
                  <a:pt x="13432" y="27109"/>
                  <a:pt x="14424" y="28861"/>
                  <a:pt x="15898" y="30133"/>
                </a:cubicBezTo>
                <a:cubicBezTo>
                  <a:pt x="15397" y="30043"/>
                  <a:pt x="14898" y="29999"/>
                  <a:pt x="14401" y="29999"/>
                </a:cubicBezTo>
                <a:cubicBezTo>
                  <a:pt x="12853" y="29999"/>
                  <a:pt x="11329" y="30425"/>
                  <a:pt x="9849" y="31188"/>
                </a:cubicBezTo>
                <a:cubicBezTo>
                  <a:pt x="8624" y="28660"/>
                  <a:pt x="9803" y="25961"/>
                  <a:pt x="12594" y="25310"/>
                </a:cubicBezTo>
                <a:cubicBezTo>
                  <a:pt x="12672" y="25294"/>
                  <a:pt x="12734" y="25232"/>
                  <a:pt x="12749" y="25170"/>
                </a:cubicBezTo>
                <a:close/>
                <a:moveTo>
                  <a:pt x="66475" y="13305"/>
                </a:moveTo>
                <a:cubicBezTo>
                  <a:pt x="66537" y="13476"/>
                  <a:pt x="66568" y="13709"/>
                  <a:pt x="66583" y="14019"/>
                </a:cubicBezTo>
                <a:cubicBezTo>
                  <a:pt x="66661" y="15368"/>
                  <a:pt x="66118" y="17152"/>
                  <a:pt x="66040" y="18486"/>
                </a:cubicBezTo>
                <a:cubicBezTo>
                  <a:pt x="65947" y="20300"/>
                  <a:pt x="66180" y="22208"/>
                  <a:pt x="65916" y="24007"/>
                </a:cubicBezTo>
                <a:cubicBezTo>
                  <a:pt x="65249" y="28365"/>
                  <a:pt x="61418" y="29668"/>
                  <a:pt x="57882" y="31234"/>
                </a:cubicBezTo>
                <a:cubicBezTo>
                  <a:pt x="58363" y="30459"/>
                  <a:pt x="58425" y="29420"/>
                  <a:pt x="57867" y="28660"/>
                </a:cubicBezTo>
                <a:cubicBezTo>
                  <a:pt x="57456" y="28089"/>
                  <a:pt x="56742" y="27778"/>
                  <a:pt x="56041" y="27778"/>
                </a:cubicBezTo>
                <a:cubicBezTo>
                  <a:pt x="55790" y="27778"/>
                  <a:pt x="55541" y="27818"/>
                  <a:pt x="55308" y="27900"/>
                </a:cubicBezTo>
                <a:cubicBezTo>
                  <a:pt x="55401" y="27745"/>
                  <a:pt x="55494" y="27621"/>
                  <a:pt x="55618" y="27466"/>
                </a:cubicBezTo>
                <a:cubicBezTo>
                  <a:pt x="61232" y="24674"/>
                  <a:pt x="65110" y="19401"/>
                  <a:pt x="66475" y="13305"/>
                </a:cubicBezTo>
                <a:close/>
                <a:moveTo>
                  <a:pt x="39537" y="21602"/>
                </a:moveTo>
                <a:cubicBezTo>
                  <a:pt x="39583" y="21602"/>
                  <a:pt x="39628" y="21603"/>
                  <a:pt x="39674" y="21603"/>
                </a:cubicBezTo>
                <a:cubicBezTo>
                  <a:pt x="37658" y="24271"/>
                  <a:pt x="35998" y="27404"/>
                  <a:pt x="36308" y="30614"/>
                </a:cubicBezTo>
                <a:cubicBezTo>
                  <a:pt x="35750" y="29265"/>
                  <a:pt x="35145" y="27931"/>
                  <a:pt x="34540" y="26566"/>
                </a:cubicBezTo>
                <a:cubicBezTo>
                  <a:pt x="34556" y="26535"/>
                  <a:pt x="34556" y="26504"/>
                  <a:pt x="34556" y="26473"/>
                </a:cubicBezTo>
                <a:cubicBezTo>
                  <a:pt x="35052" y="26194"/>
                  <a:pt x="35331" y="25604"/>
                  <a:pt x="35145" y="25031"/>
                </a:cubicBezTo>
                <a:cubicBezTo>
                  <a:pt x="34968" y="24533"/>
                  <a:pt x="34446" y="24225"/>
                  <a:pt x="33933" y="24225"/>
                </a:cubicBezTo>
                <a:cubicBezTo>
                  <a:pt x="33774" y="24225"/>
                  <a:pt x="33617" y="24255"/>
                  <a:pt x="33470" y="24317"/>
                </a:cubicBezTo>
                <a:cubicBezTo>
                  <a:pt x="32850" y="24596"/>
                  <a:pt x="32524" y="25387"/>
                  <a:pt x="32803" y="26008"/>
                </a:cubicBezTo>
                <a:cubicBezTo>
                  <a:pt x="32993" y="26444"/>
                  <a:pt x="33482" y="26772"/>
                  <a:pt x="33978" y="26772"/>
                </a:cubicBezTo>
                <a:cubicBezTo>
                  <a:pt x="34010" y="26772"/>
                  <a:pt x="34043" y="26770"/>
                  <a:pt x="34075" y="26768"/>
                </a:cubicBezTo>
                <a:cubicBezTo>
                  <a:pt x="34773" y="28272"/>
                  <a:pt x="35471" y="29807"/>
                  <a:pt x="36231" y="31296"/>
                </a:cubicBezTo>
                <a:cubicBezTo>
                  <a:pt x="34153" y="28505"/>
                  <a:pt x="31128" y="26488"/>
                  <a:pt x="27639" y="25713"/>
                </a:cubicBezTo>
                <a:cubicBezTo>
                  <a:pt x="30863" y="23103"/>
                  <a:pt x="35075" y="21602"/>
                  <a:pt x="39537" y="21602"/>
                </a:cubicBezTo>
                <a:close/>
                <a:moveTo>
                  <a:pt x="56007" y="28263"/>
                </a:moveTo>
                <a:cubicBezTo>
                  <a:pt x="56566" y="28263"/>
                  <a:pt x="57111" y="28481"/>
                  <a:pt x="57464" y="28985"/>
                </a:cubicBezTo>
                <a:cubicBezTo>
                  <a:pt x="58037" y="29870"/>
                  <a:pt x="57634" y="31002"/>
                  <a:pt x="56812" y="31529"/>
                </a:cubicBezTo>
                <a:cubicBezTo>
                  <a:pt x="56766" y="31576"/>
                  <a:pt x="56719" y="31622"/>
                  <a:pt x="56704" y="31684"/>
                </a:cubicBezTo>
                <a:cubicBezTo>
                  <a:pt x="56238" y="30567"/>
                  <a:pt x="55649" y="29497"/>
                  <a:pt x="54982" y="28505"/>
                </a:cubicBezTo>
                <a:cubicBezTo>
                  <a:pt x="55299" y="28349"/>
                  <a:pt x="55656" y="28263"/>
                  <a:pt x="56007" y="28263"/>
                </a:cubicBezTo>
                <a:close/>
                <a:moveTo>
                  <a:pt x="12346" y="23759"/>
                </a:moveTo>
                <a:cubicBezTo>
                  <a:pt x="12439" y="24147"/>
                  <a:pt x="12532" y="24519"/>
                  <a:pt x="12656" y="24875"/>
                </a:cubicBezTo>
                <a:cubicBezTo>
                  <a:pt x="12611" y="24853"/>
                  <a:pt x="12565" y="24838"/>
                  <a:pt x="12514" y="24838"/>
                </a:cubicBezTo>
                <a:cubicBezTo>
                  <a:pt x="12495" y="24838"/>
                  <a:pt x="12475" y="24840"/>
                  <a:pt x="12455" y="24844"/>
                </a:cubicBezTo>
                <a:cubicBezTo>
                  <a:pt x="9539" y="25418"/>
                  <a:pt x="7755" y="28768"/>
                  <a:pt x="9508" y="31358"/>
                </a:cubicBezTo>
                <a:lnTo>
                  <a:pt x="8763" y="31824"/>
                </a:lnTo>
                <a:cubicBezTo>
                  <a:pt x="6530" y="28365"/>
                  <a:pt x="8221" y="24534"/>
                  <a:pt x="12346" y="23759"/>
                </a:cubicBezTo>
                <a:close/>
                <a:moveTo>
                  <a:pt x="22643" y="29015"/>
                </a:moveTo>
                <a:cubicBezTo>
                  <a:pt x="22960" y="29015"/>
                  <a:pt x="23286" y="29058"/>
                  <a:pt x="23591" y="29110"/>
                </a:cubicBezTo>
                <a:cubicBezTo>
                  <a:pt x="23032" y="29994"/>
                  <a:pt x="22536" y="30924"/>
                  <a:pt x="22133" y="31901"/>
                </a:cubicBezTo>
                <a:cubicBezTo>
                  <a:pt x="21218" y="31653"/>
                  <a:pt x="20597" y="30738"/>
                  <a:pt x="21094" y="29807"/>
                </a:cubicBezTo>
                <a:cubicBezTo>
                  <a:pt x="21414" y="29187"/>
                  <a:pt x="22010" y="29015"/>
                  <a:pt x="22643" y="29015"/>
                </a:cubicBezTo>
                <a:close/>
                <a:moveTo>
                  <a:pt x="11819" y="14469"/>
                </a:moveTo>
                <a:cubicBezTo>
                  <a:pt x="13075" y="20486"/>
                  <a:pt x="15929" y="26566"/>
                  <a:pt x="21947" y="28644"/>
                </a:cubicBezTo>
                <a:cubicBezTo>
                  <a:pt x="21326" y="28784"/>
                  <a:pt x="20783" y="29125"/>
                  <a:pt x="20520" y="29870"/>
                </a:cubicBezTo>
                <a:cubicBezTo>
                  <a:pt x="20256" y="30661"/>
                  <a:pt x="20551" y="31452"/>
                  <a:pt x="21140" y="31917"/>
                </a:cubicBezTo>
                <a:cubicBezTo>
                  <a:pt x="17340" y="30986"/>
                  <a:pt x="14130" y="28551"/>
                  <a:pt x="12889" y="24643"/>
                </a:cubicBezTo>
                <a:cubicBezTo>
                  <a:pt x="12765" y="24302"/>
                  <a:pt x="12687" y="23945"/>
                  <a:pt x="12610" y="23604"/>
                </a:cubicBezTo>
                <a:cubicBezTo>
                  <a:pt x="12672" y="23480"/>
                  <a:pt x="12641" y="23324"/>
                  <a:pt x="12517" y="23247"/>
                </a:cubicBezTo>
                <a:cubicBezTo>
                  <a:pt x="11881" y="20455"/>
                  <a:pt x="11881" y="17400"/>
                  <a:pt x="11819" y="14469"/>
                </a:cubicBezTo>
                <a:close/>
                <a:moveTo>
                  <a:pt x="66614" y="24720"/>
                </a:moveTo>
                <a:cubicBezTo>
                  <a:pt x="68413" y="25031"/>
                  <a:pt x="70305" y="25527"/>
                  <a:pt x="70972" y="27466"/>
                </a:cubicBezTo>
                <a:cubicBezTo>
                  <a:pt x="71546" y="29141"/>
                  <a:pt x="70895" y="30754"/>
                  <a:pt x="70073" y="32227"/>
                </a:cubicBezTo>
                <a:cubicBezTo>
                  <a:pt x="68026" y="30676"/>
                  <a:pt x="65839" y="29528"/>
                  <a:pt x="63249" y="29482"/>
                </a:cubicBezTo>
                <a:cubicBezTo>
                  <a:pt x="64489" y="28660"/>
                  <a:pt x="65560" y="27636"/>
                  <a:pt x="66180" y="26225"/>
                </a:cubicBezTo>
                <a:cubicBezTo>
                  <a:pt x="66397" y="25728"/>
                  <a:pt x="66537" y="25232"/>
                  <a:pt x="66614" y="24720"/>
                </a:cubicBezTo>
                <a:close/>
                <a:moveTo>
                  <a:pt x="39809" y="22642"/>
                </a:moveTo>
                <a:cubicBezTo>
                  <a:pt x="39974" y="22642"/>
                  <a:pt x="40179" y="22768"/>
                  <a:pt x="40496" y="23045"/>
                </a:cubicBezTo>
                <a:cubicBezTo>
                  <a:pt x="41892" y="24240"/>
                  <a:pt x="42574" y="27900"/>
                  <a:pt x="42574" y="29652"/>
                </a:cubicBezTo>
                <a:cubicBezTo>
                  <a:pt x="42590" y="30676"/>
                  <a:pt x="42388" y="31684"/>
                  <a:pt x="42125" y="32692"/>
                </a:cubicBezTo>
                <a:cubicBezTo>
                  <a:pt x="41737" y="31917"/>
                  <a:pt x="40837" y="31312"/>
                  <a:pt x="39922" y="31281"/>
                </a:cubicBezTo>
                <a:cubicBezTo>
                  <a:pt x="39863" y="31277"/>
                  <a:pt x="39802" y="31276"/>
                  <a:pt x="39740" y="31276"/>
                </a:cubicBezTo>
                <a:cubicBezTo>
                  <a:pt x="38963" y="31276"/>
                  <a:pt x="38024" y="31551"/>
                  <a:pt x="37565" y="32211"/>
                </a:cubicBezTo>
                <a:cubicBezTo>
                  <a:pt x="37410" y="32444"/>
                  <a:pt x="37332" y="32692"/>
                  <a:pt x="37301" y="32971"/>
                </a:cubicBezTo>
                <a:cubicBezTo>
                  <a:pt x="36479" y="30521"/>
                  <a:pt x="36696" y="28008"/>
                  <a:pt x="37797" y="25651"/>
                </a:cubicBezTo>
                <a:cubicBezTo>
                  <a:pt x="38123" y="24953"/>
                  <a:pt x="38511" y="24302"/>
                  <a:pt x="38945" y="23666"/>
                </a:cubicBezTo>
                <a:cubicBezTo>
                  <a:pt x="39359" y="23025"/>
                  <a:pt x="39522" y="22642"/>
                  <a:pt x="39809" y="22642"/>
                </a:cubicBezTo>
                <a:close/>
                <a:moveTo>
                  <a:pt x="66707" y="23464"/>
                </a:moveTo>
                <a:cubicBezTo>
                  <a:pt x="68972" y="23759"/>
                  <a:pt x="71360" y="24395"/>
                  <a:pt x="72446" y="26644"/>
                </a:cubicBezTo>
                <a:cubicBezTo>
                  <a:pt x="73531" y="28892"/>
                  <a:pt x="72523" y="31203"/>
                  <a:pt x="71065" y="32987"/>
                </a:cubicBezTo>
                <a:cubicBezTo>
                  <a:pt x="70879" y="32832"/>
                  <a:pt x="70693" y="32677"/>
                  <a:pt x="70507" y="32522"/>
                </a:cubicBezTo>
                <a:cubicBezTo>
                  <a:pt x="71593" y="30847"/>
                  <a:pt x="72244" y="28675"/>
                  <a:pt x="71314" y="26783"/>
                </a:cubicBezTo>
                <a:cubicBezTo>
                  <a:pt x="70445" y="25000"/>
                  <a:pt x="68506" y="24395"/>
                  <a:pt x="66645" y="24333"/>
                </a:cubicBezTo>
                <a:cubicBezTo>
                  <a:pt x="66661" y="24069"/>
                  <a:pt x="66692" y="23774"/>
                  <a:pt x="66707" y="23464"/>
                </a:cubicBezTo>
                <a:close/>
                <a:moveTo>
                  <a:pt x="24992" y="32725"/>
                </a:moveTo>
                <a:cubicBezTo>
                  <a:pt x="25296" y="32725"/>
                  <a:pt x="25592" y="32843"/>
                  <a:pt x="25762" y="33127"/>
                </a:cubicBezTo>
                <a:cubicBezTo>
                  <a:pt x="26057" y="33545"/>
                  <a:pt x="25762" y="34026"/>
                  <a:pt x="25328" y="34181"/>
                </a:cubicBezTo>
                <a:cubicBezTo>
                  <a:pt x="25226" y="34219"/>
                  <a:pt x="25126" y="34237"/>
                  <a:pt x="25030" y="34237"/>
                </a:cubicBezTo>
                <a:cubicBezTo>
                  <a:pt x="24730" y="34237"/>
                  <a:pt x="24476" y="34057"/>
                  <a:pt x="24382" y="33716"/>
                </a:cubicBezTo>
                <a:cubicBezTo>
                  <a:pt x="24320" y="33530"/>
                  <a:pt x="24351" y="33359"/>
                  <a:pt x="24382" y="33158"/>
                </a:cubicBezTo>
                <a:cubicBezTo>
                  <a:pt x="24397" y="33080"/>
                  <a:pt x="24444" y="32987"/>
                  <a:pt x="24475" y="32925"/>
                </a:cubicBezTo>
                <a:cubicBezTo>
                  <a:pt x="24521" y="32863"/>
                  <a:pt x="24552" y="32832"/>
                  <a:pt x="24599" y="32770"/>
                </a:cubicBezTo>
                <a:lnTo>
                  <a:pt x="24661" y="32770"/>
                </a:lnTo>
                <a:cubicBezTo>
                  <a:pt x="24769" y="32741"/>
                  <a:pt x="24881" y="32725"/>
                  <a:pt x="24992" y="32725"/>
                </a:cubicBezTo>
                <a:close/>
                <a:moveTo>
                  <a:pt x="39798" y="31762"/>
                </a:moveTo>
                <a:cubicBezTo>
                  <a:pt x="41178" y="31808"/>
                  <a:pt x="42342" y="33127"/>
                  <a:pt x="41520" y="34398"/>
                </a:cubicBezTo>
                <a:cubicBezTo>
                  <a:pt x="41489" y="34460"/>
                  <a:pt x="41458" y="34538"/>
                  <a:pt x="41489" y="34600"/>
                </a:cubicBezTo>
                <a:cubicBezTo>
                  <a:pt x="41101" y="34476"/>
                  <a:pt x="40667" y="34398"/>
                  <a:pt x="40217" y="34336"/>
                </a:cubicBezTo>
                <a:cubicBezTo>
                  <a:pt x="40056" y="34320"/>
                  <a:pt x="39895" y="34311"/>
                  <a:pt x="39735" y="34311"/>
                </a:cubicBezTo>
                <a:cubicBezTo>
                  <a:pt x="39154" y="34311"/>
                  <a:pt x="38580" y="34418"/>
                  <a:pt x="38046" y="34600"/>
                </a:cubicBezTo>
                <a:cubicBezTo>
                  <a:pt x="38030" y="34522"/>
                  <a:pt x="37999" y="34460"/>
                  <a:pt x="37952" y="34383"/>
                </a:cubicBezTo>
                <a:cubicBezTo>
                  <a:pt x="37782" y="33793"/>
                  <a:pt x="37627" y="33158"/>
                  <a:pt x="37937" y="32599"/>
                </a:cubicBezTo>
                <a:cubicBezTo>
                  <a:pt x="38309" y="31979"/>
                  <a:pt x="39116" y="31762"/>
                  <a:pt x="39798" y="31762"/>
                </a:cubicBezTo>
                <a:close/>
                <a:moveTo>
                  <a:pt x="57651" y="32479"/>
                </a:moveTo>
                <a:cubicBezTo>
                  <a:pt x="58605" y="32479"/>
                  <a:pt x="59736" y="32772"/>
                  <a:pt x="59836" y="33778"/>
                </a:cubicBezTo>
                <a:cubicBezTo>
                  <a:pt x="59899" y="34305"/>
                  <a:pt x="59728" y="34709"/>
                  <a:pt x="59418" y="35003"/>
                </a:cubicBezTo>
                <a:cubicBezTo>
                  <a:pt x="59325" y="35034"/>
                  <a:pt x="59201" y="35065"/>
                  <a:pt x="59092" y="35081"/>
                </a:cubicBezTo>
                <a:cubicBezTo>
                  <a:pt x="58968" y="35096"/>
                  <a:pt x="58952" y="35251"/>
                  <a:pt x="58983" y="35344"/>
                </a:cubicBezTo>
                <a:cubicBezTo>
                  <a:pt x="58782" y="35484"/>
                  <a:pt x="58549" y="35577"/>
                  <a:pt x="58286" y="35655"/>
                </a:cubicBezTo>
                <a:lnTo>
                  <a:pt x="58223" y="35655"/>
                </a:lnTo>
                <a:cubicBezTo>
                  <a:pt x="58177" y="35655"/>
                  <a:pt x="58130" y="35686"/>
                  <a:pt x="58099" y="35717"/>
                </a:cubicBezTo>
                <a:cubicBezTo>
                  <a:pt x="58053" y="35732"/>
                  <a:pt x="58022" y="35732"/>
                  <a:pt x="57975" y="35763"/>
                </a:cubicBezTo>
                <a:cubicBezTo>
                  <a:pt x="57944" y="35763"/>
                  <a:pt x="57913" y="35794"/>
                  <a:pt x="57898" y="35810"/>
                </a:cubicBezTo>
                <a:cubicBezTo>
                  <a:pt x="57681" y="34693"/>
                  <a:pt x="57401" y="33576"/>
                  <a:pt x="57029" y="32522"/>
                </a:cubicBezTo>
                <a:cubicBezTo>
                  <a:pt x="57217" y="32495"/>
                  <a:pt x="57429" y="32479"/>
                  <a:pt x="57651" y="32479"/>
                </a:cubicBezTo>
                <a:close/>
                <a:moveTo>
                  <a:pt x="53783" y="33966"/>
                </a:moveTo>
                <a:cubicBezTo>
                  <a:pt x="53867" y="33966"/>
                  <a:pt x="53948" y="33976"/>
                  <a:pt x="54020" y="33995"/>
                </a:cubicBezTo>
                <a:cubicBezTo>
                  <a:pt x="54439" y="34088"/>
                  <a:pt x="54842" y="34445"/>
                  <a:pt x="54858" y="34879"/>
                </a:cubicBezTo>
                <a:cubicBezTo>
                  <a:pt x="54873" y="35453"/>
                  <a:pt x="54408" y="35856"/>
                  <a:pt x="53865" y="35856"/>
                </a:cubicBezTo>
                <a:cubicBezTo>
                  <a:pt x="53524" y="35856"/>
                  <a:pt x="52857" y="35577"/>
                  <a:pt x="52935" y="35158"/>
                </a:cubicBezTo>
                <a:cubicBezTo>
                  <a:pt x="53028" y="35081"/>
                  <a:pt x="53059" y="34957"/>
                  <a:pt x="53028" y="34864"/>
                </a:cubicBezTo>
                <a:cubicBezTo>
                  <a:pt x="53043" y="34848"/>
                  <a:pt x="53043" y="34802"/>
                  <a:pt x="53012" y="34771"/>
                </a:cubicBezTo>
                <a:cubicBezTo>
                  <a:pt x="52777" y="34247"/>
                  <a:pt x="53326" y="33966"/>
                  <a:pt x="53783" y="33966"/>
                </a:cubicBezTo>
                <a:close/>
                <a:moveTo>
                  <a:pt x="27763" y="26395"/>
                </a:moveTo>
                <a:cubicBezTo>
                  <a:pt x="31733" y="27357"/>
                  <a:pt x="34975" y="29947"/>
                  <a:pt x="36820" y="33452"/>
                </a:cubicBezTo>
                <a:cubicBezTo>
                  <a:pt x="36276" y="33015"/>
                  <a:pt x="35602" y="32706"/>
                  <a:pt x="34961" y="32706"/>
                </a:cubicBezTo>
                <a:cubicBezTo>
                  <a:pt x="34488" y="32706"/>
                  <a:pt x="34031" y="32874"/>
                  <a:pt x="33656" y="33282"/>
                </a:cubicBezTo>
                <a:cubicBezTo>
                  <a:pt x="32850" y="34135"/>
                  <a:pt x="33129" y="35189"/>
                  <a:pt x="33780" y="35965"/>
                </a:cubicBezTo>
                <a:cubicBezTo>
                  <a:pt x="33672" y="35934"/>
                  <a:pt x="33532" y="35872"/>
                  <a:pt x="33424" y="35841"/>
                </a:cubicBezTo>
                <a:cubicBezTo>
                  <a:pt x="29887" y="34026"/>
                  <a:pt x="28352" y="30273"/>
                  <a:pt x="27763" y="26395"/>
                </a:cubicBezTo>
                <a:close/>
                <a:moveTo>
                  <a:pt x="20860" y="32659"/>
                </a:moveTo>
                <a:cubicBezTo>
                  <a:pt x="21164" y="32659"/>
                  <a:pt x="21475" y="32724"/>
                  <a:pt x="21760" y="32847"/>
                </a:cubicBezTo>
                <a:cubicBezTo>
                  <a:pt x="21373" y="33949"/>
                  <a:pt x="21094" y="35096"/>
                  <a:pt x="20907" y="36259"/>
                </a:cubicBezTo>
                <a:cubicBezTo>
                  <a:pt x="20892" y="36244"/>
                  <a:pt x="20876" y="36197"/>
                  <a:pt x="20830" y="36182"/>
                </a:cubicBezTo>
                <a:cubicBezTo>
                  <a:pt x="19930" y="35624"/>
                  <a:pt x="18907" y="34988"/>
                  <a:pt x="19294" y="33747"/>
                </a:cubicBezTo>
                <a:cubicBezTo>
                  <a:pt x="19520" y="32994"/>
                  <a:pt x="20172" y="32659"/>
                  <a:pt x="20860" y="32659"/>
                </a:cubicBezTo>
                <a:close/>
                <a:moveTo>
                  <a:pt x="35025" y="33237"/>
                </a:moveTo>
                <a:cubicBezTo>
                  <a:pt x="35946" y="33237"/>
                  <a:pt x="36933" y="34061"/>
                  <a:pt x="37317" y="34771"/>
                </a:cubicBezTo>
                <a:cubicBezTo>
                  <a:pt x="37332" y="34802"/>
                  <a:pt x="37379" y="34848"/>
                  <a:pt x="37410" y="34864"/>
                </a:cubicBezTo>
                <a:cubicBezTo>
                  <a:pt x="36572" y="35251"/>
                  <a:pt x="35828" y="35856"/>
                  <a:pt x="35285" y="36585"/>
                </a:cubicBezTo>
                <a:cubicBezTo>
                  <a:pt x="35161" y="36539"/>
                  <a:pt x="35068" y="36492"/>
                  <a:pt x="34944" y="36430"/>
                </a:cubicBezTo>
                <a:cubicBezTo>
                  <a:pt x="34106" y="35732"/>
                  <a:pt x="32989" y="34476"/>
                  <a:pt x="34153" y="33545"/>
                </a:cubicBezTo>
                <a:cubicBezTo>
                  <a:pt x="34420" y="33328"/>
                  <a:pt x="34719" y="33237"/>
                  <a:pt x="35025" y="33237"/>
                </a:cubicBezTo>
                <a:close/>
                <a:moveTo>
                  <a:pt x="39754" y="34905"/>
                </a:moveTo>
                <a:cubicBezTo>
                  <a:pt x="39902" y="34905"/>
                  <a:pt x="40051" y="34912"/>
                  <a:pt x="40201" y="34926"/>
                </a:cubicBezTo>
                <a:cubicBezTo>
                  <a:pt x="40574" y="34988"/>
                  <a:pt x="40946" y="35065"/>
                  <a:pt x="41287" y="35158"/>
                </a:cubicBezTo>
                <a:cubicBezTo>
                  <a:pt x="41132" y="35577"/>
                  <a:pt x="40961" y="36011"/>
                  <a:pt x="40806" y="36415"/>
                </a:cubicBezTo>
                <a:cubicBezTo>
                  <a:pt x="40775" y="36430"/>
                  <a:pt x="40775" y="36477"/>
                  <a:pt x="40775" y="36492"/>
                </a:cubicBezTo>
                <a:cubicBezTo>
                  <a:pt x="40574" y="36430"/>
                  <a:pt x="40341" y="36415"/>
                  <a:pt x="40077" y="36415"/>
                </a:cubicBezTo>
                <a:cubicBezTo>
                  <a:pt x="39643" y="36415"/>
                  <a:pt x="39178" y="36492"/>
                  <a:pt x="38712" y="36663"/>
                </a:cubicBezTo>
                <a:cubicBezTo>
                  <a:pt x="38588" y="36151"/>
                  <a:pt x="38433" y="35639"/>
                  <a:pt x="38278" y="35143"/>
                </a:cubicBezTo>
                <a:cubicBezTo>
                  <a:pt x="38747" y="34987"/>
                  <a:pt x="39244" y="34905"/>
                  <a:pt x="39754" y="34905"/>
                </a:cubicBezTo>
                <a:close/>
                <a:moveTo>
                  <a:pt x="52469" y="27729"/>
                </a:moveTo>
                <a:lnTo>
                  <a:pt x="52469" y="27729"/>
                </a:lnTo>
                <a:cubicBezTo>
                  <a:pt x="51539" y="31498"/>
                  <a:pt x="49321" y="34569"/>
                  <a:pt x="46250" y="36694"/>
                </a:cubicBezTo>
                <a:cubicBezTo>
                  <a:pt x="46731" y="35810"/>
                  <a:pt x="46607" y="34631"/>
                  <a:pt x="45909" y="33778"/>
                </a:cubicBezTo>
                <a:cubicBezTo>
                  <a:pt x="45398" y="33154"/>
                  <a:pt x="44649" y="32811"/>
                  <a:pt x="43934" y="32811"/>
                </a:cubicBezTo>
                <a:cubicBezTo>
                  <a:pt x="43369" y="32811"/>
                  <a:pt x="42825" y="33025"/>
                  <a:pt x="42435" y="33483"/>
                </a:cubicBezTo>
                <a:cubicBezTo>
                  <a:pt x="42450" y="33437"/>
                  <a:pt x="42450" y="33390"/>
                  <a:pt x="42466" y="33328"/>
                </a:cubicBezTo>
                <a:cubicBezTo>
                  <a:pt x="44234" y="29590"/>
                  <a:pt x="48778" y="28799"/>
                  <a:pt x="52469" y="27729"/>
                </a:cubicBezTo>
                <a:close/>
                <a:moveTo>
                  <a:pt x="62678" y="30227"/>
                </a:moveTo>
                <a:cubicBezTo>
                  <a:pt x="66663" y="30227"/>
                  <a:pt x="69757" y="32703"/>
                  <a:pt x="72632" y="35344"/>
                </a:cubicBezTo>
                <a:cubicBezTo>
                  <a:pt x="73376" y="36027"/>
                  <a:pt x="74136" y="36725"/>
                  <a:pt x="74912" y="37361"/>
                </a:cubicBezTo>
                <a:cubicBezTo>
                  <a:pt x="71452" y="35572"/>
                  <a:pt x="67622" y="34570"/>
                  <a:pt x="63745" y="34570"/>
                </a:cubicBezTo>
                <a:cubicBezTo>
                  <a:pt x="62547" y="34570"/>
                  <a:pt x="61344" y="34666"/>
                  <a:pt x="60147" y="34864"/>
                </a:cubicBezTo>
                <a:cubicBezTo>
                  <a:pt x="60364" y="34522"/>
                  <a:pt x="60457" y="34104"/>
                  <a:pt x="60410" y="33669"/>
                </a:cubicBezTo>
                <a:cubicBezTo>
                  <a:pt x="60271" y="32506"/>
                  <a:pt x="59185" y="32041"/>
                  <a:pt x="58115" y="31932"/>
                </a:cubicBezTo>
                <a:cubicBezTo>
                  <a:pt x="59356" y="31389"/>
                  <a:pt x="60674" y="30893"/>
                  <a:pt x="61915" y="30257"/>
                </a:cubicBezTo>
                <a:cubicBezTo>
                  <a:pt x="62173" y="30237"/>
                  <a:pt x="62427" y="30227"/>
                  <a:pt x="62678" y="30227"/>
                </a:cubicBezTo>
                <a:close/>
                <a:moveTo>
                  <a:pt x="44001" y="33434"/>
                </a:moveTo>
                <a:cubicBezTo>
                  <a:pt x="44600" y="33434"/>
                  <a:pt x="45216" y="33788"/>
                  <a:pt x="45614" y="34414"/>
                </a:cubicBezTo>
                <a:cubicBezTo>
                  <a:pt x="46312" y="35531"/>
                  <a:pt x="45940" y="36771"/>
                  <a:pt x="44777" y="37330"/>
                </a:cubicBezTo>
                <a:cubicBezTo>
                  <a:pt x="44699" y="37361"/>
                  <a:pt x="44684" y="37423"/>
                  <a:pt x="44699" y="37500"/>
                </a:cubicBezTo>
                <a:cubicBezTo>
                  <a:pt x="44218" y="36337"/>
                  <a:pt x="43350" y="35344"/>
                  <a:pt x="42047" y="34786"/>
                </a:cubicBezTo>
                <a:lnTo>
                  <a:pt x="42156" y="34445"/>
                </a:lnTo>
                <a:cubicBezTo>
                  <a:pt x="42213" y="34477"/>
                  <a:pt x="42284" y="34496"/>
                  <a:pt x="42353" y="34496"/>
                </a:cubicBezTo>
                <a:cubicBezTo>
                  <a:pt x="42451" y="34496"/>
                  <a:pt x="42544" y="34458"/>
                  <a:pt x="42590" y="34367"/>
                </a:cubicBezTo>
                <a:cubicBezTo>
                  <a:pt x="42929" y="33725"/>
                  <a:pt x="43458" y="33434"/>
                  <a:pt x="44001" y="33434"/>
                </a:cubicBezTo>
                <a:close/>
                <a:moveTo>
                  <a:pt x="37673" y="35391"/>
                </a:moveTo>
                <a:cubicBezTo>
                  <a:pt x="37859" y="35887"/>
                  <a:pt x="38014" y="36399"/>
                  <a:pt x="38154" y="36926"/>
                </a:cubicBezTo>
                <a:cubicBezTo>
                  <a:pt x="37766" y="37128"/>
                  <a:pt x="37394" y="37392"/>
                  <a:pt x="37084" y="37702"/>
                </a:cubicBezTo>
                <a:cubicBezTo>
                  <a:pt x="36650" y="37392"/>
                  <a:pt x="36231" y="37113"/>
                  <a:pt x="35797" y="36864"/>
                </a:cubicBezTo>
                <a:cubicBezTo>
                  <a:pt x="36308" y="36228"/>
                  <a:pt x="36944" y="35717"/>
                  <a:pt x="37673" y="35391"/>
                </a:cubicBezTo>
                <a:close/>
                <a:moveTo>
                  <a:pt x="41845" y="35344"/>
                </a:moveTo>
                <a:cubicBezTo>
                  <a:pt x="43055" y="35887"/>
                  <a:pt x="43831" y="36802"/>
                  <a:pt x="44234" y="37872"/>
                </a:cubicBezTo>
                <a:cubicBezTo>
                  <a:pt x="43815" y="38090"/>
                  <a:pt x="43381" y="38276"/>
                  <a:pt x="42931" y="38446"/>
                </a:cubicBezTo>
                <a:cubicBezTo>
                  <a:pt x="42652" y="37671"/>
                  <a:pt x="42109" y="37019"/>
                  <a:pt x="41303" y="36663"/>
                </a:cubicBezTo>
                <a:cubicBezTo>
                  <a:pt x="41334" y="36647"/>
                  <a:pt x="41349" y="36616"/>
                  <a:pt x="41365" y="36570"/>
                </a:cubicBezTo>
                <a:cubicBezTo>
                  <a:pt x="41535" y="36166"/>
                  <a:pt x="41690" y="35763"/>
                  <a:pt x="41845" y="35344"/>
                </a:cubicBezTo>
                <a:close/>
                <a:moveTo>
                  <a:pt x="53198" y="27574"/>
                </a:moveTo>
                <a:cubicBezTo>
                  <a:pt x="55928" y="30692"/>
                  <a:pt x="57557" y="34802"/>
                  <a:pt x="57696" y="39408"/>
                </a:cubicBezTo>
                <a:cubicBezTo>
                  <a:pt x="55186" y="37683"/>
                  <a:pt x="52765" y="36969"/>
                  <a:pt x="50259" y="36969"/>
                </a:cubicBezTo>
                <a:cubicBezTo>
                  <a:pt x="49003" y="36969"/>
                  <a:pt x="47726" y="37148"/>
                  <a:pt x="46405" y="37469"/>
                </a:cubicBezTo>
                <a:cubicBezTo>
                  <a:pt x="46452" y="37438"/>
                  <a:pt x="46483" y="37407"/>
                  <a:pt x="46529" y="37361"/>
                </a:cubicBezTo>
                <a:cubicBezTo>
                  <a:pt x="46552" y="37383"/>
                  <a:pt x="46583" y="37398"/>
                  <a:pt x="46616" y="37398"/>
                </a:cubicBezTo>
                <a:cubicBezTo>
                  <a:pt x="46628" y="37398"/>
                  <a:pt x="46641" y="37396"/>
                  <a:pt x="46653" y="37392"/>
                </a:cubicBezTo>
                <a:cubicBezTo>
                  <a:pt x="48623" y="36771"/>
                  <a:pt x="50562" y="36073"/>
                  <a:pt x="52469" y="35344"/>
                </a:cubicBezTo>
                <a:cubicBezTo>
                  <a:pt x="52547" y="35810"/>
                  <a:pt x="53059" y="36228"/>
                  <a:pt x="53540" y="36322"/>
                </a:cubicBezTo>
                <a:cubicBezTo>
                  <a:pt x="53635" y="36339"/>
                  <a:pt x="53731" y="36347"/>
                  <a:pt x="53827" y="36347"/>
                </a:cubicBezTo>
                <a:cubicBezTo>
                  <a:pt x="54589" y="36347"/>
                  <a:pt x="55328" y="35814"/>
                  <a:pt x="55370" y="34988"/>
                </a:cubicBezTo>
                <a:cubicBezTo>
                  <a:pt x="55401" y="34166"/>
                  <a:pt x="54641" y="33514"/>
                  <a:pt x="53850" y="33468"/>
                </a:cubicBezTo>
                <a:cubicBezTo>
                  <a:pt x="53831" y="33467"/>
                  <a:pt x="53813" y="33467"/>
                  <a:pt x="53794" y="33467"/>
                </a:cubicBezTo>
                <a:cubicBezTo>
                  <a:pt x="53098" y="33467"/>
                  <a:pt x="52398" y="34029"/>
                  <a:pt x="52609" y="34709"/>
                </a:cubicBezTo>
                <a:cubicBezTo>
                  <a:pt x="50887" y="35344"/>
                  <a:pt x="49166" y="35996"/>
                  <a:pt x="47460" y="36709"/>
                </a:cubicBezTo>
                <a:cubicBezTo>
                  <a:pt x="50329" y="34460"/>
                  <a:pt x="52376" y="31203"/>
                  <a:pt x="53198" y="27574"/>
                </a:cubicBezTo>
                <a:close/>
                <a:moveTo>
                  <a:pt x="14870" y="30674"/>
                </a:moveTo>
                <a:cubicBezTo>
                  <a:pt x="15541" y="30674"/>
                  <a:pt x="16226" y="30749"/>
                  <a:pt x="16921" y="30909"/>
                </a:cubicBezTo>
                <a:cubicBezTo>
                  <a:pt x="17821" y="31498"/>
                  <a:pt x="18922" y="31917"/>
                  <a:pt x="20147" y="32196"/>
                </a:cubicBezTo>
                <a:cubicBezTo>
                  <a:pt x="19605" y="32351"/>
                  <a:pt x="19124" y="32692"/>
                  <a:pt x="18860" y="33235"/>
                </a:cubicBezTo>
                <a:cubicBezTo>
                  <a:pt x="18379" y="34212"/>
                  <a:pt x="18659" y="35081"/>
                  <a:pt x="19263" y="35732"/>
                </a:cubicBezTo>
                <a:cubicBezTo>
                  <a:pt x="17962" y="35530"/>
                  <a:pt x="16662" y="35429"/>
                  <a:pt x="15373" y="35429"/>
                </a:cubicBezTo>
                <a:cubicBezTo>
                  <a:pt x="10533" y="35429"/>
                  <a:pt x="5840" y="36848"/>
                  <a:pt x="1738" y="39641"/>
                </a:cubicBezTo>
                <a:cubicBezTo>
                  <a:pt x="1908" y="39330"/>
                  <a:pt x="2436" y="39098"/>
                  <a:pt x="3118" y="38400"/>
                </a:cubicBezTo>
                <a:cubicBezTo>
                  <a:pt x="4188" y="37283"/>
                  <a:pt x="5088" y="36042"/>
                  <a:pt x="6158" y="34957"/>
                </a:cubicBezTo>
                <a:cubicBezTo>
                  <a:pt x="8569" y="32494"/>
                  <a:pt x="11559" y="30674"/>
                  <a:pt x="14870" y="30674"/>
                </a:cubicBezTo>
                <a:close/>
                <a:moveTo>
                  <a:pt x="27080" y="26178"/>
                </a:moveTo>
                <a:cubicBezTo>
                  <a:pt x="27546" y="29497"/>
                  <a:pt x="28724" y="33080"/>
                  <a:pt x="31283" y="35143"/>
                </a:cubicBezTo>
                <a:cubicBezTo>
                  <a:pt x="29701" y="34569"/>
                  <a:pt x="28026" y="34181"/>
                  <a:pt x="26398" y="33778"/>
                </a:cubicBezTo>
                <a:cubicBezTo>
                  <a:pt x="26460" y="33592"/>
                  <a:pt x="26460" y="33375"/>
                  <a:pt x="26398" y="33158"/>
                </a:cubicBezTo>
                <a:cubicBezTo>
                  <a:pt x="26236" y="32590"/>
                  <a:pt x="25632" y="32161"/>
                  <a:pt x="25046" y="32161"/>
                </a:cubicBezTo>
                <a:cubicBezTo>
                  <a:pt x="24848" y="32161"/>
                  <a:pt x="24651" y="32210"/>
                  <a:pt x="24475" y="32320"/>
                </a:cubicBezTo>
                <a:cubicBezTo>
                  <a:pt x="24444" y="32351"/>
                  <a:pt x="24397" y="32382"/>
                  <a:pt x="24397" y="32429"/>
                </a:cubicBezTo>
                <a:cubicBezTo>
                  <a:pt x="24382" y="32429"/>
                  <a:pt x="24366" y="32444"/>
                  <a:pt x="24366" y="32444"/>
                </a:cubicBezTo>
                <a:cubicBezTo>
                  <a:pt x="24040" y="32615"/>
                  <a:pt x="23854" y="32987"/>
                  <a:pt x="23839" y="33328"/>
                </a:cubicBezTo>
                <a:cubicBezTo>
                  <a:pt x="23764" y="34102"/>
                  <a:pt x="24304" y="34790"/>
                  <a:pt x="25060" y="34790"/>
                </a:cubicBezTo>
                <a:cubicBezTo>
                  <a:pt x="25092" y="34790"/>
                  <a:pt x="25124" y="34789"/>
                  <a:pt x="25157" y="34786"/>
                </a:cubicBezTo>
                <a:cubicBezTo>
                  <a:pt x="25607" y="34755"/>
                  <a:pt x="26026" y="34476"/>
                  <a:pt x="26258" y="34088"/>
                </a:cubicBezTo>
                <a:cubicBezTo>
                  <a:pt x="27701" y="34569"/>
                  <a:pt x="29159" y="35065"/>
                  <a:pt x="30632" y="35453"/>
                </a:cubicBezTo>
                <a:cubicBezTo>
                  <a:pt x="27266" y="35468"/>
                  <a:pt x="24009" y="37128"/>
                  <a:pt x="21404" y="39904"/>
                </a:cubicBezTo>
                <a:cubicBezTo>
                  <a:pt x="21373" y="39734"/>
                  <a:pt x="21373" y="39579"/>
                  <a:pt x="21357" y="39408"/>
                </a:cubicBezTo>
                <a:cubicBezTo>
                  <a:pt x="21171" y="33980"/>
                  <a:pt x="23435" y="29358"/>
                  <a:pt x="27080" y="26178"/>
                </a:cubicBezTo>
                <a:close/>
                <a:moveTo>
                  <a:pt x="44466" y="38601"/>
                </a:moveTo>
                <a:lnTo>
                  <a:pt x="44466" y="38601"/>
                </a:lnTo>
                <a:cubicBezTo>
                  <a:pt x="44653" y="39501"/>
                  <a:pt x="44575" y="40447"/>
                  <a:pt x="44311" y="41316"/>
                </a:cubicBezTo>
                <a:cubicBezTo>
                  <a:pt x="43908" y="41192"/>
                  <a:pt x="43520" y="41052"/>
                  <a:pt x="43102" y="40912"/>
                </a:cubicBezTo>
                <a:cubicBezTo>
                  <a:pt x="43226" y="40339"/>
                  <a:pt x="43241" y="39687"/>
                  <a:pt x="43133" y="39098"/>
                </a:cubicBezTo>
                <a:cubicBezTo>
                  <a:pt x="43412" y="38989"/>
                  <a:pt x="43691" y="38865"/>
                  <a:pt x="43986" y="38741"/>
                </a:cubicBezTo>
                <a:cubicBezTo>
                  <a:pt x="44141" y="38710"/>
                  <a:pt x="44311" y="38648"/>
                  <a:pt x="44466" y="38601"/>
                </a:cubicBezTo>
                <a:close/>
                <a:moveTo>
                  <a:pt x="20318" y="36539"/>
                </a:moveTo>
                <a:cubicBezTo>
                  <a:pt x="20396" y="36570"/>
                  <a:pt x="20489" y="36616"/>
                  <a:pt x="20566" y="36647"/>
                </a:cubicBezTo>
                <a:cubicBezTo>
                  <a:pt x="20601" y="36667"/>
                  <a:pt x="20638" y="36676"/>
                  <a:pt x="20674" y="36676"/>
                </a:cubicBezTo>
                <a:cubicBezTo>
                  <a:pt x="20750" y="36676"/>
                  <a:pt x="20824" y="36638"/>
                  <a:pt x="20876" y="36585"/>
                </a:cubicBezTo>
                <a:lnTo>
                  <a:pt x="20876" y="36585"/>
                </a:lnTo>
                <a:cubicBezTo>
                  <a:pt x="20659" y="38245"/>
                  <a:pt x="20659" y="39920"/>
                  <a:pt x="20876" y="41610"/>
                </a:cubicBezTo>
                <a:lnTo>
                  <a:pt x="20814" y="41610"/>
                </a:lnTo>
                <a:cubicBezTo>
                  <a:pt x="20357" y="41713"/>
                  <a:pt x="19788" y="41781"/>
                  <a:pt x="19200" y="41781"/>
                </a:cubicBezTo>
                <a:cubicBezTo>
                  <a:pt x="17473" y="41781"/>
                  <a:pt x="15585" y="41192"/>
                  <a:pt x="15898" y="39144"/>
                </a:cubicBezTo>
                <a:cubicBezTo>
                  <a:pt x="16224" y="37019"/>
                  <a:pt x="18503" y="36616"/>
                  <a:pt x="20318" y="36539"/>
                </a:cubicBezTo>
                <a:close/>
                <a:moveTo>
                  <a:pt x="45025" y="38617"/>
                </a:moveTo>
                <a:lnTo>
                  <a:pt x="45025" y="38617"/>
                </a:lnTo>
                <a:cubicBezTo>
                  <a:pt x="46033" y="38679"/>
                  <a:pt x="47196" y="38819"/>
                  <a:pt x="47320" y="40075"/>
                </a:cubicBezTo>
                <a:cubicBezTo>
                  <a:pt x="47398" y="41129"/>
                  <a:pt x="46560" y="41750"/>
                  <a:pt x="45645" y="41858"/>
                </a:cubicBezTo>
                <a:cubicBezTo>
                  <a:pt x="45397" y="41750"/>
                  <a:pt x="45149" y="41657"/>
                  <a:pt x="44870" y="41533"/>
                </a:cubicBezTo>
                <a:cubicBezTo>
                  <a:pt x="45164" y="40602"/>
                  <a:pt x="45226" y="39594"/>
                  <a:pt x="45025" y="38617"/>
                </a:cubicBezTo>
                <a:close/>
                <a:moveTo>
                  <a:pt x="33649" y="37314"/>
                </a:moveTo>
                <a:cubicBezTo>
                  <a:pt x="34004" y="37314"/>
                  <a:pt x="34367" y="37358"/>
                  <a:pt x="34711" y="37438"/>
                </a:cubicBezTo>
                <a:lnTo>
                  <a:pt x="34742" y="37438"/>
                </a:lnTo>
                <a:cubicBezTo>
                  <a:pt x="34447" y="38012"/>
                  <a:pt x="34246" y="38632"/>
                  <a:pt x="34215" y="39299"/>
                </a:cubicBezTo>
                <a:cubicBezTo>
                  <a:pt x="34137" y="40261"/>
                  <a:pt x="34308" y="41192"/>
                  <a:pt x="34695" y="42014"/>
                </a:cubicBezTo>
                <a:cubicBezTo>
                  <a:pt x="33284" y="41936"/>
                  <a:pt x="31981" y="41269"/>
                  <a:pt x="31500" y="39811"/>
                </a:cubicBezTo>
                <a:cubicBezTo>
                  <a:pt x="30930" y="38011"/>
                  <a:pt x="32226" y="37314"/>
                  <a:pt x="33649" y="37314"/>
                </a:cubicBezTo>
                <a:close/>
                <a:moveTo>
                  <a:pt x="35455" y="37361"/>
                </a:moveTo>
                <a:cubicBezTo>
                  <a:pt x="35874" y="37578"/>
                  <a:pt x="36308" y="37826"/>
                  <a:pt x="36727" y="38121"/>
                </a:cubicBezTo>
                <a:cubicBezTo>
                  <a:pt x="36324" y="38663"/>
                  <a:pt x="36107" y="39299"/>
                  <a:pt x="36169" y="39997"/>
                </a:cubicBezTo>
                <a:cubicBezTo>
                  <a:pt x="36231" y="40494"/>
                  <a:pt x="36386" y="40959"/>
                  <a:pt x="36619" y="41378"/>
                </a:cubicBezTo>
                <a:cubicBezTo>
                  <a:pt x="36169" y="41626"/>
                  <a:pt x="35750" y="41843"/>
                  <a:pt x="35300" y="42060"/>
                </a:cubicBezTo>
                <a:cubicBezTo>
                  <a:pt x="34990" y="41471"/>
                  <a:pt x="34788" y="40804"/>
                  <a:pt x="34757" y="40028"/>
                </a:cubicBezTo>
                <a:cubicBezTo>
                  <a:pt x="34742" y="39036"/>
                  <a:pt x="34990" y="38121"/>
                  <a:pt x="35455" y="37361"/>
                </a:cubicBezTo>
                <a:close/>
                <a:moveTo>
                  <a:pt x="57975" y="36089"/>
                </a:moveTo>
                <a:cubicBezTo>
                  <a:pt x="58004" y="36188"/>
                  <a:pt x="58084" y="36261"/>
                  <a:pt x="58216" y="36261"/>
                </a:cubicBezTo>
                <a:cubicBezTo>
                  <a:pt x="58228" y="36261"/>
                  <a:pt x="58241" y="36261"/>
                  <a:pt x="58255" y="36259"/>
                </a:cubicBezTo>
                <a:cubicBezTo>
                  <a:pt x="58835" y="36196"/>
                  <a:pt x="59474" y="36146"/>
                  <a:pt x="60123" y="36146"/>
                </a:cubicBezTo>
                <a:cubicBezTo>
                  <a:pt x="62178" y="36146"/>
                  <a:pt x="64332" y="36646"/>
                  <a:pt x="65063" y="38803"/>
                </a:cubicBezTo>
                <a:cubicBezTo>
                  <a:pt x="65637" y="40525"/>
                  <a:pt x="64412" y="41936"/>
                  <a:pt x="62861" y="42479"/>
                </a:cubicBezTo>
                <a:cubicBezTo>
                  <a:pt x="62294" y="42676"/>
                  <a:pt x="61708" y="42746"/>
                  <a:pt x="61115" y="42746"/>
                </a:cubicBezTo>
                <a:cubicBezTo>
                  <a:pt x="60217" y="42746"/>
                  <a:pt x="59304" y="42585"/>
                  <a:pt x="58425" y="42463"/>
                </a:cubicBezTo>
                <a:cubicBezTo>
                  <a:pt x="58363" y="42463"/>
                  <a:pt x="58332" y="42463"/>
                  <a:pt x="58286" y="42510"/>
                </a:cubicBezTo>
                <a:lnTo>
                  <a:pt x="58099" y="42510"/>
                </a:lnTo>
                <a:cubicBezTo>
                  <a:pt x="58363" y="40385"/>
                  <a:pt x="58332" y="38198"/>
                  <a:pt x="57960" y="36089"/>
                </a:cubicBezTo>
                <a:close/>
                <a:moveTo>
                  <a:pt x="50454" y="37428"/>
                </a:moveTo>
                <a:cubicBezTo>
                  <a:pt x="52267" y="37428"/>
                  <a:pt x="55490" y="37840"/>
                  <a:pt x="56455" y="39330"/>
                </a:cubicBezTo>
                <a:cubicBezTo>
                  <a:pt x="57401" y="40804"/>
                  <a:pt x="53524" y="42014"/>
                  <a:pt x="52361" y="42355"/>
                </a:cubicBezTo>
                <a:cubicBezTo>
                  <a:pt x="51347" y="42629"/>
                  <a:pt x="50338" y="42747"/>
                  <a:pt x="49325" y="42747"/>
                </a:cubicBezTo>
                <a:cubicBezTo>
                  <a:pt x="48619" y="42747"/>
                  <a:pt x="47910" y="42689"/>
                  <a:pt x="47196" y="42587"/>
                </a:cubicBezTo>
                <a:cubicBezTo>
                  <a:pt x="46933" y="42432"/>
                  <a:pt x="46653" y="42308"/>
                  <a:pt x="46390" y="42169"/>
                </a:cubicBezTo>
                <a:cubicBezTo>
                  <a:pt x="47181" y="41905"/>
                  <a:pt x="47848" y="41223"/>
                  <a:pt x="47894" y="40276"/>
                </a:cubicBezTo>
                <a:cubicBezTo>
                  <a:pt x="47956" y="39020"/>
                  <a:pt x="47103" y="38353"/>
                  <a:pt x="46079" y="38136"/>
                </a:cubicBezTo>
                <a:cubicBezTo>
                  <a:pt x="47351" y="37795"/>
                  <a:pt x="48654" y="37516"/>
                  <a:pt x="49988" y="37438"/>
                </a:cubicBezTo>
                <a:cubicBezTo>
                  <a:pt x="50129" y="37432"/>
                  <a:pt x="50285" y="37428"/>
                  <a:pt x="50454" y="37428"/>
                </a:cubicBezTo>
                <a:close/>
                <a:moveTo>
                  <a:pt x="40056" y="37074"/>
                </a:moveTo>
                <a:cubicBezTo>
                  <a:pt x="40121" y="37074"/>
                  <a:pt x="40185" y="37077"/>
                  <a:pt x="40248" y="37081"/>
                </a:cubicBezTo>
                <a:cubicBezTo>
                  <a:pt x="41830" y="37190"/>
                  <a:pt x="42776" y="38679"/>
                  <a:pt x="42683" y="40199"/>
                </a:cubicBezTo>
                <a:cubicBezTo>
                  <a:pt x="42667" y="40416"/>
                  <a:pt x="42621" y="40602"/>
                  <a:pt x="42590" y="40804"/>
                </a:cubicBezTo>
                <a:cubicBezTo>
                  <a:pt x="42435" y="40881"/>
                  <a:pt x="42357" y="41067"/>
                  <a:pt x="42435" y="41238"/>
                </a:cubicBezTo>
                <a:cubicBezTo>
                  <a:pt x="41954" y="42169"/>
                  <a:pt x="41039" y="42758"/>
                  <a:pt x="39969" y="42820"/>
                </a:cubicBezTo>
                <a:cubicBezTo>
                  <a:pt x="39938" y="42774"/>
                  <a:pt x="39891" y="42758"/>
                  <a:pt x="39860" y="42758"/>
                </a:cubicBezTo>
                <a:cubicBezTo>
                  <a:pt x="38340" y="42680"/>
                  <a:pt x="36820" y="41378"/>
                  <a:pt x="36805" y="39765"/>
                </a:cubicBezTo>
                <a:cubicBezTo>
                  <a:pt x="36775" y="38207"/>
                  <a:pt x="38619" y="37074"/>
                  <a:pt x="40056" y="37074"/>
                </a:cubicBezTo>
                <a:close/>
                <a:moveTo>
                  <a:pt x="30746" y="36124"/>
                </a:moveTo>
                <a:cubicBezTo>
                  <a:pt x="31888" y="36124"/>
                  <a:pt x="33060" y="36340"/>
                  <a:pt x="34277" y="36818"/>
                </a:cubicBezTo>
                <a:cubicBezTo>
                  <a:pt x="34028" y="36769"/>
                  <a:pt x="33775" y="36745"/>
                  <a:pt x="33525" y="36745"/>
                </a:cubicBezTo>
                <a:cubicBezTo>
                  <a:pt x="32026" y="36745"/>
                  <a:pt x="30625" y="37620"/>
                  <a:pt x="30865" y="39361"/>
                </a:cubicBezTo>
                <a:cubicBezTo>
                  <a:pt x="31097" y="41067"/>
                  <a:pt x="32540" y="42386"/>
                  <a:pt x="34215" y="42463"/>
                </a:cubicBezTo>
                <a:cubicBezTo>
                  <a:pt x="32993" y="42869"/>
                  <a:pt x="31779" y="43046"/>
                  <a:pt x="30571" y="43046"/>
                </a:cubicBezTo>
                <a:cubicBezTo>
                  <a:pt x="27485" y="43046"/>
                  <a:pt x="24440" y="41888"/>
                  <a:pt x="21419" y="40416"/>
                </a:cubicBezTo>
                <a:lnTo>
                  <a:pt x="21419" y="40292"/>
                </a:lnTo>
                <a:cubicBezTo>
                  <a:pt x="21435" y="40276"/>
                  <a:pt x="21481" y="40276"/>
                  <a:pt x="21528" y="40230"/>
                </a:cubicBezTo>
                <a:cubicBezTo>
                  <a:pt x="24590" y="37819"/>
                  <a:pt x="27551" y="36124"/>
                  <a:pt x="30746" y="36124"/>
                </a:cubicBezTo>
                <a:close/>
                <a:moveTo>
                  <a:pt x="15433" y="36105"/>
                </a:moveTo>
                <a:cubicBezTo>
                  <a:pt x="16370" y="36105"/>
                  <a:pt x="17316" y="36157"/>
                  <a:pt x="18271" y="36259"/>
                </a:cubicBezTo>
                <a:cubicBezTo>
                  <a:pt x="16689" y="36616"/>
                  <a:pt x="15262" y="37624"/>
                  <a:pt x="15215" y="39439"/>
                </a:cubicBezTo>
                <a:cubicBezTo>
                  <a:pt x="15169" y="41502"/>
                  <a:pt x="17108" y="42370"/>
                  <a:pt x="18953" y="42386"/>
                </a:cubicBezTo>
                <a:cubicBezTo>
                  <a:pt x="17163" y="43057"/>
                  <a:pt x="15418" y="43343"/>
                  <a:pt x="13703" y="43343"/>
                </a:cubicBezTo>
                <a:cubicBezTo>
                  <a:pt x="9714" y="43343"/>
                  <a:pt x="5892" y="41795"/>
                  <a:pt x="2063" y="39951"/>
                </a:cubicBezTo>
                <a:cubicBezTo>
                  <a:pt x="6229" y="37402"/>
                  <a:pt x="10719" y="36105"/>
                  <a:pt x="15433" y="36105"/>
                </a:cubicBezTo>
                <a:close/>
                <a:moveTo>
                  <a:pt x="62684" y="35237"/>
                </a:moveTo>
                <a:cubicBezTo>
                  <a:pt x="68076" y="35237"/>
                  <a:pt x="73120" y="36701"/>
                  <a:pt x="77673" y="39951"/>
                </a:cubicBezTo>
                <a:cubicBezTo>
                  <a:pt x="77673" y="39982"/>
                  <a:pt x="77657" y="39997"/>
                  <a:pt x="77657" y="40044"/>
                </a:cubicBezTo>
                <a:cubicBezTo>
                  <a:pt x="74179" y="42475"/>
                  <a:pt x="70268" y="43673"/>
                  <a:pt x="66233" y="43673"/>
                </a:cubicBezTo>
                <a:cubicBezTo>
                  <a:pt x="64708" y="43673"/>
                  <a:pt x="63164" y="43502"/>
                  <a:pt x="61620" y="43161"/>
                </a:cubicBezTo>
                <a:cubicBezTo>
                  <a:pt x="63791" y="43068"/>
                  <a:pt x="65885" y="42200"/>
                  <a:pt x="65870" y="39656"/>
                </a:cubicBezTo>
                <a:cubicBezTo>
                  <a:pt x="65855" y="36410"/>
                  <a:pt x="62610" y="35572"/>
                  <a:pt x="59885" y="35572"/>
                </a:cubicBezTo>
                <a:cubicBezTo>
                  <a:pt x="59759" y="35572"/>
                  <a:pt x="59634" y="35574"/>
                  <a:pt x="59511" y="35577"/>
                </a:cubicBezTo>
                <a:cubicBezTo>
                  <a:pt x="59604" y="35531"/>
                  <a:pt x="59681" y="35453"/>
                  <a:pt x="59759" y="35375"/>
                </a:cubicBezTo>
                <a:cubicBezTo>
                  <a:pt x="60744" y="35284"/>
                  <a:pt x="61720" y="35237"/>
                  <a:pt x="62684" y="35237"/>
                </a:cubicBezTo>
                <a:close/>
                <a:moveTo>
                  <a:pt x="42900" y="41533"/>
                </a:moveTo>
                <a:lnTo>
                  <a:pt x="44063" y="41936"/>
                </a:lnTo>
                <a:cubicBezTo>
                  <a:pt x="43644" y="42820"/>
                  <a:pt x="42993" y="43596"/>
                  <a:pt x="42094" y="44076"/>
                </a:cubicBezTo>
                <a:cubicBezTo>
                  <a:pt x="41923" y="43720"/>
                  <a:pt x="41737" y="43394"/>
                  <a:pt x="41504" y="43068"/>
                </a:cubicBezTo>
                <a:cubicBezTo>
                  <a:pt x="42140" y="42774"/>
                  <a:pt x="42605" y="42215"/>
                  <a:pt x="42900" y="41533"/>
                </a:cubicBezTo>
                <a:close/>
                <a:moveTo>
                  <a:pt x="36913" y="41858"/>
                </a:moveTo>
                <a:cubicBezTo>
                  <a:pt x="37270" y="42308"/>
                  <a:pt x="37704" y="42680"/>
                  <a:pt x="38201" y="42929"/>
                </a:cubicBezTo>
                <a:lnTo>
                  <a:pt x="37797" y="44262"/>
                </a:lnTo>
                <a:cubicBezTo>
                  <a:pt x="36898" y="43875"/>
                  <a:pt x="36122" y="43301"/>
                  <a:pt x="35595" y="42541"/>
                </a:cubicBezTo>
                <a:cubicBezTo>
                  <a:pt x="36029" y="42324"/>
                  <a:pt x="36479" y="42122"/>
                  <a:pt x="36913" y="41858"/>
                </a:cubicBezTo>
                <a:close/>
                <a:moveTo>
                  <a:pt x="38821" y="43130"/>
                </a:moveTo>
                <a:cubicBezTo>
                  <a:pt x="38993" y="43161"/>
                  <a:pt x="39164" y="43184"/>
                  <a:pt x="39345" y="43184"/>
                </a:cubicBezTo>
                <a:cubicBezTo>
                  <a:pt x="39441" y="43184"/>
                  <a:pt x="39540" y="43177"/>
                  <a:pt x="39643" y="43161"/>
                </a:cubicBezTo>
                <a:cubicBezTo>
                  <a:pt x="39659" y="43177"/>
                  <a:pt x="39659" y="43208"/>
                  <a:pt x="39705" y="43208"/>
                </a:cubicBezTo>
                <a:cubicBezTo>
                  <a:pt x="39944" y="43259"/>
                  <a:pt x="40169" y="43282"/>
                  <a:pt x="40385" y="43282"/>
                </a:cubicBezTo>
                <a:cubicBezTo>
                  <a:pt x="40562" y="43282"/>
                  <a:pt x="40732" y="43267"/>
                  <a:pt x="40899" y="43239"/>
                </a:cubicBezTo>
                <a:cubicBezTo>
                  <a:pt x="41116" y="43596"/>
                  <a:pt x="41303" y="43952"/>
                  <a:pt x="41489" y="44340"/>
                </a:cubicBezTo>
                <a:cubicBezTo>
                  <a:pt x="40909" y="44575"/>
                  <a:pt x="40281" y="44686"/>
                  <a:pt x="39559" y="44686"/>
                </a:cubicBezTo>
                <a:cubicBezTo>
                  <a:pt x="39470" y="44686"/>
                  <a:pt x="39379" y="44685"/>
                  <a:pt x="39286" y="44681"/>
                </a:cubicBezTo>
                <a:cubicBezTo>
                  <a:pt x="39240" y="44681"/>
                  <a:pt x="39193" y="44681"/>
                  <a:pt x="39162" y="44697"/>
                </a:cubicBezTo>
                <a:cubicBezTo>
                  <a:pt x="38899" y="44635"/>
                  <a:pt x="38650" y="44557"/>
                  <a:pt x="38402" y="44480"/>
                </a:cubicBezTo>
                <a:cubicBezTo>
                  <a:pt x="38557" y="44030"/>
                  <a:pt x="38697" y="43596"/>
                  <a:pt x="38821" y="43130"/>
                </a:cubicBezTo>
                <a:close/>
                <a:moveTo>
                  <a:pt x="44637" y="42169"/>
                </a:moveTo>
                <a:cubicBezTo>
                  <a:pt x="44637" y="42231"/>
                  <a:pt x="44668" y="42293"/>
                  <a:pt x="44715" y="42355"/>
                </a:cubicBezTo>
                <a:cubicBezTo>
                  <a:pt x="45614" y="43099"/>
                  <a:pt x="46079" y="44402"/>
                  <a:pt x="45180" y="45379"/>
                </a:cubicBezTo>
                <a:cubicBezTo>
                  <a:pt x="44836" y="45742"/>
                  <a:pt x="44424" y="45904"/>
                  <a:pt x="44019" y="45904"/>
                </a:cubicBezTo>
                <a:cubicBezTo>
                  <a:pt x="43438" y="45904"/>
                  <a:pt x="42872" y="45571"/>
                  <a:pt x="42543" y="45022"/>
                </a:cubicBezTo>
                <a:cubicBezTo>
                  <a:pt x="42481" y="44914"/>
                  <a:pt x="42450" y="44790"/>
                  <a:pt x="42388" y="44681"/>
                </a:cubicBezTo>
                <a:cubicBezTo>
                  <a:pt x="43443" y="44107"/>
                  <a:pt x="44172" y="43223"/>
                  <a:pt x="44637" y="42169"/>
                </a:cubicBezTo>
                <a:close/>
                <a:moveTo>
                  <a:pt x="54433" y="44475"/>
                </a:moveTo>
                <a:cubicBezTo>
                  <a:pt x="54465" y="44475"/>
                  <a:pt x="54499" y="44476"/>
                  <a:pt x="54532" y="44480"/>
                </a:cubicBezTo>
                <a:cubicBezTo>
                  <a:pt x="55184" y="44557"/>
                  <a:pt x="55494" y="45255"/>
                  <a:pt x="55029" y="45736"/>
                </a:cubicBezTo>
                <a:cubicBezTo>
                  <a:pt x="54820" y="45976"/>
                  <a:pt x="54463" y="46153"/>
                  <a:pt x="54129" y="46153"/>
                </a:cubicBezTo>
                <a:cubicBezTo>
                  <a:pt x="53967" y="46153"/>
                  <a:pt x="53811" y="46111"/>
                  <a:pt x="53679" y="46015"/>
                </a:cubicBezTo>
                <a:cubicBezTo>
                  <a:pt x="53322" y="45767"/>
                  <a:pt x="53307" y="45177"/>
                  <a:pt x="53633" y="44914"/>
                </a:cubicBezTo>
                <a:cubicBezTo>
                  <a:pt x="53695" y="44867"/>
                  <a:pt x="53695" y="44805"/>
                  <a:pt x="53695" y="44759"/>
                </a:cubicBezTo>
                <a:cubicBezTo>
                  <a:pt x="53903" y="44592"/>
                  <a:pt x="54149" y="44475"/>
                  <a:pt x="54433" y="44475"/>
                </a:cubicBezTo>
                <a:close/>
                <a:moveTo>
                  <a:pt x="20954" y="42091"/>
                </a:moveTo>
                <a:cubicBezTo>
                  <a:pt x="20969" y="42293"/>
                  <a:pt x="20985" y="42479"/>
                  <a:pt x="21031" y="42665"/>
                </a:cubicBezTo>
                <a:cubicBezTo>
                  <a:pt x="21233" y="43875"/>
                  <a:pt x="21590" y="45069"/>
                  <a:pt x="22040" y="46232"/>
                </a:cubicBezTo>
                <a:cubicBezTo>
                  <a:pt x="21978" y="46263"/>
                  <a:pt x="21900" y="46310"/>
                  <a:pt x="21838" y="46341"/>
                </a:cubicBezTo>
                <a:cubicBezTo>
                  <a:pt x="21822" y="46310"/>
                  <a:pt x="21760" y="46263"/>
                  <a:pt x="21729" y="46263"/>
                </a:cubicBezTo>
                <a:cubicBezTo>
                  <a:pt x="20752" y="46108"/>
                  <a:pt x="19806" y="45736"/>
                  <a:pt x="19527" y="44681"/>
                </a:cubicBezTo>
                <a:cubicBezTo>
                  <a:pt x="19248" y="43596"/>
                  <a:pt x="19977" y="42665"/>
                  <a:pt x="20876" y="42153"/>
                </a:cubicBezTo>
                <a:cubicBezTo>
                  <a:pt x="20892" y="42138"/>
                  <a:pt x="20892" y="42107"/>
                  <a:pt x="20907" y="42091"/>
                </a:cubicBezTo>
                <a:close/>
                <a:moveTo>
                  <a:pt x="35083" y="42758"/>
                </a:moveTo>
                <a:cubicBezTo>
                  <a:pt x="35688" y="43689"/>
                  <a:pt x="36572" y="44418"/>
                  <a:pt x="37611" y="44836"/>
                </a:cubicBezTo>
                <a:cubicBezTo>
                  <a:pt x="37580" y="44852"/>
                  <a:pt x="37580" y="44883"/>
                  <a:pt x="37565" y="44914"/>
                </a:cubicBezTo>
                <a:cubicBezTo>
                  <a:pt x="37112" y="45646"/>
                  <a:pt x="36546" y="46386"/>
                  <a:pt x="35736" y="46386"/>
                </a:cubicBezTo>
                <a:cubicBezTo>
                  <a:pt x="35465" y="46386"/>
                  <a:pt x="35166" y="46303"/>
                  <a:pt x="34835" y="46108"/>
                </a:cubicBezTo>
                <a:cubicBezTo>
                  <a:pt x="33625" y="45395"/>
                  <a:pt x="33734" y="43999"/>
                  <a:pt x="34401" y="42991"/>
                </a:cubicBezTo>
                <a:cubicBezTo>
                  <a:pt x="34633" y="42913"/>
                  <a:pt x="34866" y="42836"/>
                  <a:pt x="35083" y="42758"/>
                </a:cubicBezTo>
                <a:close/>
                <a:moveTo>
                  <a:pt x="58037" y="42991"/>
                </a:moveTo>
                <a:cubicBezTo>
                  <a:pt x="59014" y="43177"/>
                  <a:pt x="60224" y="43533"/>
                  <a:pt x="60286" y="44759"/>
                </a:cubicBezTo>
                <a:cubicBezTo>
                  <a:pt x="60339" y="46095"/>
                  <a:pt x="59041" y="46590"/>
                  <a:pt x="57917" y="46590"/>
                </a:cubicBezTo>
                <a:cubicBezTo>
                  <a:pt x="57710" y="46590"/>
                  <a:pt x="57509" y="46574"/>
                  <a:pt x="57324" y="46542"/>
                </a:cubicBezTo>
                <a:cubicBezTo>
                  <a:pt x="57309" y="46539"/>
                  <a:pt x="57295" y="46537"/>
                  <a:pt x="57281" y="46537"/>
                </a:cubicBezTo>
                <a:cubicBezTo>
                  <a:pt x="57169" y="46537"/>
                  <a:pt x="57112" y="46645"/>
                  <a:pt x="57153" y="46728"/>
                </a:cubicBezTo>
                <a:cubicBezTo>
                  <a:pt x="57122" y="46728"/>
                  <a:pt x="57107" y="46728"/>
                  <a:pt x="57107" y="46713"/>
                </a:cubicBezTo>
                <a:cubicBezTo>
                  <a:pt x="57541" y="45534"/>
                  <a:pt x="57851" y="44262"/>
                  <a:pt x="58037" y="42991"/>
                </a:cubicBezTo>
                <a:close/>
                <a:moveTo>
                  <a:pt x="24935" y="45830"/>
                </a:moveTo>
                <a:cubicBezTo>
                  <a:pt x="25189" y="45830"/>
                  <a:pt x="25414" y="46057"/>
                  <a:pt x="25529" y="46310"/>
                </a:cubicBezTo>
                <a:cubicBezTo>
                  <a:pt x="25545" y="46341"/>
                  <a:pt x="25560" y="46356"/>
                  <a:pt x="25607" y="46372"/>
                </a:cubicBezTo>
                <a:cubicBezTo>
                  <a:pt x="25746" y="46651"/>
                  <a:pt x="25839" y="46977"/>
                  <a:pt x="25607" y="47240"/>
                </a:cubicBezTo>
                <a:cubicBezTo>
                  <a:pt x="25507" y="47359"/>
                  <a:pt x="25381" y="47408"/>
                  <a:pt x="25248" y="47408"/>
                </a:cubicBezTo>
                <a:cubicBezTo>
                  <a:pt x="24947" y="47408"/>
                  <a:pt x="24610" y="47157"/>
                  <a:pt x="24459" y="46899"/>
                </a:cubicBezTo>
                <a:cubicBezTo>
                  <a:pt x="24273" y="46573"/>
                  <a:pt x="24320" y="46124"/>
                  <a:pt x="24661" y="45922"/>
                </a:cubicBezTo>
                <a:cubicBezTo>
                  <a:pt x="24753" y="45858"/>
                  <a:pt x="24846" y="45830"/>
                  <a:pt x="24935" y="45830"/>
                </a:cubicBezTo>
                <a:close/>
                <a:moveTo>
                  <a:pt x="76199" y="41765"/>
                </a:moveTo>
                <a:lnTo>
                  <a:pt x="76199" y="41765"/>
                </a:lnTo>
                <a:cubicBezTo>
                  <a:pt x="72413" y="45516"/>
                  <a:pt x="67780" y="47519"/>
                  <a:pt x="62769" y="47519"/>
                </a:cubicBezTo>
                <a:cubicBezTo>
                  <a:pt x="61273" y="47519"/>
                  <a:pt x="59743" y="47340"/>
                  <a:pt x="58192" y="46977"/>
                </a:cubicBezTo>
                <a:lnTo>
                  <a:pt x="58192" y="46977"/>
                </a:lnTo>
                <a:cubicBezTo>
                  <a:pt x="58234" y="46978"/>
                  <a:pt x="58276" y="46979"/>
                  <a:pt x="58318" y="46979"/>
                </a:cubicBezTo>
                <a:cubicBezTo>
                  <a:pt x="59502" y="46979"/>
                  <a:pt x="60679" y="46340"/>
                  <a:pt x="60829" y="45007"/>
                </a:cubicBezTo>
                <a:cubicBezTo>
                  <a:pt x="60907" y="44247"/>
                  <a:pt x="60519" y="43549"/>
                  <a:pt x="59945" y="43084"/>
                </a:cubicBezTo>
                <a:lnTo>
                  <a:pt x="59961" y="43084"/>
                </a:lnTo>
                <a:cubicBezTo>
                  <a:pt x="59976" y="43099"/>
                  <a:pt x="59992" y="43130"/>
                  <a:pt x="60038" y="43146"/>
                </a:cubicBezTo>
                <a:cubicBezTo>
                  <a:pt x="62189" y="43953"/>
                  <a:pt x="64408" y="44342"/>
                  <a:pt x="66610" y="44342"/>
                </a:cubicBezTo>
                <a:cubicBezTo>
                  <a:pt x="69948" y="44342"/>
                  <a:pt x="73246" y="43448"/>
                  <a:pt x="76199" y="41765"/>
                </a:cubicBezTo>
                <a:close/>
                <a:moveTo>
                  <a:pt x="38232" y="45022"/>
                </a:moveTo>
                <a:cubicBezTo>
                  <a:pt x="38511" y="45100"/>
                  <a:pt x="38790" y="45146"/>
                  <a:pt x="39100" y="45177"/>
                </a:cubicBezTo>
                <a:cubicBezTo>
                  <a:pt x="39131" y="45240"/>
                  <a:pt x="39209" y="45271"/>
                  <a:pt x="39286" y="45271"/>
                </a:cubicBezTo>
                <a:cubicBezTo>
                  <a:pt x="39463" y="45285"/>
                  <a:pt x="39636" y="45292"/>
                  <a:pt x="39805" y="45292"/>
                </a:cubicBezTo>
                <a:cubicBezTo>
                  <a:pt x="40378" y="45292"/>
                  <a:pt x="40908" y="45213"/>
                  <a:pt x="41411" y="45069"/>
                </a:cubicBezTo>
                <a:lnTo>
                  <a:pt x="41411" y="45069"/>
                </a:lnTo>
                <a:cubicBezTo>
                  <a:pt x="41427" y="46155"/>
                  <a:pt x="41644" y="47907"/>
                  <a:pt x="40062" y="47907"/>
                </a:cubicBezTo>
                <a:cubicBezTo>
                  <a:pt x="38961" y="47907"/>
                  <a:pt x="37813" y="46899"/>
                  <a:pt x="37921" y="45798"/>
                </a:cubicBezTo>
                <a:cubicBezTo>
                  <a:pt x="38030" y="45550"/>
                  <a:pt x="38123" y="45271"/>
                  <a:pt x="38232" y="45022"/>
                </a:cubicBezTo>
                <a:close/>
                <a:moveTo>
                  <a:pt x="1784" y="40214"/>
                </a:moveTo>
                <a:cubicBezTo>
                  <a:pt x="5430" y="42287"/>
                  <a:pt x="9556" y="43930"/>
                  <a:pt x="13695" y="43930"/>
                </a:cubicBezTo>
                <a:cubicBezTo>
                  <a:pt x="15595" y="43930"/>
                  <a:pt x="17497" y="43584"/>
                  <a:pt x="19356" y="42774"/>
                </a:cubicBezTo>
                <a:lnTo>
                  <a:pt x="19356" y="42774"/>
                </a:lnTo>
                <a:cubicBezTo>
                  <a:pt x="18426" y="44185"/>
                  <a:pt x="19232" y="46635"/>
                  <a:pt x="21094" y="46790"/>
                </a:cubicBezTo>
                <a:cubicBezTo>
                  <a:pt x="19589" y="47628"/>
                  <a:pt x="18069" y="48372"/>
                  <a:pt x="16379" y="48667"/>
                </a:cubicBezTo>
                <a:cubicBezTo>
                  <a:pt x="15978" y="48732"/>
                  <a:pt x="15595" y="48762"/>
                  <a:pt x="15227" y="48762"/>
                </a:cubicBezTo>
                <a:cubicBezTo>
                  <a:pt x="12940" y="48762"/>
                  <a:pt x="11214" y="47586"/>
                  <a:pt x="9384" y="46077"/>
                </a:cubicBezTo>
                <a:cubicBezTo>
                  <a:pt x="8252" y="45146"/>
                  <a:pt x="7166" y="44185"/>
                  <a:pt x="6003" y="43301"/>
                </a:cubicBezTo>
                <a:cubicBezTo>
                  <a:pt x="4979" y="42525"/>
                  <a:pt x="2668" y="41548"/>
                  <a:pt x="1986" y="40571"/>
                </a:cubicBezTo>
                <a:cubicBezTo>
                  <a:pt x="1893" y="40432"/>
                  <a:pt x="1831" y="40307"/>
                  <a:pt x="1784" y="40214"/>
                </a:cubicBezTo>
                <a:close/>
                <a:moveTo>
                  <a:pt x="56688" y="47799"/>
                </a:moveTo>
                <a:cubicBezTo>
                  <a:pt x="57200" y="48264"/>
                  <a:pt x="57975" y="48714"/>
                  <a:pt x="57867" y="49520"/>
                </a:cubicBezTo>
                <a:cubicBezTo>
                  <a:pt x="57774" y="50079"/>
                  <a:pt x="57401" y="50296"/>
                  <a:pt x="56952" y="50311"/>
                </a:cubicBezTo>
                <a:cubicBezTo>
                  <a:pt x="56936" y="50296"/>
                  <a:pt x="56921" y="50280"/>
                  <a:pt x="56890" y="50280"/>
                </a:cubicBezTo>
                <a:cubicBezTo>
                  <a:pt x="56854" y="50256"/>
                  <a:pt x="56819" y="50246"/>
                  <a:pt x="56785" y="50246"/>
                </a:cubicBezTo>
                <a:cubicBezTo>
                  <a:pt x="56730" y="50246"/>
                  <a:pt x="56680" y="50273"/>
                  <a:pt x="56642" y="50311"/>
                </a:cubicBezTo>
                <a:cubicBezTo>
                  <a:pt x="56393" y="50296"/>
                  <a:pt x="56114" y="50234"/>
                  <a:pt x="55882" y="50156"/>
                </a:cubicBezTo>
                <a:lnTo>
                  <a:pt x="55773" y="50110"/>
                </a:lnTo>
                <a:cubicBezTo>
                  <a:pt x="55724" y="50080"/>
                  <a:pt x="55675" y="50069"/>
                  <a:pt x="55629" y="50069"/>
                </a:cubicBezTo>
                <a:cubicBezTo>
                  <a:pt x="55603" y="50069"/>
                  <a:pt x="55579" y="50073"/>
                  <a:pt x="55556" y="50079"/>
                </a:cubicBezTo>
                <a:cubicBezTo>
                  <a:pt x="55518" y="50079"/>
                  <a:pt x="55486" y="50091"/>
                  <a:pt x="55460" y="50114"/>
                </a:cubicBezTo>
                <a:lnTo>
                  <a:pt x="55460" y="50114"/>
                </a:lnTo>
                <a:cubicBezTo>
                  <a:pt x="55924" y="49381"/>
                  <a:pt x="56335" y="48608"/>
                  <a:pt x="56688" y="47799"/>
                </a:cubicBezTo>
                <a:close/>
                <a:moveTo>
                  <a:pt x="22381" y="47116"/>
                </a:moveTo>
                <a:cubicBezTo>
                  <a:pt x="22970" y="48435"/>
                  <a:pt x="23684" y="49722"/>
                  <a:pt x="24521" y="50901"/>
                </a:cubicBezTo>
                <a:lnTo>
                  <a:pt x="24506" y="50901"/>
                </a:lnTo>
                <a:cubicBezTo>
                  <a:pt x="24210" y="50957"/>
                  <a:pt x="23905" y="50990"/>
                  <a:pt x="23605" y="50990"/>
                </a:cubicBezTo>
                <a:cubicBezTo>
                  <a:pt x="22676" y="50990"/>
                  <a:pt x="21783" y="50678"/>
                  <a:pt x="21280" y="49799"/>
                </a:cubicBezTo>
                <a:cubicBezTo>
                  <a:pt x="20597" y="48590"/>
                  <a:pt x="21280" y="47566"/>
                  <a:pt x="22381" y="47116"/>
                </a:cubicBezTo>
                <a:close/>
                <a:moveTo>
                  <a:pt x="57696" y="40230"/>
                </a:moveTo>
                <a:lnTo>
                  <a:pt x="57696" y="40432"/>
                </a:lnTo>
                <a:cubicBezTo>
                  <a:pt x="57619" y="44650"/>
                  <a:pt x="56068" y="48574"/>
                  <a:pt x="53524" y="51614"/>
                </a:cubicBezTo>
                <a:cubicBezTo>
                  <a:pt x="51958" y="49365"/>
                  <a:pt x="51415" y="46496"/>
                  <a:pt x="49523" y="44418"/>
                </a:cubicBezTo>
                <a:cubicBezTo>
                  <a:pt x="49305" y="44185"/>
                  <a:pt x="49104" y="43983"/>
                  <a:pt x="48887" y="43782"/>
                </a:cubicBezTo>
                <a:lnTo>
                  <a:pt x="48887" y="43782"/>
                </a:lnTo>
                <a:cubicBezTo>
                  <a:pt x="50252" y="44231"/>
                  <a:pt x="51601" y="44712"/>
                  <a:pt x="52981" y="45084"/>
                </a:cubicBezTo>
                <a:cubicBezTo>
                  <a:pt x="52826" y="45472"/>
                  <a:pt x="52904" y="45953"/>
                  <a:pt x="53198" y="46279"/>
                </a:cubicBezTo>
                <a:cubicBezTo>
                  <a:pt x="53442" y="46562"/>
                  <a:pt x="53779" y="46683"/>
                  <a:pt x="54127" y="46683"/>
                </a:cubicBezTo>
                <a:cubicBezTo>
                  <a:pt x="54597" y="46683"/>
                  <a:pt x="55089" y="46462"/>
                  <a:pt x="55401" y="46124"/>
                </a:cubicBezTo>
                <a:cubicBezTo>
                  <a:pt x="55990" y="45503"/>
                  <a:pt x="55882" y="44573"/>
                  <a:pt x="55137" y="44154"/>
                </a:cubicBezTo>
                <a:cubicBezTo>
                  <a:pt x="54943" y="44042"/>
                  <a:pt x="54723" y="43991"/>
                  <a:pt x="54498" y="43991"/>
                </a:cubicBezTo>
                <a:cubicBezTo>
                  <a:pt x="54007" y="43991"/>
                  <a:pt x="53497" y="44236"/>
                  <a:pt x="53198" y="44619"/>
                </a:cubicBezTo>
                <a:cubicBezTo>
                  <a:pt x="51616" y="44030"/>
                  <a:pt x="49957" y="43673"/>
                  <a:pt x="48328" y="43332"/>
                </a:cubicBezTo>
                <a:cubicBezTo>
                  <a:pt x="48282" y="43301"/>
                  <a:pt x="48235" y="43254"/>
                  <a:pt x="48189" y="43223"/>
                </a:cubicBezTo>
                <a:lnTo>
                  <a:pt x="48189" y="43223"/>
                </a:lnTo>
                <a:cubicBezTo>
                  <a:pt x="48630" y="43274"/>
                  <a:pt x="49070" y="43298"/>
                  <a:pt x="49510" y="43298"/>
                </a:cubicBezTo>
                <a:cubicBezTo>
                  <a:pt x="52456" y="43298"/>
                  <a:pt x="55334" y="42187"/>
                  <a:pt x="57696" y="40230"/>
                </a:cubicBezTo>
                <a:close/>
                <a:moveTo>
                  <a:pt x="45769" y="42680"/>
                </a:moveTo>
                <a:cubicBezTo>
                  <a:pt x="45909" y="42711"/>
                  <a:pt x="46017" y="42758"/>
                  <a:pt x="46157" y="42789"/>
                </a:cubicBezTo>
                <a:cubicBezTo>
                  <a:pt x="47615" y="43518"/>
                  <a:pt x="48902" y="44449"/>
                  <a:pt x="49864" y="45860"/>
                </a:cubicBezTo>
                <a:cubicBezTo>
                  <a:pt x="51105" y="47721"/>
                  <a:pt x="51647" y="49908"/>
                  <a:pt x="52904" y="51769"/>
                </a:cubicBezTo>
                <a:cubicBezTo>
                  <a:pt x="52625" y="51788"/>
                  <a:pt x="52348" y="51797"/>
                  <a:pt x="52073" y="51797"/>
                </a:cubicBezTo>
                <a:cubicBezTo>
                  <a:pt x="48746" y="51797"/>
                  <a:pt x="45760" y="50424"/>
                  <a:pt x="43396" y="48031"/>
                </a:cubicBezTo>
                <a:cubicBezTo>
                  <a:pt x="43288" y="47411"/>
                  <a:pt x="43148" y="46790"/>
                  <a:pt x="42962" y="46170"/>
                </a:cubicBezTo>
                <a:lnTo>
                  <a:pt x="42962" y="46170"/>
                </a:lnTo>
                <a:cubicBezTo>
                  <a:pt x="43281" y="46350"/>
                  <a:pt x="43649" y="46444"/>
                  <a:pt x="44019" y="46444"/>
                </a:cubicBezTo>
                <a:cubicBezTo>
                  <a:pt x="44514" y="46444"/>
                  <a:pt x="45014" y="46276"/>
                  <a:pt x="45413" y="45922"/>
                </a:cubicBezTo>
                <a:cubicBezTo>
                  <a:pt x="46405" y="45038"/>
                  <a:pt x="46421" y="43689"/>
                  <a:pt x="45769" y="42680"/>
                </a:cubicBezTo>
                <a:close/>
                <a:moveTo>
                  <a:pt x="33672" y="43223"/>
                </a:moveTo>
                <a:cubicBezTo>
                  <a:pt x="33113" y="44309"/>
                  <a:pt x="33238" y="45705"/>
                  <a:pt x="34354" y="46511"/>
                </a:cubicBezTo>
                <a:cubicBezTo>
                  <a:pt x="34782" y="46824"/>
                  <a:pt x="35245" y="46966"/>
                  <a:pt x="35698" y="46966"/>
                </a:cubicBezTo>
                <a:cubicBezTo>
                  <a:pt x="36100" y="46966"/>
                  <a:pt x="36494" y="46855"/>
                  <a:pt x="36851" y="46651"/>
                </a:cubicBezTo>
                <a:lnTo>
                  <a:pt x="36851" y="46651"/>
                </a:lnTo>
                <a:cubicBezTo>
                  <a:pt x="36370" y="47597"/>
                  <a:pt x="35766" y="48481"/>
                  <a:pt x="34944" y="49194"/>
                </a:cubicBezTo>
                <a:cubicBezTo>
                  <a:pt x="33238" y="50699"/>
                  <a:pt x="30989" y="51428"/>
                  <a:pt x="28817" y="51893"/>
                </a:cubicBezTo>
                <a:cubicBezTo>
                  <a:pt x="28384" y="51987"/>
                  <a:pt x="28069" y="52050"/>
                  <a:pt x="27850" y="52050"/>
                </a:cubicBezTo>
                <a:cubicBezTo>
                  <a:pt x="27346" y="52050"/>
                  <a:pt x="27340" y="51720"/>
                  <a:pt x="27546" y="50683"/>
                </a:cubicBezTo>
                <a:cubicBezTo>
                  <a:pt x="27763" y="49644"/>
                  <a:pt x="28321" y="48590"/>
                  <a:pt x="28879" y="47675"/>
                </a:cubicBezTo>
                <a:cubicBezTo>
                  <a:pt x="30043" y="45813"/>
                  <a:pt x="31578" y="44604"/>
                  <a:pt x="33300" y="43316"/>
                </a:cubicBezTo>
                <a:cubicBezTo>
                  <a:pt x="33424" y="43301"/>
                  <a:pt x="33548" y="43254"/>
                  <a:pt x="33672" y="43223"/>
                </a:cubicBezTo>
                <a:close/>
                <a:moveTo>
                  <a:pt x="21450" y="40819"/>
                </a:moveTo>
                <a:lnTo>
                  <a:pt x="21450" y="40819"/>
                </a:lnTo>
                <a:cubicBezTo>
                  <a:pt x="24049" y="42641"/>
                  <a:pt x="27149" y="43640"/>
                  <a:pt x="30224" y="43640"/>
                </a:cubicBezTo>
                <a:cubicBezTo>
                  <a:pt x="30526" y="43640"/>
                  <a:pt x="30827" y="43630"/>
                  <a:pt x="31128" y="43611"/>
                </a:cubicBezTo>
                <a:lnTo>
                  <a:pt x="31128" y="43611"/>
                </a:lnTo>
                <a:cubicBezTo>
                  <a:pt x="31113" y="43627"/>
                  <a:pt x="31097" y="43642"/>
                  <a:pt x="31097" y="43658"/>
                </a:cubicBezTo>
                <a:cubicBezTo>
                  <a:pt x="31051" y="43658"/>
                  <a:pt x="31020" y="43658"/>
                  <a:pt x="30973" y="43689"/>
                </a:cubicBezTo>
                <a:cubicBezTo>
                  <a:pt x="29360" y="44604"/>
                  <a:pt x="27716" y="45348"/>
                  <a:pt x="25995" y="46015"/>
                </a:cubicBezTo>
                <a:cubicBezTo>
                  <a:pt x="25948" y="45953"/>
                  <a:pt x="25917" y="45891"/>
                  <a:pt x="25855" y="45844"/>
                </a:cubicBezTo>
                <a:cubicBezTo>
                  <a:pt x="25824" y="45798"/>
                  <a:pt x="25793" y="45782"/>
                  <a:pt x="25762" y="45782"/>
                </a:cubicBezTo>
                <a:cubicBezTo>
                  <a:pt x="25583" y="45484"/>
                  <a:pt x="25211" y="45296"/>
                  <a:pt x="24851" y="45296"/>
                </a:cubicBezTo>
                <a:cubicBezTo>
                  <a:pt x="24743" y="45296"/>
                  <a:pt x="24637" y="45312"/>
                  <a:pt x="24537" y="45348"/>
                </a:cubicBezTo>
                <a:cubicBezTo>
                  <a:pt x="23823" y="45596"/>
                  <a:pt x="23606" y="46511"/>
                  <a:pt x="23932" y="47147"/>
                </a:cubicBezTo>
                <a:cubicBezTo>
                  <a:pt x="24188" y="47603"/>
                  <a:pt x="24731" y="47972"/>
                  <a:pt x="25252" y="47972"/>
                </a:cubicBezTo>
                <a:cubicBezTo>
                  <a:pt x="25458" y="47972"/>
                  <a:pt x="25660" y="47915"/>
                  <a:pt x="25839" y="47783"/>
                </a:cubicBezTo>
                <a:cubicBezTo>
                  <a:pt x="26320" y="47426"/>
                  <a:pt x="26367" y="46806"/>
                  <a:pt x="26150" y="46310"/>
                </a:cubicBezTo>
                <a:cubicBezTo>
                  <a:pt x="27763" y="45860"/>
                  <a:pt x="29314" y="45193"/>
                  <a:pt x="30756" y="44371"/>
                </a:cubicBezTo>
                <a:lnTo>
                  <a:pt x="30756" y="44371"/>
                </a:lnTo>
                <a:cubicBezTo>
                  <a:pt x="28414" y="46310"/>
                  <a:pt x="26987" y="49365"/>
                  <a:pt x="26553" y="52312"/>
                </a:cubicBezTo>
                <a:cubicBezTo>
                  <a:pt x="23730" y="49334"/>
                  <a:pt x="21900" y="45333"/>
                  <a:pt x="21450" y="40819"/>
                </a:cubicBezTo>
                <a:close/>
                <a:moveTo>
                  <a:pt x="68506" y="47504"/>
                </a:moveTo>
                <a:lnTo>
                  <a:pt x="68506" y="47504"/>
                </a:lnTo>
                <a:cubicBezTo>
                  <a:pt x="69980" y="49970"/>
                  <a:pt x="69716" y="53723"/>
                  <a:pt x="66180" y="53987"/>
                </a:cubicBezTo>
                <a:lnTo>
                  <a:pt x="66164" y="53987"/>
                </a:lnTo>
                <a:cubicBezTo>
                  <a:pt x="64551" y="51056"/>
                  <a:pt x="61217" y="48993"/>
                  <a:pt x="58192" y="47566"/>
                </a:cubicBezTo>
                <a:lnTo>
                  <a:pt x="58192" y="47566"/>
                </a:lnTo>
                <a:cubicBezTo>
                  <a:pt x="59817" y="48062"/>
                  <a:pt x="61499" y="48303"/>
                  <a:pt x="63186" y="48303"/>
                </a:cubicBezTo>
                <a:cubicBezTo>
                  <a:pt x="64977" y="48303"/>
                  <a:pt x="66773" y="48031"/>
                  <a:pt x="68506" y="47504"/>
                </a:cubicBezTo>
                <a:close/>
                <a:moveTo>
                  <a:pt x="10981" y="48279"/>
                </a:moveTo>
                <a:cubicBezTo>
                  <a:pt x="11385" y="48528"/>
                  <a:pt x="11803" y="48760"/>
                  <a:pt x="12253" y="48962"/>
                </a:cubicBezTo>
                <a:cubicBezTo>
                  <a:pt x="13196" y="49359"/>
                  <a:pt x="14129" y="49518"/>
                  <a:pt x="15052" y="49518"/>
                </a:cubicBezTo>
                <a:cubicBezTo>
                  <a:pt x="15283" y="49518"/>
                  <a:pt x="15513" y="49508"/>
                  <a:pt x="15743" y="49489"/>
                </a:cubicBezTo>
                <a:lnTo>
                  <a:pt x="15743" y="49489"/>
                </a:lnTo>
                <a:cubicBezTo>
                  <a:pt x="14347" y="50683"/>
                  <a:pt x="13618" y="52374"/>
                  <a:pt x="13323" y="54313"/>
                </a:cubicBezTo>
                <a:cubicBezTo>
                  <a:pt x="12067" y="54033"/>
                  <a:pt x="10749" y="53242"/>
                  <a:pt x="10097" y="52126"/>
                </a:cubicBezTo>
                <a:cubicBezTo>
                  <a:pt x="9260" y="50683"/>
                  <a:pt x="9927" y="49303"/>
                  <a:pt x="10981" y="48279"/>
                </a:cubicBezTo>
                <a:close/>
                <a:moveTo>
                  <a:pt x="45955" y="53180"/>
                </a:moveTo>
                <a:cubicBezTo>
                  <a:pt x="46328" y="53180"/>
                  <a:pt x="46700" y="53258"/>
                  <a:pt x="46870" y="53630"/>
                </a:cubicBezTo>
                <a:cubicBezTo>
                  <a:pt x="47088" y="54096"/>
                  <a:pt x="46731" y="54607"/>
                  <a:pt x="46266" y="54685"/>
                </a:cubicBezTo>
                <a:cubicBezTo>
                  <a:pt x="46168" y="54703"/>
                  <a:pt x="46053" y="54714"/>
                  <a:pt x="45932" y="54714"/>
                </a:cubicBezTo>
                <a:cubicBezTo>
                  <a:pt x="45532" y="54714"/>
                  <a:pt x="45072" y="54590"/>
                  <a:pt x="45025" y="54173"/>
                </a:cubicBezTo>
                <a:cubicBezTo>
                  <a:pt x="44963" y="53615"/>
                  <a:pt x="45490" y="53336"/>
                  <a:pt x="45955" y="53180"/>
                </a:cubicBezTo>
                <a:close/>
                <a:moveTo>
                  <a:pt x="70088" y="46915"/>
                </a:moveTo>
                <a:cubicBezTo>
                  <a:pt x="71360" y="48435"/>
                  <a:pt x="71965" y="50358"/>
                  <a:pt x="71158" y="52281"/>
                </a:cubicBezTo>
                <a:cubicBezTo>
                  <a:pt x="70367" y="54235"/>
                  <a:pt x="68661" y="54840"/>
                  <a:pt x="66769" y="55243"/>
                </a:cubicBezTo>
                <a:cubicBezTo>
                  <a:pt x="66661" y="54995"/>
                  <a:pt x="66568" y="54731"/>
                  <a:pt x="66459" y="54483"/>
                </a:cubicBezTo>
                <a:cubicBezTo>
                  <a:pt x="66413" y="54406"/>
                  <a:pt x="66382" y="54344"/>
                  <a:pt x="66335" y="54266"/>
                </a:cubicBezTo>
                <a:lnTo>
                  <a:pt x="66335" y="54266"/>
                </a:lnTo>
                <a:cubicBezTo>
                  <a:pt x="66427" y="54274"/>
                  <a:pt x="66518" y="54278"/>
                  <a:pt x="66608" y="54278"/>
                </a:cubicBezTo>
                <a:cubicBezTo>
                  <a:pt x="67893" y="54278"/>
                  <a:pt x="69028" y="53471"/>
                  <a:pt x="69608" y="52312"/>
                </a:cubicBezTo>
                <a:cubicBezTo>
                  <a:pt x="70430" y="50683"/>
                  <a:pt x="69964" y="48822"/>
                  <a:pt x="69065" y="47333"/>
                </a:cubicBezTo>
                <a:cubicBezTo>
                  <a:pt x="69421" y="47209"/>
                  <a:pt x="69763" y="47085"/>
                  <a:pt x="70088" y="46915"/>
                </a:cubicBezTo>
                <a:close/>
                <a:moveTo>
                  <a:pt x="34153" y="53909"/>
                </a:moveTo>
                <a:cubicBezTo>
                  <a:pt x="34168" y="53940"/>
                  <a:pt x="34215" y="53956"/>
                  <a:pt x="34246" y="53987"/>
                </a:cubicBezTo>
                <a:cubicBezTo>
                  <a:pt x="34618" y="54111"/>
                  <a:pt x="35068" y="54328"/>
                  <a:pt x="34944" y="54809"/>
                </a:cubicBezTo>
                <a:cubicBezTo>
                  <a:pt x="34871" y="55099"/>
                  <a:pt x="34573" y="55314"/>
                  <a:pt x="34283" y="55314"/>
                </a:cubicBezTo>
                <a:cubicBezTo>
                  <a:pt x="34201" y="55314"/>
                  <a:pt x="34119" y="55296"/>
                  <a:pt x="34044" y="55259"/>
                </a:cubicBezTo>
                <a:cubicBezTo>
                  <a:pt x="33703" y="55104"/>
                  <a:pt x="33532" y="54700"/>
                  <a:pt x="33672" y="54375"/>
                </a:cubicBezTo>
                <a:cubicBezTo>
                  <a:pt x="33749" y="54127"/>
                  <a:pt x="33935" y="54002"/>
                  <a:pt x="34153" y="53909"/>
                </a:cubicBezTo>
                <a:close/>
                <a:moveTo>
                  <a:pt x="10082" y="47597"/>
                </a:moveTo>
                <a:lnTo>
                  <a:pt x="10082" y="47597"/>
                </a:lnTo>
                <a:cubicBezTo>
                  <a:pt x="10237" y="47737"/>
                  <a:pt x="10407" y="47861"/>
                  <a:pt x="10578" y="47985"/>
                </a:cubicBezTo>
                <a:cubicBezTo>
                  <a:pt x="7243" y="49846"/>
                  <a:pt x="10097" y="54700"/>
                  <a:pt x="13277" y="54886"/>
                </a:cubicBezTo>
                <a:lnTo>
                  <a:pt x="13277" y="54918"/>
                </a:lnTo>
                <a:cubicBezTo>
                  <a:pt x="13261" y="55119"/>
                  <a:pt x="13230" y="55321"/>
                  <a:pt x="13215" y="55507"/>
                </a:cubicBezTo>
                <a:cubicBezTo>
                  <a:pt x="8934" y="55305"/>
                  <a:pt x="6995" y="50621"/>
                  <a:pt x="10082" y="47597"/>
                </a:cubicBezTo>
                <a:close/>
                <a:moveTo>
                  <a:pt x="42000" y="45658"/>
                </a:moveTo>
                <a:lnTo>
                  <a:pt x="42000" y="45658"/>
                </a:lnTo>
                <a:cubicBezTo>
                  <a:pt x="42249" y="46325"/>
                  <a:pt x="42466" y="47023"/>
                  <a:pt x="42636" y="47737"/>
                </a:cubicBezTo>
                <a:cubicBezTo>
                  <a:pt x="42621" y="47783"/>
                  <a:pt x="42636" y="47830"/>
                  <a:pt x="42667" y="47892"/>
                </a:cubicBezTo>
                <a:cubicBezTo>
                  <a:pt x="43241" y="50652"/>
                  <a:pt x="43086" y="53615"/>
                  <a:pt x="41256" y="55584"/>
                </a:cubicBezTo>
                <a:cubicBezTo>
                  <a:pt x="40780" y="56102"/>
                  <a:pt x="40354" y="56316"/>
                  <a:pt x="39975" y="56316"/>
                </a:cubicBezTo>
                <a:cubicBezTo>
                  <a:pt x="38934" y="56316"/>
                  <a:pt x="38241" y="54708"/>
                  <a:pt x="37797" y="53367"/>
                </a:cubicBezTo>
                <a:cubicBezTo>
                  <a:pt x="37099" y="51195"/>
                  <a:pt x="37146" y="49024"/>
                  <a:pt x="37472" y="46806"/>
                </a:cubicBezTo>
                <a:cubicBezTo>
                  <a:pt x="37487" y="46790"/>
                  <a:pt x="37487" y="46759"/>
                  <a:pt x="37503" y="46728"/>
                </a:cubicBezTo>
                <a:cubicBezTo>
                  <a:pt x="37875" y="47597"/>
                  <a:pt x="38930" y="48341"/>
                  <a:pt x="39814" y="48450"/>
                </a:cubicBezTo>
                <a:cubicBezTo>
                  <a:pt x="39911" y="48462"/>
                  <a:pt x="40005" y="48468"/>
                  <a:pt x="40096" y="48468"/>
                </a:cubicBezTo>
                <a:cubicBezTo>
                  <a:pt x="41544" y="48468"/>
                  <a:pt x="42088" y="47001"/>
                  <a:pt x="42000" y="45658"/>
                </a:cubicBezTo>
                <a:close/>
                <a:moveTo>
                  <a:pt x="55412" y="50189"/>
                </a:moveTo>
                <a:cubicBezTo>
                  <a:pt x="55405" y="50212"/>
                  <a:pt x="55401" y="50237"/>
                  <a:pt x="55401" y="50265"/>
                </a:cubicBezTo>
                <a:cubicBezTo>
                  <a:pt x="55339" y="50373"/>
                  <a:pt x="55370" y="50497"/>
                  <a:pt x="55478" y="50575"/>
                </a:cubicBezTo>
                <a:cubicBezTo>
                  <a:pt x="57277" y="51971"/>
                  <a:pt x="59263" y="55491"/>
                  <a:pt x="56502" y="57120"/>
                </a:cubicBezTo>
                <a:cubicBezTo>
                  <a:pt x="55994" y="57422"/>
                  <a:pt x="55455" y="57552"/>
                  <a:pt x="54912" y="57552"/>
                </a:cubicBezTo>
                <a:cubicBezTo>
                  <a:pt x="53279" y="57552"/>
                  <a:pt x="51609" y="56380"/>
                  <a:pt x="50655" y="55181"/>
                </a:cubicBezTo>
                <a:cubicBezTo>
                  <a:pt x="50655" y="55181"/>
                  <a:pt x="50639" y="55181"/>
                  <a:pt x="50639" y="55166"/>
                </a:cubicBezTo>
                <a:cubicBezTo>
                  <a:pt x="52512" y="53842"/>
                  <a:pt x="54150" y="52162"/>
                  <a:pt x="55412" y="50189"/>
                </a:cubicBezTo>
                <a:close/>
                <a:moveTo>
                  <a:pt x="43474" y="49179"/>
                </a:moveTo>
                <a:lnTo>
                  <a:pt x="43474" y="49179"/>
                </a:lnTo>
                <a:cubicBezTo>
                  <a:pt x="44125" y="50420"/>
                  <a:pt x="44715" y="51692"/>
                  <a:pt x="45288" y="52979"/>
                </a:cubicBezTo>
                <a:cubicBezTo>
                  <a:pt x="44792" y="53211"/>
                  <a:pt x="44451" y="53646"/>
                  <a:pt x="44482" y="54251"/>
                </a:cubicBezTo>
                <a:cubicBezTo>
                  <a:pt x="44546" y="55001"/>
                  <a:pt x="45276" y="55282"/>
                  <a:pt x="45956" y="55282"/>
                </a:cubicBezTo>
                <a:cubicBezTo>
                  <a:pt x="46106" y="55282"/>
                  <a:pt x="46253" y="55268"/>
                  <a:pt x="46390" y="55243"/>
                </a:cubicBezTo>
                <a:cubicBezTo>
                  <a:pt x="47103" y="55104"/>
                  <a:pt x="47630" y="54375"/>
                  <a:pt x="47460" y="53630"/>
                </a:cubicBezTo>
                <a:cubicBezTo>
                  <a:pt x="47315" y="53100"/>
                  <a:pt x="46768" y="52682"/>
                  <a:pt x="46226" y="52682"/>
                </a:cubicBezTo>
                <a:cubicBezTo>
                  <a:pt x="46070" y="52682"/>
                  <a:pt x="45915" y="52717"/>
                  <a:pt x="45769" y="52793"/>
                </a:cubicBezTo>
                <a:cubicBezTo>
                  <a:pt x="45738" y="52793"/>
                  <a:pt x="45738" y="52793"/>
                  <a:pt x="45723" y="52824"/>
                </a:cubicBezTo>
                <a:cubicBezTo>
                  <a:pt x="45723" y="52793"/>
                  <a:pt x="45723" y="52777"/>
                  <a:pt x="45707" y="52777"/>
                </a:cubicBezTo>
                <a:cubicBezTo>
                  <a:pt x="45195" y="51614"/>
                  <a:pt x="44668" y="50466"/>
                  <a:pt x="44032" y="49365"/>
                </a:cubicBezTo>
                <a:lnTo>
                  <a:pt x="44032" y="49365"/>
                </a:lnTo>
                <a:cubicBezTo>
                  <a:pt x="46229" y="51389"/>
                  <a:pt x="49103" y="52457"/>
                  <a:pt x="52101" y="52457"/>
                </a:cubicBezTo>
                <a:cubicBezTo>
                  <a:pt x="52342" y="52457"/>
                  <a:pt x="52584" y="52450"/>
                  <a:pt x="52826" y="52436"/>
                </a:cubicBezTo>
                <a:lnTo>
                  <a:pt x="52826" y="52436"/>
                </a:lnTo>
                <a:cubicBezTo>
                  <a:pt x="49732" y="55715"/>
                  <a:pt x="45368" y="57803"/>
                  <a:pt x="40526" y="57803"/>
                </a:cubicBezTo>
                <a:cubicBezTo>
                  <a:pt x="40490" y="57803"/>
                  <a:pt x="40454" y="57803"/>
                  <a:pt x="40418" y="57802"/>
                </a:cubicBezTo>
                <a:cubicBezTo>
                  <a:pt x="42543" y="55274"/>
                  <a:pt x="43613" y="52234"/>
                  <a:pt x="43474" y="49179"/>
                </a:cubicBezTo>
                <a:close/>
                <a:moveTo>
                  <a:pt x="36727" y="48559"/>
                </a:moveTo>
                <a:cubicBezTo>
                  <a:pt x="36339" y="51847"/>
                  <a:pt x="37379" y="55073"/>
                  <a:pt x="39410" y="57756"/>
                </a:cubicBezTo>
                <a:cubicBezTo>
                  <a:pt x="39286" y="57756"/>
                  <a:pt x="39209" y="57818"/>
                  <a:pt x="39178" y="57911"/>
                </a:cubicBezTo>
                <a:cubicBezTo>
                  <a:pt x="34370" y="57725"/>
                  <a:pt x="30198" y="55864"/>
                  <a:pt x="27096" y="52870"/>
                </a:cubicBezTo>
                <a:cubicBezTo>
                  <a:pt x="29794" y="52389"/>
                  <a:pt x="32617" y="51785"/>
                  <a:pt x="34851" y="50110"/>
                </a:cubicBezTo>
                <a:cubicBezTo>
                  <a:pt x="35362" y="49737"/>
                  <a:pt x="35781" y="49303"/>
                  <a:pt x="36153" y="48838"/>
                </a:cubicBezTo>
                <a:lnTo>
                  <a:pt x="36153" y="48838"/>
                </a:lnTo>
                <a:cubicBezTo>
                  <a:pt x="35564" y="50358"/>
                  <a:pt x="34990" y="51924"/>
                  <a:pt x="34664" y="53491"/>
                </a:cubicBezTo>
                <a:lnTo>
                  <a:pt x="34664" y="53537"/>
                </a:lnTo>
                <a:cubicBezTo>
                  <a:pt x="34664" y="53537"/>
                  <a:pt x="34664" y="53522"/>
                  <a:pt x="34633" y="53522"/>
                </a:cubicBezTo>
                <a:cubicBezTo>
                  <a:pt x="34512" y="53479"/>
                  <a:pt x="34388" y="53459"/>
                  <a:pt x="34266" y="53459"/>
                </a:cubicBezTo>
                <a:cubicBezTo>
                  <a:pt x="33760" y="53459"/>
                  <a:pt x="33279" y="53798"/>
                  <a:pt x="33129" y="54297"/>
                </a:cubicBezTo>
                <a:cubicBezTo>
                  <a:pt x="32927" y="54949"/>
                  <a:pt x="33377" y="55693"/>
                  <a:pt x="34029" y="55817"/>
                </a:cubicBezTo>
                <a:cubicBezTo>
                  <a:pt x="34105" y="55833"/>
                  <a:pt x="34182" y="55841"/>
                  <a:pt x="34259" y="55841"/>
                </a:cubicBezTo>
                <a:cubicBezTo>
                  <a:pt x="34835" y="55841"/>
                  <a:pt x="35387" y="55398"/>
                  <a:pt x="35455" y="54809"/>
                </a:cubicBezTo>
                <a:cubicBezTo>
                  <a:pt x="35502" y="54375"/>
                  <a:pt x="35238" y="53863"/>
                  <a:pt x="34835" y="53630"/>
                </a:cubicBezTo>
                <a:cubicBezTo>
                  <a:pt x="34851" y="53615"/>
                  <a:pt x="34866" y="53615"/>
                  <a:pt x="34882" y="53599"/>
                </a:cubicBezTo>
                <a:cubicBezTo>
                  <a:pt x="35642" y="52002"/>
                  <a:pt x="36184" y="50234"/>
                  <a:pt x="36727" y="48559"/>
                </a:cubicBezTo>
                <a:close/>
                <a:moveTo>
                  <a:pt x="50127" y="55507"/>
                </a:moveTo>
                <a:lnTo>
                  <a:pt x="50127" y="55507"/>
                </a:lnTo>
                <a:cubicBezTo>
                  <a:pt x="50267" y="56267"/>
                  <a:pt x="50903" y="57601"/>
                  <a:pt x="50065" y="58066"/>
                </a:cubicBezTo>
                <a:cubicBezTo>
                  <a:pt x="49907" y="58157"/>
                  <a:pt x="49733" y="58197"/>
                  <a:pt x="49552" y="58197"/>
                </a:cubicBezTo>
                <a:cubicBezTo>
                  <a:pt x="48812" y="58197"/>
                  <a:pt x="47967" y="57526"/>
                  <a:pt x="47692" y="56965"/>
                </a:cubicBezTo>
                <a:cubicBezTo>
                  <a:pt x="47660" y="56911"/>
                  <a:pt x="47621" y="56895"/>
                  <a:pt x="47584" y="56895"/>
                </a:cubicBezTo>
                <a:cubicBezTo>
                  <a:pt x="47568" y="56895"/>
                  <a:pt x="47552" y="56898"/>
                  <a:pt x="47537" y="56903"/>
                </a:cubicBezTo>
                <a:cubicBezTo>
                  <a:pt x="48437" y="56515"/>
                  <a:pt x="49290" y="56034"/>
                  <a:pt x="50127" y="55507"/>
                </a:cubicBezTo>
                <a:close/>
                <a:moveTo>
                  <a:pt x="29577" y="55802"/>
                </a:moveTo>
                <a:lnTo>
                  <a:pt x="29577" y="55802"/>
                </a:lnTo>
                <a:cubicBezTo>
                  <a:pt x="30446" y="56391"/>
                  <a:pt x="31376" y="56872"/>
                  <a:pt x="32353" y="57275"/>
                </a:cubicBezTo>
                <a:cubicBezTo>
                  <a:pt x="31809" y="57752"/>
                  <a:pt x="31082" y="58341"/>
                  <a:pt x="30361" y="58341"/>
                </a:cubicBezTo>
                <a:cubicBezTo>
                  <a:pt x="30074" y="58341"/>
                  <a:pt x="29788" y="58249"/>
                  <a:pt x="29515" y="58019"/>
                </a:cubicBezTo>
                <a:cubicBezTo>
                  <a:pt x="28802" y="57368"/>
                  <a:pt x="29624" y="56577"/>
                  <a:pt x="29577" y="55802"/>
                </a:cubicBezTo>
                <a:close/>
                <a:moveTo>
                  <a:pt x="24862" y="51366"/>
                </a:moveTo>
                <a:cubicBezTo>
                  <a:pt x="26103" y="53010"/>
                  <a:pt x="27577" y="54452"/>
                  <a:pt x="29252" y="55584"/>
                </a:cubicBezTo>
                <a:cubicBezTo>
                  <a:pt x="29205" y="55631"/>
                  <a:pt x="29174" y="55662"/>
                  <a:pt x="29174" y="55724"/>
                </a:cubicBezTo>
                <a:lnTo>
                  <a:pt x="29174" y="55771"/>
                </a:lnTo>
                <a:cubicBezTo>
                  <a:pt x="29081" y="55771"/>
                  <a:pt x="28972" y="55786"/>
                  <a:pt x="28895" y="55879"/>
                </a:cubicBezTo>
                <a:cubicBezTo>
                  <a:pt x="28243" y="56748"/>
                  <a:pt x="27530" y="57647"/>
                  <a:pt x="26553" y="58190"/>
                </a:cubicBezTo>
                <a:cubicBezTo>
                  <a:pt x="25997" y="58496"/>
                  <a:pt x="25397" y="58641"/>
                  <a:pt x="24810" y="58641"/>
                </a:cubicBezTo>
                <a:cubicBezTo>
                  <a:pt x="23609" y="58641"/>
                  <a:pt x="22457" y="58037"/>
                  <a:pt x="21822" y="56965"/>
                </a:cubicBezTo>
                <a:cubicBezTo>
                  <a:pt x="21280" y="56081"/>
                  <a:pt x="21249" y="55724"/>
                  <a:pt x="21559" y="54762"/>
                </a:cubicBezTo>
                <a:cubicBezTo>
                  <a:pt x="21729" y="54220"/>
                  <a:pt x="22040" y="53723"/>
                  <a:pt x="22381" y="53289"/>
                </a:cubicBezTo>
                <a:cubicBezTo>
                  <a:pt x="23048" y="52467"/>
                  <a:pt x="23854" y="51924"/>
                  <a:pt x="24785" y="51459"/>
                </a:cubicBezTo>
                <a:cubicBezTo>
                  <a:pt x="24831" y="51443"/>
                  <a:pt x="24847" y="51397"/>
                  <a:pt x="24862" y="51366"/>
                </a:cubicBezTo>
                <a:close/>
                <a:moveTo>
                  <a:pt x="33765" y="57787"/>
                </a:moveTo>
                <a:cubicBezTo>
                  <a:pt x="35021" y="58175"/>
                  <a:pt x="36370" y="58376"/>
                  <a:pt x="37735" y="58423"/>
                </a:cubicBezTo>
                <a:cubicBezTo>
                  <a:pt x="37720" y="58438"/>
                  <a:pt x="37704" y="58469"/>
                  <a:pt x="37689" y="58516"/>
                </a:cubicBezTo>
                <a:cubicBezTo>
                  <a:pt x="37329" y="59596"/>
                  <a:pt x="36751" y="60893"/>
                  <a:pt x="35423" y="60893"/>
                </a:cubicBezTo>
                <a:cubicBezTo>
                  <a:pt x="35378" y="60893"/>
                  <a:pt x="35332" y="60892"/>
                  <a:pt x="35285" y="60889"/>
                </a:cubicBezTo>
                <a:cubicBezTo>
                  <a:pt x="33703" y="60765"/>
                  <a:pt x="33238" y="59121"/>
                  <a:pt x="33749" y="57864"/>
                </a:cubicBezTo>
                <a:cubicBezTo>
                  <a:pt x="33765" y="57818"/>
                  <a:pt x="33765" y="57802"/>
                  <a:pt x="33765" y="57787"/>
                </a:cubicBezTo>
                <a:close/>
                <a:moveTo>
                  <a:pt x="20628" y="47830"/>
                </a:moveTo>
                <a:cubicBezTo>
                  <a:pt x="20365" y="48419"/>
                  <a:pt x="20318" y="49117"/>
                  <a:pt x="20520" y="49691"/>
                </a:cubicBezTo>
                <a:cubicBezTo>
                  <a:pt x="20907" y="50745"/>
                  <a:pt x="21822" y="51350"/>
                  <a:pt x="22831" y="51521"/>
                </a:cubicBezTo>
                <a:cubicBezTo>
                  <a:pt x="17930" y="53615"/>
                  <a:pt x="15045" y="58206"/>
                  <a:pt x="13633" y="63215"/>
                </a:cubicBezTo>
                <a:cubicBezTo>
                  <a:pt x="13758" y="62548"/>
                  <a:pt x="13835" y="61897"/>
                  <a:pt x="13882" y="61230"/>
                </a:cubicBezTo>
                <a:cubicBezTo>
                  <a:pt x="14161" y="57120"/>
                  <a:pt x="13106" y="51986"/>
                  <a:pt x="16921" y="49288"/>
                </a:cubicBezTo>
                <a:cubicBezTo>
                  <a:pt x="18193" y="48993"/>
                  <a:pt x="19434" y="48450"/>
                  <a:pt x="20628" y="47830"/>
                </a:cubicBezTo>
                <a:close/>
                <a:moveTo>
                  <a:pt x="58006" y="48326"/>
                </a:moveTo>
                <a:lnTo>
                  <a:pt x="58006" y="48326"/>
                </a:lnTo>
                <a:cubicBezTo>
                  <a:pt x="61449" y="49985"/>
                  <a:pt x="65249" y="52374"/>
                  <a:pt x="66273" y="56158"/>
                </a:cubicBezTo>
                <a:cubicBezTo>
                  <a:pt x="66878" y="58376"/>
                  <a:pt x="66971" y="60982"/>
                  <a:pt x="67173" y="63417"/>
                </a:cubicBezTo>
                <a:cubicBezTo>
                  <a:pt x="66304" y="60982"/>
                  <a:pt x="65311" y="58593"/>
                  <a:pt x="63698" y="56515"/>
                </a:cubicBezTo>
                <a:cubicBezTo>
                  <a:pt x="61961" y="54251"/>
                  <a:pt x="59728" y="52436"/>
                  <a:pt x="57432" y="50730"/>
                </a:cubicBezTo>
                <a:cubicBezTo>
                  <a:pt x="57774" y="50606"/>
                  <a:pt x="58053" y="50389"/>
                  <a:pt x="58255" y="50032"/>
                </a:cubicBezTo>
                <a:cubicBezTo>
                  <a:pt x="58549" y="49427"/>
                  <a:pt x="58363" y="48822"/>
                  <a:pt x="58006" y="48326"/>
                </a:cubicBezTo>
                <a:close/>
                <a:moveTo>
                  <a:pt x="46839" y="57197"/>
                </a:moveTo>
                <a:cubicBezTo>
                  <a:pt x="46839" y="57213"/>
                  <a:pt x="46808" y="57244"/>
                  <a:pt x="46839" y="57275"/>
                </a:cubicBezTo>
                <a:cubicBezTo>
                  <a:pt x="46901" y="58066"/>
                  <a:pt x="47119" y="59214"/>
                  <a:pt x="46312" y="59741"/>
                </a:cubicBezTo>
                <a:cubicBezTo>
                  <a:pt x="46121" y="59857"/>
                  <a:pt x="45936" y="59908"/>
                  <a:pt x="45760" y="59908"/>
                </a:cubicBezTo>
                <a:cubicBezTo>
                  <a:pt x="44949" y="59908"/>
                  <a:pt x="44315" y="58840"/>
                  <a:pt x="44048" y="58190"/>
                </a:cubicBezTo>
                <a:cubicBezTo>
                  <a:pt x="44017" y="58107"/>
                  <a:pt x="43958" y="58073"/>
                  <a:pt x="43890" y="58073"/>
                </a:cubicBezTo>
                <a:cubicBezTo>
                  <a:pt x="43856" y="58073"/>
                  <a:pt x="43820" y="58081"/>
                  <a:pt x="43784" y="58097"/>
                </a:cubicBezTo>
                <a:cubicBezTo>
                  <a:pt x="43762" y="58093"/>
                  <a:pt x="43740" y="58090"/>
                  <a:pt x="43718" y="58090"/>
                </a:cubicBezTo>
                <a:cubicBezTo>
                  <a:pt x="43585" y="58090"/>
                  <a:pt x="43458" y="58174"/>
                  <a:pt x="43458" y="58361"/>
                </a:cubicBezTo>
                <a:cubicBezTo>
                  <a:pt x="43520" y="60532"/>
                  <a:pt x="43458" y="63696"/>
                  <a:pt x="40558" y="63851"/>
                </a:cubicBezTo>
                <a:cubicBezTo>
                  <a:pt x="40479" y="63856"/>
                  <a:pt x="40401" y="63858"/>
                  <a:pt x="40323" y="63858"/>
                </a:cubicBezTo>
                <a:cubicBezTo>
                  <a:pt x="39119" y="63858"/>
                  <a:pt x="38087" y="63289"/>
                  <a:pt x="37766" y="62021"/>
                </a:cubicBezTo>
                <a:cubicBezTo>
                  <a:pt x="37549" y="61199"/>
                  <a:pt x="37704" y="60315"/>
                  <a:pt x="37921" y="59493"/>
                </a:cubicBezTo>
                <a:cubicBezTo>
                  <a:pt x="38030" y="59198"/>
                  <a:pt x="38123" y="58903"/>
                  <a:pt x="38185" y="58609"/>
                </a:cubicBezTo>
                <a:cubicBezTo>
                  <a:pt x="38201" y="58516"/>
                  <a:pt x="38185" y="58454"/>
                  <a:pt x="38123" y="58407"/>
                </a:cubicBezTo>
                <a:cubicBezTo>
                  <a:pt x="38635" y="58407"/>
                  <a:pt x="39162" y="58376"/>
                  <a:pt x="39659" y="58330"/>
                </a:cubicBezTo>
                <a:cubicBezTo>
                  <a:pt x="39994" y="58350"/>
                  <a:pt x="40327" y="58361"/>
                  <a:pt x="40659" y="58361"/>
                </a:cubicBezTo>
                <a:cubicBezTo>
                  <a:pt x="42802" y="58361"/>
                  <a:pt x="44879" y="57936"/>
                  <a:pt x="46839" y="57197"/>
                </a:cubicBezTo>
                <a:close/>
                <a:moveTo>
                  <a:pt x="28662" y="57585"/>
                </a:moveTo>
                <a:cubicBezTo>
                  <a:pt x="28740" y="58066"/>
                  <a:pt x="29096" y="58454"/>
                  <a:pt x="29515" y="58671"/>
                </a:cubicBezTo>
                <a:cubicBezTo>
                  <a:pt x="29800" y="58820"/>
                  <a:pt x="30084" y="58884"/>
                  <a:pt x="30364" y="58884"/>
                </a:cubicBezTo>
                <a:cubicBezTo>
                  <a:pt x="31071" y="58884"/>
                  <a:pt x="31749" y="58475"/>
                  <a:pt x="32338" y="58019"/>
                </a:cubicBezTo>
                <a:lnTo>
                  <a:pt x="32338" y="58019"/>
                </a:lnTo>
                <a:cubicBezTo>
                  <a:pt x="31780" y="59725"/>
                  <a:pt x="31206" y="61401"/>
                  <a:pt x="30105" y="62843"/>
                </a:cubicBezTo>
                <a:cubicBezTo>
                  <a:pt x="28399" y="65045"/>
                  <a:pt x="26382" y="65433"/>
                  <a:pt x="23746" y="65728"/>
                </a:cubicBezTo>
                <a:cubicBezTo>
                  <a:pt x="22334" y="65867"/>
                  <a:pt x="20938" y="66053"/>
                  <a:pt x="19543" y="66271"/>
                </a:cubicBezTo>
                <a:cubicBezTo>
                  <a:pt x="20566" y="65867"/>
                  <a:pt x="21574" y="65402"/>
                  <a:pt x="22536" y="64844"/>
                </a:cubicBezTo>
                <a:cubicBezTo>
                  <a:pt x="25700" y="63029"/>
                  <a:pt x="27003" y="60749"/>
                  <a:pt x="28662" y="57585"/>
                </a:cubicBezTo>
                <a:close/>
                <a:moveTo>
                  <a:pt x="56843" y="50823"/>
                </a:moveTo>
                <a:cubicBezTo>
                  <a:pt x="59123" y="52669"/>
                  <a:pt x="61372" y="54545"/>
                  <a:pt x="63171" y="56887"/>
                </a:cubicBezTo>
                <a:cubicBezTo>
                  <a:pt x="65389" y="59741"/>
                  <a:pt x="66459" y="63169"/>
                  <a:pt x="67622" y="66534"/>
                </a:cubicBezTo>
                <a:cubicBezTo>
                  <a:pt x="61186" y="65852"/>
                  <a:pt x="54610" y="62517"/>
                  <a:pt x="51523" y="56717"/>
                </a:cubicBezTo>
                <a:lnTo>
                  <a:pt x="51523" y="56717"/>
                </a:lnTo>
                <a:cubicBezTo>
                  <a:pt x="52519" y="57562"/>
                  <a:pt x="53839" y="58174"/>
                  <a:pt x="55104" y="58174"/>
                </a:cubicBezTo>
                <a:cubicBezTo>
                  <a:pt x="55928" y="58174"/>
                  <a:pt x="56729" y="57914"/>
                  <a:pt x="57401" y="57290"/>
                </a:cubicBezTo>
                <a:cubicBezTo>
                  <a:pt x="59263" y="55584"/>
                  <a:pt x="58441" y="52405"/>
                  <a:pt x="56719" y="50823"/>
                </a:cubicBezTo>
                <a:close/>
                <a:moveTo>
                  <a:pt x="50981" y="56468"/>
                </a:moveTo>
                <a:lnTo>
                  <a:pt x="50981" y="56468"/>
                </a:lnTo>
                <a:cubicBezTo>
                  <a:pt x="53043" y="61711"/>
                  <a:pt x="58658" y="65309"/>
                  <a:pt x="64257" y="66581"/>
                </a:cubicBezTo>
                <a:cubicBezTo>
                  <a:pt x="63495" y="66581"/>
                  <a:pt x="62734" y="66595"/>
                  <a:pt x="61973" y="66595"/>
                </a:cubicBezTo>
                <a:cubicBezTo>
                  <a:pt x="61338" y="66595"/>
                  <a:pt x="60704" y="66585"/>
                  <a:pt x="60069" y="66550"/>
                </a:cubicBezTo>
                <a:cubicBezTo>
                  <a:pt x="56006" y="66317"/>
                  <a:pt x="52051" y="65231"/>
                  <a:pt x="49507" y="61943"/>
                </a:cubicBezTo>
                <a:cubicBezTo>
                  <a:pt x="49088" y="60594"/>
                  <a:pt x="48483" y="59276"/>
                  <a:pt x="47956" y="58019"/>
                </a:cubicBezTo>
                <a:lnTo>
                  <a:pt x="47956" y="58019"/>
                </a:lnTo>
                <a:cubicBezTo>
                  <a:pt x="48415" y="58443"/>
                  <a:pt x="49079" y="58733"/>
                  <a:pt x="49678" y="58733"/>
                </a:cubicBezTo>
                <a:cubicBezTo>
                  <a:pt x="49868" y="58733"/>
                  <a:pt x="50052" y="58703"/>
                  <a:pt x="50221" y="58640"/>
                </a:cubicBezTo>
                <a:cubicBezTo>
                  <a:pt x="51043" y="58330"/>
                  <a:pt x="51151" y="57337"/>
                  <a:pt x="50981" y="56468"/>
                </a:cubicBezTo>
                <a:close/>
                <a:moveTo>
                  <a:pt x="22536" y="52312"/>
                </a:moveTo>
                <a:lnTo>
                  <a:pt x="22536" y="52312"/>
                </a:lnTo>
                <a:cubicBezTo>
                  <a:pt x="20954" y="53723"/>
                  <a:pt x="19868" y="56003"/>
                  <a:pt x="21218" y="57725"/>
                </a:cubicBezTo>
                <a:cubicBezTo>
                  <a:pt x="22000" y="58723"/>
                  <a:pt x="23546" y="59299"/>
                  <a:pt x="24854" y="59299"/>
                </a:cubicBezTo>
                <a:cubicBezTo>
                  <a:pt x="25049" y="59299"/>
                  <a:pt x="25239" y="59286"/>
                  <a:pt x="25421" y="59260"/>
                </a:cubicBezTo>
                <a:cubicBezTo>
                  <a:pt x="26181" y="59136"/>
                  <a:pt x="26848" y="58810"/>
                  <a:pt x="27421" y="58361"/>
                </a:cubicBezTo>
                <a:lnTo>
                  <a:pt x="27421" y="58361"/>
                </a:lnTo>
                <a:cubicBezTo>
                  <a:pt x="25964" y="60920"/>
                  <a:pt x="24537" y="62951"/>
                  <a:pt x="21698" y="64502"/>
                </a:cubicBezTo>
                <a:cubicBezTo>
                  <a:pt x="19031" y="65976"/>
                  <a:pt x="16177" y="66829"/>
                  <a:pt x="13215" y="67325"/>
                </a:cubicBezTo>
                <a:cubicBezTo>
                  <a:pt x="14548" y="61137"/>
                  <a:pt x="16797" y="55321"/>
                  <a:pt x="22536" y="52312"/>
                </a:cubicBezTo>
                <a:close/>
                <a:moveTo>
                  <a:pt x="30911" y="62998"/>
                </a:moveTo>
                <a:lnTo>
                  <a:pt x="30911" y="62998"/>
                </a:lnTo>
                <a:cubicBezTo>
                  <a:pt x="30492" y="65185"/>
                  <a:pt x="30709" y="67480"/>
                  <a:pt x="31656" y="69652"/>
                </a:cubicBezTo>
                <a:cubicBezTo>
                  <a:pt x="31718" y="69760"/>
                  <a:pt x="31764" y="69884"/>
                  <a:pt x="31811" y="69993"/>
                </a:cubicBezTo>
                <a:cubicBezTo>
                  <a:pt x="31057" y="70257"/>
                  <a:pt x="30262" y="70394"/>
                  <a:pt x="29491" y="70394"/>
                </a:cubicBezTo>
                <a:cubicBezTo>
                  <a:pt x="27183" y="70394"/>
                  <a:pt x="25095" y="69169"/>
                  <a:pt x="25002" y="66472"/>
                </a:cubicBezTo>
                <a:cubicBezTo>
                  <a:pt x="25855" y="66348"/>
                  <a:pt x="26677" y="66193"/>
                  <a:pt x="27421" y="65898"/>
                </a:cubicBezTo>
                <a:cubicBezTo>
                  <a:pt x="28972" y="65324"/>
                  <a:pt x="30089" y="64270"/>
                  <a:pt x="30911" y="62998"/>
                </a:cubicBezTo>
                <a:close/>
                <a:moveTo>
                  <a:pt x="49864" y="63215"/>
                </a:moveTo>
                <a:cubicBezTo>
                  <a:pt x="51229" y="64875"/>
                  <a:pt x="53074" y="65852"/>
                  <a:pt x="55106" y="66426"/>
                </a:cubicBezTo>
                <a:cubicBezTo>
                  <a:pt x="54855" y="68917"/>
                  <a:pt x="52945" y="70482"/>
                  <a:pt x="50753" y="70482"/>
                </a:cubicBezTo>
                <a:cubicBezTo>
                  <a:pt x="49970" y="70482"/>
                  <a:pt x="49151" y="70282"/>
                  <a:pt x="48359" y="69853"/>
                </a:cubicBezTo>
                <a:cubicBezTo>
                  <a:pt x="48344" y="69838"/>
                  <a:pt x="48328" y="69838"/>
                  <a:pt x="48313" y="69838"/>
                </a:cubicBezTo>
                <a:cubicBezTo>
                  <a:pt x="48701" y="69372"/>
                  <a:pt x="49057" y="68892"/>
                  <a:pt x="49352" y="68349"/>
                </a:cubicBezTo>
                <a:cubicBezTo>
                  <a:pt x="50252" y="66705"/>
                  <a:pt x="50252" y="64952"/>
                  <a:pt x="49864" y="63215"/>
                </a:cubicBezTo>
                <a:close/>
                <a:moveTo>
                  <a:pt x="55726" y="66565"/>
                </a:moveTo>
                <a:cubicBezTo>
                  <a:pt x="56021" y="66643"/>
                  <a:pt x="56331" y="66674"/>
                  <a:pt x="56642" y="66736"/>
                </a:cubicBezTo>
                <a:cubicBezTo>
                  <a:pt x="55861" y="69770"/>
                  <a:pt x="53576" y="71682"/>
                  <a:pt x="50931" y="71682"/>
                </a:cubicBezTo>
                <a:cubicBezTo>
                  <a:pt x="49845" y="71682"/>
                  <a:pt x="48697" y="71360"/>
                  <a:pt x="47568" y="70660"/>
                </a:cubicBezTo>
                <a:cubicBezTo>
                  <a:pt x="47770" y="70458"/>
                  <a:pt x="47941" y="70288"/>
                  <a:pt x="48111" y="70070"/>
                </a:cubicBezTo>
                <a:cubicBezTo>
                  <a:pt x="48127" y="70117"/>
                  <a:pt x="48158" y="70148"/>
                  <a:pt x="48189" y="70163"/>
                </a:cubicBezTo>
                <a:cubicBezTo>
                  <a:pt x="49063" y="70753"/>
                  <a:pt x="50004" y="71020"/>
                  <a:pt x="50917" y="71020"/>
                </a:cubicBezTo>
                <a:cubicBezTo>
                  <a:pt x="53292" y="71020"/>
                  <a:pt x="55469" y="69210"/>
                  <a:pt x="55726" y="66565"/>
                </a:cubicBezTo>
                <a:close/>
                <a:moveTo>
                  <a:pt x="24661" y="66503"/>
                </a:moveTo>
                <a:lnTo>
                  <a:pt x="24661" y="66503"/>
                </a:lnTo>
                <a:cubicBezTo>
                  <a:pt x="24428" y="67915"/>
                  <a:pt x="25173" y="69341"/>
                  <a:pt x="26336" y="70163"/>
                </a:cubicBezTo>
                <a:cubicBezTo>
                  <a:pt x="27205" y="70786"/>
                  <a:pt x="28206" y="71034"/>
                  <a:pt x="29224" y="71034"/>
                </a:cubicBezTo>
                <a:cubicBezTo>
                  <a:pt x="30186" y="71034"/>
                  <a:pt x="31162" y="70813"/>
                  <a:pt x="32059" y="70474"/>
                </a:cubicBezTo>
                <a:cubicBezTo>
                  <a:pt x="32229" y="70784"/>
                  <a:pt x="32416" y="71079"/>
                  <a:pt x="32602" y="71358"/>
                </a:cubicBezTo>
                <a:cubicBezTo>
                  <a:pt x="32586" y="71358"/>
                  <a:pt x="32540" y="71373"/>
                  <a:pt x="32509" y="71389"/>
                </a:cubicBezTo>
                <a:cubicBezTo>
                  <a:pt x="31589" y="71854"/>
                  <a:pt x="30568" y="72076"/>
                  <a:pt x="29555" y="72076"/>
                </a:cubicBezTo>
                <a:cubicBezTo>
                  <a:pt x="26485" y="72076"/>
                  <a:pt x="23486" y="70044"/>
                  <a:pt x="23591" y="66627"/>
                </a:cubicBezTo>
                <a:lnTo>
                  <a:pt x="23591" y="66596"/>
                </a:lnTo>
                <a:cubicBezTo>
                  <a:pt x="23963" y="66581"/>
                  <a:pt x="24304" y="66550"/>
                  <a:pt x="24661" y="66503"/>
                </a:cubicBezTo>
                <a:close/>
                <a:moveTo>
                  <a:pt x="47460" y="58671"/>
                </a:moveTo>
                <a:cubicBezTo>
                  <a:pt x="48018" y="59989"/>
                  <a:pt x="48577" y="61323"/>
                  <a:pt x="48949" y="62672"/>
                </a:cubicBezTo>
                <a:cubicBezTo>
                  <a:pt x="49864" y="66162"/>
                  <a:pt x="48964" y="68194"/>
                  <a:pt x="46607" y="70613"/>
                </a:cubicBezTo>
                <a:cubicBezTo>
                  <a:pt x="45366" y="71869"/>
                  <a:pt x="44048" y="73017"/>
                  <a:pt x="42885" y="74382"/>
                </a:cubicBezTo>
                <a:cubicBezTo>
                  <a:pt x="42652" y="74646"/>
                  <a:pt x="42264" y="75282"/>
                  <a:pt x="41830" y="75964"/>
                </a:cubicBezTo>
                <a:cubicBezTo>
                  <a:pt x="44001" y="70815"/>
                  <a:pt x="45754" y="65262"/>
                  <a:pt x="44358" y="59725"/>
                </a:cubicBezTo>
                <a:lnTo>
                  <a:pt x="44358" y="59725"/>
                </a:lnTo>
                <a:cubicBezTo>
                  <a:pt x="44716" y="60168"/>
                  <a:pt x="45176" y="60481"/>
                  <a:pt x="45737" y="60481"/>
                </a:cubicBezTo>
                <a:cubicBezTo>
                  <a:pt x="45904" y="60481"/>
                  <a:pt x="46080" y="60453"/>
                  <a:pt x="46266" y="60392"/>
                </a:cubicBezTo>
                <a:cubicBezTo>
                  <a:pt x="47072" y="60144"/>
                  <a:pt x="47382" y="59446"/>
                  <a:pt x="47460" y="58671"/>
                </a:cubicBezTo>
                <a:close/>
                <a:moveTo>
                  <a:pt x="44032" y="59757"/>
                </a:moveTo>
                <a:cubicBezTo>
                  <a:pt x="44963" y="66131"/>
                  <a:pt x="42776" y="71652"/>
                  <a:pt x="40434" y="77468"/>
                </a:cubicBezTo>
                <a:cubicBezTo>
                  <a:pt x="40372" y="77608"/>
                  <a:pt x="40434" y="77732"/>
                  <a:pt x="40512" y="77810"/>
                </a:cubicBezTo>
                <a:cubicBezTo>
                  <a:pt x="40512" y="77810"/>
                  <a:pt x="40496" y="77810"/>
                  <a:pt x="40496" y="77825"/>
                </a:cubicBezTo>
                <a:cubicBezTo>
                  <a:pt x="40496" y="77810"/>
                  <a:pt x="40481" y="77779"/>
                  <a:pt x="40481" y="77779"/>
                </a:cubicBezTo>
                <a:cubicBezTo>
                  <a:pt x="36370" y="72847"/>
                  <a:pt x="35533" y="67046"/>
                  <a:pt x="37208" y="61044"/>
                </a:cubicBezTo>
                <a:lnTo>
                  <a:pt x="37208" y="61044"/>
                </a:lnTo>
                <a:cubicBezTo>
                  <a:pt x="37161" y="62796"/>
                  <a:pt x="37890" y="64347"/>
                  <a:pt x="40155" y="64456"/>
                </a:cubicBezTo>
                <a:cubicBezTo>
                  <a:pt x="40218" y="64458"/>
                  <a:pt x="40280" y="64459"/>
                  <a:pt x="40341" y="64459"/>
                </a:cubicBezTo>
                <a:cubicBezTo>
                  <a:pt x="43093" y="64459"/>
                  <a:pt x="43941" y="62093"/>
                  <a:pt x="44032" y="59757"/>
                </a:cubicBezTo>
                <a:close/>
                <a:moveTo>
                  <a:pt x="33144" y="57585"/>
                </a:moveTo>
                <a:lnTo>
                  <a:pt x="33144" y="57585"/>
                </a:lnTo>
                <a:cubicBezTo>
                  <a:pt x="33222" y="57601"/>
                  <a:pt x="33315" y="57647"/>
                  <a:pt x="33393" y="57663"/>
                </a:cubicBezTo>
                <a:lnTo>
                  <a:pt x="33362" y="57709"/>
                </a:lnTo>
                <a:cubicBezTo>
                  <a:pt x="32524" y="59121"/>
                  <a:pt x="33222" y="60982"/>
                  <a:pt x="34851" y="61385"/>
                </a:cubicBezTo>
                <a:cubicBezTo>
                  <a:pt x="35065" y="61437"/>
                  <a:pt x="35270" y="61462"/>
                  <a:pt x="35466" y="61462"/>
                </a:cubicBezTo>
                <a:cubicBezTo>
                  <a:pt x="35908" y="61462"/>
                  <a:pt x="36301" y="61336"/>
                  <a:pt x="36634" y="61121"/>
                </a:cubicBezTo>
                <a:lnTo>
                  <a:pt x="36634" y="61121"/>
                </a:lnTo>
                <a:cubicBezTo>
                  <a:pt x="34401" y="66705"/>
                  <a:pt x="35859" y="73343"/>
                  <a:pt x="39752" y="77841"/>
                </a:cubicBezTo>
                <a:cubicBezTo>
                  <a:pt x="38371" y="77112"/>
                  <a:pt x="35486" y="73653"/>
                  <a:pt x="34742" y="72847"/>
                </a:cubicBezTo>
                <a:cubicBezTo>
                  <a:pt x="31594" y="69450"/>
                  <a:pt x="30740" y="65123"/>
                  <a:pt x="32059" y="60858"/>
                </a:cubicBezTo>
                <a:cubicBezTo>
                  <a:pt x="32509" y="59819"/>
                  <a:pt x="32834" y="58733"/>
                  <a:pt x="33144" y="57678"/>
                </a:cubicBezTo>
                <a:cubicBezTo>
                  <a:pt x="33160" y="57647"/>
                  <a:pt x="33144" y="57601"/>
                  <a:pt x="33144" y="57585"/>
                </a:cubicBezTo>
                <a:close/>
                <a:moveTo>
                  <a:pt x="39788" y="1"/>
                </a:moveTo>
                <a:cubicBezTo>
                  <a:pt x="39707" y="1"/>
                  <a:pt x="39625" y="34"/>
                  <a:pt x="39565" y="107"/>
                </a:cubicBezTo>
                <a:cubicBezTo>
                  <a:pt x="37068" y="2991"/>
                  <a:pt x="32912" y="4760"/>
                  <a:pt x="30818" y="8032"/>
                </a:cubicBezTo>
                <a:cubicBezTo>
                  <a:pt x="30787" y="8001"/>
                  <a:pt x="30740" y="7970"/>
                  <a:pt x="30678" y="7954"/>
                </a:cubicBezTo>
                <a:cubicBezTo>
                  <a:pt x="30263" y="7894"/>
                  <a:pt x="29829" y="7863"/>
                  <a:pt x="29389" y="7863"/>
                </a:cubicBezTo>
                <a:cubicBezTo>
                  <a:pt x="26220" y="7863"/>
                  <a:pt x="22704" y="9460"/>
                  <a:pt x="22800" y="13042"/>
                </a:cubicBezTo>
                <a:cubicBezTo>
                  <a:pt x="22040" y="13042"/>
                  <a:pt x="21280" y="13042"/>
                  <a:pt x="20551" y="12995"/>
                </a:cubicBezTo>
                <a:cubicBezTo>
                  <a:pt x="17340" y="12778"/>
                  <a:pt x="14362" y="11987"/>
                  <a:pt x="11276" y="11227"/>
                </a:cubicBezTo>
                <a:cubicBezTo>
                  <a:pt x="11267" y="11225"/>
                  <a:pt x="11258" y="11225"/>
                  <a:pt x="11249" y="11225"/>
                </a:cubicBezTo>
                <a:cubicBezTo>
                  <a:pt x="11077" y="11225"/>
                  <a:pt x="10960" y="11495"/>
                  <a:pt x="11136" y="11568"/>
                </a:cubicBezTo>
                <a:cubicBezTo>
                  <a:pt x="11198" y="11584"/>
                  <a:pt x="11245" y="11599"/>
                  <a:pt x="11291" y="11615"/>
                </a:cubicBezTo>
                <a:cubicBezTo>
                  <a:pt x="11183" y="11661"/>
                  <a:pt x="11105" y="11754"/>
                  <a:pt x="11105" y="11909"/>
                </a:cubicBezTo>
                <a:cubicBezTo>
                  <a:pt x="11276" y="15415"/>
                  <a:pt x="11338" y="19571"/>
                  <a:pt x="12207" y="23231"/>
                </a:cubicBezTo>
                <a:cubicBezTo>
                  <a:pt x="8221" y="23867"/>
                  <a:pt x="5088" y="28861"/>
                  <a:pt x="8407" y="32072"/>
                </a:cubicBezTo>
                <a:cubicBezTo>
                  <a:pt x="5367" y="34305"/>
                  <a:pt x="3490" y="37795"/>
                  <a:pt x="233" y="39734"/>
                </a:cubicBezTo>
                <a:cubicBezTo>
                  <a:pt x="0" y="39873"/>
                  <a:pt x="0" y="40230"/>
                  <a:pt x="233" y="40370"/>
                </a:cubicBezTo>
                <a:cubicBezTo>
                  <a:pt x="2684" y="41812"/>
                  <a:pt x="5041" y="43394"/>
                  <a:pt x="7243" y="45224"/>
                </a:cubicBezTo>
                <a:cubicBezTo>
                  <a:pt x="8034" y="45860"/>
                  <a:pt x="8794" y="46589"/>
                  <a:pt x="9616" y="47271"/>
                </a:cubicBezTo>
                <a:cubicBezTo>
                  <a:pt x="6242" y="50224"/>
                  <a:pt x="8326" y="55987"/>
                  <a:pt x="12741" y="55987"/>
                </a:cubicBezTo>
                <a:cubicBezTo>
                  <a:pt x="12871" y="55987"/>
                  <a:pt x="13003" y="55982"/>
                  <a:pt x="13137" y="55972"/>
                </a:cubicBezTo>
                <a:lnTo>
                  <a:pt x="13137" y="55972"/>
                </a:lnTo>
                <a:cubicBezTo>
                  <a:pt x="12796" y="60206"/>
                  <a:pt x="12998" y="64146"/>
                  <a:pt x="11555" y="68302"/>
                </a:cubicBezTo>
                <a:cubicBezTo>
                  <a:pt x="11460" y="68548"/>
                  <a:pt x="11676" y="68781"/>
                  <a:pt x="11920" y="68781"/>
                </a:cubicBezTo>
                <a:cubicBezTo>
                  <a:pt x="11953" y="68781"/>
                  <a:pt x="11987" y="68777"/>
                  <a:pt x="12020" y="68768"/>
                </a:cubicBezTo>
                <a:cubicBezTo>
                  <a:pt x="14595" y="68023"/>
                  <a:pt x="17185" y="67403"/>
                  <a:pt x="19822" y="66968"/>
                </a:cubicBezTo>
                <a:cubicBezTo>
                  <a:pt x="20876" y="66798"/>
                  <a:pt x="22040" y="66736"/>
                  <a:pt x="23218" y="66658"/>
                </a:cubicBezTo>
                <a:lnTo>
                  <a:pt x="23218" y="66658"/>
                </a:lnTo>
                <a:cubicBezTo>
                  <a:pt x="22811" y="70439"/>
                  <a:pt x="26183" y="72589"/>
                  <a:pt x="29543" y="72589"/>
                </a:cubicBezTo>
                <a:cubicBezTo>
                  <a:pt x="30662" y="72589"/>
                  <a:pt x="31780" y="72350"/>
                  <a:pt x="32757" y="71854"/>
                </a:cubicBezTo>
                <a:cubicBezTo>
                  <a:pt x="32819" y="71838"/>
                  <a:pt x="32834" y="71792"/>
                  <a:pt x="32850" y="71761"/>
                </a:cubicBezTo>
                <a:cubicBezTo>
                  <a:pt x="34835" y="74491"/>
                  <a:pt x="37797" y="76445"/>
                  <a:pt x="39674" y="79283"/>
                </a:cubicBezTo>
                <a:cubicBezTo>
                  <a:pt x="39753" y="79401"/>
                  <a:pt x="39880" y="79463"/>
                  <a:pt x="40006" y="79463"/>
                </a:cubicBezTo>
                <a:cubicBezTo>
                  <a:pt x="40128" y="79463"/>
                  <a:pt x="40249" y="79405"/>
                  <a:pt x="40325" y="79283"/>
                </a:cubicBezTo>
                <a:cubicBezTo>
                  <a:pt x="41814" y="76802"/>
                  <a:pt x="43536" y="74553"/>
                  <a:pt x="45614" y="72521"/>
                </a:cubicBezTo>
                <a:cubicBezTo>
                  <a:pt x="46157" y="71978"/>
                  <a:pt x="46731" y="71451"/>
                  <a:pt x="47305" y="70908"/>
                </a:cubicBezTo>
                <a:cubicBezTo>
                  <a:pt x="48499" y="71876"/>
                  <a:pt x="49788" y="72304"/>
                  <a:pt x="51034" y="72304"/>
                </a:cubicBezTo>
                <a:cubicBezTo>
                  <a:pt x="53881" y="72304"/>
                  <a:pt x="56502" y="70063"/>
                  <a:pt x="57246" y="66891"/>
                </a:cubicBezTo>
                <a:cubicBezTo>
                  <a:pt x="60984" y="67496"/>
                  <a:pt x="65156" y="67186"/>
                  <a:pt x="68522" y="67418"/>
                </a:cubicBezTo>
                <a:cubicBezTo>
                  <a:pt x="68528" y="67419"/>
                  <a:pt x="68535" y="67419"/>
                  <a:pt x="68541" y="67419"/>
                </a:cubicBezTo>
                <a:cubicBezTo>
                  <a:pt x="68808" y="67419"/>
                  <a:pt x="68953" y="67103"/>
                  <a:pt x="68832" y="66891"/>
                </a:cubicBezTo>
                <a:cubicBezTo>
                  <a:pt x="66816" y="63370"/>
                  <a:pt x="68026" y="59260"/>
                  <a:pt x="66862" y="55569"/>
                </a:cubicBezTo>
                <a:cubicBezTo>
                  <a:pt x="68987" y="55336"/>
                  <a:pt x="70833" y="54576"/>
                  <a:pt x="71701" y="52451"/>
                </a:cubicBezTo>
                <a:cubicBezTo>
                  <a:pt x="72539" y="50435"/>
                  <a:pt x="71934" y="48279"/>
                  <a:pt x="70616" y="46651"/>
                </a:cubicBezTo>
                <a:cubicBezTo>
                  <a:pt x="74012" y="45022"/>
                  <a:pt x="76246" y="42324"/>
                  <a:pt x="79332" y="39951"/>
                </a:cubicBezTo>
                <a:cubicBezTo>
                  <a:pt x="79534" y="39811"/>
                  <a:pt x="79456" y="39454"/>
                  <a:pt x="79270" y="39361"/>
                </a:cubicBezTo>
                <a:cubicBezTo>
                  <a:pt x="76478" y="37981"/>
                  <a:pt x="74074" y="35531"/>
                  <a:pt x="71546" y="33390"/>
                </a:cubicBezTo>
                <a:cubicBezTo>
                  <a:pt x="73128" y="31436"/>
                  <a:pt x="74229" y="28830"/>
                  <a:pt x="73051" y="26395"/>
                </a:cubicBezTo>
                <a:cubicBezTo>
                  <a:pt x="71887" y="24007"/>
                  <a:pt x="69189" y="23169"/>
                  <a:pt x="66723" y="23045"/>
                </a:cubicBezTo>
                <a:cubicBezTo>
                  <a:pt x="66723" y="22704"/>
                  <a:pt x="66738" y="22363"/>
                  <a:pt x="66738" y="22037"/>
                </a:cubicBezTo>
                <a:cubicBezTo>
                  <a:pt x="66785" y="18749"/>
                  <a:pt x="66955" y="15616"/>
                  <a:pt x="67669" y="12375"/>
                </a:cubicBezTo>
                <a:cubicBezTo>
                  <a:pt x="67726" y="12101"/>
                  <a:pt x="67531" y="11922"/>
                  <a:pt x="67292" y="11922"/>
                </a:cubicBezTo>
                <a:cubicBezTo>
                  <a:pt x="67273" y="11922"/>
                  <a:pt x="67254" y="11923"/>
                  <a:pt x="67235" y="11925"/>
                </a:cubicBezTo>
                <a:cubicBezTo>
                  <a:pt x="66474" y="12047"/>
                  <a:pt x="65719" y="12093"/>
                  <a:pt x="64967" y="12093"/>
                </a:cubicBezTo>
                <a:cubicBezTo>
                  <a:pt x="62589" y="12093"/>
                  <a:pt x="60247" y="11630"/>
                  <a:pt x="57899" y="11630"/>
                </a:cubicBezTo>
                <a:cubicBezTo>
                  <a:pt x="57217" y="11630"/>
                  <a:pt x="56535" y="11669"/>
                  <a:pt x="55851" y="11770"/>
                </a:cubicBezTo>
                <a:cubicBezTo>
                  <a:pt x="55563" y="8747"/>
                  <a:pt x="52991" y="7211"/>
                  <a:pt x="50312" y="7211"/>
                </a:cubicBezTo>
                <a:cubicBezTo>
                  <a:pt x="49239" y="7211"/>
                  <a:pt x="48148" y="7457"/>
                  <a:pt x="47181" y="7954"/>
                </a:cubicBezTo>
                <a:cubicBezTo>
                  <a:pt x="45009" y="5225"/>
                  <a:pt x="41876" y="3162"/>
                  <a:pt x="40062" y="169"/>
                </a:cubicBezTo>
                <a:cubicBezTo>
                  <a:pt x="40008" y="62"/>
                  <a:pt x="39898" y="1"/>
                  <a:pt x="397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4_2">
    <p:spTree>
      <p:nvGrpSpPr>
        <p:cNvPr id="5423" name="Shape 5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4" name="Google Shape;5424;p22"/>
          <p:cNvGrpSpPr/>
          <p:nvPr/>
        </p:nvGrpSpPr>
        <p:grpSpPr>
          <a:xfrm>
            <a:off x="1650215" y="-427776"/>
            <a:ext cx="5843605" cy="5999119"/>
            <a:chOff x="3769050" y="1593700"/>
            <a:chExt cx="1223100" cy="1255650"/>
          </a:xfrm>
        </p:grpSpPr>
        <p:sp>
          <p:nvSpPr>
            <p:cNvPr id="5425" name="Google Shape;5425;p22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22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22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22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22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22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22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22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22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22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22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22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22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22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22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22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22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22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22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22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22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22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22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22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22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22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22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22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22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22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22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22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22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22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22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22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22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22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22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22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22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22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22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22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22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22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22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22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22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22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22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22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22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22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22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22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22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22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22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22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22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22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22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22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22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22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22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22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22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22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22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22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22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22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22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22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22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22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22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22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22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22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22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22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22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22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22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22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22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22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22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22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22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22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22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22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22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22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22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22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22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22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22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22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22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22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22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22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22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22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22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22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22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22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22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22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22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22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22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22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22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22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22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22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22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22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22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22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22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22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22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22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22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22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22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22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22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22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22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22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22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22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22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22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22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22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22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72" name="Google Shape;5572;p22"/>
          <p:cNvSpPr txBox="1"/>
          <p:nvPr>
            <p:ph type="title"/>
          </p:nvPr>
        </p:nvSpPr>
        <p:spPr>
          <a:xfrm>
            <a:off x="5004100" y="1797213"/>
            <a:ext cx="2966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573" name="Google Shape;5573;p22"/>
          <p:cNvSpPr txBox="1"/>
          <p:nvPr>
            <p:ph idx="1" type="subTitle"/>
          </p:nvPr>
        </p:nvSpPr>
        <p:spPr>
          <a:xfrm>
            <a:off x="5004100" y="2433238"/>
            <a:ext cx="2966700" cy="10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574" name="Google Shape;5574;p22"/>
          <p:cNvGrpSpPr/>
          <p:nvPr/>
        </p:nvGrpSpPr>
        <p:grpSpPr>
          <a:xfrm>
            <a:off x="5659524" y="3985769"/>
            <a:ext cx="2534263" cy="2601581"/>
            <a:chOff x="3769050" y="1593700"/>
            <a:chExt cx="1223100" cy="1255650"/>
          </a:xfrm>
        </p:grpSpPr>
        <p:sp>
          <p:nvSpPr>
            <p:cNvPr id="5575" name="Google Shape;5575;p22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22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22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22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22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22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22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22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22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22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22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22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22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22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22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22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22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22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22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22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22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22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22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22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22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22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22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22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22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22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22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22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22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22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22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22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22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22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22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22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22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22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22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22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22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22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22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22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22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22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22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22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22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22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22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22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22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22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22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22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22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22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22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22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22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22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22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22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22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22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22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22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22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22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22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22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22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22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22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22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22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22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22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22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22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22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22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22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22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22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22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22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22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22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22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22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22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22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22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22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22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22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22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22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22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22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22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22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22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22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22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22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22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22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22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22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22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22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22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22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22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22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22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22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22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22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22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22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22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22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22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22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22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22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22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22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22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22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22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22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22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22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22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22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22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22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22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2" name="Google Shape;5722;p22"/>
          <p:cNvGrpSpPr/>
          <p:nvPr/>
        </p:nvGrpSpPr>
        <p:grpSpPr>
          <a:xfrm>
            <a:off x="7723995" y="-762996"/>
            <a:ext cx="2966703" cy="2568143"/>
            <a:chOff x="3815225" y="3080176"/>
            <a:chExt cx="2225250" cy="1926300"/>
          </a:xfrm>
        </p:grpSpPr>
        <p:sp>
          <p:nvSpPr>
            <p:cNvPr id="5723" name="Google Shape;5723;p22"/>
            <p:cNvSpPr/>
            <p:nvPr/>
          </p:nvSpPr>
          <p:spPr>
            <a:xfrm>
              <a:off x="4801625" y="4016575"/>
              <a:ext cx="213675" cy="197050"/>
            </a:xfrm>
            <a:custGeom>
              <a:rect b="b" l="l" r="r" t="t"/>
              <a:pathLst>
                <a:path extrusionOk="0" h="7882" w="8547">
                  <a:moveTo>
                    <a:pt x="4194" y="647"/>
                  </a:moveTo>
                  <a:cubicBezTo>
                    <a:pt x="5596" y="647"/>
                    <a:pt x="6951" y="1518"/>
                    <a:pt x="7445" y="2857"/>
                  </a:cubicBezTo>
                  <a:cubicBezTo>
                    <a:pt x="8159" y="4904"/>
                    <a:pt x="6903" y="6967"/>
                    <a:pt x="4762" y="7230"/>
                  </a:cubicBezTo>
                  <a:cubicBezTo>
                    <a:pt x="4747" y="7215"/>
                    <a:pt x="4700" y="7199"/>
                    <a:pt x="4669" y="7199"/>
                  </a:cubicBezTo>
                  <a:cubicBezTo>
                    <a:pt x="3103" y="7122"/>
                    <a:pt x="1474" y="6439"/>
                    <a:pt x="1024" y="4780"/>
                  </a:cubicBezTo>
                  <a:cubicBezTo>
                    <a:pt x="559" y="3089"/>
                    <a:pt x="1707" y="1166"/>
                    <a:pt x="3382" y="747"/>
                  </a:cubicBezTo>
                  <a:cubicBezTo>
                    <a:pt x="3650" y="680"/>
                    <a:pt x="3923" y="647"/>
                    <a:pt x="4194" y="647"/>
                  </a:cubicBezTo>
                  <a:close/>
                  <a:moveTo>
                    <a:pt x="4142" y="0"/>
                  </a:moveTo>
                  <a:cubicBezTo>
                    <a:pt x="4013" y="0"/>
                    <a:pt x="3884" y="6"/>
                    <a:pt x="3754" y="18"/>
                  </a:cubicBezTo>
                  <a:cubicBezTo>
                    <a:pt x="1598" y="236"/>
                    <a:pt x="1" y="2345"/>
                    <a:pt x="280" y="4501"/>
                  </a:cubicBezTo>
                  <a:cubicBezTo>
                    <a:pt x="525" y="6231"/>
                    <a:pt x="2164" y="7706"/>
                    <a:pt x="3901" y="7706"/>
                  </a:cubicBezTo>
                  <a:cubicBezTo>
                    <a:pt x="4032" y="7706"/>
                    <a:pt x="4165" y="7698"/>
                    <a:pt x="4297" y="7680"/>
                  </a:cubicBezTo>
                  <a:cubicBezTo>
                    <a:pt x="4343" y="7804"/>
                    <a:pt x="4421" y="7882"/>
                    <a:pt x="4576" y="7882"/>
                  </a:cubicBezTo>
                  <a:cubicBezTo>
                    <a:pt x="6840" y="7742"/>
                    <a:pt x="8547" y="5819"/>
                    <a:pt x="8236" y="3493"/>
                  </a:cubicBezTo>
                  <a:cubicBezTo>
                    <a:pt x="7959" y="1452"/>
                    <a:pt x="6148" y="0"/>
                    <a:pt x="4142" y="0"/>
                  </a:cubicBezTo>
                  <a:close/>
                </a:path>
              </a:pathLst>
            </a:custGeom>
            <a:solidFill>
              <a:srgbClr val="BF8E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22"/>
            <p:cNvSpPr/>
            <p:nvPr/>
          </p:nvSpPr>
          <p:spPr>
            <a:xfrm>
              <a:off x="3815225" y="3080176"/>
              <a:ext cx="2225250" cy="1926300"/>
            </a:xfrm>
            <a:custGeom>
              <a:rect b="b" l="l" r="r" t="t"/>
              <a:pathLst>
                <a:path extrusionOk="0" h="77052" w="89010">
                  <a:moveTo>
                    <a:pt x="30511" y="8120"/>
                  </a:moveTo>
                  <a:cubicBezTo>
                    <a:pt x="33081" y="8120"/>
                    <a:pt x="35518" y="9222"/>
                    <a:pt x="37596" y="10874"/>
                  </a:cubicBezTo>
                  <a:cubicBezTo>
                    <a:pt x="35765" y="12115"/>
                    <a:pt x="34587" y="14395"/>
                    <a:pt x="34819" y="16597"/>
                  </a:cubicBezTo>
                  <a:cubicBezTo>
                    <a:pt x="33579" y="16333"/>
                    <a:pt x="32369" y="15992"/>
                    <a:pt x="31283" y="15511"/>
                  </a:cubicBezTo>
                  <a:cubicBezTo>
                    <a:pt x="31268" y="15480"/>
                    <a:pt x="31237" y="15434"/>
                    <a:pt x="31190" y="15418"/>
                  </a:cubicBezTo>
                  <a:cubicBezTo>
                    <a:pt x="30771" y="15279"/>
                    <a:pt x="30229" y="14333"/>
                    <a:pt x="29949" y="13960"/>
                  </a:cubicBezTo>
                  <a:lnTo>
                    <a:pt x="28724" y="12394"/>
                  </a:lnTo>
                  <a:lnTo>
                    <a:pt x="27514" y="10828"/>
                  </a:lnTo>
                  <a:cubicBezTo>
                    <a:pt x="27297" y="10564"/>
                    <a:pt x="27096" y="10300"/>
                    <a:pt x="26894" y="10052"/>
                  </a:cubicBezTo>
                  <a:cubicBezTo>
                    <a:pt x="26754" y="9726"/>
                    <a:pt x="26553" y="9587"/>
                    <a:pt x="26274" y="9540"/>
                  </a:cubicBezTo>
                  <a:cubicBezTo>
                    <a:pt x="26398" y="9463"/>
                    <a:pt x="26475" y="9277"/>
                    <a:pt x="26367" y="9137"/>
                  </a:cubicBezTo>
                  <a:cubicBezTo>
                    <a:pt x="26553" y="9044"/>
                    <a:pt x="26739" y="8966"/>
                    <a:pt x="26941" y="8858"/>
                  </a:cubicBezTo>
                  <a:cubicBezTo>
                    <a:pt x="28144" y="8348"/>
                    <a:pt x="29341" y="8120"/>
                    <a:pt x="30511" y="8120"/>
                  </a:cubicBezTo>
                  <a:close/>
                  <a:moveTo>
                    <a:pt x="56567" y="8263"/>
                  </a:moveTo>
                  <a:cubicBezTo>
                    <a:pt x="57702" y="8263"/>
                    <a:pt x="58848" y="8495"/>
                    <a:pt x="59960" y="9013"/>
                  </a:cubicBezTo>
                  <a:cubicBezTo>
                    <a:pt x="58782" y="11231"/>
                    <a:pt x="57727" y="13542"/>
                    <a:pt x="56765" y="15837"/>
                  </a:cubicBezTo>
                  <a:cubicBezTo>
                    <a:pt x="55943" y="16178"/>
                    <a:pt x="55013" y="16457"/>
                    <a:pt x="54036" y="16768"/>
                  </a:cubicBezTo>
                  <a:cubicBezTo>
                    <a:pt x="53819" y="14426"/>
                    <a:pt x="52485" y="12347"/>
                    <a:pt x="50639" y="10936"/>
                  </a:cubicBezTo>
                  <a:cubicBezTo>
                    <a:pt x="50608" y="10859"/>
                    <a:pt x="50577" y="10781"/>
                    <a:pt x="50484" y="10734"/>
                  </a:cubicBezTo>
                  <a:cubicBezTo>
                    <a:pt x="50407" y="10703"/>
                    <a:pt x="50313" y="10657"/>
                    <a:pt x="50236" y="10626"/>
                  </a:cubicBezTo>
                  <a:cubicBezTo>
                    <a:pt x="52075" y="9190"/>
                    <a:pt x="54300" y="8263"/>
                    <a:pt x="56567" y="8263"/>
                  </a:cubicBezTo>
                  <a:close/>
                  <a:moveTo>
                    <a:pt x="38092" y="11293"/>
                  </a:moveTo>
                  <a:cubicBezTo>
                    <a:pt x="39069" y="12146"/>
                    <a:pt x="39953" y="13092"/>
                    <a:pt x="40729" y="14100"/>
                  </a:cubicBezTo>
                  <a:cubicBezTo>
                    <a:pt x="40775" y="14131"/>
                    <a:pt x="40806" y="14178"/>
                    <a:pt x="40853" y="14193"/>
                  </a:cubicBezTo>
                  <a:cubicBezTo>
                    <a:pt x="39938" y="15031"/>
                    <a:pt x="39255" y="16132"/>
                    <a:pt x="38790" y="17466"/>
                  </a:cubicBezTo>
                  <a:cubicBezTo>
                    <a:pt x="37627" y="17186"/>
                    <a:pt x="36463" y="16954"/>
                    <a:pt x="35316" y="16721"/>
                  </a:cubicBezTo>
                  <a:cubicBezTo>
                    <a:pt x="35440" y="14472"/>
                    <a:pt x="36277" y="12658"/>
                    <a:pt x="38076" y="11308"/>
                  </a:cubicBezTo>
                  <a:lnTo>
                    <a:pt x="38092" y="11293"/>
                  </a:lnTo>
                  <a:close/>
                  <a:moveTo>
                    <a:pt x="49740" y="11014"/>
                  </a:moveTo>
                  <a:cubicBezTo>
                    <a:pt x="49771" y="11091"/>
                    <a:pt x="49802" y="11169"/>
                    <a:pt x="49895" y="11231"/>
                  </a:cubicBezTo>
                  <a:cubicBezTo>
                    <a:pt x="51895" y="12627"/>
                    <a:pt x="52997" y="14596"/>
                    <a:pt x="53602" y="16923"/>
                  </a:cubicBezTo>
                  <a:cubicBezTo>
                    <a:pt x="52361" y="17311"/>
                    <a:pt x="51058" y="17745"/>
                    <a:pt x="49864" y="18288"/>
                  </a:cubicBezTo>
                  <a:lnTo>
                    <a:pt x="49864" y="18272"/>
                  </a:lnTo>
                  <a:cubicBezTo>
                    <a:pt x="49460" y="16473"/>
                    <a:pt x="48716" y="14658"/>
                    <a:pt x="47413" y="13619"/>
                  </a:cubicBezTo>
                  <a:cubicBezTo>
                    <a:pt x="48065" y="12658"/>
                    <a:pt x="48856" y="11789"/>
                    <a:pt x="49740" y="11014"/>
                  </a:cubicBezTo>
                  <a:close/>
                  <a:moveTo>
                    <a:pt x="44652" y="13264"/>
                  </a:moveTo>
                  <a:cubicBezTo>
                    <a:pt x="47422" y="13264"/>
                    <a:pt x="48537" y="15759"/>
                    <a:pt x="49321" y="18396"/>
                  </a:cubicBezTo>
                  <a:cubicBezTo>
                    <a:pt x="49336" y="18443"/>
                    <a:pt x="49352" y="18474"/>
                    <a:pt x="49383" y="18505"/>
                  </a:cubicBezTo>
                  <a:cubicBezTo>
                    <a:pt x="49104" y="18629"/>
                    <a:pt x="48856" y="18768"/>
                    <a:pt x="48607" y="18908"/>
                  </a:cubicBezTo>
                  <a:cubicBezTo>
                    <a:pt x="48251" y="16690"/>
                    <a:pt x="47289" y="14550"/>
                    <a:pt x="44730" y="14426"/>
                  </a:cubicBezTo>
                  <a:cubicBezTo>
                    <a:pt x="44670" y="14423"/>
                    <a:pt x="44610" y="14422"/>
                    <a:pt x="44551" y="14422"/>
                  </a:cubicBezTo>
                  <a:cubicBezTo>
                    <a:pt x="42439" y="14422"/>
                    <a:pt x="40867" y="16015"/>
                    <a:pt x="40279" y="17931"/>
                  </a:cubicBezTo>
                  <a:cubicBezTo>
                    <a:pt x="39891" y="17807"/>
                    <a:pt x="39488" y="17683"/>
                    <a:pt x="39085" y="17574"/>
                  </a:cubicBezTo>
                  <a:cubicBezTo>
                    <a:pt x="39813" y="16116"/>
                    <a:pt x="40573" y="14813"/>
                    <a:pt x="41907" y="14022"/>
                  </a:cubicBezTo>
                  <a:cubicBezTo>
                    <a:pt x="41919" y="14024"/>
                    <a:pt x="41931" y="14024"/>
                    <a:pt x="41943" y="14024"/>
                  </a:cubicBezTo>
                  <a:cubicBezTo>
                    <a:pt x="42073" y="14024"/>
                    <a:pt x="42209" y="13949"/>
                    <a:pt x="42280" y="13821"/>
                  </a:cubicBezTo>
                  <a:cubicBezTo>
                    <a:pt x="42590" y="13666"/>
                    <a:pt x="42931" y="13542"/>
                    <a:pt x="43319" y="13433"/>
                  </a:cubicBezTo>
                  <a:cubicBezTo>
                    <a:pt x="43802" y="13318"/>
                    <a:pt x="44244" y="13264"/>
                    <a:pt x="44652" y="13264"/>
                  </a:cubicBezTo>
                  <a:close/>
                  <a:moveTo>
                    <a:pt x="60503" y="9308"/>
                  </a:moveTo>
                  <a:cubicBezTo>
                    <a:pt x="60674" y="9401"/>
                    <a:pt x="60876" y="9509"/>
                    <a:pt x="61046" y="9618"/>
                  </a:cubicBezTo>
                  <a:cubicBezTo>
                    <a:pt x="64396" y="11836"/>
                    <a:pt x="64737" y="15170"/>
                    <a:pt x="64008" y="18505"/>
                  </a:cubicBezTo>
                  <a:cubicBezTo>
                    <a:pt x="63083" y="18148"/>
                    <a:pt x="62083" y="17924"/>
                    <a:pt x="61103" y="17924"/>
                  </a:cubicBezTo>
                  <a:cubicBezTo>
                    <a:pt x="59998" y="17924"/>
                    <a:pt x="58919" y="18209"/>
                    <a:pt x="58006" y="18908"/>
                  </a:cubicBezTo>
                  <a:cubicBezTo>
                    <a:pt x="57696" y="17962"/>
                    <a:pt x="57448" y="17000"/>
                    <a:pt x="57339" y="16070"/>
                  </a:cubicBezTo>
                  <a:cubicBezTo>
                    <a:pt x="57339" y="16023"/>
                    <a:pt x="57308" y="15946"/>
                    <a:pt x="57262" y="15884"/>
                  </a:cubicBezTo>
                  <a:cubicBezTo>
                    <a:pt x="58425" y="13743"/>
                    <a:pt x="59557" y="11541"/>
                    <a:pt x="60503" y="9308"/>
                  </a:cubicBezTo>
                  <a:close/>
                  <a:moveTo>
                    <a:pt x="25684" y="9509"/>
                  </a:moveTo>
                  <a:cubicBezTo>
                    <a:pt x="25886" y="10052"/>
                    <a:pt x="26320" y="10486"/>
                    <a:pt x="26692" y="10921"/>
                  </a:cubicBezTo>
                  <a:lnTo>
                    <a:pt x="28554" y="13247"/>
                  </a:lnTo>
                  <a:cubicBezTo>
                    <a:pt x="29143" y="13960"/>
                    <a:pt x="29717" y="14953"/>
                    <a:pt x="30461" y="15527"/>
                  </a:cubicBezTo>
                  <a:cubicBezTo>
                    <a:pt x="30570" y="15604"/>
                    <a:pt x="30632" y="15667"/>
                    <a:pt x="30709" y="15698"/>
                  </a:cubicBezTo>
                  <a:cubicBezTo>
                    <a:pt x="30709" y="16520"/>
                    <a:pt x="30616" y="17295"/>
                    <a:pt x="30492" y="18070"/>
                  </a:cubicBezTo>
                  <a:cubicBezTo>
                    <a:pt x="29810" y="17873"/>
                    <a:pt x="29074" y="17782"/>
                    <a:pt x="28320" y="17782"/>
                  </a:cubicBezTo>
                  <a:cubicBezTo>
                    <a:pt x="26416" y="17782"/>
                    <a:pt x="24404" y="18360"/>
                    <a:pt x="22893" y="19249"/>
                  </a:cubicBezTo>
                  <a:cubicBezTo>
                    <a:pt x="21962" y="15527"/>
                    <a:pt x="22133" y="11712"/>
                    <a:pt x="25684" y="9509"/>
                  </a:cubicBezTo>
                  <a:close/>
                  <a:moveTo>
                    <a:pt x="28695" y="18510"/>
                  </a:moveTo>
                  <a:cubicBezTo>
                    <a:pt x="29172" y="18510"/>
                    <a:pt x="29650" y="18522"/>
                    <a:pt x="30131" y="18522"/>
                  </a:cubicBezTo>
                  <a:cubicBezTo>
                    <a:pt x="30225" y="18522"/>
                    <a:pt x="30320" y="18521"/>
                    <a:pt x="30415" y="18520"/>
                  </a:cubicBezTo>
                  <a:lnTo>
                    <a:pt x="30415" y="18520"/>
                  </a:lnTo>
                  <a:cubicBezTo>
                    <a:pt x="30167" y="20009"/>
                    <a:pt x="29810" y="21467"/>
                    <a:pt x="29655" y="22941"/>
                  </a:cubicBezTo>
                  <a:cubicBezTo>
                    <a:pt x="29639" y="22878"/>
                    <a:pt x="29577" y="22816"/>
                    <a:pt x="29484" y="22801"/>
                  </a:cubicBezTo>
                  <a:cubicBezTo>
                    <a:pt x="28440" y="22571"/>
                    <a:pt x="27243" y="22365"/>
                    <a:pt x="26078" y="22365"/>
                  </a:cubicBezTo>
                  <a:cubicBezTo>
                    <a:pt x="25356" y="22365"/>
                    <a:pt x="24646" y="22444"/>
                    <a:pt x="23994" y="22646"/>
                  </a:cubicBezTo>
                  <a:cubicBezTo>
                    <a:pt x="23637" y="21731"/>
                    <a:pt x="23296" y="20785"/>
                    <a:pt x="23032" y="19839"/>
                  </a:cubicBezTo>
                  <a:cubicBezTo>
                    <a:pt x="23042" y="19839"/>
                    <a:pt x="23053" y="19845"/>
                    <a:pt x="23059" y="19845"/>
                  </a:cubicBezTo>
                  <a:cubicBezTo>
                    <a:pt x="23061" y="19845"/>
                    <a:pt x="23063" y="19844"/>
                    <a:pt x="23063" y="19839"/>
                  </a:cubicBezTo>
                  <a:cubicBezTo>
                    <a:pt x="24211" y="19373"/>
                    <a:pt x="25312" y="18908"/>
                    <a:pt x="26537" y="18675"/>
                  </a:cubicBezTo>
                  <a:cubicBezTo>
                    <a:pt x="27262" y="18537"/>
                    <a:pt x="27978" y="18510"/>
                    <a:pt x="28695" y="18510"/>
                  </a:cubicBezTo>
                  <a:close/>
                  <a:moveTo>
                    <a:pt x="30694" y="6714"/>
                  </a:moveTo>
                  <a:cubicBezTo>
                    <a:pt x="35241" y="6714"/>
                    <a:pt x="39401" y="9391"/>
                    <a:pt x="41582" y="13619"/>
                  </a:cubicBezTo>
                  <a:cubicBezTo>
                    <a:pt x="41473" y="13697"/>
                    <a:pt x="41364" y="13774"/>
                    <a:pt x="41271" y="13821"/>
                  </a:cubicBezTo>
                  <a:cubicBezTo>
                    <a:pt x="41271" y="13805"/>
                    <a:pt x="41256" y="13790"/>
                    <a:pt x="41256" y="13774"/>
                  </a:cubicBezTo>
                  <a:cubicBezTo>
                    <a:pt x="38647" y="10351"/>
                    <a:pt x="34745" y="7510"/>
                    <a:pt x="30505" y="7510"/>
                  </a:cubicBezTo>
                  <a:cubicBezTo>
                    <a:pt x="29250" y="7510"/>
                    <a:pt x="27966" y="7759"/>
                    <a:pt x="26677" y="8315"/>
                  </a:cubicBezTo>
                  <a:cubicBezTo>
                    <a:pt x="20582" y="10952"/>
                    <a:pt x="21016" y="17698"/>
                    <a:pt x="23668" y="22770"/>
                  </a:cubicBezTo>
                  <a:cubicBezTo>
                    <a:pt x="23451" y="22847"/>
                    <a:pt x="23265" y="22941"/>
                    <a:pt x="23063" y="23049"/>
                  </a:cubicBezTo>
                  <a:cubicBezTo>
                    <a:pt x="19418" y="17683"/>
                    <a:pt x="19775" y="9773"/>
                    <a:pt x="26816" y="7369"/>
                  </a:cubicBezTo>
                  <a:cubicBezTo>
                    <a:pt x="28116" y="6924"/>
                    <a:pt x="29420" y="6714"/>
                    <a:pt x="30694" y="6714"/>
                  </a:cubicBezTo>
                  <a:close/>
                  <a:moveTo>
                    <a:pt x="44608" y="14920"/>
                  </a:moveTo>
                  <a:cubicBezTo>
                    <a:pt x="44648" y="14920"/>
                    <a:pt x="44689" y="14921"/>
                    <a:pt x="44730" y="14922"/>
                  </a:cubicBezTo>
                  <a:cubicBezTo>
                    <a:pt x="47056" y="15031"/>
                    <a:pt x="47785" y="17217"/>
                    <a:pt x="48065" y="19172"/>
                  </a:cubicBezTo>
                  <a:cubicBezTo>
                    <a:pt x="48065" y="19187"/>
                    <a:pt x="48080" y="19218"/>
                    <a:pt x="48080" y="19234"/>
                  </a:cubicBezTo>
                  <a:cubicBezTo>
                    <a:pt x="46622" y="20164"/>
                    <a:pt x="45537" y="21390"/>
                    <a:pt x="45273" y="23158"/>
                  </a:cubicBezTo>
                  <a:cubicBezTo>
                    <a:pt x="45040" y="21762"/>
                    <a:pt x="44435" y="20474"/>
                    <a:pt x="43195" y="19466"/>
                  </a:cubicBezTo>
                  <a:cubicBezTo>
                    <a:pt x="42435" y="18861"/>
                    <a:pt x="41582" y="18427"/>
                    <a:pt x="40651" y="18070"/>
                  </a:cubicBezTo>
                  <a:cubicBezTo>
                    <a:pt x="41289" y="16369"/>
                    <a:pt x="42657" y="14920"/>
                    <a:pt x="44608" y="14920"/>
                  </a:cubicBezTo>
                  <a:close/>
                  <a:moveTo>
                    <a:pt x="61018" y="18572"/>
                  </a:moveTo>
                  <a:cubicBezTo>
                    <a:pt x="61956" y="18572"/>
                    <a:pt x="62913" y="18788"/>
                    <a:pt x="63900" y="19094"/>
                  </a:cubicBezTo>
                  <a:cubicBezTo>
                    <a:pt x="63543" y="20521"/>
                    <a:pt x="63031" y="21917"/>
                    <a:pt x="62504" y="23204"/>
                  </a:cubicBezTo>
                  <a:cubicBezTo>
                    <a:pt x="62504" y="23235"/>
                    <a:pt x="62504" y="23251"/>
                    <a:pt x="62489" y="23266"/>
                  </a:cubicBezTo>
                  <a:cubicBezTo>
                    <a:pt x="62094" y="23196"/>
                    <a:pt x="61692" y="23160"/>
                    <a:pt x="61293" y="23160"/>
                  </a:cubicBezTo>
                  <a:cubicBezTo>
                    <a:pt x="60718" y="23160"/>
                    <a:pt x="60150" y="23235"/>
                    <a:pt x="59619" y="23390"/>
                  </a:cubicBezTo>
                  <a:cubicBezTo>
                    <a:pt x="59200" y="22087"/>
                    <a:pt x="58642" y="20723"/>
                    <a:pt x="58177" y="19389"/>
                  </a:cubicBezTo>
                  <a:cubicBezTo>
                    <a:pt x="59112" y="18800"/>
                    <a:pt x="60055" y="18572"/>
                    <a:pt x="61018" y="18572"/>
                  </a:cubicBezTo>
                  <a:close/>
                  <a:moveTo>
                    <a:pt x="56376" y="6812"/>
                  </a:moveTo>
                  <a:cubicBezTo>
                    <a:pt x="57876" y="6812"/>
                    <a:pt x="59403" y="7189"/>
                    <a:pt x="60876" y="8036"/>
                  </a:cubicBezTo>
                  <a:cubicBezTo>
                    <a:pt x="67033" y="11556"/>
                    <a:pt x="66474" y="18055"/>
                    <a:pt x="63729" y="23638"/>
                  </a:cubicBezTo>
                  <a:cubicBezTo>
                    <a:pt x="63512" y="23561"/>
                    <a:pt x="63295" y="23483"/>
                    <a:pt x="63078" y="23421"/>
                  </a:cubicBezTo>
                  <a:cubicBezTo>
                    <a:pt x="63109" y="23421"/>
                    <a:pt x="63109" y="23406"/>
                    <a:pt x="63109" y="23406"/>
                  </a:cubicBezTo>
                  <a:cubicBezTo>
                    <a:pt x="65048" y="18365"/>
                    <a:pt x="66692" y="11479"/>
                    <a:pt x="60519" y="8703"/>
                  </a:cubicBezTo>
                  <a:cubicBezTo>
                    <a:pt x="59196" y="8110"/>
                    <a:pt x="57793" y="7830"/>
                    <a:pt x="56402" y="7830"/>
                  </a:cubicBezTo>
                  <a:cubicBezTo>
                    <a:pt x="52623" y="7830"/>
                    <a:pt x="48929" y="9899"/>
                    <a:pt x="47150" y="13402"/>
                  </a:cubicBezTo>
                  <a:cubicBezTo>
                    <a:pt x="46932" y="13247"/>
                    <a:pt x="46700" y="13123"/>
                    <a:pt x="46467" y="13014"/>
                  </a:cubicBezTo>
                  <a:lnTo>
                    <a:pt x="46529" y="12952"/>
                  </a:lnTo>
                  <a:cubicBezTo>
                    <a:pt x="48633" y="9442"/>
                    <a:pt x="52411" y="6812"/>
                    <a:pt x="56376" y="6812"/>
                  </a:cubicBezTo>
                  <a:close/>
                  <a:moveTo>
                    <a:pt x="22341" y="1684"/>
                  </a:moveTo>
                  <a:cubicBezTo>
                    <a:pt x="23317" y="1684"/>
                    <a:pt x="25751" y="2824"/>
                    <a:pt x="26568" y="3011"/>
                  </a:cubicBezTo>
                  <a:cubicBezTo>
                    <a:pt x="28833" y="3476"/>
                    <a:pt x="31113" y="3693"/>
                    <a:pt x="33346" y="4158"/>
                  </a:cubicBezTo>
                  <a:cubicBezTo>
                    <a:pt x="38107" y="5135"/>
                    <a:pt x="42900" y="7353"/>
                    <a:pt x="44001" y="12534"/>
                  </a:cubicBezTo>
                  <a:cubicBezTo>
                    <a:pt x="44017" y="12627"/>
                    <a:pt x="44079" y="12689"/>
                    <a:pt x="44141" y="12720"/>
                  </a:cubicBezTo>
                  <a:cubicBezTo>
                    <a:pt x="43412" y="12813"/>
                    <a:pt x="42760" y="13014"/>
                    <a:pt x="42202" y="13278"/>
                  </a:cubicBezTo>
                  <a:cubicBezTo>
                    <a:pt x="39924" y="8834"/>
                    <a:pt x="35442" y="6053"/>
                    <a:pt x="30711" y="6053"/>
                  </a:cubicBezTo>
                  <a:cubicBezTo>
                    <a:pt x="28838" y="6053"/>
                    <a:pt x="26925" y="6489"/>
                    <a:pt x="25095" y="7431"/>
                  </a:cubicBezTo>
                  <a:cubicBezTo>
                    <a:pt x="19108" y="10533"/>
                    <a:pt x="18720" y="18427"/>
                    <a:pt x="22660" y="23328"/>
                  </a:cubicBezTo>
                  <a:cubicBezTo>
                    <a:pt x="22226" y="23654"/>
                    <a:pt x="21869" y="24088"/>
                    <a:pt x="21559" y="24631"/>
                  </a:cubicBezTo>
                  <a:cubicBezTo>
                    <a:pt x="21528" y="24662"/>
                    <a:pt x="21512" y="24724"/>
                    <a:pt x="21497" y="24755"/>
                  </a:cubicBezTo>
                  <a:cubicBezTo>
                    <a:pt x="17325" y="21405"/>
                    <a:pt x="16146" y="16737"/>
                    <a:pt x="17821" y="11650"/>
                  </a:cubicBezTo>
                  <a:cubicBezTo>
                    <a:pt x="18410" y="9866"/>
                    <a:pt x="19232" y="8160"/>
                    <a:pt x="19946" y="6423"/>
                  </a:cubicBezTo>
                  <a:cubicBezTo>
                    <a:pt x="20427" y="5213"/>
                    <a:pt x="20861" y="2034"/>
                    <a:pt x="22133" y="1708"/>
                  </a:cubicBezTo>
                  <a:cubicBezTo>
                    <a:pt x="22191" y="1691"/>
                    <a:pt x="22261" y="1684"/>
                    <a:pt x="22341" y="1684"/>
                  </a:cubicBezTo>
                  <a:close/>
                  <a:moveTo>
                    <a:pt x="63586" y="885"/>
                  </a:moveTo>
                  <a:cubicBezTo>
                    <a:pt x="64597" y="885"/>
                    <a:pt x="65406" y="1052"/>
                    <a:pt x="65808" y="1491"/>
                  </a:cubicBezTo>
                  <a:cubicBezTo>
                    <a:pt x="66242" y="1956"/>
                    <a:pt x="66304" y="3554"/>
                    <a:pt x="66490" y="4158"/>
                  </a:cubicBezTo>
                  <a:cubicBezTo>
                    <a:pt x="66769" y="5027"/>
                    <a:pt x="67095" y="5895"/>
                    <a:pt x="67405" y="6764"/>
                  </a:cubicBezTo>
                  <a:cubicBezTo>
                    <a:pt x="68056" y="8703"/>
                    <a:pt x="68646" y="10626"/>
                    <a:pt x="68832" y="12689"/>
                  </a:cubicBezTo>
                  <a:cubicBezTo>
                    <a:pt x="69251" y="16985"/>
                    <a:pt x="68258" y="21110"/>
                    <a:pt x="65699" y="24600"/>
                  </a:cubicBezTo>
                  <a:cubicBezTo>
                    <a:pt x="65652" y="24662"/>
                    <a:pt x="65652" y="24709"/>
                    <a:pt x="65652" y="24755"/>
                  </a:cubicBezTo>
                  <a:cubicBezTo>
                    <a:pt x="65637" y="24786"/>
                    <a:pt x="65606" y="24786"/>
                    <a:pt x="65575" y="24786"/>
                  </a:cubicBezTo>
                  <a:cubicBezTo>
                    <a:pt x="65559" y="24786"/>
                    <a:pt x="65559" y="24802"/>
                    <a:pt x="65544" y="24802"/>
                  </a:cubicBezTo>
                  <a:cubicBezTo>
                    <a:pt x="65218" y="24445"/>
                    <a:pt x="64799" y="24166"/>
                    <a:pt x="64381" y="23933"/>
                  </a:cubicBezTo>
                  <a:cubicBezTo>
                    <a:pt x="67250" y="18039"/>
                    <a:pt x="67793" y="11091"/>
                    <a:pt x="61232" y="7431"/>
                  </a:cubicBezTo>
                  <a:cubicBezTo>
                    <a:pt x="59682" y="6562"/>
                    <a:pt x="58013" y="6164"/>
                    <a:pt x="56358" y="6164"/>
                  </a:cubicBezTo>
                  <a:cubicBezTo>
                    <a:pt x="52133" y="6164"/>
                    <a:pt x="48000" y="8757"/>
                    <a:pt x="46172" y="12735"/>
                  </a:cubicBezTo>
                  <a:cubicBezTo>
                    <a:pt x="46157" y="12797"/>
                    <a:pt x="46157" y="12844"/>
                    <a:pt x="46157" y="12890"/>
                  </a:cubicBezTo>
                  <a:cubicBezTo>
                    <a:pt x="45785" y="12782"/>
                    <a:pt x="45381" y="12704"/>
                    <a:pt x="44932" y="12673"/>
                  </a:cubicBezTo>
                  <a:lnTo>
                    <a:pt x="44932" y="12627"/>
                  </a:lnTo>
                  <a:cubicBezTo>
                    <a:pt x="44652" y="6686"/>
                    <a:pt x="49786" y="3662"/>
                    <a:pt x="54904" y="2499"/>
                  </a:cubicBezTo>
                  <a:cubicBezTo>
                    <a:pt x="56496" y="2146"/>
                    <a:pt x="60806" y="885"/>
                    <a:pt x="63586" y="885"/>
                  </a:cubicBezTo>
                  <a:close/>
                  <a:moveTo>
                    <a:pt x="34881" y="17466"/>
                  </a:moveTo>
                  <a:lnTo>
                    <a:pt x="34881" y="17466"/>
                  </a:lnTo>
                  <a:cubicBezTo>
                    <a:pt x="35052" y="17543"/>
                    <a:pt x="35207" y="17590"/>
                    <a:pt x="35300" y="17621"/>
                  </a:cubicBezTo>
                  <a:cubicBezTo>
                    <a:pt x="36634" y="17962"/>
                    <a:pt x="38014" y="18117"/>
                    <a:pt x="39348" y="18458"/>
                  </a:cubicBezTo>
                  <a:cubicBezTo>
                    <a:pt x="41551" y="19001"/>
                    <a:pt x="43644" y="20009"/>
                    <a:pt x="44466" y="22320"/>
                  </a:cubicBezTo>
                  <a:cubicBezTo>
                    <a:pt x="45226" y="24367"/>
                    <a:pt x="44621" y="26833"/>
                    <a:pt x="44187" y="28896"/>
                  </a:cubicBezTo>
                  <a:lnTo>
                    <a:pt x="44187" y="28943"/>
                  </a:lnTo>
                  <a:lnTo>
                    <a:pt x="44079" y="28943"/>
                  </a:lnTo>
                  <a:cubicBezTo>
                    <a:pt x="43955" y="28938"/>
                    <a:pt x="43833" y="28936"/>
                    <a:pt x="43712" y="28936"/>
                  </a:cubicBezTo>
                  <a:cubicBezTo>
                    <a:pt x="42993" y="28936"/>
                    <a:pt x="42307" y="29014"/>
                    <a:pt x="41644" y="29160"/>
                  </a:cubicBezTo>
                  <a:cubicBezTo>
                    <a:pt x="41426" y="24445"/>
                    <a:pt x="38929" y="19839"/>
                    <a:pt x="34881" y="17466"/>
                  </a:cubicBezTo>
                  <a:close/>
                  <a:moveTo>
                    <a:pt x="55711" y="16845"/>
                  </a:moveTo>
                  <a:cubicBezTo>
                    <a:pt x="51058" y="20071"/>
                    <a:pt x="47243" y="23809"/>
                    <a:pt x="47754" y="29935"/>
                  </a:cubicBezTo>
                  <a:cubicBezTo>
                    <a:pt x="46839" y="29455"/>
                    <a:pt x="45831" y="29129"/>
                    <a:pt x="44777" y="28989"/>
                  </a:cubicBezTo>
                  <a:cubicBezTo>
                    <a:pt x="45071" y="27671"/>
                    <a:pt x="45350" y="26260"/>
                    <a:pt x="45381" y="24864"/>
                  </a:cubicBezTo>
                  <a:cubicBezTo>
                    <a:pt x="45443" y="24864"/>
                    <a:pt x="45521" y="24817"/>
                    <a:pt x="45521" y="24724"/>
                  </a:cubicBezTo>
                  <a:cubicBezTo>
                    <a:pt x="45630" y="20955"/>
                    <a:pt x="48794" y="19141"/>
                    <a:pt x="51957" y="18086"/>
                  </a:cubicBezTo>
                  <a:cubicBezTo>
                    <a:pt x="52671" y="17853"/>
                    <a:pt x="54455" y="17031"/>
                    <a:pt x="55711" y="16845"/>
                  </a:cubicBezTo>
                  <a:close/>
                  <a:moveTo>
                    <a:pt x="31640" y="16566"/>
                  </a:moveTo>
                  <a:lnTo>
                    <a:pt x="31640" y="16566"/>
                  </a:lnTo>
                  <a:cubicBezTo>
                    <a:pt x="37022" y="19063"/>
                    <a:pt x="40635" y="23158"/>
                    <a:pt x="41039" y="29299"/>
                  </a:cubicBezTo>
                  <a:cubicBezTo>
                    <a:pt x="40279" y="29532"/>
                    <a:pt x="39565" y="29842"/>
                    <a:pt x="38914" y="30246"/>
                  </a:cubicBezTo>
                  <a:cubicBezTo>
                    <a:pt x="33718" y="27299"/>
                    <a:pt x="31516" y="22351"/>
                    <a:pt x="31640" y="16566"/>
                  </a:cubicBezTo>
                  <a:close/>
                  <a:moveTo>
                    <a:pt x="56140" y="17459"/>
                  </a:moveTo>
                  <a:cubicBezTo>
                    <a:pt x="56276" y="17459"/>
                    <a:pt x="56402" y="17481"/>
                    <a:pt x="56517" y="17528"/>
                  </a:cubicBezTo>
                  <a:cubicBezTo>
                    <a:pt x="56998" y="17729"/>
                    <a:pt x="57060" y="20769"/>
                    <a:pt x="57014" y="21390"/>
                  </a:cubicBezTo>
                  <a:cubicBezTo>
                    <a:pt x="56952" y="22785"/>
                    <a:pt x="56533" y="24197"/>
                    <a:pt x="55835" y="25422"/>
                  </a:cubicBezTo>
                  <a:cubicBezTo>
                    <a:pt x="54377" y="27997"/>
                    <a:pt x="51911" y="29625"/>
                    <a:pt x="49305" y="30819"/>
                  </a:cubicBezTo>
                  <a:cubicBezTo>
                    <a:pt x="49259" y="30850"/>
                    <a:pt x="49228" y="30866"/>
                    <a:pt x="49197" y="30897"/>
                  </a:cubicBezTo>
                  <a:cubicBezTo>
                    <a:pt x="48887" y="30649"/>
                    <a:pt x="48545" y="30416"/>
                    <a:pt x="48189" y="30230"/>
                  </a:cubicBezTo>
                  <a:cubicBezTo>
                    <a:pt x="48173" y="27283"/>
                    <a:pt x="48794" y="24445"/>
                    <a:pt x="50562" y="22010"/>
                  </a:cubicBezTo>
                  <a:cubicBezTo>
                    <a:pt x="51479" y="20734"/>
                    <a:pt x="54489" y="17459"/>
                    <a:pt x="56140" y="17459"/>
                  </a:cubicBezTo>
                  <a:close/>
                  <a:moveTo>
                    <a:pt x="26799" y="24495"/>
                  </a:moveTo>
                  <a:cubicBezTo>
                    <a:pt x="27751" y="24495"/>
                    <a:pt x="28748" y="24757"/>
                    <a:pt x="29562" y="25050"/>
                  </a:cubicBezTo>
                  <a:cubicBezTo>
                    <a:pt x="29569" y="25058"/>
                    <a:pt x="29585" y="25058"/>
                    <a:pt x="29600" y="25058"/>
                  </a:cubicBezTo>
                  <a:cubicBezTo>
                    <a:pt x="29616" y="25058"/>
                    <a:pt x="29631" y="25058"/>
                    <a:pt x="29639" y="25065"/>
                  </a:cubicBezTo>
                  <a:cubicBezTo>
                    <a:pt x="29686" y="25841"/>
                    <a:pt x="29810" y="26663"/>
                    <a:pt x="30104" y="27469"/>
                  </a:cubicBezTo>
                  <a:cubicBezTo>
                    <a:pt x="30616" y="28943"/>
                    <a:pt x="31392" y="30261"/>
                    <a:pt x="32369" y="31393"/>
                  </a:cubicBezTo>
                  <a:cubicBezTo>
                    <a:pt x="31079" y="30697"/>
                    <a:pt x="29695" y="30244"/>
                    <a:pt x="28269" y="30244"/>
                  </a:cubicBezTo>
                  <a:cubicBezTo>
                    <a:pt x="27535" y="30244"/>
                    <a:pt x="26790" y="30364"/>
                    <a:pt x="26041" y="30633"/>
                  </a:cubicBezTo>
                  <a:cubicBezTo>
                    <a:pt x="25793" y="30711"/>
                    <a:pt x="25591" y="30804"/>
                    <a:pt x="25390" y="30912"/>
                  </a:cubicBezTo>
                  <a:cubicBezTo>
                    <a:pt x="24133" y="29718"/>
                    <a:pt x="23048" y="27376"/>
                    <a:pt x="24102" y="25794"/>
                  </a:cubicBezTo>
                  <a:cubicBezTo>
                    <a:pt x="24732" y="24821"/>
                    <a:pt x="25737" y="24495"/>
                    <a:pt x="26799" y="24495"/>
                  </a:cubicBezTo>
                  <a:close/>
                  <a:moveTo>
                    <a:pt x="60890" y="25245"/>
                  </a:moveTo>
                  <a:cubicBezTo>
                    <a:pt x="62298" y="25245"/>
                    <a:pt x="63707" y="25508"/>
                    <a:pt x="64319" y="27004"/>
                  </a:cubicBezTo>
                  <a:cubicBezTo>
                    <a:pt x="65048" y="28757"/>
                    <a:pt x="64133" y="30416"/>
                    <a:pt x="62799" y="31564"/>
                  </a:cubicBezTo>
                  <a:lnTo>
                    <a:pt x="62752" y="31610"/>
                  </a:lnTo>
                  <a:cubicBezTo>
                    <a:pt x="62023" y="31176"/>
                    <a:pt x="61217" y="30835"/>
                    <a:pt x="60333" y="30649"/>
                  </a:cubicBezTo>
                  <a:cubicBezTo>
                    <a:pt x="59959" y="30582"/>
                    <a:pt x="59585" y="30551"/>
                    <a:pt x="59213" y="30551"/>
                  </a:cubicBezTo>
                  <a:cubicBezTo>
                    <a:pt x="58891" y="30551"/>
                    <a:pt x="58571" y="30575"/>
                    <a:pt x="58254" y="30618"/>
                  </a:cubicBezTo>
                  <a:cubicBezTo>
                    <a:pt x="60085" y="29051"/>
                    <a:pt x="60395" y="27221"/>
                    <a:pt x="60085" y="25267"/>
                  </a:cubicBezTo>
                  <a:cubicBezTo>
                    <a:pt x="60349" y="25254"/>
                    <a:pt x="60619" y="25245"/>
                    <a:pt x="60890" y="25245"/>
                  </a:cubicBezTo>
                  <a:close/>
                  <a:moveTo>
                    <a:pt x="26101" y="22905"/>
                  </a:moveTo>
                  <a:cubicBezTo>
                    <a:pt x="27191" y="22905"/>
                    <a:pt x="28326" y="23118"/>
                    <a:pt x="29345" y="23344"/>
                  </a:cubicBezTo>
                  <a:cubicBezTo>
                    <a:pt x="29373" y="23353"/>
                    <a:pt x="29401" y="23358"/>
                    <a:pt x="29427" y="23358"/>
                  </a:cubicBezTo>
                  <a:cubicBezTo>
                    <a:pt x="29531" y="23358"/>
                    <a:pt x="29614" y="23291"/>
                    <a:pt x="29639" y="23204"/>
                  </a:cubicBezTo>
                  <a:lnTo>
                    <a:pt x="29639" y="23204"/>
                  </a:lnTo>
                  <a:cubicBezTo>
                    <a:pt x="29608" y="23638"/>
                    <a:pt x="29577" y="24057"/>
                    <a:pt x="29608" y="24491"/>
                  </a:cubicBezTo>
                  <a:cubicBezTo>
                    <a:pt x="28744" y="24197"/>
                    <a:pt x="27745" y="23969"/>
                    <a:pt x="26786" y="23969"/>
                  </a:cubicBezTo>
                  <a:cubicBezTo>
                    <a:pt x="25471" y="23969"/>
                    <a:pt x="24230" y="24397"/>
                    <a:pt x="23513" y="25670"/>
                  </a:cubicBezTo>
                  <a:cubicBezTo>
                    <a:pt x="22567" y="27392"/>
                    <a:pt x="23466" y="29982"/>
                    <a:pt x="25002" y="31145"/>
                  </a:cubicBezTo>
                  <a:cubicBezTo>
                    <a:pt x="24599" y="31378"/>
                    <a:pt x="24226" y="31641"/>
                    <a:pt x="23885" y="31952"/>
                  </a:cubicBezTo>
                  <a:cubicBezTo>
                    <a:pt x="22319" y="30246"/>
                    <a:pt x="20861" y="27500"/>
                    <a:pt x="21977" y="25174"/>
                  </a:cubicBezTo>
                  <a:cubicBezTo>
                    <a:pt x="22843" y="23414"/>
                    <a:pt x="24418" y="22905"/>
                    <a:pt x="26101" y="22905"/>
                  </a:cubicBezTo>
                  <a:close/>
                  <a:moveTo>
                    <a:pt x="60905" y="23727"/>
                  </a:moveTo>
                  <a:cubicBezTo>
                    <a:pt x="62965" y="23727"/>
                    <a:pt x="65161" y="24485"/>
                    <a:pt x="65901" y="26601"/>
                  </a:cubicBezTo>
                  <a:cubicBezTo>
                    <a:pt x="66630" y="28757"/>
                    <a:pt x="65327" y="30804"/>
                    <a:pt x="63884" y="32324"/>
                  </a:cubicBezTo>
                  <a:cubicBezTo>
                    <a:pt x="63683" y="32184"/>
                    <a:pt x="63466" y="32045"/>
                    <a:pt x="63279" y="31921"/>
                  </a:cubicBezTo>
                  <a:cubicBezTo>
                    <a:pt x="64753" y="30649"/>
                    <a:pt x="65699" y="28664"/>
                    <a:pt x="64846" y="26756"/>
                  </a:cubicBezTo>
                  <a:cubicBezTo>
                    <a:pt x="64195" y="25288"/>
                    <a:pt x="62804" y="24751"/>
                    <a:pt x="61354" y="24751"/>
                  </a:cubicBezTo>
                  <a:cubicBezTo>
                    <a:pt x="60904" y="24751"/>
                    <a:pt x="60448" y="24803"/>
                    <a:pt x="60007" y="24895"/>
                  </a:cubicBezTo>
                  <a:cubicBezTo>
                    <a:pt x="59929" y="24522"/>
                    <a:pt x="59852" y="24181"/>
                    <a:pt x="59728" y="23809"/>
                  </a:cubicBezTo>
                  <a:cubicBezTo>
                    <a:pt x="60107" y="23756"/>
                    <a:pt x="60504" y="23727"/>
                    <a:pt x="60905" y="23727"/>
                  </a:cubicBezTo>
                  <a:close/>
                  <a:moveTo>
                    <a:pt x="31113" y="17280"/>
                  </a:moveTo>
                  <a:lnTo>
                    <a:pt x="31113" y="17280"/>
                  </a:lnTo>
                  <a:cubicBezTo>
                    <a:pt x="30647" y="22739"/>
                    <a:pt x="33687" y="27826"/>
                    <a:pt x="38402" y="30571"/>
                  </a:cubicBezTo>
                  <a:cubicBezTo>
                    <a:pt x="37316" y="31347"/>
                    <a:pt x="36401" y="32355"/>
                    <a:pt x="35734" y="33549"/>
                  </a:cubicBezTo>
                  <a:cubicBezTo>
                    <a:pt x="32757" y="31564"/>
                    <a:pt x="30647" y="28757"/>
                    <a:pt x="30182" y="25127"/>
                  </a:cubicBezTo>
                  <a:cubicBezTo>
                    <a:pt x="30073" y="24274"/>
                    <a:pt x="30151" y="20785"/>
                    <a:pt x="30709" y="18474"/>
                  </a:cubicBezTo>
                  <a:cubicBezTo>
                    <a:pt x="30802" y="18443"/>
                    <a:pt x="30849" y="18303"/>
                    <a:pt x="30787" y="18210"/>
                  </a:cubicBezTo>
                  <a:cubicBezTo>
                    <a:pt x="30880" y="17853"/>
                    <a:pt x="30973" y="17543"/>
                    <a:pt x="31113" y="17280"/>
                  </a:cubicBezTo>
                  <a:close/>
                  <a:moveTo>
                    <a:pt x="57153" y="17993"/>
                  </a:moveTo>
                  <a:cubicBezTo>
                    <a:pt x="57324" y="18660"/>
                    <a:pt x="57494" y="19451"/>
                    <a:pt x="57572" y="19606"/>
                  </a:cubicBezTo>
                  <a:cubicBezTo>
                    <a:pt x="57805" y="20211"/>
                    <a:pt x="58084" y="20769"/>
                    <a:pt x="58316" y="21343"/>
                  </a:cubicBezTo>
                  <a:cubicBezTo>
                    <a:pt x="59774" y="24755"/>
                    <a:pt x="60658" y="28539"/>
                    <a:pt x="56796" y="30866"/>
                  </a:cubicBezTo>
                  <a:cubicBezTo>
                    <a:pt x="56765" y="30881"/>
                    <a:pt x="56719" y="30928"/>
                    <a:pt x="56703" y="30959"/>
                  </a:cubicBezTo>
                  <a:cubicBezTo>
                    <a:pt x="54904" y="31579"/>
                    <a:pt x="53198" y="32789"/>
                    <a:pt x="51833" y="33952"/>
                  </a:cubicBezTo>
                  <a:cubicBezTo>
                    <a:pt x="51291" y="32960"/>
                    <a:pt x="50593" y="32091"/>
                    <a:pt x="49771" y="31331"/>
                  </a:cubicBezTo>
                  <a:cubicBezTo>
                    <a:pt x="52485" y="30106"/>
                    <a:pt x="54951" y="28384"/>
                    <a:pt x="56424" y="25732"/>
                  </a:cubicBezTo>
                  <a:cubicBezTo>
                    <a:pt x="57929" y="23018"/>
                    <a:pt x="57494" y="20723"/>
                    <a:pt x="57153" y="17993"/>
                  </a:cubicBezTo>
                  <a:close/>
                  <a:moveTo>
                    <a:pt x="66630" y="28601"/>
                  </a:moveTo>
                  <a:cubicBezTo>
                    <a:pt x="67777" y="28772"/>
                    <a:pt x="68956" y="28989"/>
                    <a:pt x="70104" y="29299"/>
                  </a:cubicBezTo>
                  <a:cubicBezTo>
                    <a:pt x="70088" y="29330"/>
                    <a:pt x="70057" y="29392"/>
                    <a:pt x="70057" y="29455"/>
                  </a:cubicBezTo>
                  <a:cubicBezTo>
                    <a:pt x="70197" y="30602"/>
                    <a:pt x="69964" y="31703"/>
                    <a:pt x="69390" y="32712"/>
                  </a:cubicBezTo>
                  <a:cubicBezTo>
                    <a:pt x="68801" y="33658"/>
                    <a:pt x="67963" y="34169"/>
                    <a:pt x="67110" y="34836"/>
                  </a:cubicBezTo>
                  <a:cubicBezTo>
                    <a:pt x="67079" y="34867"/>
                    <a:pt x="67079" y="34898"/>
                    <a:pt x="67079" y="34914"/>
                  </a:cubicBezTo>
                  <a:cubicBezTo>
                    <a:pt x="66149" y="34200"/>
                    <a:pt x="65280" y="33409"/>
                    <a:pt x="64365" y="32696"/>
                  </a:cubicBezTo>
                  <a:cubicBezTo>
                    <a:pt x="65451" y="31579"/>
                    <a:pt x="66381" y="30121"/>
                    <a:pt x="66630" y="28601"/>
                  </a:cubicBezTo>
                  <a:close/>
                  <a:moveTo>
                    <a:pt x="21438" y="30525"/>
                  </a:moveTo>
                  <a:cubicBezTo>
                    <a:pt x="21671" y="30525"/>
                    <a:pt x="21898" y="30530"/>
                    <a:pt x="22117" y="30540"/>
                  </a:cubicBezTo>
                  <a:cubicBezTo>
                    <a:pt x="22520" y="31192"/>
                    <a:pt x="23017" y="31796"/>
                    <a:pt x="23559" y="32277"/>
                  </a:cubicBezTo>
                  <a:cubicBezTo>
                    <a:pt x="22412" y="33332"/>
                    <a:pt x="21512" y="34681"/>
                    <a:pt x="20473" y="35875"/>
                  </a:cubicBezTo>
                  <a:cubicBezTo>
                    <a:pt x="19062" y="34526"/>
                    <a:pt x="18333" y="32696"/>
                    <a:pt x="18751" y="30711"/>
                  </a:cubicBezTo>
                  <a:cubicBezTo>
                    <a:pt x="19686" y="30589"/>
                    <a:pt x="20601" y="30525"/>
                    <a:pt x="21438" y="30525"/>
                  </a:cubicBezTo>
                  <a:close/>
                  <a:moveTo>
                    <a:pt x="59180" y="31318"/>
                  </a:moveTo>
                  <a:cubicBezTo>
                    <a:pt x="61421" y="31318"/>
                    <a:pt x="63084" y="32606"/>
                    <a:pt x="64784" y="34030"/>
                  </a:cubicBezTo>
                  <a:cubicBezTo>
                    <a:pt x="65094" y="34262"/>
                    <a:pt x="66769" y="35348"/>
                    <a:pt x="68087" y="36232"/>
                  </a:cubicBezTo>
                  <a:cubicBezTo>
                    <a:pt x="65639" y="35378"/>
                    <a:pt x="63101" y="34925"/>
                    <a:pt x="60560" y="34925"/>
                  </a:cubicBezTo>
                  <a:cubicBezTo>
                    <a:pt x="57933" y="34925"/>
                    <a:pt x="55302" y="35409"/>
                    <a:pt x="52764" y="36434"/>
                  </a:cubicBezTo>
                  <a:cubicBezTo>
                    <a:pt x="52609" y="35798"/>
                    <a:pt x="52407" y="35178"/>
                    <a:pt x="52128" y="34573"/>
                  </a:cubicBezTo>
                  <a:cubicBezTo>
                    <a:pt x="53896" y="33053"/>
                    <a:pt x="55990" y="31688"/>
                    <a:pt x="58332" y="31378"/>
                  </a:cubicBezTo>
                  <a:cubicBezTo>
                    <a:pt x="58624" y="31337"/>
                    <a:pt x="58906" y="31318"/>
                    <a:pt x="59180" y="31318"/>
                  </a:cubicBezTo>
                  <a:close/>
                  <a:moveTo>
                    <a:pt x="70724" y="29470"/>
                  </a:moveTo>
                  <a:cubicBezTo>
                    <a:pt x="73826" y="30401"/>
                    <a:pt x="76587" y="32076"/>
                    <a:pt x="77316" y="35379"/>
                  </a:cubicBezTo>
                  <a:cubicBezTo>
                    <a:pt x="75129" y="35969"/>
                    <a:pt x="72911" y="36418"/>
                    <a:pt x="70709" y="36899"/>
                  </a:cubicBezTo>
                  <a:cubicBezTo>
                    <a:pt x="70678" y="36899"/>
                    <a:pt x="70678" y="36884"/>
                    <a:pt x="70678" y="36884"/>
                  </a:cubicBezTo>
                  <a:cubicBezTo>
                    <a:pt x="69421" y="36527"/>
                    <a:pt x="68336" y="35860"/>
                    <a:pt x="67312" y="35085"/>
                  </a:cubicBezTo>
                  <a:cubicBezTo>
                    <a:pt x="69700" y="34712"/>
                    <a:pt x="70957" y="31579"/>
                    <a:pt x="70724" y="29470"/>
                  </a:cubicBezTo>
                  <a:close/>
                  <a:moveTo>
                    <a:pt x="28489" y="30987"/>
                  </a:moveTo>
                  <a:cubicBezTo>
                    <a:pt x="31054" y="30987"/>
                    <a:pt x="33260" y="32462"/>
                    <a:pt x="35300" y="34185"/>
                  </a:cubicBezTo>
                  <a:cubicBezTo>
                    <a:pt x="35316" y="34200"/>
                    <a:pt x="35362" y="34216"/>
                    <a:pt x="35378" y="34216"/>
                  </a:cubicBezTo>
                  <a:cubicBezTo>
                    <a:pt x="34975" y="35116"/>
                    <a:pt x="34680" y="36077"/>
                    <a:pt x="34587" y="37116"/>
                  </a:cubicBezTo>
                  <a:cubicBezTo>
                    <a:pt x="34556" y="37287"/>
                    <a:pt x="34556" y="37457"/>
                    <a:pt x="34556" y="37613"/>
                  </a:cubicBezTo>
                  <a:cubicBezTo>
                    <a:pt x="32159" y="35794"/>
                    <a:pt x="29335" y="34839"/>
                    <a:pt x="26530" y="34839"/>
                  </a:cubicBezTo>
                  <a:cubicBezTo>
                    <a:pt x="24672" y="34839"/>
                    <a:pt x="22821" y="35258"/>
                    <a:pt x="21109" y="36124"/>
                  </a:cubicBezTo>
                  <a:cubicBezTo>
                    <a:pt x="21497" y="35689"/>
                    <a:pt x="21838" y="35224"/>
                    <a:pt x="22210" y="34759"/>
                  </a:cubicBezTo>
                  <a:cubicBezTo>
                    <a:pt x="23513" y="33115"/>
                    <a:pt x="24599" y="31765"/>
                    <a:pt x="26708" y="31223"/>
                  </a:cubicBezTo>
                  <a:cubicBezTo>
                    <a:pt x="27321" y="31061"/>
                    <a:pt x="27914" y="30987"/>
                    <a:pt x="28489" y="30987"/>
                  </a:cubicBezTo>
                  <a:close/>
                  <a:moveTo>
                    <a:pt x="18069" y="30804"/>
                  </a:moveTo>
                  <a:lnTo>
                    <a:pt x="18069" y="30804"/>
                  </a:lnTo>
                  <a:cubicBezTo>
                    <a:pt x="17712" y="32851"/>
                    <a:pt x="18472" y="34991"/>
                    <a:pt x="20116" y="36263"/>
                  </a:cubicBezTo>
                  <a:cubicBezTo>
                    <a:pt x="19480" y="36930"/>
                    <a:pt x="18767" y="37551"/>
                    <a:pt x="17914" y="38000"/>
                  </a:cubicBezTo>
                  <a:cubicBezTo>
                    <a:pt x="15231" y="37535"/>
                    <a:pt x="12455" y="37442"/>
                    <a:pt x="9740" y="37225"/>
                  </a:cubicBezTo>
                  <a:cubicBezTo>
                    <a:pt x="9927" y="33363"/>
                    <a:pt x="14068" y="31486"/>
                    <a:pt x="18069" y="30804"/>
                  </a:cubicBezTo>
                  <a:close/>
                  <a:moveTo>
                    <a:pt x="60485" y="35550"/>
                  </a:moveTo>
                  <a:cubicBezTo>
                    <a:pt x="63440" y="35550"/>
                    <a:pt x="66371" y="36133"/>
                    <a:pt x="69266" y="37380"/>
                  </a:cubicBezTo>
                  <a:cubicBezTo>
                    <a:pt x="65988" y="39409"/>
                    <a:pt x="62513" y="40523"/>
                    <a:pt x="58891" y="40523"/>
                  </a:cubicBezTo>
                  <a:cubicBezTo>
                    <a:pt x="57030" y="40523"/>
                    <a:pt x="55130" y="40229"/>
                    <a:pt x="53198" y="39613"/>
                  </a:cubicBezTo>
                  <a:cubicBezTo>
                    <a:pt x="53164" y="39596"/>
                    <a:pt x="53132" y="39590"/>
                    <a:pt x="53101" y="39590"/>
                  </a:cubicBezTo>
                  <a:cubicBezTo>
                    <a:pt x="53048" y="39590"/>
                    <a:pt x="52999" y="39609"/>
                    <a:pt x="52950" y="39629"/>
                  </a:cubicBezTo>
                  <a:cubicBezTo>
                    <a:pt x="52966" y="39474"/>
                    <a:pt x="52997" y="39319"/>
                    <a:pt x="52997" y="39148"/>
                  </a:cubicBezTo>
                  <a:cubicBezTo>
                    <a:pt x="53059" y="38357"/>
                    <a:pt x="53028" y="37551"/>
                    <a:pt x="52873" y="36775"/>
                  </a:cubicBezTo>
                  <a:cubicBezTo>
                    <a:pt x="55422" y="35975"/>
                    <a:pt x="57963" y="35550"/>
                    <a:pt x="60485" y="35550"/>
                  </a:cubicBezTo>
                  <a:close/>
                  <a:moveTo>
                    <a:pt x="26636" y="35468"/>
                  </a:moveTo>
                  <a:cubicBezTo>
                    <a:pt x="29365" y="35468"/>
                    <a:pt x="32081" y="36404"/>
                    <a:pt x="34525" y="38388"/>
                  </a:cubicBezTo>
                  <a:cubicBezTo>
                    <a:pt x="34525" y="38388"/>
                    <a:pt x="34540" y="38388"/>
                    <a:pt x="34540" y="38404"/>
                  </a:cubicBezTo>
                  <a:cubicBezTo>
                    <a:pt x="34571" y="38621"/>
                    <a:pt x="34571" y="38838"/>
                    <a:pt x="34587" y="39070"/>
                  </a:cubicBezTo>
                  <a:cubicBezTo>
                    <a:pt x="32245" y="40392"/>
                    <a:pt x="29749" y="41026"/>
                    <a:pt x="27260" y="41026"/>
                  </a:cubicBezTo>
                  <a:cubicBezTo>
                    <a:pt x="24227" y="41026"/>
                    <a:pt x="21205" y="40084"/>
                    <a:pt x="18488" y="38295"/>
                  </a:cubicBezTo>
                  <a:cubicBezTo>
                    <a:pt x="21031" y="36450"/>
                    <a:pt x="23840" y="35468"/>
                    <a:pt x="26636" y="35468"/>
                  </a:cubicBezTo>
                  <a:close/>
                  <a:moveTo>
                    <a:pt x="34695" y="39675"/>
                  </a:moveTo>
                  <a:cubicBezTo>
                    <a:pt x="34928" y="40885"/>
                    <a:pt x="35424" y="42017"/>
                    <a:pt x="36122" y="43025"/>
                  </a:cubicBezTo>
                  <a:cubicBezTo>
                    <a:pt x="36076" y="43025"/>
                    <a:pt x="36060" y="43025"/>
                    <a:pt x="36014" y="43041"/>
                  </a:cubicBezTo>
                  <a:cubicBezTo>
                    <a:pt x="33899" y="43836"/>
                    <a:pt x="31641" y="44420"/>
                    <a:pt x="29407" y="44420"/>
                  </a:cubicBezTo>
                  <a:cubicBezTo>
                    <a:pt x="27676" y="44420"/>
                    <a:pt x="25960" y="44069"/>
                    <a:pt x="24335" y="43196"/>
                  </a:cubicBezTo>
                  <a:cubicBezTo>
                    <a:pt x="22939" y="42436"/>
                    <a:pt x="21869" y="41350"/>
                    <a:pt x="20721" y="40342"/>
                  </a:cubicBezTo>
                  <a:cubicBezTo>
                    <a:pt x="20721" y="40249"/>
                    <a:pt x="20721" y="40187"/>
                    <a:pt x="20690" y="40141"/>
                  </a:cubicBezTo>
                  <a:lnTo>
                    <a:pt x="20690" y="40141"/>
                  </a:lnTo>
                  <a:cubicBezTo>
                    <a:pt x="22728" y="41134"/>
                    <a:pt x="24950" y="41627"/>
                    <a:pt x="27183" y="41627"/>
                  </a:cubicBezTo>
                  <a:cubicBezTo>
                    <a:pt x="29760" y="41627"/>
                    <a:pt x="32352" y="40971"/>
                    <a:pt x="34695" y="39675"/>
                  </a:cubicBezTo>
                  <a:close/>
                  <a:moveTo>
                    <a:pt x="77455" y="35984"/>
                  </a:moveTo>
                  <a:cubicBezTo>
                    <a:pt x="77486" y="36356"/>
                    <a:pt x="77533" y="36729"/>
                    <a:pt x="77533" y="37116"/>
                  </a:cubicBezTo>
                  <a:cubicBezTo>
                    <a:pt x="77548" y="40714"/>
                    <a:pt x="75625" y="43212"/>
                    <a:pt x="72957" y="44638"/>
                  </a:cubicBezTo>
                  <a:cubicBezTo>
                    <a:pt x="72539" y="42250"/>
                    <a:pt x="71127" y="40218"/>
                    <a:pt x="69018" y="39024"/>
                  </a:cubicBezTo>
                  <a:cubicBezTo>
                    <a:pt x="69561" y="38466"/>
                    <a:pt x="70119" y="37923"/>
                    <a:pt x="70755" y="37457"/>
                  </a:cubicBezTo>
                  <a:cubicBezTo>
                    <a:pt x="70817" y="37411"/>
                    <a:pt x="70864" y="37364"/>
                    <a:pt x="70879" y="37302"/>
                  </a:cubicBezTo>
                  <a:cubicBezTo>
                    <a:pt x="73113" y="37054"/>
                    <a:pt x="75299" y="36573"/>
                    <a:pt x="77455" y="35984"/>
                  </a:cubicBezTo>
                  <a:close/>
                  <a:moveTo>
                    <a:pt x="69018" y="38202"/>
                  </a:moveTo>
                  <a:lnTo>
                    <a:pt x="69018" y="38202"/>
                  </a:lnTo>
                  <a:cubicBezTo>
                    <a:pt x="68382" y="38838"/>
                    <a:pt x="67483" y="39675"/>
                    <a:pt x="67374" y="39799"/>
                  </a:cubicBezTo>
                  <a:cubicBezTo>
                    <a:pt x="66568" y="40777"/>
                    <a:pt x="65839" y="41800"/>
                    <a:pt x="64986" y="42715"/>
                  </a:cubicBezTo>
                  <a:cubicBezTo>
                    <a:pt x="63173" y="44645"/>
                    <a:pt x="61186" y="45348"/>
                    <a:pt x="59082" y="45348"/>
                  </a:cubicBezTo>
                  <a:cubicBezTo>
                    <a:pt x="57568" y="45348"/>
                    <a:pt x="55993" y="44984"/>
                    <a:pt x="54377" y="44452"/>
                  </a:cubicBezTo>
                  <a:cubicBezTo>
                    <a:pt x="53524" y="43863"/>
                    <a:pt x="52655" y="43320"/>
                    <a:pt x="51864" y="42808"/>
                  </a:cubicBezTo>
                  <a:cubicBezTo>
                    <a:pt x="52345" y="42033"/>
                    <a:pt x="52717" y="41149"/>
                    <a:pt x="52888" y="40141"/>
                  </a:cubicBezTo>
                  <a:cubicBezTo>
                    <a:pt x="52919" y="40172"/>
                    <a:pt x="52966" y="40218"/>
                    <a:pt x="53028" y="40234"/>
                  </a:cubicBezTo>
                  <a:cubicBezTo>
                    <a:pt x="54993" y="40916"/>
                    <a:pt x="57063" y="41261"/>
                    <a:pt x="59122" y="41261"/>
                  </a:cubicBezTo>
                  <a:cubicBezTo>
                    <a:pt x="62637" y="41261"/>
                    <a:pt x="66123" y="40256"/>
                    <a:pt x="69018" y="38202"/>
                  </a:cubicBezTo>
                  <a:close/>
                  <a:moveTo>
                    <a:pt x="9787" y="37923"/>
                  </a:moveTo>
                  <a:lnTo>
                    <a:pt x="9787" y="37923"/>
                  </a:lnTo>
                  <a:cubicBezTo>
                    <a:pt x="12439" y="38155"/>
                    <a:pt x="15153" y="38528"/>
                    <a:pt x="17836" y="38528"/>
                  </a:cubicBezTo>
                  <a:lnTo>
                    <a:pt x="17836" y="38543"/>
                  </a:lnTo>
                  <a:lnTo>
                    <a:pt x="17867" y="38590"/>
                  </a:lnTo>
                  <a:cubicBezTo>
                    <a:pt x="17852" y="38636"/>
                    <a:pt x="17852" y="38714"/>
                    <a:pt x="17929" y="38776"/>
                  </a:cubicBezTo>
                  <a:cubicBezTo>
                    <a:pt x="18643" y="39226"/>
                    <a:pt x="19310" y="39753"/>
                    <a:pt x="19946" y="40296"/>
                  </a:cubicBezTo>
                  <a:cubicBezTo>
                    <a:pt x="18147" y="41304"/>
                    <a:pt x="16704" y="43723"/>
                    <a:pt x="17138" y="45755"/>
                  </a:cubicBezTo>
                  <a:cubicBezTo>
                    <a:pt x="17138" y="45771"/>
                    <a:pt x="17154" y="45817"/>
                    <a:pt x="17169" y="45833"/>
                  </a:cubicBezTo>
                  <a:cubicBezTo>
                    <a:pt x="13990" y="44825"/>
                    <a:pt x="11152" y="43025"/>
                    <a:pt x="10082" y="39520"/>
                  </a:cubicBezTo>
                  <a:cubicBezTo>
                    <a:pt x="9911" y="38946"/>
                    <a:pt x="9802" y="38435"/>
                    <a:pt x="9787" y="37923"/>
                  </a:cubicBezTo>
                  <a:close/>
                  <a:moveTo>
                    <a:pt x="68723" y="39350"/>
                  </a:moveTo>
                  <a:cubicBezTo>
                    <a:pt x="70662" y="40621"/>
                    <a:pt x="71965" y="42576"/>
                    <a:pt x="72306" y="44887"/>
                  </a:cubicBezTo>
                  <a:cubicBezTo>
                    <a:pt x="72306" y="44902"/>
                    <a:pt x="72337" y="44918"/>
                    <a:pt x="72337" y="44933"/>
                  </a:cubicBezTo>
                  <a:cubicBezTo>
                    <a:pt x="70659" y="45696"/>
                    <a:pt x="68740" y="46073"/>
                    <a:pt x="66847" y="46073"/>
                  </a:cubicBezTo>
                  <a:cubicBezTo>
                    <a:pt x="66431" y="46073"/>
                    <a:pt x="66017" y="46055"/>
                    <a:pt x="65606" y="46019"/>
                  </a:cubicBezTo>
                  <a:cubicBezTo>
                    <a:pt x="65559" y="46019"/>
                    <a:pt x="65544" y="46050"/>
                    <a:pt x="65528" y="46050"/>
                  </a:cubicBezTo>
                  <a:cubicBezTo>
                    <a:pt x="65218" y="45352"/>
                    <a:pt x="64846" y="44716"/>
                    <a:pt x="64396" y="44251"/>
                  </a:cubicBezTo>
                  <a:cubicBezTo>
                    <a:pt x="66056" y="42839"/>
                    <a:pt x="67265" y="40994"/>
                    <a:pt x="68723" y="39350"/>
                  </a:cubicBezTo>
                  <a:close/>
                  <a:moveTo>
                    <a:pt x="43433" y="29561"/>
                  </a:moveTo>
                  <a:cubicBezTo>
                    <a:pt x="43493" y="29561"/>
                    <a:pt x="43553" y="29562"/>
                    <a:pt x="43613" y="29563"/>
                  </a:cubicBezTo>
                  <a:cubicBezTo>
                    <a:pt x="48375" y="29687"/>
                    <a:pt x="52500" y="33735"/>
                    <a:pt x="52361" y="38621"/>
                  </a:cubicBezTo>
                  <a:cubicBezTo>
                    <a:pt x="52221" y="43181"/>
                    <a:pt x="48685" y="45879"/>
                    <a:pt x="44575" y="46189"/>
                  </a:cubicBezTo>
                  <a:cubicBezTo>
                    <a:pt x="44515" y="46085"/>
                    <a:pt x="44405" y="46034"/>
                    <a:pt x="44298" y="46034"/>
                  </a:cubicBezTo>
                  <a:cubicBezTo>
                    <a:pt x="44183" y="46034"/>
                    <a:pt x="44072" y="46092"/>
                    <a:pt x="44032" y="46205"/>
                  </a:cubicBezTo>
                  <a:cubicBezTo>
                    <a:pt x="43919" y="46209"/>
                    <a:pt x="43802" y="46211"/>
                    <a:pt x="43685" y="46211"/>
                  </a:cubicBezTo>
                  <a:cubicBezTo>
                    <a:pt x="43400" y="46211"/>
                    <a:pt x="43107" y="46200"/>
                    <a:pt x="42822" y="46189"/>
                  </a:cubicBezTo>
                  <a:cubicBezTo>
                    <a:pt x="42805" y="46186"/>
                    <a:pt x="42788" y="46185"/>
                    <a:pt x="42771" y="46185"/>
                  </a:cubicBezTo>
                  <a:cubicBezTo>
                    <a:pt x="42633" y="46185"/>
                    <a:pt x="42555" y="46299"/>
                    <a:pt x="42528" y="46438"/>
                  </a:cubicBezTo>
                  <a:cubicBezTo>
                    <a:pt x="38697" y="45507"/>
                    <a:pt x="35285" y="42731"/>
                    <a:pt x="35145" y="38481"/>
                  </a:cubicBezTo>
                  <a:cubicBezTo>
                    <a:pt x="34992" y="33794"/>
                    <a:pt x="38666" y="29561"/>
                    <a:pt x="43433" y="29561"/>
                  </a:cubicBezTo>
                  <a:close/>
                  <a:moveTo>
                    <a:pt x="20380" y="40652"/>
                  </a:moveTo>
                  <a:cubicBezTo>
                    <a:pt x="21357" y="41536"/>
                    <a:pt x="22334" y="42436"/>
                    <a:pt x="23420" y="43196"/>
                  </a:cubicBezTo>
                  <a:cubicBezTo>
                    <a:pt x="22241" y="43832"/>
                    <a:pt x="21435" y="45290"/>
                    <a:pt x="21186" y="46763"/>
                  </a:cubicBezTo>
                  <a:cubicBezTo>
                    <a:pt x="19961" y="46546"/>
                    <a:pt x="18720" y="46298"/>
                    <a:pt x="17526" y="45926"/>
                  </a:cubicBezTo>
                  <a:cubicBezTo>
                    <a:pt x="17604" y="45910"/>
                    <a:pt x="17666" y="45833"/>
                    <a:pt x="17681" y="45755"/>
                  </a:cubicBezTo>
                  <a:cubicBezTo>
                    <a:pt x="17852" y="44731"/>
                    <a:pt x="17883" y="43801"/>
                    <a:pt x="18395" y="42855"/>
                  </a:cubicBezTo>
                  <a:cubicBezTo>
                    <a:pt x="18860" y="41940"/>
                    <a:pt x="19573" y="41257"/>
                    <a:pt x="20380" y="40652"/>
                  </a:cubicBezTo>
                  <a:close/>
                  <a:moveTo>
                    <a:pt x="68331" y="27154"/>
                  </a:moveTo>
                  <a:cubicBezTo>
                    <a:pt x="73596" y="27154"/>
                    <a:pt x="77949" y="29773"/>
                    <a:pt x="78975" y="35565"/>
                  </a:cubicBezTo>
                  <a:cubicBezTo>
                    <a:pt x="80310" y="42993"/>
                    <a:pt x="74116" y="47117"/>
                    <a:pt x="67632" y="47117"/>
                  </a:cubicBezTo>
                  <a:cubicBezTo>
                    <a:pt x="67035" y="47117"/>
                    <a:pt x="66435" y="47082"/>
                    <a:pt x="65839" y="47011"/>
                  </a:cubicBezTo>
                  <a:cubicBezTo>
                    <a:pt x="65777" y="46810"/>
                    <a:pt x="65699" y="46593"/>
                    <a:pt x="65621" y="46391"/>
                  </a:cubicBezTo>
                  <a:lnTo>
                    <a:pt x="65621" y="46391"/>
                  </a:lnTo>
                  <a:cubicBezTo>
                    <a:pt x="66291" y="46503"/>
                    <a:pt x="66969" y="46558"/>
                    <a:pt x="67643" y="46558"/>
                  </a:cubicBezTo>
                  <a:cubicBezTo>
                    <a:pt x="72500" y="46558"/>
                    <a:pt x="77224" y="43704"/>
                    <a:pt x="78014" y="38543"/>
                  </a:cubicBezTo>
                  <a:cubicBezTo>
                    <a:pt x="78169" y="37535"/>
                    <a:pt x="78169" y="36604"/>
                    <a:pt x="78029" y="35767"/>
                  </a:cubicBezTo>
                  <a:cubicBezTo>
                    <a:pt x="78122" y="35643"/>
                    <a:pt x="78076" y="35426"/>
                    <a:pt x="77952" y="35333"/>
                  </a:cubicBezTo>
                  <a:cubicBezTo>
                    <a:pt x="76928" y="30602"/>
                    <a:pt x="71531" y="28695"/>
                    <a:pt x="66707" y="27966"/>
                  </a:cubicBezTo>
                  <a:cubicBezTo>
                    <a:pt x="66707" y="27733"/>
                    <a:pt x="66707" y="27469"/>
                    <a:pt x="66676" y="27237"/>
                  </a:cubicBezTo>
                  <a:cubicBezTo>
                    <a:pt x="67236" y="27182"/>
                    <a:pt x="67788" y="27154"/>
                    <a:pt x="68331" y="27154"/>
                  </a:cubicBezTo>
                  <a:close/>
                  <a:moveTo>
                    <a:pt x="20600" y="28923"/>
                  </a:moveTo>
                  <a:cubicBezTo>
                    <a:pt x="20845" y="28923"/>
                    <a:pt x="21087" y="28930"/>
                    <a:pt x="21326" y="28943"/>
                  </a:cubicBezTo>
                  <a:cubicBezTo>
                    <a:pt x="21466" y="29284"/>
                    <a:pt x="21621" y="29625"/>
                    <a:pt x="21791" y="29951"/>
                  </a:cubicBezTo>
                  <a:cubicBezTo>
                    <a:pt x="21686" y="29949"/>
                    <a:pt x="21578" y="29948"/>
                    <a:pt x="21470" y="29948"/>
                  </a:cubicBezTo>
                  <a:cubicBezTo>
                    <a:pt x="16650" y="29948"/>
                    <a:pt x="9320" y="31659"/>
                    <a:pt x="9229" y="37287"/>
                  </a:cubicBezTo>
                  <a:cubicBezTo>
                    <a:pt x="9105" y="37395"/>
                    <a:pt x="9105" y="37628"/>
                    <a:pt x="9229" y="37768"/>
                  </a:cubicBezTo>
                  <a:cubicBezTo>
                    <a:pt x="9229" y="37923"/>
                    <a:pt x="9244" y="38078"/>
                    <a:pt x="9260" y="38248"/>
                  </a:cubicBezTo>
                  <a:cubicBezTo>
                    <a:pt x="9958" y="43940"/>
                    <a:pt x="15929" y="46856"/>
                    <a:pt x="21109" y="47089"/>
                  </a:cubicBezTo>
                  <a:cubicBezTo>
                    <a:pt x="21078" y="47368"/>
                    <a:pt x="21047" y="47663"/>
                    <a:pt x="21078" y="47926"/>
                  </a:cubicBezTo>
                  <a:cubicBezTo>
                    <a:pt x="15588" y="47368"/>
                    <a:pt x="9554" y="45166"/>
                    <a:pt x="8717" y="38869"/>
                  </a:cubicBezTo>
                  <a:cubicBezTo>
                    <a:pt x="7870" y="32329"/>
                    <a:pt x="14969" y="28923"/>
                    <a:pt x="20600" y="28923"/>
                  </a:cubicBezTo>
                  <a:close/>
                  <a:moveTo>
                    <a:pt x="69422" y="24663"/>
                  </a:moveTo>
                  <a:cubicBezTo>
                    <a:pt x="74007" y="24663"/>
                    <a:pt x="77829" y="26985"/>
                    <a:pt x="81069" y="30757"/>
                  </a:cubicBezTo>
                  <a:cubicBezTo>
                    <a:pt x="82496" y="32370"/>
                    <a:pt x="83628" y="34340"/>
                    <a:pt x="85257" y="35767"/>
                  </a:cubicBezTo>
                  <a:cubicBezTo>
                    <a:pt x="85589" y="36054"/>
                    <a:pt x="87247" y="37181"/>
                    <a:pt x="87532" y="37181"/>
                  </a:cubicBezTo>
                  <a:cubicBezTo>
                    <a:pt x="87540" y="37181"/>
                    <a:pt x="87546" y="37180"/>
                    <a:pt x="87552" y="37178"/>
                  </a:cubicBezTo>
                  <a:lnTo>
                    <a:pt x="87552" y="37178"/>
                  </a:lnTo>
                  <a:cubicBezTo>
                    <a:pt x="87350" y="37442"/>
                    <a:pt x="85055" y="39474"/>
                    <a:pt x="84838" y="39753"/>
                  </a:cubicBezTo>
                  <a:cubicBezTo>
                    <a:pt x="83302" y="41738"/>
                    <a:pt x="81984" y="43723"/>
                    <a:pt x="79968" y="45290"/>
                  </a:cubicBezTo>
                  <a:cubicBezTo>
                    <a:pt x="76620" y="47892"/>
                    <a:pt x="72588" y="49194"/>
                    <a:pt x="68431" y="49194"/>
                  </a:cubicBezTo>
                  <a:cubicBezTo>
                    <a:pt x="67658" y="49194"/>
                    <a:pt x="66880" y="49149"/>
                    <a:pt x="66102" y="49059"/>
                  </a:cubicBezTo>
                  <a:cubicBezTo>
                    <a:pt x="66133" y="48531"/>
                    <a:pt x="66071" y="47988"/>
                    <a:pt x="65947" y="47461"/>
                  </a:cubicBezTo>
                  <a:lnTo>
                    <a:pt x="65947" y="47461"/>
                  </a:lnTo>
                  <a:cubicBezTo>
                    <a:pt x="66815" y="47640"/>
                    <a:pt x="67696" y="47727"/>
                    <a:pt x="68571" y="47727"/>
                  </a:cubicBezTo>
                  <a:cubicBezTo>
                    <a:pt x="74452" y="47727"/>
                    <a:pt x="80079" y="43792"/>
                    <a:pt x="79890" y="37271"/>
                  </a:cubicBezTo>
                  <a:cubicBezTo>
                    <a:pt x="79692" y="30321"/>
                    <a:pt x="74759" y="26394"/>
                    <a:pt x="68443" y="26394"/>
                  </a:cubicBezTo>
                  <a:cubicBezTo>
                    <a:pt x="67825" y="26394"/>
                    <a:pt x="67193" y="26432"/>
                    <a:pt x="66552" y="26508"/>
                  </a:cubicBezTo>
                  <a:cubicBezTo>
                    <a:pt x="66537" y="26508"/>
                    <a:pt x="66537" y="26508"/>
                    <a:pt x="66521" y="26523"/>
                  </a:cubicBezTo>
                  <a:cubicBezTo>
                    <a:pt x="66443" y="26291"/>
                    <a:pt x="66366" y="26058"/>
                    <a:pt x="66226" y="25810"/>
                  </a:cubicBezTo>
                  <a:cubicBezTo>
                    <a:pt x="66102" y="25562"/>
                    <a:pt x="65947" y="25344"/>
                    <a:pt x="65777" y="25127"/>
                  </a:cubicBezTo>
                  <a:cubicBezTo>
                    <a:pt x="67043" y="24813"/>
                    <a:pt x="68257" y="24663"/>
                    <a:pt x="69422" y="24663"/>
                  </a:cubicBezTo>
                  <a:close/>
                  <a:moveTo>
                    <a:pt x="25126" y="44127"/>
                  </a:moveTo>
                  <a:cubicBezTo>
                    <a:pt x="25390" y="44251"/>
                    <a:pt x="25684" y="44359"/>
                    <a:pt x="25994" y="44452"/>
                  </a:cubicBezTo>
                  <a:cubicBezTo>
                    <a:pt x="27155" y="44818"/>
                    <a:pt x="28316" y="44975"/>
                    <a:pt x="29476" y="44975"/>
                  </a:cubicBezTo>
                  <a:cubicBezTo>
                    <a:pt x="29991" y="44975"/>
                    <a:pt x="30505" y="44944"/>
                    <a:pt x="31020" y="44887"/>
                  </a:cubicBezTo>
                  <a:lnTo>
                    <a:pt x="31020" y="44887"/>
                  </a:lnTo>
                  <a:cubicBezTo>
                    <a:pt x="29236" y="45848"/>
                    <a:pt x="28647" y="47616"/>
                    <a:pt x="28631" y="49679"/>
                  </a:cubicBezTo>
                  <a:cubicBezTo>
                    <a:pt x="28035" y="49845"/>
                    <a:pt x="27371" y="49955"/>
                    <a:pt x="26712" y="49955"/>
                  </a:cubicBezTo>
                  <a:cubicBezTo>
                    <a:pt x="25705" y="49955"/>
                    <a:pt x="24709" y="49699"/>
                    <a:pt x="23978" y="48997"/>
                  </a:cubicBezTo>
                  <a:cubicBezTo>
                    <a:pt x="22427" y="47461"/>
                    <a:pt x="23482" y="45290"/>
                    <a:pt x="25033" y="44266"/>
                  </a:cubicBezTo>
                  <a:cubicBezTo>
                    <a:pt x="25079" y="44251"/>
                    <a:pt x="25110" y="44189"/>
                    <a:pt x="25126" y="44127"/>
                  </a:cubicBezTo>
                  <a:close/>
                  <a:moveTo>
                    <a:pt x="62721" y="45383"/>
                  </a:moveTo>
                  <a:cubicBezTo>
                    <a:pt x="63838" y="46608"/>
                    <a:pt x="64753" y="48562"/>
                    <a:pt x="63466" y="50020"/>
                  </a:cubicBezTo>
                  <a:cubicBezTo>
                    <a:pt x="62712" y="50899"/>
                    <a:pt x="61620" y="51093"/>
                    <a:pt x="60513" y="51093"/>
                  </a:cubicBezTo>
                  <a:cubicBezTo>
                    <a:pt x="59979" y="51093"/>
                    <a:pt x="59441" y="51048"/>
                    <a:pt x="58937" y="51013"/>
                  </a:cubicBezTo>
                  <a:cubicBezTo>
                    <a:pt x="58921" y="50377"/>
                    <a:pt x="58813" y="49726"/>
                    <a:pt x="58565" y="49090"/>
                  </a:cubicBezTo>
                  <a:cubicBezTo>
                    <a:pt x="58006" y="47663"/>
                    <a:pt x="56921" y="46469"/>
                    <a:pt x="55664" y="45429"/>
                  </a:cubicBezTo>
                  <a:lnTo>
                    <a:pt x="55664" y="45429"/>
                  </a:lnTo>
                  <a:cubicBezTo>
                    <a:pt x="56920" y="45837"/>
                    <a:pt x="58202" y="46120"/>
                    <a:pt x="59473" y="46120"/>
                  </a:cubicBezTo>
                  <a:cubicBezTo>
                    <a:pt x="60573" y="46120"/>
                    <a:pt x="61664" y="45908"/>
                    <a:pt x="62721" y="45383"/>
                  </a:cubicBezTo>
                  <a:close/>
                  <a:moveTo>
                    <a:pt x="18201" y="25249"/>
                  </a:moveTo>
                  <a:cubicBezTo>
                    <a:pt x="19184" y="25249"/>
                    <a:pt x="20178" y="25352"/>
                    <a:pt x="21171" y="25562"/>
                  </a:cubicBezTo>
                  <a:lnTo>
                    <a:pt x="21186" y="25562"/>
                  </a:lnTo>
                  <a:cubicBezTo>
                    <a:pt x="20938" y="26430"/>
                    <a:pt x="20954" y="27345"/>
                    <a:pt x="21171" y="28229"/>
                  </a:cubicBezTo>
                  <a:cubicBezTo>
                    <a:pt x="20987" y="28222"/>
                    <a:pt x="20802" y="28218"/>
                    <a:pt x="20615" y="28218"/>
                  </a:cubicBezTo>
                  <a:cubicBezTo>
                    <a:pt x="14796" y="28218"/>
                    <a:pt x="7447" y="31718"/>
                    <a:pt x="8003" y="38435"/>
                  </a:cubicBezTo>
                  <a:cubicBezTo>
                    <a:pt x="8562" y="44980"/>
                    <a:pt x="15184" y="48299"/>
                    <a:pt x="21124" y="48330"/>
                  </a:cubicBezTo>
                  <a:cubicBezTo>
                    <a:pt x="21171" y="48702"/>
                    <a:pt x="21264" y="49074"/>
                    <a:pt x="21404" y="49400"/>
                  </a:cubicBezTo>
                  <a:cubicBezTo>
                    <a:pt x="21621" y="49912"/>
                    <a:pt x="21900" y="50315"/>
                    <a:pt x="22241" y="50656"/>
                  </a:cubicBezTo>
                  <a:cubicBezTo>
                    <a:pt x="21019" y="51175"/>
                    <a:pt x="19825" y="51402"/>
                    <a:pt x="18660" y="51402"/>
                  </a:cubicBezTo>
                  <a:cubicBezTo>
                    <a:pt x="15510" y="51402"/>
                    <a:pt x="12575" y="49745"/>
                    <a:pt x="9880" y="47740"/>
                  </a:cubicBezTo>
                  <a:cubicBezTo>
                    <a:pt x="7786" y="46189"/>
                    <a:pt x="171" y="40513"/>
                    <a:pt x="1784" y="37690"/>
                  </a:cubicBezTo>
                  <a:cubicBezTo>
                    <a:pt x="2497" y="36434"/>
                    <a:pt x="4141" y="35379"/>
                    <a:pt x="5057" y="34185"/>
                  </a:cubicBezTo>
                  <a:cubicBezTo>
                    <a:pt x="6297" y="32510"/>
                    <a:pt x="7166" y="30618"/>
                    <a:pt x="8686" y="29144"/>
                  </a:cubicBezTo>
                  <a:cubicBezTo>
                    <a:pt x="11294" y="26584"/>
                    <a:pt x="14671" y="25249"/>
                    <a:pt x="18201" y="25249"/>
                  </a:cubicBezTo>
                  <a:close/>
                  <a:moveTo>
                    <a:pt x="23808" y="43444"/>
                  </a:moveTo>
                  <a:cubicBezTo>
                    <a:pt x="24118" y="43646"/>
                    <a:pt x="24428" y="43816"/>
                    <a:pt x="24754" y="43971"/>
                  </a:cubicBezTo>
                  <a:cubicBezTo>
                    <a:pt x="23032" y="44918"/>
                    <a:pt x="22024" y="47011"/>
                    <a:pt x="23079" y="48842"/>
                  </a:cubicBezTo>
                  <a:cubicBezTo>
                    <a:pt x="23816" y="50092"/>
                    <a:pt x="25289" y="50547"/>
                    <a:pt x="26743" y="50547"/>
                  </a:cubicBezTo>
                  <a:cubicBezTo>
                    <a:pt x="27399" y="50547"/>
                    <a:pt x="28052" y="50454"/>
                    <a:pt x="28631" y="50299"/>
                  </a:cubicBezTo>
                  <a:cubicBezTo>
                    <a:pt x="28647" y="50718"/>
                    <a:pt x="28693" y="51152"/>
                    <a:pt x="28755" y="51587"/>
                  </a:cubicBezTo>
                  <a:cubicBezTo>
                    <a:pt x="28709" y="51571"/>
                    <a:pt x="28678" y="51571"/>
                    <a:pt x="28631" y="51571"/>
                  </a:cubicBezTo>
                  <a:cubicBezTo>
                    <a:pt x="28079" y="51604"/>
                    <a:pt x="27492" y="51638"/>
                    <a:pt x="26899" y="51638"/>
                  </a:cubicBezTo>
                  <a:cubicBezTo>
                    <a:pt x="25229" y="51638"/>
                    <a:pt x="23519" y="51363"/>
                    <a:pt x="22443" y="49989"/>
                  </a:cubicBezTo>
                  <a:cubicBezTo>
                    <a:pt x="21031" y="48128"/>
                    <a:pt x="22008" y="44731"/>
                    <a:pt x="23808" y="43444"/>
                  </a:cubicBezTo>
                  <a:close/>
                  <a:moveTo>
                    <a:pt x="63977" y="44592"/>
                  </a:moveTo>
                  <a:cubicBezTo>
                    <a:pt x="65141" y="46189"/>
                    <a:pt x="66288" y="49260"/>
                    <a:pt x="64753" y="50982"/>
                  </a:cubicBezTo>
                  <a:cubicBezTo>
                    <a:pt x="63762" y="52084"/>
                    <a:pt x="62123" y="52555"/>
                    <a:pt x="60578" y="52555"/>
                  </a:cubicBezTo>
                  <a:cubicBezTo>
                    <a:pt x="59970" y="52555"/>
                    <a:pt x="59377" y="52482"/>
                    <a:pt x="58844" y="52347"/>
                  </a:cubicBezTo>
                  <a:cubicBezTo>
                    <a:pt x="58859" y="52254"/>
                    <a:pt x="58875" y="52161"/>
                    <a:pt x="58875" y="52052"/>
                  </a:cubicBezTo>
                  <a:cubicBezTo>
                    <a:pt x="58921" y="51819"/>
                    <a:pt x="58921" y="51587"/>
                    <a:pt x="58937" y="51385"/>
                  </a:cubicBezTo>
                  <a:cubicBezTo>
                    <a:pt x="59554" y="51496"/>
                    <a:pt x="60225" y="51585"/>
                    <a:pt x="60886" y="51585"/>
                  </a:cubicBezTo>
                  <a:cubicBezTo>
                    <a:pt x="62169" y="51585"/>
                    <a:pt x="63416" y="51249"/>
                    <a:pt x="64164" y="50082"/>
                  </a:cubicBezTo>
                  <a:cubicBezTo>
                    <a:pt x="65249" y="48407"/>
                    <a:pt x="64443" y="46438"/>
                    <a:pt x="63233" y="45104"/>
                  </a:cubicBezTo>
                  <a:cubicBezTo>
                    <a:pt x="63264" y="45104"/>
                    <a:pt x="63264" y="45073"/>
                    <a:pt x="63279" y="45073"/>
                  </a:cubicBezTo>
                  <a:cubicBezTo>
                    <a:pt x="63528" y="44918"/>
                    <a:pt x="63745" y="44762"/>
                    <a:pt x="63977" y="44592"/>
                  </a:cubicBezTo>
                  <a:close/>
                  <a:moveTo>
                    <a:pt x="51508" y="43320"/>
                  </a:moveTo>
                  <a:cubicBezTo>
                    <a:pt x="52020" y="43661"/>
                    <a:pt x="52531" y="44018"/>
                    <a:pt x="53043" y="44375"/>
                  </a:cubicBezTo>
                  <a:cubicBezTo>
                    <a:pt x="53059" y="44437"/>
                    <a:pt x="53105" y="44483"/>
                    <a:pt x="53152" y="44499"/>
                  </a:cubicBezTo>
                  <a:cubicBezTo>
                    <a:pt x="53198" y="44514"/>
                    <a:pt x="53229" y="44530"/>
                    <a:pt x="53276" y="44530"/>
                  </a:cubicBezTo>
                  <a:cubicBezTo>
                    <a:pt x="56145" y="46546"/>
                    <a:pt x="58844" y="48873"/>
                    <a:pt x="58006" y="52858"/>
                  </a:cubicBezTo>
                  <a:cubicBezTo>
                    <a:pt x="57836" y="53665"/>
                    <a:pt x="57556" y="54440"/>
                    <a:pt x="57401" y="55262"/>
                  </a:cubicBezTo>
                  <a:cubicBezTo>
                    <a:pt x="56161" y="51044"/>
                    <a:pt x="53183" y="47477"/>
                    <a:pt x="49274" y="45336"/>
                  </a:cubicBezTo>
                  <a:cubicBezTo>
                    <a:pt x="50158" y="44794"/>
                    <a:pt x="50903" y="44127"/>
                    <a:pt x="51508" y="43320"/>
                  </a:cubicBezTo>
                  <a:close/>
                  <a:moveTo>
                    <a:pt x="36355" y="43320"/>
                  </a:moveTo>
                  <a:cubicBezTo>
                    <a:pt x="36789" y="43909"/>
                    <a:pt x="37316" y="44437"/>
                    <a:pt x="37906" y="44918"/>
                  </a:cubicBezTo>
                  <a:cubicBezTo>
                    <a:pt x="33749" y="47539"/>
                    <a:pt x="31159" y="51804"/>
                    <a:pt x="30864" y="56503"/>
                  </a:cubicBezTo>
                  <a:cubicBezTo>
                    <a:pt x="30818" y="56472"/>
                    <a:pt x="30787" y="56472"/>
                    <a:pt x="30725" y="56472"/>
                  </a:cubicBezTo>
                  <a:cubicBezTo>
                    <a:pt x="30709" y="56472"/>
                    <a:pt x="30663" y="56503"/>
                    <a:pt x="30647" y="56503"/>
                  </a:cubicBezTo>
                  <a:cubicBezTo>
                    <a:pt x="29562" y="52347"/>
                    <a:pt x="27328" y="46670"/>
                    <a:pt x="32757" y="44638"/>
                  </a:cubicBezTo>
                  <a:lnTo>
                    <a:pt x="32788" y="44607"/>
                  </a:lnTo>
                  <a:cubicBezTo>
                    <a:pt x="33904" y="44359"/>
                    <a:pt x="35052" y="43987"/>
                    <a:pt x="36153" y="43568"/>
                  </a:cubicBezTo>
                  <a:cubicBezTo>
                    <a:pt x="36277" y="43522"/>
                    <a:pt x="36324" y="43429"/>
                    <a:pt x="36355" y="43320"/>
                  </a:cubicBezTo>
                  <a:close/>
                  <a:moveTo>
                    <a:pt x="28833" y="52021"/>
                  </a:moveTo>
                  <a:cubicBezTo>
                    <a:pt x="29065" y="53572"/>
                    <a:pt x="29453" y="55185"/>
                    <a:pt x="29810" y="56674"/>
                  </a:cubicBezTo>
                  <a:cubicBezTo>
                    <a:pt x="28988" y="56844"/>
                    <a:pt x="28166" y="57000"/>
                    <a:pt x="27313" y="57015"/>
                  </a:cubicBezTo>
                  <a:cubicBezTo>
                    <a:pt x="27115" y="57022"/>
                    <a:pt x="26873" y="57030"/>
                    <a:pt x="26608" y="57030"/>
                  </a:cubicBezTo>
                  <a:cubicBezTo>
                    <a:pt x="25687" y="57030"/>
                    <a:pt x="24493" y="56937"/>
                    <a:pt x="23963" y="56395"/>
                  </a:cubicBezTo>
                  <a:cubicBezTo>
                    <a:pt x="23915" y="56335"/>
                    <a:pt x="23857" y="56312"/>
                    <a:pt x="23798" y="56312"/>
                  </a:cubicBezTo>
                  <a:cubicBezTo>
                    <a:pt x="23780" y="56312"/>
                    <a:pt x="23763" y="56314"/>
                    <a:pt x="23746" y="56317"/>
                  </a:cubicBezTo>
                  <a:cubicBezTo>
                    <a:pt x="24056" y="54828"/>
                    <a:pt x="24692" y="53386"/>
                    <a:pt x="25669" y="52099"/>
                  </a:cubicBezTo>
                  <a:lnTo>
                    <a:pt x="25669" y="52083"/>
                  </a:lnTo>
                  <a:cubicBezTo>
                    <a:pt x="26173" y="52137"/>
                    <a:pt x="26685" y="52161"/>
                    <a:pt x="27187" y="52161"/>
                  </a:cubicBezTo>
                  <a:cubicBezTo>
                    <a:pt x="27689" y="52161"/>
                    <a:pt x="28181" y="52137"/>
                    <a:pt x="28647" y="52099"/>
                  </a:cubicBezTo>
                  <a:cubicBezTo>
                    <a:pt x="28724" y="52099"/>
                    <a:pt x="28786" y="52052"/>
                    <a:pt x="28833" y="52021"/>
                  </a:cubicBezTo>
                  <a:close/>
                  <a:moveTo>
                    <a:pt x="63419" y="52626"/>
                  </a:moveTo>
                  <a:cubicBezTo>
                    <a:pt x="63419" y="52641"/>
                    <a:pt x="63419" y="52657"/>
                    <a:pt x="63435" y="52672"/>
                  </a:cubicBezTo>
                  <a:cubicBezTo>
                    <a:pt x="64164" y="53960"/>
                    <a:pt x="64768" y="55449"/>
                    <a:pt x="65156" y="56984"/>
                  </a:cubicBezTo>
                  <a:cubicBezTo>
                    <a:pt x="64393" y="57117"/>
                    <a:pt x="63638" y="57183"/>
                    <a:pt x="62890" y="57183"/>
                  </a:cubicBezTo>
                  <a:cubicBezTo>
                    <a:pt x="61283" y="57183"/>
                    <a:pt x="59712" y="56879"/>
                    <a:pt x="58177" y="56286"/>
                  </a:cubicBezTo>
                  <a:cubicBezTo>
                    <a:pt x="58301" y="55123"/>
                    <a:pt x="58565" y="53975"/>
                    <a:pt x="58782" y="52734"/>
                  </a:cubicBezTo>
                  <a:cubicBezTo>
                    <a:pt x="59430" y="52972"/>
                    <a:pt x="60158" y="53089"/>
                    <a:pt x="60900" y="53089"/>
                  </a:cubicBezTo>
                  <a:cubicBezTo>
                    <a:pt x="61756" y="53089"/>
                    <a:pt x="62630" y="52933"/>
                    <a:pt x="63419" y="52626"/>
                  </a:cubicBezTo>
                  <a:close/>
                  <a:moveTo>
                    <a:pt x="40201" y="46298"/>
                  </a:moveTo>
                  <a:lnTo>
                    <a:pt x="40201" y="46298"/>
                  </a:lnTo>
                  <a:cubicBezTo>
                    <a:pt x="41163" y="46686"/>
                    <a:pt x="42171" y="46903"/>
                    <a:pt x="43226" y="46934"/>
                  </a:cubicBezTo>
                  <a:cubicBezTo>
                    <a:pt x="43303" y="46934"/>
                    <a:pt x="43350" y="46903"/>
                    <a:pt x="43365" y="46841"/>
                  </a:cubicBezTo>
                  <a:lnTo>
                    <a:pt x="44001" y="46841"/>
                  </a:lnTo>
                  <a:cubicBezTo>
                    <a:pt x="44187" y="50563"/>
                    <a:pt x="44063" y="54689"/>
                    <a:pt x="40542" y="56922"/>
                  </a:cubicBezTo>
                  <a:cubicBezTo>
                    <a:pt x="39023" y="57899"/>
                    <a:pt x="37208" y="58302"/>
                    <a:pt x="35440" y="58768"/>
                  </a:cubicBezTo>
                  <a:cubicBezTo>
                    <a:pt x="39116" y="56038"/>
                    <a:pt x="40775" y="50997"/>
                    <a:pt x="40201" y="46298"/>
                  </a:cubicBezTo>
                  <a:close/>
                  <a:moveTo>
                    <a:pt x="48623" y="45693"/>
                  </a:moveTo>
                  <a:cubicBezTo>
                    <a:pt x="48638" y="45740"/>
                    <a:pt x="48669" y="45755"/>
                    <a:pt x="48716" y="45771"/>
                  </a:cubicBezTo>
                  <a:cubicBezTo>
                    <a:pt x="53586" y="48392"/>
                    <a:pt x="56533" y="52890"/>
                    <a:pt x="57479" y="58178"/>
                  </a:cubicBezTo>
                  <a:cubicBezTo>
                    <a:pt x="57479" y="58333"/>
                    <a:pt x="57463" y="58488"/>
                    <a:pt x="57417" y="58613"/>
                  </a:cubicBezTo>
                  <a:cubicBezTo>
                    <a:pt x="57339" y="58845"/>
                    <a:pt x="57324" y="59016"/>
                    <a:pt x="57324" y="59109"/>
                  </a:cubicBezTo>
                  <a:cubicBezTo>
                    <a:pt x="52144" y="56860"/>
                    <a:pt x="47103" y="52254"/>
                    <a:pt x="47444" y="46189"/>
                  </a:cubicBezTo>
                  <a:cubicBezTo>
                    <a:pt x="47847" y="46065"/>
                    <a:pt x="48235" y="45895"/>
                    <a:pt x="48623" y="45693"/>
                  </a:cubicBezTo>
                  <a:close/>
                  <a:moveTo>
                    <a:pt x="46793" y="46438"/>
                  </a:moveTo>
                  <a:lnTo>
                    <a:pt x="46793" y="46438"/>
                  </a:lnTo>
                  <a:cubicBezTo>
                    <a:pt x="46328" y="52114"/>
                    <a:pt x="51182" y="57170"/>
                    <a:pt x="56238" y="59295"/>
                  </a:cubicBezTo>
                  <a:lnTo>
                    <a:pt x="56207" y="59295"/>
                  </a:lnTo>
                  <a:cubicBezTo>
                    <a:pt x="54889" y="59295"/>
                    <a:pt x="53446" y="59078"/>
                    <a:pt x="52128" y="58954"/>
                  </a:cubicBezTo>
                  <a:cubicBezTo>
                    <a:pt x="47941" y="58551"/>
                    <a:pt x="44590" y="56457"/>
                    <a:pt x="44358" y="52238"/>
                  </a:cubicBezTo>
                  <a:cubicBezTo>
                    <a:pt x="44730" y="50486"/>
                    <a:pt x="44699" y="48593"/>
                    <a:pt x="44621" y="46825"/>
                  </a:cubicBezTo>
                  <a:cubicBezTo>
                    <a:pt x="45366" y="46763"/>
                    <a:pt x="46095" y="46624"/>
                    <a:pt x="46793" y="46438"/>
                  </a:cubicBezTo>
                  <a:close/>
                  <a:moveTo>
                    <a:pt x="38387" y="45305"/>
                  </a:moveTo>
                  <a:cubicBezTo>
                    <a:pt x="38759" y="45553"/>
                    <a:pt x="39116" y="45802"/>
                    <a:pt x="39503" y="45988"/>
                  </a:cubicBezTo>
                  <a:cubicBezTo>
                    <a:pt x="39503" y="46034"/>
                    <a:pt x="39488" y="46065"/>
                    <a:pt x="39503" y="46112"/>
                  </a:cubicBezTo>
                  <a:cubicBezTo>
                    <a:pt x="40356" y="52486"/>
                    <a:pt x="37394" y="57837"/>
                    <a:pt x="31500" y="60241"/>
                  </a:cubicBezTo>
                  <a:cubicBezTo>
                    <a:pt x="30771" y="54130"/>
                    <a:pt x="33113" y="48655"/>
                    <a:pt x="38387" y="45305"/>
                  </a:cubicBezTo>
                  <a:close/>
                  <a:moveTo>
                    <a:pt x="44048" y="53417"/>
                  </a:moveTo>
                  <a:cubicBezTo>
                    <a:pt x="44265" y="55123"/>
                    <a:pt x="45040" y="56689"/>
                    <a:pt x="46452" y="57837"/>
                  </a:cubicBezTo>
                  <a:cubicBezTo>
                    <a:pt x="46545" y="57915"/>
                    <a:pt x="46669" y="57992"/>
                    <a:pt x="46762" y="58070"/>
                  </a:cubicBezTo>
                  <a:cubicBezTo>
                    <a:pt x="46762" y="58085"/>
                    <a:pt x="46731" y="58101"/>
                    <a:pt x="46731" y="58132"/>
                  </a:cubicBezTo>
                  <a:cubicBezTo>
                    <a:pt x="46512" y="59584"/>
                    <a:pt x="45881" y="61133"/>
                    <a:pt x="44262" y="61133"/>
                  </a:cubicBezTo>
                  <a:cubicBezTo>
                    <a:pt x="44048" y="61133"/>
                    <a:pt x="43817" y="61106"/>
                    <a:pt x="43567" y="61048"/>
                  </a:cubicBezTo>
                  <a:cubicBezTo>
                    <a:pt x="41969" y="60691"/>
                    <a:pt x="40496" y="59528"/>
                    <a:pt x="40465" y="57791"/>
                  </a:cubicBezTo>
                  <a:cubicBezTo>
                    <a:pt x="40465" y="57760"/>
                    <a:pt x="40434" y="57744"/>
                    <a:pt x="40418" y="57713"/>
                  </a:cubicBezTo>
                  <a:cubicBezTo>
                    <a:pt x="40853" y="57465"/>
                    <a:pt x="41256" y="57217"/>
                    <a:pt x="41644" y="56906"/>
                  </a:cubicBezTo>
                  <a:cubicBezTo>
                    <a:pt x="42838" y="55960"/>
                    <a:pt x="43582" y="54751"/>
                    <a:pt x="44048" y="53417"/>
                  </a:cubicBezTo>
                  <a:close/>
                  <a:moveTo>
                    <a:pt x="40108" y="57868"/>
                  </a:moveTo>
                  <a:cubicBezTo>
                    <a:pt x="40000" y="59993"/>
                    <a:pt x="41985" y="61280"/>
                    <a:pt x="43877" y="61699"/>
                  </a:cubicBezTo>
                  <a:cubicBezTo>
                    <a:pt x="44075" y="61741"/>
                    <a:pt x="44263" y="61760"/>
                    <a:pt x="44441" y="61760"/>
                  </a:cubicBezTo>
                  <a:cubicBezTo>
                    <a:pt x="46127" y="61760"/>
                    <a:pt x="46981" y="60010"/>
                    <a:pt x="47289" y="58411"/>
                  </a:cubicBezTo>
                  <a:cubicBezTo>
                    <a:pt x="47568" y="58597"/>
                    <a:pt x="47863" y="58721"/>
                    <a:pt x="48173" y="58861"/>
                  </a:cubicBezTo>
                  <a:cubicBezTo>
                    <a:pt x="48158" y="58876"/>
                    <a:pt x="48158" y="58907"/>
                    <a:pt x="48142" y="58923"/>
                  </a:cubicBezTo>
                  <a:cubicBezTo>
                    <a:pt x="47391" y="60925"/>
                    <a:pt x="46005" y="62846"/>
                    <a:pt x="43974" y="62846"/>
                  </a:cubicBezTo>
                  <a:cubicBezTo>
                    <a:pt x="43487" y="62846"/>
                    <a:pt x="42964" y="62736"/>
                    <a:pt x="42404" y="62490"/>
                  </a:cubicBezTo>
                  <a:cubicBezTo>
                    <a:pt x="40651" y="61714"/>
                    <a:pt x="39317" y="60272"/>
                    <a:pt x="38805" y="58442"/>
                  </a:cubicBezTo>
                  <a:cubicBezTo>
                    <a:pt x="39255" y="58256"/>
                    <a:pt x="39689" y="58085"/>
                    <a:pt x="40108" y="57868"/>
                  </a:cubicBezTo>
                  <a:close/>
                  <a:moveTo>
                    <a:pt x="38449" y="58566"/>
                  </a:moveTo>
                  <a:cubicBezTo>
                    <a:pt x="38619" y="60039"/>
                    <a:pt x="39643" y="61435"/>
                    <a:pt x="40930" y="62350"/>
                  </a:cubicBezTo>
                  <a:cubicBezTo>
                    <a:pt x="40899" y="62366"/>
                    <a:pt x="40899" y="62397"/>
                    <a:pt x="40884" y="62412"/>
                  </a:cubicBezTo>
                  <a:cubicBezTo>
                    <a:pt x="40480" y="63110"/>
                    <a:pt x="40015" y="63746"/>
                    <a:pt x="39472" y="64305"/>
                  </a:cubicBezTo>
                  <a:cubicBezTo>
                    <a:pt x="37223" y="63296"/>
                    <a:pt x="35983" y="61808"/>
                    <a:pt x="35207" y="59543"/>
                  </a:cubicBezTo>
                  <a:cubicBezTo>
                    <a:pt x="36293" y="59233"/>
                    <a:pt x="37378" y="58938"/>
                    <a:pt x="38449" y="58566"/>
                  </a:cubicBezTo>
                  <a:close/>
                  <a:moveTo>
                    <a:pt x="48685" y="59031"/>
                  </a:moveTo>
                  <a:cubicBezTo>
                    <a:pt x="50407" y="59621"/>
                    <a:pt x="52345" y="59714"/>
                    <a:pt x="54222" y="59853"/>
                  </a:cubicBezTo>
                  <a:cubicBezTo>
                    <a:pt x="54284" y="61854"/>
                    <a:pt x="53927" y="63529"/>
                    <a:pt x="52686" y="65142"/>
                  </a:cubicBezTo>
                  <a:cubicBezTo>
                    <a:pt x="52655" y="65204"/>
                    <a:pt x="52640" y="65235"/>
                    <a:pt x="52640" y="65297"/>
                  </a:cubicBezTo>
                  <a:cubicBezTo>
                    <a:pt x="50748" y="64212"/>
                    <a:pt x="49011" y="62800"/>
                    <a:pt x="47444" y="61482"/>
                  </a:cubicBezTo>
                  <a:cubicBezTo>
                    <a:pt x="47987" y="60722"/>
                    <a:pt x="48390" y="59869"/>
                    <a:pt x="48685" y="59031"/>
                  </a:cubicBezTo>
                  <a:close/>
                  <a:moveTo>
                    <a:pt x="58146" y="56736"/>
                  </a:moveTo>
                  <a:lnTo>
                    <a:pt x="58146" y="56736"/>
                  </a:lnTo>
                  <a:cubicBezTo>
                    <a:pt x="59706" y="57388"/>
                    <a:pt x="61332" y="57701"/>
                    <a:pt x="62988" y="57701"/>
                  </a:cubicBezTo>
                  <a:cubicBezTo>
                    <a:pt x="63737" y="57701"/>
                    <a:pt x="64492" y="57637"/>
                    <a:pt x="65249" y="57511"/>
                  </a:cubicBezTo>
                  <a:lnTo>
                    <a:pt x="65249" y="57511"/>
                  </a:lnTo>
                  <a:cubicBezTo>
                    <a:pt x="65854" y="60474"/>
                    <a:pt x="65513" y="63498"/>
                    <a:pt x="63279" y="65344"/>
                  </a:cubicBezTo>
                  <a:cubicBezTo>
                    <a:pt x="63238" y="65179"/>
                    <a:pt x="63100" y="65124"/>
                    <a:pt x="62962" y="65124"/>
                  </a:cubicBezTo>
                  <a:cubicBezTo>
                    <a:pt x="62944" y="65124"/>
                    <a:pt x="62925" y="65125"/>
                    <a:pt x="62907" y="65127"/>
                  </a:cubicBezTo>
                  <a:cubicBezTo>
                    <a:pt x="61403" y="63498"/>
                    <a:pt x="59945" y="61870"/>
                    <a:pt x="58394" y="60303"/>
                  </a:cubicBezTo>
                  <a:cubicBezTo>
                    <a:pt x="58472" y="60226"/>
                    <a:pt x="58503" y="60101"/>
                    <a:pt x="58472" y="59993"/>
                  </a:cubicBezTo>
                  <a:cubicBezTo>
                    <a:pt x="58115" y="58830"/>
                    <a:pt x="58068" y="57760"/>
                    <a:pt x="58146" y="56736"/>
                  </a:cubicBezTo>
                  <a:close/>
                  <a:moveTo>
                    <a:pt x="23653" y="56860"/>
                  </a:moveTo>
                  <a:lnTo>
                    <a:pt x="23653" y="56860"/>
                  </a:lnTo>
                  <a:cubicBezTo>
                    <a:pt x="24180" y="57666"/>
                    <a:pt x="25731" y="57666"/>
                    <a:pt x="26599" y="57713"/>
                  </a:cubicBezTo>
                  <a:cubicBezTo>
                    <a:pt x="26790" y="57724"/>
                    <a:pt x="26984" y="57729"/>
                    <a:pt x="27179" y="57729"/>
                  </a:cubicBezTo>
                  <a:cubicBezTo>
                    <a:pt x="28106" y="57729"/>
                    <a:pt x="29065" y="57602"/>
                    <a:pt x="29949" y="57294"/>
                  </a:cubicBezTo>
                  <a:cubicBezTo>
                    <a:pt x="30275" y="58706"/>
                    <a:pt x="30554" y="60008"/>
                    <a:pt x="30554" y="61017"/>
                  </a:cubicBezTo>
                  <a:cubicBezTo>
                    <a:pt x="29577" y="62707"/>
                    <a:pt x="28600" y="64305"/>
                    <a:pt x="27468" y="65902"/>
                  </a:cubicBezTo>
                  <a:cubicBezTo>
                    <a:pt x="24304" y="63762"/>
                    <a:pt x="23110" y="60272"/>
                    <a:pt x="23653" y="56860"/>
                  </a:cubicBezTo>
                  <a:close/>
                  <a:moveTo>
                    <a:pt x="54579" y="59884"/>
                  </a:moveTo>
                  <a:lnTo>
                    <a:pt x="54579" y="59884"/>
                  </a:lnTo>
                  <a:cubicBezTo>
                    <a:pt x="55695" y="59993"/>
                    <a:pt x="56796" y="60101"/>
                    <a:pt x="57836" y="60350"/>
                  </a:cubicBezTo>
                  <a:cubicBezTo>
                    <a:pt x="59309" y="62273"/>
                    <a:pt x="60953" y="64041"/>
                    <a:pt x="62597" y="65809"/>
                  </a:cubicBezTo>
                  <a:cubicBezTo>
                    <a:pt x="61961" y="66197"/>
                    <a:pt x="61201" y="66522"/>
                    <a:pt x="60317" y="66740"/>
                  </a:cubicBezTo>
                  <a:cubicBezTo>
                    <a:pt x="59614" y="66912"/>
                    <a:pt x="58926" y="66991"/>
                    <a:pt x="58254" y="66991"/>
                  </a:cubicBezTo>
                  <a:cubicBezTo>
                    <a:pt x="56450" y="66991"/>
                    <a:pt x="54752" y="66424"/>
                    <a:pt x="53136" y="65576"/>
                  </a:cubicBezTo>
                  <a:cubicBezTo>
                    <a:pt x="53152" y="65545"/>
                    <a:pt x="53183" y="65545"/>
                    <a:pt x="53183" y="65530"/>
                  </a:cubicBezTo>
                  <a:cubicBezTo>
                    <a:pt x="54470" y="64025"/>
                    <a:pt x="55152" y="61854"/>
                    <a:pt x="54579" y="59884"/>
                  </a:cubicBezTo>
                  <a:close/>
                  <a:moveTo>
                    <a:pt x="34649" y="59714"/>
                  </a:moveTo>
                  <a:cubicBezTo>
                    <a:pt x="34959" y="61963"/>
                    <a:pt x="36836" y="64103"/>
                    <a:pt x="38945" y="64847"/>
                  </a:cubicBezTo>
                  <a:cubicBezTo>
                    <a:pt x="37160" y="66521"/>
                    <a:pt x="34850" y="67490"/>
                    <a:pt x="32476" y="67490"/>
                  </a:cubicBezTo>
                  <a:cubicBezTo>
                    <a:pt x="30910" y="67490"/>
                    <a:pt x="29316" y="67068"/>
                    <a:pt x="27825" y="66150"/>
                  </a:cubicBezTo>
                  <a:cubicBezTo>
                    <a:pt x="29112" y="64739"/>
                    <a:pt x="30244" y="63110"/>
                    <a:pt x="31051" y="61389"/>
                  </a:cubicBezTo>
                  <a:cubicBezTo>
                    <a:pt x="32136" y="60582"/>
                    <a:pt x="33377" y="60101"/>
                    <a:pt x="34649" y="59714"/>
                  </a:cubicBezTo>
                  <a:close/>
                  <a:moveTo>
                    <a:pt x="64319" y="52130"/>
                  </a:moveTo>
                  <a:lnTo>
                    <a:pt x="64319" y="52130"/>
                  </a:lnTo>
                  <a:cubicBezTo>
                    <a:pt x="67793" y="57000"/>
                    <a:pt x="67917" y="64522"/>
                    <a:pt x="61899" y="67608"/>
                  </a:cubicBezTo>
                  <a:cubicBezTo>
                    <a:pt x="60553" y="68295"/>
                    <a:pt x="59152" y="68596"/>
                    <a:pt x="57754" y="68596"/>
                  </a:cubicBezTo>
                  <a:cubicBezTo>
                    <a:pt x="53499" y="68596"/>
                    <a:pt x="49272" y="65801"/>
                    <a:pt x="46715" y="62567"/>
                  </a:cubicBezTo>
                  <a:cubicBezTo>
                    <a:pt x="46683" y="62514"/>
                    <a:pt x="46623" y="62490"/>
                    <a:pt x="46573" y="62490"/>
                  </a:cubicBezTo>
                  <a:cubicBezTo>
                    <a:pt x="46549" y="62490"/>
                    <a:pt x="46528" y="62496"/>
                    <a:pt x="46514" y="62505"/>
                  </a:cubicBezTo>
                  <a:cubicBezTo>
                    <a:pt x="46762" y="62288"/>
                    <a:pt x="46994" y="62056"/>
                    <a:pt x="47212" y="61792"/>
                  </a:cubicBezTo>
                  <a:cubicBezTo>
                    <a:pt x="50175" y="64600"/>
                    <a:pt x="54207" y="67565"/>
                    <a:pt x="58405" y="67565"/>
                  </a:cubicBezTo>
                  <a:cubicBezTo>
                    <a:pt x="59656" y="67565"/>
                    <a:pt x="60922" y="67302"/>
                    <a:pt x="62178" y="66693"/>
                  </a:cubicBezTo>
                  <a:cubicBezTo>
                    <a:pt x="67932" y="63901"/>
                    <a:pt x="66459" y="56860"/>
                    <a:pt x="63884" y="52393"/>
                  </a:cubicBezTo>
                  <a:cubicBezTo>
                    <a:pt x="64039" y="52316"/>
                    <a:pt x="64195" y="52238"/>
                    <a:pt x="64319" y="52130"/>
                  </a:cubicBezTo>
                  <a:close/>
                  <a:moveTo>
                    <a:pt x="24366" y="51866"/>
                  </a:moveTo>
                  <a:cubicBezTo>
                    <a:pt x="24614" y="51897"/>
                    <a:pt x="24893" y="51959"/>
                    <a:pt x="25188" y="52005"/>
                  </a:cubicBezTo>
                  <a:cubicBezTo>
                    <a:pt x="21574" y="56472"/>
                    <a:pt x="22257" y="63110"/>
                    <a:pt x="27158" y="66398"/>
                  </a:cubicBezTo>
                  <a:cubicBezTo>
                    <a:pt x="28840" y="67525"/>
                    <a:pt x="30686" y="68046"/>
                    <a:pt x="32504" y="68046"/>
                  </a:cubicBezTo>
                  <a:cubicBezTo>
                    <a:pt x="36066" y="68046"/>
                    <a:pt x="39516" y="66044"/>
                    <a:pt x="41395" y="62676"/>
                  </a:cubicBezTo>
                  <a:lnTo>
                    <a:pt x="41395" y="62661"/>
                  </a:lnTo>
                  <a:cubicBezTo>
                    <a:pt x="41566" y="62769"/>
                    <a:pt x="41752" y="62878"/>
                    <a:pt x="41938" y="62971"/>
                  </a:cubicBezTo>
                  <a:cubicBezTo>
                    <a:pt x="41907" y="62986"/>
                    <a:pt x="41892" y="62986"/>
                    <a:pt x="41892" y="63033"/>
                  </a:cubicBezTo>
                  <a:cubicBezTo>
                    <a:pt x="39671" y="66590"/>
                    <a:pt x="35806" y="69109"/>
                    <a:pt x="31781" y="69109"/>
                  </a:cubicBezTo>
                  <a:cubicBezTo>
                    <a:pt x="30156" y="69109"/>
                    <a:pt x="28505" y="68698"/>
                    <a:pt x="26925" y="67779"/>
                  </a:cubicBezTo>
                  <a:cubicBezTo>
                    <a:pt x="21202" y="64429"/>
                    <a:pt x="20830" y="56953"/>
                    <a:pt x="24366" y="51866"/>
                  </a:cubicBezTo>
                  <a:close/>
                  <a:moveTo>
                    <a:pt x="65901" y="50237"/>
                  </a:moveTo>
                  <a:cubicBezTo>
                    <a:pt x="69359" y="53169"/>
                    <a:pt x="70026" y="57791"/>
                    <a:pt x="69731" y="62133"/>
                  </a:cubicBezTo>
                  <a:cubicBezTo>
                    <a:pt x="69561" y="64646"/>
                    <a:pt x="69003" y="67081"/>
                    <a:pt x="68150" y="69423"/>
                  </a:cubicBezTo>
                  <a:cubicBezTo>
                    <a:pt x="67839" y="70276"/>
                    <a:pt x="67421" y="71113"/>
                    <a:pt x="67172" y="71966"/>
                  </a:cubicBezTo>
                  <a:cubicBezTo>
                    <a:pt x="67099" y="72200"/>
                    <a:pt x="66543" y="74144"/>
                    <a:pt x="66688" y="74144"/>
                  </a:cubicBezTo>
                  <a:cubicBezTo>
                    <a:pt x="66697" y="74144"/>
                    <a:pt x="66708" y="74138"/>
                    <a:pt x="66721" y="74124"/>
                  </a:cubicBezTo>
                  <a:lnTo>
                    <a:pt x="66721" y="74124"/>
                  </a:lnTo>
                  <a:cubicBezTo>
                    <a:pt x="66319" y="74545"/>
                    <a:pt x="65661" y="74694"/>
                    <a:pt x="64904" y="74694"/>
                  </a:cubicBezTo>
                  <a:cubicBezTo>
                    <a:pt x="63411" y="74694"/>
                    <a:pt x="61532" y="74116"/>
                    <a:pt x="60472" y="73921"/>
                  </a:cubicBezTo>
                  <a:cubicBezTo>
                    <a:pt x="57944" y="73455"/>
                    <a:pt x="55447" y="72835"/>
                    <a:pt x="53105" y="71780"/>
                  </a:cubicBezTo>
                  <a:cubicBezTo>
                    <a:pt x="49243" y="70028"/>
                    <a:pt x="46219" y="67251"/>
                    <a:pt x="44342" y="63483"/>
                  </a:cubicBezTo>
                  <a:cubicBezTo>
                    <a:pt x="45118" y="63405"/>
                    <a:pt x="45769" y="63095"/>
                    <a:pt x="46359" y="62630"/>
                  </a:cubicBezTo>
                  <a:lnTo>
                    <a:pt x="46359" y="62630"/>
                  </a:lnTo>
                  <a:cubicBezTo>
                    <a:pt x="46312" y="62707"/>
                    <a:pt x="46296" y="62785"/>
                    <a:pt x="46359" y="62862"/>
                  </a:cubicBezTo>
                  <a:cubicBezTo>
                    <a:pt x="48737" y="66492"/>
                    <a:pt x="53312" y="69279"/>
                    <a:pt x="57784" y="69279"/>
                  </a:cubicBezTo>
                  <a:cubicBezTo>
                    <a:pt x="59465" y="69279"/>
                    <a:pt x="61130" y="68885"/>
                    <a:pt x="62659" y="67996"/>
                  </a:cubicBezTo>
                  <a:cubicBezTo>
                    <a:pt x="68630" y="64506"/>
                    <a:pt x="68615" y="56829"/>
                    <a:pt x="64908" y="51711"/>
                  </a:cubicBezTo>
                  <a:cubicBezTo>
                    <a:pt x="65125" y="51509"/>
                    <a:pt x="65296" y="51323"/>
                    <a:pt x="65466" y="51090"/>
                  </a:cubicBezTo>
                  <a:cubicBezTo>
                    <a:pt x="65637" y="50842"/>
                    <a:pt x="65777" y="50548"/>
                    <a:pt x="65901" y="50237"/>
                  </a:cubicBezTo>
                  <a:close/>
                  <a:moveTo>
                    <a:pt x="22520" y="50966"/>
                  </a:moveTo>
                  <a:cubicBezTo>
                    <a:pt x="22970" y="51323"/>
                    <a:pt x="23497" y="51571"/>
                    <a:pt x="24056" y="51773"/>
                  </a:cubicBezTo>
                  <a:cubicBezTo>
                    <a:pt x="19403" y="56224"/>
                    <a:pt x="20969" y="64832"/>
                    <a:pt x="26181" y="68135"/>
                  </a:cubicBezTo>
                  <a:cubicBezTo>
                    <a:pt x="27976" y="69266"/>
                    <a:pt x="29895" y="69775"/>
                    <a:pt x="31788" y="69775"/>
                  </a:cubicBezTo>
                  <a:cubicBezTo>
                    <a:pt x="36025" y="69775"/>
                    <a:pt x="40134" y="67223"/>
                    <a:pt x="42450" y="63374"/>
                  </a:cubicBezTo>
                  <a:cubicBezTo>
                    <a:pt x="42497" y="63327"/>
                    <a:pt x="42497" y="63281"/>
                    <a:pt x="42497" y="63219"/>
                  </a:cubicBezTo>
                  <a:cubicBezTo>
                    <a:pt x="42745" y="63296"/>
                    <a:pt x="42977" y="63374"/>
                    <a:pt x="43226" y="63436"/>
                  </a:cubicBezTo>
                  <a:cubicBezTo>
                    <a:pt x="43381" y="63483"/>
                    <a:pt x="43520" y="63483"/>
                    <a:pt x="43675" y="63498"/>
                  </a:cubicBezTo>
                  <a:cubicBezTo>
                    <a:pt x="41985" y="68415"/>
                    <a:pt x="39240" y="72245"/>
                    <a:pt x="33935" y="73517"/>
                  </a:cubicBezTo>
                  <a:cubicBezTo>
                    <a:pt x="32276" y="73921"/>
                    <a:pt x="30570" y="74107"/>
                    <a:pt x="28879" y="74463"/>
                  </a:cubicBezTo>
                  <a:cubicBezTo>
                    <a:pt x="27698" y="74726"/>
                    <a:pt x="25310" y="76031"/>
                    <a:pt x="24062" y="76031"/>
                  </a:cubicBezTo>
                  <a:cubicBezTo>
                    <a:pt x="23983" y="76031"/>
                    <a:pt x="23908" y="76025"/>
                    <a:pt x="23839" y="76014"/>
                  </a:cubicBezTo>
                  <a:cubicBezTo>
                    <a:pt x="22443" y="75813"/>
                    <a:pt x="21977" y="72199"/>
                    <a:pt x="21636" y="71098"/>
                  </a:cubicBezTo>
                  <a:cubicBezTo>
                    <a:pt x="20938" y="68833"/>
                    <a:pt x="20240" y="66584"/>
                    <a:pt x="19558" y="64305"/>
                  </a:cubicBezTo>
                  <a:cubicBezTo>
                    <a:pt x="17992" y="58985"/>
                    <a:pt x="19868" y="55418"/>
                    <a:pt x="22520" y="50966"/>
                  </a:cubicBezTo>
                  <a:close/>
                  <a:moveTo>
                    <a:pt x="65943" y="0"/>
                  </a:moveTo>
                  <a:cubicBezTo>
                    <a:pt x="65929" y="0"/>
                    <a:pt x="65915" y="1"/>
                    <a:pt x="65901" y="2"/>
                  </a:cubicBezTo>
                  <a:cubicBezTo>
                    <a:pt x="59185" y="1072"/>
                    <a:pt x="44358" y="1723"/>
                    <a:pt x="44358" y="11308"/>
                  </a:cubicBezTo>
                  <a:cubicBezTo>
                    <a:pt x="41520" y="2080"/>
                    <a:pt x="28491" y="3972"/>
                    <a:pt x="21404" y="669"/>
                  </a:cubicBezTo>
                  <a:cubicBezTo>
                    <a:pt x="21350" y="644"/>
                    <a:pt x="21287" y="631"/>
                    <a:pt x="21225" y="631"/>
                  </a:cubicBezTo>
                  <a:cubicBezTo>
                    <a:pt x="21090" y="631"/>
                    <a:pt x="20960" y="695"/>
                    <a:pt x="20938" y="855"/>
                  </a:cubicBezTo>
                  <a:cubicBezTo>
                    <a:pt x="20023" y="5895"/>
                    <a:pt x="16596" y="10316"/>
                    <a:pt x="16316" y="15480"/>
                  </a:cubicBezTo>
                  <a:cubicBezTo>
                    <a:pt x="16130" y="19249"/>
                    <a:pt x="17898" y="22801"/>
                    <a:pt x="21000" y="24895"/>
                  </a:cubicBezTo>
                  <a:cubicBezTo>
                    <a:pt x="20054" y="24721"/>
                    <a:pt x="19103" y="24633"/>
                    <a:pt x="18159" y="24633"/>
                  </a:cubicBezTo>
                  <a:cubicBezTo>
                    <a:pt x="15311" y="24633"/>
                    <a:pt x="12524" y="25435"/>
                    <a:pt x="10113" y="27113"/>
                  </a:cubicBezTo>
                  <a:cubicBezTo>
                    <a:pt x="8670" y="28121"/>
                    <a:pt x="7538" y="29377"/>
                    <a:pt x="6514" y="30804"/>
                  </a:cubicBezTo>
                  <a:cubicBezTo>
                    <a:pt x="4529" y="33596"/>
                    <a:pt x="2668" y="35984"/>
                    <a:pt x="140" y="38295"/>
                  </a:cubicBezTo>
                  <a:cubicBezTo>
                    <a:pt x="31" y="38388"/>
                    <a:pt x="0" y="38590"/>
                    <a:pt x="78" y="38698"/>
                  </a:cubicBezTo>
                  <a:cubicBezTo>
                    <a:pt x="3501" y="43232"/>
                    <a:pt x="11182" y="52203"/>
                    <a:pt x="18215" y="52203"/>
                  </a:cubicBezTo>
                  <a:cubicBezTo>
                    <a:pt x="19435" y="52203"/>
                    <a:pt x="20636" y="51933"/>
                    <a:pt x="21791" y="51323"/>
                  </a:cubicBezTo>
                  <a:lnTo>
                    <a:pt x="21791" y="51323"/>
                  </a:lnTo>
                  <a:cubicBezTo>
                    <a:pt x="19418" y="54208"/>
                    <a:pt x="17588" y="57760"/>
                    <a:pt x="18162" y="61575"/>
                  </a:cubicBezTo>
                  <a:cubicBezTo>
                    <a:pt x="18938" y="66693"/>
                    <a:pt x="21171" y="71889"/>
                    <a:pt x="22675" y="76821"/>
                  </a:cubicBezTo>
                  <a:cubicBezTo>
                    <a:pt x="22728" y="76980"/>
                    <a:pt x="22847" y="77052"/>
                    <a:pt x="22980" y="77052"/>
                  </a:cubicBezTo>
                  <a:cubicBezTo>
                    <a:pt x="23042" y="77052"/>
                    <a:pt x="23108" y="77036"/>
                    <a:pt x="23172" y="77007"/>
                  </a:cubicBezTo>
                  <a:cubicBezTo>
                    <a:pt x="27747" y="75037"/>
                    <a:pt x="33144" y="75239"/>
                    <a:pt x="37534" y="72959"/>
                  </a:cubicBezTo>
                  <a:cubicBezTo>
                    <a:pt x="41023" y="71129"/>
                    <a:pt x="42838" y="67686"/>
                    <a:pt x="44063" y="64118"/>
                  </a:cubicBezTo>
                  <a:cubicBezTo>
                    <a:pt x="47909" y="72959"/>
                    <a:pt x="58611" y="74541"/>
                    <a:pt x="67141" y="75502"/>
                  </a:cubicBezTo>
                  <a:cubicBezTo>
                    <a:pt x="67148" y="75503"/>
                    <a:pt x="67154" y="75503"/>
                    <a:pt x="67160" y="75503"/>
                  </a:cubicBezTo>
                  <a:cubicBezTo>
                    <a:pt x="67325" y="75503"/>
                    <a:pt x="67498" y="75310"/>
                    <a:pt x="67483" y="75146"/>
                  </a:cubicBezTo>
                  <a:cubicBezTo>
                    <a:pt x="67250" y="72245"/>
                    <a:pt x="68956" y="69578"/>
                    <a:pt x="69654" y="66817"/>
                  </a:cubicBezTo>
                  <a:cubicBezTo>
                    <a:pt x="70259" y="64367"/>
                    <a:pt x="70553" y="61823"/>
                    <a:pt x="70445" y="59326"/>
                  </a:cubicBezTo>
                  <a:cubicBezTo>
                    <a:pt x="70321" y="55681"/>
                    <a:pt x="69266" y="52192"/>
                    <a:pt x="66459" y="49772"/>
                  </a:cubicBezTo>
                  <a:lnTo>
                    <a:pt x="66459" y="49772"/>
                  </a:lnTo>
                  <a:cubicBezTo>
                    <a:pt x="67175" y="49844"/>
                    <a:pt x="67888" y="49880"/>
                    <a:pt x="68598" y="49880"/>
                  </a:cubicBezTo>
                  <a:cubicBezTo>
                    <a:pt x="71873" y="49880"/>
                    <a:pt x="75066" y="49105"/>
                    <a:pt x="77998" y="47461"/>
                  </a:cubicBezTo>
                  <a:cubicBezTo>
                    <a:pt x="79968" y="46360"/>
                    <a:pt x="81736" y="44902"/>
                    <a:pt x="83194" y="43181"/>
                  </a:cubicBezTo>
                  <a:cubicBezTo>
                    <a:pt x="84946" y="41087"/>
                    <a:pt x="86063" y="38543"/>
                    <a:pt x="88715" y="37395"/>
                  </a:cubicBezTo>
                  <a:cubicBezTo>
                    <a:pt x="89010" y="37302"/>
                    <a:pt x="88886" y="36884"/>
                    <a:pt x="88638" y="36822"/>
                  </a:cubicBezTo>
                  <a:cubicBezTo>
                    <a:pt x="83938" y="35503"/>
                    <a:pt x="81643" y="29517"/>
                    <a:pt x="77843" y="26678"/>
                  </a:cubicBezTo>
                  <a:cubicBezTo>
                    <a:pt x="75471" y="24929"/>
                    <a:pt x="72760" y="23935"/>
                    <a:pt x="69981" y="23935"/>
                  </a:cubicBezTo>
                  <a:cubicBezTo>
                    <a:pt x="68817" y="23935"/>
                    <a:pt x="67642" y="24110"/>
                    <a:pt x="66474" y="24476"/>
                  </a:cubicBezTo>
                  <a:cubicBezTo>
                    <a:pt x="68553" y="21607"/>
                    <a:pt x="69561" y="18241"/>
                    <a:pt x="69576" y="14674"/>
                  </a:cubicBezTo>
                  <a:cubicBezTo>
                    <a:pt x="69592" y="9602"/>
                    <a:pt x="66955" y="5275"/>
                    <a:pt x="66319" y="328"/>
                  </a:cubicBezTo>
                  <a:cubicBezTo>
                    <a:pt x="66290" y="109"/>
                    <a:pt x="66152" y="0"/>
                    <a:pt x="65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22"/>
            <p:cNvSpPr/>
            <p:nvPr/>
          </p:nvSpPr>
          <p:spPr>
            <a:xfrm>
              <a:off x="4414275" y="4062350"/>
              <a:ext cx="114025" cy="106425"/>
            </a:xfrm>
            <a:custGeom>
              <a:rect b="b" l="l" r="r" t="t"/>
              <a:pathLst>
                <a:path extrusionOk="0" h="4257" w="4561">
                  <a:moveTo>
                    <a:pt x="2312" y="638"/>
                  </a:moveTo>
                  <a:cubicBezTo>
                    <a:pt x="2963" y="731"/>
                    <a:pt x="3552" y="1026"/>
                    <a:pt x="3739" y="1739"/>
                  </a:cubicBezTo>
                  <a:cubicBezTo>
                    <a:pt x="3956" y="2515"/>
                    <a:pt x="3521" y="3383"/>
                    <a:pt x="2730" y="3616"/>
                  </a:cubicBezTo>
                  <a:cubicBezTo>
                    <a:pt x="2580" y="3659"/>
                    <a:pt x="2424" y="3680"/>
                    <a:pt x="2267" y="3680"/>
                  </a:cubicBezTo>
                  <a:cubicBezTo>
                    <a:pt x="1695" y="3680"/>
                    <a:pt x="1122" y="3398"/>
                    <a:pt x="854" y="2887"/>
                  </a:cubicBezTo>
                  <a:cubicBezTo>
                    <a:pt x="295" y="1832"/>
                    <a:pt x="1086" y="824"/>
                    <a:pt x="2172" y="747"/>
                  </a:cubicBezTo>
                  <a:cubicBezTo>
                    <a:pt x="2250" y="747"/>
                    <a:pt x="2281" y="700"/>
                    <a:pt x="2312" y="638"/>
                  </a:cubicBezTo>
                  <a:close/>
                  <a:moveTo>
                    <a:pt x="2341" y="0"/>
                  </a:moveTo>
                  <a:cubicBezTo>
                    <a:pt x="2156" y="0"/>
                    <a:pt x="1968" y="30"/>
                    <a:pt x="1784" y="95"/>
                  </a:cubicBezTo>
                  <a:cubicBezTo>
                    <a:pt x="1645" y="157"/>
                    <a:pt x="1583" y="281"/>
                    <a:pt x="1629" y="405"/>
                  </a:cubicBezTo>
                  <a:cubicBezTo>
                    <a:pt x="683" y="514"/>
                    <a:pt x="1" y="1506"/>
                    <a:pt x="140" y="2484"/>
                  </a:cubicBezTo>
                  <a:cubicBezTo>
                    <a:pt x="296" y="3557"/>
                    <a:pt x="1273" y="4257"/>
                    <a:pt x="2313" y="4257"/>
                  </a:cubicBezTo>
                  <a:cubicBezTo>
                    <a:pt x="2416" y="4257"/>
                    <a:pt x="2519" y="4250"/>
                    <a:pt x="2622" y="4236"/>
                  </a:cubicBezTo>
                  <a:cubicBezTo>
                    <a:pt x="3785" y="4081"/>
                    <a:pt x="4561" y="2949"/>
                    <a:pt x="4374" y="1786"/>
                  </a:cubicBezTo>
                  <a:cubicBezTo>
                    <a:pt x="4231" y="822"/>
                    <a:pt x="3312" y="0"/>
                    <a:pt x="2341" y="0"/>
                  </a:cubicBezTo>
                  <a:close/>
                </a:path>
              </a:pathLst>
            </a:custGeom>
            <a:solidFill>
              <a:srgbClr val="BF8E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22"/>
            <p:cNvSpPr/>
            <p:nvPr/>
          </p:nvSpPr>
          <p:spPr>
            <a:xfrm>
              <a:off x="4657000" y="3700075"/>
              <a:ext cx="122175" cy="106950"/>
            </a:xfrm>
            <a:custGeom>
              <a:rect b="b" l="l" r="r" t="t"/>
              <a:pathLst>
                <a:path extrusionOk="0" h="4278" w="4887">
                  <a:moveTo>
                    <a:pt x="2310" y="625"/>
                  </a:moveTo>
                  <a:cubicBezTo>
                    <a:pt x="2856" y="625"/>
                    <a:pt x="3373" y="864"/>
                    <a:pt x="3707" y="1341"/>
                  </a:cubicBezTo>
                  <a:cubicBezTo>
                    <a:pt x="4173" y="2008"/>
                    <a:pt x="3894" y="2954"/>
                    <a:pt x="3242" y="3419"/>
                  </a:cubicBezTo>
                  <a:cubicBezTo>
                    <a:pt x="3002" y="3583"/>
                    <a:pt x="2732" y="3658"/>
                    <a:pt x="2461" y="3658"/>
                  </a:cubicBezTo>
                  <a:cubicBezTo>
                    <a:pt x="1963" y="3658"/>
                    <a:pt x="1466" y="3402"/>
                    <a:pt x="1164" y="2969"/>
                  </a:cubicBezTo>
                  <a:cubicBezTo>
                    <a:pt x="606" y="2163"/>
                    <a:pt x="1009" y="1124"/>
                    <a:pt x="1815" y="690"/>
                  </a:cubicBezTo>
                  <a:cubicBezTo>
                    <a:pt x="1980" y="647"/>
                    <a:pt x="2146" y="625"/>
                    <a:pt x="2310" y="625"/>
                  </a:cubicBezTo>
                  <a:close/>
                  <a:moveTo>
                    <a:pt x="2426" y="1"/>
                  </a:moveTo>
                  <a:cubicBezTo>
                    <a:pt x="2136" y="1"/>
                    <a:pt x="1843" y="58"/>
                    <a:pt x="1567" y="178"/>
                  </a:cubicBezTo>
                  <a:cubicBezTo>
                    <a:pt x="1490" y="224"/>
                    <a:pt x="1459" y="271"/>
                    <a:pt x="1428" y="333"/>
                  </a:cubicBezTo>
                  <a:cubicBezTo>
                    <a:pt x="481" y="767"/>
                    <a:pt x="1" y="1930"/>
                    <a:pt x="419" y="2923"/>
                  </a:cubicBezTo>
                  <a:cubicBezTo>
                    <a:pt x="769" y="3727"/>
                    <a:pt x="1618" y="4277"/>
                    <a:pt x="2466" y="4277"/>
                  </a:cubicBezTo>
                  <a:cubicBezTo>
                    <a:pt x="2746" y="4277"/>
                    <a:pt x="3027" y="4217"/>
                    <a:pt x="3289" y="4086"/>
                  </a:cubicBezTo>
                  <a:cubicBezTo>
                    <a:pt x="4328" y="3590"/>
                    <a:pt x="4886" y="2334"/>
                    <a:pt x="4421" y="1279"/>
                  </a:cubicBezTo>
                  <a:cubicBezTo>
                    <a:pt x="4076" y="473"/>
                    <a:pt x="3261" y="1"/>
                    <a:pt x="2426" y="1"/>
                  </a:cubicBezTo>
                  <a:close/>
                </a:path>
              </a:pathLst>
            </a:custGeom>
            <a:solidFill>
              <a:srgbClr val="BF8E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22"/>
            <p:cNvSpPr/>
            <p:nvPr/>
          </p:nvSpPr>
          <p:spPr>
            <a:xfrm>
              <a:off x="5080800" y="3711200"/>
              <a:ext cx="122550" cy="111025"/>
            </a:xfrm>
            <a:custGeom>
              <a:rect b="b" l="l" r="r" t="t"/>
              <a:pathLst>
                <a:path extrusionOk="0" h="4441" w="4902">
                  <a:moveTo>
                    <a:pt x="2916" y="524"/>
                  </a:moveTo>
                  <a:lnTo>
                    <a:pt x="2916" y="524"/>
                  </a:lnTo>
                  <a:cubicBezTo>
                    <a:pt x="2901" y="632"/>
                    <a:pt x="2947" y="741"/>
                    <a:pt x="3041" y="803"/>
                  </a:cubicBezTo>
                  <a:cubicBezTo>
                    <a:pt x="3661" y="1253"/>
                    <a:pt x="4157" y="1795"/>
                    <a:pt x="4002" y="2586"/>
                  </a:cubicBezTo>
                  <a:cubicBezTo>
                    <a:pt x="3871" y="3302"/>
                    <a:pt x="3171" y="3798"/>
                    <a:pt x="2473" y="3798"/>
                  </a:cubicBezTo>
                  <a:cubicBezTo>
                    <a:pt x="2264" y="3798"/>
                    <a:pt x="2055" y="3753"/>
                    <a:pt x="1862" y="3657"/>
                  </a:cubicBezTo>
                  <a:cubicBezTo>
                    <a:pt x="1055" y="3238"/>
                    <a:pt x="668" y="2230"/>
                    <a:pt x="1117" y="1439"/>
                  </a:cubicBezTo>
                  <a:cubicBezTo>
                    <a:pt x="1505" y="725"/>
                    <a:pt x="2203" y="555"/>
                    <a:pt x="2916" y="524"/>
                  </a:cubicBezTo>
                  <a:close/>
                  <a:moveTo>
                    <a:pt x="2466" y="0"/>
                  </a:moveTo>
                  <a:cubicBezTo>
                    <a:pt x="1624" y="0"/>
                    <a:pt x="829" y="530"/>
                    <a:pt x="481" y="1361"/>
                  </a:cubicBezTo>
                  <a:cubicBezTo>
                    <a:pt x="1" y="2462"/>
                    <a:pt x="559" y="3781"/>
                    <a:pt x="1660" y="4277"/>
                  </a:cubicBezTo>
                  <a:cubicBezTo>
                    <a:pt x="1916" y="4388"/>
                    <a:pt x="2188" y="4440"/>
                    <a:pt x="2460" y="4440"/>
                  </a:cubicBezTo>
                  <a:cubicBezTo>
                    <a:pt x="3325" y="4440"/>
                    <a:pt x="4187" y="3916"/>
                    <a:pt x="4529" y="3114"/>
                  </a:cubicBezTo>
                  <a:cubicBezTo>
                    <a:pt x="4902" y="2152"/>
                    <a:pt x="4467" y="818"/>
                    <a:pt x="3506" y="415"/>
                  </a:cubicBezTo>
                  <a:cubicBezTo>
                    <a:pt x="3521" y="353"/>
                    <a:pt x="3506" y="276"/>
                    <a:pt x="3428" y="245"/>
                  </a:cubicBezTo>
                  <a:cubicBezTo>
                    <a:pt x="3116" y="77"/>
                    <a:pt x="2788" y="0"/>
                    <a:pt x="2466" y="0"/>
                  </a:cubicBezTo>
                  <a:close/>
                </a:path>
              </a:pathLst>
            </a:custGeom>
            <a:solidFill>
              <a:srgbClr val="BF8E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22"/>
            <p:cNvSpPr/>
            <p:nvPr/>
          </p:nvSpPr>
          <p:spPr>
            <a:xfrm>
              <a:off x="4646925" y="4394650"/>
              <a:ext cx="130125" cy="116950"/>
            </a:xfrm>
            <a:custGeom>
              <a:rect b="b" l="l" r="r" t="t"/>
              <a:pathLst>
                <a:path extrusionOk="0" h="4678" w="5205">
                  <a:moveTo>
                    <a:pt x="3397" y="576"/>
                  </a:moveTo>
                  <a:cubicBezTo>
                    <a:pt x="4498" y="824"/>
                    <a:pt x="4669" y="2390"/>
                    <a:pt x="4095" y="3274"/>
                  </a:cubicBezTo>
                  <a:cubicBezTo>
                    <a:pt x="3766" y="3777"/>
                    <a:pt x="3190" y="4057"/>
                    <a:pt x="2618" y="4057"/>
                  </a:cubicBezTo>
                  <a:cubicBezTo>
                    <a:pt x="2273" y="4057"/>
                    <a:pt x="1930" y="3955"/>
                    <a:pt x="1644" y="3740"/>
                  </a:cubicBezTo>
                  <a:cubicBezTo>
                    <a:pt x="947" y="3228"/>
                    <a:pt x="714" y="2158"/>
                    <a:pt x="1195" y="1413"/>
                  </a:cubicBezTo>
                  <a:cubicBezTo>
                    <a:pt x="1616" y="794"/>
                    <a:pt x="2274" y="589"/>
                    <a:pt x="2975" y="589"/>
                  </a:cubicBezTo>
                  <a:cubicBezTo>
                    <a:pt x="3099" y="589"/>
                    <a:pt x="3225" y="595"/>
                    <a:pt x="3351" y="607"/>
                  </a:cubicBezTo>
                  <a:cubicBezTo>
                    <a:pt x="3366" y="607"/>
                    <a:pt x="3366" y="607"/>
                    <a:pt x="3397" y="576"/>
                  </a:cubicBezTo>
                  <a:close/>
                  <a:moveTo>
                    <a:pt x="3435" y="1"/>
                  </a:moveTo>
                  <a:cubicBezTo>
                    <a:pt x="3311" y="1"/>
                    <a:pt x="3179" y="16"/>
                    <a:pt x="3040" y="48"/>
                  </a:cubicBezTo>
                  <a:cubicBezTo>
                    <a:pt x="2963" y="64"/>
                    <a:pt x="2932" y="95"/>
                    <a:pt x="2901" y="141"/>
                  </a:cubicBezTo>
                  <a:cubicBezTo>
                    <a:pt x="2774" y="116"/>
                    <a:pt x="2646" y="103"/>
                    <a:pt x="2518" y="103"/>
                  </a:cubicBezTo>
                  <a:cubicBezTo>
                    <a:pt x="1643" y="103"/>
                    <a:pt x="777" y="679"/>
                    <a:pt x="466" y="1491"/>
                  </a:cubicBezTo>
                  <a:cubicBezTo>
                    <a:pt x="0" y="2685"/>
                    <a:pt x="667" y="4189"/>
                    <a:pt x="1908" y="4577"/>
                  </a:cubicBezTo>
                  <a:cubicBezTo>
                    <a:pt x="2137" y="4645"/>
                    <a:pt x="2366" y="4678"/>
                    <a:pt x="2592" y="4678"/>
                  </a:cubicBezTo>
                  <a:cubicBezTo>
                    <a:pt x="3699" y="4678"/>
                    <a:pt x="4706" y="3901"/>
                    <a:pt x="4964" y="2793"/>
                  </a:cubicBezTo>
                  <a:cubicBezTo>
                    <a:pt x="5204" y="1675"/>
                    <a:pt x="4734" y="1"/>
                    <a:pt x="3435" y="1"/>
                  </a:cubicBezTo>
                  <a:close/>
                </a:path>
              </a:pathLst>
            </a:custGeom>
            <a:solidFill>
              <a:srgbClr val="BF8E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22"/>
            <p:cNvSpPr/>
            <p:nvPr/>
          </p:nvSpPr>
          <p:spPr>
            <a:xfrm>
              <a:off x="5052500" y="4399900"/>
              <a:ext cx="112850" cy="104025"/>
            </a:xfrm>
            <a:custGeom>
              <a:rect b="b" l="l" r="r" t="t"/>
              <a:pathLst>
                <a:path extrusionOk="0" h="4161" w="4514">
                  <a:moveTo>
                    <a:pt x="1970" y="609"/>
                  </a:moveTo>
                  <a:cubicBezTo>
                    <a:pt x="2575" y="609"/>
                    <a:pt x="3171" y="892"/>
                    <a:pt x="3459" y="1482"/>
                  </a:cubicBezTo>
                  <a:cubicBezTo>
                    <a:pt x="3800" y="2211"/>
                    <a:pt x="3351" y="3173"/>
                    <a:pt x="2622" y="3452"/>
                  </a:cubicBezTo>
                  <a:cubicBezTo>
                    <a:pt x="2478" y="3507"/>
                    <a:pt x="2329" y="3532"/>
                    <a:pt x="2179" y="3532"/>
                  </a:cubicBezTo>
                  <a:cubicBezTo>
                    <a:pt x="1522" y="3532"/>
                    <a:pt x="866" y="3042"/>
                    <a:pt x="714" y="2397"/>
                  </a:cubicBezTo>
                  <a:cubicBezTo>
                    <a:pt x="528" y="1575"/>
                    <a:pt x="1102" y="877"/>
                    <a:pt x="1831" y="614"/>
                  </a:cubicBezTo>
                  <a:cubicBezTo>
                    <a:pt x="1877" y="610"/>
                    <a:pt x="1923" y="609"/>
                    <a:pt x="1970" y="609"/>
                  </a:cubicBezTo>
                  <a:close/>
                  <a:moveTo>
                    <a:pt x="2122" y="0"/>
                  </a:moveTo>
                  <a:cubicBezTo>
                    <a:pt x="1843" y="0"/>
                    <a:pt x="1564" y="57"/>
                    <a:pt x="1303" y="179"/>
                  </a:cubicBezTo>
                  <a:cubicBezTo>
                    <a:pt x="1179" y="242"/>
                    <a:pt x="1148" y="350"/>
                    <a:pt x="1179" y="459"/>
                  </a:cubicBezTo>
                  <a:cubicBezTo>
                    <a:pt x="481" y="800"/>
                    <a:pt x="0" y="1575"/>
                    <a:pt x="94" y="2397"/>
                  </a:cubicBezTo>
                  <a:cubicBezTo>
                    <a:pt x="224" y="3399"/>
                    <a:pt x="1205" y="4161"/>
                    <a:pt x="2204" y="4161"/>
                  </a:cubicBezTo>
                  <a:cubicBezTo>
                    <a:pt x="2396" y="4161"/>
                    <a:pt x="2589" y="4132"/>
                    <a:pt x="2777" y="4072"/>
                  </a:cubicBezTo>
                  <a:cubicBezTo>
                    <a:pt x="3878" y="3685"/>
                    <a:pt x="4514" y="2335"/>
                    <a:pt x="4079" y="1265"/>
                  </a:cubicBezTo>
                  <a:cubicBezTo>
                    <a:pt x="3756" y="490"/>
                    <a:pt x="2940" y="0"/>
                    <a:pt x="2122" y="0"/>
                  </a:cubicBezTo>
                  <a:close/>
                </a:path>
              </a:pathLst>
            </a:custGeom>
            <a:solidFill>
              <a:srgbClr val="BF8E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22"/>
            <p:cNvSpPr/>
            <p:nvPr/>
          </p:nvSpPr>
          <p:spPr>
            <a:xfrm>
              <a:off x="5254500" y="4059675"/>
              <a:ext cx="125500" cy="98750"/>
            </a:xfrm>
            <a:custGeom>
              <a:rect b="b" l="l" r="r" t="t"/>
              <a:pathLst>
                <a:path extrusionOk="0" h="3950" w="5020">
                  <a:moveTo>
                    <a:pt x="2136" y="567"/>
                  </a:moveTo>
                  <a:cubicBezTo>
                    <a:pt x="3220" y="567"/>
                    <a:pt x="4514" y="1615"/>
                    <a:pt x="3553" y="2746"/>
                  </a:cubicBezTo>
                  <a:cubicBezTo>
                    <a:pt x="3199" y="3156"/>
                    <a:pt x="2736" y="3340"/>
                    <a:pt x="2286" y="3340"/>
                  </a:cubicBezTo>
                  <a:cubicBezTo>
                    <a:pt x="1513" y="3340"/>
                    <a:pt x="777" y="2796"/>
                    <a:pt x="699" y="1924"/>
                  </a:cubicBezTo>
                  <a:cubicBezTo>
                    <a:pt x="823" y="1908"/>
                    <a:pt x="947" y="1831"/>
                    <a:pt x="947" y="1676"/>
                  </a:cubicBezTo>
                  <a:cubicBezTo>
                    <a:pt x="1008" y="884"/>
                    <a:pt x="1540" y="567"/>
                    <a:pt x="2136" y="567"/>
                  </a:cubicBezTo>
                  <a:close/>
                  <a:moveTo>
                    <a:pt x="2204" y="1"/>
                  </a:moveTo>
                  <a:cubicBezTo>
                    <a:pt x="1415" y="1"/>
                    <a:pt x="680" y="378"/>
                    <a:pt x="466" y="1272"/>
                  </a:cubicBezTo>
                  <a:cubicBezTo>
                    <a:pt x="435" y="1288"/>
                    <a:pt x="389" y="1319"/>
                    <a:pt x="373" y="1381"/>
                  </a:cubicBezTo>
                  <a:cubicBezTo>
                    <a:pt x="1" y="2389"/>
                    <a:pt x="606" y="3537"/>
                    <a:pt x="1629" y="3862"/>
                  </a:cubicBezTo>
                  <a:cubicBezTo>
                    <a:pt x="1827" y="3922"/>
                    <a:pt x="2029" y="3949"/>
                    <a:pt x="2231" y="3949"/>
                  </a:cubicBezTo>
                  <a:cubicBezTo>
                    <a:pt x="3140" y="3949"/>
                    <a:pt x="4038" y="3382"/>
                    <a:pt x="4406" y="2544"/>
                  </a:cubicBezTo>
                  <a:cubicBezTo>
                    <a:pt x="5019" y="1074"/>
                    <a:pt x="3536" y="1"/>
                    <a:pt x="2204" y="1"/>
                  </a:cubicBezTo>
                  <a:close/>
                </a:path>
              </a:pathLst>
            </a:custGeom>
            <a:solidFill>
              <a:srgbClr val="BF8E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CUSTOM_4_1">
    <p:spTree>
      <p:nvGrpSpPr>
        <p:cNvPr id="5731" name="Shape 5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2" name="Google Shape;5732;p23"/>
          <p:cNvGrpSpPr/>
          <p:nvPr/>
        </p:nvGrpSpPr>
        <p:grpSpPr>
          <a:xfrm>
            <a:off x="1760880" y="-314174"/>
            <a:ext cx="5622224" cy="5771846"/>
            <a:chOff x="3769050" y="1593700"/>
            <a:chExt cx="1223100" cy="1255650"/>
          </a:xfrm>
        </p:grpSpPr>
        <p:sp>
          <p:nvSpPr>
            <p:cNvPr id="5733" name="Google Shape;5733;p23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23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23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23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23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23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23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23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23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23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23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23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23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23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23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23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23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23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23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23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23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23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23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23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23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23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23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23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23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23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23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23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23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23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23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23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23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23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23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23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23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23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23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23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23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23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23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23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23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23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23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23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23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23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23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23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23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23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23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23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23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23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23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23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23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23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23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23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23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23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23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23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23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23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23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23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23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23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23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23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23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23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23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23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23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23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23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23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23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23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23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23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23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23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23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23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23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23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23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23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23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23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23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23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23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23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23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23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23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23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23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23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23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23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23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23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23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23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23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23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23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23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23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23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23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23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23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23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23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23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23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23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23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23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23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23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23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23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23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23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23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23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23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23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23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23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23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0" name="Google Shape;5880;p23"/>
          <p:cNvGrpSpPr/>
          <p:nvPr/>
        </p:nvGrpSpPr>
        <p:grpSpPr>
          <a:xfrm>
            <a:off x="7796462" y="-1428057"/>
            <a:ext cx="2664040" cy="2553128"/>
            <a:chOff x="3647300" y="3013525"/>
            <a:chExt cx="1243600" cy="1191825"/>
          </a:xfrm>
        </p:grpSpPr>
        <p:sp>
          <p:nvSpPr>
            <p:cNvPr id="5881" name="Google Shape;5881;p23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23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23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23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23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23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23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23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23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23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23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23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23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23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23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23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23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23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23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23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23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23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23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23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23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23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23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23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23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23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23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23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23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23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23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23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23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23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23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23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23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23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23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23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23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23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23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23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23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23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23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23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23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23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23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23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23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23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23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23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23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23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23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23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23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23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23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23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23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23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23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23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23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23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23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23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23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23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23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23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23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23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23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23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23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23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23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23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23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23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23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23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23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23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23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23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23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23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23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23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23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23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23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23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23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23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23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23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23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23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23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23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23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23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23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23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23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23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23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23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23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23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23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23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23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23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23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23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23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23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23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23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23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14" name="Google Shape;6014;p23"/>
          <p:cNvSpPr txBox="1"/>
          <p:nvPr>
            <p:ph idx="1" type="subTitle"/>
          </p:nvPr>
        </p:nvSpPr>
        <p:spPr>
          <a:xfrm>
            <a:off x="720000" y="1017725"/>
            <a:ext cx="7704000" cy="401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015" name="Google Shape;6015;p2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6016" name="Google Shape;6016;p23"/>
          <p:cNvGrpSpPr/>
          <p:nvPr/>
        </p:nvGrpSpPr>
        <p:grpSpPr>
          <a:xfrm>
            <a:off x="-970037" y="-1189562"/>
            <a:ext cx="2146950" cy="2380975"/>
            <a:chOff x="3853600" y="595250"/>
            <a:chExt cx="2146950" cy="2380975"/>
          </a:xfrm>
        </p:grpSpPr>
        <p:sp>
          <p:nvSpPr>
            <p:cNvPr id="6017" name="Google Shape;6017;p23"/>
            <p:cNvSpPr/>
            <p:nvPr/>
          </p:nvSpPr>
          <p:spPr>
            <a:xfrm>
              <a:off x="3853600" y="595250"/>
              <a:ext cx="2146950" cy="2380975"/>
            </a:xfrm>
            <a:custGeom>
              <a:rect b="b" l="l" r="r" t="t"/>
              <a:pathLst>
                <a:path extrusionOk="0" h="95239" w="85878">
                  <a:moveTo>
                    <a:pt x="41751" y="1381"/>
                  </a:moveTo>
                  <a:cubicBezTo>
                    <a:pt x="43139" y="1381"/>
                    <a:pt x="44893" y="4194"/>
                    <a:pt x="45832" y="5133"/>
                  </a:cubicBezTo>
                  <a:cubicBezTo>
                    <a:pt x="47259" y="6606"/>
                    <a:pt x="48732" y="8033"/>
                    <a:pt x="50190" y="9491"/>
                  </a:cubicBezTo>
                  <a:cubicBezTo>
                    <a:pt x="53152" y="12454"/>
                    <a:pt x="59434" y="18099"/>
                    <a:pt x="55928" y="22519"/>
                  </a:cubicBezTo>
                  <a:cubicBezTo>
                    <a:pt x="56347" y="19728"/>
                    <a:pt x="54920" y="17215"/>
                    <a:pt x="52920" y="15121"/>
                  </a:cubicBezTo>
                  <a:cubicBezTo>
                    <a:pt x="49275" y="11306"/>
                    <a:pt x="45490" y="7987"/>
                    <a:pt x="42389" y="3644"/>
                  </a:cubicBezTo>
                  <a:cubicBezTo>
                    <a:pt x="42323" y="3546"/>
                    <a:pt x="42210" y="3487"/>
                    <a:pt x="42095" y="3487"/>
                  </a:cubicBezTo>
                  <a:cubicBezTo>
                    <a:pt x="41992" y="3487"/>
                    <a:pt x="41888" y="3534"/>
                    <a:pt x="41815" y="3644"/>
                  </a:cubicBezTo>
                  <a:cubicBezTo>
                    <a:pt x="38108" y="9662"/>
                    <a:pt x="26848" y="14454"/>
                    <a:pt x="27996" y="22628"/>
                  </a:cubicBezTo>
                  <a:cubicBezTo>
                    <a:pt x="24351" y="18099"/>
                    <a:pt x="29826" y="12996"/>
                    <a:pt x="33269" y="10081"/>
                  </a:cubicBezTo>
                  <a:cubicBezTo>
                    <a:pt x="34851" y="8731"/>
                    <a:pt x="36402" y="7320"/>
                    <a:pt x="37844" y="5800"/>
                  </a:cubicBezTo>
                  <a:cubicBezTo>
                    <a:pt x="38635" y="4962"/>
                    <a:pt x="40651" y="1581"/>
                    <a:pt x="41582" y="1395"/>
                  </a:cubicBezTo>
                  <a:cubicBezTo>
                    <a:pt x="41638" y="1385"/>
                    <a:pt x="41694" y="1381"/>
                    <a:pt x="41751" y="1381"/>
                  </a:cubicBezTo>
                  <a:close/>
                  <a:moveTo>
                    <a:pt x="42202" y="5242"/>
                  </a:moveTo>
                  <a:lnTo>
                    <a:pt x="42202" y="5242"/>
                  </a:lnTo>
                  <a:cubicBezTo>
                    <a:pt x="44405" y="8514"/>
                    <a:pt x="46855" y="11275"/>
                    <a:pt x="46840" y="15555"/>
                  </a:cubicBezTo>
                  <a:cubicBezTo>
                    <a:pt x="46809" y="19665"/>
                    <a:pt x="44746" y="23419"/>
                    <a:pt x="42978" y="27017"/>
                  </a:cubicBezTo>
                  <a:lnTo>
                    <a:pt x="42978" y="27048"/>
                  </a:lnTo>
                  <a:lnTo>
                    <a:pt x="42823" y="27048"/>
                  </a:lnTo>
                  <a:cubicBezTo>
                    <a:pt x="37581" y="20441"/>
                    <a:pt x="35068" y="11538"/>
                    <a:pt x="42202" y="5242"/>
                  </a:cubicBezTo>
                  <a:close/>
                  <a:moveTo>
                    <a:pt x="44994" y="8064"/>
                  </a:moveTo>
                  <a:lnTo>
                    <a:pt x="44994" y="8064"/>
                  </a:lnTo>
                  <a:cubicBezTo>
                    <a:pt x="46095" y="9383"/>
                    <a:pt x="47274" y="10639"/>
                    <a:pt x="48499" y="11849"/>
                  </a:cubicBezTo>
                  <a:cubicBezTo>
                    <a:pt x="51694" y="15013"/>
                    <a:pt x="56332" y="18177"/>
                    <a:pt x="55137" y="23264"/>
                  </a:cubicBezTo>
                  <a:cubicBezTo>
                    <a:pt x="55106" y="23295"/>
                    <a:pt x="55091" y="23295"/>
                    <a:pt x="55091" y="23310"/>
                  </a:cubicBezTo>
                  <a:cubicBezTo>
                    <a:pt x="54362" y="24365"/>
                    <a:pt x="53680" y="25497"/>
                    <a:pt x="53028" y="26614"/>
                  </a:cubicBezTo>
                  <a:cubicBezTo>
                    <a:pt x="52547" y="27467"/>
                    <a:pt x="51911" y="28397"/>
                    <a:pt x="51787" y="29374"/>
                  </a:cubicBezTo>
                  <a:cubicBezTo>
                    <a:pt x="49290" y="28072"/>
                    <a:pt x="46545" y="27296"/>
                    <a:pt x="43722" y="27064"/>
                  </a:cubicBezTo>
                  <a:cubicBezTo>
                    <a:pt x="45584" y="23264"/>
                    <a:pt x="47600" y="19355"/>
                    <a:pt x="47507" y="15013"/>
                  </a:cubicBezTo>
                  <a:cubicBezTo>
                    <a:pt x="47429" y="12190"/>
                    <a:pt x="46406" y="10081"/>
                    <a:pt x="44994" y="8064"/>
                  </a:cubicBezTo>
                  <a:close/>
                  <a:moveTo>
                    <a:pt x="38868" y="8297"/>
                  </a:moveTo>
                  <a:lnTo>
                    <a:pt x="38868" y="8297"/>
                  </a:lnTo>
                  <a:cubicBezTo>
                    <a:pt x="35487" y="14222"/>
                    <a:pt x="37069" y="22333"/>
                    <a:pt x="42280" y="27048"/>
                  </a:cubicBezTo>
                  <a:cubicBezTo>
                    <a:pt x="40838" y="27048"/>
                    <a:pt x="39411" y="27188"/>
                    <a:pt x="37968" y="27498"/>
                  </a:cubicBezTo>
                  <a:cubicBezTo>
                    <a:pt x="35937" y="27948"/>
                    <a:pt x="33998" y="28692"/>
                    <a:pt x="32214" y="29685"/>
                  </a:cubicBezTo>
                  <a:cubicBezTo>
                    <a:pt x="31098" y="27870"/>
                    <a:pt x="29872" y="26102"/>
                    <a:pt x="28709" y="24318"/>
                  </a:cubicBezTo>
                  <a:cubicBezTo>
                    <a:pt x="28694" y="24101"/>
                    <a:pt x="28663" y="23931"/>
                    <a:pt x="28647" y="23776"/>
                  </a:cubicBezTo>
                  <a:cubicBezTo>
                    <a:pt x="28771" y="23713"/>
                    <a:pt x="28849" y="23558"/>
                    <a:pt x="28725" y="23450"/>
                  </a:cubicBezTo>
                  <a:lnTo>
                    <a:pt x="28616" y="23326"/>
                  </a:lnTo>
                  <a:cubicBezTo>
                    <a:pt x="28306" y="18440"/>
                    <a:pt x="31253" y="14873"/>
                    <a:pt x="34866" y="11756"/>
                  </a:cubicBezTo>
                  <a:cubicBezTo>
                    <a:pt x="36216" y="10608"/>
                    <a:pt x="37581" y="9507"/>
                    <a:pt x="38868" y="8297"/>
                  </a:cubicBezTo>
                  <a:close/>
                  <a:moveTo>
                    <a:pt x="50321" y="33155"/>
                  </a:moveTo>
                  <a:cubicBezTo>
                    <a:pt x="50681" y="33155"/>
                    <a:pt x="51019" y="33325"/>
                    <a:pt x="51105" y="33717"/>
                  </a:cubicBezTo>
                  <a:cubicBezTo>
                    <a:pt x="51198" y="34198"/>
                    <a:pt x="50872" y="34648"/>
                    <a:pt x="50376" y="34725"/>
                  </a:cubicBezTo>
                  <a:cubicBezTo>
                    <a:pt x="50321" y="34734"/>
                    <a:pt x="50268" y="34739"/>
                    <a:pt x="50217" y="34739"/>
                  </a:cubicBezTo>
                  <a:cubicBezTo>
                    <a:pt x="49307" y="34739"/>
                    <a:pt x="49071" y="33365"/>
                    <a:pt x="49864" y="33174"/>
                  </a:cubicBezTo>
                  <a:lnTo>
                    <a:pt x="49864" y="33174"/>
                  </a:lnTo>
                  <a:cubicBezTo>
                    <a:pt x="49886" y="33185"/>
                    <a:pt x="49922" y="33203"/>
                    <a:pt x="49968" y="33203"/>
                  </a:cubicBezTo>
                  <a:cubicBezTo>
                    <a:pt x="49988" y="33203"/>
                    <a:pt x="50011" y="33199"/>
                    <a:pt x="50035" y="33190"/>
                  </a:cubicBezTo>
                  <a:cubicBezTo>
                    <a:pt x="50129" y="33167"/>
                    <a:pt x="50226" y="33155"/>
                    <a:pt x="50321" y="33155"/>
                  </a:cubicBezTo>
                  <a:close/>
                  <a:moveTo>
                    <a:pt x="34173" y="33369"/>
                  </a:moveTo>
                  <a:cubicBezTo>
                    <a:pt x="34534" y="33369"/>
                    <a:pt x="34886" y="33545"/>
                    <a:pt x="35052" y="33919"/>
                  </a:cubicBezTo>
                  <a:cubicBezTo>
                    <a:pt x="35254" y="34384"/>
                    <a:pt x="34928" y="34787"/>
                    <a:pt x="34510" y="34896"/>
                  </a:cubicBezTo>
                  <a:cubicBezTo>
                    <a:pt x="34427" y="34920"/>
                    <a:pt x="34347" y="34932"/>
                    <a:pt x="34271" y="34932"/>
                  </a:cubicBezTo>
                  <a:cubicBezTo>
                    <a:pt x="33960" y="34932"/>
                    <a:pt x="33713" y="34736"/>
                    <a:pt x="33626" y="34400"/>
                  </a:cubicBezTo>
                  <a:cubicBezTo>
                    <a:pt x="33533" y="33965"/>
                    <a:pt x="33765" y="33702"/>
                    <a:pt x="34044" y="33391"/>
                  </a:cubicBezTo>
                  <a:lnTo>
                    <a:pt x="34044" y="33376"/>
                  </a:lnTo>
                  <a:cubicBezTo>
                    <a:pt x="34087" y="33371"/>
                    <a:pt x="34130" y="33369"/>
                    <a:pt x="34173" y="33369"/>
                  </a:cubicBezTo>
                  <a:close/>
                  <a:moveTo>
                    <a:pt x="62606" y="22000"/>
                  </a:moveTo>
                  <a:cubicBezTo>
                    <a:pt x="64811" y="22000"/>
                    <a:pt x="67061" y="22518"/>
                    <a:pt x="69422" y="23388"/>
                  </a:cubicBezTo>
                  <a:cubicBezTo>
                    <a:pt x="72074" y="24380"/>
                    <a:pt x="74633" y="25435"/>
                    <a:pt x="77363" y="25776"/>
                  </a:cubicBezTo>
                  <a:cubicBezTo>
                    <a:pt x="77271" y="25775"/>
                    <a:pt x="77179" y="25775"/>
                    <a:pt x="77088" y="25775"/>
                  </a:cubicBezTo>
                  <a:cubicBezTo>
                    <a:pt x="69778" y="25775"/>
                    <a:pt x="61750" y="28834"/>
                    <a:pt x="59682" y="36431"/>
                  </a:cubicBezTo>
                  <a:cubicBezTo>
                    <a:pt x="59511" y="36168"/>
                    <a:pt x="59341" y="35889"/>
                    <a:pt x="59139" y="35640"/>
                  </a:cubicBezTo>
                  <a:cubicBezTo>
                    <a:pt x="57247" y="33066"/>
                    <a:pt x="54765" y="30972"/>
                    <a:pt x="51973" y="29499"/>
                  </a:cubicBezTo>
                  <a:cubicBezTo>
                    <a:pt x="52749" y="28816"/>
                    <a:pt x="53199" y="27668"/>
                    <a:pt x="53695" y="26784"/>
                  </a:cubicBezTo>
                  <a:cubicBezTo>
                    <a:pt x="54207" y="25900"/>
                    <a:pt x="54750" y="25047"/>
                    <a:pt x="55261" y="24194"/>
                  </a:cubicBezTo>
                  <a:cubicBezTo>
                    <a:pt x="57714" y="22652"/>
                    <a:pt x="60131" y="22000"/>
                    <a:pt x="62606" y="22000"/>
                  </a:cubicBezTo>
                  <a:close/>
                  <a:moveTo>
                    <a:pt x="22068" y="22824"/>
                  </a:moveTo>
                  <a:cubicBezTo>
                    <a:pt x="24041" y="22824"/>
                    <a:pt x="26001" y="23189"/>
                    <a:pt x="27918" y="24163"/>
                  </a:cubicBezTo>
                  <a:cubicBezTo>
                    <a:pt x="29081" y="26133"/>
                    <a:pt x="30353" y="28134"/>
                    <a:pt x="31842" y="29855"/>
                  </a:cubicBezTo>
                  <a:cubicBezTo>
                    <a:pt x="28895" y="31592"/>
                    <a:pt x="26445" y="33996"/>
                    <a:pt x="24630" y="36835"/>
                  </a:cubicBezTo>
                  <a:cubicBezTo>
                    <a:pt x="21888" y="29056"/>
                    <a:pt x="14053" y="25714"/>
                    <a:pt x="6243" y="25714"/>
                  </a:cubicBezTo>
                  <a:cubicBezTo>
                    <a:pt x="6189" y="25714"/>
                    <a:pt x="6135" y="25714"/>
                    <a:pt x="6081" y="25714"/>
                  </a:cubicBezTo>
                  <a:cubicBezTo>
                    <a:pt x="6872" y="25652"/>
                    <a:pt x="7725" y="25668"/>
                    <a:pt x="8174" y="25621"/>
                  </a:cubicBezTo>
                  <a:cubicBezTo>
                    <a:pt x="10067" y="25342"/>
                    <a:pt x="11912" y="24799"/>
                    <a:pt x="13758" y="24303"/>
                  </a:cubicBezTo>
                  <a:cubicBezTo>
                    <a:pt x="16502" y="23542"/>
                    <a:pt x="19298" y="22824"/>
                    <a:pt x="22068" y="22824"/>
                  </a:cubicBezTo>
                  <a:close/>
                  <a:moveTo>
                    <a:pt x="77104" y="26441"/>
                  </a:moveTo>
                  <a:cubicBezTo>
                    <a:pt x="77642" y="26441"/>
                    <a:pt x="78183" y="26457"/>
                    <a:pt x="78727" y="26490"/>
                  </a:cubicBezTo>
                  <a:cubicBezTo>
                    <a:pt x="75611" y="33718"/>
                    <a:pt x="69071" y="37261"/>
                    <a:pt x="61555" y="37261"/>
                  </a:cubicBezTo>
                  <a:cubicBezTo>
                    <a:pt x="61105" y="37261"/>
                    <a:pt x="60651" y="37248"/>
                    <a:pt x="60194" y="37222"/>
                  </a:cubicBezTo>
                  <a:cubicBezTo>
                    <a:pt x="60116" y="37114"/>
                    <a:pt x="60054" y="36990"/>
                    <a:pt x="59976" y="36881"/>
                  </a:cubicBezTo>
                  <a:cubicBezTo>
                    <a:pt x="62956" y="29577"/>
                    <a:pt x="69671" y="26441"/>
                    <a:pt x="77104" y="26441"/>
                  </a:cubicBezTo>
                  <a:close/>
                  <a:moveTo>
                    <a:pt x="4762" y="26211"/>
                  </a:moveTo>
                  <a:cubicBezTo>
                    <a:pt x="12905" y="26211"/>
                    <a:pt x="21435" y="29157"/>
                    <a:pt x="24196" y="37579"/>
                  </a:cubicBezTo>
                  <a:cubicBezTo>
                    <a:pt x="24134" y="37688"/>
                    <a:pt x="24056" y="37796"/>
                    <a:pt x="23994" y="37905"/>
                  </a:cubicBezTo>
                  <a:cubicBezTo>
                    <a:pt x="23963" y="37889"/>
                    <a:pt x="23932" y="37889"/>
                    <a:pt x="23901" y="37889"/>
                  </a:cubicBezTo>
                  <a:cubicBezTo>
                    <a:pt x="23581" y="37903"/>
                    <a:pt x="23263" y="37910"/>
                    <a:pt x="22947" y="37910"/>
                  </a:cubicBezTo>
                  <a:cubicBezTo>
                    <a:pt x="14884" y="37910"/>
                    <a:pt x="8329" y="33375"/>
                    <a:pt x="4762" y="26211"/>
                  </a:cubicBezTo>
                  <a:close/>
                  <a:moveTo>
                    <a:pt x="42808" y="28535"/>
                  </a:moveTo>
                  <a:cubicBezTo>
                    <a:pt x="44189" y="28535"/>
                    <a:pt x="44935" y="32552"/>
                    <a:pt x="45227" y="33717"/>
                  </a:cubicBezTo>
                  <a:cubicBezTo>
                    <a:pt x="45677" y="35563"/>
                    <a:pt x="45863" y="37439"/>
                    <a:pt x="45847" y="39316"/>
                  </a:cubicBezTo>
                  <a:cubicBezTo>
                    <a:pt x="45462" y="37568"/>
                    <a:pt x="44285" y="35877"/>
                    <a:pt x="42342" y="35877"/>
                  </a:cubicBezTo>
                  <a:cubicBezTo>
                    <a:pt x="42251" y="35877"/>
                    <a:pt x="42158" y="35881"/>
                    <a:pt x="42063" y="35889"/>
                  </a:cubicBezTo>
                  <a:cubicBezTo>
                    <a:pt x="40574" y="36028"/>
                    <a:pt x="39349" y="37145"/>
                    <a:pt x="38713" y="38510"/>
                  </a:cubicBezTo>
                  <a:cubicBezTo>
                    <a:pt x="38852" y="37300"/>
                    <a:pt x="39038" y="36121"/>
                    <a:pt x="39395" y="34942"/>
                  </a:cubicBezTo>
                  <a:cubicBezTo>
                    <a:pt x="39597" y="34229"/>
                    <a:pt x="41536" y="28646"/>
                    <a:pt x="42761" y="28537"/>
                  </a:cubicBezTo>
                  <a:cubicBezTo>
                    <a:pt x="42777" y="28536"/>
                    <a:pt x="42792" y="28535"/>
                    <a:pt x="42808" y="28535"/>
                  </a:cubicBezTo>
                  <a:close/>
                  <a:moveTo>
                    <a:pt x="43459" y="27653"/>
                  </a:moveTo>
                  <a:cubicBezTo>
                    <a:pt x="45025" y="27746"/>
                    <a:pt x="46623" y="28025"/>
                    <a:pt x="48158" y="28521"/>
                  </a:cubicBezTo>
                  <a:cubicBezTo>
                    <a:pt x="52764" y="30010"/>
                    <a:pt x="56626" y="33112"/>
                    <a:pt x="59216" y="37036"/>
                  </a:cubicBezTo>
                  <a:cubicBezTo>
                    <a:pt x="58293" y="36870"/>
                    <a:pt x="57358" y="36786"/>
                    <a:pt x="56425" y="36786"/>
                  </a:cubicBezTo>
                  <a:cubicBezTo>
                    <a:pt x="53018" y="36786"/>
                    <a:pt x="49647" y="37901"/>
                    <a:pt x="47041" y="40154"/>
                  </a:cubicBezTo>
                  <a:cubicBezTo>
                    <a:pt x="47848" y="38463"/>
                    <a:pt x="48732" y="36866"/>
                    <a:pt x="49802" y="35330"/>
                  </a:cubicBezTo>
                  <a:cubicBezTo>
                    <a:pt x="49944" y="35378"/>
                    <a:pt x="50105" y="35398"/>
                    <a:pt x="50269" y="35398"/>
                  </a:cubicBezTo>
                  <a:cubicBezTo>
                    <a:pt x="50320" y="35398"/>
                    <a:pt x="50371" y="35396"/>
                    <a:pt x="50422" y="35392"/>
                  </a:cubicBezTo>
                  <a:cubicBezTo>
                    <a:pt x="51291" y="35268"/>
                    <a:pt x="51927" y="34415"/>
                    <a:pt x="51725" y="33547"/>
                  </a:cubicBezTo>
                  <a:cubicBezTo>
                    <a:pt x="51577" y="32976"/>
                    <a:pt x="51002" y="32565"/>
                    <a:pt x="50437" y="32565"/>
                  </a:cubicBezTo>
                  <a:cubicBezTo>
                    <a:pt x="50295" y="32565"/>
                    <a:pt x="50153" y="32591"/>
                    <a:pt x="50019" y="32647"/>
                  </a:cubicBezTo>
                  <a:cubicBezTo>
                    <a:pt x="49945" y="32626"/>
                    <a:pt x="49871" y="32616"/>
                    <a:pt x="49798" y="32616"/>
                  </a:cubicBezTo>
                  <a:cubicBezTo>
                    <a:pt x="49188" y="32616"/>
                    <a:pt x="48659" y="33324"/>
                    <a:pt x="48701" y="33934"/>
                  </a:cubicBezTo>
                  <a:cubicBezTo>
                    <a:pt x="48716" y="34400"/>
                    <a:pt x="48965" y="34803"/>
                    <a:pt x="49321" y="35082"/>
                  </a:cubicBezTo>
                  <a:cubicBezTo>
                    <a:pt x="48158" y="36726"/>
                    <a:pt x="47165" y="38494"/>
                    <a:pt x="46452" y="40386"/>
                  </a:cubicBezTo>
                  <a:cubicBezTo>
                    <a:pt x="46638" y="35904"/>
                    <a:pt x="45677" y="31561"/>
                    <a:pt x="43459" y="27653"/>
                  </a:cubicBezTo>
                  <a:close/>
                  <a:moveTo>
                    <a:pt x="42133" y="37912"/>
                  </a:moveTo>
                  <a:cubicBezTo>
                    <a:pt x="43523" y="37912"/>
                    <a:pt x="44012" y="39095"/>
                    <a:pt x="44234" y="40293"/>
                  </a:cubicBezTo>
                  <a:cubicBezTo>
                    <a:pt x="43568" y="40119"/>
                    <a:pt x="42916" y="40038"/>
                    <a:pt x="42285" y="40038"/>
                  </a:cubicBezTo>
                  <a:cubicBezTo>
                    <a:pt x="41285" y="40038"/>
                    <a:pt x="40338" y="40242"/>
                    <a:pt x="39473" y="40603"/>
                  </a:cubicBezTo>
                  <a:cubicBezTo>
                    <a:pt x="39752" y="39363"/>
                    <a:pt x="40512" y="38044"/>
                    <a:pt x="41923" y="37920"/>
                  </a:cubicBezTo>
                  <a:cubicBezTo>
                    <a:pt x="41995" y="37914"/>
                    <a:pt x="42065" y="37912"/>
                    <a:pt x="42133" y="37912"/>
                  </a:cubicBezTo>
                  <a:close/>
                  <a:moveTo>
                    <a:pt x="42358" y="36488"/>
                  </a:moveTo>
                  <a:cubicBezTo>
                    <a:pt x="44418" y="36488"/>
                    <a:pt x="45341" y="38869"/>
                    <a:pt x="45397" y="40681"/>
                  </a:cubicBezTo>
                  <a:cubicBezTo>
                    <a:pt x="45180" y="40588"/>
                    <a:pt x="44948" y="40526"/>
                    <a:pt x="44746" y="40448"/>
                  </a:cubicBezTo>
                  <a:cubicBezTo>
                    <a:pt x="44529" y="38959"/>
                    <a:pt x="43924" y="37486"/>
                    <a:pt x="42156" y="37486"/>
                  </a:cubicBezTo>
                  <a:cubicBezTo>
                    <a:pt x="40434" y="37486"/>
                    <a:pt x="39364" y="39006"/>
                    <a:pt x="39100" y="40557"/>
                  </a:cubicBezTo>
                  <a:cubicBezTo>
                    <a:pt x="39085" y="40634"/>
                    <a:pt x="39116" y="40681"/>
                    <a:pt x="39163" y="40712"/>
                  </a:cubicBezTo>
                  <a:cubicBezTo>
                    <a:pt x="38945" y="40821"/>
                    <a:pt x="38713" y="40929"/>
                    <a:pt x="38511" y="41038"/>
                  </a:cubicBezTo>
                  <a:lnTo>
                    <a:pt x="38511" y="41022"/>
                  </a:lnTo>
                  <a:cubicBezTo>
                    <a:pt x="38573" y="41007"/>
                    <a:pt x="38635" y="40945"/>
                    <a:pt x="38635" y="40852"/>
                  </a:cubicBezTo>
                  <a:cubicBezTo>
                    <a:pt x="38697" y="39099"/>
                    <a:pt x="39860" y="36959"/>
                    <a:pt x="41737" y="36555"/>
                  </a:cubicBezTo>
                  <a:cubicBezTo>
                    <a:pt x="41955" y="36509"/>
                    <a:pt x="42162" y="36488"/>
                    <a:pt x="42358" y="36488"/>
                  </a:cubicBezTo>
                  <a:close/>
                  <a:moveTo>
                    <a:pt x="42385" y="27634"/>
                  </a:moveTo>
                  <a:cubicBezTo>
                    <a:pt x="42510" y="27634"/>
                    <a:pt x="42635" y="27635"/>
                    <a:pt x="42761" y="27637"/>
                  </a:cubicBezTo>
                  <a:cubicBezTo>
                    <a:pt x="39628" y="31329"/>
                    <a:pt x="37581" y="36183"/>
                    <a:pt x="38077" y="41100"/>
                  </a:cubicBezTo>
                  <a:cubicBezTo>
                    <a:pt x="38015" y="41053"/>
                    <a:pt x="37937" y="41007"/>
                    <a:pt x="37875" y="40945"/>
                  </a:cubicBezTo>
                  <a:cubicBezTo>
                    <a:pt x="36991" y="38990"/>
                    <a:pt x="36076" y="37052"/>
                    <a:pt x="35378" y="35004"/>
                  </a:cubicBezTo>
                  <a:cubicBezTo>
                    <a:pt x="35642" y="34663"/>
                    <a:pt x="35766" y="34244"/>
                    <a:pt x="35611" y="33795"/>
                  </a:cubicBezTo>
                  <a:cubicBezTo>
                    <a:pt x="35422" y="33276"/>
                    <a:pt x="34902" y="32900"/>
                    <a:pt x="34363" y="32900"/>
                  </a:cubicBezTo>
                  <a:cubicBezTo>
                    <a:pt x="34193" y="32900"/>
                    <a:pt x="34022" y="32938"/>
                    <a:pt x="33858" y="33019"/>
                  </a:cubicBezTo>
                  <a:cubicBezTo>
                    <a:pt x="33848" y="33019"/>
                    <a:pt x="33838" y="33012"/>
                    <a:pt x="33818" y="33012"/>
                  </a:cubicBezTo>
                  <a:cubicBezTo>
                    <a:pt x="33808" y="33012"/>
                    <a:pt x="33796" y="33014"/>
                    <a:pt x="33781" y="33019"/>
                  </a:cubicBezTo>
                  <a:cubicBezTo>
                    <a:pt x="33083" y="33159"/>
                    <a:pt x="32897" y="34120"/>
                    <a:pt x="33083" y="34694"/>
                  </a:cubicBezTo>
                  <a:cubicBezTo>
                    <a:pt x="33264" y="35213"/>
                    <a:pt x="33754" y="35515"/>
                    <a:pt x="34269" y="35515"/>
                  </a:cubicBezTo>
                  <a:cubicBezTo>
                    <a:pt x="34416" y="35515"/>
                    <a:pt x="34566" y="35491"/>
                    <a:pt x="34711" y="35439"/>
                  </a:cubicBezTo>
                  <a:cubicBezTo>
                    <a:pt x="34789" y="35423"/>
                    <a:pt x="34851" y="35392"/>
                    <a:pt x="34928" y="35346"/>
                  </a:cubicBezTo>
                  <a:cubicBezTo>
                    <a:pt x="35518" y="37098"/>
                    <a:pt x="36216" y="38820"/>
                    <a:pt x="37162" y="40402"/>
                  </a:cubicBezTo>
                  <a:cubicBezTo>
                    <a:pt x="34108" y="38245"/>
                    <a:pt x="30456" y="37873"/>
                    <a:pt x="26762" y="37873"/>
                  </a:cubicBezTo>
                  <a:cubicBezTo>
                    <a:pt x="26046" y="37873"/>
                    <a:pt x="25329" y="37887"/>
                    <a:pt x="24615" y="37905"/>
                  </a:cubicBezTo>
                  <a:cubicBezTo>
                    <a:pt x="24615" y="37905"/>
                    <a:pt x="24615" y="37889"/>
                    <a:pt x="24630" y="37889"/>
                  </a:cubicBezTo>
                  <a:cubicBezTo>
                    <a:pt x="24770" y="37827"/>
                    <a:pt x="24894" y="37719"/>
                    <a:pt x="24847" y="37533"/>
                  </a:cubicBezTo>
                  <a:cubicBezTo>
                    <a:pt x="28489" y="31468"/>
                    <a:pt x="35350" y="27634"/>
                    <a:pt x="42385" y="27634"/>
                  </a:cubicBezTo>
                  <a:close/>
                  <a:moveTo>
                    <a:pt x="57139" y="37317"/>
                  </a:moveTo>
                  <a:cubicBezTo>
                    <a:pt x="57885" y="37317"/>
                    <a:pt x="58546" y="37471"/>
                    <a:pt x="58627" y="38137"/>
                  </a:cubicBezTo>
                  <a:cubicBezTo>
                    <a:pt x="58813" y="39704"/>
                    <a:pt x="56471" y="42015"/>
                    <a:pt x="55417" y="43023"/>
                  </a:cubicBezTo>
                  <a:cubicBezTo>
                    <a:pt x="54548" y="43876"/>
                    <a:pt x="53602" y="44574"/>
                    <a:pt x="52609" y="45179"/>
                  </a:cubicBezTo>
                  <a:cubicBezTo>
                    <a:pt x="53369" y="43969"/>
                    <a:pt x="53447" y="42387"/>
                    <a:pt x="52594" y="41069"/>
                  </a:cubicBezTo>
                  <a:cubicBezTo>
                    <a:pt x="51947" y="40067"/>
                    <a:pt x="50881" y="39641"/>
                    <a:pt x="49771" y="39641"/>
                  </a:cubicBezTo>
                  <a:cubicBezTo>
                    <a:pt x="49283" y="39641"/>
                    <a:pt x="48787" y="39723"/>
                    <a:pt x="48313" y="39874"/>
                  </a:cubicBezTo>
                  <a:cubicBezTo>
                    <a:pt x="49600" y="39037"/>
                    <a:pt x="50981" y="38324"/>
                    <a:pt x="52532" y="37920"/>
                  </a:cubicBezTo>
                  <a:cubicBezTo>
                    <a:pt x="53524" y="37657"/>
                    <a:pt x="54548" y="37470"/>
                    <a:pt x="55572" y="37424"/>
                  </a:cubicBezTo>
                  <a:cubicBezTo>
                    <a:pt x="56014" y="37398"/>
                    <a:pt x="56599" y="37317"/>
                    <a:pt x="57139" y="37317"/>
                  </a:cubicBezTo>
                  <a:close/>
                  <a:moveTo>
                    <a:pt x="42730" y="40759"/>
                  </a:moveTo>
                  <a:cubicBezTo>
                    <a:pt x="43552" y="40821"/>
                    <a:pt x="44389" y="40991"/>
                    <a:pt x="45180" y="41332"/>
                  </a:cubicBezTo>
                  <a:cubicBezTo>
                    <a:pt x="46328" y="41844"/>
                    <a:pt x="47274" y="42558"/>
                    <a:pt x="48019" y="43426"/>
                  </a:cubicBezTo>
                  <a:cubicBezTo>
                    <a:pt x="46778" y="44233"/>
                    <a:pt x="45599" y="45132"/>
                    <a:pt x="44405" y="46016"/>
                  </a:cubicBezTo>
                  <a:cubicBezTo>
                    <a:pt x="43971" y="45427"/>
                    <a:pt x="43304" y="45039"/>
                    <a:pt x="42528" y="44946"/>
                  </a:cubicBezTo>
                  <a:cubicBezTo>
                    <a:pt x="42513" y="43550"/>
                    <a:pt x="42544" y="42154"/>
                    <a:pt x="42730" y="40759"/>
                  </a:cubicBezTo>
                  <a:close/>
                  <a:moveTo>
                    <a:pt x="62984" y="19595"/>
                  </a:moveTo>
                  <a:cubicBezTo>
                    <a:pt x="66079" y="19595"/>
                    <a:pt x="69428" y="20870"/>
                    <a:pt x="72307" y="22023"/>
                  </a:cubicBezTo>
                  <a:cubicBezTo>
                    <a:pt x="74524" y="22922"/>
                    <a:pt x="76727" y="23760"/>
                    <a:pt x="79100" y="24148"/>
                  </a:cubicBezTo>
                  <a:cubicBezTo>
                    <a:pt x="79875" y="24272"/>
                    <a:pt x="80666" y="24380"/>
                    <a:pt x="81457" y="24427"/>
                  </a:cubicBezTo>
                  <a:cubicBezTo>
                    <a:pt x="81775" y="24451"/>
                    <a:pt x="82022" y="24459"/>
                    <a:pt x="82211" y="24459"/>
                  </a:cubicBezTo>
                  <a:cubicBezTo>
                    <a:pt x="82579" y="24459"/>
                    <a:pt x="82731" y="24429"/>
                    <a:pt x="82768" y="24429"/>
                  </a:cubicBezTo>
                  <a:cubicBezTo>
                    <a:pt x="82824" y="24429"/>
                    <a:pt x="82634" y="24494"/>
                    <a:pt x="82527" y="24815"/>
                  </a:cubicBezTo>
                  <a:cubicBezTo>
                    <a:pt x="82217" y="25854"/>
                    <a:pt x="81116" y="26877"/>
                    <a:pt x="80759" y="28056"/>
                  </a:cubicBezTo>
                  <a:cubicBezTo>
                    <a:pt x="80154" y="30088"/>
                    <a:pt x="79999" y="32244"/>
                    <a:pt x="79643" y="34322"/>
                  </a:cubicBezTo>
                  <a:cubicBezTo>
                    <a:pt x="78743" y="39456"/>
                    <a:pt x="76618" y="45086"/>
                    <a:pt x="71066" y="46311"/>
                  </a:cubicBezTo>
                  <a:cubicBezTo>
                    <a:pt x="73780" y="44791"/>
                    <a:pt x="75455" y="41767"/>
                    <a:pt x="76696" y="38975"/>
                  </a:cubicBezTo>
                  <a:cubicBezTo>
                    <a:pt x="78557" y="34772"/>
                    <a:pt x="78092" y="29468"/>
                    <a:pt x="80775" y="25730"/>
                  </a:cubicBezTo>
                  <a:cubicBezTo>
                    <a:pt x="80852" y="25621"/>
                    <a:pt x="80806" y="25497"/>
                    <a:pt x="80682" y="25435"/>
                  </a:cubicBezTo>
                  <a:cubicBezTo>
                    <a:pt x="80696" y="25276"/>
                    <a:pt x="80617" y="25091"/>
                    <a:pt x="80418" y="25091"/>
                  </a:cubicBezTo>
                  <a:cubicBezTo>
                    <a:pt x="80403" y="25091"/>
                    <a:pt x="80388" y="25092"/>
                    <a:pt x="80372" y="25094"/>
                  </a:cubicBezTo>
                  <a:cubicBezTo>
                    <a:pt x="80003" y="25126"/>
                    <a:pt x="79639" y="25142"/>
                    <a:pt x="79279" y="25142"/>
                  </a:cubicBezTo>
                  <a:cubicBezTo>
                    <a:pt x="74325" y="25142"/>
                    <a:pt x="70156" y="22236"/>
                    <a:pt x="65327" y="21325"/>
                  </a:cubicBezTo>
                  <a:cubicBezTo>
                    <a:pt x="64484" y="21165"/>
                    <a:pt x="63644" y="21086"/>
                    <a:pt x="62814" y="21086"/>
                  </a:cubicBezTo>
                  <a:cubicBezTo>
                    <a:pt x="60502" y="21086"/>
                    <a:pt x="58275" y="21705"/>
                    <a:pt x="56301" y="22938"/>
                  </a:cubicBezTo>
                  <a:cubicBezTo>
                    <a:pt x="56332" y="22876"/>
                    <a:pt x="56378" y="22845"/>
                    <a:pt x="56409" y="22783"/>
                  </a:cubicBezTo>
                  <a:cubicBezTo>
                    <a:pt x="56456" y="22736"/>
                    <a:pt x="56471" y="22705"/>
                    <a:pt x="56487" y="22659"/>
                  </a:cubicBezTo>
                  <a:cubicBezTo>
                    <a:pt x="58258" y="20388"/>
                    <a:pt x="60542" y="19595"/>
                    <a:pt x="62984" y="19595"/>
                  </a:cubicBezTo>
                  <a:close/>
                  <a:moveTo>
                    <a:pt x="49793" y="40257"/>
                  </a:moveTo>
                  <a:cubicBezTo>
                    <a:pt x="50746" y="40257"/>
                    <a:pt x="51631" y="40617"/>
                    <a:pt x="52160" y="41565"/>
                  </a:cubicBezTo>
                  <a:cubicBezTo>
                    <a:pt x="53168" y="43349"/>
                    <a:pt x="52361" y="45334"/>
                    <a:pt x="50609" y="46249"/>
                  </a:cubicBezTo>
                  <a:cubicBezTo>
                    <a:pt x="50599" y="46239"/>
                    <a:pt x="50591" y="46236"/>
                    <a:pt x="50583" y="46236"/>
                  </a:cubicBezTo>
                  <a:cubicBezTo>
                    <a:pt x="50566" y="46236"/>
                    <a:pt x="50552" y="46254"/>
                    <a:pt x="50531" y="46264"/>
                  </a:cubicBezTo>
                  <a:cubicBezTo>
                    <a:pt x="50485" y="46280"/>
                    <a:pt x="50422" y="46326"/>
                    <a:pt x="50360" y="46342"/>
                  </a:cubicBezTo>
                  <a:cubicBezTo>
                    <a:pt x="50329" y="46171"/>
                    <a:pt x="50267" y="45985"/>
                    <a:pt x="50205" y="45815"/>
                  </a:cubicBezTo>
                  <a:cubicBezTo>
                    <a:pt x="51617" y="45489"/>
                    <a:pt x="52284" y="43783"/>
                    <a:pt x="51601" y="42496"/>
                  </a:cubicBezTo>
                  <a:cubicBezTo>
                    <a:pt x="51036" y="41415"/>
                    <a:pt x="49944" y="40920"/>
                    <a:pt x="48815" y="40920"/>
                  </a:cubicBezTo>
                  <a:cubicBezTo>
                    <a:pt x="48209" y="40920"/>
                    <a:pt x="47593" y="41062"/>
                    <a:pt x="47041" y="41332"/>
                  </a:cubicBezTo>
                  <a:cubicBezTo>
                    <a:pt x="46896" y="41405"/>
                    <a:pt x="46996" y="41614"/>
                    <a:pt x="47137" y="41614"/>
                  </a:cubicBezTo>
                  <a:cubicBezTo>
                    <a:pt x="47146" y="41614"/>
                    <a:pt x="47156" y="41613"/>
                    <a:pt x="47165" y="41612"/>
                  </a:cubicBezTo>
                  <a:cubicBezTo>
                    <a:pt x="47673" y="41461"/>
                    <a:pt x="48211" y="41359"/>
                    <a:pt x="48735" y="41359"/>
                  </a:cubicBezTo>
                  <a:cubicBezTo>
                    <a:pt x="49509" y="41359"/>
                    <a:pt x="50253" y="41582"/>
                    <a:pt x="50826" y="42201"/>
                  </a:cubicBezTo>
                  <a:cubicBezTo>
                    <a:pt x="51834" y="43302"/>
                    <a:pt x="51446" y="44915"/>
                    <a:pt x="50066" y="45380"/>
                  </a:cubicBezTo>
                  <a:cubicBezTo>
                    <a:pt x="49430" y="43752"/>
                    <a:pt x="48236" y="42309"/>
                    <a:pt x="46654" y="41332"/>
                  </a:cubicBezTo>
                  <a:lnTo>
                    <a:pt x="46700" y="41332"/>
                  </a:lnTo>
                  <a:cubicBezTo>
                    <a:pt x="47528" y="40728"/>
                    <a:pt x="48704" y="40257"/>
                    <a:pt x="49793" y="40257"/>
                  </a:cubicBezTo>
                  <a:close/>
                  <a:moveTo>
                    <a:pt x="33981" y="41369"/>
                  </a:moveTo>
                  <a:cubicBezTo>
                    <a:pt x="34920" y="41369"/>
                    <a:pt x="35946" y="41950"/>
                    <a:pt x="36712" y="42496"/>
                  </a:cubicBezTo>
                  <a:cubicBezTo>
                    <a:pt x="35673" y="43581"/>
                    <a:pt x="34866" y="44915"/>
                    <a:pt x="34463" y="46357"/>
                  </a:cubicBezTo>
                  <a:cubicBezTo>
                    <a:pt x="33533" y="45334"/>
                    <a:pt x="31284" y="43705"/>
                    <a:pt x="32416" y="42185"/>
                  </a:cubicBezTo>
                  <a:cubicBezTo>
                    <a:pt x="32849" y="41592"/>
                    <a:pt x="33398" y="41369"/>
                    <a:pt x="33981" y="41369"/>
                  </a:cubicBezTo>
                  <a:close/>
                  <a:moveTo>
                    <a:pt x="79596" y="26521"/>
                  </a:moveTo>
                  <a:cubicBezTo>
                    <a:pt x="78185" y="28661"/>
                    <a:pt x="78216" y="31468"/>
                    <a:pt x="77642" y="33950"/>
                  </a:cubicBezTo>
                  <a:cubicBezTo>
                    <a:pt x="76587" y="38510"/>
                    <a:pt x="74230" y="44186"/>
                    <a:pt x="69747" y="46264"/>
                  </a:cubicBezTo>
                  <a:cubicBezTo>
                    <a:pt x="69701" y="46249"/>
                    <a:pt x="69670" y="46249"/>
                    <a:pt x="69608" y="46249"/>
                  </a:cubicBezTo>
                  <a:cubicBezTo>
                    <a:pt x="67514" y="46280"/>
                    <a:pt x="65312" y="46187"/>
                    <a:pt x="63233" y="46575"/>
                  </a:cubicBezTo>
                  <a:cubicBezTo>
                    <a:pt x="62939" y="43488"/>
                    <a:pt x="62008" y="40448"/>
                    <a:pt x="60473" y="37734"/>
                  </a:cubicBezTo>
                  <a:lnTo>
                    <a:pt x="60473" y="37734"/>
                  </a:lnTo>
                  <a:cubicBezTo>
                    <a:pt x="61392" y="37891"/>
                    <a:pt x="62305" y="37966"/>
                    <a:pt x="63205" y="37966"/>
                  </a:cubicBezTo>
                  <a:cubicBezTo>
                    <a:pt x="70346" y="37966"/>
                    <a:pt x="76733" y="33228"/>
                    <a:pt x="79487" y="26521"/>
                  </a:cubicBezTo>
                  <a:close/>
                  <a:moveTo>
                    <a:pt x="42202" y="40759"/>
                  </a:moveTo>
                  <a:lnTo>
                    <a:pt x="42202" y="40759"/>
                  </a:lnTo>
                  <a:cubicBezTo>
                    <a:pt x="42032" y="42154"/>
                    <a:pt x="41954" y="43550"/>
                    <a:pt x="42109" y="44946"/>
                  </a:cubicBezTo>
                  <a:cubicBezTo>
                    <a:pt x="41055" y="45008"/>
                    <a:pt x="40186" y="45722"/>
                    <a:pt x="39829" y="46652"/>
                  </a:cubicBezTo>
                  <a:cubicBezTo>
                    <a:pt x="38635" y="45660"/>
                    <a:pt x="37301" y="44900"/>
                    <a:pt x="35859" y="44310"/>
                  </a:cubicBezTo>
                  <a:cubicBezTo>
                    <a:pt x="37224" y="42108"/>
                    <a:pt x="39659" y="40790"/>
                    <a:pt x="42202" y="40759"/>
                  </a:cubicBezTo>
                  <a:close/>
                  <a:moveTo>
                    <a:pt x="27547" y="38393"/>
                  </a:moveTo>
                  <a:cubicBezTo>
                    <a:pt x="28260" y="38393"/>
                    <a:pt x="28980" y="38455"/>
                    <a:pt x="29655" y="38510"/>
                  </a:cubicBezTo>
                  <a:cubicBezTo>
                    <a:pt x="31749" y="38680"/>
                    <a:pt x="33703" y="39146"/>
                    <a:pt x="35518" y="40076"/>
                  </a:cubicBezTo>
                  <a:cubicBezTo>
                    <a:pt x="34904" y="39889"/>
                    <a:pt x="34264" y="39776"/>
                    <a:pt x="33651" y="39776"/>
                  </a:cubicBezTo>
                  <a:cubicBezTo>
                    <a:pt x="32484" y="39776"/>
                    <a:pt x="31413" y="40187"/>
                    <a:pt x="30803" y="41286"/>
                  </a:cubicBezTo>
                  <a:cubicBezTo>
                    <a:pt x="29485" y="43643"/>
                    <a:pt x="31361" y="45753"/>
                    <a:pt x="33284" y="46993"/>
                  </a:cubicBezTo>
                  <a:cubicBezTo>
                    <a:pt x="29965" y="45737"/>
                    <a:pt x="27158" y="43457"/>
                    <a:pt x="25638" y="40138"/>
                  </a:cubicBezTo>
                  <a:cubicBezTo>
                    <a:pt x="24847" y="38432"/>
                    <a:pt x="25157" y="38572"/>
                    <a:pt x="26646" y="38432"/>
                  </a:cubicBezTo>
                  <a:cubicBezTo>
                    <a:pt x="26942" y="38404"/>
                    <a:pt x="27244" y="38393"/>
                    <a:pt x="27547" y="38393"/>
                  </a:cubicBezTo>
                  <a:close/>
                  <a:moveTo>
                    <a:pt x="33643" y="40359"/>
                  </a:moveTo>
                  <a:cubicBezTo>
                    <a:pt x="35036" y="40359"/>
                    <a:pt x="36637" y="41052"/>
                    <a:pt x="37581" y="41705"/>
                  </a:cubicBezTo>
                  <a:cubicBezTo>
                    <a:pt x="37410" y="41844"/>
                    <a:pt x="37239" y="41999"/>
                    <a:pt x="37053" y="42170"/>
                  </a:cubicBezTo>
                  <a:cubicBezTo>
                    <a:pt x="36201" y="41521"/>
                    <a:pt x="35055" y="40923"/>
                    <a:pt x="33986" y="40923"/>
                  </a:cubicBezTo>
                  <a:cubicBezTo>
                    <a:pt x="33266" y="40923"/>
                    <a:pt x="32581" y="41194"/>
                    <a:pt x="32044" y="41906"/>
                  </a:cubicBezTo>
                  <a:cubicBezTo>
                    <a:pt x="30741" y="43612"/>
                    <a:pt x="32928" y="45861"/>
                    <a:pt x="34386" y="46606"/>
                  </a:cubicBezTo>
                  <a:lnTo>
                    <a:pt x="34432" y="46606"/>
                  </a:lnTo>
                  <a:cubicBezTo>
                    <a:pt x="34386" y="46792"/>
                    <a:pt x="34324" y="46962"/>
                    <a:pt x="34308" y="47133"/>
                  </a:cubicBezTo>
                  <a:cubicBezTo>
                    <a:pt x="32586" y="45985"/>
                    <a:pt x="30276" y="44248"/>
                    <a:pt x="31206" y="41875"/>
                  </a:cubicBezTo>
                  <a:cubicBezTo>
                    <a:pt x="31648" y="40758"/>
                    <a:pt x="32586" y="40359"/>
                    <a:pt x="33643" y="40359"/>
                  </a:cubicBezTo>
                  <a:close/>
                  <a:moveTo>
                    <a:pt x="21733" y="21231"/>
                  </a:moveTo>
                  <a:cubicBezTo>
                    <a:pt x="23565" y="21231"/>
                    <a:pt x="25298" y="21657"/>
                    <a:pt x="26770" y="22907"/>
                  </a:cubicBezTo>
                  <a:cubicBezTo>
                    <a:pt x="25223" y="22311"/>
                    <a:pt x="23658" y="22078"/>
                    <a:pt x="22083" y="22078"/>
                  </a:cubicBezTo>
                  <a:cubicBezTo>
                    <a:pt x="16386" y="22078"/>
                    <a:pt x="10538" y="25126"/>
                    <a:pt x="4759" y="25126"/>
                  </a:cubicBezTo>
                  <a:cubicBezTo>
                    <a:pt x="4351" y="25126"/>
                    <a:pt x="3944" y="25111"/>
                    <a:pt x="3537" y="25078"/>
                  </a:cubicBezTo>
                  <a:cubicBezTo>
                    <a:pt x="3526" y="25077"/>
                    <a:pt x="3515" y="25076"/>
                    <a:pt x="3504" y="25076"/>
                  </a:cubicBezTo>
                  <a:cubicBezTo>
                    <a:pt x="3262" y="25076"/>
                    <a:pt x="3139" y="25397"/>
                    <a:pt x="3258" y="25590"/>
                  </a:cubicBezTo>
                  <a:cubicBezTo>
                    <a:pt x="5708" y="30367"/>
                    <a:pt x="6453" y="35609"/>
                    <a:pt x="8143" y="40650"/>
                  </a:cubicBezTo>
                  <a:cubicBezTo>
                    <a:pt x="9089" y="43442"/>
                    <a:pt x="10346" y="46295"/>
                    <a:pt x="12905" y="47815"/>
                  </a:cubicBezTo>
                  <a:cubicBezTo>
                    <a:pt x="12812" y="47831"/>
                    <a:pt x="12734" y="47846"/>
                    <a:pt x="12641" y="47893"/>
                  </a:cubicBezTo>
                  <a:cubicBezTo>
                    <a:pt x="7228" y="46528"/>
                    <a:pt x="5848" y="39874"/>
                    <a:pt x="4716" y="35004"/>
                  </a:cubicBezTo>
                  <a:cubicBezTo>
                    <a:pt x="4297" y="33159"/>
                    <a:pt x="3909" y="31298"/>
                    <a:pt x="3351" y="29468"/>
                  </a:cubicBezTo>
                  <a:cubicBezTo>
                    <a:pt x="2994" y="28335"/>
                    <a:pt x="1443" y="25792"/>
                    <a:pt x="1412" y="24706"/>
                  </a:cubicBezTo>
                  <a:cubicBezTo>
                    <a:pt x="1383" y="23994"/>
                    <a:pt x="1501" y="23914"/>
                    <a:pt x="1871" y="23914"/>
                  </a:cubicBezTo>
                  <a:cubicBezTo>
                    <a:pt x="1978" y="23914"/>
                    <a:pt x="2106" y="23921"/>
                    <a:pt x="2258" y="23921"/>
                  </a:cubicBezTo>
                  <a:cubicBezTo>
                    <a:pt x="2415" y="23921"/>
                    <a:pt x="2598" y="23913"/>
                    <a:pt x="2808" y="23884"/>
                  </a:cubicBezTo>
                  <a:cubicBezTo>
                    <a:pt x="3987" y="23713"/>
                    <a:pt x="5274" y="23838"/>
                    <a:pt x="6468" y="23729"/>
                  </a:cubicBezTo>
                  <a:cubicBezTo>
                    <a:pt x="8531" y="23574"/>
                    <a:pt x="10578" y="23310"/>
                    <a:pt x="12595" y="22922"/>
                  </a:cubicBezTo>
                  <a:cubicBezTo>
                    <a:pt x="15439" y="22383"/>
                    <a:pt x="18721" y="21231"/>
                    <a:pt x="21733" y="21231"/>
                  </a:cubicBezTo>
                  <a:close/>
                  <a:moveTo>
                    <a:pt x="4359" y="26273"/>
                  </a:moveTo>
                  <a:lnTo>
                    <a:pt x="4359" y="26273"/>
                  </a:lnTo>
                  <a:cubicBezTo>
                    <a:pt x="7427" y="33927"/>
                    <a:pt x="14825" y="38461"/>
                    <a:pt x="22935" y="38461"/>
                  </a:cubicBezTo>
                  <a:cubicBezTo>
                    <a:pt x="23189" y="38461"/>
                    <a:pt x="23444" y="38457"/>
                    <a:pt x="23699" y="38448"/>
                  </a:cubicBezTo>
                  <a:lnTo>
                    <a:pt x="23699" y="38448"/>
                  </a:lnTo>
                  <a:cubicBezTo>
                    <a:pt x="22645" y="40526"/>
                    <a:pt x="21916" y="42790"/>
                    <a:pt x="21606" y="45194"/>
                  </a:cubicBezTo>
                  <a:cubicBezTo>
                    <a:pt x="21497" y="46187"/>
                    <a:pt x="21435" y="47195"/>
                    <a:pt x="21451" y="48203"/>
                  </a:cubicBezTo>
                  <a:cubicBezTo>
                    <a:pt x="18876" y="48126"/>
                    <a:pt x="16317" y="48064"/>
                    <a:pt x="13742" y="47815"/>
                  </a:cubicBezTo>
                  <a:cubicBezTo>
                    <a:pt x="9896" y="45272"/>
                    <a:pt x="8733" y="40898"/>
                    <a:pt x="7647" y="36648"/>
                  </a:cubicBezTo>
                  <a:cubicBezTo>
                    <a:pt x="7182" y="34803"/>
                    <a:pt x="6748" y="32942"/>
                    <a:pt x="6174" y="31127"/>
                  </a:cubicBezTo>
                  <a:cubicBezTo>
                    <a:pt x="6050" y="30662"/>
                    <a:pt x="4188" y="26722"/>
                    <a:pt x="4359" y="26273"/>
                  </a:cubicBezTo>
                  <a:close/>
                  <a:moveTo>
                    <a:pt x="57988" y="46610"/>
                  </a:moveTo>
                  <a:cubicBezTo>
                    <a:pt x="58061" y="46610"/>
                    <a:pt x="58135" y="46619"/>
                    <a:pt x="58208" y="46637"/>
                  </a:cubicBezTo>
                  <a:lnTo>
                    <a:pt x="58255" y="46637"/>
                  </a:lnTo>
                  <a:cubicBezTo>
                    <a:pt x="58937" y="47040"/>
                    <a:pt x="58984" y="48126"/>
                    <a:pt x="58022" y="48203"/>
                  </a:cubicBezTo>
                  <a:cubicBezTo>
                    <a:pt x="58002" y="48204"/>
                    <a:pt x="57982" y="48205"/>
                    <a:pt x="57962" y="48205"/>
                  </a:cubicBezTo>
                  <a:cubicBezTo>
                    <a:pt x="57507" y="48205"/>
                    <a:pt x="57123" y="47873"/>
                    <a:pt x="57123" y="47412"/>
                  </a:cubicBezTo>
                  <a:cubicBezTo>
                    <a:pt x="57123" y="46920"/>
                    <a:pt x="57545" y="46610"/>
                    <a:pt x="57988" y="46610"/>
                  </a:cubicBezTo>
                  <a:close/>
                  <a:moveTo>
                    <a:pt x="25514" y="47179"/>
                  </a:moveTo>
                  <a:cubicBezTo>
                    <a:pt x="25778" y="47428"/>
                    <a:pt x="26088" y="47676"/>
                    <a:pt x="26181" y="48048"/>
                  </a:cubicBezTo>
                  <a:cubicBezTo>
                    <a:pt x="26277" y="48459"/>
                    <a:pt x="26021" y="48992"/>
                    <a:pt x="25586" y="48992"/>
                  </a:cubicBezTo>
                  <a:cubicBezTo>
                    <a:pt x="25529" y="48992"/>
                    <a:pt x="25468" y="48983"/>
                    <a:pt x="25406" y="48963"/>
                  </a:cubicBezTo>
                  <a:cubicBezTo>
                    <a:pt x="24971" y="48824"/>
                    <a:pt x="24599" y="48281"/>
                    <a:pt x="24708" y="47815"/>
                  </a:cubicBezTo>
                  <a:cubicBezTo>
                    <a:pt x="24816" y="47412"/>
                    <a:pt x="25157" y="47257"/>
                    <a:pt x="25514" y="47179"/>
                  </a:cubicBezTo>
                  <a:close/>
                  <a:moveTo>
                    <a:pt x="42307" y="45582"/>
                  </a:moveTo>
                  <a:cubicBezTo>
                    <a:pt x="43596" y="45582"/>
                    <a:pt x="44591" y="46755"/>
                    <a:pt x="44358" y="48079"/>
                  </a:cubicBezTo>
                  <a:cubicBezTo>
                    <a:pt x="44172" y="49106"/>
                    <a:pt x="43194" y="49846"/>
                    <a:pt x="42184" y="49846"/>
                  </a:cubicBezTo>
                  <a:cubicBezTo>
                    <a:pt x="42019" y="49846"/>
                    <a:pt x="41854" y="49826"/>
                    <a:pt x="41691" y="49785"/>
                  </a:cubicBezTo>
                  <a:cubicBezTo>
                    <a:pt x="40838" y="49583"/>
                    <a:pt x="40202" y="48886"/>
                    <a:pt x="40264" y="47970"/>
                  </a:cubicBezTo>
                  <a:cubicBezTo>
                    <a:pt x="40326" y="47288"/>
                    <a:pt x="40682" y="46683"/>
                    <a:pt x="40993" y="46094"/>
                  </a:cubicBezTo>
                  <a:lnTo>
                    <a:pt x="40993" y="46047"/>
                  </a:lnTo>
                  <a:cubicBezTo>
                    <a:pt x="41272" y="45815"/>
                    <a:pt x="41613" y="45644"/>
                    <a:pt x="42047" y="45598"/>
                  </a:cubicBezTo>
                  <a:cubicBezTo>
                    <a:pt x="42135" y="45587"/>
                    <a:pt x="42222" y="45582"/>
                    <a:pt x="42307" y="45582"/>
                  </a:cubicBezTo>
                  <a:close/>
                  <a:moveTo>
                    <a:pt x="35657" y="44605"/>
                  </a:moveTo>
                  <a:cubicBezTo>
                    <a:pt x="37038" y="45365"/>
                    <a:pt x="38325" y="46264"/>
                    <a:pt x="39597" y="47164"/>
                  </a:cubicBezTo>
                  <a:cubicBezTo>
                    <a:pt x="39612" y="47195"/>
                    <a:pt x="39643" y="47195"/>
                    <a:pt x="39674" y="47211"/>
                  </a:cubicBezTo>
                  <a:cubicBezTo>
                    <a:pt x="39643" y="47505"/>
                    <a:pt x="39643" y="47815"/>
                    <a:pt x="39721" y="48126"/>
                  </a:cubicBezTo>
                  <a:cubicBezTo>
                    <a:pt x="39690" y="48312"/>
                    <a:pt x="39721" y="48513"/>
                    <a:pt x="39752" y="48684"/>
                  </a:cubicBezTo>
                  <a:cubicBezTo>
                    <a:pt x="38341" y="49490"/>
                    <a:pt x="36945" y="50390"/>
                    <a:pt x="35626" y="51336"/>
                  </a:cubicBezTo>
                  <a:cubicBezTo>
                    <a:pt x="35595" y="51336"/>
                    <a:pt x="35564" y="51383"/>
                    <a:pt x="35549" y="51398"/>
                  </a:cubicBezTo>
                  <a:cubicBezTo>
                    <a:pt x="35021" y="50312"/>
                    <a:pt x="34711" y="49134"/>
                    <a:pt x="34758" y="47893"/>
                  </a:cubicBezTo>
                  <a:cubicBezTo>
                    <a:pt x="34773" y="47831"/>
                    <a:pt x="34773" y="47769"/>
                    <a:pt x="34758" y="47738"/>
                  </a:cubicBezTo>
                  <a:cubicBezTo>
                    <a:pt x="34789" y="47024"/>
                    <a:pt x="34928" y="46295"/>
                    <a:pt x="35192" y="45582"/>
                  </a:cubicBezTo>
                  <a:cubicBezTo>
                    <a:pt x="35332" y="45225"/>
                    <a:pt x="35487" y="44915"/>
                    <a:pt x="35657" y="44605"/>
                  </a:cubicBezTo>
                  <a:close/>
                  <a:moveTo>
                    <a:pt x="48360" y="43845"/>
                  </a:moveTo>
                  <a:cubicBezTo>
                    <a:pt x="50112" y="46187"/>
                    <a:pt x="50422" y="49366"/>
                    <a:pt x="48546" y="51925"/>
                  </a:cubicBezTo>
                  <a:cubicBezTo>
                    <a:pt x="48236" y="51414"/>
                    <a:pt x="47429" y="51072"/>
                    <a:pt x="47010" y="50762"/>
                  </a:cubicBezTo>
                  <a:cubicBezTo>
                    <a:pt x="46219" y="50204"/>
                    <a:pt x="45397" y="49630"/>
                    <a:pt x="44560" y="49134"/>
                  </a:cubicBezTo>
                  <a:cubicBezTo>
                    <a:pt x="44746" y="48855"/>
                    <a:pt x="44870" y="48544"/>
                    <a:pt x="44932" y="48219"/>
                  </a:cubicBezTo>
                  <a:cubicBezTo>
                    <a:pt x="45072" y="47536"/>
                    <a:pt x="44948" y="46885"/>
                    <a:pt x="44637" y="46342"/>
                  </a:cubicBezTo>
                  <a:cubicBezTo>
                    <a:pt x="45878" y="45551"/>
                    <a:pt x="47119" y="44776"/>
                    <a:pt x="48298" y="43922"/>
                  </a:cubicBezTo>
                  <a:cubicBezTo>
                    <a:pt x="48329" y="43891"/>
                    <a:pt x="48344" y="43876"/>
                    <a:pt x="48360" y="43845"/>
                  </a:cubicBezTo>
                  <a:close/>
                  <a:moveTo>
                    <a:pt x="34246" y="49677"/>
                  </a:moveTo>
                  <a:cubicBezTo>
                    <a:pt x="34448" y="51026"/>
                    <a:pt x="35021" y="52344"/>
                    <a:pt x="36092" y="53476"/>
                  </a:cubicBezTo>
                  <a:cubicBezTo>
                    <a:pt x="35794" y="53600"/>
                    <a:pt x="35482" y="53661"/>
                    <a:pt x="35177" y="53661"/>
                  </a:cubicBezTo>
                  <a:cubicBezTo>
                    <a:pt x="34371" y="53661"/>
                    <a:pt x="33615" y="53231"/>
                    <a:pt x="33300" y="52375"/>
                  </a:cubicBezTo>
                  <a:cubicBezTo>
                    <a:pt x="32912" y="51259"/>
                    <a:pt x="33471" y="50390"/>
                    <a:pt x="34246" y="49677"/>
                  </a:cubicBezTo>
                  <a:close/>
                  <a:moveTo>
                    <a:pt x="50407" y="49475"/>
                  </a:moveTo>
                  <a:cubicBezTo>
                    <a:pt x="51462" y="50359"/>
                    <a:pt x="51818" y="51941"/>
                    <a:pt x="50996" y="53120"/>
                  </a:cubicBezTo>
                  <a:cubicBezTo>
                    <a:pt x="50449" y="53909"/>
                    <a:pt x="49538" y="54284"/>
                    <a:pt x="48622" y="54284"/>
                  </a:cubicBezTo>
                  <a:cubicBezTo>
                    <a:pt x="48187" y="54284"/>
                    <a:pt x="47751" y="54199"/>
                    <a:pt x="47352" y="54035"/>
                  </a:cubicBezTo>
                  <a:cubicBezTo>
                    <a:pt x="48158" y="53430"/>
                    <a:pt x="48856" y="52732"/>
                    <a:pt x="49414" y="51863"/>
                  </a:cubicBezTo>
                  <a:cubicBezTo>
                    <a:pt x="49911" y="51088"/>
                    <a:pt x="50221" y="50281"/>
                    <a:pt x="50407" y="49475"/>
                  </a:cubicBezTo>
                  <a:close/>
                  <a:moveTo>
                    <a:pt x="34153" y="48544"/>
                  </a:moveTo>
                  <a:cubicBezTo>
                    <a:pt x="34153" y="48777"/>
                    <a:pt x="34168" y="48994"/>
                    <a:pt x="34199" y="49227"/>
                  </a:cubicBezTo>
                  <a:cubicBezTo>
                    <a:pt x="32990" y="50018"/>
                    <a:pt x="32261" y="51398"/>
                    <a:pt x="32928" y="52794"/>
                  </a:cubicBezTo>
                  <a:cubicBezTo>
                    <a:pt x="33375" y="53678"/>
                    <a:pt x="34255" y="54144"/>
                    <a:pt x="35161" y="54144"/>
                  </a:cubicBezTo>
                  <a:cubicBezTo>
                    <a:pt x="35605" y="54144"/>
                    <a:pt x="36055" y="54032"/>
                    <a:pt x="36464" y="53802"/>
                  </a:cubicBezTo>
                  <a:cubicBezTo>
                    <a:pt x="36572" y="53911"/>
                    <a:pt x="36697" y="54035"/>
                    <a:pt x="36836" y="54128"/>
                  </a:cubicBezTo>
                  <a:cubicBezTo>
                    <a:pt x="36050" y="54402"/>
                    <a:pt x="35130" y="54646"/>
                    <a:pt x="34265" y="54646"/>
                  </a:cubicBezTo>
                  <a:cubicBezTo>
                    <a:pt x="33271" y="54646"/>
                    <a:pt x="32351" y="54323"/>
                    <a:pt x="31795" y="53352"/>
                  </a:cubicBezTo>
                  <a:cubicBezTo>
                    <a:pt x="30632" y="51367"/>
                    <a:pt x="32571" y="49599"/>
                    <a:pt x="34122" y="48591"/>
                  </a:cubicBezTo>
                  <a:lnTo>
                    <a:pt x="34153" y="48544"/>
                  </a:lnTo>
                  <a:close/>
                  <a:moveTo>
                    <a:pt x="44281" y="49506"/>
                  </a:moveTo>
                  <a:cubicBezTo>
                    <a:pt x="44808" y="49940"/>
                    <a:pt x="45382" y="50374"/>
                    <a:pt x="45940" y="50793"/>
                  </a:cubicBezTo>
                  <a:cubicBezTo>
                    <a:pt x="46142" y="50933"/>
                    <a:pt x="48019" y="52189"/>
                    <a:pt x="48003" y="52298"/>
                  </a:cubicBezTo>
                  <a:cubicBezTo>
                    <a:pt x="47956" y="52391"/>
                    <a:pt x="47972" y="52484"/>
                    <a:pt x="48034" y="52546"/>
                  </a:cubicBezTo>
                  <a:cubicBezTo>
                    <a:pt x="47972" y="52608"/>
                    <a:pt x="47925" y="52685"/>
                    <a:pt x="47863" y="52732"/>
                  </a:cubicBezTo>
                  <a:cubicBezTo>
                    <a:pt x="46312" y="54329"/>
                    <a:pt x="44219" y="55182"/>
                    <a:pt x="42063" y="55338"/>
                  </a:cubicBezTo>
                  <a:cubicBezTo>
                    <a:pt x="42109" y="55291"/>
                    <a:pt x="42140" y="55244"/>
                    <a:pt x="42140" y="55167"/>
                  </a:cubicBezTo>
                  <a:cubicBezTo>
                    <a:pt x="42342" y="53616"/>
                    <a:pt x="42358" y="51987"/>
                    <a:pt x="42342" y="50437"/>
                  </a:cubicBezTo>
                  <a:cubicBezTo>
                    <a:pt x="43071" y="50390"/>
                    <a:pt x="43784" y="50049"/>
                    <a:pt x="44281" y="49506"/>
                  </a:cubicBezTo>
                  <a:close/>
                  <a:moveTo>
                    <a:pt x="39938" y="49227"/>
                  </a:moveTo>
                  <a:cubicBezTo>
                    <a:pt x="40140" y="49614"/>
                    <a:pt x="40496" y="49940"/>
                    <a:pt x="41024" y="50204"/>
                  </a:cubicBezTo>
                  <a:cubicBezTo>
                    <a:pt x="41287" y="50328"/>
                    <a:pt x="41582" y="50390"/>
                    <a:pt x="41892" y="50421"/>
                  </a:cubicBezTo>
                  <a:cubicBezTo>
                    <a:pt x="41691" y="51972"/>
                    <a:pt x="41520" y="53600"/>
                    <a:pt x="41536" y="55151"/>
                  </a:cubicBezTo>
                  <a:cubicBezTo>
                    <a:pt x="41536" y="55229"/>
                    <a:pt x="41582" y="55291"/>
                    <a:pt x="41613" y="55353"/>
                  </a:cubicBezTo>
                  <a:cubicBezTo>
                    <a:pt x="41565" y="55354"/>
                    <a:pt x="41516" y="55354"/>
                    <a:pt x="41468" y="55354"/>
                  </a:cubicBezTo>
                  <a:cubicBezTo>
                    <a:pt x="40552" y="55354"/>
                    <a:pt x="39611" y="55216"/>
                    <a:pt x="38713" y="54965"/>
                  </a:cubicBezTo>
                  <a:cubicBezTo>
                    <a:pt x="38671" y="54860"/>
                    <a:pt x="38550" y="54798"/>
                    <a:pt x="38433" y="54798"/>
                  </a:cubicBezTo>
                  <a:cubicBezTo>
                    <a:pt x="38378" y="54798"/>
                    <a:pt x="38323" y="54811"/>
                    <a:pt x="38278" y="54841"/>
                  </a:cubicBezTo>
                  <a:lnTo>
                    <a:pt x="38232" y="54841"/>
                  </a:lnTo>
                  <a:cubicBezTo>
                    <a:pt x="38263" y="54779"/>
                    <a:pt x="38263" y="54717"/>
                    <a:pt x="38201" y="54671"/>
                  </a:cubicBezTo>
                  <a:cubicBezTo>
                    <a:pt x="37162" y="53849"/>
                    <a:pt x="36309" y="52840"/>
                    <a:pt x="35704" y="51708"/>
                  </a:cubicBezTo>
                  <a:cubicBezTo>
                    <a:pt x="35750" y="51708"/>
                    <a:pt x="35781" y="51708"/>
                    <a:pt x="35828" y="51693"/>
                  </a:cubicBezTo>
                  <a:cubicBezTo>
                    <a:pt x="37224" y="50948"/>
                    <a:pt x="38620" y="50095"/>
                    <a:pt x="39938" y="49227"/>
                  </a:cubicBezTo>
                  <a:close/>
                  <a:moveTo>
                    <a:pt x="50531" y="47676"/>
                  </a:moveTo>
                  <a:cubicBezTo>
                    <a:pt x="52113" y="49289"/>
                    <a:pt x="54067" y="51538"/>
                    <a:pt x="52842" y="53880"/>
                  </a:cubicBezTo>
                  <a:cubicBezTo>
                    <a:pt x="52147" y="55238"/>
                    <a:pt x="51017" y="55692"/>
                    <a:pt x="49784" y="55692"/>
                  </a:cubicBezTo>
                  <a:cubicBezTo>
                    <a:pt x="48567" y="55692"/>
                    <a:pt x="47251" y="55249"/>
                    <a:pt x="46157" y="54795"/>
                  </a:cubicBezTo>
                  <a:cubicBezTo>
                    <a:pt x="46452" y="54640"/>
                    <a:pt x="46731" y="54469"/>
                    <a:pt x="47010" y="54267"/>
                  </a:cubicBezTo>
                  <a:cubicBezTo>
                    <a:pt x="47547" y="54552"/>
                    <a:pt x="48153" y="54698"/>
                    <a:pt x="48755" y="54698"/>
                  </a:cubicBezTo>
                  <a:cubicBezTo>
                    <a:pt x="49824" y="54698"/>
                    <a:pt x="50877" y="54237"/>
                    <a:pt x="51493" y="53275"/>
                  </a:cubicBezTo>
                  <a:cubicBezTo>
                    <a:pt x="52392" y="51848"/>
                    <a:pt x="51958" y="49816"/>
                    <a:pt x="50531" y="48901"/>
                  </a:cubicBezTo>
                  <a:cubicBezTo>
                    <a:pt x="50516" y="48901"/>
                    <a:pt x="50516" y="48901"/>
                    <a:pt x="50500" y="48870"/>
                  </a:cubicBezTo>
                  <a:cubicBezTo>
                    <a:pt x="50562" y="48467"/>
                    <a:pt x="50562" y="48079"/>
                    <a:pt x="50531" y="47676"/>
                  </a:cubicBezTo>
                  <a:close/>
                  <a:moveTo>
                    <a:pt x="59682" y="37812"/>
                  </a:moveTo>
                  <a:cubicBezTo>
                    <a:pt x="62380" y="42294"/>
                    <a:pt x="63482" y="47722"/>
                    <a:pt x="62287" y="53073"/>
                  </a:cubicBezTo>
                  <a:cubicBezTo>
                    <a:pt x="61931" y="54624"/>
                    <a:pt x="61419" y="56020"/>
                    <a:pt x="60736" y="57307"/>
                  </a:cubicBezTo>
                  <a:cubicBezTo>
                    <a:pt x="60690" y="57338"/>
                    <a:pt x="60659" y="57338"/>
                    <a:pt x="60643" y="57354"/>
                  </a:cubicBezTo>
                  <a:cubicBezTo>
                    <a:pt x="58363" y="52965"/>
                    <a:pt x="55106" y="49459"/>
                    <a:pt x="50888" y="46885"/>
                  </a:cubicBezTo>
                  <a:lnTo>
                    <a:pt x="50888" y="46885"/>
                  </a:lnTo>
                  <a:cubicBezTo>
                    <a:pt x="52764" y="47055"/>
                    <a:pt x="54672" y="47148"/>
                    <a:pt x="56564" y="47211"/>
                  </a:cubicBezTo>
                  <a:cubicBezTo>
                    <a:pt x="56440" y="47986"/>
                    <a:pt x="57030" y="48730"/>
                    <a:pt x="57805" y="48777"/>
                  </a:cubicBezTo>
                  <a:cubicBezTo>
                    <a:pt x="57846" y="48780"/>
                    <a:pt x="57887" y="48782"/>
                    <a:pt x="57928" y="48782"/>
                  </a:cubicBezTo>
                  <a:cubicBezTo>
                    <a:pt x="58616" y="48782"/>
                    <a:pt x="59282" y="48300"/>
                    <a:pt x="59341" y="47583"/>
                  </a:cubicBezTo>
                  <a:cubicBezTo>
                    <a:pt x="59387" y="46838"/>
                    <a:pt x="58875" y="46094"/>
                    <a:pt x="58115" y="46016"/>
                  </a:cubicBezTo>
                  <a:cubicBezTo>
                    <a:pt x="58094" y="46012"/>
                    <a:pt x="58075" y="46009"/>
                    <a:pt x="58057" y="46009"/>
                  </a:cubicBezTo>
                  <a:cubicBezTo>
                    <a:pt x="57954" y="46009"/>
                    <a:pt x="57896" y="46081"/>
                    <a:pt x="57883" y="46187"/>
                  </a:cubicBezTo>
                  <a:cubicBezTo>
                    <a:pt x="57825" y="46179"/>
                    <a:pt x="57769" y="46175"/>
                    <a:pt x="57713" y="46175"/>
                  </a:cubicBezTo>
                  <a:cubicBezTo>
                    <a:pt x="57329" y="46175"/>
                    <a:pt x="56983" y="46358"/>
                    <a:pt x="56766" y="46683"/>
                  </a:cubicBezTo>
                  <a:cubicBezTo>
                    <a:pt x="56735" y="46683"/>
                    <a:pt x="56719" y="46668"/>
                    <a:pt x="56704" y="46668"/>
                  </a:cubicBezTo>
                  <a:cubicBezTo>
                    <a:pt x="55013" y="46575"/>
                    <a:pt x="53307" y="46497"/>
                    <a:pt x="51601" y="46466"/>
                  </a:cubicBezTo>
                  <a:cubicBezTo>
                    <a:pt x="55293" y="44651"/>
                    <a:pt x="58084" y="41627"/>
                    <a:pt x="59682" y="37812"/>
                  </a:cubicBezTo>
                  <a:close/>
                  <a:moveTo>
                    <a:pt x="24366" y="38355"/>
                  </a:moveTo>
                  <a:cubicBezTo>
                    <a:pt x="25623" y="42620"/>
                    <a:pt x="28771" y="46063"/>
                    <a:pt x="32959" y="47459"/>
                  </a:cubicBezTo>
                  <a:cubicBezTo>
                    <a:pt x="30880" y="47521"/>
                    <a:pt x="28818" y="47629"/>
                    <a:pt x="26770" y="47908"/>
                  </a:cubicBezTo>
                  <a:cubicBezTo>
                    <a:pt x="26631" y="47350"/>
                    <a:pt x="26181" y="46838"/>
                    <a:pt x="25638" y="46668"/>
                  </a:cubicBezTo>
                  <a:cubicBezTo>
                    <a:pt x="25615" y="46663"/>
                    <a:pt x="25595" y="46661"/>
                    <a:pt x="25577" y="46661"/>
                  </a:cubicBezTo>
                  <a:cubicBezTo>
                    <a:pt x="25533" y="46661"/>
                    <a:pt x="25500" y="46672"/>
                    <a:pt x="25468" y="46683"/>
                  </a:cubicBezTo>
                  <a:cubicBezTo>
                    <a:pt x="25399" y="46665"/>
                    <a:pt x="25328" y="46656"/>
                    <a:pt x="25257" y="46656"/>
                  </a:cubicBezTo>
                  <a:cubicBezTo>
                    <a:pt x="24737" y="46656"/>
                    <a:pt x="24193" y="47126"/>
                    <a:pt x="24056" y="47645"/>
                  </a:cubicBezTo>
                  <a:cubicBezTo>
                    <a:pt x="23839" y="48451"/>
                    <a:pt x="24382" y="49320"/>
                    <a:pt x="25157" y="49583"/>
                  </a:cubicBezTo>
                  <a:cubicBezTo>
                    <a:pt x="25286" y="49625"/>
                    <a:pt x="25415" y="49644"/>
                    <a:pt x="25540" y="49644"/>
                  </a:cubicBezTo>
                  <a:cubicBezTo>
                    <a:pt x="26168" y="49644"/>
                    <a:pt x="26711" y="49157"/>
                    <a:pt x="26801" y="48498"/>
                  </a:cubicBezTo>
                  <a:cubicBezTo>
                    <a:pt x="26832" y="48389"/>
                    <a:pt x="26832" y="48296"/>
                    <a:pt x="26832" y="48203"/>
                  </a:cubicBezTo>
                  <a:cubicBezTo>
                    <a:pt x="28973" y="48079"/>
                    <a:pt x="31144" y="47924"/>
                    <a:pt x="33300" y="47877"/>
                  </a:cubicBezTo>
                  <a:lnTo>
                    <a:pt x="33300" y="47877"/>
                  </a:lnTo>
                  <a:cubicBezTo>
                    <a:pt x="28787" y="49211"/>
                    <a:pt x="26336" y="53849"/>
                    <a:pt x="24692" y="58036"/>
                  </a:cubicBezTo>
                  <a:cubicBezTo>
                    <a:pt x="24227" y="57183"/>
                    <a:pt x="23808" y="56268"/>
                    <a:pt x="23436" y="55291"/>
                  </a:cubicBezTo>
                  <a:cubicBezTo>
                    <a:pt x="21668" y="50700"/>
                    <a:pt x="21606" y="45489"/>
                    <a:pt x="23265" y="40852"/>
                  </a:cubicBezTo>
                  <a:cubicBezTo>
                    <a:pt x="23575" y="39983"/>
                    <a:pt x="23932" y="39146"/>
                    <a:pt x="24366" y="38355"/>
                  </a:cubicBezTo>
                  <a:close/>
                  <a:moveTo>
                    <a:pt x="33781" y="48343"/>
                  </a:moveTo>
                  <a:cubicBezTo>
                    <a:pt x="31920" y="49289"/>
                    <a:pt x="30012" y="51305"/>
                    <a:pt x="31113" y="53538"/>
                  </a:cubicBezTo>
                  <a:cubicBezTo>
                    <a:pt x="31752" y="54834"/>
                    <a:pt x="32952" y="55252"/>
                    <a:pt x="34236" y="55252"/>
                  </a:cubicBezTo>
                  <a:cubicBezTo>
                    <a:pt x="35042" y="55252"/>
                    <a:pt x="35881" y="55088"/>
                    <a:pt x="36634" y="54872"/>
                  </a:cubicBezTo>
                  <a:lnTo>
                    <a:pt x="36634" y="54872"/>
                  </a:lnTo>
                  <a:cubicBezTo>
                    <a:pt x="34990" y="55942"/>
                    <a:pt x="33222" y="56795"/>
                    <a:pt x="31330" y="57338"/>
                  </a:cubicBezTo>
                  <a:cubicBezTo>
                    <a:pt x="30598" y="57554"/>
                    <a:pt x="28387" y="58180"/>
                    <a:pt x="26916" y="58180"/>
                  </a:cubicBezTo>
                  <a:cubicBezTo>
                    <a:pt x="26267" y="58180"/>
                    <a:pt x="25762" y="58058"/>
                    <a:pt x="25592" y="57726"/>
                  </a:cubicBezTo>
                  <a:cubicBezTo>
                    <a:pt x="25406" y="57385"/>
                    <a:pt x="26646" y="55322"/>
                    <a:pt x="26941" y="54779"/>
                  </a:cubicBezTo>
                  <a:cubicBezTo>
                    <a:pt x="27561" y="53616"/>
                    <a:pt x="28275" y="52468"/>
                    <a:pt x="29174" y="51476"/>
                  </a:cubicBezTo>
                  <a:cubicBezTo>
                    <a:pt x="30477" y="50018"/>
                    <a:pt x="31997" y="49010"/>
                    <a:pt x="33781" y="48343"/>
                  </a:cubicBezTo>
                  <a:close/>
                  <a:moveTo>
                    <a:pt x="52191" y="48529"/>
                  </a:moveTo>
                  <a:cubicBezTo>
                    <a:pt x="53586" y="49521"/>
                    <a:pt x="54905" y="50607"/>
                    <a:pt x="56083" y="51863"/>
                  </a:cubicBezTo>
                  <a:cubicBezTo>
                    <a:pt x="56843" y="52654"/>
                    <a:pt x="60504" y="56408"/>
                    <a:pt x="59604" y="57695"/>
                  </a:cubicBezTo>
                  <a:cubicBezTo>
                    <a:pt x="59227" y="58242"/>
                    <a:pt x="58077" y="58419"/>
                    <a:pt x="56769" y="58419"/>
                  </a:cubicBezTo>
                  <a:cubicBezTo>
                    <a:pt x="54850" y="58419"/>
                    <a:pt x="52591" y="58038"/>
                    <a:pt x="51927" y="57881"/>
                  </a:cubicBezTo>
                  <a:cubicBezTo>
                    <a:pt x="49942" y="57416"/>
                    <a:pt x="48189" y="56501"/>
                    <a:pt x="46468" y="55446"/>
                  </a:cubicBezTo>
                  <a:lnTo>
                    <a:pt x="46468" y="55446"/>
                  </a:lnTo>
                  <a:cubicBezTo>
                    <a:pt x="47572" y="55940"/>
                    <a:pt x="48800" y="56326"/>
                    <a:pt x="49954" y="56326"/>
                  </a:cubicBezTo>
                  <a:cubicBezTo>
                    <a:pt x="51262" y="56326"/>
                    <a:pt x="52475" y="55831"/>
                    <a:pt x="53307" y="54438"/>
                  </a:cubicBezTo>
                  <a:cubicBezTo>
                    <a:pt x="54595" y="52313"/>
                    <a:pt x="53586" y="50235"/>
                    <a:pt x="52191" y="48529"/>
                  </a:cubicBezTo>
                  <a:close/>
                  <a:moveTo>
                    <a:pt x="43691" y="55741"/>
                  </a:moveTo>
                  <a:cubicBezTo>
                    <a:pt x="43767" y="57007"/>
                    <a:pt x="43696" y="59080"/>
                    <a:pt x="42052" y="59080"/>
                  </a:cubicBezTo>
                  <a:cubicBezTo>
                    <a:pt x="42005" y="59080"/>
                    <a:pt x="41957" y="59079"/>
                    <a:pt x="41908" y="59075"/>
                  </a:cubicBezTo>
                  <a:cubicBezTo>
                    <a:pt x="40264" y="58951"/>
                    <a:pt x="39550" y="57261"/>
                    <a:pt x="39954" y="55834"/>
                  </a:cubicBezTo>
                  <a:lnTo>
                    <a:pt x="39954" y="55834"/>
                  </a:lnTo>
                  <a:cubicBezTo>
                    <a:pt x="40503" y="55929"/>
                    <a:pt x="41053" y="55976"/>
                    <a:pt x="41600" y="55976"/>
                  </a:cubicBezTo>
                  <a:cubicBezTo>
                    <a:pt x="42303" y="55976"/>
                    <a:pt x="43002" y="55898"/>
                    <a:pt x="43691" y="55741"/>
                  </a:cubicBezTo>
                  <a:close/>
                  <a:moveTo>
                    <a:pt x="44932" y="55369"/>
                  </a:moveTo>
                  <a:cubicBezTo>
                    <a:pt x="44979" y="55446"/>
                    <a:pt x="44994" y="55524"/>
                    <a:pt x="45010" y="55632"/>
                  </a:cubicBezTo>
                  <a:cubicBezTo>
                    <a:pt x="44917" y="57431"/>
                    <a:pt x="44513" y="60363"/>
                    <a:pt x="42373" y="60487"/>
                  </a:cubicBezTo>
                  <a:cubicBezTo>
                    <a:pt x="42307" y="60491"/>
                    <a:pt x="42242" y="60493"/>
                    <a:pt x="42178" y="60493"/>
                  </a:cubicBezTo>
                  <a:cubicBezTo>
                    <a:pt x="39765" y="60493"/>
                    <a:pt x="38570" y="57703"/>
                    <a:pt x="39038" y="55663"/>
                  </a:cubicBezTo>
                  <a:lnTo>
                    <a:pt x="39038" y="55663"/>
                  </a:lnTo>
                  <a:cubicBezTo>
                    <a:pt x="39240" y="55725"/>
                    <a:pt x="39411" y="55741"/>
                    <a:pt x="39597" y="55787"/>
                  </a:cubicBezTo>
                  <a:cubicBezTo>
                    <a:pt x="38961" y="57385"/>
                    <a:pt x="39891" y="59215"/>
                    <a:pt x="41644" y="59525"/>
                  </a:cubicBezTo>
                  <a:cubicBezTo>
                    <a:pt x="41800" y="59552"/>
                    <a:pt x="41947" y="59564"/>
                    <a:pt x="42086" y="59564"/>
                  </a:cubicBezTo>
                  <a:cubicBezTo>
                    <a:pt x="43975" y="59564"/>
                    <a:pt x="44301" y="57221"/>
                    <a:pt x="44157" y="55632"/>
                  </a:cubicBezTo>
                  <a:cubicBezTo>
                    <a:pt x="44436" y="55555"/>
                    <a:pt x="44684" y="55477"/>
                    <a:pt x="44932" y="55369"/>
                  </a:cubicBezTo>
                  <a:close/>
                  <a:moveTo>
                    <a:pt x="49833" y="60611"/>
                  </a:moveTo>
                  <a:cubicBezTo>
                    <a:pt x="50190" y="60673"/>
                    <a:pt x="50516" y="60797"/>
                    <a:pt x="50609" y="61216"/>
                  </a:cubicBezTo>
                  <a:cubicBezTo>
                    <a:pt x="50686" y="61572"/>
                    <a:pt x="50407" y="61883"/>
                    <a:pt x="50066" y="61991"/>
                  </a:cubicBezTo>
                  <a:cubicBezTo>
                    <a:pt x="50001" y="62006"/>
                    <a:pt x="49936" y="62013"/>
                    <a:pt x="49874" y="62013"/>
                  </a:cubicBezTo>
                  <a:cubicBezTo>
                    <a:pt x="49550" y="62013"/>
                    <a:pt x="49275" y="61815"/>
                    <a:pt x="49197" y="61464"/>
                  </a:cubicBezTo>
                  <a:cubicBezTo>
                    <a:pt x="49120" y="61169"/>
                    <a:pt x="49213" y="60952"/>
                    <a:pt x="49399" y="60828"/>
                  </a:cubicBezTo>
                  <a:cubicBezTo>
                    <a:pt x="49442" y="60850"/>
                    <a:pt x="49488" y="60860"/>
                    <a:pt x="49534" y="60860"/>
                  </a:cubicBezTo>
                  <a:cubicBezTo>
                    <a:pt x="49682" y="60860"/>
                    <a:pt x="49821" y="60753"/>
                    <a:pt x="49833" y="60611"/>
                  </a:cubicBezTo>
                  <a:close/>
                  <a:moveTo>
                    <a:pt x="34463" y="60704"/>
                  </a:moveTo>
                  <a:cubicBezTo>
                    <a:pt x="34510" y="60766"/>
                    <a:pt x="34541" y="60828"/>
                    <a:pt x="34618" y="60843"/>
                  </a:cubicBezTo>
                  <a:cubicBezTo>
                    <a:pt x="34975" y="60905"/>
                    <a:pt x="35254" y="61169"/>
                    <a:pt x="35177" y="61557"/>
                  </a:cubicBezTo>
                  <a:cubicBezTo>
                    <a:pt x="35099" y="61960"/>
                    <a:pt x="34665" y="62177"/>
                    <a:pt x="34293" y="62239"/>
                  </a:cubicBezTo>
                  <a:cubicBezTo>
                    <a:pt x="34247" y="62246"/>
                    <a:pt x="34205" y="62249"/>
                    <a:pt x="34165" y="62249"/>
                  </a:cubicBezTo>
                  <a:cubicBezTo>
                    <a:pt x="33335" y="62249"/>
                    <a:pt x="33708" y="60911"/>
                    <a:pt x="34463" y="60704"/>
                  </a:cubicBezTo>
                  <a:close/>
                  <a:moveTo>
                    <a:pt x="69484" y="46916"/>
                  </a:moveTo>
                  <a:cubicBezTo>
                    <a:pt x="69484" y="47040"/>
                    <a:pt x="69530" y="47133"/>
                    <a:pt x="69670" y="47211"/>
                  </a:cubicBezTo>
                  <a:cubicBezTo>
                    <a:pt x="75005" y="50297"/>
                    <a:pt x="76897" y="54097"/>
                    <a:pt x="77285" y="60161"/>
                  </a:cubicBezTo>
                  <a:cubicBezTo>
                    <a:pt x="77409" y="61914"/>
                    <a:pt x="77533" y="63744"/>
                    <a:pt x="78061" y="65434"/>
                  </a:cubicBezTo>
                  <a:cubicBezTo>
                    <a:pt x="76711" y="63325"/>
                    <a:pt x="75393" y="61293"/>
                    <a:pt x="73004" y="59851"/>
                  </a:cubicBezTo>
                  <a:cubicBezTo>
                    <a:pt x="69770" y="57910"/>
                    <a:pt x="65976" y="57249"/>
                    <a:pt x="62240" y="57249"/>
                  </a:cubicBezTo>
                  <a:cubicBezTo>
                    <a:pt x="61945" y="57249"/>
                    <a:pt x="61651" y="57253"/>
                    <a:pt x="61357" y="57261"/>
                  </a:cubicBezTo>
                  <a:cubicBezTo>
                    <a:pt x="62923" y="54081"/>
                    <a:pt x="63528" y="50468"/>
                    <a:pt x="63249" y="46916"/>
                  </a:cubicBezTo>
                  <a:lnTo>
                    <a:pt x="63249" y="46916"/>
                  </a:lnTo>
                  <a:lnTo>
                    <a:pt x="63280" y="46947"/>
                  </a:lnTo>
                  <a:cubicBezTo>
                    <a:pt x="64049" y="47041"/>
                    <a:pt x="64832" y="47075"/>
                    <a:pt x="65618" y="47075"/>
                  </a:cubicBezTo>
                  <a:cubicBezTo>
                    <a:pt x="66909" y="47075"/>
                    <a:pt x="68212" y="46983"/>
                    <a:pt x="69484" y="46916"/>
                  </a:cubicBezTo>
                  <a:close/>
                  <a:moveTo>
                    <a:pt x="45475" y="57431"/>
                  </a:moveTo>
                  <a:lnTo>
                    <a:pt x="45475" y="57431"/>
                  </a:lnTo>
                  <a:cubicBezTo>
                    <a:pt x="45708" y="59044"/>
                    <a:pt x="45568" y="60626"/>
                    <a:pt x="45025" y="62255"/>
                  </a:cubicBezTo>
                  <a:cubicBezTo>
                    <a:pt x="44782" y="63000"/>
                    <a:pt x="43285" y="67207"/>
                    <a:pt x="41969" y="67207"/>
                  </a:cubicBezTo>
                  <a:cubicBezTo>
                    <a:pt x="41943" y="67207"/>
                    <a:pt x="41918" y="67206"/>
                    <a:pt x="41892" y="67202"/>
                  </a:cubicBezTo>
                  <a:cubicBezTo>
                    <a:pt x="41334" y="67125"/>
                    <a:pt x="40326" y="65248"/>
                    <a:pt x="40062" y="64783"/>
                  </a:cubicBezTo>
                  <a:cubicBezTo>
                    <a:pt x="39566" y="63883"/>
                    <a:pt x="39209" y="62922"/>
                    <a:pt x="38976" y="61945"/>
                  </a:cubicBezTo>
                  <a:cubicBezTo>
                    <a:pt x="38651" y="60611"/>
                    <a:pt x="38542" y="59277"/>
                    <a:pt x="38558" y="57912"/>
                  </a:cubicBezTo>
                  <a:lnTo>
                    <a:pt x="38558" y="57912"/>
                  </a:lnTo>
                  <a:cubicBezTo>
                    <a:pt x="38930" y="59525"/>
                    <a:pt x="40186" y="60905"/>
                    <a:pt x="42001" y="61092"/>
                  </a:cubicBezTo>
                  <a:cubicBezTo>
                    <a:pt x="42117" y="61104"/>
                    <a:pt x="42230" y="61110"/>
                    <a:pt x="42339" y="61110"/>
                  </a:cubicBezTo>
                  <a:cubicBezTo>
                    <a:pt x="44231" y="61110"/>
                    <a:pt x="45123" y="59264"/>
                    <a:pt x="45475" y="57431"/>
                  </a:cubicBezTo>
                  <a:close/>
                  <a:moveTo>
                    <a:pt x="45708" y="55586"/>
                  </a:moveTo>
                  <a:lnTo>
                    <a:pt x="45708" y="55586"/>
                  </a:lnTo>
                  <a:cubicBezTo>
                    <a:pt x="46731" y="57261"/>
                    <a:pt x="47925" y="58827"/>
                    <a:pt x="49089" y="60409"/>
                  </a:cubicBezTo>
                  <a:cubicBezTo>
                    <a:pt x="48794" y="60642"/>
                    <a:pt x="48623" y="61030"/>
                    <a:pt x="48639" y="61402"/>
                  </a:cubicBezTo>
                  <a:cubicBezTo>
                    <a:pt x="48695" y="62083"/>
                    <a:pt x="49262" y="62553"/>
                    <a:pt x="49904" y="62553"/>
                  </a:cubicBezTo>
                  <a:cubicBezTo>
                    <a:pt x="49978" y="62553"/>
                    <a:pt x="50053" y="62547"/>
                    <a:pt x="50128" y="62534"/>
                  </a:cubicBezTo>
                  <a:cubicBezTo>
                    <a:pt x="50795" y="62394"/>
                    <a:pt x="51338" y="61790"/>
                    <a:pt x="51182" y="61092"/>
                  </a:cubicBezTo>
                  <a:cubicBezTo>
                    <a:pt x="51068" y="60556"/>
                    <a:pt x="50513" y="60000"/>
                    <a:pt x="49940" y="60000"/>
                  </a:cubicBezTo>
                  <a:cubicBezTo>
                    <a:pt x="49816" y="60000"/>
                    <a:pt x="49691" y="60026"/>
                    <a:pt x="49569" y="60083"/>
                  </a:cubicBezTo>
                  <a:cubicBezTo>
                    <a:pt x="48592" y="58750"/>
                    <a:pt x="47646" y="57416"/>
                    <a:pt x="46623" y="56113"/>
                  </a:cubicBezTo>
                  <a:lnTo>
                    <a:pt x="46623" y="56113"/>
                  </a:lnTo>
                  <a:cubicBezTo>
                    <a:pt x="49110" y="57986"/>
                    <a:pt x="52225" y="58865"/>
                    <a:pt x="55344" y="58865"/>
                  </a:cubicBezTo>
                  <a:cubicBezTo>
                    <a:pt x="57028" y="58865"/>
                    <a:pt x="58714" y="58609"/>
                    <a:pt x="60302" y="58114"/>
                  </a:cubicBezTo>
                  <a:lnTo>
                    <a:pt x="60302" y="58114"/>
                  </a:lnTo>
                  <a:cubicBezTo>
                    <a:pt x="56781" y="64100"/>
                    <a:pt x="49957" y="67125"/>
                    <a:pt x="42962" y="67497"/>
                  </a:cubicBezTo>
                  <a:cubicBezTo>
                    <a:pt x="45413" y="63945"/>
                    <a:pt x="47088" y="59866"/>
                    <a:pt x="45708" y="55586"/>
                  </a:cubicBezTo>
                  <a:close/>
                  <a:moveTo>
                    <a:pt x="37612" y="54888"/>
                  </a:moveTo>
                  <a:cubicBezTo>
                    <a:pt x="37643" y="54903"/>
                    <a:pt x="37658" y="54934"/>
                    <a:pt x="37705" y="54950"/>
                  </a:cubicBezTo>
                  <a:cubicBezTo>
                    <a:pt x="37689" y="54965"/>
                    <a:pt x="37658" y="54965"/>
                    <a:pt x="37658" y="55012"/>
                  </a:cubicBezTo>
                  <a:cubicBezTo>
                    <a:pt x="36665" y="56718"/>
                    <a:pt x="35828" y="58548"/>
                    <a:pt x="35052" y="60378"/>
                  </a:cubicBezTo>
                  <a:cubicBezTo>
                    <a:pt x="34990" y="60363"/>
                    <a:pt x="34944" y="60332"/>
                    <a:pt x="34897" y="60332"/>
                  </a:cubicBezTo>
                  <a:cubicBezTo>
                    <a:pt x="34866" y="60285"/>
                    <a:pt x="34820" y="60239"/>
                    <a:pt x="34758" y="60239"/>
                  </a:cubicBezTo>
                  <a:cubicBezTo>
                    <a:pt x="34660" y="60218"/>
                    <a:pt x="34565" y="60208"/>
                    <a:pt x="34474" y="60208"/>
                  </a:cubicBezTo>
                  <a:cubicBezTo>
                    <a:pt x="32970" y="60208"/>
                    <a:pt x="32465" y="62894"/>
                    <a:pt x="34124" y="62894"/>
                  </a:cubicBezTo>
                  <a:cubicBezTo>
                    <a:pt x="34158" y="62894"/>
                    <a:pt x="34194" y="62893"/>
                    <a:pt x="34230" y="62891"/>
                  </a:cubicBezTo>
                  <a:cubicBezTo>
                    <a:pt x="34928" y="62860"/>
                    <a:pt x="35688" y="62394"/>
                    <a:pt x="35797" y="61650"/>
                  </a:cubicBezTo>
                  <a:cubicBezTo>
                    <a:pt x="35859" y="61231"/>
                    <a:pt x="35688" y="60781"/>
                    <a:pt x="35363" y="60533"/>
                  </a:cubicBezTo>
                  <a:cubicBezTo>
                    <a:pt x="36324" y="58827"/>
                    <a:pt x="37301" y="57059"/>
                    <a:pt x="38077" y="55275"/>
                  </a:cubicBezTo>
                  <a:cubicBezTo>
                    <a:pt x="38092" y="55322"/>
                    <a:pt x="38123" y="55353"/>
                    <a:pt x="38170" y="55400"/>
                  </a:cubicBezTo>
                  <a:cubicBezTo>
                    <a:pt x="37441" y="59789"/>
                    <a:pt x="38247" y="64318"/>
                    <a:pt x="41365" y="67575"/>
                  </a:cubicBezTo>
                  <a:cubicBezTo>
                    <a:pt x="39566" y="67575"/>
                    <a:pt x="37767" y="67388"/>
                    <a:pt x="35999" y="67047"/>
                  </a:cubicBezTo>
                  <a:cubicBezTo>
                    <a:pt x="31284" y="65682"/>
                    <a:pt x="27577" y="62813"/>
                    <a:pt x="25111" y="58781"/>
                  </a:cubicBezTo>
                  <a:lnTo>
                    <a:pt x="25126" y="58734"/>
                  </a:lnTo>
                  <a:cubicBezTo>
                    <a:pt x="25285" y="58737"/>
                    <a:pt x="25443" y="58739"/>
                    <a:pt x="25601" y="58739"/>
                  </a:cubicBezTo>
                  <a:cubicBezTo>
                    <a:pt x="29862" y="58739"/>
                    <a:pt x="33897" y="57529"/>
                    <a:pt x="37456" y="55136"/>
                  </a:cubicBezTo>
                  <a:cubicBezTo>
                    <a:pt x="37550" y="55089"/>
                    <a:pt x="37581" y="54981"/>
                    <a:pt x="37612" y="54888"/>
                  </a:cubicBezTo>
                  <a:close/>
                  <a:moveTo>
                    <a:pt x="14301" y="48498"/>
                  </a:moveTo>
                  <a:cubicBezTo>
                    <a:pt x="15770" y="48700"/>
                    <a:pt x="17270" y="48830"/>
                    <a:pt x="18762" y="48830"/>
                  </a:cubicBezTo>
                  <a:cubicBezTo>
                    <a:pt x="19679" y="48830"/>
                    <a:pt x="20594" y="48781"/>
                    <a:pt x="21497" y="48668"/>
                  </a:cubicBezTo>
                  <a:cubicBezTo>
                    <a:pt x="21637" y="51879"/>
                    <a:pt x="22521" y="55089"/>
                    <a:pt x="24010" y="57912"/>
                  </a:cubicBezTo>
                  <a:cubicBezTo>
                    <a:pt x="23158" y="57807"/>
                    <a:pt x="22304" y="57755"/>
                    <a:pt x="21455" y="57755"/>
                  </a:cubicBezTo>
                  <a:cubicBezTo>
                    <a:pt x="14149" y="57755"/>
                    <a:pt x="7120" y="61586"/>
                    <a:pt x="3925" y="68366"/>
                  </a:cubicBezTo>
                  <a:cubicBezTo>
                    <a:pt x="4111" y="67668"/>
                    <a:pt x="4592" y="66877"/>
                    <a:pt x="4747" y="66458"/>
                  </a:cubicBezTo>
                  <a:cubicBezTo>
                    <a:pt x="5460" y="64721"/>
                    <a:pt x="6174" y="62953"/>
                    <a:pt x="6872" y="61200"/>
                  </a:cubicBezTo>
                  <a:cubicBezTo>
                    <a:pt x="8329" y="57586"/>
                    <a:pt x="10113" y="49925"/>
                    <a:pt x="14301" y="48498"/>
                  </a:cubicBezTo>
                  <a:close/>
                  <a:moveTo>
                    <a:pt x="61140" y="57695"/>
                  </a:moveTo>
                  <a:cubicBezTo>
                    <a:pt x="65451" y="57990"/>
                    <a:pt x="69809" y="58470"/>
                    <a:pt x="73454" y="61014"/>
                  </a:cubicBezTo>
                  <a:cubicBezTo>
                    <a:pt x="76308" y="63015"/>
                    <a:pt x="77564" y="66132"/>
                    <a:pt x="79658" y="68738"/>
                  </a:cubicBezTo>
                  <a:cubicBezTo>
                    <a:pt x="76106" y="68505"/>
                    <a:pt x="72694" y="67776"/>
                    <a:pt x="69375" y="66365"/>
                  </a:cubicBezTo>
                  <a:cubicBezTo>
                    <a:pt x="65110" y="64566"/>
                    <a:pt x="62629" y="62332"/>
                    <a:pt x="61078" y="57897"/>
                  </a:cubicBezTo>
                  <a:cubicBezTo>
                    <a:pt x="61078" y="57881"/>
                    <a:pt x="61062" y="57881"/>
                    <a:pt x="61062" y="57850"/>
                  </a:cubicBezTo>
                  <a:cubicBezTo>
                    <a:pt x="61078" y="57819"/>
                    <a:pt x="61109" y="57757"/>
                    <a:pt x="61140" y="57695"/>
                  </a:cubicBezTo>
                  <a:close/>
                  <a:moveTo>
                    <a:pt x="21413" y="58359"/>
                  </a:moveTo>
                  <a:cubicBezTo>
                    <a:pt x="22336" y="58359"/>
                    <a:pt x="23279" y="58421"/>
                    <a:pt x="24242" y="58548"/>
                  </a:cubicBezTo>
                  <a:lnTo>
                    <a:pt x="24351" y="58548"/>
                  </a:lnTo>
                  <a:cubicBezTo>
                    <a:pt x="24366" y="58595"/>
                    <a:pt x="24397" y="58657"/>
                    <a:pt x="24428" y="58688"/>
                  </a:cubicBezTo>
                  <a:cubicBezTo>
                    <a:pt x="22592" y="66607"/>
                    <a:pt x="15435" y="69630"/>
                    <a:pt x="8165" y="69630"/>
                  </a:cubicBezTo>
                  <a:cubicBezTo>
                    <a:pt x="7946" y="69630"/>
                    <a:pt x="7727" y="69627"/>
                    <a:pt x="7507" y="69622"/>
                  </a:cubicBezTo>
                  <a:cubicBezTo>
                    <a:pt x="7104" y="69560"/>
                    <a:pt x="6685" y="69498"/>
                    <a:pt x="6267" y="69467"/>
                  </a:cubicBezTo>
                  <a:cubicBezTo>
                    <a:pt x="6230" y="69462"/>
                    <a:pt x="6173" y="69460"/>
                    <a:pt x="6099" y="69460"/>
                  </a:cubicBezTo>
                  <a:cubicBezTo>
                    <a:pt x="5922" y="69460"/>
                    <a:pt x="5652" y="69471"/>
                    <a:pt x="5367" y="69482"/>
                  </a:cubicBezTo>
                  <a:cubicBezTo>
                    <a:pt x="4902" y="69420"/>
                    <a:pt x="4437" y="69374"/>
                    <a:pt x="3987" y="69312"/>
                  </a:cubicBezTo>
                  <a:cubicBezTo>
                    <a:pt x="3971" y="69296"/>
                    <a:pt x="3940" y="69281"/>
                    <a:pt x="3925" y="69234"/>
                  </a:cubicBezTo>
                  <a:cubicBezTo>
                    <a:pt x="7725" y="62504"/>
                    <a:pt x="13866" y="58359"/>
                    <a:pt x="21413" y="58359"/>
                  </a:cubicBezTo>
                  <a:close/>
                  <a:moveTo>
                    <a:pt x="60767" y="58377"/>
                  </a:moveTo>
                  <a:cubicBezTo>
                    <a:pt x="61853" y="62317"/>
                    <a:pt x="63761" y="64411"/>
                    <a:pt x="67483" y="66272"/>
                  </a:cubicBezTo>
                  <a:cubicBezTo>
                    <a:pt x="71547" y="68288"/>
                    <a:pt x="75967" y="69296"/>
                    <a:pt x="80511" y="69436"/>
                  </a:cubicBezTo>
                  <a:cubicBezTo>
                    <a:pt x="80573" y="69436"/>
                    <a:pt x="80604" y="69436"/>
                    <a:pt x="80651" y="69405"/>
                  </a:cubicBezTo>
                  <a:lnTo>
                    <a:pt x="80697" y="69467"/>
                  </a:lnTo>
                  <a:cubicBezTo>
                    <a:pt x="80666" y="69668"/>
                    <a:pt x="78200" y="70025"/>
                    <a:pt x="78014" y="70087"/>
                  </a:cubicBezTo>
                  <a:cubicBezTo>
                    <a:pt x="75688" y="70599"/>
                    <a:pt x="73377" y="71111"/>
                    <a:pt x="71050" y="71623"/>
                  </a:cubicBezTo>
                  <a:cubicBezTo>
                    <a:pt x="68629" y="72139"/>
                    <a:pt x="66208" y="72603"/>
                    <a:pt x="63847" y="72603"/>
                  </a:cubicBezTo>
                  <a:cubicBezTo>
                    <a:pt x="61247" y="72603"/>
                    <a:pt x="58721" y="72041"/>
                    <a:pt x="56347" y="70366"/>
                  </a:cubicBezTo>
                  <a:cubicBezTo>
                    <a:pt x="56327" y="70337"/>
                    <a:pt x="56302" y="70326"/>
                    <a:pt x="56273" y="70326"/>
                  </a:cubicBezTo>
                  <a:cubicBezTo>
                    <a:pt x="56257" y="70326"/>
                    <a:pt x="56240" y="70330"/>
                    <a:pt x="56223" y="70335"/>
                  </a:cubicBezTo>
                  <a:cubicBezTo>
                    <a:pt x="55727" y="69606"/>
                    <a:pt x="55230" y="68893"/>
                    <a:pt x="54765" y="68133"/>
                  </a:cubicBezTo>
                  <a:cubicBezTo>
                    <a:pt x="54222" y="67280"/>
                    <a:pt x="53742" y="66365"/>
                    <a:pt x="53168" y="65527"/>
                  </a:cubicBezTo>
                  <a:cubicBezTo>
                    <a:pt x="55525" y="64287"/>
                    <a:pt x="57634" y="62612"/>
                    <a:pt x="59403" y="60394"/>
                  </a:cubicBezTo>
                  <a:cubicBezTo>
                    <a:pt x="59899" y="59758"/>
                    <a:pt x="60364" y="59075"/>
                    <a:pt x="60767" y="58377"/>
                  </a:cubicBezTo>
                  <a:close/>
                  <a:moveTo>
                    <a:pt x="24940" y="59541"/>
                  </a:moveTo>
                  <a:cubicBezTo>
                    <a:pt x="26662" y="62193"/>
                    <a:pt x="28973" y="64442"/>
                    <a:pt x="31764" y="65946"/>
                  </a:cubicBezTo>
                  <a:cubicBezTo>
                    <a:pt x="31129" y="66349"/>
                    <a:pt x="30896" y="67311"/>
                    <a:pt x="30586" y="67962"/>
                  </a:cubicBezTo>
                  <a:cubicBezTo>
                    <a:pt x="30198" y="68784"/>
                    <a:pt x="29810" y="69606"/>
                    <a:pt x="29438" y="70459"/>
                  </a:cubicBezTo>
                  <a:cubicBezTo>
                    <a:pt x="29267" y="70614"/>
                    <a:pt x="29097" y="70785"/>
                    <a:pt x="28973" y="71002"/>
                  </a:cubicBezTo>
                  <a:cubicBezTo>
                    <a:pt x="28953" y="70989"/>
                    <a:pt x="28929" y="70982"/>
                    <a:pt x="28901" y="70982"/>
                  </a:cubicBezTo>
                  <a:cubicBezTo>
                    <a:pt x="28862" y="70982"/>
                    <a:pt x="28817" y="70997"/>
                    <a:pt x="28771" y="71033"/>
                  </a:cubicBezTo>
                  <a:cubicBezTo>
                    <a:pt x="26652" y="72498"/>
                    <a:pt x="24487" y="73028"/>
                    <a:pt x="22296" y="73028"/>
                  </a:cubicBezTo>
                  <a:cubicBezTo>
                    <a:pt x="18361" y="73028"/>
                    <a:pt x="14341" y="71318"/>
                    <a:pt x="10346" y="70242"/>
                  </a:cubicBezTo>
                  <a:cubicBezTo>
                    <a:pt x="16922" y="69870"/>
                    <a:pt x="23079" y="66380"/>
                    <a:pt x="24940" y="59541"/>
                  </a:cubicBezTo>
                  <a:close/>
                  <a:moveTo>
                    <a:pt x="12889" y="48451"/>
                  </a:moveTo>
                  <a:cubicBezTo>
                    <a:pt x="12920" y="48451"/>
                    <a:pt x="12967" y="48467"/>
                    <a:pt x="13029" y="48467"/>
                  </a:cubicBezTo>
                  <a:cubicBezTo>
                    <a:pt x="10749" y="49614"/>
                    <a:pt x="9694" y="52577"/>
                    <a:pt x="8702" y="54857"/>
                  </a:cubicBezTo>
                  <a:cubicBezTo>
                    <a:pt x="6561" y="59773"/>
                    <a:pt x="4607" y="64798"/>
                    <a:pt x="2606" y="69777"/>
                  </a:cubicBezTo>
                  <a:cubicBezTo>
                    <a:pt x="2531" y="69973"/>
                    <a:pt x="2734" y="70227"/>
                    <a:pt x="2945" y="70227"/>
                  </a:cubicBezTo>
                  <a:cubicBezTo>
                    <a:pt x="2951" y="70227"/>
                    <a:pt x="2957" y="70227"/>
                    <a:pt x="2963" y="70227"/>
                  </a:cubicBezTo>
                  <a:cubicBezTo>
                    <a:pt x="3411" y="70181"/>
                    <a:pt x="3862" y="70159"/>
                    <a:pt x="4315" y="70159"/>
                  </a:cubicBezTo>
                  <a:cubicBezTo>
                    <a:pt x="10187" y="70159"/>
                    <a:pt x="16449" y="73762"/>
                    <a:pt x="22297" y="73762"/>
                  </a:cubicBezTo>
                  <a:cubicBezTo>
                    <a:pt x="24181" y="73762"/>
                    <a:pt x="26022" y="73387"/>
                    <a:pt x="27794" y="72398"/>
                  </a:cubicBezTo>
                  <a:lnTo>
                    <a:pt x="27794" y="72398"/>
                  </a:lnTo>
                  <a:cubicBezTo>
                    <a:pt x="26005" y="73942"/>
                    <a:pt x="23843" y="74481"/>
                    <a:pt x="21586" y="74481"/>
                  </a:cubicBezTo>
                  <a:cubicBezTo>
                    <a:pt x="19265" y="74481"/>
                    <a:pt x="16844" y="73911"/>
                    <a:pt x="14626" y="73282"/>
                  </a:cubicBezTo>
                  <a:cubicBezTo>
                    <a:pt x="12672" y="72724"/>
                    <a:pt x="10733" y="72103"/>
                    <a:pt x="8717" y="71793"/>
                  </a:cubicBezTo>
                  <a:cubicBezTo>
                    <a:pt x="7694" y="71637"/>
                    <a:pt x="6644" y="71559"/>
                    <a:pt x="5592" y="71559"/>
                  </a:cubicBezTo>
                  <a:cubicBezTo>
                    <a:pt x="5496" y="71559"/>
                    <a:pt x="5401" y="71559"/>
                    <a:pt x="5305" y="71561"/>
                  </a:cubicBezTo>
                  <a:cubicBezTo>
                    <a:pt x="4731" y="71561"/>
                    <a:pt x="3653" y="71872"/>
                    <a:pt x="2883" y="71872"/>
                  </a:cubicBezTo>
                  <a:cubicBezTo>
                    <a:pt x="2697" y="71872"/>
                    <a:pt x="2528" y="71854"/>
                    <a:pt x="2389" y="71809"/>
                  </a:cubicBezTo>
                  <a:cubicBezTo>
                    <a:pt x="1257" y="71421"/>
                    <a:pt x="1614" y="72088"/>
                    <a:pt x="2048" y="70397"/>
                  </a:cubicBezTo>
                  <a:cubicBezTo>
                    <a:pt x="2281" y="69467"/>
                    <a:pt x="2824" y="68521"/>
                    <a:pt x="3165" y="67621"/>
                  </a:cubicBezTo>
                  <a:cubicBezTo>
                    <a:pt x="4018" y="65419"/>
                    <a:pt x="4778" y="63185"/>
                    <a:pt x="5445" y="60921"/>
                  </a:cubicBezTo>
                  <a:cubicBezTo>
                    <a:pt x="6825" y="56191"/>
                    <a:pt x="7694" y="50359"/>
                    <a:pt x="12889" y="48451"/>
                  </a:cubicBezTo>
                  <a:close/>
                  <a:moveTo>
                    <a:pt x="71686" y="47505"/>
                  </a:moveTo>
                  <a:cubicBezTo>
                    <a:pt x="77052" y="48855"/>
                    <a:pt x="78727" y="54128"/>
                    <a:pt x="79131" y="59246"/>
                  </a:cubicBezTo>
                  <a:cubicBezTo>
                    <a:pt x="79394" y="62736"/>
                    <a:pt x="79565" y="66458"/>
                    <a:pt x="82279" y="69048"/>
                  </a:cubicBezTo>
                  <a:cubicBezTo>
                    <a:pt x="82744" y="69482"/>
                    <a:pt x="83706" y="69855"/>
                    <a:pt x="84001" y="70335"/>
                  </a:cubicBezTo>
                  <a:cubicBezTo>
                    <a:pt x="84497" y="71250"/>
                    <a:pt x="83396" y="70987"/>
                    <a:pt x="82279" y="71235"/>
                  </a:cubicBezTo>
                  <a:lnTo>
                    <a:pt x="74773" y="72879"/>
                  </a:lnTo>
                  <a:cubicBezTo>
                    <a:pt x="71864" y="73522"/>
                    <a:pt x="67812" y="74832"/>
                    <a:pt x="64222" y="74832"/>
                  </a:cubicBezTo>
                  <a:cubicBezTo>
                    <a:pt x="61495" y="74832"/>
                    <a:pt x="59034" y="74077"/>
                    <a:pt x="57541" y="71700"/>
                  </a:cubicBezTo>
                  <a:lnTo>
                    <a:pt x="57541" y="71700"/>
                  </a:lnTo>
                  <a:cubicBezTo>
                    <a:pt x="59484" y="72875"/>
                    <a:pt x="61675" y="73319"/>
                    <a:pt x="63945" y="73319"/>
                  </a:cubicBezTo>
                  <a:cubicBezTo>
                    <a:pt x="64882" y="73319"/>
                    <a:pt x="65833" y="73243"/>
                    <a:pt x="66785" y="73112"/>
                  </a:cubicBezTo>
                  <a:cubicBezTo>
                    <a:pt x="71779" y="72429"/>
                    <a:pt x="76773" y="71033"/>
                    <a:pt x="81690" y="69948"/>
                  </a:cubicBezTo>
                  <a:cubicBezTo>
                    <a:pt x="82000" y="69901"/>
                    <a:pt x="82000" y="69482"/>
                    <a:pt x="81767" y="69327"/>
                  </a:cubicBezTo>
                  <a:cubicBezTo>
                    <a:pt x="76789" y="66039"/>
                    <a:pt x="78759" y="59665"/>
                    <a:pt x="77409" y="54748"/>
                  </a:cubicBezTo>
                  <a:cubicBezTo>
                    <a:pt x="76510" y="51600"/>
                    <a:pt x="74323" y="49289"/>
                    <a:pt x="71686" y="47505"/>
                  </a:cubicBezTo>
                  <a:close/>
                  <a:moveTo>
                    <a:pt x="52811" y="65729"/>
                  </a:moveTo>
                  <a:cubicBezTo>
                    <a:pt x="53524" y="67606"/>
                    <a:pt x="54719" y="69560"/>
                    <a:pt x="56006" y="71095"/>
                  </a:cubicBezTo>
                  <a:cubicBezTo>
                    <a:pt x="55711" y="76213"/>
                    <a:pt x="54052" y="79548"/>
                    <a:pt x="50267" y="82867"/>
                  </a:cubicBezTo>
                  <a:cubicBezTo>
                    <a:pt x="48654" y="84278"/>
                    <a:pt x="46933" y="85581"/>
                    <a:pt x="45397" y="87070"/>
                  </a:cubicBezTo>
                  <a:cubicBezTo>
                    <a:pt x="48344" y="80928"/>
                    <a:pt x="46793" y="74027"/>
                    <a:pt x="42807" y="68164"/>
                  </a:cubicBezTo>
                  <a:cubicBezTo>
                    <a:pt x="46297" y="68055"/>
                    <a:pt x="49740" y="67280"/>
                    <a:pt x="52811" y="65729"/>
                  </a:cubicBezTo>
                  <a:close/>
                  <a:moveTo>
                    <a:pt x="42668" y="68846"/>
                  </a:moveTo>
                  <a:cubicBezTo>
                    <a:pt x="44405" y="72243"/>
                    <a:pt x="46250" y="75484"/>
                    <a:pt x="46374" y="79439"/>
                  </a:cubicBezTo>
                  <a:cubicBezTo>
                    <a:pt x="46483" y="83410"/>
                    <a:pt x="45056" y="87117"/>
                    <a:pt x="42683" y="90234"/>
                  </a:cubicBezTo>
                  <a:cubicBezTo>
                    <a:pt x="42621" y="90312"/>
                    <a:pt x="42575" y="90374"/>
                    <a:pt x="42513" y="90405"/>
                  </a:cubicBezTo>
                  <a:cubicBezTo>
                    <a:pt x="37007" y="83875"/>
                    <a:pt x="36790" y="75221"/>
                    <a:pt x="42668" y="68846"/>
                  </a:cubicBezTo>
                  <a:close/>
                  <a:moveTo>
                    <a:pt x="32292" y="66210"/>
                  </a:moveTo>
                  <a:cubicBezTo>
                    <a:pt x="33315" y="66722"/>
                    <a:pt x="34432" y="67140"/>
                    <a:pt x="35595" y="67419"/>
                  </a:cubicBezTo>
                  <a:cubicBezTo>
                    <a:pt x="35611" y="67482"/>
                    <a:pt x="35673" y="67575"/>
                    <a:pt x="35781" y="67590"/>
                  </a:cubicBezTo>
                  <a:cubicBezTo>
                    <a:pt x="37775" y="67980"/>
                    <a:pt x="39812" y="68196"/>
                    <a:pt x="41837" y="68196"/>
                  </a:cubicBezTo>
                  <a:cubicBezTo>
                    <a:pt x="41907" y="68196"/>
                    <a:pt x="41977" y="68195"/>
                    <a:pt x="42047" y="68195"/>
                  </a:cubicBezTo>
                  <a:cubicBezTo>
                    <a:pt x="42102" y="68231"/>
                    <a:pt x="42167" y="68246"/>
                    <a:pt x="42230" y="68246"/>
                  </a:cubicBezTo>
                  <a:cubicBezTo>
                    <a:pt x="42275" y="68246"/>
                    <a:pt x="42319" y="68239"/>
                    <a:pt x="42358" y="68226"/>
                  </a:cubicBezTo>
                  <a:lnTo>
                    <a:pt x="42358" y="68242"/>
                  </a:lnTo>
                  <a:cubicBezTo>
                    <a:pt x="42342" y="68273"/>
                    <a:pt x="42311" y="68273"/>
                    <a:pt x="42295" y="68288"/>
                  </a:cubicBezTo>
                  <a:cubicBezTo>
                    <a:pt x="36231" y="74399"/>
                    <a:pt x="35828" y="84340"/>
                    <a:pt x="41970" y="90529"/>
                  </a:cubicBezTo>
                  <a:cubicBezTo>
                    <a:pt x="41660" y="90343"/>
                    <a:pt x="41303" y="89831"/>
                    <a:pt x="40558" y="89055"/>
                  </a:cubicBezTo>
                  <a:cubicBezTo>
                    <a:pt x="39054" y="87535"/>
                    <a:pt x="37332" y="86264"/>
                    <a:pt x="35704" y="84883"/>
                  </a:cubicBezTo>
                  <a:cubicBezTo>
                    <a:pt x="33982" y="83410"/>
                    <a:pt x="32276" y="81812"/>
                    <a:pt x="31129" y="79827"/>
                  </a:cubicBezTo>
                  <a:cubicBezTo>
                    <a:pt x="29547" y="77051"/>
                    <a:pt x="29748" y="74337"/>
                    <a:pt x="29578" y="71297"/>
                  </a:cubicBezTo>
                  <a:cubicBezTo>
                    <a:pt x="29981" y="70552"/>
                    <a:pt x="30369" y="69777"/>
                    <a:pt x="30741" y="69017"/>
                  </a:cubicBezTo>
                  <a:cubicBezTo>
                    <a:pt x="31113" y="68288"/>
                    <a:pt x="31485" y="66799"/>
                    <a:pt x="32183" y="66365"/>
                  </a:cubicBezTo>
                  <a:cubicBezTo>
                    <a:pt x="32230" y="66334"/>
                    <a:pt x="32276" y="66272"/>
                    <a:pt x="32292" y="66210"/>
                  </a:cubicBezTo>
                  <a:close/>
                  <a:moveTo>
                    <a:pt x="29190" y="72026"/>
                  </a:moveTo>
                  <a:lnTo>
                    <a:pt x="29190" y="72026"/>
                  </a:lnTo>
                  <a:cubicBezTo>
                    <a:pt x="28756" y="75422"/>
                    <a:pt x="29345" y="78664"/>
                    <a:pt x="31423" y="81487"/>
                  </a:cubicBezTo>
                  <a:cubicBezTo>
                    <a:pt x="34386" y="85504"/>
                    <a:pt x="39023" y="87846"/>
                    <a:pt x="42032" y="91847"/>
                  </a:cubicBezTo>
                  <a:cubicBezTo>
                    <a:pt x="42099" y="91940"/>
                    <a:pt x="42222" y="92005"/>
                    <a:pt x="42343" y="92005"/>
                  </a:cubicBezTo>
                  <a:cubicBezTo>
                    <a:pt x="42443" y="92005"/>
                    <a:pt x="42542" y="91960"/>
                    <a:pt x="42606" y="91847"/>
                  </a:cubicBezTo>
                  <a:cubicBezTo>
                    <a:pt x="44777" y="87535"/>
                    <a:pt x="48934" y="85193"/>
                    <a:pt x="52237" y="81874"/>
                  </a:cubicBezTo>
                  <a:cubicBezTo>
                    <a:pt x="55137" y="79005"/>
                    <a:pt x="56223" y="75981"/>
                    <a:pt x="56564" y="72119"/>
                  </a:cubicBezTo>
                  <a:lnTo>
                    <a:pt x="56564" y="72119"/>
                  </a:lnTo>
                  <a:cubicBezTo>
                    <a:pt x="58394" y="77625"/>
                    <a:pt x="53617" y="82030"/>
                    <a:pt x="49802" y="85318"/>
                  </a:cubicBezTo>
                  <a:cubicBezTo>
                    <a:pt x="47010" y="87722"/>
                    <a:pt x="45444" y="90001"/>
                    <a:pt x="43459" y="93010"/>
                  </a:cubicBezTo>
                  <a:cubicBezTo>
                    <a:pt x="43100" y="93552"/>
                    <a:pt x="43085" y="93845"/>
                    <a:pt x="42979" y="93845"/>
                  </a:cubicBezTo>
                  <a:cubicBezTo>
                    <a:pt x="42879" y="93845"/>
                    <a:pt x="42696" y="93584"/>
                    <a:pt x="42063" y="93026"/>
                  </a:cubicBezTo>
                  <a:cubicBezTo>
                    <a:pt x="41225" y="92297"/>
                    <a:pt x="40496" y="91490"/>
                    <a:pt x="39643" y="90746"/>
                  </a:cubicBezTo>
                  <a:cubicBezTo>
                    <a:pt x="37953" y="89319"/>
                    <a:pt x="36123" y="88032"/>
                    <a:pt x="34448" y="86605"/>
                  </a:cubicBezTo>
                  <a:cubicBezTo>
                    <a:pt x="30198" y="82976"/>
                    <a:pt x="26383" y="77671"/>
                    <a:pt x="29190" y="72026"/>
                  </a:cubicBezTo>
                  <a:close/>
                  <a:moveTo>
                    <a:pt x="42007" y="0"/>
                  </a:moveTo>
                  <a:cubicBezTo>
                    <a:pt x="41890" y="0"/>
                    <a:pt x="41767" y="68"/>
                    <a:pt x="41691" y="154"/>
                  </a:cubicBezTo>
                  <a:cubicBezTo>
                    <a:pt x="39550" y="3024"/>
                    <a:pt x="37177" y="5707"/>
                    <a:pt x="34525" y="8126"/>
                  </a:cubicBezTo>
                  <a:cubicBezTo>
                    <a:pt x="32431" y="10034"/>
                    <a:pt x="30012" y="11678"/>
                    <a:pt x="28259" y="13927"/>
                  </a:cubicBezTo>
                  <a:cubicBezTo>
                    <a:pt x="26321" y="16439"/>
                    <a:pt x="25468" y="19883"/>
                    <a:pt x="27236" y="22442"/>
                  </a:cubicBezTo>
                  <a:cubicBezTo>
                    <a:pt x="25656" y="21086"/>
                    <a:pt x="23694" y="20582"/>
                    <a:pt x="21648" y="20582"/>
                  </a:cubicBezTo>
                  <a:cubicBezTo>
                    <a:pt x="20721" y="20582"/>
                    <a:pt x="19778" y="20686"/>
                    <a:pt x="18845" y="20860"/>
                  </a:cubicBezTo>
                  <a:cubicBezTo>
                    <a:pt x="12935" y="21957"/>
                    <a:pt x="7453" y="23247"/>
                    <a:pt x="1449" y="23247"/>
                  </a:cubicBezTo>
                  <a:cubicBezTo>
                    <a:pt x="1087" y="23247"/>
                    <a:pt x="723" y="23242"/>
                    <a:pt x="358" y="23233"/>
                  </a:cubicBezTo>
                  <a:cubicBezTo>
                    <a:pt x="156" y="23233"/>
                    <a:pt x="1" y="23481"/>
                    <a:pt x="109" y="23682"/>
                  </a:cubicBezTo>
                  <a:cubicBezTo>
                    <a:pt x="3366" y="28847"/>
                    <a:pt x="3754" y="34958"/>
                    <a:pt x="5693" y="40634"/>
                  </a:cubicBezTo>
                  <a:cubicBezTo>
                    <a:pt x="6794" y="43845"/>
                    <a:pt x="8624" y="47195"/>
                    <a:pt x="11819" y="48188"/>
                  </a:cubicBezTo>
                  <a:cubicBezTo>
                    <a:pt x="8996" y="49397"/>
                    <a:pt x="7399" y="52112"/>
                    <a:pt x="6391" y="55058"/>
                  </a:cubicBezTo>
                  <a:cubicBezTo>
                    <a:pt x="4437" y="60843"/>
                    <a:pt x="3041" y="66644"/>
                    <a:pt x="544" y="72258"/>
                  </a:cubicBezTo>
                  <a:cubicBezTo>
                    <a:pt x="431" y="72483"/>
                    <a:pt x="586" y="72733"/>
                    <a:pt x="811" y="72733"/>
                  </a:cubicBezTo>
                  <a:cubicBezTo>
                    <a:pt x="835" y="72733"/>
                    <a:pt x="860" y="72730"/>
                    <a:pt x="885" y="72724"/>
                  </a:cubicBezTo>
                  <a:cubicBezTo>
                    <a:pt x="2471" y="72370"/>
                    <a:pt x="4000" y="72204"/>
                    <a:pt x="5514" y="72204"/>
                  </a:cubicBezTo>
                  <a:cubicBezTo>
                    <a:pt x="7716" y="72204"/>
                    <a:pt x="9884" y="72555"/>
                    <a:pt x="12145" y="73189"/>
                  </a:cubicBezTo>
                  <a:cubicBezTo>
                    <a:pt x="14502" y="73825"/>
                    <a:pt x="16798" y="74678"/>
                    <a:pt x="19202" y="75004"/>
                  </a:cubicBezTo>
                  <a:cubicBezTo>
                    <a:pt x="19921" y="75102"/>
                    <a:pt x="20646" y="75155"/>
                    <a:pt x="21365" y="75155"/>
                  </a:cubicBezTo>
                  <a:cubicBezTo>
                    <a:pt x="23946" y="75155"/>
                    <a:pt x="26448" y="74471"/>
                    <a:pt x="28352" y="72724"/>
                  </a:cubicBezTo>
                  <a:lnTo>
                    <a:pt x="28352" y="72724"/>
                  </a:lnTo>
                  <a:cubicBezTo>
                    <a:pt x="23762" y="82262"/>
                    <a:pt x="38263" y="89102"/>
                    <a:pt x="43040" y="95151"/>
                  </a:cubicBezTo>
                  <a:cubicBezTo>
                    <a:pt x="43084" y="95212"/>
                    <a:pt x="43156" y="95239"/>
                    <a:pt x="43233" y="95239"/>
                  </a:cubicBezTo>
                  <a:cubicBezTo>
                    <a:pt x="43370" y="95239"/>
                    <a:pt x="43522" y="95151"/>
                    <a:pt x="43552" y="95011"/>
                  </a:cubicBezTo>
                  <a:cubicBezTo>
                    <a:pt x="45444" y="86450"/>
                    <a:pt x="60535" y="81812"/>
                    <a:pt x="57185" y="71902"/>
                  </a:cubicBezTo>
                  <a:lnTo>
                    <a:pt x="57185" y="71902"/>
                  </a:lnTo>
                  <a:cubicBezTo>
                    <a:pt x="58611" y="74551"/>
                    <a:pt x="61229" y="75353"/>
                    <a:pt x="64000" y="75353"/>
                  </a:cubicBezTo>
                  <a:cubicBezTo>
                    <a:pt x="64847" y="75353"/>
                    <a:pt x="65707" y="75278"/>
                    <a:pt x="66552" y="75159"/>
                  </a:cubicBezTo>
                  <a:cubicBezTo>
                    <a:pt x="72927" y="74290"/>
                    <a:pt x="79255" y="72553"/>
                    <a:pt x="85536" y="71173"/>
                  </a:cubicBezTo>
                  <a:cubicBezTo>
                    <a:pt x="85846" y="71111"/>
                    <a:pt x="85877" y="70708"/>
                    <a:pt x="85645" y="70568"/>
                  </a:cubicBezTo>
                  <a:cubicBezTo>
                    <a:pt x="81457" y="68210"/>
                    <a:pt x="80232" y="65124"/>
                    <a:pt x="79844" y="60487"/>
                  </a:cubicBezTo>
                  <a:cubicBezTo>
                    <a:pt x="79643" y="57974"/>
                    <a:pt x="79674" y="55446"/>
                    <a:pt x="78727" y="53042"/>
                  </a:cubicBezTo>
                  <a:cubicBezTo>
                    <a:pt x="77502" y="49909"/>
                    <a:pt x="75005" y="47598"/>
                    <a:pt x="71779" y="46823"/>
                  </a:cubicBezTo>
                  <a:cubicBezTo>
                    <a:pt x="74866" y="45923"/>
                    <a:pt x="77130" y="43581"/>
                    <a:pt x="78510" y="40619"/>
                  </a:cubicBezTo>
                  <a:cubicBezTo>
                    <a:pt x="80682" y="35966"/>
                    <a:pt x="79425" y="27637"/>
                    <a:pt x="83877" y="24427"/>
                  </a:cubicBezTo>
                  <a:cubicBezTo>
                    <a:pt x="84078" y="24303"/>
                    <a:pt x="84001" y="24008"/>
                    <a:pt x="83768" y="24008"/>
                  </a:cubicBezTo>
                  <a:cubicBezTo>
                    <a:pt x="80216" y="23807"/>
                    <a:pt x="76928" y="23155"/>
                    <a:pt x="73609" y="21852"/>
                  </a:cubicBezTo>
                  <a:cubicBezTo>
                    <a:pt x="70957" y="20829"/>
                    <a:pt x="68352" y="19526"/>
                    <a:pt x="65498" y="19061"/>
                  </a:cubicBezTo>
                  <a:cubicBezTo>
                    <a:pt x="64808" y="18952"/>
                    <a:pt x="64110" y="18894"/>
                    <a:pt x="63418" y="18894"/>
                  </a:cubicBezTo>
                  <a:cubicBezTo>
                    <a:pt x="61138" y="18894"/>
                    <a:pt x="58927" y="19523"/>
                    <a:pt x="57309" y="21046"/>
                  </a:cubicBezTo>
                  <a:cubicBezTo>
                    <a:pt x="57945" y="18642"/>
                    <a:pt x="56704" y="15943"/>
                    <a:pt x="55075" y="13865"/>
                  </a:cubicBezTo>
                  <a:cubicBezTo>
                    <a:pt x="51198" y="8917"/>
                    <a:pt x="46111" y="5024"/>
                    <a:pt x="42202" y="92"/>
                  </a:cubicBezTo>
                  <a:cubicBezTo>
                    <a:pt x="42149" y="27"/>
                    <a:pt x="42079" y="0"/>
                    <a:pt x="4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23"/>
            <p:cNvSpPr/>
            <p:nvPr/>
          </p:nvSpPr>
          <p:spPr>
            <a:xfrm>
              <a:off x="4172475" y="1348050"/>
              <a:ext cx="132100" cy="110575"/>
            </a:xfrm>
            <a:custGeom>
              <a:rect b="b" l="l" r="r" t="t"/>
              <a:pathLst>
                <a:path extrusionOk="0" h="4423" w="5284">
                  <a:moveTo>
                    <a:pt x="2541" y="666"/>
                  </a:moveTo>
                  <a:cubicBezTo>
                    <a:pt x="2993" y="666"/>
                    <a:pt x="3437" y="793"/>
                    <a:pt x="3810" y="1108"/>
                  </a:cubicBezTo>
                  <a:cubicBezTo>
                    <a:pt x="4430" y="1635"/>
                    <a:pt x="4539" y="2566"/>
                    <a:pt x="4074" y="3233"/>
                  </a:cubicBezTo>
                  <a:cubicBezTo>
                    <a:pt x="3784" y="3640"/>
                    <a:pt x="3398" y="3807"/>
                    <a:pt x="2997" y="3807"/>
                  </a:cubicBezTo>
                  <a:cubicBezTo>
                    <a:pt x="1592" y="3807"/>
                    <a:pt x="0" y="1763"/>
                    <a:pt x="1701" y="798"/>
                  </a:cubicBezTo>
                  <a:cubicBezTo>
                    <a:pt x="1974" y="715"/>
                    <a:pt x="2259" y="666"/>
                    <a:pt x="2541" y="666"/>
                  </a:cubicBezTo>
                  <a:close/>
                  <a:moveTo>
                    <a:pt x="2596" y="1"/>
                  </a:moveTo>
                  <a:cubicBezTo>
                    <a:pt x="2143" y="1"/>
                    <a:pt x="1690" y="112"/>
                    <a:pt x="1298" y="333"/>
                  </a:cubicBezTo>
                  <a:cubicBezTo>
                    <a:pt x="1204" y="395"/>
                    <a:pt x="1173" y="457"/>
                    <a:pt x="1158" y="550"/>
                  </a:cubicBezTo>
                  <a:cubicBezTo>
                    <a:pt x="258" y="1031"/>
                    <a:pt x="103" y="2318"/>
                    <a:pt x="677" y="3171"/>
                  </a:cubicBezTo>
                  <a:cubicBezTo>
                    <a:pt x="1154" y="3902"/>
                    <a:pt x="2086" y="4423"/>
                    <a:pt x="2985" y="4423"/>
                  </a:cubicBezTo>
                  <a:cubicBezTo>
                    <a:pt x="3403" y="4423"/>
                    <a:pt x="3813" y="4311"/>
                    <a:pt x="4167" y="4055"/>
                  </a:cubicBezTo>
                  <a:cubicBezTo>
                    <a:pt x="5051" y="3388"/>
                    <a:pt x="5283" y="2023"/>
                    <a:pt x="4694" y="1093"/>
                  </a:cubicBezTo>
                  <a:cubicBezTo>
                    <a:pt x="4235" y="363"/>
                    <a:pt x="3415" y="1"/>
                    <a:pt x="25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23"/>
            <p:cNvSpPr/>
            <p:nvPr/>
          </p:nvSpPr>
          <p:spPr>
            <a:xfrm>
              <a:off x="4845450" y="938725"/>
              <a:ext cx="130700" cy="113575"/>
            </a:xfrm>
            <a:custGeom>
              <a:rect b="b" l="l" r="r" t="t"/>
              <a:pathLst>
                <a:path extrusionOk="0" h="4543" w="5228">
                  <a:moveTo>
                    <a:pt x="2916" y="514"/>
                  </a:moveTo>
                  <a:cubicBezTo>
                    <a:pt x="2932" y="591"/>
                    <a:pt x="2963" y="653"/>
                    <a:pt x="3056" y="684"/>
                  </a:cubicBezTo>
                  <a:cubicBezTo>
                    <a:pt x="3785" y="1072"/>
                    <a:pt x="4343" y="1739"/>
                    <a:pt x="4328" y="2607"/>
                  </a:cubicBezTo>
                  <a:cubicBezTo>
                    <a:pt x="4304" y="3496"/>
                    <a:pt x="3610" y="3836"/>
                    <a:pt x="2865" y="3836"/>
                  </a:cubicBezTo>
                  <a:cubicBezTo>
                    <a:pt x="2649" y="3836"/>
                    <a:pt x="2428" y="3808"/>
                    <a:pt x="2218" y="3755"/>
                  </a:cubicBezTo>
                  <a:cubicBezTo>
                    <a:pt x="1288" y="3522"/>
                    <a:pt x="652" y="2763"/>
                    <a:pt x="1008" y="1770"/>
                  </a:cubicBezTo>
                  <a:cubicBezTo>
                    <a:pt x="1303" y="979"/>
                    <a:pt x="2125" y="653"/>
                    <a:pt x="2916" y="514"/>
                  </a:cubicBezTo>
                  <a:close/>
                  <a:moveTo>
                    <a:pt x="2793" y="1"/>
                  </a:moveTo>
                  <a:cubicBezTo>
                    <a:pt x="1606" y="1"/>
                    <a:pt x="447" y="731"/>
                    <a:pt x="233" y="1987"/>
                  </a:cubicBezTo>
                  <a:cubicBezTo>
                    <a:pt x="0" y="3321"/>
                    <a:pt x="1055" y="4251"/>
                    <a:pt x="2280" y="4484"/>
                  </a:cubicBezTo>
                  <a:cubicBezTo>
                    <a:pt x="2485" y="4522"/>
                    <a:pt x="2695" y="4542"/>
                    <a:pt x="2902" y="4542"/>
                  </a:cubicBezTo>
                  <a:cubicBezTo>
                    <a:pt x="3875" y="4542"/>
                    <a:pt x="4805" y="4105"/>
                    <a:pt x="5010" y="3057"/>
                  </a:cubicBezTo>
                  <a:cubicBezTo>
                    <a:pt x="5227" y="1801"/>
                    <a:pt x="4467" y="560"/>
                    <a:pt x="3304" y="95"/>
                  </a:cubicBezTo>
                  <a:cubicBezTo>
                    <a:pt x="3257" y="64"/>
                    <a:pt x="3242" y="64"/>
                    <a:pt x="3226" y="64"/>
                  </a:cubicBezTo>
                  <a:cubicBezTo>
                    <a:pt x="3180" y="48"/>
                    <a:pt x="3149" y="17"/>
                    <a:pt x="3102" y="17"/>
                  </a:cubicBezTo>
                  <a:cubicBezTo>
                    <a:pt x="2999" y="6"/>
                    <a:pt x="2896" y="1"/>
                    <a:pt x="2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23"/>
            <p:cNvSpPr/>
            <p:nvPr/>
          </p:nvSpPr>
          <p:spPr>
            <a:xfrm>
              <a:off x="4141700" y="2120725"/>
              <a:ext cx="173725" cy="141575"/>
            </a:xfrm>
            <a:custGeom>
              <a:rect b="b" l="l" r="r" t="t"/>
              <a:pathLst>
                <a:path extrusionOk="0" h="5663" w="6949">
                  <a:moveTo>
                    <a:pt x="3622" y="646"/>
                  </a:moveTo>
                  <a:cubicBezTo>
                    <a:pt x="4805" y="646"/>
                    <a:pt x="6018" y="1283"/>
                    <a:pt x="6018" y="2570"/>
                  </a:cubicBezTo>
                  <a:cubicBezTo>
                    <a:pt x="6018" y="4162"/>
                    <a:pt x="4883" y="4970"/>
                    <a:pt x="3669" y="4970"/>
                  </a:cubicBezTo>
                  <a:cubicBezTo>
                    <a:pt x="2779" y="4970"/>
                    <a:pt x="1846" y="4535"/>
                    <a:pt x="1288" y="3655"/>
                  </a:cubicBezTo>
                  <a:cubicBezTo>
                    <a:pt x="1272" y="3624"/>
                    <a:pt x="1226" y="3609"/>
                    <a:pt x="1195" y="3578"/>
                  </a:cubicBezTo>
                  <a:cubicBezTo>
                    <a:pt x="947" y="2461"/>
                    <a:pt x="1334" y="1360"/>
                    <a:pt x="2482" y="864"/>
                  </a:cubicBezTo>
                  <a:cubicBezTo>
                    <a:pt x="2827" y="719"/>
                    <a:pt x="3223" y="646"/>
                    <a:pt x="3622" y="646"/>
                  </a:cubicBezTo>
                  <a:close/>
                  <a:moveTo>
                    <a:pt x="3599" y="0"/>
                  </a:moveTo>
                  <a:cubicBezTo>
                    <a:pt x="3120" y="0"/>
                    <a:pt x="2651" y="82"/>
                    <a:pt x="2249" y="243"/>
                  </a:cubicBezTo>
                  <a:cubicBezTo>
                    <a:pt x="683" y="895"/>
                    <a:pt x="0" y="2787"/>
                    <a:pt x="838" y="4260"/>
                  </a:cubicBezTo>
                  <a:cubicBezTo>
                    <a:pt x="890" y="4343"/>
                    <a:pt x="969" y="4377"/>
                    <a:pt x="1048" y="4377"/>
                  </a:cubicBezTo>
                  <a:cubicBezTo>
                    <a:pt x="1088" y="4377"/>
                    <a:pt x="1127" y="4369"/>
                    <a:pt x="1164" y="4353"/>
                  </a:cubicBezTo>
                  <a:cubicBezTo>
                    <a:pt x="1724" y="5176"/>
                    <a:pt x="2705" y="5662"/>
                    <a:pt x="3692" y="5662"/>
                  </a:cubicBezTo>
                  <a:cubicBezTo>
                    <a:pt x="4044" y="5662"/>
                    <a:pt x="4396" y="5600"/>
                    <a:pt x="4731" y="5470"/>
                  </a:cubicBezTo>
                  <a:cubicBezTo>
                    <a:pt x="6127" y="4896"/>
                    <a:pt x="6949" y="3252"/>
                    <a:pt x="6561" y="1825"/>
                  </a:cubicBezTo>
                  <a:cubicBezTo>
                    <a:pt x="6223" y="585"/>
                    <a:pt x="4876" y="0"/>
                    <a:pt x="3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23"/>
            <p:cNvSpPr/>
            <p:nvPr/>
          </p:nvSpPr>
          <p:spPr>
            <a:xfrm>
              <a:off x="4841175" y="2498300"/>
              <a:ext cx="140000" cy="126550"/>
            </a:xfrm>
            <a:custGeom>
              <a:rect b="b" l="l" r="r" t="t"/>
              <a:pathLst>
                <a:path extrusionOk="0" h="5062" w="5600">
                  <a:moveTo>
                    <a:pt x="3537" y="572"/>
                  </a:moveTo>
                  <a:cubicBezTo>
                    <a:pt x="4266" y="1255"/>
                    <a:pt x="4747" y="2232"/>
                    <a:pt x="4390" y="3209"/>
                  </a:cubicBezTo>
                  <a:cubicBezTo>
                    <a:pt x="4110" y="3934"/>
                    <a:pt x="3428" y="4397"/>
                    <a:pt x="2725" y="4397"/>
                  </a:cubicBezTo>
                  <a:cubicBezTo>
                    <a:pt x="2375" y="4397"/>
                    <a:pt x="2021" y="4283"/>
                    <a:pt x="1707" y="4031"/>
                  </a:cubicBezTo>
                  <a:cubicBezTo>
                    <a:pt x="1009" y="3473"/>
                    <a:pt x="776" y="2402"/>
                    <a:pt x="1226" y="1611"/>
                  </a:cubicBezTo>
                  <a:cubicBezTo>
                    <a:pt x="1707" y="774"/>
                    <a:pt x="2606" y="619"/>
                    <a:pt x="3475" y="603"/>
                  </a:cubicBezTo>
                  <a:cubicBezTo>
                    <a:pt x="3490" y="603"/>
                    <a:pt x="3506" y="572"/>
                    <a:pt x="3537" y="572"/>
                  </a:cubicBezTo>
                  <a:close/>
                  <a:moveTo>
                    <a:pt x="3773" y="1"/>
                  </a:moveTo>
                  <a:cubicBezTo>
                    <a:pt x="3647" y="1"/>
                    <a:pt x="3533" y="77"/>
                    <a:pt x="3475" y="184"/>
                  </a:cubicBezTo>
                  <a:cubicBezTo>
                    <a:pt x="3240" y="84"/>
                    <a:pt x="2992" y="38"/>
                    <a:pt x="2742" y="38"/>
                  </a:cubicBezTo>
                  <a:cubicBezTo>
                    <a:pt x="1839" y="38"/>
                    <a:pt x="917" y="642"/>
                    <a:pt x="528" y="1456"/>
                  </a:cubicBezTo>
                  <a:cubicBezTo>
                    <a:pt x="1" y="2557"/>
                    <a:pt x="420" y="3969"/>
                    <a:pt x="1412" y="4651"/>
                  </a:cubicBezTo>
                  <a:cubicBezTo>
                    <a:pt x="1820" y="4931"/>
                    <a:pt x="2273" y="5061"/>
                    <a:pt x="2719" y="5061"/>
                  </a:cubicBezTo>
                  <a:cubicBezTo>
                    <a:pt x="3510" y="5061"/>
                    <a:pt x="4281" y="4652"/>
                    <a:pt x="4747" y="3938"/>
                  </a:cubicBezTo>
                  <a:cubicBezTo>
                    <a:pt x="5600" y="2666"/>
                    <a:pt x="5088" y="1038"/>
                    <a:pt x="4002" y="91"/>
                  </a:cubicBezTo>
                  <a:cubicBezTo>
                    <a:pt x="3927" y="28"/>
                    <a:pt x="3848" y="1"/>
                    <a:pt x="3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23"/>
            <p:cNvSpPr/>
            <p:nvPr/>
          </p:nvSpPr>
          <p:spPr>
            <a:xfrm>
              <a:off x="5551900" y="2119075"/>
              <a:ext cx="154875" cy="109475"/>
            </a:xfrm>
            <a:custGeom>
              <a:rect b="b" l="l" r="r" t="t"/>
              <a:pathLst>
                <a:path extrusionOk="0" h="4379" w="6195">
                  <a:moveTo>
                    <a:pt x="2567" y="643"/>
                  </a:moveTo>
                  <a:cubicBezTo>
                    <a:pt x="3842" y="643"/>
                    <a:pt x="5459" y="2996"/>
                    <a:pt x="3335" y="3628"/>
                  </a:cubicBezTo>
                  <a:cubicBezTo>
                    <a:pt x="3145" y="3684"/>
                    <a:pt x="2923" y="3714"/>
                    <a:pt x="2693" y="3714"/>
                  </a:cubicBezTo>
                  <a:cubicBezTo>
                    <a:pt x="2021" y="3714"/>
                    <a:pt x="1283" y="3457"/>
                    <a:pt x="1086" y="2822"/>
                  </a:cubicBezTo>
                  <a:cubicBezTo>
                    <a:pt x="885" y="2201"/>
                    <a:pt x="1164" y="1628"/>
                    <a:pt x="1552" y="1162"/>
                  </a:cubicBezTo>
                  <a:cubicBezTo>
                    <a:pt x="1645" y="1162"/>
                    <a:pt x="1738" y="1131"/>
                    <a:pt x="1800" y="1054"/>
                  </a:cubicBezTo>
                  <a:cubicBezTo>
                    <a:pt x="2006" y="764"/>
                    <a:pt x="2278" y="643"/>
                    <a:pt x="2567" y="643"/>
                  </a:cubicBezTo>
                  <a:close/>
                  <a:moveTo>
                    <a:pt x="2454" y="1"/>
                  </a:moveTo>
                  <a:cubicBezTo>
                    <a:pt x="1997" y="1"/>
                    <a:pt x="1595" y="197"/>
                    <a:pt x="1366" y="666"/>
                  </a:cubicBezTo>
                  <a:cubicBezTo>
                    <a:pt x="559" y="1395"/>
                    <a:pt x="1" y="2543"/>
                    <a:pt x="730" y="3535"/>
                  </a:cubicBezTo>
                  <a:cubicBezTo>
                    <a:pt x="1159" y="4102"/>
                    <a:pt x="1921" y="4379"/>
                    <a:pt x="2676" y="4379"/>
                  </a:cubicBezTo>
                  <a:cubicBezTo>
                    <a:pt x="3285" y="4379"/>
                    <a:pt x="3890" y="4199"/>
                    <a:pt x="4312" y="3845"/>
                  </a:cubicBezTo>
                  <a:cubicBezTo>
                    <a:pt x="6194" y="2275"/>
                    <a:pt x="4009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23"/>
            <p:cNvSpPr/>
            <p:nvPr/>
          </p:nvSpPr>
          <p:spPr>
            <a:xfrm>
              <a:off x="5527475" y="1335075"/>
              <a:ext cx="123325" cy="100550"/>
            </a:xfrm>
            <a:custGeom>
              <a:rect b="b" l="l" r="r" t="t"/>
              <a:pathLst>
                <a:path extrusionOk="0" h="4022" w="4933">
                  <a:moveTo>
                    <a:pt x="1908" y="479"/>
                  </a:moveTo>
                  <a:cubicBezTo>
                    <a:pt x="2622" y="526"/>
                    <a:pt x="3413" y="635"/>
                    <a:pt x="3847" y="1301"/>
                  </a:cubicBezTo>
                  <a:cubicBezTo>
                    <a:pt x="4405" y="2185"/>
                    <a:pt x="3661" y="3054"/>
                    <a:pt x="2792" y="3287"/>
                  </a:cubicBezTo>
                  <a:cubicBezTo>
                    <a:pt x="2622" y="3333"/>
                    <a:pt x="2458" y="3355"/>
                    <a:pt x="2304" y="3355"/>
                  </a:cubicBezTo>
                  <a:cubicBezTo>
                    <a:pt x="707" y="3355"/>
                    <a:pt x="67" y="1061"/>
                    <a:pt x="1877" y="495"/>
                  </a:cubicBezTo>
                  <a:cubicBezTo>
                    <a:pt x="1908" y="495"/>
                    <a:pt x="1908" y="479"/>
                    <a:pt x="1908" y="479"/>
                  </a:cubicBezTo>
                  <a:close/>
                  <a:moveTo>
                    <a:pt x="2399" y="1"/>
                  </a:moveTo>
                  <a:cubicBezTo>
                    <a:pt x="2192" y="1"/>
                    <a:pt x="1984" y="21"/>
                    <a:pt x="1784" y="61"/>
                  </a:cubicBezTo>
                  <a:cubicBezTo>
                    <a:pt x="1722" y="76"/>
                    <a:pt x="1691" y="92"/>
                    <a:pt x="1645" y="154"/>
                  </a:cubicBezTo>
                  <a:cubicBezTo>
                    <a:pt x="683" y="247"/>
                    <a:pt x="1" y="1193"/>
                    <a:pt x="125" y="2170"/>
                  </a:cubicBezTo>
                  <a:cubicBezTo>
                    <a:pt x="262" y="3296"/>
                    <a:pt x="1276" y="4021"/>
                    <a:pt x="2346" y="4021"/>
                  </a:cubicBezTo>
                  <a:cubicBezTo>
                    <a:pt x="2484" y="4021"/>
                    <a:pt x="2623" y="4009"/>
                    <a:pt x="2761" y="3985"/>
                  </a:cubicBezTo>
                  <a:cubicBezTo>
                    <a:pt x="3863" y="3783"/>
                    <a:pt x="4933" y="2790"/>
                    <a:pt x="4669" y="1581"/>
                  </a:cubicBezTo>
                  <a:cubicBezTo>
                    <a:pt x="4437" y="486"/>
                    <a:pt x="3414" y="1"/>
                    <a:pt x="2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>
  <p:cSld name="CUSTOM_13">
    <p:spTree>
      <p:nvGrpSpPr>
        <p:cNvPr id="6024" name="Shape 6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25" name="Google Shape;6025;p24"/>
          <p:cNvGrpSpPr/>
          <p:nvPr/>
        </p:nvGrpSpPr>
        <p:grpSpPr>
          <a:xfrm rot="10800000">
            <a:off x="-1231952" y="-904245"/>
            <a:ext cx="2583455" cy="2475897"/>
            <a:chOff x="3647300" y="3013525"/>
            <a:chExt cx="1243600" cy="1191825"/>
          </a:xfrm>
        </p:grpSpPr>
        <p:sp>
          <p:nvSpPr>
            <p:cNvPr id="6026" name="Google Shape;6026;p24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24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24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24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24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24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24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24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24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24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24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24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24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24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24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24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24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24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24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24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24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24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24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24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24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24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24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24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24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24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24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24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24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24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24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24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24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24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24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24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24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24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24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24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24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24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24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24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24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24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24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24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24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24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24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24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24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24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24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24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24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24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24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24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24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24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24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24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24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24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24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24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24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24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24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24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24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24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24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24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24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24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24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24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24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24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24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24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24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24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24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24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24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24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24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24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24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24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24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24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24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24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24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24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24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24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24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24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24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24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24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24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24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24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24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24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24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24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24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24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24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24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24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24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24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24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24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24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24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24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24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24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24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9" name="Google Shape;6159;p24"/>
          <p:cNvGrpSpPr/>
          <p:nvPr/>
        </p:nvGrpSpPr>
        <p:grpSpPr>
          <a:xfrm>
            <a:off x="1463308" y="-482775"/>
            <a:ext cx="6217384" cy="6216425"/>
            <a:chOff x="5254650" y="1653875"/>
            <a:chExt cx="1135450" cy="1135275"/>
          </a:xfrm>
        </p:grpSpPr>
        <p:sp>
          <p:nvSpPr>
            <p:cNvPr id="6160" name="Google Shape;6160;p24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24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24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24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24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24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24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24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24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24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24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24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24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24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24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24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24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24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24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24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24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24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24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24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24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24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24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24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24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24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24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24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24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24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24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24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24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24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24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24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24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24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24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24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24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24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24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24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24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24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24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24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24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24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24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24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24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24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24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24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24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24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24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24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24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24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24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24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24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24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24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24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24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24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24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24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24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24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24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24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24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24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24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24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24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24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24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24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24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24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24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24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24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24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24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24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24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24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24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24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24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24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24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24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24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24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24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24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24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24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24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24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24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24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24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24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24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24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24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24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24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24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24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24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24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5" name="Google Shape;6285;p24"/>
          <p:cNvGrpSpPr/>
          <p:nvPr/>
        </p:nvGrpSpPr>
        <p:grpSpPr>
          <a:xfrm>
            <a:off x="7616383" y="3589215"/>
            <a:ext cx="2583432" cy="2652184"/>
            <a:chOff x="3769050" y="1593700"/>
            <a:chExt cx="1223100" cy="1255650"/>
          </a:xfrm>
        </p:grpSpPr>
        <p:sp>
          <p:nvSpPr>
            <p:cNvPr id="6286" name="Google Shape;6286;p24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24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24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24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24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24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24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24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24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24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24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24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24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24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24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24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24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24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24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24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24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24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24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24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24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24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24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24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24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24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24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24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24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24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24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24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24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24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24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24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24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24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24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24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24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24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24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24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24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24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24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24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24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24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24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24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24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24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24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24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24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24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24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24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24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24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24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24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24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24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24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24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24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24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24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24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24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24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24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24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24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24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24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24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24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24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24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24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24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24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24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24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24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24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24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24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24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24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24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24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24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24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24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24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24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24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24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24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24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24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24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24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24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24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24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24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24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24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24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24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24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24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24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24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24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24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24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24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24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24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24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24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24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24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24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24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24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24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24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24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24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24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24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24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24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24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24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33" name="Google Shape;6433;p24"/>
          <p:cNvSpPr txBox="1"/>
          <p:nvPr>
            <p:ph idx="1" type="subTitle"/>
          </p:nvPr>
        </p:nvSpPr>
        <p:spPr>
          <a:xfrm>
            <a:off x="1051500" y="1240038"/>
            <a:ext cx="3520500" cy="277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434" name="Google Shape;6434;p2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6435" name="Google Shape;6435;p24"/>
          <p:cNvSpPr txBox="1"/>
          <p:nvPr>
            <p:ph idx="2" type="subTitle"/>
          </p:nvPr>
        </p:nvSpPr>
        <p:spPr>
          <a:xfrm>
            <a:off x="4572000" y="1239963"/>
            <a:ext cx="3520500" cy="277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6436" name="Google Shape;6436;p24"/>
          <p:cNvGrpSpPr/>
          <p:nvPr/>
        </p:nvGrpSpPr>
        <p:grpSpPr>
          <a:xfrm>
            <a:off x="-959939" y="3589173"/>
            <a:ext cx="2391488" cy="2652168"/>
            <a:chOff x="3853600" y="595250"/>
            <a:chExt cx="2146950" cy="2380975"/>
          </a:xfrm>
        </p:grpSpPr>
        <p:sp>
          <p:nvSpPr>
            <p:cNvPr id="6437" name="Google Shape;6437;p24"/>
            <p:cNvSpPr/>
            <p:nvPr/>
          </p:nvSpPr>
          <p:spPr>
            <a:xfrm>
              <a:off x="3853600" y="595250"/>
              <a:ext cx="2146950" cy="2380975"/>
            </a:xfrm>
            <a:custGeom>
              <a:rect b="b" l="l" r="r" t="t"/>
              <a:pathLst>
                <a:path extrusionOk="0" h="95239" w="85878">
                  <a:moveTo>
                    <a:pt x="41751" y="1381"/>
                  </a:moveTo>
                  <a:cubicBezTo>
                    <a:pt x="43139" y="1381"/>
                    <a:pt x="44893" y="4194"/>
                    <a:pt x="45832" y="5133"/>
                  </a:cubicBezTo>
                  <a:cubicBezTo>
                    <a:pt x="47259" y="6606"/>
                    <a:pt x="48732" y="8033"/>
                    <a:pt x="50190" y="9491"/>
                  </a:cubicBezTo>
                  <a:cubicBezTo>
                    <a:pt x="53152" y="12454"/>
                    <a:pt x="59434" y="18099"/>
                    <a:pt x="55928" y="22519"/>
                  </a:cubicBezTo>
                  <a:cubicBezTo>
                    <a:pt x="56347" y="19728"/>
                    <a:pt x="54920" y="17215"/>
                    <a:pt x="52920" y="15121"/>
                  </a:cubicBezTo>
                  <a:cubicBezTo>
                    <a:pt x="49275" y="11306"/>
                    <a:pt x="45490" y="7987"/>
                    <a:pt x="42389" y="3644"/>
                  </a:cubicBezTo>
                  <a:cubicBezTo>
                    <a:pt x="42323" y="3546"/>
                    <a:pt x="42210" y="3487"/>
                    <a:pt x="42095" y="3487"/>
                  </a:cubicBezTo>
                  <a:cubicBezTo>
                    <a:pt x="41992" y="3487"/>
                    <a:pt x="41888" y="3534"/>
                    <a:pt x="41815" y="3644"/>
                  </a:cubicBezTo>
                  <a:cubicBezTo>
                    <a:pt x="38108" y="9662"/>
                    <a:pt x="26848" y="14454"/>
                    <a:pt x="27996" y="22628"/>
                  </a:cubicBezTo>
                  <a:cubicBezTo>
                    <a:pt x="24351" y="18099"/>
                    <a:pt x="29826" y="12996"/>
                    <a:pt x="33269" y="10081"/>
                  </a:cubicBezTo>
                  <a:cubicBezTo>
                    <a:pt x="34851" y="8731"/>
                    <a:pt x="36402" y="7320"/>
                    <a:pt x="37844" y="5800"/>
                  </a:cubicBezTo>
                  <a:cubicBezTo>
                    <a:pt x="38635" y="4962"/>
                    <a:pt x="40651" y="1581"/>
                    <a:pt x="41582" y="1395"/>
                  </a:cubicBezTo>
                  <a:cubicBezTo>
                    <a:pt x="41638" y="1385"/>
                    <a:pt x="41694" y="1381"/>
                    <a:pt x="41751" y="1381"/>
                  </a:cubicBezTo>
                  <a:close/>
                  <a:moveTo>
                    <a:pt x="42202" y="5242"/>
                  </a:moveTo>
                  <a:lnTo>
                    <a:pt x="42202" y="5242"/>
                  </a:lnTo>
                  <a:cubicBezTo>
                    <a:pt x="44405" y="8514"/>
                    <a:pt x="46855" y="11275"/>
                    <a:pt x="46840" y="15555"/>
                  </a:cubicBezTo>
                  <a:cubicBezTo>
                    <a:pt x="46809" y="19665"/>
                    <a:pt x="44746" y="23419"/>
                    <a:pt x="42978" y="27017"/>
                  </a:cubicBezTo>
                  <a:lnTo>
                    <a:pt x="42978" y="27048"/>
                  </a:lnTo>
                  <a:lnTo>
                    <a:pt x="42823" y="27048"/>
                  </a:lnTo>
                  <a:cubicBezTo>
                    <a:pt x="37581" y="20441"/>
                    <a:pt x="35068" y="11538"/>
                    <a:pt x="42202" y="5242"/>
                  </a:cubicBezTo>
                  <a:close/>
                  <a:moveTo>
                    <a:pt x="44994" y="8064"/>
                  </a:moveTo>
                  <a:lnTo>
                    <a:pt x="44994" y="8064"/>
                  </a:lnTo>
                  <a:cubicBezTo>
                    <a:pt x="46095" y="9383"/>
                    <a:pt x="47274" y="10639"/>
                    <a:pt x="48499" y="11849"/>
                  </a:cubicBezTo>
                  <a:cubicBezTo>
                    <a:pt x="51694" y="15013"/>
                    <a:pt x="56332" y="18177"/>
                    <a:pt x="55137" y="23264"/>
                  </a:cubicBezTo>
                  <a:cubicBezTo>
                    <a:pt x="55106" y="23295"/>
                    <a:pt x="55091" y="23295"/>
                    <a:pt x="55091" y="23310"/>
                  </a:cubicBezTo>
                  <a:cubicBezTo>
                    <a:pt x="54362" y="24365"/>
                    <a:pt x="53680" y="25497"/>
                    <a:pt x="53028" y="26614"/>
                  </a:cubicBezTo>
                  <a:cubicBezTo>
                    <a:pt x="52547" y="27467"/>
                    <a:pt x="51911" y="28397"/>
                    <a:pt x="51787" y="29374"/>
                  </a:cubicBezTo>
                  <a:cubicBezTo>
                    <a:pt x="49290" y="28072"/>
                    <a:pt x="46545" y="27296"/>
                    <a:pt x="43722" y="27064"/>
                  </a:cubicBezTo>
                  <a:cubicBezTo>
                    <a:pt x="45584" y="23264"/>
                    <a:pt x="47600" y="19355"/>
                    <a:pt x="47507" y="15013"/>
                  </a:cubicBezTo>
                  <a:cubicBezTo>
                    <a:pt x="47429" y="12190"/>
                    <a:pt x="46406" y="10081"/>
                    <a:pt x="44994" y="8064"/>
                  </a:cubicBezTo>
                  <a:close/>
                  <a:moveTo>
                    <a:pt x="38868" y="8297"/>
                  </a:moveTo>
                  <a:lnTo>
                    <a:pt x="38868" y="8297"/>
                  </a:lnTo>
                  <a:cubicBezTo>
                    <a:pt x="35487" y="14222"/>
                    <a:pt x="37069" y="22333"/>
                    <a:pt x="42280" y="27048"/>
                  </a:cubicBezTo>
                  <a:cubicBezTo>
                    <a:pt x="40838" y="27048"/>
                    <a:pt x="39411" y="27188"/>
                    <a:pt x="37968" y="27498"/>
                  </a:cubicBezTo>
                  <a:cubicBezTo>
                    <a:pt x="35937" y="27948"/>
                    <a:pt x="33998" y="28692"/>
                    <a:pt x="32214" y="29685"/>
                  </a:cubicBezTo>
                  <a:cubicBezTo>
                    <a:pt x="31098" y="27870"/>
                    <a:pt x="29872" y="26102"/>
                    <a:pt x="28709" y="24318"/>
                  </a:cubicBezTo>
                  <a:cubicBezTo>
                    <a:pt x="28694" y="24101"/>
                    <a:pt x="28663" y="23931"/>
                    <a:pt x="28647" y="23776"/>
                  </a:cubicBezTo>
                  <a:cubicBezTo>
                    <a:pt x="28771" y="23713"/>
                    <a:pt x="28849" y="23558"/>
                    <a:pt x="28725" y="23450"/>
                  </a:cubicBezTo>
                  <a:lnTo>
                    <a:pt x="28616" y="23326"/>
                  </a:lnTo>
                  <a:cubicBezTo>
                    <a:pt x="28306" y="18440"/>
                    <a:pt x="31253" y="14873"/>
                    <a:pt x="34866" y="11756"/>
                  </a:cubicBezTo>
                  <a:cubicBezTo>
                    <a:pt x="36216" y="10608"/>
                    <a:pt x="37581" y="9507"/>
                    <a:pt x="38868" y="8297"/>
                  </a:cubicBezTo>
                  <a:close/>
                  <a:moveTo>
                    <a:pt x="50321" y="33155"/>
                  </a:moveTo>
                  <a:cubicBezTo>
                    <a:pt x="50681" y="33155"/>
                    <a:pt x="51019" y="33325"/>
                    <a:pt x="51105" y="33717"/>
                  </a:cubicBezTo>
                  <a:cubicBezTo>
                    <a:pt x="51198" y="34198"/>
                    <a:pt x="50872" y="34648"/>
                    <a:pt x="50376" y="34725"/>
                  </a:cubicBezTo>
                  <a:cubicBezTo>
                    <a:pt x="50321" y="34734"/>
                    <a:pt x="50268" y="34739"/>
                    <a:pt x="50217" y="34739"/>
                  </a:cubicBezTo>
                  <a:cubicBezTo>
                    <a:pt x="49307" y="34739"/>
                    <a:pt x="49071" y="33365"/>
                    <a:pt x="49864" y="33174"/>
                  </a:cubicBezTo>
                  <a:lnTo>
                    <a:pt x="49864" y="33174"/>
                  </a:lnTo>
                  <a:cubicBezTo>
                    <a:pt x="49886" y="33185"/>
                    <a:pt x="49922" y="33203"/>
                    <a:pt x="49968" y="33203"/>
                  </a:cubicBezTo>
                  <a:cubicBezTo>
                    <a:pt x="49988" y="33203"/>
                    <a:pt x="50011" y="33199"/>
                    <a:pt x="50035" y="33190"/>
                  </a:cubicBezTo>
                  <a:cubicBezTo>
                    <a:pt x="50129" y="33167"/>
                    <a:pt x="50226" y="33155"/>
                    <a:pt x="50321" y="33155"/>
                  </a:cubicBezTo>
                  <a:close/>
                  <a:moveTo>
                    <a:pt x="34173" y="33369"/>
                  </a:moveTo>
                  <a:cubicBezTo>
                    <a:pt x="34534" y="33369"/>
                    <a:pt x="34886" y="33545"/>
                    <a:pt x="35052" y="33919"/>
                  </a:cubicBezTo>
                  <a:cubicBezTo>
                    <a:pt x="35254" y="34384"/>
                    <a:pt x="34928" y="34787"/>
                    <a:pt x="34510" y="34896"/>
                  </a:cubicBezTo>
                  <a:cubicBezTo>
                    <a:pt x="34427" y="34920"/>
                    <a:pt x="34347" y="34932"/>
                    <a:pt x="34271" y="34932"/>
                  </a:cubicBezTo>
                  <a:cubicBezTo>
                    <a:pt x="33960" y="34932"/>
                    <a:pt x="33713" y="34736"/>
                    <a:pt x="33626" y="34400"/>
                  </a:cubicBezTo>
                  <a:cubicBezTo>
                    <a:pt x="33533" y="33965"/>
                    <a:pt x="33765" y="33702"/>
                    <a:pt x="34044" y="33391"/>
                  </a:cubicBezTo>
                  <a:lnTo>
                    <a:pt x="34044" y="33376"/>
                  </a:lnTo>
                  <a:cubicBezTo>
                    <a:pt x="34087" y="33371"/>
                    <a:pt x="34130" y="33369"/>
                    <a:pt x="34173" y="33369"/>
                  </a:cubicBezTo>
                  <a:close/>
                  <a:moveTo>
                    <a:pt x="62606" y="22000"/>
                  </a:moveTo>
                  <a:cubicBezTo>
                    <a:pt x="64811" y="22000"/>
                    <a:pt x="67061" y="22518"/>
                    <a:pt x="69422" y="23388"/>
                  </a:cubicBezTo>
                  <a:cubicBezTo>
                    <a:pt x="72074" y="24380"/>
                    <a:pt x="74633" y="25435"/>
                    <a:pt x="77363" y="25776"/>
                  </a:cubicBezTo>
                  <a:cubicBezTo>
                    <a:pt x="77271" y="25775"/>
                    <a:pt x="77179" y="25775"/>
                    <a:pt x="77088" y="25775"/>
                  </a:cubicBezTo>
                  <a:cubicBezTo>
                    <a:pt x="69778" y="25775"/>
                    <a:pt x="61750" y="28834"/>
                    <a:pt x="59682" y="36431"/>
                  </a:cubicBezTo>
                  <a:cubicBezTo>
                    <a:pt x="59511" y="36168"/>
                    <a:pt x="59341" y="35889"/>
                    <a:pt x="59139" y="35640"/>
                  </a:cubicBezTo>
                  <a:cubicBezTo>
                    <a:pt x="57247" y="33066"/>
                    <a:pt x="54765" y="30972"/>
                    <a:pt x="51973" y="29499"/>
                  </a:cubicBezTo>
                  <a:cubicBezTo>
                    <a:pt x="52749" y="28816"/>
                    <a:pt x="53199" y="27668"/>
                    <a:pt x="53695" y="26784"/>
                  </a:cubicBezTo>
                  <a:cubicBezTo>
                    <a:pt x="54207" y="25900"/>
                    <a:pt x="54750" y="25047"/>
                    <a:pt x="55261" y="24194"/>
                  </a:cubicBezTo>
                  <a:cubicBezTo>
                    <a:pt x="57714" y="22652"/>
                    <a:pt x="60131" y="22000"/>
                    <a:pt x="62606" y="22000"/>
                  </a:cubicBezTo>
                  <a:close/>
                  <a:moveTo>
                    <a:pt x="22068" y="22824"/>
                  </a:moveTo>
                  <a:cubicBezTo>
                    <a:pt x="24041" y="22824"/>
                    <a:pt x="26001" y="23189"/>
                    <a:pt x="27918" y="24163"/>
                  </a:cubicBezTo>
                  <a:cubicBezTo>
                    <a:pt x="29081" y="26133"/>
                    <a:pt x="30353" y="28134"/>
                    <a:pt x="31842" y="29855"/>
                  </a:cubicBezTo>
                  <a:cubicBezTo>
                    <a:pt x="28895" y="31592"/>
                    <a:pt x="26445" y="33996"/>
                    <a:pt x="24630" y="36835"/>
                  </a:cubicBezTo>
                  <a:cubicBezTo>
                    <a:pt x="21888" y="29056"/>
                    <a:pt x="14053" y="25714"/>
                    <a:pt x="6243" y="25714"/>
                  </a:cubicBezTo>
                  <a:cubicBezTo>
                    <a:pt x="6189" y="25714"/>
                    <a:pt x="6135" y="25714"/>
                    <a:pt x="6081" y="25714"/>
                  </a:cubicBezTo>
                  <a:cubicBezTo>
                    <a:pt x="6872" y="25652"/>
                    <a:pt x="7725" y="25668"/>
                    <a:pt x="8174" y="25621"/>
                  </a:cubicBezTo>
                  <a:cubicBezTo>
                    <a:pt x="10067" y="25342"/>
                    <a:pt x="11912" y="24799"/>
                    <a:pt x="13758" y="24303"/>
                  </a:cubicBezTo>
                  <a:cubicBezTo>
                    <a:pt x="16502" y="23542"/>
                    <a:pt x="19298" y="22824"/>
                    <a:pt x="22068" y="22824"/>
                  </a:cubicBezTo>
                  <a:close/>
                  <a:moveTo>
                    <a:pt x="77104" y="26441"/>
                  </a:moveTo>
                  <a:cubicBezTo>
                    <a:pt x="77642" y="26441"/>
                    <a:pt x="78183" y="26457"/>
                    <a:pt x="78727" y="26490"/>
                  </a:cubicBezTo>
                  <a:cubicBezTo>
                    <a:pt x="75611" y="33718"/>
                    <a:pt x="69071" y="37261"/>
                    <a:pt x="61555" y="37261"/>
                  </a:cubicBezTo>
                  <a:cubicBezTo>
                    <a:pt x="61105" y="37261"/>
                    <a:pt x="60651" y="37248"/>
                    <a:pt x="60194" y="37222"/>
                  </a:cubicBezTo>
                  <a:cubicBezTo>
                    <a:pt x="60116" y="37114"/>
                    <a:pt x="60054" y="36990"/>
                    <a:pt x="59976" y="36881"/>
                  </a:cubicBezTo>
                  <a:cubicBezTo>
                    <a:pt x="62956" y="29577"/>
                    <a:pt x="69671" y="26441"/>
                    <a:pt x="77104" y="26441"/>
                  </a:cubicBezTo>
                  <a:close/>
                  <a:moveTo>
                    <a:pt x="4762" y="26211"/>
                  </a:moveTo>
                  <a:cubicBezTo>
                    <a:pt x="12905" y="26211"/>
                    <a:pt x="21435" y="29157"/>
                    <a:pt x="24196" y="37579"/>
                  </a:cubicBezTo>
                  <a:cubicBezTo>
                    <a:pt x="24134" y="37688"/>
                    <a:pt x="24056" y="37796"/>
                    <a:pt x="23994" y="37905"/>
                  </a:cubicBezTo>
                  <a:cubicBezTo>
                    <a:pt x="23963" y="37889"/>
                    <a:pt x="23932" y="37889"/>
                    <a:pt x="23901" y="37889"/>
                  </a:cubicBezTo>
                  <a:cubicBezTo>
                    <a:pt x="23581" y="37903"/>
                    <a:pt x="23263" y="37910"/>
                    <a:pt x="22947" y="37910"/>
                  </a:cubicBezTo>
                  <a:cubicBezTo>
                    <a:pt x="14884" y="37910"/>
                    <a:pt x="8329" y="33375"/>
                    <a:pt x="4762" y="26211"/>
                  </a:cubicBezTo>
                  <a:close/>
                  <a:moveTo>
                    <a:pt x="42808" y="28535"/>
                  </a:moveTo>
                  <a:cubicBezTo>
                    <a:pt x="44189" y="28535"/>
                    <a:pt x="44935" y="32552"/>
                    <a:pt x="45227" y="33717"/>
                  </a:cubicBezTo>
                  <a:cubicBezTo>
                    <a:pt x="45677" y="35563"/>
                    <a:pt x="45863" y="37439"/>
                    <a:pt x="45847" y="39316"/>
                  </a:cubicBezTo>
                  <a:cubicBezTo>
                    <a:pt x="45462" y="37568"/>
                    <a:pt x="44285" y="35877"/>
                    <a:pt x="42342" y="35877"/>
                  </a:cubicBezTo>
                  <a:cubicBezTo>
                    <a:pt x="42251" y="35877"/>
                    <a:pt x="42158" y="35881"/>
                    <a:pt x="42063" y="35889"/>
                  </a:cubicBezTo>
                  <a:cubicBezTo>
                    <a:pt x="40574" y="36028"/>
                    <a:pt x="39349" y="37145"/>
                    <a:pt x="38713" y="38510"/>
                  </a:cubicBezTo>
                  <a:cubicBezTo>
                    <a:pt x="38852" y="37300"/>
                    <a:pt x="39038" y="36121"/>
                    <a:pt x="39395" y="34942"/>
                  </a:cubicBezTo>
                  <a:cubicBezTo>
                    <a:pt x="39597" y="34229"/>
                    <a:pt x="41536" y="28646"/>
                    <a:pt x="42761" y="28537"/>
                  </a:cubicBezTo>
                  <a:cubicBezTo>
                    <a:pt x="42777" y="28536"/>
                    <a:pt x="42792" y="28535"/>
                    <a:pt x="42808" y="28535"/>
                  </a:cubicBezTo>
                  <a:close/>
                  <a:moveTo>
                    <a:pt x="43459" y="27653"/>
                  </a:moveTo>
                  <a:cubicBezTo>
                    <a:pt x="45025" y="27746"/>
                    <a:pt x="46623" y="28025"/>
                    <a:pt x="48158" y="28521"/>
                  </a:cubicBezTo>
                  <a:cubicBezTo>
                    <a:pt x="52764" y="30010"/>
                    <a:pt x="56626" y="33112"/>
                    <a:pt x="59216" y="37036"/>
                  </a:cubicBezTo>
                  <a:cubicBezTo>
                    <a:pt x="58293" y="36870"/>
                    <a:pt x="57358" y="36786"/>
                    <a:pt x="56425" y="36786"/>
                  </a:cubicBezTo>
                  <a:cubicBezTo>
                    <a:pt x="53018" y="36786"/>
                    <a:pt x="49647" y="37901"/>
                    <a:pt x="47041" y="40154"/>
                  </a:cubicBezTo>
                  <a:cubicBezTo>
                    <a:pt x="47848" y="38463"/>
                    <a:pt x="48732" y="36866"/>
                    <a:pt x="49802" y="35330"/>
                  </a:cubicBezTo>
                  <a:cubicBezTo>
                    <a:pt x="49944" y="35378"/>
                    <a:pt x="50105" y="35398"/>
                    <a:pt x="50269" y="35398"/>
                  </a:cubicBezTo>
                  <a:cubicBezTo>
                    <a:pt x="50320" y="35398"/>
                    <a:pt x="50371" y="35396"/>
                    <a:pt x="50422" y="35392"/>
                  </a:cubicBezTo>
                  <a:cubicBezTo>
                    <a:pt x="51291" y="35268"/>
                    <a:pt x="51927" y="34415"/>
                    <a:pt x="51725" y="33547"/>
                  </a:cubicBezTo>
                  <a:cubicBezTo>
                    <a:pt x="51577" y="32976"/>
                    <a:pt x="51002" y="32565"/>
                    <a:pt x="50437" y="32565"/>
                  </a:cubicBezTo>
                  <a:cubicBezTo>
                    <a:pt x="50295" y="32565"/>
                    <a:pt x="50153" y="32591"/>
                    <a:pt x="50019" y="32647"/>
                  </a:cubicBezTo>
                  <a:cubicBezTo>
                    <a:pt x="49945" y="32626"/>
                    <a:pt x="49871" y="32616"/>
                    <a:pt x="49798" y="32616"/>
                  </a:cubicBezTo>
                  <a:cubicBezTo>
                    <a:pt x="49188" y="32616"/>
                    <a:pt x="48659" y="33324"/>
                    <a:pt x="48701" y="33934"/>
                  </a:cubicBezTo>
                  <a:cubicBezTo>
                    <a:pt x="48716" y="34400"/>
                    <a:pt x="48965" y="34803"/>
                    <a:pt x="49321" y="35082"/>
                  </a:cubicBezTo>
                  <a:cubicBezTo>
                    <a:pt x="48158" y="36726"/>
                    <a:pt x="47165" y="38494"/>
                    <a:pt x="46452" y="40386"/>
                  </a:cubicBezTo>
                  <a:cubicBezTo>
                    <a:pt x="46638" y="35904"/>
                    <a:pt x="45677" y="31561"/>
                    <a:pt x="43459" y="27653"/>
                  </a:cubicBezTo>
                  <a:close/>
                  <a:moveTo>
                    <a:pt x="42133" y="37912"/>
                  </a:moveTo>
                  <a:cubicBezTo>
                    <a:pt x="43523" y="37912"/>
                    <a:pt x="44012" y="39095"/>
                    <a:pt x="44234" y="40293"/>
                  </a:cubicBezTo>
                  <a:cubicBezTo>
                    <a:pt x="43568" y="40119"/>
                    <a:pt x="42916" y="40038"/>
                    <a:pt x="42285" y="40038"/>
                  </a:cubicBezTo>
                  <a:cubicBezTo>
                    <a:pt x="41285" y="40038"/>
                    <a:pt x="40338" y="40242"/>
                    <a:pt x="39473" y="40603"/>
                  </a:cubicBezTo>
                  <a:cubicBezTo>
                    <a:pt x="39752" y="39363"/>
                    <a:pt x="40512" y="38044"/>
                    <a:pt x="41923" y="37920"/>
                  </a:cubicBezTo>
                  <a:cubicBezTo>
                    <a:pt x="41995" y="37914"/>
                    <a:pt x="42065" y="37912"/>
                    <a:pt x="42133" y="37912"/>
                  </a:cubicBezTo>
                  <a:close/>
                  <a:moveTo>
                    <a:pt x="42358" y="36488"/>
                  </a:moveTo>
                  <a:cubicBezTo>
                    <a:pt x="44418" y="36488"/>
                    <a:pt x="45341" y="38869"/>
                    <a:pt x="45397" y="40681"/>
                  </a:cubicBezTo>
                  <a:cubicBezTo>
                    <a:pt x="45180" y="40588"/>
                    <a:pt x="44948" y="40526"/>
                    <a:pt x="44746" y="40448"/>
                  </a:cubicBezTo>
                  <a:cubicBezTo>
                    <a:pt x="44529" y="38959"/>
                    <a:pt x="43924" y="37486"/>
                    <a:pt x="42156" y="37486"/>
                  </a:cubicBezTo>
                  <a:cubicBezTo>
                    <a:pt x="40434" y="37486"/>
                    <a:pt x="39364" y="39006"/>
                    <a:pt x="39100" y="40557"/>
                  </a:cubicBezTo>
                  <a:cubicBezTo>
                    <a:pt x="39085" y="40634"/>
                    <a:pt x="39116" y="40681"/>
                    <a:pt x="39163" y="40712"/>
                  </a:cubicBezTo>
                  <a:cubicBezTo>
                    <a:pt x="38945" y="40821"/>
                    <a:pt x="38713" y="40929"/>
                    <a:pt x="38511" y="41038"/>
                  </a:cubicBezTo>
                  <a:lnTo>
                    <a:pt x="38511" y="41022"/>
                  </a:lnTo>
                  <a:cubicBezTo>
                    <a:pt x="38573" y="41007"/>
                    <a:pt x="38635" y="40945"/>
                    <a:pt x="38635" y="40852"/>
                  </a:cubicBezTo>
                  <a:cubicBezTo>
                    <a:pt x="38697" y="39099"/>
                    <a:pt x="39860" y="36959"/>
                    <a:pt x="41737" y="36555"/>
                  </a:cubicBezTo>
                  <a:cubicBezTo>
                    <a:pt x="41955" y="36509"/>
                    <a:pt x="42162" y="36488"/>
                    <a:pt x="42358" y="36488"/>
                  </a:cubicBezTo>
                  <a:close/>
                  <a:moveTo>
                    <a:pt x="42385" y="27634"/>
                  </a:moveTo>
                  <a:cubicBezTo>
                    <a:pt x="42510" y="27634"/>
                    <a:pt x="42635" y="27635"/>
                    <a:pt x="42761" y="27637"/>
                  </a:cubicBezTo>
                  <a:cubicBezTo>
                    <a:pt x="39628" y="31329"/>
                    <a:pt x="37581" y="36183"/>
                    <a:pt x="38077" y="41100"/>
                  </a:cubicBezTo>
                  <a:cubicBezTo>
                    <a:pt x="38015" y="41053"/>
                    <a:pt x="37937" y="41007"/>
                    <a:pt x="37875" y="40945"/>
                  </a:cubicBezTo>
                  <a:cubicBezTo>
                    <a:pt x="36991" y="38990"/>
                    <a:pt x="36076" y="37052"/>
                    <a:pt x="35378" y="35004"/>
                  </a:cubicBezTo>
                  <a:cubicBezTo>
                    <a:pt x="35642" y="34663"/>
                    <a:pt x="35766" y="34244"/>
                    <a:pt x="35611" y="33795"/>
                  </a:cubicBezTo>
                  <a:cubicBezTo>
                    <a:pt x="35422" y="33276"/>
                    <a:pt x="34902" y="32900"/>
                    <a:pt x="34363" y="32900"/>
                  </a:cubicBezTo>
                  <a:cubicBezTo>
                    <a:pt x="34193" y="32900"/>
                    <a:pt x="34022" y="32938"/>
                    <a:pt x="33858" y="33019"/>
                  </a:cubicBezTo>
                  <a:cubicBezTo>
                    <a:pt x="33848" y="33019"/>
                    <a:pt x="33838" y="33012"/>
                    <a:pt x="33818" y="33012"/>
                  </a:cubicBezTo>
                  <a:cubicBezTo>
                    <a:pt x="33808" y="33012"/>
                    <a:pt x="33796" y="33014"/>
                    <a:pt x="33781" y="33019"/>
                  </a:cubicBezTo>
                  <a:cubicBezTo>
                    <a:pt x="33083" y="33159"/>
                    <a:pt x="32897" y="34120"/>
                    <a:pt x="33083" y="34694"/>
                  </a:cubicBezTo>
                  <a:cubicBezTo>
                    <a:pt x="33264" y="35213"/>
                    <a:pt x="33754" y="35515"/>
                    <a:pt x="34269" y="35515"/>
                  </a:cubicBezTo>
                  <a:cubicBezTo>
                    <a:pt x="34416" y="35515"/>
                    <a:pt x="34566" y="35491"/>
                    <a:pt x="34711" y="35439"/>
                  </a:cubicBezTo>
                  <a:cubicBezTo>
                    <a:pt x="34789" y="35423"/>
                    <a:pt x="34851" y="35392"/>
                    <a:pt x="34928" y="35346"/>
                  </a:cubicBezTo>
                  <a:cubicBezTo>
                    <a:pt x="35518" y="37098"/>
                    <a:pt x="36216" y="38820"/>
                    <a:pt x="37162" y="40402"/>
                  </a:cubicBezTo>
                  <a:cubicBezTo>
                    <a:pt x="34108" y="38245"/>
                    <a:pt x="30456" y="37873"/>
                    <a:pt x="26762" y="37873"/>
                  </a:cubicBezTo>
                  <a:cubicBezTo>
                    <a:pt x="26046" y="37873"/>
                    <a:pt x="25329" y="37887"/>
                    <a:pt x="24615" y="37905"/>
                  </a:cubicBezTo>
                  <a:cubicBezTo>
                    <a:pt x="24615" y="37905"/>
                    <a:pt x="24615" y="37889"/>
                    <a:pt x="24630" y="37889"/>
                  </a:cubicBezTo>
                  <a:cubicBezTo>
                    <a:pt x="24770" y="37827"/>
                    <a:pt x="24894" y="37719"/>
                    <a:pt x="24847" y="37533"/>
                  </a:cubicBezTo>
                  <a:cubicBezTo>
                    <a:pt x="28489" y="31468"/>
                    <a:pt x="35350" y="27634"/>
                    <a:pt x="42385" y="27634"/>
                  </a:cubicBezTo>
                  <a:close/>
                  <a:moveTo>
                    <a:pt x="57139" y="37317"/>
                  </a:moveTo>
                  <a:cubicBezTo>
                    <a:pt x="57885" y="37317"/>
                    <a:pt x="58546" y="37471"/>
                    <a:pt x="58627" y="38137"/>
                  </a:cubicBezTo>
                  <a:cubicBezTo>
                    <a:pt x="58813" y="39704"/>
                    <a:pt x="56471" y="42015"/>
                    <a:pt x="55417" y="43023"/>
                  </a:cubicBezTo>
                  <a:cubicBezTo>
                    <a:pt x="54548" y="43876"/>
                    <a:pt x="53602" y="44574"/>
                    <a:pt x="52609" y="45179"/>
                  </a:cubicBezTo>
                  <a:cubicBezTo>
                    <a:pt x="53369" y="43969"/>
                    <a:pt x="53447" y="42387"/>
                    <a:pt x="52594" y="41069"/>
                  </a:cubicBezTo>
                  <a:cubicBezTo>
                    <a:pt x="51947" y="40067"/>
                    <a:pt x="50881" y="39641"/>
                    <a:pt x="49771" y="39641"/>
                  </a:cubicBezTo>
                  <a:cubicBezTo>
                    <a:pt x="49283" y="39641"/>
                    <a:pt x="48787" y="39723"/>
                    <a:pt x="48313" y="39874"/>
                  </a:cubicBezTo>
                  <a:cubicBezTo>
                    <a:pt x="49600" y="39037"/>
                    <a:pt x="50981" y="38324"/>
                    <a:pt x="52532" y="37920"/>
                  </a:cubicBezTo>
                  <a:cubicBezTo>
                    <a:pt x="53524" y="37657"/>
                    <a:pt x="54548" y="37470"/>
                    <a:pt x="55572" y="37424"/>
                  </a:cubicBezTo>
                  <a:cubicBezTo>
                    <a:pt x="56014" y="37398"/>
                    <a:pt x="56599" y="37317"/>
                    <a:pt x="57139" y="37317"/>
                  </a:cubicBezTo>
                  <a:close/>
                  <a:moveTo>
                    <a:pt x="42730" y="40759"/>
                  </a:moveTo>
                  <a:cubicBezTo>
                    <a:pt x="43552" y="40821"/>
                    <a:pt x="44389" y="40991"/>
                    <a:pt x="45180" y="41332"/>
                  </a:cubicBezTo>
                  <a:cubicBezTo>
                    <a:pt x="46328" y="41844"/>
                    <a:pt x="47274" y="42558"/>
                    <a:pt x="48019" y="43426"/>
                  </a:cubicBezTo>
                  <a:cubicBezTo>
                    <a:pt x="46778" y="44233"/>
                    <a:pt x="45599" y="45132"/>
                    <a:pt x="44405" y="46016"/>
                  </a:cubicBezTo>
                  <a:cubicBezTo>
                    <a:pt x="43971" y="45427"/>
                    <a:pt x="43304" y="45039"/>
                    <a:pt x="42528" y="44946"/>
                  </a:cubicBezTo>
                  <a:cubicBezTo>
                    <a:pt x="42513" y="43550"/>
                    <a:pt x="42544" y="42154"/>
                    <a:pt x="42730" y="40759"/>
                  </a:cubicBezTo>
                  <a:close/>
                  <a:moveTo>
                    <a:pt x="62984" y="19595"/>
                  </a:moveTo>
                  <a:cubicBezTo>
                    <a:pt x="66079" y="19595"/>
                    <a:pt x="69428" y="20870"/>
                    <a:pt x="72307" y="22023"/>
                  </a:cubicBezTo>
                  <a:cubicBezTo>
                    <a:pt x="74524" y="22922"/>
                    <a:pt x="76727" y="23760"/>
                    <a:pt x="79100" y="24148"/>
                  </a:cubicBezTo>
                  <a:cubicBezTo>
                    <a:pt x="79875" y="24272"/>
                    <a:pt x="80666" y="24380"/>
                    <a:pt x="81457" y="24427"/>
                  </a:cubicBezTo>
                  <a:cubicBezTo>
                    <a:pt x="81775" y="24451"/>
                    <a:pt x="82022" y="24459"/>
                    <a:pt x="82211" y="24459"/>
                  </a:cubicBezTo>
                  <a:cubicBezTo>
                    <a:pt x="82579" y="24459"/>
                    <a:pt x="82731" y="24429"/>
                    <a:pt x="82768" y="24429"/>
                  </a:cubicBezTo>
                  <a:cubicBezTo>
                    <a:pt x="82824" y="24429"/>
                    <a:pt x="82634" y="24494"/>
                    <a:pt x="82527" y="24815"/>
                  </a:cubicBezTo>
                  <a:cubicBezTo>
                    <a:pt x="82217" y="25854"/>
                    <a:pt x="81116" y="26877"/>
                    <a:pt x="80759" y="28056"/>
                  </a:cubicBezTo>
                  <a:cubicBezTo>
                    <a:pt x="80154" y="30088"/>
                    <a:pt x="79999" y="32244"/>
                    <a:pt x="79643" y="34322"/>
                  </a:cubicBezTo>
                  <a:cubicBezTo>
                    <a:pt x="78743" y="39456"/>
                    <a:pt x="76618" y="45086"/>
                    <a:pt x="71066" y="46311"/>
                  </a:cubicBezTo>
                  <a:cubicBezTo>
                    <a:pt x="73780" y="44791"/>
                    <a:pt x="75455" y="41767"/>
                    <a:pt x="76696" y="38975"/>
                  </a:cubicBezTo>
                  <a:cubicBezTo>
                    <a:pt x="78557" y="34772"/>
                    <a:pt x="78092" y="29468"/>
                    <a:pt x="80775" y="25730"/>
                  </a:cubicBezTo>
                  <a:cubicBezTo>
                    <a:pt x="80852" y="25621"/>
                    <a:pt x="80806" y="25497"/>
                    <a:pt x="80682" y="25435"/>
                  </a:cubicBezTo>
                  <a:cubicBezTo>
                    <a:pt x="80696" y="25276"/>
                    <a:pt x="80617" y="25091"/>
                    <a:pt x="80418" y="25091"/>
                  </a:cubicBezTo>
                  <a:cubicBezTo>
                    <a:pt x="80403" y="25091"/>
                    <a:pt x="80388" y="25092"/>
                    <a:pt x="80372" y="25094"/>
                  </a:cubicBezTo>
                  <a:cubicBezTo>
                    <a:pt x="80003" y="25126"/>
                    <a:pt x="79639" y="25142"/>
                    <a:pt x="79279" y="25142"/>
                  </a:cubicBezTo>
                  <a:cubicBezTo>
                    <a:pt x="74325" y="25142"/>
                    <a:pt x="70156" y="22236"/>
                    <a:pt x="65327" y="21325"/>
                  </a:cubicBezTo>
                  <a:cubicBezTo>
                    <a:pt x="64484" y="21165"/>
                    <a:pt x="63644" y="21086"/>
                    <a:pt x="62814" y="21086"/>
                  </a:cubicBezTo>
                  <a:cubicBezTo>
                    <a:pt x="60502" y="21086"/>
                    <a:pt x="58275" y="21705"/>
                    <a:pt x="56301" y="22938"/>
                  </a:cubicBezTo>
                  <a:cubicBezTo>
                    <a:pt x="56332" y="22876"/>
                    <a:pt x="56378" y="22845"/>
                    <a:pt x="56409" y="22783"/>
                  </a:cubicBezTo>
                  <a:cubicBezTo>
                    <a:pt x="56456" y="22736"/>
                    <a:pt x="56471" y="22705"/>
                    <a:pt x="56487" y="22659"/>
                  </a:cubicBezTo>
                  <a:cubicBezTo>
                    <a:pt x="58258" y="20388"/>
                    <a:pt x="60542" y="19595"/>
                    <a:pt x="62984" y="19595"/>
                  </a:cubicBezTo>
                  <a:close/>
                  <a:moveTo>
                    <a:pt x="49793" y="40257"/>
                  </a:moveTo>
                  <a:cubicBezTo>
                    <a:pt x="50746" y="40257"/>
                    <a:pt x="51631" y="40617"/>
                    <a:pt x="52160" y="41565"/>
                  </a:cubicBezTo>
                  <a:cubicBezTo>
                    <a:pt x="53168" y="43349"/>
                    <a:pt x="52361" y="45334"/>
                    <a:pt x="50609" y="46249"/>
                  </a:cubicBezTo>
                  <a:cubicBezTo>
                    <a:pt x="50599" y="46239"/>
                    <a:pt x="50591" y="46236"/>
                    <a:pt x="50583" y="46236"/>
                  </a:cubicBezTo>
                  <a:cubicBezTo>
                    <a:pt x="50566" y="46236"/>
                    <a:pt x="50552" y="46254"/>
                    <a:pt x="50531" y="46264"/>
                  </a:cubicBezTo>
                  <a:cubicBezTo>
                    <a:pt x="50485" y="46280"/>
                    <a:pt x="50422" y="46326"/>
                    <a:pt x="50360" y="46342"/>
                  </a:cubicBezTo>
                  <a:cubicBezTo>
                    <a:pt x="50329" y="46171"/>
                    <a:pt x="50267" y="45985"/>
                    <a:pt x="50205" y="45815"/>
                  </a:cubicBezTo>
                  <a:cubicBezTo>
                    <a:pt x="51617" y="45489"/>
                    <a:pt x="52284" y="43783"/>
                    <a:pt x="51601" y="42496"/>
                  </a:cubicBezTo>
                  <a:cubicBezTo>
                    <a:pt x="51036" y="41415"/>
                    <a:pt x="49944" y="40920"/>
                    <a:pt x="48815" y="40920"/>
                  </a:cubicBezTo>
                  <a:cubicBezTo>
                    <a:pt x="48209" y="40920"/>
                    <a:pt x="47593" y="41062"/>
                    <a:pt x="47041" y="41332"/>
                  </a:cubicBezTo>
                  <a:cubicBezTo>
                    <a:pt x="46896" y="41405"/>
                    <a:pt x="46996" y="41614"/>
                    <a:pt x="47137" y="41614"/>
                  </a:cubicBezTo>
                  <a:cubicBezTo>
                    <a:pt x="47146" y="41614"/>
                    <a:pt x="47156" y="41613"/>
                    <a:pt x="47165" y="41612"/>
                  </a:cubicBezTo>
                  <a:cubicBezTo>
                    <a:pt x="47673" y="41461"/>
                    <a:pt x="48211" y="41359"/>
                    <a:pt x="48735" y="41359"/>
                  </a:cubicBezTo>
                  <a:cubicBezTo>
                    <a:pt x="49509" y="41359"/>
                    <a:pt x="50253" y="41582"/>
                    <a:pt x="50826" y="42201"/>
                  </a:cubicBezTo>
                  <a:cubicBezTo>
                    <a:pt x="51834" y="43302"/>
                    <a:pt x="51446" y="44915"/>
                    <a:pt x="50066" y="45380"/>
                  </a:cubicBezTo>
                  <a:cubicBezTo>
                    <a:pt x="49430" y="43752"/>
                    <a:pt x="48236" y="42309"/>
                    <a:pt x="46654" y="41332"/>
                  </a:cubicBezTo>
                  <a:lnTo>
                    <a:pt x="46700" y="41332"/>
                  </a:lnTo>
                  <a:cubicBezTo>
                    <a:pt x="47528" y="40728"/>
                    <a:pt x="48704" y="40257"/>
                    <a:pt x="49793" y="40257"/>
                  </a:cubicBezTo>
                  <a:close/>
                  <a:moveTo>
                    <a:pt x="33981" y="41369"/>
                  </a:moveTo>
                  <a:cubicBezTo>
                    <a:pt x="34920" y="41369"/>
                    <a:pt x="35946" y="41950"/>
                    <a:pt x="36712" y="42496"/>
                  </a:cubicBezTo>
                  <a:cubicBezTo>
                    <a:pt x="35673" y="43581"/>
                    <a:pt x="34866" y="44915"/>
                    <a:pt x="34463" y="46357"/>
                  </a:cubicBezTo>
                  <a:cubicBezTo>
                    <a:pt x="33533" y="45334"/>
                    <a:pt x="31284" y="43705"/>
                    <a:pt x="32416" y="42185"/>
                  </a:cubicBezTo>
                  <a:cubicBezTo>
                    <a:pt x="32849" y="41592"/>
                    <a:pt x="33398" y="41369"/>
                    <a:pt x="33981" y="41369"/>
                  </a:cubicBezTo>
                  <a:close/>
                  <a:moveTo>
                    <a:pt x="79596" y="26521"/>
                  </a:moveTo>
                  <a:cubicBezTo>
                    <a:pt x="78185" y="28661"/>
                    <a:pt x="78216" y="31468"/>
                    <a:pt x="77642" y="33950"/>
                  </a:cubicBezTo>
                  <a:cubicBezTo>
                    <a:pt x="76587" y="38510"/>
                    <a:pt x="74230" y="44186"/>
                    <a:pt x="69747" y="46264"/>
                  </a:cubicBezTo>
                  <a:cubicBezTo>
                    <a:pt x="69701" y="46249"/>
                    <a:pt x="69670" y="46249"/>
                    <a:pt x="69608" y="46249"/>
                  </a:cubicBezTo>
                  <a:cubicBezTo>
                    <a:pt x="67514" y="46280"/>
                    <a:pt x="65312" y="46187"/>
                    <a:pt x="63233" y="46575"/>
                  </a:cubicBezTo>
                  <a:cubicBezTo>
                    <a:pt x="62939" y="43488"/>
                    <a:pt x="62008" y="40448"/>
                    <a:pt x="60473" y="37734"/>
                  </a:cubicBezTo>
                  <a:lnTo>
                    <a:pt x="60473" y="37734"/>
                  </a:lnTo>
                  <a:cubicBezTo>
                    <a:pt x="61392" y="37891"/>
                    <a:pt x="62305" y="37966"/>
                    <a:pt x="63205" y="37966"/>
                  </a:cubicBezTo>
                  <a:cubicBezTo>
                    <a:pt x="70346" y="37966"/>
                    <a:pt x="76733" y="33228"/>
                    <a:pt x="79487" y="26521"/>
                  </a:cubicBezTo>
                  <a:close/>
                  <a:moveTo>
                    <a:pt x="42202" y="40759"/>
                  </a:moveTo>
                  <a:lnTo>
                    <a:pt x="42202" y="40759"/>
                  </a:lnTo>
                  <a:cubicBezTo>
                    <a:pt x="42032" y="42154"/>
                    <a:pt x="41954" y="43550"/>
                    <a:pt x="42109" y="44946"/>
                  </a:cubicBezTo>
                  <a:cubicBezTo>
                    <a:pt x="41055" y="45008"/>
                    <a:pt x="40186" y="45722"/>
                    <a:pt x="39829" y="46652"/>
                  </a:cubicBezTo>
                  <a:cubicBezTo>
                    <a:pt x="38635" y="45660"/>
                    <a:pt x="37301" y="44900"/>
                    <a:pt x="35859" y="44310"/>
                  </a:cubicBezTo>
                  <a:cubicBezTo>
                    <a:pt x="37224" y="42108"/>
                    <a:pt x="39659" y="40790"/>
                    <a:pt x="42202" y="40759"/>
                  </a:cubicBezTo>
                  <a:close/>
                  <a:moveTo>
                    <a:pt x="27547" y="38393"/>
                  </a:moveTo>
                  <a:cubicBezTo>
                    <a:pt x="28260" y="38393"/>
                    <a:pt x="28980" y="38455"/>
                    <a:pt x="29655" y="38510"/>
                  </a:cubicBezTo>
                  <a:cubicBezTo>
                    <a:pt x="31749" y="38680"/>
                    <a:pt x="33703" y="39146"/>
                    <a:pt x="35518" y="40076"/>
                  </a:cubicBezTo>
                  <a:cubicBezTo>
                    <a:pt x="34904" y="39889"/>
                    <a:pt x="34264" y="39776"/>
                    <a:pt x="33651" y="39776"/>
                  </a:cubicBezTo>
                  <a:cubicBezTo>
                    <a:pt x="32484" y="39776"/>
                    <a:pt x="31413" y="40187"/>
                    <a:pt x="30803" y="41286"/>
                  </a:cubicBezTo>
                  <a:cubicBezTo>
                    <a:pt x="29485" y="43643"/>
                    <a:pt x="31361" y="45753"/>
                    <a:pt x="33284" y="46993"/>
                  </a:cubicBezTo>
                  <a:cubicBezTo>
                    <a:pt x="29965" y="45737"/>
                    <a:pt x="27158" y="43457"/>
                    <a:pt x="25638" y="40138"/>
                  </a:cubicBezTo>
                  <a:cubicBezTo>
                    <a:pt x="24847" y="38432"/>
                    <a:pt x="25157" y="38572"/>
                    <a:pt x="26646" y="38432"/>
                  </a:cubicBezTo>
                  <a:cubicBezTo>
                    <a:pt x="26942" y="38404"/>
                    <a:pt x="27244" y="38393"/>
                    <a:pt x="27547" y="38393"/>
                  </a:cubicBezTo>
                  <a:close/>
                  <a:moveTo>
                    <a:pt x="33643" y="40359"/>
                  </a:moveTo>
                  <a:cubicBezTo>
                    <a:pt x="35036" y="40359"/>
                    <a:pt x="36637" y="41052"/>
                    <a:pt x="37581" y="41705"/>
                  </a:cubicBezTo>
                  <a:cubicBezTo>
                    <a:pt x="37410" y="41844"/>
                    <a:pt x="37239" y="41999"/>
                    <a:pt x="37053" y="42170"/>
                  </a:cubicBezTo>
                  <a:cubicBezTo>
                    <a:pt x="36201" y="41521"/>
                    <a:pt x="35055" y="40923"/>
                    <a:pt x="33986" y="40923"/>
                  </a:cubicBezTo>
                  <a:cubicBezTo>
                    <a:pt x="33266" y="40923"/>
                    <a:pt x="32581" y="41194"/>
                    <a:pt x="32044" y="41906"/>
                  </a:cubicBezTo>
                  <a:cubicBezTo>
                    <a:pt x="30741" y="43612"/>
                    <a:pt x="32928" y="45861"/>
                    <a:pt x="34386" y="46606"/>
                  </a:cubicBezTo>
                  <a:lnTo>
                    <a:pt x="34432" y="46606"/>
                  </a:lnTo>
                  <a:cubicBezTo>
                    <a:pt x="34386" y="46792"/>
                    <a:pt x="34324" y="46962"/>
                    <a:pt x="34308" y="47133"/>
                  </a:cubicBezTo>
                  <a:cubicBezTo>
                    <a:pt x="32586" y="45985"/>
                    <a:pt x="30276" y="44248"/>
                    <a:pt x="31206" y="41875"/>
                  </a:cubicBezTo>
                  <a:cubicBezTo>
                    <a:pt x="31648" y="40758"/>
                    <a:pt x="32586" y="40359"/>
                    <a:pt x="33643" y="40359"/>
                  </a:cubicBezTo>
                  <a:close/>
                  <a:moveTo>
                    <a:pt x="21733" y="21231"/>
                  </a:moveTo>
                  <a:cubicBezTo>
                    <a:pt x="23565" y="21231"/>
                    <a:pt x="25298" y="21657"/>
                    <a:pt x="26770" y="22907"/>
                  </a:cubicBezTo>
                  <a:cubicBezTo>
                    <a:pt x="25223" y="22311"/>
                    <a:pt x="23658" y="22078"/>
                    <a:pt x="22083" y="22078"/>
                  </a:cubicBezTo>
                  <a:cubicBezTo>
                    <a:pt x="16386" y="22078"/>
                    <a:pt x="10538" y="25126"/>
                    <a:pt x="4759" y="25126"/>
                  </a:cubicBezTo>
                  <a:cubicBezTo>
                    <a:pt x="4351" y="25126"/>
                    <a:pt x="3944" y="25111"/>
                    <a:pt x="3537" y="25078"/>
                  </a:cubicBezTo>
                  <a:cubicBezTo>
                    <a:pt x="3526" y="25077"/>
                    <a:pt x="3515" y="25076"/>
                    <a:pt x="3504" y="25076"/>
                  </a:cubicBezTo>
                  <a:cubicBezTo>
                    <a:pt x="3262" y="25076"/>
                    <a:pt x="3139" y="25397"/>
                    <a:pt x="3258" y="25590"/>
                  </a:cubicBezTo>
                  <a:cubicBezTo>
                    <a:pt x="5708" y="30367"/>
                    <a:pt x="6453" y="35609"/>
                    <a:pt x="8143" y="40650"/>
                  </a:cubicBezTo>
                  <a:cubicBezTo>
                    <a:pt x="9089" y="43442"/>
                    <a:pt x="10346" y="46295"/>
                    <a:pt x="12905" y="47815"/>
                  </a:cubicBezTo>
                  <a:cubicBezTo>
                    <a:pt x="12812" y="47831"/>
                    <a:pt x="12734" y="47846"/>
                    <a:pt x="12641" y="47893"/>
                  </a:cubicBezTo>
                  <a:cubicBezTo>
                    <a:pt x="7228" y="46528"/>
                    <a:pt x="5848" y="39874"/>
                    <a:pt x="4716" y="35004"/>
                  </a:cubicBezTo>
                  <a:cubicBezTo>
                    <a:pt x="4297" y="33159"/>
                    <a:pt x="3909" y="31298"/>
                    <a:pt x="3351" y="29468"/>
                  </a:cubicBezTo>
                  <a:cubicBezTo>
                    <a:pt x="2994" y="28335"/>
                    <a:pt x="1443" y="25792"/>
                    <a:pt x="1412" y="24706"/>
                  </a:cubicBezTo>
                  <a:cubicBezTo>
                    <a:pt x="1383" y="23994"/>
                    <a:pt x="1501" y="23914"/>
                    <a:pt x="1871" y="23914"/>
                  </a:cubicBezTo>
                  <a:cubicBezTo>
                    <a:pt x="1978" y="23914"/>
                    <a:pt x="2106" y="23921"/>
                    <a:pt x="2258" y="23921"/>
                  </a:cubicBezTo>
                  <a:cubicBezTo>
                    <a:pt x="2415" y="23921"/>
                    <a:pt x="2598" y="23913"/>
                    <a:pt x="2808" y="23884"/>
                  </a:cubicBezTo>
                  <a:cubicBezTo>
                    <a:pt x="3987" y="23713"/>
                    <a:pt x="5274" y="23838"/>
                    <a:pt x="6468" y="23729"/>
                  </a:cubicBezTo>
                  <a:cubicBezTo>
                    <a:pt x="8531" y="23574"/>
                    <a:pt x="10578" y="23310"/>
                    <a:pt x="12595" y="22922"/>
                  </a:cubicBezTo>
                  <a:cubicBezTo>
                    <a:pt x="15439" y="22383"/>
                    <a:pt x="18721" y="21231"/>
                    <a:pt x="21733" y="21231"/>
                  </a:cubicBezTo>
                  <a:close/>
                  <a:moveTo>
                    <a:pt x="4359" y="26273"/>
                  </a:moveTo>
                  <a:lnTo>
                    <a:pt x="4359" y="26273"/>
                  </a:lnTo>
                  <a:cubicBezTo>
                    <a:pt x="7427" y="33927"/>
                    <a:pt x="14825" y="38461"/>
                    <a:pt x="22935" y="38461"/>
                  </a:cubicBezTo>
                  <a:cubicBezTo>
                    <a:pt x="23189" y="38461"/>
                    <a:pt x="23444" y="38457"/>
                    <a:pt x="23699" y="38448"/>
                  </a:cubicBezTo>
                  <a:lnTo>
                    <a:pt x="23699" y="38448"/>
                  </a:lnTo>
                  <a:cubicBezTo>
                    <a:pt x="22645" y="40526"/>
                    <a:pt x="21916" y="42790"/>
                    <a:pt x="21606" y="45194"/>
                  </a:cubicBezTo>
                  <a:cubicBezTo>
                    <a:pt x="21497" y="46187"/>
                    <a:pt x="21435" y="47195"/>
                    <a:pt x="21451" y="48203"/>
                  </a:cubicBezTo>
                  <a:cubicBezTo>
                    <a:pt x="18876" y="48126"/>
                    <a:pt x="16317" y="48064"/>
                    <a:pt x="13742" y="47815"/>
                  </a:cubicBezTo>
                  <a:cubicBezTo>
                    <a:pt x="9896" y="45272"/>
                    <a:pt x="8733" y="40898"/>
                    <a:pt x="7647" y="36648"/>
                  </a:cubicBezTo>
                  <a:cubicBezTo>
                    <a:pt x="7182" y="34803"/>
                    <a:pt x="6748" y="32942"/>
                    <a:pt x="6174" y="31127"/>
                  </a:cubicBezTo>
                  <a:cubicBezTo>
                    <a:pt x="6050" y="30662"/>
                    <a:pt x="4188" y="26722"/>
                    <a:pt x="4359" y="26273"/>
                  </a:cubicBezTo>
                  <a:close/>
                  <a:moveTo>
                    <a:pt x="57988" y="46610"/>
                  </a:moveTo>
                  <a:cubicBezTo>
                    <a:pt x="58061" y="46610"/>
                    <a:pt x="58135" y="46619"/>
                    <a:pt x="58208" y="46637"/>
                  </a:cubicBezTo>
                  <a:lnTo>
                    <a:pt x="58255" y="46637"/>
                  </a:lnTo>
                  <a:cubicBezTo>
                    <a:pt x="58937" y="47040"/>
                    <a:pt x="58984" y="48126"/>
                    <a:pt x="58022" y="48203"/>
                  </a:cubicBezTo>
                  <a:cubicBezTo>
                    <a:pt x="58002" y="48204"/>
                    <a:pt x="57982" y="48205"/>
                    <a:pt x="57962" y="48205"/>
                  </a:cubicBezTo>
                  <a:cubicBezTo>
                    <a:pt x="57507" y="48205"/>
                    <a:pt x="57123" y="47873"/>
                    <a:pt x="57123" y="47412"/>
                  </a:cubicBezTo>
                  <a:cubicBezTo>
                    <a:pt x="57123" y="46920"/>
                    <a:pt x="57545" y="46610"/>
                    <a:pt x="57988" y="46610"/>
                  </a:cubicBezTo>
                  <a:close/>
                  <a:moveTo>
                    <a:pt x="25514" y="47179"/>
                  </a:moveTo>
                  <a:cubicBezTo>
                    <a:pt x="25778" y="47428"/>
                    <a:pt x="26088" y="47676"/>
                    <a:pt x="26181" y="48048"/>
                  </a:cubicBezTo>
                  <a:cubicBezTo>
                    <a:pt x="26277" y="48459"/>
                    <a:pt x="26021" y="48992"/>
                    <a:pt x="25586" y="48992"/>
                  </a:cubicBezTo>
                  <a:cubicBezTo>
                    <a:pt x="25529" y="48992"/>
                    <a:pt x="25468" y="48983"/>
                    <a:pt x="25406" y="48963"/>
                  </a:cubicBezTo>
                  <a:cubicBezTo>
                    <a:pt x="24971" y="48824"/>
                    <a:pt x="24599" y="48281"/>
                    <a:pt x="24708" y="47815"/>
                  </a:cubicBezTo>
                  <a:cubicBezTo>
                    <a:pt x="24816" y="47412"/>
                    <a:pt x="25157" y="47257"/>
                    <a:pt x="25514" y="47179"/>
                  </a:cubicBezTo>
                  <a:close/>
                  <a:moveTo>
                    <a:pt x="42307" y="45582"/>
                  </a:moveTo>
                  <a:cubicBezTo>
                    <a:pt x="43596" y="45582"/>
                    <a:pt x="44591" y="46755"/>
                    <a:pt x="44358" y="48079"/>
                  </a:cubicBezTo>
                  <a:cubicBezTo>
                    <a:pt x="44172" y="49106"/>
                    <a:pt x="43194" y="49846"/>
                    <a:pt x="42184" y="49846"/>
                  </a:cubicBezTo>
                  <a:cubicBezTo>
                    <a:pt x="42019" y="49846"/>
                    <a:pt x="41854" y="49826"/>
                    <a:pt x="41691" y="49785"/>
                  </a:cubicBezTo>
                  <a:cubicBezTo>
                    <a:pt x="40838" y="49583"/>
                    <a:pt x="40202" y="48886"/>
                    <a:pt x="40264" y="47970"/>
                  </a:cubicBezTo>
                  <a:cubicBezTo>
                    <a:pt x="40326" y="47288"/>
                    <a:pt x="40682" y="46683"/>
                    <a:pt x="40993" y="46094"/>
                  </a:cubicBezTo>
                  <a:lnTo>
                    <a:pt x="40993" y="46047"/>
                  </a:lnTo>
                  <a:cubicBezTo>
                    <a:pt x="41272" y="45815"/>
                    <a:pt x="41613" y="45644"/>
                    <a:pt x="42047" y="45598"/>
                  </a:cubicBezTo>
                  <a:cubicBezTo>
                    <a:pt x="42135" y="45587"/>
                    <a:pt x="42222" y="45582"/>
                    <a:pt x="42307" y="45582"/>
                  </a:cubicBezTo>
                  <a:close/>
                  <a:moveTo>
                    <a:pt x="35657" y="44605"/>
                  </a:moveTo>
                  <a:cubicBezTo>
                    <a:pt x="37038" y="45365"/>
                    <a:pt x="38325" y="46264"/>
                    <a:pt x="39597" y="47164"/>
                  </a:cubicBezTo>
                  <a:cubicBezTo>
                    <a:pt x="39612" y="47195"/>
                    <a:pt x="39643" y="47195"/>
                    <a:pt x="39674" y="47211"/>
                  </a:cubicBezTo>
                  <a:cubicBezTo>
                    <a:pt x="39643" y="47505"/>
                    <a:pt x="39643" y="47815"/>
                    <a:pt x="39721" y="48126"/>
                  </a:cubicBezTo>
                  <a:cubicBezTo>
                    <a:pt x="39690" y="48312"/>
                    <a:pt x="39721" y="48513"/>
                    <a:pt x="39752" y="48684"/>
                  </a:cubicBezTo>
                  <a:cubicBezTo>
                    <a:pt x="38341" y="49490"/>
                    <a:pt x="36945" y="50390"/>
                    <a:pt x="35626" y="51336"/>
                  </a:cubicBezTo>
                  <a:cubicBezTo>
                    <a:pt x="35595" y="51336"/>
                    <a:pt x="35564" y="51383"/>
                    <a:pt x="35549" y="51398"/>
                  </a:cubicBezTo>
                  <a:cubicBezTo>
                    <a:pt x="35021" y="50312"/>
                    <a:pt x="34711" y="49134"/>
                    <a:pt x="34758" y="47893"/>
                  </a:cubicBezTo>
                  <a:cubicBezTo>
                    <a:pt x="34773" y="47831"/>
                    <a:pt x="34773" y="47769"/>
                    <a:pt x="34758" y="47738"/>
                  </a:cubicBezTo>
                  <a:cubicBezTo>
                    <a:pt x="34789" y="47024"/>
                    <a:pt x="34928" y="46295"/>
                    <a:pt x="35192" y="45582"/>
                  </a:cubicBezTo>
                  <a:cubicBezTo>
                    <a:pt x="35332" y="45225"/>
                    <a:pt x="35487" y="44915"/>
                    <a:pt x="35657" y="44605"/>
                  </a:cubicBezTo>
                  <a:close/>
                  <a:moveTo>
                    <a:pt x="48360" y="43845"/>
                  </a:moveTo>
                  <a:cubicBezTo>
                    <a:pt x="50112" y="46187"/>
                    <a:pt x="50422" y="49366"/>
                    <a:pt x="48546" y="51925"/>
                  </a:cubicBezTo>
                  <a:cubicBezTo>
                    <a:pt x="48236" y="51414"/>
                    <a:pt x="47429" y="51072"/>
                    <a:pt x="47010" y="50762"/>
                  </a:cubicBezTo>
                  <a:cubicBezTo>
                    <a:pt x="46219" y="50204"/>
                    <a:pt x="45397" y="49630"/>
                    <a:pt x="44560" y="49134"/>
                  </a:cubicBezTo>
                  <a:cubicBezTo>
                    <a:pt x="44746" y="48855"/>
                    <a:pt x="44870" y="48544"/>
                    <a:pt x="44932" y="48219"/>
                  </a:cubicBezTo>
                  <a:cubicBezTo>
                    <a:pt x="45072" y="47536"/>
                    <a:pt x="44948" y="46885"/>
                    <a:pt x="44637" y="46342"/>
                  </a:cubicBezTo>
                  <a:cubicBezTo>
                    <a:pt x="45878" y="45551"/>
                    <a:pt x="47119" y="44776"/>
                    <a:pt x="48298" y="43922"/>
                  </a:cubicBezTo>
                  <a:cubicBezTo>
                    <a:pt x="48329" y="43891"/>
                    <a:pt x="48344" y="43876"/>
                    <a:pt x="48360" y="43845"/>
                  </a:cubicBezTo>
                  <a:close/>
                  <a:moveTo>
                    <a:pt x="34246" y="49677"/>
                  </a:moveTo>
                  <a:cubicBezTo>
                    <a:pt x="34448" y="51026"/>
                    <a:pt x="35021" y="52344"/>
                    <a:pt x="36092" y="53476"/>
                  </a:cubicBezTo>
                  <a:cubicBezTo>
                    <a:pt x="35794" y="53600"/>
                    <a:pt x="35482" y="53661"/>
                    <a:pt x="35177" y="53661"/>
                  </a:cubicBezTo>
                  <a:cubicBezTo>
                    <a:pt x="34371" y="53661"/>
                    <a:pt x="33615" y="53231"/>
                    <a:pt x="33300" y="52375"/>
                  </a:cubicBezTo>
                  <a:cubicBezTo>
                    <a:pt x="32912" y="51259"/>
                    <a:pt x="33471" y="50390"/>
                    <a:pt x="34246" y="49677"/>
                  </a:cubicBezTo>
                  <a:close/>
                  <a:moveTo>
                    <a:pt x="50407" y="49475"/>
                  </a:moveTo>
                  <a:cubicBezTo>
                    <a:pt x="51462" y="50359"/>
                    <a:pt x="51818" y="51941"/>
                    <a:pt x="50996" y="53120"/>
                  </a:cubicBezTo>
                  <a:cubicBezTo>
                    <a:pt x="50449" y="53909"/>
                    <a:pt x="49538" y="54284"/>
                    <a:pt x="48622" y="54284"/>
                  </a:cubicBezTo>
                  <a:cubicBezTo>
                    <a:pt x="48187" y="54284"/>
                    <a:pt x="47751" y="54199"/>
                    <a:pt x="47352" y="54035"/>
                  </a:cubicBezTo>
                  <a:cubicBezTo>
                    <a:pt x="48158" y="53430"/>
                    <a:pt x="48856" y="52732"/>
                    <a:pt x="49414" y="51863"/>
                  </a:cubicBezTo>
                  <a:cubicBezTo>
                    <a:pt x="49911" y="51088"/>
                    <a:pt x="50221" y="50281"/>
                    <a:pt x="50407" y="49475"/>
                  </a:cubicBezTo>
                  <a:close/>
                  <a:moveTo>
                    <a:pt x="34153" y="48544"/>
                  </a:moveTo>
                  <a:cubicBezTo>
                    <a:pt x="34153" y="48777"/>
                    <a:pt x="34168" y="48994"/>
                    <a:pt x="34199" y="49227"/>
                  </a:cubicBezTo>
                  <a:cubicBezTo>
                    <a:pt x="32990" y="50018"/>
                    <a:pt x="32261" y="51398"/>
                    <a:pt x="32928" y="52794"/>
                  </a:cubicBezTo>
                  <a:cubicBezTo>
                    <a:pt x="33375" y="53678"/>
                    <a:pt x="34255" y="54144"/>
                    <a:pt x="35161" y="54144"/>
                  </a:cubicBezTo>
                  <a:cubicBezTo>
                    <a:pt x="35605" y="54144"/>
                    <a:pt x="36055" y="54032"/>
                    <a:pt x="36464" y="53802"/>
                  </a:cubicBezTo>
                  <a:cubicBezTo>
                    <a:pt x="36572" y="53911"/>
                    <a:pt x="36697" y="54035"/>
                    <a:pt x="36836" y="54128"/>
                  </a:cubicBezTo>
                  <a:cubicBezTo>
                    <a:pt x="36050" y="54402"/>
                    <a:pt x="35130" y="54646"/>
                    <a:pt x="34265" y="54646"/>
                  </a:cubicBezTo>
                  <a:cubicBezTo>
                    <a:pt x="33271" y="54646"/>
                    <a:pt x="32351" y="54323"/>
                    <a:pt x="31795" y="53352"/>
                  </a:cubicBezTo>
                  <a:cubicBezTo>
                    <a:pt x="30632" y="51367"/>
                    <a:pt x="32571" y="49599"/>
                    <a:pt x="34122" y="48591"/>
                  </a:cubicBezTo>
                  <a:lnTo>
                    <a:pt x="34153" y="48544"/>
                  </a:lnTo>
                  <a:close/>
                  <a:moveTo>
                    <a:pt x="44281" y="49506"/>
                  </a:moveTo>
                  <a:cubicBezTo>
                    <a:pt x="44808" y="49940"/>
                    <a:pt x="45382" y="50374"/>
                    <a:pt x="45940" y="50793"/>
                  </a:cubicBezTo>
                  <a:cubicBezTo>
                    <a:pt x="46142" y="50933"/>
                    <a:pt x="48019" y="52189"/>
                    <a:pt x="48003" y="52298"/>
                  </a:cubicBezTo>
                  <a:cubicBezTo>
                    <a:pt x="47956" y="52391"/>
                    <a:pt x="47972" y="52484"/>
                    <a:pt x="48034" y="52546"/>
                  </a:cubicBezTo>
                  <a:cubicBezTo>
                    <a:pt x="47972" y="52608"/>
                    <a:pt x="47925" y="52685"/>
                    <a:pt x="47863" y="52732"/>
                  </a:cubicBezTo>
                  <a:cubicBezTo>
                    <a:pt x="46312" y="54329"/>
                    <a:pt x="44219" y="55182"/>
                    <a:pt x="42063" y="55338"/>
                  </a:cubicBezTo>
                  <a:cubicBezTo>
                    <a:pt x="42109" y="55291"/>
                    <a:pt x="42140" y="55244"/>
                    <a:pt x="42140" y="55167"/>
                  </a:cubicBezTo>
                  <a:cubicBezTo>
                    <a:pt x="42342" y="53616"/>
                    <a:pt x="42358" y="51987"/>
                    <a:pt x="42342" y="50437"/>
                  </a:cubicBezTo>
                  <a:cubicBezTo>
                    <a:pt x="43071" y="50390"/>
                    <a:pt x="43784" y="50049"/>
                    <a:pt x="44281" y="49506"/>
                  </a:cubicBezTo>
                  <a:close/>
                  <a:moveTo>
                    <a:pt x="39938" y="49227"/>
                  </a:moveTo>
                  <a:cubicBezTo>
                    <a:pt x="40140" y="49614"/>
                    <a:pt x="40496" y="49940"/>
                    <a:pt x="41024" y="50204"/>
                  </a:cubicBezTo>
                  <a:cubicBezTo>
                    <a:pt x="41287" y="50328"/>
                    <a:pt x="41582" y="50390"/>
                    <a:pt x="41892" y="50421"/>
                  </a:cubicBezTo>
                  <a:cubicBezTo>
                    <a:pt x="41691" y="51972"/>
                    <a:pt x="41520" y="53600"/>
                    <a:pt x="41536" y="55151"/>
                  </a:cubicBezTo>
                  <a:cubicBezTo>
                    <a:pt x="41536" y="55229"/>
                    <a:pt x="41582" y="55291"/>
                    <a:pt x="41613" y="55353"/>
                  </a:cubicBezTo>
                  <a:cubicBezTo>
                    <a:pt x="41565" y="55354"/>
                    <a:pt x="41516" y="55354"/>
                    <a:pt x="41468" y="55354"/>
                  </a:cubicBezTo>
                  <a:cubicBezTo>
                    <a:pt x="40552" y="55354"/>
                    <a:pt x="39611" y="55216"/>
                    <a:pt x="38713" y="54965"/>
                  </a:cubicBezTo>
                  <a:cubicBezTo>
                    <a:pt x="38671" y="54860"/>
                    <a:pt x="38550" y="54798"/>
                    <a:pt x="38433" y="54798"/>
                  </a:cubicBezTo>
                  <a:cubicBezTo>
                    <a:pt x="38378" y="54798"/>
                    <a:pt x="38323" y="54811"/>
                    <a:pt x="38278" y="54841"/>
                  </a:cubicBezTo>
                  <a:lnTo>
                    <a:pt x="38232" y="54841"/>
                  </a:lnTo>
                  <a:cubicBezTo>
                    <a:pt x="38263" y="54779"/>
                    <a:pt x="38263" y="54717"/>
                    <a:pt x="38201" y="54671"/>
                  </a:cubicBezTo>
                  <a:cubicBezTo>
                    <a:pt x="37162" y="53849"/>
                    <a:pt x="36309" y="52840"/>
                    <a:pt x="35704" y="51708"/>
                  </a:cubicBezTo>
                  <a:cubicBezTo>
                    <a:pt x="35750" y="51708"/>
                    <a:pt x="35781" y="51708"/>
                    <a:pt x="35828" y="51693"/>
                  </a:cubicBezTo>
                  <a:cubicBezTo>
                    <a:pt x="37224" y="50948"/>
                    <a:pt x="38620" y="50095"/>
                    <a:pt x="39938" y="49227"/>
                  </a:cubicBezTo>
                  <a:close/>
                  <a:moveTo>
                    <a:pt x="50531" y="47676"/>
                  </a:moveTo>
                  <a:cubicBezTo>
                    <a:pt x="52113" y="49289"/>
                    <a:pt x="54067" y="51538"/>
                    <a:pt x="52842" y="53880"/>
                  </a:cubicBezTo>
                  <a:cubicBezTo>
                    <a:pt x="52147" y="55238"/>
                    <a:pt x="51017" y="55692"/>
                    <a:pt x="49784" y="55692"/>
                  </a:cubicBezTo>
                  <a:cubicBezTo>
                    <a:pt x="48567" y="55692"/>
                    <a:pt x="47251" y="55249"/>
                    <a:pt x="46157" y="54795"/>
                  </a:cubicBezTo>
                  <a:cubicBezTo>
                    <a:pt x="46452" y="54640"/>
                    <a:pt x="46731" y="54469"/>
                    <a:pt x="47010" y="54267"/>
                  </a:cubicBezTo>
                  <a:cubicBezTo>
                    <a:pt x="47547" y="54552"/>
                    <a:pt x="48153" y="54698"/>
                    <a:pt x="48755" y="54698"/>
                  </a:cubicBezTo>
                  <a:cubicBezTo>
                    <a:pt x="49824" y="54698"/>
                    <a:pt x="50877" y="54237"/>
                    <a:pt x="51493" y="53275"/>
                  </a:cubicBezTo>
                  <a:cubicBezTo>
                    <a:pt x="52392" y="51848"/>
                    <a:pt x="51958" y="49816"/>
                    <a:pt x="50531" y="48901"/>
                  </a:cubicBezTo>
                  <a:cubicBezTo>
                    <a:pt x="50516" y="48901"/>
                    <a:pt x="50516" y="48901"/>
                    <a:pt x="50500" y="48870"/>
                  </a:cubicBezTo>
                  <a:cubicBezTo>
                    <a:pt x="50562" y="48467"/>
                    <a:pt x="50562" y="48079"/>
                    <a:pt x="50531" y="47676"/>
                  </a:cubicBezTo>
                  <a:close/>
                  <a:moveTo>
                    <a:pt x="59682" y="37812"/>
                  </a:moveTo>
                  <a:cubicBezTo>
                    <a:pt x="62380" y="42294"/>
                    <a:pt x="63482" y="47722"/>
                    <a:pt x="62287" y="53073"/>
                  </a:cubicBezTo>
                  <a:cubicBezTo>
                    <a:pt x="61931" y="54624"/>
                    <a:pt x="61419" y="56020"/>
                    <a:pt x="60736" y="57307"/>
                  </a:cubicBezTo>
                  <a:cubicBezTo>
                    <a:pt x="60690" y="57338"/>
                    <a:pt x="60659" y="57338"/>
                    <a:pt x="60643" y="57354"/>
                  </a:cubicBezTo>
                  <a:cubicBezTo>
                    <a:pt x="58363" y="52965"/>
                    <a:pt x="55106" y="49459"/>
                    <a:pt x="50888" y="46885"/>
                  </a:cubicBezTo>
                  <a:lnTo>
                    <a:pt x="50888" y="46885"/>
                  </a:lnTo>
                  <a:cubicBezTo>
                    <a:pt x="52764" y="47055"/>
                    <a:pt x="54672" y="47148"/>
                    <a:pt x="56564" y="47211"/>
                  </a:cubicBezTo>
                  <a:cubicBezTo>
                    <a:pt x="56440" y="47986"/>
                    <a:pt x="57030" y="48730"/>
                    <a:pt x="57805" y="48777"/>
                  </a:cubicBezTo>
                  <a:cubicBezTo>
                    <a:pt x="57846" y="48780"/>
                    <a:pt x="57887" y="48782"/>
                    <a:pt x="57928" y="48782"/>
                  </a:cubicBezTo>
                  <a:cubicBezTo>
                    <a:pt x="58616" y="48782"/>
                    <a:pt x="59282" y="48300"/>
                    <a:pt x="59341" y="47583"/>
                  </a:cubicBezTo>
                  <a:cubicBezTo>
                    <a:pt x="59387" y="46838"/>
                    <a:pt x="58875" y="46094"/>
                    <a:pt x="58115" y="46016"/>
                  </a:cubicBezTo>
                  <a:cubicBezTo>
                    <a:pt x="58094" y="46012"/>
                    <a:pt x="58075" y="46009"/>
                    <a:pt x="58057" y="46009"/>
                  </a:cubicBezTo>
                  <a:cubicBezTo>
                    <a:pt x="57954" y="46009"/>
                    <a:pt x="57896" y="46081"/>
                    <a:pt x="57883" y="46187"/>
                  </a:cubicBezTo>
                  <a:cubicBezTo>
                    <a:pt x="57825" y="46179"/>
                    <a:pt x="57769" y="46175"/>
                    <a:pt x="57713" y="46175"/>
                  </a:cubicBezTo>
                  <a:cubicBezTo>
                    <a:pt x="57329" y="46175"/>
                    <a:pt x="56983" y="46358"/>
                    <a:pt x="56766" y="46683"/>
                  </a:cubicBezTo>
                  <a:cubicBezTo>
                    <a:pt x="56735" y="46683"/>
                    <a:pt x="56719" y="46668"/>
                    <a:pt x="56704" y="46668"/>
                  </a:cubicBezTo>
                  <a:cubicBezTo>
                    <a:pt x="55013" y="46575"/>
                    <a:pt x="53307" y="46497"/>
                    <a:pt x="51601" y="46466"/>
                  </a:cubicBezTo>
                  <a:cubicBezTo>
                    <a:pt x="55293" y="44651"/>
                    <a:pt x="58084" y="41627"/>
                    <a:pt x="59682" y="37812"/>
                  </a:cubicBezTo>
                  <a:close/>
                  <a:moveTo>
                    <a:pt x="24366" y="38355"/>
                  </a:moveTo>
                  <a:cubicBezTo>
                    <a:pt x="25623" y="42620"/>
                    <a:pt x="28771" y="46063"/>
                    <a:pt x="32959" y="47459"/>
                  </a:cubicBezTo>
                  <a:cubicBezTo>
                    <a:pt x="30880" y="47521"/>
                    <a:pt x="28818" y="47629"/>
                    <a:pt x="26770" y="47908"/>
                  </a:cubicBezTo>
                  <a:cubicBezTo>
                    <a:pt x="26631" y="47350"/>
                    <a:pt x="26181" y="46838"/>
                    <a:pt x="25638" y="46668"/>
                  </a:cubicBezTo>
                  <a:cubicBezTo>
                    <a:pt x="25615" y="46663"/>
                    <a:pt x="25595" y="46661"/>
                    <a:pt x="25577" y="46661"/>
                  </a:cubicBezTo>
                  <a:cubicBezTo>
                    <a:pt x="25533" y="46661"/>
                    <a:pt x="25500" y="46672"/>
                    <a:pt x="25468" y="46683"/>
                  </a:cubicBezTo>
                  <a:cubicBezTo>
                    <a:pt x="25399" y="46665"/>
                    <a:pt x="25328" y="46656"/>
                    <a:pt x="25257" y="46656"/>
                  </a:cubicBezTo>
                  <a:cubicBezTo>
                    <a:pt x="24737" y="46656"/>
                    <a:pt x="24193" y="47126"/>
                    <a:pt x="24056" y="47645"/>
                  </a:cubicBezTo>
                  <a:cubicBezTo>
                    <a:pt x="23839" y="48451"/>
                    <a:pt x="24382" y="49320"/>
                    <a:pt x="25157" y="49583"/>
                  </a:cubicBezTo>
                  <a:cubicBezTo>
                    <a:pt x="25286" y="49625"/>
                    <a:pt x="25415" y="49644"/>
                    <a:pt x="25540" y="49644"/>
                  </a:cubicBezTo>
                  <a:cubicBezTo>
                    <a:pt x="26168" y="49644"/>
                    <a:pt x="26711" y="49157"/>
                    <a:pt x="26801" y="48498"/>
                  </a:cubicBezTo>
                  <a:cubicBezTo>
                    <a:pt x="26832" y="48389"/>
                    <a:pt x="26832" y="48296"/>
                    <a:pt x="26832" y="48203"/>
                  </a:cubicBezTo>
                  <a:cubicBezTo>
                    <a:pt x="28973" y="48079"/>
                    <a:pt x="31144" y="47924"/>
                    <a:pt x="33300" y="47877"/>
                  </a:cubicBezTo>
                  <a:lnTo>
                    <a:pt x="33300" y="47877"/>
                  </a:lnTo>
                  <a:cubicBezTo>
                    <a:pt x="28787" y="49211"/>
                    <a:pt x="26336" y="53849"/>
                    <a:pt x="24692" y="58036"/>
                  </a:cubicBezTo>
                  <a:cubicBezTo>
                    <a:pt x="24227" y="57183"/>
                    <a:pt x="23808" y="56268"/>
                    <a:pt x="23436" y="55291"/>
                  </a:cubicBezTo>
                  <a:cubicBezTo>
                    <a:pt x="21668" y="50700"/>
                    <a:pt x="21606" y="45489"/>
                    <a:pt x="23265" y="40852"/>
                  </a:cubicBezTo>
                  <a:cubicBezTo>
                    <a:pt x="23575" y="39983"/>
                    <a:pt x="23932" y="39146"/>
                    <a:pt x="24366" y="38355"/>
                  </a:cubicBezTo>
                  <a:close/>
                  <a:moveTo>
                    <a:pt x="33781" y="48343"/>
                  </a:moveTo>
                  <a:cubicBezTo>
                    <a:pt x="31920" y="49289"/>
                    <a:pt x="30012" y="51305"/>
                    <a:pt x="31113" y="53538"/>
                  </a:cubicBezTo>
                  <a:cubicBezTo>
                    <a:pt x="31752" y="54834"/>
                    <a:pt x="32952" y="55252"/>
                    <a:pt x="34236" y="55252"/>
                  </a:cubicBezTo>
                  <a:cubicBezTo>
                    <a:pt x="35042" y="55252"/>
                    <a:pt x="35881" y="55088"/>
                    <a:pt x="36634" y="54872"/>
                  </a:cubicBezTo>
                  <a:lnTo>
                    <a:pt x="36634" y="54872"/>
                  </a:lnTo>
                  <a:cubicBezTo>
                    <a:pt x="34990" y="55942"/>
                    <a:pt x="33222" y="56795"/>
                    <a:pt x="31330" y="57338"/>
                  </a:cubicBezTo>
                  <a:cubicBezTo>
                    <a:pt x="30598" y="57554"/>
                    <a:pt x="28387" y="58180"/>
                    <a:pt x="26916" y="58180"/>
                  </a:cubicBezTo>
                  <a:cubicBezTo>
                    <a:pt x="26267" y="58180"/>
                    <a:pt x="25762" y="58058"/>
                    <a:pt x="25592" y="57726"/>
                  </a:cubicBezTo>
                  <a:cubicBezTo>
                    <a:pt x="25406" y="57385"/>
                    <a:pt x="26646" y="55322"/>
                    <a:pt x="26941" y="54779"/>
                  </a:cubicBezTo>
                  <a:cubicBezTo>
                    <a:pt x="27561" y="53616"/>
                    <a:pt x="28275" y="52468"/>
                    <a:pt x="29174" y="51476"/>
                  </a:cubicBezTo>
                  <a:cubicBezTo>
                    <a:pt x="30477" y="50018"/>
                    <a:pt x="31997" y="49010"/>
                    <a:pt x="33781" y="48343"/>
                  </a:cubicBezTo>
                  <a:close/>
                  <a:moveTo>
                    <a:pt x="52191" y="48529"/>
                  </a:moveTo>
                  <a:cubicBezTo>
                    <a:pt x="53586" y="49521"/>
                    <a:pt x="54905" y="50607"/>
                    <a:pt x="56083" y="51863"/>
                  </a:cubicBezTo>
                  <a:cubicBezTo>
                    <a:pt x="56843" y="52654"/>
                    <a:pt x="60504" y="56408"/>
                    <a:pt x="59604" y="57695"/>
                  </a:cubicBezTo>
                  <a:cubicBezTo>
                    <a:pt x="59227" y="58242"/>
                    <a:pt x="58077" y="58419"/>
                    <a:pt x="56769" y="58419"/>
                  </a:cubicBezTo>
                  <a:cubicBezTo>
                    <a:pt x="54850" y="58419"/>
                    <a:pt x="52591" y="58038"/>
                    <a:pt x="51927" y="57881"/>
                  </a:cubicBezTo>
                  <a:cubicBezTo>
                    <a:pt x="49942" y="57416"/>
                    <a:pt x="48189" y="56501"/>
                    <a:pt x="46468" y="55446"/>
                  </a:cubicBezTo>
                  <a:lnTo>
                    <a:pt x="46468" y="55446"/>
                  </a:lnTo>
                  <a:cubicBezTo>
                    <a:pt x="47572" y="55940"/>
                    <a:pt x="48800" y="56326"/>
                    <a:pt x="49954" y="56326"/>
                  </a:cubicBezTo>
                  <a:cubicBezTo>
                    <a:pt x="51262" y="56326"/>
                    <a:pt x="52475" y="55831"/>
                    <a:pt x="53307" y="54438"/>
                  </a:cubicBezTo>
                  <a:cubicBezTo>
                    <a:pt x="54595" y="52313"/>
                    <a:pt x="53586" y="50235"/>
                    <a:pt x="52191" y="48529"/>
                  </a:cubicBezTo>
                  <a:close/>
                  <a:moveTo>
                    <a:pt x="43691" y="55741"/>
                  </a:moveTo>
                  <a:cubicBezTo>
                    <a:pt x="43767" y="57007"/>
                    <a:pt x="43696" y="59080"/>
                    <a:pt x="42052" y="59080"/>
                  </a:cubicBezTo>
                  <a:cubicBezTo>
                    <a:pt x="42005" y="59080"/>
                    <a:pt x="41957" y="59079"/>
                    <a:pt x="41908" y="59075"/>
                  </a:cubicBezTo>
                  <a:cubicBezTo>
                    <a:pt x="40264" y="58951"/>
                    <a:pt x="39550" y="57261"/>
                    <a:pt x="39954" y="55834"/>
                  </a:cubicBezTo>
                  <a:lnTo>
                    <a:pt x="39954" y="55834"/>
                  </a:lnTo>
                  <a:cubicBezTo>
                    <a:pt x="40503" y="55929"/>
                    <a:pt x="41053" y="55976"/>
                    <a:pt x="41600" y="55976"/>
                  </a:cubicBezTo>
                  <a:cubicBezTo>
                    <a:pt x="42303" y="55976"/>
                    <a:pt x="43002" y="55898"/>
                    <a:pt x="43691" y="55741"/>
                  </a:cubicBezTo>
                  <a:close/>
                  <a:moveTo>
                    <a:pt x="44932" y="55369"/>
                  </a:moveTo>
                  <a:cubicBezTo>
                    <a:pt x="44979" y="55446"/>
                    <a:pt x="44994" y="55524"/>
                    <a:pt x="45010" y="55632"/>
                  </a:cubicBezTo>
                  <a:cubicBezTo>
                    <a:pt x="44917" y="57431"/>
                    <a:pt x="44513" y="60363"/>
                    <a:pt x="42373" y="60487"/>
                  </a:cubicBezTo>
                  <a:cubicBezTo>
                    <a:pt x="42307" y="60491"/>
                    <a:pt x="42242" y="60493"/>
                    <a:pt x="42178" y="60493"/>
                  </a:cubicBezTo>
                  <a:cubicBezTo>
                    <a:pt x="39765" y="60493"/>
                    <a:pt x="38570" y="57703"/>
                    <a:pt x="39038" y="55663"/>
                  </a:cubicBezTo>
                  <a:lnTo>
                    <a:pt x="39038" y="55663"/>
                  </a:lnTo>
                  <a:cubicBezTo>
                    <a:pt x="39240" y="55725"/>
                    <a:pt x="39411" y="55741"/>
                    <a:pt x="39597" y="55787"/>
                  </a:cubicBezTo>
                  <a:cubicBezTo>
                    <a:pt x="38961" y="57385"/>
                    <a:pt x="39891" y="59215"/>
                    <a:pt x="41644" y="59525"/>
                  </a:cubicBezTo>
                  <a:cubicBezTo>
                    <a:pt x="41800" y="59552"/>
                    <a:pt x="41947" y="59564"/>
                    <a:pt x="42086" y="59564"/>
                  </a:cubicBezTo>
                  <a:cubicBezTo>
                    <a:pt x="43975" y="59564"/>
                    <a:pt x="44301" y="57221"/>
                    <a:pt x="44157" y="55632"/>
                  </a:cubicBezTo>
                  <a:cubicBezTo>
                    <a:pt x="44436" y="55555"/>
                    <a:pt x="44684" y="55477"/>
                    <a:pt x="44932" y="55369"/>
                  </a:cubicBezTo>
                  <a:close/>
                  <a:moveTo>
                    <a:pt x="49833" y="60611"/>
                  </a:moveTo>
                  <a:cubicBezTo>
                    <a:pt x="50190" y="60673"/>
                    <a:pt x="50516" y="60797"/>
                    <a:pt x="50609" y="61216"/>
                  </a:cubicBezTo>
                  <a:cubicBezTo>
                    <a:pt x="50686" y="61572"/>
                    <a:pt x="50407" y="61883"/>
                    <a:pt x="50066" y="61991"/>
                  </a:cubicBezTo>
                  <a:cubicBezTo>
                    <a:pt x="50001" y="62006"/>
                    <a:pt x="49936" y="62013"/>
                    <a:pt x="49874" y="62013"/>
                  </a:cubicBezTo>
                  <a:cubicBezTo>
                    <a:pt x="49550" y="62013"/>
                    <a:pt x="49275" y="61815"/>
                    <a:pt x="49197" y="61464"/>
                  </a:cubicBezTo>
                  <a:cubicBezTo>
                    <a:pt x="49120" y="61169"/>
                    <a:pt x="49213" y="60952"/>
                    <a:pt x="49399" y="60828"/>
                  </a:cubicBezTo>
                  <a:cubicBezTo>
                    <a:pt x="49442" y="60850"/>
                    <a:pt x="49488" y="60860"/>
                    <a:pt x="49534" y="60860"/>
                  </a:cubicBezTo>
                  <a:cubicBezTo>
                    <a:pt x="49682" y="60860"/>
                    <a:pt x="49821" y="60753"/>
                    <a:pt x="49833" y="60611"/>
                  </a:cubicBezTo>
                  <a:close/>
                  <a:moveTo>
                    <a:pt x="34463" y="60704"/>
                  </a:moveTo>
                  <a:cubicBezTo>
                    <a:pt x="34510" y="60766"/>
                    <a:pt x="34541" y="60828"/>
                    <a:pt x="34618" y="60843"/>
                  </a:cubicBezTo>
                  <a:cubicBezTo>
                    <a:pt x="34975" y="60905"/>
                    <a:pt x="35254" y="61169"/>
                    <a:pt x="35177" y="61557"/>
                  </a:cubicBezTo>
                  <a:cubicBezTo>
                    <a:pt x="35099" y="61960"/>
                    <a:pt x="34665" y="62177"/>
                    <a:pt x="34293" y="62239"/>
                  </a:cubicBezTo>
                  <a:cubicBezTo>
                    <a:pt x="34247" y="62246"/>
                    <a:pt x="34205" y="62249"/>
                    <a:pt x="34165" y="62249"/>
                  </a:cubicBezTo>
                  <a:cubicBezTo>
                    <a:pt x="33335" y="62249"/>
                    <a:pt x="33708" y="60911"/>
                    <a:pt x="34463" y="60704"/>
                  </a:cubicBezTo>
                  <a:close/>
                  <a:moveTo>
                    <a:pt x="69484" y="46916"/>
                  </a:moveTo>
                  <a:cubicBezTo>
                    <a:pt x="69484" y="47040"/>
                    <a:pt x="69530" y="47133"/>
                    <a:pt x="69670" y="47211"/>
                  </a:cubicBezTo>
                  <a:cubicBezTo>
                    <a:pt x="75005" y="50297"/>
                    <a:pt x="76897" y="54097"/>
                    <a:pt x="77285" y="60161"/>
                  </a:cubicBezTo>
                  <a:cubicBezTo>
                    <a:pt x="77409" y="61914"/>
                    <a:pt x="77533" y="63744"/>
                    <a:pt x="78061" y="65434"/>
                  </a:cubicBezTo>
                  <a:cubicBezTo>
                    <a:pt x="76711" y="63325"/>
                    <a:pt x="75393" y="61293"/>
                    <a:pt x="73004" y="59851"/>
                  </a:cubicBezTo>
                  <a:cubicBezTo>
                    <a:pt x="69770" y="57910"/>
                    <a:pt x="65976" y="57249"/>
                    <a:pt x="62240" y="57249"/>
                  </a:cubicBezTo>
                  <a:cubicBezTo>
                    <a:pt x="61945" y="57249"/>
                    <a:pt x="61651" y="57253"/>
                    <a:pt x="61357" y="57261"/>
                  </a:cubicBezTo>
                  <a:cubicBezTo>
                    <a:pt x="62923" y="54081"/>
                    <a:pt x="63528" y="50468"/>
                    <a:pt x="63249" y="46916"/>
                  </a:cubicBezTo>
                  <a:lnTo>
                    <a:pt x="63249" y="46916"/>
                  </a:lnTo>
                  <a:lnTo>
                    <a:pt x="63280" y="46947"/>
                  </a:lnTo>
                  <a:cubicBezTo>
                    <a:pt x="64049" y="47041"/>
                    <a:pt x="64832" y="47075"/>
                    <a:pt x="65618" y="47075"/>
                  </a:cubicBezTo>
                  <a:cubicBezTo>
                    <a:pt x="66909" y="47075"/>
                    <a:pt x="68212" y="46983"/>
                    <a:pt x="69484" y="46916"/>
                  </a:cubicBezTo>
                  <a:close/>
                  <a:moveTo>
                    <a:pt x="45475" y="57431"/>
                  </a:moveTo>
                  <a:lnTo>
                    <a:pt x="45475" y="57431"/>
                  </a:lnTo>
                  <a:cubicBezTo>
                    <a:pt x="45708" y="59044"/>
                    <a:pt x="45568" y="60626"/>
                    <a:pt x="45025" y="62255"/>
                  </a:cubicBezTo>
                  <a:cubicBezTo>
                    <a:pt x="44782" y="63000"/>
                    <a:pt x="43285" y="67207"/>
                    <a:pt x="41969" y="67207"/>
                  </a:cubicBezTo>
                  <a:cubicBezTo>
                    <a:pt x="41943" y="67207"/>
                    <a:pt x="41918" y="67206"/>
                    <a:pt x="41892" y="67202"/>
                  </a:cubicBezTo>
                  <a:cubicBezTo>
                    <a:pt x="41334" y="67125"/>
                    <a:pt x="40326" y="65248"/>
                    <a:pt x="40062" y="64783"/>
                  </a:cubicBezTo>
                  <a:cubicBezTo>
                    <a:pt x="39566" y="63883"/>
                    <a:pt x="39209" y="62922"/>
                    <a:pt x="38976" y="61945"/>
                  </a:cubicBezTo>
                  <a:cubicBezTo>
                    <a:pt x="38651" y="60611"/>
                    <a:pt x="38542" y="59277"/>
                    <a:pt x="38558" y="57912"/>
                  </a:cubicBezTo>
                  <a:lnTo>
                    <a:pt x="38558" y="57912"/>
                  </a:lnTo>
                  <a:cubicBezTo>
                    <a:pt x="38930" y="59525"/>
                    <a:pt x="40186" y="60905"/>
                    <a:pt x="42001" y="61092"/>
                  </a:cubicBezTo>
                  <a:cubicBezTo>
                    <a:pt x="42117" y="61104"/>
                    <a:pt x="42230" y="61110"/>
                    <a:pt x="42339" y="61110"/>
                  </a:cubicBezTo>
                  <a:cubicBezTo>
                    <a:pt x="44231" y="61110"/>
                    <a:pt x="45123" y="59264"/>
                    <a:pt x="45475" y="57431"/>
                  </a:cubicBezTo>
                  <a:close/>
                  <a:moveTo>
                    <a:pt x="45708" y="55586"/>
                  </a:moveTo>
                  <a:lnTo>
                    <a:pt x="45708" y="55586"/>
                  </a:lnTo>
                  <a:cubicBezTo>
                    <a:pt x="46731" y="57261"/>
                    <a:pt x="47925" y="58827"/>
                    <a:pt x="49089" y="60409"/>
                  </a:cubicBezTo>
                  <a:cubicBezTo>
                    <a:pt x="48794" y="60642"/>
                    <a:pt x="48623" y="61030"/>
                    <a:pt x="48639" y="61402"/>
                  </a:cubicBezTo>
                  <a:cubicBezTo>
                    <a:pt x="48695" y="62083"/>
                    <a:pt x="49262" y="62553"/>
                    <a:pt x="49904" y="62553"/>
                  </a:cubicBezTo>
                  <a:cubicBezTo>
                    <a:pt x="49978" y="62553"/>
                    <a:pt x="50053" y="62547"/>
                    <a:pt x="50128" y="62534"/>
                  </a:cubicBezTo>
                  <a:cubicBezTo>
                    <a:pt x="50795" y="62394"/>
                    <a:pt x="51338" y="61790"/>
                    <a:pt x="51182" y="61092"/>
                  </a:cubicBezTo>
                  <a:cubicBezTo>
                    <a:pt x="51068" y="60556"/>
                    <a:pt x="50513" y="60000"/>
                    <a:pt x="49940" y="60000"/>
                  </a:cubicBezTo>
                  <a:cubicBezTo>
                    <a:pt x="49816" y="60000"/>
                    <a:pt x="49691" y="60026"/>
                    <a:pt x="49569" y="60083"/>
                  </a:cubicBezTo>
                  <a:cubicBezTo>
                    <a:pt x="48592" y="58750"/>
                    <a:pt x="47646" y="57416"/>
                    <a:pt x="46623" y="56113"/>
                  </a:cubicBezTo>
                  <a:lnTo>
                    <a:pt x="46623" y="56113"/>
                  </a:lnTo>
                  <a:cubicBezTo>
                    <a:pt x="49110" y="57986"/>
                    <a:pt x="52225" y="58865"/>
                    <a:pt x="55344" y="58865"/>
                  </a:cubicBezTo>
                  <a:cubicBezTo>
                    <a:pt x="57028" y="58865"/>
                    <a:pt x="58714" y="58609"/>
                    <a:pt x="60302" y="58114"/>
                  </a:cubicBezTo>
                  <a:lnTo>
                    <a:pt x="60302" y="58114"/>
                  </a:lnTo>
                  <a:cubicBezTo>
                    <a:pt x="56781" y="64100"/>
                    <a:pt x="49957" y="67125"/>
                    <a:pt x="42962" y="67497"/>
                  </a:cubicBezTo>
                  <a:cubicBezTo>
                    <a:pt x="45413" y="63945"/>
                    <a:pt x="47088" y="59866"/>
                    <a:pt x="45708" y="55586"/>
                  </a:cubicBezTo>
                  <a:close/>
                  <a:moveTo>
                    <a:pt x="37612" y="54888"/>
                  </a:moveTo>
                  <a:cubicBezTo>
                    <a:pt x="37643" y="54903"/>
                    <a:pt x="37658" y="54934"/>
                    <a:pt x="37705" y="54950"/>
                  </a:cubicBezTo>
                  <a:cubicBezTo>
                    <a:pt x="37689" y="54965"/>
                    <a:pt x="37658" y="54965"/>
                    <a:pt x="37658" y="55012"/>
                  </a:cubicBezTo>
                  <a:cubicBezTo>
                    <a:pt x="36665" y="56718"/>
                    <a:pt x="35828" y="58548"/>
                    <a:pt x="35052" y="60378"/>
                  </a:cubicBezTo>
                  <a:cubicBezTo>
                    <a:pt x="34990" y="60363"/>
                    <a:pt x="34944" y="60332"/>
                    <a:pt x="34897" y="60332"/>
                  </a:cubicBezTo>
                  <a:cubicBezTo>
                    <a:pt x="34866" y="60285"/>
                    <a:pt x="34820" y="60239"/>
                    <a:pt x="34758" y="60239"/>
                  </a:cubicBezTo>
                  <a:cubicBezTo>
                    <a:pt x="34660" y="60218"/>
                    <a:pt x="34565" y="60208"/>
                    <a:pt x="34474" y="60208"/>
                  </a:cubicBezTo>
                  <a:cubicBezTo>
                    <a:pt x="32970" y="60208"/>
                    <a:pt x="32465" y="62894"/>
                    <a:pt x="34124" y="62894"/>
                  </a:cubicBezTo>
                  <a:cubicBezTo>
                    <a:pt x="34158" y="62894"/>
                    <a:pt x="34194" y="62893"/>
                    <a:pt x="34230" y="62891"/>
                  </a:cubicBezTo>
                  <a:cubicBezTo>
                    <a:pt x="34928" y="62860"/>
                    <a:pt x="35688" y="62394"/>
                    <a:pt x="35797" y="61650"/>
                  </a:cubicBezTo>
                  <a:cubicBezTo>
                    <a:pt x="35859" y="61231"/>
                    <a:pt x="35688" y="60781"/>
                    <a:pt x="35363" y="60533"/>
                  </a:cubicBezTo>
                  <a:cubicBezTo>
                    <a:pt x="36324" y="58827"/>
                    <a:pt x="37301" y="57059"/>
                    <a:pt x="38077" y="55275"/>
                  </a:cubicBezTo>
                  <a:cubicBezTo>
                    <a:pt x="38092" y="55322"/>
                    <a:pt x="38123" y="55353"/>
                    <a:pt x="38170" y="55400"/>
                  </a:cubicBezTo>
                  <a:cubicBezTo>
                    <a:pt x="37441" y="59789"/>
                    <a:pt x="38247" y="64318"/>
                    <a:pt x="41365" y="67575"/>
                  </a:cubicBezTo>
                  <a:cubicBezTo>
                    <a:pt x="39566" y="67575"/>
                    <a:pt x="37767" y="67388"/>
                    <a:pt x="35999" y="67047"/>
                  </a:cubicBezTo>
                  <a:cubicBezTo>
                    <a:pt x="31284" y="65682"/>
                    <a:pt x="27577" y="62813"/>
                    <a:pt x="25111" y="58781"/>
                  </a:cubicBezTo>
                  <a:lnTo>
                    <a:pt x="25126" y="58734"/>
                  </a:lnTo>
                  <a:cubicBezTo>
                    <a:pt x="25285" y="58737"/>
                    <a:pt x="25443" y="58739"/>
                    <a:pt x="25601" y="58739"/>
                  </a:cubicBezTo>
                  <a:cubicBezTo>
                    <a:pt x="29862" y="58739"/>
                    <a:pt x="33897" y="57529"/>
                    <a:pt x="37456" y="55136"/>
                  </a:cubicBezTo>
                  <a:cubicBezTo>
                    <a:pt x="37550" y="55089"/>
                    <a:pt x="37581" y="54981"/>
                    <a:pt x="37612" y="54888"/>
                  </a:cubicBezTo>
                  <a:close/>
                  <a:moveTo>
                    <a:pt x="14301" y="48498"/>
                  </a:moveTo>
                  <a:cubicBezTo>
                    <a:pt x="15770" y="48700"/>
                    <a:pt x="17270" y="48830"/>
                    <a:pt x="18762" y="48830"/>
                  </a:cubicBezTo>
                  <a:cubicBezTo>
                    <a:pt x="19679" y="48830"/>
                    <a:pt x="20594" y="48781"/>
                    <a:pt x="21497" y="48668"/>
                  </a:cubicBezTo>
                  <a:cubicBezTo>
                    <a:pt x="21637" y="51879"/>
                    <a:pt x="22521" y="55089"/>
                    <a:pt x="24010" y="57912"/>
                  </a:cubicBezTo>
                  <a:cubicBezTo>
                    <a:pt x="23158" y="57807"/>
                    <a:pt x="22304" y="57755"/>
                    <a:pt x="21455" y="57755"/>
                  </a:cubicBezTo>
                  <a:cubicBezTo>
                    <a:pt x="14149" y="57755"/>
                    <a:pt x="7120" y="61586"/>
                    <a:pt x="3925" y="68366"/>
                  </a:cubicBezTo>
                  <a:cubicBezTo>
                    <a:pt x="4111" y="67668"/>
                    <a:pt x="4592" y="66877"/>
                    <a:pt x="4747" y="66458"/>
                  </a:cubicBezTo>
                  <a:cubicBezTo>
                    <a:pt x="5460" y="64721"/>
                    <a:pt x="6174" y="62953"/>
                    <a:pt x="6872" y="61200"/>
                  </a:cubicBezTo>
                  <a:cubicBezTo>
                    <a:pt x="8329" y="57586"/>
                    <a:pt x="10113" y="49925"/>
                    <a:pt x="14301" y="48498"/>
                  </a:cubicBezTo>
                  <a:close/>
                  <a:moveTo>
                    <a:pt x="61140" y="57695"/>
                  </a:moveTo>
                  <a:cubicBezTo>
                    <a:pt x="65451" y="57990"/>
                    <a:pt x="69809" y="58470"/>
                    <a:pt x="73454" y="61014"/>
                  </a:cubicBezTo>
                  <a:cubicBezTo>
                    <a:pt x="76308" y="63015"/>
                    <a:pt x="77564" y="66132"/>
                    <a:pt x="79658" y="68738"/>
                  </a:cubicBezTo>
                  <a:cubicBezTo>
                    <a:pt x="76106" y="68505"/>
                    <a:pt x="72694" y="67776"/>
                    <a:pt x="69375" y="66365"/>
                  </a:cubicBezTo>
                  <a:cubicBezTo>
                    <a:pt x="65110" y="64566"/>
                    <a:pt x="62629" y="62332"/>
                    <a:pt x="61078" y="57897"/>
                  </a:cubicBezTo>
                  <a:cubicBezTo>
                    <a:pt x="61078" y="57881"/>
                    <a:pt x="61062" y="57881"/>
                    <a:pt x="61062" y="57850"/>
                  </a:cubicBezTo>
                  <a:cubicBezTo>
                    <a:pt x="61078" y="57819"/>
                    <a:pt x="61109" y="57757"/>
                    <a:pt x="61140" y="57695"/>
                  </a:cubicBezTo>
                  <a:close/>
                  <a:moveTo>
                    <a:pt x="21413" y="58359"/>
                  </a:moveTo>
                  <a:cubicBezTo>
                    <a:pt x="22336" y="58359"/>
                    <a:pt x="23279" y="58421"/>
                    <a:pt x="24242" y="58548"/>
                  </a:cubicBezTo>
                  <a:lnTo>
                    <a:pt x="24351" y="58548"/>
                  </a:lnTo>
                  <a:cubicBezTo>
                    <a:pt x="24366" y="58595"/>
                    <a:pt x="24397" y="58657"/>
                    <a:pt x="24428" y="58688"/>
                  </a:cubicBezTo>
                  <a:cubicBezTo>
                    <a:pt x="22592" y="66607"/>
                    <a:pt x="15435" y="69630"/>
                    <a:pt x="8165" y="69630"/>
                  </a:cubicBezTo>
                  <a:cubicBezTo>
                    <a:pt x="7946" y="69630"/>
                    <a:pt x="7727" y="69627"/>
                    <a:pt x="7507" y="69622"/>
                  </a:cubicBezTo>
                  <a:cubicBezTo>
                    <a:pt x="7104" y="69560"/>
                    <a:pt x="6685" y="69498"/>
                    <a:pt x="6267" y="69467"/>
                  </a:cubicBezTo>
                  <a:cubicBezTo>
                    <a:pt x="6230" y="69462"/>
                    <a:pt x="6173" y="69460"/>
                    <a:pt x="6099" y="69460"/>
                  </a:cubicBezTo>
                  <a:cubicBezTo>
                    <a:pt x="5922" y="69460"/>
                    <a:pt x="5652" y="69471"/>
                    <a:pt x="5367" y="69482"/>
                  </a:cubicBezTo>
                  <a:cubicBezTo>
                    <a:pt x="4902" y="69420"/>
                    <a:pt x="4437" y="69374"/>
                    <a:pt x="3987" y="69312"/>
                  </a:cubicBezTo>
                  <a:cubicBezTo>
                    <a:pt x="3971" y="69296"/>
                    <a:pt x="3940" y="69281"/>
                    <a:pt x="3925" y="69234"/>
                  </a:cubicBezTo>
                  <a:cubicBezTo>
                    <a:pt x="7725" y="62504"/>
                    <a:pt x="13866" y="58359"/>
                    <a:pt x="21413" y="58359"/>
                  </a:cubicBezTo>
                  <a:close/>
                  <a:moveTo>
                    <a:pt x="60767" y="58377"/>
                  </a:moveTo>
                  <a:cubicBezTo>
                    <a:pt x="61853" y="62317"/>
                    <a:pt x="63761" y="64411"/>
                    <a:pt x="67483" y="66272"/>
                  </a:cubicBezTo>
                  <a:cubicBezTo>
                    <a:pt x="71547" y="68288"/>
                    <a:pt x="75967" y="69296"/>
                    <a:pt x="80511" y="69436"/>
                  </a:cubicBezTo>
                  <a:cubicBezTo>
                    <a:pt x="80573" y="69436"/>
                    <a:pt x="80604" y="69436"/>
                    <a:pt x="80651" y="69405"/>
                  </a:cubicBezTo>
                  <a:lnTo>
                    <a:pt x="80697" y="69467"/>
                  </a:lnTo>
                  <a:cubicBezTo>
                    <a:pt x="80666" y="69668"/>
                    <a:pt x="78200" y="70025"/>
                    <a:pt x="78014" y="70087"/>
                  </a:cubicBezTo>
                  <a:cubicBezTo>
                    <a:pt x="75688" y="70599"/>
                    <a:pt x="73377" y="71111"/>
                    <a:pt x="71050" y="71623"/>
                  </a:cubicBezTo>
                  <a:cubicBezTo>
                    <a:pt x="68629" y="72139"/>
                    <a:pt x="66208" y="72603"/>
                    <a:pt x="63847" y="72603"/>
                  </a:cubicBezTo>
                  <a:cubicBezTo>
                    <a:pt x="61247" y="72603"/>
                    <a:pt x="58721" y="72041"/>
                    <a:pt x="56347" y="70366"/>
                  </a:cubicBezTo>
                  <a:cubicBezTo>
                    <a:pt x="56327" y="70337"/>
                    <a:pt x="56302" y="70326"/>
                    <a:pt x="56273" y="70326"/>
                  </a:cubicBezTo>
                  <a:cubicBezTo>
                    <a:pt x="56257" y="70326"/>
                    <a:pt x="56240" y="70330"/>
                    <a:pt x="56223" y="70335"/>
                  </a:cubicBezTo>
                  <a:cubicBezTo>
                    <a:pt x="55727" y="69606"/>
                    <a:pt x="55230" y="68893"/>
                    <a:pt x="54765" y="68133"/>
                  </a:cubicBezTo>
                  <a:cubicBezTo>
                    <a:pt x="54222" y="67280"/>
                    <a:pt x="53742" y="66365"/>
                    <a:pt x="53168" y="65527"/>
                  </a:cubicBezTo>
                  <a:cubicBezTo>
                    <a:pt x="55525" y="64287"/>
                    <a:pt x="57634" y="62612"/>
                    <a:pt x="59403" y="60394"/>
                  </a:cubicBezTo>
                  <a:cubicBezTo>
                    <a:pt x="59899" y="59758"/>
                    <a:pt x="60364" y="59075"/>
                    <a:pt x="60767" y="58377"/>
                  </a:cubicBezTo>
                  <a:close/>
                  <a:moveTo>
                    <a:pt x="24940" y="59541"/>
                  </a:moveTo>
                  <a:cubicBezTo>
                    <a:pt x="26662" y="62193"/>
                    <a:pt x="28973" y="64442"/>
                    <a:pt x="31764" y="65946"/>
                  </a:cubicBezTo>
                  <a:cubicBezTo>
                    <a:pt x="31129" y="66349"/>
                    <a:pt x="30896" y="67311"/>
                    <a:pt x="30586" y="67962"/>
                  </a:cubicBezTo>
                  <a:cubicBezTo>
                    <a:pt x="30198" y="68784"/>
                    <a:pt x="29810" y="69606"/>
                    <a:pt x="29438" y="70459"/>
                  </a:cubicBezTo>
                  <a:cubicBezTo>
                    <a:pt x="29267" y="70614"/>
                    <a:pt x="29097" y="70785"/>
                    <a:pt x="28973" y="71002"/>
                  </a:cubicBezTo>
                  <a:cubicBezTo>
                    <a:pt x="28953" y="70989"/>
                    <a:pt x="28929" y="70982"/>
                    <a:pt x="28901" y="70982"/>
                  </a:cubicBezTo>
                  <a:cubicBezTo>
                    <a:pt x="28862" y="70982"/>
                    <a:pt x="28817" y="70997"/>
                    <a:pt x="28771" y="71033"/>
                  </a:cubicBezTo>
                  <a:cubicBezTo>
                    <a:pt x="26652" y="72498"/>
                    <a:pt x="24487" y="73028"/>
                    <a:pt x="22296" y="73028"/>
                  </a:cubicBezTo>
                  <a:cubicBezTo>
                    <a:pt x="18361" y="73028"/>
                    <a:pt x="14341" y="71318"/>
                    <a:pt x="10346" y="70242"/>
                  </a:cubicBezTo>
                  <a:cubicBezTo>
                    <a:pt x="16922" y="69870"/>
                    <a:pt x="23079" y="66380"/>
                    <a:pt x="24940" y="59541"/>
                  </a:cubicBezTo>
                  <a:close/>
                  <a:moveTo>
                    <a:pt x="12889" y="48451"/>
                  </a:moveTo>
                  <a:cubicBezTo>
                    <a:pt x="12920" y="48451"/>
                    <a:pt x="12967" y="48467"/>
                    <a:pt x="13029" y="48467"/>
                  </a:cubicBezTo>
                  <a:cubicBezTo>
                    <a:pt x="10749" y="49614"/>
                    <a:pt x="9694" y="52577"/>
                    <a:pt x="8702" y="54857"/>
                  </a:cubicBezTo>
                  <a:cubicBezTo>
                    <a:pt x="6561" y="59773"/>
                    <a:pt x="4607" y="64798"/>
                    <a:pt x="2606" y="69777"/>
                  </a:cubicBezTo>
                  <a:cubicBezTo>
                    <a:pt x="2531" y="69973"/>
                    <a:pt x="2734" y="70227"/>
                    <a:pt x="2945" y="70227"/>
                  </a:cubicBezTo>
                  <a:cubicBezTo>
                    <a:pt x="2951" y="70227"/>
                    <a:pt x="2957" y="70227"/>
                    <a:pt x="2963" y="70227"/>
                  </a:cubicBezTo>
                  <a:cubicBezTo>
                    <a:pt x="3411" y="70181"/>
                    <a:pt x="3862" y="70159"/>
                    <a:pt x="4315" y="70159"/>
                  </a:cubicBezTo>
                  <a:cubicBezTo>
                    <a:pt x="10187" y="70159"/>
                    <a:pt x="16449" y="73762"/>
                    <a:pt x="22297" y="73762"/>
                  </a:cubicBezTo>
                  <a:cubicBezTo>
                    <a:pt x="24181" y="73762"/>
                    <a:pt x="26022" y="73387"/>
                    <a:pt x="27794" y="72398"/>
                  </a:cubicBezTo>
                  <a:lnTo>
                    <a:pt x="27794" y="72398"/>
                  </a:lnTo>
                  <a:cubicBezTo>
                    <a:pt x="26005" y="73942"/>
                    <a:pt x="23843" y="74481"/>
                    <a:pt x="21586" y="74481"/>
                  </a:cubicBezTo>
                  <a:cubicBezTo>
                    <a:pt x="19265" y="74481"/>
                    <a:pt x="16844" y="73911"/>
                    <a:pt x="14626" y="73282"/>
                  </a:cubicBezTo>
                  <a:cubicBezTo>
                    <a:pt x="12672" y="72724"/>
                    <a:pt x="10733" y="72103"/>
                    <a:pt x="8717" y="71793"/>
                  </a:cubicBezTo>
                  <a:cubicBezTo>
                    <a:pt x="7694" y="71637"/>
                    <a:pt x="6644" y="71559"/>
                    <a:pt x="5592" y="71559"/>
                  </a:cubicBezTo>
                  <a:cubicBezTo>
                    <a:pt x="5496" y="71559"/>
                    <a:pt x="5401" y="71559"/>
                    <a:pt x="5305" y="71561"/>
                  </a:cubicBezTo>
                  <a:cubicBezTo>
                    <a:pt x="4731" y="71561"/>
                    <a:pt x="3653" y="71872"/>
                    <a:pt x="2883" y="71872"/>
                  </a:cubicBezTo>
                  <a:cubicBezTo>
                    <a:pt x="2697" y="71872"/>
                    <a:pt x="2528" y="71854"/>
                    <a:pt x="2389" y="71809"/>
                  </a:cubicBezTo>
                  <a:cubicBezTo>
                    <a:pt x="1257" y="71421"/>
                    <a:pt x="1614" y="72088"/>
                    <a:pt x="2048" y="70397"/>
                  </a:cubicBezTo>
                  <a:cubicBezTo>
                    <a:pt x="2281" y="69467"/>
                    <a:pt x="2824" y="68521"/>
                    <a:pt x="3165" y="67621"/>
                  </a:cubicBezTo>
                  <a:cubicBezTo>
                    <a:pt x="4018" y="65419"/>
                    <a:pt x="4778" y="63185"/>
                    <a:pt x="5445" y="60921"/>
                  </a:cubicBezTo>
                  <a:cubicBezTo>
                    <a:pt x="6825" y="56191"/>
                    <a:pt x="7694" y="50359"/>
                    <a:pt x="12889" y="48451"/>
                  </a:cubicBezTo>
                  <a:close/>
                  <a:moveTo>
                    <a:pt x="71686" y="47505"/>
                  </a:moveTo>
                  <a:cubicBezTo>
                    <a:pt x="77052" y="48855"/>
                    <a:pt x="78727" y="54128"/>
                    <a:pt x="79131" y="59246"/>
                  </a:cubicBezTo>
                  <a:cubicBezTo>
                    <a:pt x="79394" y="62736"/>
                    <a:pt x="79565" y="66458"/>
                    <a:pt x="82279" y="69048"/>
                  </a:cubicBezTo>
                  <a:cubicBezTo>
                    <a:pt x="82744" y="69482"/>
                    <a:pt x="83706" y="69855"/>
                    <a:pt x="84001" y="70335"/>
                  </a:cubicBezTo>
                  <a:cubicBezTo>
                    <a:pt x="84497" y="71250"/>
                    <a:pt x="83396" y="70987"/>
                    <a:pt x="82279" y="71235"/>
                  </a:cubicBezTo>
                  <a:lnTo>
                    <a:pt x="74773" y="72879"/>
                  </a:lnTo>
                  <a:cubicBezTo>
                    <a:pt x="71864" y="73522"/>
                    <a:pt x="67812" y="74832"/>
                    <a:pt x="64222" y="74832"/>
                  </a:cubicBezTo>
                  <a:cubicBezTo>
                    <a:pt x="61495" y="74832"/>
                    <a:pt x="59034" y="74077"/>
                    <a:pt x="57541" y="71700"/>
                  </a:cubicBezTo>
                  <a:lnTo>
                    <a:pt x="57541" y="71700"/>
                  </a:lnTo>
                  <a:cubicBezTo>
                    <a:pt x="59484" y="72875"/>
                    <a:pt x="61675" y="73319"/>
                    <a:pt x="63945" y="73319"/>
                  </a:cubicBezTo>
                  <a:cubicBezTo>
                    <a:pt x="64882" y="73319"/>
                    <a:pt x="65833" y="73243"/>
                    <a:pt x="66785" y="73112"/>
                  </a:cubicBezTo>
                  <a:cubicBezTo>
                    <a:pt x="71779" y="72429"/>
                    <a:pt x="76773" y="71033"/>
                    <a:pt x="81690" y="69948"/>
                  </a:cubicBezTo>
                  <a:cubicBezTo>
                    <a:pt x="82000" y="69901"/>
                    <a:pt x="82000" y="69482"/>
                    <a:pt x="81767" y="69327"/>
                  </a:cubicBezTo>
                  <a:cubicBezTo>
                    <a:pt x="76789" y="66039"/>
                    <a:pt x="78759" y="59665"/>
                    <a:pt x="77409" y="54748"/>
                  </a:cubicBezTo>
                  <a:cubicBezTo>
                    <a:pt x="76510" y="51600"/>
                    <a:pt x="74323" y="49289"/>
                    <a:pt x="71686" y="47505"/>
                  </a:cubicBezTo>
                  <a:close/>
                  <a:moveTo>
                    <a:pt x="52811" y="65729"/>
                  </a:moveTo>
                  <a:cubicBezTo>
                    <a:pt x="53524" y="67606"/>
                    <a:pt x="54719" y="69560"/>
                    <a:pt x="56006" y="71095"/>
                  </a:cubicBezTo>
                  <a:cubicBezTo>
                    <a:pt x="55711" y="76213"/>
                    <a:pt x="54052" y="79548"/>
                    <a:pt x="50267" y="82867"/>
                  </a:cubicBezTo>
                  <a:cubicBezTo>
                    <a:pt x="48654" y="84278"/>
                    <a:pt x="46933" y="85581"/>
                    <a:pt x="45397" y="87070"/>
                  </a:cubicBezTo>
                  <a:cubicBezTo>
                    <a:pt x="48344" y="80928"/>
                    <a:pt x="46793" y="74027"/>
                    <a:pt x="42807" y="68164"/>
                  </a:cubicBezTo>
                  <a:cubicBezTo>
                    <a:pt x="46297" y="68055"/>
                    <a:pt x="49740" y="67280"/>
                    <a:pt x="52811" y="65729"/>
                  </a:cubicBezTo>
                  <a:close/>
                  <a:moveTo>
                    <a:pt x="42668" y="68846"/>
                  </a:moveTo>
                  <a:cubicBezTo>
                    <a:pt x="44405" y="72243"/>
                    <a:pt x="46250" y="75484"/>
                    <a:pt x="46374" y="79439"/>
                  </a:cubicBezTo>
                  <a:cubicBezTo>
                    <a:pt x="46483" y="83410"/>
                    <a:pt x="45056" y="87117"/>
                    <a:pt x="42683" y="90234"/>
                  </a:cubicBezTo>
                  <a:cubicBezTo>
                    <a:pt x="42621" y="90312"/>
                    <a:pt x="42575" y="90374"/>
                    <a:pt x="42513" y="90405"/>
                  </a:cubicBezTo>
                  <a:cubicBezTo>
                    <a:pt x="37007" y="83875"/>
                    <a:pt x="36790" y="75221"/>
                    <a:pt x="42668" y="68846"/>
                  </a:cubicBezTo>
                  <a:close/>
                  <a:moveTo>
                    <a:pt x="32292" y="66210"/>
                  </a:moveTo>
                  <a:cubicBezTo>
                    <a:pt x="33315" y="66722"/>
                    <a:pt x="34432" y="67140"/>
                    <a:pt x="35595" y="67419"/>
                  </a:cubicBezTo>
                  <a:cubicBezTo>
                    <a:pt x="35611" y="67482"/>
                    <a:pt x="35673" y="67575"/>
                    <a:pt x="35781" y="67590"/>
                  </a:cubicBezTo>
                  <a:cubicBezTo>
                    <a:pt x="37775" y="67980"/>
                    <a:pt x="39812" y="68196"/>
                    <a:pt x="41837" y="68196"/>
                  </a:cubicBezTo>
                  <a:cubicBezTo>
                    <a:pt x="41907" y="68196"/>
                    <a:pt x="41977" y="68195"/>
                    <a:pt x="42047" y="68195"/>
                  </a:cubicBezTo>
                  <a:cubicBezTo>
                    <a:pt x="42102" y="68231"/>
                    <a:pt x="42167" y="68246"/>
                    <a:pt x="42230" y="68246"/>
                  </a:cubicBezTo>
                  <a:cubicBezTo>
                    <a:pt x="42275" y="68246"/>
                    <a:pt x="42319" y="68239"/>
                    <a:pt x="42358" y="68226"/>
                  </a:cubicBezTo>
                  <a:lnTo>
                    <a:pt x="42358" y="68242"/>
                  </a:lnTo>
                  <a:cubicBezTo>
                    <a:pt x="42342" y="68273"/>
                    <a:pt x="42311" y="68273"/>
                    <a:pt x="42295" y="68288"/>
                  </a:cubicBezTo>
                  <a:cubicBezTo>
                    <a:pt x="36231" y="74399"/>
                    <a:pt x="35828" y="84340"/>
                    <a:pt x="41970" y="90529"/>
                  </a:cubicBezTo>
                  <a:cubicBezTo>
                    <a:pt x="41660" y="90343"/>
                    <a:pt x="41303" y="89831"/>
                    <a:pt x="40558" y="89055"/>
                  </a:cubicBezTo>
                  <a:cubicBezTo>
                    <a:pt x="39054" y="87535"/>
                    <a:pt x="37332" y="86264"/>
                    <a:pt x="35704" y="84883"/>
                  </a:cubicBezTo>
                  <a:cubicBezTo>
                    <a:pt x="33982" y="83410"/>
                    <a:pt x="32276" y="81812"/>
                    <a:pt x="31129" y="79827"/>
                  </a:cubicBezTo>
                  <a:cubicBezTo>
                    <a:pt x="29547" y="77051"/>
                    <a:pt x="29748" y="74337"/>
                    <a:pt x="29578" y="71297"/>
                  </a:cubicBezTo>
                  <a:cubicBezTo>
                    <a:pt x="29981" y="70552"/>
                    <a:pt x="30369" y="69777"/>
                    <a:pt x="30741" y="69017"/>
                  </a:cubicBezTo>
                  <a:cubicBezTo>
                    <a:pt x="31113" y="68288"/>
                    <a:pt x="31485" y="66799"/>
                    <a:pt x="32183" y="66365"/>
                  </a:cubicBezTo>
                  <a:cubicBezTo>
                    <a:pt x="32230" y="66334"/>
                    <a:pt x="32276" y="66272"/>
                    <a:pt x="32292" y="66210"/>
                  </a:cubicBezTo>
                  <a:close/>
                  <a:moveTo>
                    <a:pt x="29190" y="72026"/>
                  </a:moveTo>
                  <a:lnTo>
                    <a:pt x="29190" y="72026"/>
                  </a:lnTo>
                  <a:cubicBezTo>
                    <a:pt x="28756" y="75422"/>
                    <a:pt x="29345" y="78664"/>
                    <a:pt x="31423" y="81487"/>
                  </a:cubicBezTo>
                  <a:cubicBezTo>
                    <a:pt x="34386" y="85504"/>
                    <a:pt x="39023" y="87846"/>
                    <a:pt x="42032" y="91847"/>
                  </a:cubicBezTo>
                  <a:cubicBezTo>
                    <a:pt x="42099" y="91940"/>
                    <a:pt x="42222" y="92005"/>
                    <a:pt x="42343" y="92005"/>
                  </a:cubicBezTo>
                  <a:cubicBezTo>
                    <a:pt x="42443" y="92005"/>
                    <a:pt x="42542" y="91960"/>
                    <a:pt x="42606" y="91847"/>
                  </a:cubicBezTo>
                  <a:cubicBezTo>
                    <a:pt x="44777" y="87535"/>
                    <a:pt x="48934" y="85193"/>
                    <a:pt x="52237" y="81874"/>
                  </a:cubicBezTo>
                  <a:cubicBezTo>
                    <a:pt x="55137" y="79005"/>
                    <a:pt x="56223" y="75981"/>
                    <a:pt x="56564" y="72119"/>
                  </a:cubicBezTo>
                  <a:lnTo>
                    <a:pt x="56564" y="72119"/>
                  </a:lnTo>
                  <a:cubicBezTo>
                    <a:pt x="58394" y="77625"/>
                    <a:pt x="53617" y="82030"/>
                    <a:pt x="49802" y="85318"/>
                  </a:cubicBezTo>
                  <a:cubicBezTo>
                    <a:pt x="47010" y="87722"/>
                    <a:pt x="45444" y="90001"/>
                    <a:pt x="43459" y="93010"/>
                  </a:cubicBezTo>
                  <a:cubicBezTo>
                    <a:pt x="43100" y="93552"/>
                    <a:pt x="43085" y="93845"/>
                    <a:pt x="42979" y="93845"/>
                  </a:cubicBezTo>
                  <a:cubicBezTo>
                    <a:pt x="42879" y="93845"/>
                    <a:pt x="42696" y="93584"/>
                    <a:pt x="42063" y="93026"/>
                  </a:cubicBezTo>
                  <a:cubicBezTo>
                    <a:pt x="41225" y="92297"/>
                    <a:pt x="40496" y="91490"/>
                    <a:pt x="39643" y="90746"/>
                  </a:cubicBezTo>
                  <a:cubicBezTo>
                    <a:pt x="37953" y="89319"/>
                    <a:pt x="36123" y="88032"/>
                    <a:pt x="34448" y="86605"/>
                  </a:cubicBezTo>
                  <a:cubicBezTo>
                    <a:pt x="30198" y="82976"/>
                    <a:pt x="26383" y="77671"/>
                    <a:pt x="29190" y="72026"/>
                  </a:cubicBezTo>
                  <a:close/>
                  <a:moveTo>
                    <a:pt x="42007" y="0"/>
                  </a:moveTo>
                  <a:cubicBezTo>
                    <a:pt x="41890" y="0"/>
                    <a:pt x="41767" y="68"/>
                    <a:pt x="41691" y="154"/>
                  </a:cubicBezTo>
                  <a:cubicBezTo>
                    <a:pt x="39550" y="3024"/>
                    <a:pt x="37177" y="5707"/>
                    <a:pt x="34525" y="8126"/>
                  </a:cubicBezTo>
                  <a:cubicBezTo>
                    <a:pt x="32431" y="10034"/>
                    <a:pt x="30012" y="11678"/>
                    <a:pt x="28259" y="13927"/>
                  </a:cubicBezTo>
                  <a:cubicBezTo>
                    <a:pt x="26321" y="16439"/>
                    <a:pt x="25468" y="19883"/>
                    <a:pt x="27236" y="22442"/>
                  </a:cubicBezTo>
                  <a:cubicBezTo>
                    <a:pt x="25656" y="21086"/>
                    <a:pt x="23694" y="20582"/>
                    <a:pt x="21648" y="20582"/>
                  </a:cubicBezTo>
                  <a:cubicBezTo>
                    <a:pt x="20721" y="20582"/>
                    <a:pt x="19778" y="20686"/>
                    <a:pt x="18845" y="20860"/>
                  </a:cubicBezTo>
                  <a:cubicBezTo>
                    <a:pt x="12935" y="21957"/>
                    <a:pt x="7453" y="23247"/>
                    <a:pt x="1449" y="23247"/>
                  </a:cubicBezTo>
                  <a:cubicBezTo>
                    <a:pt x="1087" y="23247"/>
                    <a:pt x="723" y="23242"/>
                    <a:pt x="358" y="23233"/>
                  </a:cubicBezTo>
                  <a:cubicBezTo>
                    <a:pt x="156" y="23233"/>
                    <a:pt x="1" y="23481"/>
                    <a:pt x="109" y="23682"/>
                  </a:cubicBezTo>
                  <a:cubicBezTo>
                    <a:pt x="3366" y="28847"/>
                    <a:pt x="3754" y="34958"/>
                    <a:pt x="5693" y="40634"/>
                  </a:cubicBezTo>
                  <a:cubicBezTo>
                    <a:pt x="6794" y="43845"/>
                    <a:pt x="8624" y="47195"/>
                    <a:pt x="11819" y="48188"/>
                  </a:cubicBezTo>
                  <a:cubicBezTo>
                    <a:pt x="8996" y="49397"/>
                    <a:pt x="7399" y="52112"/>
                    <a:pt x="6391" y="55058"/>
                  </a:cubicBezTo>
                  <a:cubicBezTo>
                    <a:pt x="4437" y="60843"/>
                    <a:pt x="3041" y="66644"/>
                    <a:pt x="544" y="72258"/>
                  </a:cubicBezTo>
                  <a:cubicBezTo>
                    <a:pt x="431" y="72483"/>
                    <a:pt x="586" y="72733"/>
                    <a:pt x="811" y="72733"/>
                  </a:cubicBezTo>
                  <a:cubicBezTo>
                    <a:pt x="835" y="72733"/>
                    <a:pt x="860" y="72730"/>
                    <a:pt x="885" y="72724"/>
                  </a:cubicBezTo>
                  <a:cubicBezTo>
                    <a:pt x="2471" y="72370"/>
                    <a:pt x="4000" y="72204"/>
                    <a:pt x="5514" y="72204"/>
                  </a:cubicBezTo>
                  <a:cubicBezTo>
                    <a:pt x="7716" y="72204"/>
                    <a:pt x="9884" y="72555"/>
                    <a:pt x="12145" y="73189"/>
                  </a:cubicBezTo>
                  <a:cubicBezTo>
                    <a:pt x="14502" y="73825"/>
                    <a:pt x="16798" y="74678"/>
                    <a:pt x="19202" y="75004"/>
                  </a:cubicBezTo>
                  <a:cubicBezTo>
                    <a:pt x="19921" y="75102"/>
                    <a:pt x="20646" y="75155"/>
                    <a:pt x="21365" y="75155"/>
                  </a:cubicBezTo>
                  <a:cubicBezTo>
                    <a:pt x="23946" y="75155"/>
                    <a:pt x="26448" y="74471"/>
                    <a:pt x="28352" y="72724"/>
                  </a:cubicBezTo>
                  <a:lnTo>
                    <a:pt x="28352" y="72724"/>
                  </a:lnTo>
                  <a:cubicBezTo>
                    <a:pt x="23762" y="82262"/>
                    <a:pt x="38263" y="89102"/>
                    <a:pt x="43040" y="95151"/>
                  </a:cubicBezTo>
                  <a:cubicBezTo>
                    <a:pt x="43084" y="95212"/>
                    <a:pt x="43156" y="95239"/>
                    <a:pt x="43233" y="95239"/>
                  </a:cubicBezTo>
                  <a:cubicBezTo>
                    <a:pt x="43370" y="95239"/>
                    <a:pt x="43522" y="95151"/>
                    <a:pt x="43552" y="95011"/>
                  </a:cubicBezTo>
                  <a:cubicBezTo>
                    <a:pt x="45444" y="86450"/>
                    <a:pt x="60535" y="81812"/>
                    <a:pt x="57185" y="71902"/>
                  </a:cubicBezTo>
                  <a:lnTo>
                    <a:pt x="57185" y="71902"/>
                  </a:lnTo>
                  <a:cubicBezTo>
                    <a:pt x="58611" y="74551"/>
                    <a:pt x="61229" y="75353"/>
                    <a:pt x="64000" y="75353"/>
                  </a:cubicBezTo>
                  <a:cubicBezTo>
                    <a:pt x="64847" y="75353"/>
                    <a:pt x="65707" y="75278"/>
                    <a:pt x="66552" y="75159"/>
                  </a:cubicBezTo>
                  <a:cubicBezTo>
                    <a:pt x="72927" y="74290"/>
                    <a:pt x="79255" y="72553"/>
                    <a:pt x="85536" y="71173"/>
                  </a:cubicBezTo>
                  <a:cubicBezTo>
                    <a:pt x="85846" y="71111"/>
                    <a:pt x="85877" y="70708"/>
                    <a:pt x="85645" y="70568"/>
                  </a:cubicBezTo>
                  <a:cubicBezTo>
                    <a:pt x="81457" y="68210"/>
                    <a:pt x="80232" y="65124"/>
                    <a:pt x="79844" y="60487"/>
                  </a:cubicBezTo>
                  <a:cubicBezTo>
                    <a:pt x="79643" y="57974"/>
                    <a:pt x="79674" y="55446"/>
                    <a:pt x="78727" y="53042"/>
                  </a:cubicBezTo>
                  <a:cubicBezTo>
                    <a:pt x="77502" y="49909"/>
                    <a:pt x="75005" y="47598"/>
                    <a:pt x="71779" y="46823"/>
                  </a:cubicBezTo>
                  <a:cubicBezTo>
                    <a:pt x="74866" y="45923"/>
                    <a:pt x="77130" y="43581"/>
                    <a:pt x="78510" y="40619"/>
                  </a:cubicBezTo>
                  <a:cubicBezTo>
                    <a:pt x="80682" y="35966"/>
                    <a:pt x="79425" y="27637"/>
                    <a:pt x="83877" y="24427"/>
                  </a:cubicBezTo>
                  <a:cubicBezTo>
                    <a:pt x="84078" y="24303"/>
                    <a:pt x="84001" y="24008"/>
                    <a:pt x="83768" y="24008"/>
                  </a:cubicBezTo>
                  <a:cubicBezTo>
                    <a:pt x="80216" y="23807"/>
                    <a:pt x="76928" y="23155"/>
                    <a:pt x="73609" y="21852"/>
                  </a:cubicBezTo>
                  <a:cubicBezTo>
                    <a:pt x="70957" y="20829"/>
                    <a:pt x="68352" y="19526"/>
                    <a:pt x="65498" y="19061"/>
                  </a:cubicBezTo>
                  <a:cubicBezTo>
                    <a:pt x="64808" y="18952"/>
                    <a:pt x="64110" y="18894"/>
                    <a:pt x="63418" y="18894"/>
                  </a:cubicBezTo>
                  <a:cubicBezTo>
                    <a:pt x="61138" y="18894"/>
                    <a:pt x="58927" y="19523"/>
                    <a:pt x="57309" y="21046"/>
                  </a:cubicBezTo>
                  <a:cubicBezTo>
                    <a:pt x="57945" y="18642"/>
                    <a:pt x="56704" y="15943"/>
                    <a:pt x="55075" y="13865"/>
                  </a:cubicBezTo>
                  <a:cubicBezTo>
                    <a:pt x="51198" y="8917"/>
                    <a:pt x="46111" y="5024"/>
                    <a:pt x="42202" y="92"/>
                  </a:cubicBezTo>
                  <a:cubicBezTo>
                    <a:pt x="42149" y="27"/>
                    <a:pt x="42079" y="0"/>
                    <a:pt x="4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24"/>
            <p:cNvSpPr/>
            <p:nvPr/>
          </p:nvSpPr>
          <p:spPr>
            <a:xfrm>
              <a:off x="4172475" y="1348050"/>
              <a:ext cx="132100" cy="110575"/>
            </a:xfrm>
            <a:custGeom>
              <a:rect b="b" l="l" r="r" t="t"/>
              <a:pathLst>
                <a:path extrusionOk="0" h="4423" w="5284">
                  <a:moveTo>
                    <a:pt x="2541" y="666"/>
                  </a:moveTo>
                  <a:cubicBezTo>
                    <a:pt x="2993" y="666"/>
                    <a:pt x="3437" y="793"/>
                    <a:pt x="3810" y="1108"/>
                  </a:cubicBezTo>
                  <a:cubicBezTo>
                    <a:pt x="4430" y="1635"/>
                    <a:pt x="4539" y="2566"/>
                    <a:pt x="4074" y="3233"/>
                  </a:cubicBezTo>
                  <a:cubicBezTo>
                    <a:pt x="3784" y="3640"/>
                    <a:pt x="3398" y="3807"/>
                    <a:pt x="2997" y="3807"/>
                  </a:cubicBezTo>
                  <a:cubicBezTo>
                    <a:pt x="1592" y="3807"/>
                    <a:pt x="0" y="1763"/>
                    <a:pt x="1701" y="798"/>
                  </a:cubicBezTo>
                  <a:cubicBezTo>
                    <a:pt x="1974" y="715"/>
                    <a:pt x="2259" y="666"/>
                    <a:pt x="2541" y="666"/>
                  </a:cubicBezTo>
                  <a:close/>
                  <a:moveTo>
                    <a:pt x="2596" y="1"/>
                  </a:moveTo>
                  <a:cubicBezTo>
                    <a:pt x="2143" y="1"/>
                    <a:pt x="1690" y="112"/>
                    <a:pt x="1298" y="333"/>
                  </a:cubicBezTo>
                  <a:cubicBezTo>
                    <a:pt x="1204" y="395"/>
                    <a:pt x="1173" y="457"/>
                    <a:pt x="1158" y="550"/>
                  </a:cubicBezTo>
                  <a:cubicBezTo>
                    <a:pt x="258" y="1031"/>
                    <a:pt x="103" y="2318"/>
                    <a:pt x="677" y="3171"/>
                  </a:cubicBezTo>
                  <a:cubicBezTo>
                    <a:pt x="1154" y="3902"/>
                    <a:pt x="2086" y="4423"/>
                    <a:pt x="2985" y="4423"/>
                  </a:cubicBezTo>
                  <a:cubicBezTo>
                    <a:pt x="3403" y="4423"/>
                    <a:pt x="3813" y="4311"/>
                    <a:pt x="4167" y="4055"/>
                  </a:cubicBezTo>
                  <a:cubicBezTo>
                    <a:pt x="5051" y="3388"/>
                    <a:pt x="5283" y="2023"/>
                    <a:pt x="4694" y="1093"/>
                  </a:cubicBezTo>
                  <a:cubicBezTo>
                    <a:pt x="4235" y="363"/>
                    <a:pt x="3415" y="1"/>
                    <a:pt x="25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24"/>
            <p:cNvSpPr/>
            <p:nvPr/>
          </p:nvSpPr>
          <p:spPr>
            <a:xfrm>
              <a:off x="4845450" y="938725"/>
              <a:ext cx="130700" cy="113575"/>
            </a:xfrm>
            <a:custGeom>
              <a:rect b="b" l="l" r="r" t="t"/>
              <a:pathLst>
                <a:path extrusionOk="0" h="4543" w="5228">
                  <a:moveTo>
                    <a:pt x="2916" y="514"/>
                  </a:moveTo>
                  <a:cubicBezTo>
                    <a:pt x="2932" y="591"/>
                    <a:pt x="2963" y="653"/>
                    <a:pt x="3056" y="684"/>
                  </a:cubicBezTo>
                  <a:cubicBezTo>
                    <a:pt x="3785" y="1072"/>
                    <a:pt x="4343" y="1739"/>
                    <a:pt x="4328" y="2607"/>
                  </a:cubicBezTo>
                  <a:cubicBezTo>
                    <a:pt x="4304" y="3496"/>
                    <a:pt x="3610" y="3836"/>
                    <a:pt x="2865" y="3836"/>
                  </a:cubicBezTo>
                  <a:cubicBezTo>
                    <a:pt x="2649" y="3836"/>
                    <a:pt x="2428" y="3808"/>
                    <a:pt x="2218" y="3755"/>
                  </a:cubicBezTo>
                  <a:cubicBezTo>
                    <a:pt x="1288" y="3522"/>
                    <a:pt x="652" y="2763"/>
                    <a:pt x="1008" y="1770"/>
                  </a:cubicBezTo>
                  <a:cubicBezTo>
                    <a:pt x="1303" y="979"/>
                    <a:pt x="2125" y="653"/>
                    <a:pt x="2916" y="514"/>
                  </a:cubicBezTo>
                  <a:close/>
                  <a:moveTo>
                    <a:pt x="2793" y="1"/>
                  </a:moveTo>
                  <a:cubicBezTo>
                    <a:pt x="1606" y="1"/>
                    <a:pt x="447" y="731"/>
                    <a:pt x="233" y="1987"/>
                  </a:cubicBezTo>
                  <a:cubicBezTo>
                    <a:pt x="0" y="3321"/>
                    <a:pt x="1055" y="4251"/>
                    <a:pt x="2280" y="4484"/>
                  </a:cubicBezTo>
                  <a:cubicBezTo>
                    <a:pt x="2485" y="4522"/>
                    <a:pt x="2695" y="4542"/>
                    <a:pt x="2902" y="4542"/>
                  </a:cubicBezTo>
                  <a:cubicBezTo>
                    <a:pt x="3875" y="4542"/>
                    <a:pt x="4805" y="4105"/>
                    <a:pt x="5010" y="3057"/>
                  </a:cubicBezTo>
                  <a:cubicBezTo>
                    <a:pt x="5227" y="1801"/>
                    <a:pt x="4467" y="560"/>
                    <a:pt x="3304" y="95"/>
                  </a:cubicBezTo>
                  <a:cubicBezTo>
                    <a:pt x="3257" y="64"/>
                    <a:pt x="3242" y="64"/>
                    <a:pt x="3226" y="64"/>
                  </a:cubicBezTo>
                  <a:cubicBezTo>
                    <a:pt x="3180" y="48"/>
                    <a:pt x="3149" y="17"/>
                    <a:pt x="3102" y="17"/>
                  </a:cubicBezTo>
                  <a:cubicBezTo>
                    <a:pt x="2999" y="6"/>
                    <a:pt x="2896" y="1"/>
                    <a:pt x="2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24"/>
            <p:cNvSpPr/>
            <p:nvPr/>
          </p:nvSpPr>
          <p:spPr>
            <a:xfrm>
              <a:off x="4141700" y="2120725"/>
              <a:ext cx="173725" cy="141575"/>
            </a:xfrm>
            <a:custGeom>
              <a:rect b="b" l="l" r="r" t="t"/>
              <a:pathLst>
                <a:path extrusionOk="0" h="5663" w="6949">
                  <a:moveTo>
                    <a:pt x="3622" y="646"/>
                  </a:moveTo>
                  <a:cubicBezTo>
                    <a:pt x="4805" y="646"/>
                    <a:pt x="6018" y="1283"/>
                    <a:pt x="6018" y="2570"/>
                  </a:cubicBezTo>
                  <a:cubicBezTo>
                    <a:pt x="6018" y="4162"/>
                    <a:pt x="4883" y="4970"/>
                    <a:pt x="3669" y="4970"/>
                  </a:cubicBezTo>
                  <a:cubicBezTo>
                    <a:pt x="2779" y="4970"/>
                    <a:pt x="1846" y="4535"/>
                    <a:pt x="1288" y="3655"/>
                  </a:cubicBezTo>
                  <a:cubicBezTo>
                    <a:pt x="1272" y="3624"/>
                    <a:pt x="1226" y="3609"/>
                    <a:pt x="1195" y="3578"/>
                  </a:cubicBezTo>
                  <a:cubicBezTo>
                    <a:pt x="947" y="2461"/>
                    <a:pt x="1334" y="1360"/>
                    <a:pt x="2482" y="864"/>
                  </a:cubicBezTo>
                  <a:cubicBezTo>
                    <a:pt x="2827" y="719"/>
                    <a:pt x="3223" y="646"/>
                    <a:pt x="3622" y="646"/>
                  </a:cubicBezTo>
                  <a:close/>
                  <a:moveTo>
                    <a:pt x="3599" y="0"/>
                  </a:moveTo>
                  <a:cubicBezTo>
                    <a:pt x="3120" y="0"/>
                    <a:pt x="2651" y="82"/>
                    <a:pt x="2249" y="243"/>
                  </a:cubicBezTo>
                  <a:cubicBezTo>
                    <a:pt x="683" y="895"/>
                    <a:pt x="0" y="2787"/>
                    <a:pt x="838" y="4260"/>
                  </a:cubicBezTo>
                  <a:cubicBezTo>
                    <a:pt x="890" y="4343"/>
                    <a:pt x="969" y="4377"/>
                    <a:pt x="1048" y="4377"/>
                  </a:cubicBezTo>
                  <a:cubicBezTo>
                    <a:pt x="1088" y="4377"/>
                    <a:pt x="1127" y="4369"/>
                    <a:pt x="1164" y="4353"/>
                  </a:cubicBezTo>
                  <a:cubicBezTo>
                    <a:pt x="1724" y="5176"/>
                    <a:pt x="2705" y="5662"/>
                    <a:pt x="3692" y="5662"/>
                  </a:cubicBezTo>
                  <a:cubicBezTo>
                    <a:pt x="4044" y="5662"/>
                    <a:pt x="4396" y="5600"/>
                    <a:pt x="4731" y="5470"/>
                  </a:cubicBezTo>
                  <a:cubicBezTo>
                    <a:pt x="6127" y="4896"/>
                    <a:pt x="6949" y="3252"/>
                    <a:pt x="6561" y="1825"/>
                  </a:cubicBezTo>
                  <a:cubicBezTo>
                    <a:pt x="6223" y="585"/>
                    <a:pt x="4876" y="0"/>
                    <a:pt x="3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24"/>
            <p:cNvSpPr/>
            <p:nvPr/>
          </p:nvSpPr>
          <p:spPr>
            <a:xfrm>
              <a:off x="4841175" y="2498300"/>
              <a:ext cx="140000" cy="126550"/>
            </a:xfrm>
            <a:custGeom>
              <a:rect b="b" l="l" r="r" t="t"/>
              <a:pathLst>
                <a:path extrusionOk="0" h="5062" w="5600">
                  <a:moveTo>
                    <a:pt x="3537" y="572"/>
                  </a:moveTo>
                  <a:cubicBezTo>
                    <a:pt x="4266" y="1255"/>
                    <a:pt x="4747" y="2232"/>
                    <a:pt x="4390" y="3209"/>
                  </a:cubicBezTo>
                  <a:cubicBezTo>
                    <a:pt x="4110" y="3934"/>
                    <a:pt x="3428" y="4397"/>
                    <a:pt x="2725" y="4397"/>
                  </a:cubicBezTo>
                  <a:cubicBezTo>
                    <a:pt x="2375" y="4397"/>
                    <a:pt x="2021" y="4283"/>
                    <a:pt x="1707" y="4031"/>
                  </a:cubicBezTo>
                  <a:cubicBezTo>
                    <a:pt x="1009" y="3473"/>
                    <a:pt x="776" y="2402"/>
                    <a:pt x="1226" y="1611"/>
                  </a:cubicBezTo>
                  <a:cubicBezTo>
                    <a:pt x="1707" y="774"/>
                    <a:pt x="2606" y="619"/>
                    <a:pt x="3475" y="603"/>
                  </a:cubicBezTo>
                  <a:cubicBezTo>
                    <a:pt x="3490" y="603"/>
                    <a:pt x="3506" y="572"/>
                    <a:pt x="3537" y="572"/>
                  </a:cubicBezTo>
                  <a:close/>
                  <a:moveTo>
                    <a:pt x="3773" y="1"/>
                  </a:moveTo>
                  <a:cubicBezTo>
                    <a:pt x="3647" y="1"/>
                    <a:pt x="3533" y="77"/>
                    <a:pt x="3475" y="184"/>
                  </a:cubicBezTo>
                  <a:cubicBezTo>
                    <a:pt x="3240" y="84"/>
                    <a:pt x="2992" y="38"/>
                    <a:pt x="2742" y="38"/>
                  </a:cubicBezTo>
                  <a:cubicBezTo>
                    <a:pt x="1839" y="38"/>
                    <a:pt x="917" y="642"/>
                    <a:pt x="528" y="1456"/>
                  </a:cubicBezTo>
                  <a:cubicBezTo>
                    <a:pt x="1" y="2557"/>
                    <a:pt x="420" y="3969"/>
                    <a:pt x="1412" y="4651"/>
                  </a:cubicBezTo>
                  <a:cubicBezTo>
                    <a:pt x="1820" y="4931"/>
                    <a:pt x="2273" y="5061"/>
                    <a:pt x="2719" y="5061"/>
                  </a:cubicBezTo>
                  <a:cubicBezTo>
                    <a:pt x="3510" y="5061"/>
                    <a:pt x="4281" y="4652"/>
                    <a:pt x="4747" y="3938"/>
                  </a:cubicBezTo>
                  <a:cubicBezTo>
                    <a:pt x="5600" y="2666"/>
                    <a:pt x="5088" y="1038"/>
                    <a:pt x="4002" y="91"/>
                  </a:cubicBezTo>
                  <a:cubicBezTo>
                    <a:pt x="3927" y="28"/>
                    <a:pt x="3848" y="1"/>
                    <a:pt x="3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24"/>
            <p:cNvSpPr/>
            <p:nvPr/>
          </p:nvSpPr>
          <p:spPr>
            <a:xfrm>
              <a:off x="5551900" y="2119075"/>
              <a:ext cx="154875" cy="109475"/>
            </a:xfrm>
            <a:custGeom>
              <a:rect b="b" l="l" r="r" t="t"/>
              <a:pathLst>
                <a:path extrusionOk="0" h="4379" w="6195">
                  <a:moveTo>
                    <a:pt x="2567" y="643"/>
                  </a:moveTo>
                  <a:cubicBezTo>
                    <a:pt x="3842" y="643"/>
                    <a:pt x="5459" y="2996"/>
                    <a:pt x="3335" y="3628"/>
                  </a:cubicBezTo>
                  <a:cubicBezTo>
                    <a:pt x="3145" y="3684"/>
                    <a:pt x="2923" y="3714"/>
                    <a:pt x="2693" y="3714"/>
                  </a:cubicBezTo>
                  <a:cubicBezTo>
                    <a:pt x="2021" y="3714"/>
                    <a:pt x="1283" y="3457"/>
                    <a:pt x="1086" y="2822"/>
                  </a:cubicBezTo>
                  <a:cubicBezTo>
                    <a:pt x="885" y="2201"/>
                    <a:pt x="1164" y="1628"/>
                    <a:pt x="1552" y="1162"/>
                  </a:cubicBezTo>
                  <a:cubicBezTo>
                    <a:pt x="1645" y="1162"/>
                    <a:pt x="1738" y="1131"/>
                    <a:pt x="1800" y="1054"/>
                  </a:cubicBezTo>
                  <a:cubicBezTo>
                    <a:pt x="2006" y="764"/>
                    <a:pt x="2278" y="643"/>
                    <a:pt x="2567" y="643"/>
                  </a:cubicBezTo>
                  <a:close/>
                  <a:moveTo>
                    <a:pt x="2454" y="1"/>
                  </a:moveTo>
                  <a:cubicBezTo>
                    <a:pt x="1997" y="1"/>
                    <a:pt x="1595" y="197"/>
                    <a:pt x="1366" y="666"/>
                  </a:cubicBezTo>
                  <a:cubicBezTo>
                    <a:pt x="559" y="1395"/>
                    <a:pt x="1" y="2543"/>
                    <a:pt x="730" y="3535"/>
                  </a:cubicBezTo>
                  <a:cubicBezTo>
                    <a:pt x="1159" y="4102"/>
                    <a:pt x="1921" y="4379"/>
                    <a:pt x="2676" y="4379"/>
                  </a:cubicBezTo>
                  <a:cubicBezTo>
                    <a:pt x="3285" y="4379"/>
                    <a:pt x="3890" y="4199"/>
                    <a:pt x="4312" y="3845"/>
                  </a:cubicBezTo>
                  <a:cubicBezTo>
                    <a:pt x="6194" y="2275"/>
                    <a:pt x="4009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24"/>
            <p:cNvSpPr/>
            <p:nvPr/>
          </p:nvSpPr>
          <p:spPr>
            <a:xfrm>
              <a:off x="5527475" y="1335075"/>
              <a:ext cx="123325" cy="100550"/>
            </a:xfrm>
            <a:custGeom>
              <a:rect b="b" l="l" r="r" t="t"/>
              <a:pathLst>
                <a:path extrusionOk="0" h="4022" w="4933">
                  <a:moveTo>
                    <a:pt x="1908" y="479"/>
                  </a:moveTo>
                  <a:cubicBezTo>
                    <a:pt x="2622" y="526"/>
                    <a:pt x="3413" y="635"/>
                    <a:pt x="3847" y="1301"/>
                  </a:cubicBezTo>
                  <a:cubicBezTo>
                    <a:pt x="4405" y="2185"/>
                    <a:pt x="3661" y="3054"/>
                    <a:pt x="2792" y="3287"/>
                  </a:cubicBezTo>
                  <a:cubicBezTo>
                    <a:pt x="2622" y="3333"/>
                    <a:pt x="2458" y="3355"/>
                    <a:pt x="2304" y="3355"/>
                  </a:cubicBezTo>
                  <a:cubicBezTo>
                    <a:pt x="707" y="3355"/>
                    <a:pt x="67" y="1061"/>
                    <a:pt x="1877" y="495"/>
                  </a:cubicBezTo>
                  <a:cubicBezTo>
                    <a:pt x="1908" y="495"/>
                    <a:pt x="1908" y="479"/>
                    <a:pt x="1908" y="479"/>
                  </a:cubicBezTo>
                  <a:close/>
                  <a:moveTo>
                    <a:pt x="2399" y="1"/>
                  </a:moveTo>
                  <a:cubicBezTo>
                    <a:pt x="2192" y="1"/>
                    <a:pt x="1984" y="21"/>
                    <a:pt x="1784" y="61"/>
                  </a:cubicBezTo>
                  <a:cubicBezTo>
                    <a:pt x="1722" y="76"/>
                    <a:pt x="1691" y="92"/>
                    <a:pt x="1645" y="154"/>
                  </a:cubicBezTo>
                  <a:cubicBezTo>
                    <a:pt x="683" y="247"/>
                    <a:pt x="1" y="1193"/>
                    <a:pt x="125" y="2170"/>
                  </a:cubicBezTo>
                  <a:cubicBezTo>
                    <a:pt x="262" y="3296"/>
                    <a:pt x="1276" y="4021"/>
                    <a:pt x="2346" y="4021"/>
                  </a:cubicBezTo>
                  <a:cubicBezTo>
                    <a:pt x="2484" y="4021"/>
                    <a:pt x="2623" y="4009"/>
                    <a:pt x="2761" y="3985"/>
                  </a:cubicBezTo>
                  <a:cubicBezTo>
                    <a:pt x="3863" y="3783"/>
                    <a:pt x="4933" y="2790"/>
                    <a:pt x="4669" y="1581"/>
                  </a:cubicBezTo>
                  <a:cubicBezTo>
                    <a:pt x="4437" y="486"/>
                    <a:pt x="3414" y="1"/>
                    <a:pt x="2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4" name="Google Shape;6444;p24"/>
          <p:cNvGrpSpPr/>
          <p:nvPr/>
        </p:nvGrpSpPr>
        <p:grpSpPr>
          <a:xfrm>
            <a:off x="7792436" y="-858206"/>
            <a:ext cx="2583328" cy="2506240"/>
            <a:chOff x="1579900" y="807050"/>
            <a:chExt cx="2018225" cy="1958000"/>
          </a:xfrm>
        </p:grpSpPr>
        <p:sp>
          <p:nvSpPr>
            <p:cNvPr id="6445" name="Google Shape;6445;p24"/>
            <p:cNvSpPr/>
            <p:nvPr/>
          </p:nvSpPr>
          <p:spPr>
            <a:xfrm>
              <a:off x="2337925" y="1689525"/>
              <a:ext cx="57025" cy="55200"/>
            </a:xfrm>
            <a:custGeom>
              <a:rect b="b" l="l" r="r" t="t"/>
              <a:pathLst>
                <a:path extrusionOk="0" h="2208" w="2281">
                  <a:moveTo>
                    <a:pt x="971" y="515"/>
                  </a:moveTo>
                  <a:cubicBezTo>
                    <a:pt x="1084" y="515"/>
                    <a:pt x="1202" y="542"/>
                    <a:pt x="1319" y="601"/>
                  </a:cubicBezTo>
                  <a:cubicBezTo>
                    <a:pt x="1660" y="803"/>
                    <a:pt x="1722" y="1206"/>
                    <a:pt x="1474" y="1501"/>
                  </a:cubicBezTo>
                  <a:cubicBezTo>
                    <a:pt x="1333" y="1667"/>
                    <a:pt x="1184" y="1735"/>
                    <a:pt x="1045" y="1735"/>
                  </a:cubicBezTo>
                  <a:cubicBezTo>
                    <a:pt x="588" y="1735"/>
                    <a:pt x="243" y="1001"/>
                    <a:pt x="683" y="632"/>
                  </a:cubicBezTo>
                  <a:cubicBezTo>
                    <a:pt x="699" y="601"/>
                    <a:pt x="699" y="586"/>
                    <a:pt x="699" y="570"/>
                  </a:cubicBezTo>
                  <a:cubicBezTo>
                    <a:pt x="784" y="535"/>
                    <a:pt x="876" y="515"/>
                    <a:pt x="971" y="515"/>
                  </a:cubicBezTo>
                  <a:close/>
                  <a:moveTo>
                    <a:pt x="936" y="0"/>
                  </a:moveTo>
                  <a:cubicBezTo>
                    <a:pt x="641" y="0"/>
                    <a:pt x="354" y="101"/>
                    <a:pt x="156" y="322"/>
                  </a:cubicBezTo>
                  <a:cubicBezTo>
                    <a:pt x="63" y="431"/>
                    <a:pt x="94" y="617"/>
                    <a:pt x="187" y="694"/>
                  </a:cubicBezTo>
                  <a:cubicBezTo>
                    <a:pt x="1" y="1020"/>
                    <a:pt x="1" y="1423"/>
                    <a:pt x="234" y="1780"/>
                  </a:cubicBezTo>
                  <a:cubicBezTo>
                    <a:pt x="415" y="2068"/>
                    <a:pt x="710" y="2208"/>
                    <a:pt x="1014" y="2208"/>
                  </a:cubicBezTo>
                  <a:cubicBezTo>
                    <a:pt x="1283" y="2208"/>
                    <a:pt x="1558" y="2099"/>
                    <a:pt x="1769" y="1889"/>
                  </a:cubicBezTo>
                  <a:cubicBezTo>
                    <a:pt x="2234" y="1485"/>
                    <a:pt x="2281" y="741"/>
                    <a:pt x="1784" y="307"/>
                  </a:cubicBezTo>
                  <a:cubicBezTo>
                    <a:pt x="1555" y="109"/>
                    <a:pt x="1242" y="0"/>
                    <a:pt x="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24"/>
            <p:cNvSpPr/>
            <p:nvPr/>
          </p:nvSpPr>
          <p:spPr>
            <a:xfrm>
              <a:off x="2451150" y="1549050"/>
              <a:ext cx="55875" cy="52550"/>
            </a:xfrm>
            <a:custGeom>
              <a:rect b="b" l="l" r="r" t="t"/>
              <a:pathLst>
                <a:path extrusionOk="0" h="2102" w="2235">
                  <a:moveTo>
                    <a:pt x="1055" y="435"/>
                  </a:moveTo>
                  <a:cubicBezTo>
                    <a:pt x="1334" y="466"/>
                    <a:pt x="1614" y="714"/>
                    <a:pt x="1629" y="1025"/>
                  </a:cubicBezTo>
                  <a:cubicBezTo>
                    <a:pt x="1676" y="1335"/>
                    <a:pt x="1366" y="1521"/>
                    <a:pt x="1086" y="1536"/>
                  </a:cubicBezTo>
                  <a:cubicBezTo>
                    <a:pt x="807" y="1536"/>
                    <a:pt x="590" y="1335"/>
                    <a:pt x="590" y="1025"/>
                  </a:cubicBezTo>
                  <a:cubicBezTo>
                    <a:pt x="606" y="699"/>
                    <a:pt x="807" y="590"/>
                    <a:pt x="1055" y="435"/>
                  </a:cubicBezTo>
                  <a:close/>
                  <a:moveTo>
                    <a:pt x="931" y="1"/>
                  </a:moveTo>
                  <a:cubicBezTo>
                    <a:pt x="357" y="1"/>
                    <a:pt x="1" y="699"/>
                    <a:pt x="63" y="1211"/>
                  </a:cubicBezTo>
                  <a:cubicBezTo>
                    <a:pt x="120" y="1743"/>
                    <a:pt x="551" y="2101"/>
                    <a:pt x="1083" y="2101"/>
                  </a:cubicBezTo>
                  <a:cubicBezTo>
                    <a:pt x="1125" y="2101"/>
                    <a:pt x="1167" y="2099"/>
                    <a:pt x="1210" y="2095"/>
                  </a:cubicBezTo>
                  <a:cubicBezTo>
                    <a:pt x="1753" y="2002"/>
                    <a:pt x="2234" y="1536"/>
                    <a:pt x="2156" y="947"/>
                  </a:cubicBezTo>
                  <a:cubicBezTo>
                    <a:pt x="2083" y="419"/>
                    <a:pt x="1649" y="44"/>
                    <a:pt x="1143" y="44"/>
                  </a:cubicBezTo>
                  <a:cubicBezTo>
                    <a:pt x="1114" y="44"/>
                    <a:pt x="1085" y="45"/>
                    <a:pt x="1055" y="47"/>
                  </a:cubicBezTo>
                  <a:cubicBezTo>
                    <a:pt x="1009" y="16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24"/>
            <p:cNvSpPr/>
            <p:nvPr/>
          </p:nvSpPr>
          <p:spPr>
            <a:xfrm>
              <a:off x="2330575" y="1847775"/>
              <a:ext cx="62050" cy="56875"/>
            </a:xfrm>
            <a:custGeom>
              <a:rect b="b" l="l" r="r" t="t"/>
              <a:pathLst>
                <a:path extrusionOk="0" h="2275" w="2482">
                  <a:moveTo>
                    <a:pt x="1255" y="581"/>
                  </a:moveTo>
                  <a:cubicBezTo>
                    <a:pt x="1355" y="581"/>
                    <a:pt x="1456" y="610"/>
                    <a:pt x="1551" y="677"/>
                  </a:cubicBezTo>
                  <a:cubicBezTo>
                    <a:pt x="1830" y="847"/>
                    <a:pt x="1877" y="1297"/>
                    <a:pt x="1629" y="1530"/>
                  </a:cubicBezTo>
                  <a:cubicBezTo>
                    <a:pt x="1508" y="1650"/>
                    <a:pt x="1343" y="1712"/>
                    <a:pt x="1179" y="1712"/>
                  </a:cubicBezTo>
                  <a:cubicBezTo>
                    <a:pt x="1025" y="1712"/>
                    <a:pt x="873" y="1658"/>
                    <a:pt x="760" y="1545"/>
                  </a:cubicBezTo>
                  <a:cubicBezTo>
                    <a:pt x="528" y="1313"/>
                    <a:pt x="559" y="1002"/>
                    <a:pt x="760" y="801"/>
                  </a:cubicBezTo>
                  <a:cubicBezTo>
                    <a:pt x="899" y="672"/>
                    <a:pt x="1076" y="581"/>
                    <a:pt x="1255" y="581"/>
                  </a:cubicBezTo>
                  <a:close/>
                  <a:moveTo>
                    <a:pt x="1246" y="0"/>
                  </a:moveTo>
                  <a:cubicBezTo>
                    <a:pt x="882" y="0"/>
                    <a:pt x="521" y="170"/>
                    <a:pt x="326" y="506"/>
                  </a:cubicBezTo>
                  <a:cubicBezTo>
                    <a:pt x="310" y="537"/>
                    <a:pt x="295" y="584"/>
                    <a:pt x="295" y="615"/>
                  </a:cubicBezTo>
                  <a:cubicBezTo>
                    <a:pt x="47" y="925"/>
                    <a:pt x="0" y="1390"/>
                    <a:pt x="233" y="1762"/>
                  </a:cubicBezTo>
                  <a:cubicBezTo>
                    <a:pt x="455" y="2100"/>
                    <a:pt x="825" y="2275"/>
                    <a:pt x="1200" y="2275"/>
                  </a:cubicBezTo>
                  <a:cubicBezTo>
                    <a:pt x="1479" y="2275"/>
                    <a:pt x="1760" y="2178"/>
                    <a:pt x="1985" y="1980"/>
                  </a:cubicBezTo>
                  <a:cubicBezTo>
                    <a:pt x="2482" y="1545"/>
                    <a:pt x="2482" y="739"/>
                    <a:pt x="2001" y="289"/>
                  </a:cubicBezTo>
                  <a:cubicBezTo>
                    <a:pt x="1795" y="96"/>
                    <a:pt x="1520" y="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24"/>
            <p:cNvSpPr/>
            <p:nvPr/>
          </p:nvSpPr>
          <p:spPr>
            <a:xfrm>
              <a:off x="2468600" y="1974625"/>
              <a:ext cx="57425" cy="49600"/>
            </a:xfrm>
            <a:custGeom>
              <a:rect b="b" l="l" r="r" t="t"/>
              <a:pathLst>
                <a:path extrusionOk="0" h="1984" w="2297">
                  <a:moveTo>
                    <a:pt x="1009" y="457"/>
                  </a:moveTo>
                  <a:cubicBezTo>
                    <a:pt x="1241" y="488"/>
                    <a:pt x="1458" y="612"/>
                    <a:pt x="1567" y="814"/>
                  </a:cubicBezTo>
                  <a:cubicBezTo>
                    <a:pt x="1676" y="1093"/>
                    <a:pt x="1474" y="1341"/>
                    <a:pt x="1226" y="1419"/>
                  </a:cubicBezTo>
                  <a:cubicBezTo>
                    <a:pt x="1176" y="1433"/>
                    <a:pt x="1130" y="1439"/>
                    <a:pt x="1086" y="1439"/>
                  </a:cubicBezTo>
                  <a:cubicBezTo>
                    <a:pt x="654" y="1439"/>
                    <a:pt x="535" y="790"/>
                    <a:pt x="916" y="550"/>
                  </a:cubicBezTo>
                  <a:cubicBezTo>
                    <a:pt x="947" y="535"/>
                    <a:pt x="993" y="488"/>
                    <a:pt x="1009" y="457"/>
                  </a:cubicBezTo>
                  <a:close/>
                  <a:moveTo>
                    <a:pt x="1206" y="1"/>
                  </a:moveTo>
                  <a:cubicBezTo>
                    <a:pt x="1102" y="1"/>
                    <a:pt x="998" y="22"/>
                    <a:pt x="900" y="69"/>
                  </a:cubicBezTo>
                  <a:cubicBezTo>
                    <a:pt x="859" y="45"/>
                    <a:pt x="817" y="29"/>
                    <a:pt x="773" y="29"/>
                  </a:cubicBezTo>
                  <a:cubicBezTo>
                    <a:pt x="735" y="29"/>
                    <a:pt x="695" y="41"/>
                    <a:pt x="652" y="69"/>
                  </a:cubicBezTo>
                  <a:cubicBezTo>
                    <a:pt x="187" y="318"/>
                    <a:pt x="1" y="891"/>
                    <a:pt x="202" y="1388"/>
                  </a:cubicBezTo>
                  <a:cubicBezTo>
                    <a:pt x="363" y="1766"/>
                    <a:pt x="718" y="1983"/>
                    <a:pt x="1093" y="1983"/>
                  </a:cubicBezTo>
                  <a:cubicBezTo>
                    <a:pt x="1225" y="1983"/>
                    <a:pt x="1360" y="1956"/>
                    <a:pt x="1490" y="1900"/>
                  </a:cubicBezTo>
                  <a:cubicBezTo>
                    <a:pt x="2001" y="1729"/>
                    <a:pt x="2296" y="1186"/>
                    <a:pt x="2094" y="643"/>
                  </a:cubicBezTo>
                  <a:cubicBezTo>
                    <a:pt x="1961" y="279"/>
                    <a:pt x="1581" y="1"/>
                    <a:pt x="1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24"/>
            <p:cNvSpPr/>
            <p:nvPr/>
          </p:nvSpPr>
          <p:spPr>
            <a:xfrm>
              <a:off x="2650075" y="1971725"/>
              <a:ext cx="53125" cy="50575"/>
            </a:xfrm>
            <a:custGeom>
              <a:rect b="b" l="l" r="r" t="t"/>
              <a:pathLst>
                <a:path extrusionOk="0" h="2023" w="2125">
                  <a:moveTo>
                    <a:pt x="1287" y="511"/>
                  </a:moveTo>
                  <a:cubicBezTo>
                    <a:pt x="1427" y="620"/>
                    <a:pt x="1551" y="759"/>
                    <a:pt x="1567" y="961"/>
                  </a:cubicBezTo>
                  <a:cubicBezTo>
                    <a:pt x="1598" y="1240"/>
                    <a:pt x="1427" y="1457"/>
                    <a:pt x="1148" y="1457"/>
                  </a:cubicBezTo>
                  <a:cubicBezTo>
                    <a:pt x="884" y="1457"/>
                    <a:pt x="636" y="1302"/>
                    <a:pt x="636" y="1054"/>
                  </a:cubicBezTo>
                  <a:cubicBezTo>
                    <a:pt x="636" y="728"/>
                    <a:pt x="962" y="511"/>
                    <a:pt x="1256" y="511"/>
                  </a:cubicBezTo>
                  <a:close/>
                  <a:moveTo>
                    <a:pt x="1092" y="1"/>
                  </a:moveTo>
                  <a:cubicBezTo>
                    <a:pt x="589" y="1"/>
                    <a:pt x="145" y="430"/>
                    <a:pt x="78" y="930"/>
                  </a:cubicBezTo>
                  <a:cubicBezTo>
                    <a:pt x="0" y="1519"/>
                    <a:pt x="465" y="1969"/>
                    <a:pt x="1024" y="2016"/>
                  </a:cubicBezTo>
                  <a:cubicBezTo>
                    <a:pt x="1062" y="2020"/>
                    <a:pt x="1100" y="2022"/>
                    <a:pt x="1138" y="2022"/>
                  </a:cubicBezTo>
                  <a:cubicBezTo>
                    <a:pt x="1638" y="2022"/>
                    <a:pt x="2095" y="1651"/>
                    <a:pt x="2109" y="1132"/>
                  </a:cubicBezTo>
                  <a:cubicBezTo>
                    <a:pt x="2125" y="728"/>
                    <a:pt x="1861" y="216"/>
                    <a:pt x="1458" y="123"/>
                  </a:cubicBezTo>
                  <a:cubicBezTo>
                    <a:pt x="1411" y="77"/>
                    <a:pt x="1380" y="46"/>
                    <a:pt x="1318" y="30"/>
                  </a:cubicBezTo>
                  <a:cubicBezTo>
                    <a:pt x="1242" y="10"/>
                    <a:pt x="1167" y="1"/>
                    <a:pt x="10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24"/>
            <p:cNvSpPr/>
            <p:nvPr/>
          </p:nvSpPr>
          <p:spPr>
            <a:xfrm>
              <a:off x="2774925" y="1842575"/>
              <a:ext cx="51200" cy="48900"/>
            </a:xfrm>
            <a:custGeom>
              <a:rect b="b" l="l" r="r" t="t"/>
              <a:pathLst>
                <a:path extrusionOk="0" h="1956" w="2048">
                  <a:moveTo>
                    <a:pt x="1055" y="435"/>
                  </a:moveTo>
                  <a:cubicBezTo>
                    <a:pt x="1225" y="528"/>
                    <a:pt x="1381" y="652"/>
                    <a:pt x="1427" y="885"/>
                  </a:cubicBezTo>
                  <a:cubicBezTo>
                    <a:pt x="1458" y="1133"/>
                    <a:pt x="1303" y="1319"/>
                    <a:pt x="1055" y="1334"/>
                  </a:cubicBezTo>
                  <a:cubicBezTo>
                    <a:pt x="1031" y="1337"/>
                    <a:pt x="1008" y="1338"/>
                    <a:pt x="987" y="1338"/>
                  </a:cubicBezTo>
                  <a:cubicBezTo>
                    <a:pt x="442" y="1338"/>
                    <a:pt x="546" y="615"/>
                    <a:pt x="1008" y="466"/>
                  </a:cubicBezTo>
                  <a:cubicBezTo>
                    <a:pt x="1039" y="466"/>
                    <a:pt x="1039" y="435"/>
                    <a:pt x="1055" y="435"/>
                  </a:cubicBezTo>
                  <a:close/>
                  <a:moveTo>
                    <a:pt x="962" y="1"/>
                  </a:moveTo>
                  <a:cubicBezTo>
                    <a:pt x="388" y="1"/>
                    <a:pt x="0" y="512"/>
                    <a:pt x="31" y="1055"/>
                  </a:cubicBezTo>
                  <a:cubicBezTo>
                    <a:pt x="46" y="1587"/>
                    <a:pt x="508" y="1955"/>
                    <a:pt x="1023" y="1955"/>
                  </a:cubicBezTo>
                  <a:cubicBezTo>
                    <a:pt x="1034" y="1955"/>
                    <a:pt x="1044" y="1955"/>
                    <a:pt x="1055" y="1955"/>
                  </a:cubicBezTo>
                  <a:cubicBezTo>
                    <a:pt x="1582" y="1939"/>
                    <a:pt x="2047" y="1521"/>
                    <a:pt x="2001" y="978"/>
                  </a:cubicBezTo>
                  <a:cubicBezTo>
                    <a:pt x="1986" y="490"/>
                    <a:pt x="1611" y="47"/>
                    <a:pt x="1141" y="47"/>
                  </a:cubicBezTo>
                  <a:cubicBezTo>
                    <a:pt x="1133" y="47"/>
                    <a:pt x="1125" y="47"/>
                    <a:pt x="1117" y="47"/>
                  </a:cubicBezTo>
                  <a:cubicBezTo>
                    <a:pt x="1070" y="16"/>
                    <a:pt x="1039" y="1"/>
                    <a:pt x="9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24"/>
            <p:cNvSpPr/>
            <p:nvPr/>
          </p:nvSpPr>
          <p:spPr>
            <a:xfrm>
              <a:off x="2634950" y="1547750"/>
              <a:ext cx="58175" cy="54875"/>
            </a:xfrm>
            <a:custGeom>
              <a:rect b="b" l="l" r="r" t="t"/>
              <a:pathLst>
                <a:path extrusionOk="0" h="2195" w="2327">
                  <a:moveTo>
                    <a:pt x="1319" y="565"/>
                  </a:moveTo>
                  <a:cubicBezTo>
                    <a:pt x="1536" y="720"/>
                    <a:pt x="1691" y="952"/>
                    <a:pt x="1629" y="1216"/>
                  </a:cubicBezTo>
                  <a:cubicBezTo>
                    <a:pt x="1575" y="1460"/>
                    <a:pt x="1343" y="1597"/>
                    <a:pt x="1120" y="1597"/>
                  </a:cubicBezTo>
                  <a:cubicBezTo>
                    <a:pt x="1088" y="1597"/>
                    <a:pt x="1055" y="1594"/>
                    <a:pt x="1024" y="1588"/>
                  </a:cubicBezTo>
                  <a:cubicBezTo>
                    <a:pt x="760" y="1557"/>
                    <a:pt x="621" y="1325"/>
                    <a:pt x="636" y="1061"/>
                  </a:cubicBezTo>
                  <a:cubicBezTo>
                    <a:pt x="698" y="704"/>
                    <a:pt x="1008" y="611"/>
                    <a:pt x="1319" y="565"/>
                  </a:cubicBezTo>
                  <a:close/>
                  <a:moveTo>
                    <a:pt x="1385" y="0"/>
                  </a:moveTo>
                  <a:cubicBezTo>
                    <a:pt x="1285" y="0"/>
                    <a:pt x="1214" y="67"/>
                    <a:pt x="1179" y="161"/>
                  </a:cubicBezTo>
                  <a:cubicBezTo>
                    <a:pt x="636" y="161"/>
                    <a:pt x="155" y="363"/>
                    <a:pt x="78" y="983"/>
                  </a:cubicBezTo>
                  <a:cubicBezTo>
                    <a:pt x="0" y="1557"/>
                    <a:pt x="326" y="2069"/>
                    <a:pt x="915" y="2178"/>
                  </a:cubicBezTo>
                  <a:cubicBezTo>
                    <a:pt x="980" y="2189"/>
                    <a:pt x="1044" y="2194"/>
                    <a:pt x="1109" y="2194"/>
                  </a:cubicBezTo>
                  <a:cubicBezTo>
                    <a:pt x="1588" y="2194"/>
                    <a:pt x="2048" y="1896"/>
                    <a:pt x="2172" y="1418"/>
                  </a:cubicBezTo>
                  <a:cubicBezTo>
                    <a:pt x="2327" y="859"/>
                    <a:pt x="2032" y="224"/>
                    <a:pt x="1489" y="22"/>
                  </a:cubicBezTo>
                  <a:cubicBezTo>
                    <a:pt x="1452" y="7"/>
                    <a:pt x="1417" y="0"/>
                    <a:pt x="1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24"/>
            <p:cNvSpPr/>
            <p:nvPr/>
          </p:nvSpPr>
          <p:spPr>
            <a:xfrm>
              <a:off x="2750500" y="1669975"/>
              <a:ext cx="60475" cy="47025"/>
            </a:xfrm>
            <a:custGeom>
              <a:rect b="b" l="l" r="r" t="t"/>
              <a:pathLst>
                <a:path extrusionOk="0" h="1881" w="2419">
                  <a:moveTo>
                    <a:pt x="1137" y="532"/>
                  </a:moveTo>
                  <a:cubicBezTo>
                    <a:pt x="1189" y="532"/>
                    <a:pt x="1241" y="542"/>
                    <a:pt x="1287" y="561"/>
                  </a:cubicBezTo>
                  <a:cubicBezTo>
                    <a:pt x="1311" y="569"/>
                    <a:pt x="1334" y="573"/>
                    <a:pt x="1355" y="573"/>
                  </a:cubicBezTo>
                  <a:cubicBezTo>
                    <a:pt x="1377" y="573"/>
                    <a:pt x="1396" y="569"/>
                    <a:pt x="1411" y="561"/>
                  </a:cubicBezTo>
                  <a:cubicBezTo>
                    <a:pt x="1660" y="639"/>
                    <a:pt x="1892" y="825"/>
                    <a:pt x="1722" y="1120"/>
                  </a:cubicBezTo>
                  <a:cubicBezTo>
                    <a:pt x="1630" y="1262"/>
                    <a:pt x="1472" y="1324"/>
                    <a:pt x="1313" y="1324"/>
                  </a:cubicBezTo>
                  <a:cubicBezTo>
                    <a:pt x="1229" y="1324"/>
                    <a:pt x="1145" y="1307"/>
                    <a:pt x="1070" y="1275"/>
                  </a:cubicBezTo>
                  <a:cubicBezTo>
                    <a:pt x="884" y="1197"/>
                    <a:pt x="682" y="1011"/>
                    <a:pt x="760" y="794"/>
                  </a:cubicBezTo>
                  <a:cubicBezTo>
                    <a:pt x="818" y="619"/>
                    <a:pt x="981" y="532"/>
                    <a:pt x="1137" y="532"/>
                  </a:cubicBezTo>
                  <a:close/>
                  <a:moveTo>
                    <a:pt x="1441" y="1"/>
                  </a:moveTo>
                  <a:cubicBezTo>
                    <a:pt x="1366" y="1"/>
                    <a:pt x="1288" y="11"/>
                    <a:pt x="1210" y="34"/>
                  </a:cubicBezTo>
                  <a:cubicBezTo>
                    <a:pt x="1179" y="49"/>
                    <a:pt x="1163" y="80"/>
                    <a:pt x="1117" y="111"/>
                  </a:cubicBezTo>
                  <a:cubicBezTo>
                    <a:pt x="1079" y="104"/>
                    <a:pt x="1041" y="101"/>
                    <a:pt x="1002" y="101"/>
                  </a:cubicBezTo>
                  <a:cubicBezTo>
                    <a:pt x="705" y="101"/>
                    <a:pt x="385" y="304"/>
                    <a:pt x="248" y="592"/>
                  </a:cubicBezTo>
                  <a:cubicBezTo>
                    <a:pt x="0" y="1135"/>
                    <a:pt x="434" y="1678"/>
                    <a:pt x="946" y="1833"/>
                  </a:cubicBezTo>
                  <a:cubicBezTo>
                    <a:pt x="1054" y="1865"/>
                    <a:pt x="1167" y="1881"/>
                    <a:pt x="1278" y="1881"/>
                  </a:cubicBezTo>
                  <a:cubicBezTo>
                    <a:pt x="1757" y="1881"/>
                    <a:pt x="2220" y="1592"/>
                    <a:pt x="2295" y="1089"/>
                  </a:cubicBezTo>
                  <a:cubicBezTo>
                    <a:pt x="2418" y="557"/>
                    <a:pt x="1989" y="1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24"/>
            <p:cNvSpPr/>
            <p:nvPr/>
          </p:nvSpPr>
          <p:spPr>
            <a:xfrm>
              <a:off x="1579900" y="807050"/>
              <a:ext cx="2018225" cy="1958000"/>
            </a:xfrm>
            <a:custGeom>
              <a:rect b="b" l="l" r="r" t="t"/>
              <a:pathLst>
                <a:path extrusionOk="0" h="78320" w="80729">
                  <a:moveTo>
                    <a:pt x="34711" y="5052"/>
                  </a:moveTo>
                  <a:cubicBezTo>
                    <a:pt x="36898" y="5951"/>
                    <a:pt x="38635" y="7409"/>
                    <a:pt x="39085" y="10201"/>
                  </a:cubicBezTo>
                  <a:cubicBezTo>
                    <a:pt x="39085" y="10216"/>
                    <a:pt x="39100" y="10247"/>
                    <a:pt x="39100" y="10263"/>
                  </a:cubicBezTo>
                  <a:cubicBezTo>
                    <a:pt x="36913" y="10713"/>
                    <a:pt x="34928" y="11953"/>
                    <a:pt x="33749" y="13768"/>
                  </a:cubicBezTo>
                  <a:cubicBezTo>
                    <a:pt x="33362" y="10713"/>
                    <a:pt x="33610" y="8014"/>
                    <a:pt x="34711" y="5052"/>
                  </a:cubicBezTo>
                  <a:close/>
                  <a:moveTo>
                    <a:pt x="43970" y="4695"/>
                  </a:moveTo>
                  <a:cubicBezTo>
                    <a:pt x="43986" y="4726"/>
                    <a:pt x="43986" y="4757"/>
                    <a:pt x="44032" y="4788"/>
                  </a:cubicBezTo>
                  <a:cubicBezTo>
                    <a:pt x="46250" y="7642"/>
                    <a:pt x="46607" y="10589"/>
                    <a:pt x="47212" y="13923"/>
                  </a:cubicBezTo>
                  <a:cubicBezTo>
                    <a:pt x="45641" y="11762"/>
                    <a:pt x="43120" y="10109"/>
                    <a:pt x="40482" y="10109"/>
                  </a:cubicBezTo>
                  <a:cubicBezTo>
                    <a:pt x="40281" y="10109"/>
                    <a:pt x="40078" y="10119"/>
                    <a:pt x="39876" y="10139"/>
                  </a:cubicBezTo>
                  <a:cubicBezTo>
                    <a:pt x="40357" y="7502"/>
                    <a:pt x="41939" y="5843"/>
                    <a:pt x="43970" y="4695"/>
                  </a:cubicBezTo>
                  <a:close/>
                  <a:moveTo>
                    <a:pt x="24132" y="1984"/>
                  </a:moveTo>
                  <a:cubicBezTo>
                    <a:pt x="24187" y="1984"/>
                    <a:pt x="24244" y="1988"/>
                    <a:pt x="24304" y="1996"/>
                  </a:cubicBezTo>
                  <a:cubicBezTo>
                    <a:pt x="24956" y="2120"/>
                    <a:pt x="25855" y="2756"/>
                    <a:pt x="26522" y="2989"/>
                  </a:cubicBezTo>
                  <a:cubicBezTo>
                    <a:pt x="27763" y="3423"/>
                    <a:pt x="29081" y="3609"/>
                    <a:pt x="30353" y="3857"/>
                  </a:cubicBezTo>
                  <a:cubicBezTo>
                    <a:pt x="31640" y="4121"/>
                    <a:pt x="32974" y="4400"/>
                    <a:pt x="34199" y="4850"/>
                  </a:cubicBezTo>
                  <a:cubicBezTo>
                    <a:pt x="32772" y="7704"/>
                    <a:pt x="32431" y="11271"/>
                    <a:pt x="33486" y="14280"/>
                  </a:cubicBezTo>
                  <a:cubicBezTo>
                    <a:pt x="33424" y="14373"/>
                    <a:pt x="33362" y="14466"/>
                    <a:pt x="33331" y="14559"/>
                  </a:cubicBezTo>
                  <a:cubicBezTo>
                    <a:pt x="32323" y="9038"/>
                    <a:pt x="28786" y="4509"/>
                    <a:pt x="23684" y="2074"/>
                  </a:cubicBezTo>
                  <a:cubicBezTo>
                    <a:pt x="23833" y="2016"/>
                    <a:pt x="23974" y="1984"/>
                    <a:pt x="24132" y="1984"/>
                  </a:cubicBezTo>
                  <a:close/>
                  <a:moveTo>
                    <a:pt x="54660" y="1220"/>
                  </a:moveTo>
                  <a:cubicBezTo>
                    <a:pt x="54669" y="1220"/>
                    <a:pt x="54678" y="1221"/>
                    <a:pt x="54687" y="1221"/>
                  </a:cubicBezTo>
                  <a:cubicBezTo>
                    <a:pt x="50314" y="4400"/>
                    <a:pt x="47088" y="9270"/>
                    <a:pt x="47770" y="14823"/>
                  </a:cubicBezTo>
                  <a:cubicBezTo>
                    <a:pt x="47755" y="14776"/>
                    <a:pt x="47724" y="14730"/>
                    <a:pt x="47708" y="14714"/>
                  </a:cubicBezTo>
                  <a:cubicBezTo>
                    <a:pt x="47538" y="11023"/>
                    <a:pt x="47103" y="7270"/>
                    <a:pt x="44529" y="4416"/>
                  </a:cubicBezTo>
                  <a:cubicBezTo>
                    <a:pt x="45676" y="3826"/>
                    <a:pt x="46979" y="3392"/>
                    <a:pt x="48266" y="3051"/>
                  </a:cubicBezTo>
                  <a:cubicBezTo>
                    <a:pt x="49724" y="2663"/>
                    <a:pt x="51198" y="2384"/>
                    <a:pt x="52640" y="1950"/>
                  </a:cubicBezTo>
                  <a:cubicBezTo>
                    <a:pt x="53252" y="1751"/>
                    <a:pt x="54014" y="1220"/>
                    <a:pt x="54660" y="1220"/>
                  </a:cubicBezTo>
                  <a:close/>
                  <a:moveTo>
                    <a:pt x="55525" y="1702"/>
                  </a:moveTo>
                  <a:lnTo>
                    <a:pt x="55525" y="1702"/>
                  </a:lnTo>
                  <a:cubicBezTo>
                    <a:pt x="55851" y="2275"/>
                    <a:pt x="55975" y="3144"/>
                    <a:pt x="56176" y="3640"/>
                  </a:cubicBezTo>
                  <a:cubicBezTo>
                    <a:pt x="56750" y="5005"/>
                    <a:pt x="57557" y="6230"/>
                    <a:pt x="58332" y="7471"/>
                  </a:cubicBezTo>
                  <a:cubicBezTo>
                    <a:pt x="59387" y="9146"/>
                    <a:pt x="60472" y="10945"/>
                    <a:pt x="60984" y="12791"/>
                  </a:cubicBezTo>
                  <a:cubicBezTo>
                    <a:pt x="59154" y="12977"/>
                    <a:pt x="57386" y="13380"/>
                    <a:pt x="55680" y="14125"/>
                  </a:cubicBezTo>
                  <a:cubicBezTo>
                    <a:pt x="55168" y="14326"/>
                    <a:pt x="54424" y="14621"/>
                    <a:pt x="53741" y="14993"/>
                  </a:cubicBezTo>
                  <a:cubicBezTo>
                    <a:pt x="54703" y="13628"/>
                    <a:pt x="55432" y="12124"/>
                    <a:pt x="55820" y="10434"/>
                  </a:cubicBezTo>
                  <a:cubicBezTo>
                    <a:pt x="56533" y="7409"/>
                    <a:pt x="55696" y="4710"/>
                    <a:pt x="55525" y="1702"/>
                  </a:cubicBezTo>
                  <a:close/>
                  <a:moveTo>
                    <a:pt x="22319" y="3423"/>
                  </a:moveTo>
                  <a:cubicBezTo>
                    <a:pt x="21900" y="7611"/>
                    <a:pt x="22955" y="11752"/>
                    <a:pt x="25359" y="15102"/>
                  </a:cubicBezTo>
                  <a:cubicBezTo>
                    <a:pt x="23482" y="13551"/>
                    <a:pt x="21311" y="12264"/>
                    <a:pt x="19031" y="11612"/>
                  </a:cubicBezTo>
                  <a:cubicBezTo>
                    <a:pt x="19264" y="10294"/>
                    <a:pt x="19713" y="9007"/>
                    <a:pt x="20272" y="7719"/>
                  </a:cubicBezTo>
                  <a:cubicBezTo>
                    <a:pt x="20721" y="6727"/>
                    <a:pt x="21419" y="4773"/>
                    <a:pt x="22319" y="3423"/>
                  </a:cubicBezTo>
                  <a:close/>
                  <a:moveTo>
                    <a:pt x="54708" y="2150"/>
                  </a:moveTo>
                  <a:cubicBezTo>
                    <a:pt x="54901" y="2150"/>
                    <a:pt x="54977" y="2340"/>
                    <a:pt x="54936" y="2725"/>
                  </a:cubicBezTo>
                  <a:cubicBezTo>
                    <a:pt x="55944" y="4013"/>
                    <a:pt x="55556" y="8355"/>
                    <a:pt x="55277" y="9798"/>
                  </a:cubicBezTo>
                  <a:cubicBezTo>
                    <a:pt x="54703" y="12574"/>
                    <a:pt x="53230" y="14931"/>
                    <a:pt x="51182" y="16854"/>
                  </a:cubicBezTo>
                  <a:cubicBezTo>
                    <a:pt x="51027" y="16095"/>
                    <a:pt x="50981" y="15319"/>
                    <a:pt x="51120" y="14513"/>
                  </a:cubicBezTo>
                  <a:cubicBezTo>
                    <a:pt x="51144" y="14306"/>
                    <a:pt x="50988" y="14062"/>
                    <a:pt x="50786" y="14062"/>
                  </a:cubicBezTo>
                  <a:cubicBezTo>
                    <a:pt x="50729" y="14062"/>
                    <a:pt x="50669" y="14081"/>
                    <a:pt x="50608" y="14125"/>
                  </a:cubicBezTo>
                  <a:cubicBezTo>
                    <a:pt x="49879" y="14683"/>
                    <a:pt x="49057" y="15024"/>
                    <a:pt x="48204" y="15304"/>
                  </a:cubicBezTo>
                  <a:cubicBezTo>
                    <a:pt x="48142" y="12233"/>
                    <a:pt x="48623" y="9348"/>
                    <a:pt x="50283" y="6711"/>
                  </a:cubicBezTo>
                  <a:cubicBezTo>
                    <a:pt x="50919" y="5688"/>
                    <a:pt x="51694" y="4741"/>
                    <a:pt x="52532" y="3857"/>
                  </a:cubicBezTo>
                  <a:cubicBezTo>
                    <a:pt x="52981" y="3423"/>
                    <a:pt x="53431" y="3004"/>
                    <a:pt x="53912" y="2601"/>
                  </a:cubicBezTo>
                  <a:cubicBezTo>
                    <a:pt x="54270" y="2301"/>
                    <a:pt x="54536" y="2150"/>
                    <a:pt x="54708" y="2150"/>
                  </a:cubicBezTo>
                  <a:close/>
                  <a:moveTo>
                    <a:pt x="24356" y="3333"/>
                  </a:moveTo>
                  <a:cubicBezTo>
                    <a:pt x="26205" y="3333"/>
                    <a:pt x="28641" y="6407"/>
                    <a:pt x="29624" y="7704"/>
                  </a:cubicBezTo>
                  <a:cubicBezTo>
                    <a:pt x="31408" y="10092"/>
                    <a:pt x="32431" y="12775"/>
                    <a:pt x="32788" y="15707"/>
                  </a:cubicBezTo>
                  <a:cubicBezTo>
                    <a:pt x="31330" y="15102"/>
                    <a:pt x="29996" y="14311"/>
                    <a:pt x="28926" y="12884"/>
                  </a:cubicBezTo>
                  <a:cubicBezTo>
                    <a:pt x="28854" y="12786"/>
                    <a:pt x="28733" y="12735"/>
                    <a:pt x="28618" y="12735"/>
                  </a:cubicBezTo>
                  <a:cubicBezTo>
                    <a:pt x="28459" y="12735"/>
                    <a:pt x="28312" y="12832"/>
                    <a:pt x="28321" y="13039"/>
                  </a:cubicBezTo>
                  <a:cubicBezTo>
                    <a:pt x="28383" y="14559"/>
                    <a:pt x="28228" y="15939"/>
                    <a:pt x="27933" y="17273"/>
                  </a:cubicBezTo>
                  <a:cubicBezTo>
                    <a:pt x="26212" y="15459"/>
                    <a:pt x="24816" y="13380"/>
                    <a:pt x="23947" y="11023"/>
                  </a:cubicBezTo>
                  <a:cubicBezTo>
                    <a:pt x="23327" y="9332"/>
                    <a:pt x="21745" y="4555"/>
                    <a:pt x="23637" y="3516"/>
                  </a:cubicBezTo>
                  <a:cubicBezTo>
                    <a:pt x="23862" y="3390"/>
                    <a:pt x="24103" y="3333"/>
                    <a:pt x="24356" y="3333"/>
                  </a:cubicBezTo>
                  <a:close/>
                  <a:moveTo>
                    <a:pt x="18938" y="12233"/>
                  </a:moveTo>
                  <a:lnTo>
                    <a:pt x="18938" y="12233"/>
                  </a:lnTo>
                  <a:cubicBezTo>
                    <a:pt x="21931" y="13675"/>
                    <a:pt x="24583" y="15102"/>
                    <a:pt x="27080" y="17304"/>
                  </a:cubicBezTo>
                  <a:cubicBezTo>
                    <a:pt x="26256" y="17203"/>
                    <a:pt x="25405" y="17128"/>
                    <a:pt x="24561" y="17128"/>
                  </a:cubicBezTo>
                  <a:cubicBezTo>
                    <a:pt x="22943" y="17128"/>
                    <a:pt x="21354" y="17405"/>
                    <a:pt x="20039" y="18312"/>
                  </a:cubicBezTo>
                  <a:cubicBezTo>
                    <a:pt x="18938" y="16343"/>
                    <a:pt x="18674" y="14295"/>
                    <a:pt x="18938" y="12233"/>
                  </a:cubicBezTo>
                  <a:close/>
                  <a:moveTo>
                    <a:pt x="61155" y="13427"/>
                  </a:moveTo>
                  <a:lnTo>
                    <a:pt x="61155" y="13427"/>
                  </a:lnTo>
                  <a:cubicBezTo>
                    <a:pt x="61481" y="14993"/>
                    <a:pt x="61341" y="16622"/>
                    <a:pt x="60364" y="18266"/>
                  </a:cubicBezTo>
                  <a:cubicBezTo>
                    <a:pt x="60348" y="18281"/>
                    <a:pt x="60348" y="18328"/>
                    <a:pt x="60348" y="18343"/>
                  </a:cubicBezTo>
                  <a:cubicBezTo>
                    <a:pt x="60271" y="18266"/>
                    <a:pt x="60209" y="18188"/>
                    <a:pt x="60131" y="18126"/>
                  </a:cubicBezTo>
                  <a:cubicBezTo>
                    <a:pt x="58727" y="16818"/>
                    <a:pt x="56914" y="16166"/>
                    <a:pt x="55088" y="16166"/>
                  </a:cubicBezTo>
                  <a:cubicBezTo>
                    <a:pt x="54252" y="16166"/>
                    <a:pt x="53413" y="16303"/>
                    <a:pt x="52609" y="16575"/>
                  </a:cubicBezTo>
                  <a:cubicBezTo>
                    <a:pt x="53323" y="15552"/>
                    <a:pt x="55959" y="14637"/>
                    <a:pt x="56812" y="14357"/>
                  </a:cubicBezTo>
                  <a:cubicBezTo>
                    <a:pt x="58239" y="13846"/>
                    <a:pt x="59682" y="13582"/>
                    <a:pt x="61155" y="13427"/>
                  </a:cubicBezTo>
                  <a:close/>
                  <a:moveTo>
                    <a:pt x="40515" y="10740"/>
                  </a:moveTo>
                  <a:cubicBezTo>
                    <a:pt x="43391" y="10740"/>
                    <a:pt x="46078" y="13138"/>
                    <a:pt x="47413" y="15521"/>
                  </a:cubicBezTo>
                  <a:cubicBezTo>
                    <a:pt x="47134" y="15598"/>
                    <a:pt x="46855" y="15676"/>
                    <a:pt x="46560" y="15753"/>
                  </a:cubicBezTo>
                  <a:cubicBezTo>
                    <a:pt x="45646" y="12878"/>
                    <a:pt x="43248" y="11533"/>
                    <a:pt x="40779" y="11533"/>
                  </a:cubicBezTo>
                  <a:cubicBezTo>
                    <a:pt x="38094" y="11533"/>
                    <a:pt x="35326" y="13123"/>
                    <a:pt x="34292" y="16063"/>
                  </a:cubicBezTo>
                  <a:cubicBezTo>
                    <a:pt x="34252" y="16185"/>
                    <a:pt x="34363" y="16287"/>
                    <a:pt x="34471" y="16287"/>
                  </a:cubicBezTo>
                  <a:cubicBezTo>
                    <a:pt x="34529" y="16287"/>
                    <a:pt x="34586" y="16258"/>
                    <a:pt x="34618" y="16188"/>
                  </a:cubicBezTo>
                  <a:cubicBezTo>
                    <a:pt x="35931" y="13636"/>
                    <a:pt x="38479" y="12100"/>
                    <a:pt x="40894" y="12100"/>
                  </a:cubicBezTo>
                  <a:cubicBezTo>
                    <a:pt x="42986" y="12100"/>
                    <a:pt x="44979" y="13251"/>
                    <a:pt x="45987" y="15893"/>
                  </a:cubicBezTo>
                  <a:cubicBezTo>
                    <a:pt x="45242" y="16110"/>
                    <a:pt x="44529" y="16343"/>
                    <a:pt x="43846" y="16715"/>
                  </a:cubicBezTo>
                  <a:cubicBezTo>
                    <a:pt x="42373" y="17506"/>
                    <a:pt x="41179" y="18638"/>
                    <a:pt x="40326" y="20049"/>
                  </a:cubicBezTo>
                  <a:cubicBezTo>
                    <a:pt x="40046" y="18762"/>
                    <a:pt x="39023" y="18095"/>
                    <a:pt x="37782" y="17552"/>
                  </a:cubicBezTo>
                  <a:cubicBezTo>
                    <a:pt x="36324" y="16901"/>
                    <a:pt x="34820" y="16498"/>
                    <a:pt x="33377" y="15970"/>
                  </a:cubicBezTo>
                  <a:cubicBezTo>
                    <a:pt x="33424" y="15924"/>
                    <a:pt x="33439" y="15862"/>
                    <a:pt x="33439" y="15784"/>
                  </a:cubicBezTo>
                  <a:cubicBezTo>
                    <a:pt x="33439" y="15707"/>
                    <a:pt x="33424" y="15629"/>
                    <a:pt x="33408" y="15536"/>
                  </a:cubicBezTo>
                  <a:cubicBezTo>
                    <a:pt x="34742" y="12884"/>
                    <a:pt x="37286" y="10868"/>
                    <a:pt x="40326" y="10744"/>
                  </a:cubicBezTo>
                  <a:cubicBezTo>
                    <a:pt x="40389" y="10741"/>
                    <a:pt x="40452" y="10740"/>
                    <a:pt x="40515" y="10740"/>
                  </a:cubicBezTo>
                  <a:close/>
                  <a:moveTo>
                    <a:pt x="33036" y="21988"/>
                  </a:moveTo>
                  <a:cubicBezTo>
                    <a:pt x="33052" y="22004"/>
                    <a:pt x="33067" y="22035"/>
                    <a:pt x="33114" y="22035"/>
                  </a:cubicBezTo>
                  <a:cubicBezTo>
                    <a:pt x="33765" y="22267"/>
                    <a:pt x="34447" y="22841"/>
                    <a:pt x="34292" y="23632"/>
                  </a:cubicBezTo>
                  <a:cubicBezTo>
                    <a:pt x="34173" y="24204"/>
                    <a:pt x="33669" y="24483"/>
                    <a:pt x="33161" y="24483"/>
                  </a:cubicBezTo>
                  <a:cubicBezTo>
                    <a:pt x="33008" y="24483"/>
                    <a:pt x="32854" y="24458"/>
                    <a:pt x="32710" y="24408"/>
                  </a:cubicBezTo>
                  <a:cubicBezTo>
                    <a:pt x="32012" y="24206"/>
                    <a:pt x="31345" y="23508"/>
                    <a:pt x="31749" y="22748"/>
                  </a:cubicBezTo>
                  <a:cubicBezTo>
                    <a:pt x="32028" y="22236"/>
                    <a:pt x="32524" y="22081"/>
                    <a:pt x="33036" y="21988"/>
                  </a:cubicBezTo>
                  <a:close/>
                  <a:moveTo>
                    <a:pt x="46684" y="21957"/>
                  </a:moveTo>
                  <a:lnTo>
                    <a:pt x="46684" y="21957"/>
                  </a:lnTo>
                  <a:cubicBezTo>
                    <a:pt x="46669" y="22066"/>
                    <a:pt x="46715" y="22190"/>
                    <a:pt x="46840" y="22236"/>
                  </a:cubicBezTo>
                  <a:cubicBezTo>
                    <a:pt x="47475" y="22546"/>
                    <a:pt x="47910" y="23275"/>
                    <a:pt x="47615" y="23973"/>
                  </a:cubicBezTo>
                  <a:cubicBezTo>
                    <a:pt x="47405" y="24449"/>
                    <a:pt x="46879" y="24743"/>
                    <a:pt x="46364" y="24743"/>
                  </a:cubicBezTo>
                  <a:cubicBezTo>
                    <a:pt x="46157" y="24743"/>
                    <a:pt x="45952" y="24696"/>
                    <a:pt x="45769" y="24594"/>
                  </a:cubicBezTo>
                  <a:cubicBezTo>
                    <a:pt x="45165" y="24237"/>
                    <a:pt x="44901" y="23384"/>
                    <a:pt x="45227" y="22764"/>
                  </a:cubicBezTo>
                  <a:cubicBezTo>
                    <a:pt x="45521" y="22221"/>
                    <a:pt x="46095" y="21988"/>
                    <a:pt x="46684" y="21957"/>
                  </a:cubicBezTo>
                  <a:close/>
                  <a:moveTo>
                    <a:pt x="66769" y="17723"/>
                  </a:moveTo>
                  <a:cubicBezTo>
                    <a:pt x="69313" y="17956"/>
                    <a:pt x="71810" y="18871"/>
                    <a:pt x="74307" y="19972"/>
                  </a:cubicBezTo>
                  <a:cubicBezTo>
                    <a:pt x="75393" y="20453"/>
                    <a:pt x="76835" y="20871"/>
                    <a:pt x="77890" y="21507"/>
                  </a:cubicBezTo>
                  <a:cubicBezTo>
                    <a:pt x="76869" y="21377"/>
                    <a:pt x="75839" y="21307"/>
                    <a:pt x="74817" y="21307"/>
                  </a:cubicBezTo>
                  <a:cubicBezTo>
                    <a:pt x="70621" y="21307"/>
                    <a:pt x="66539" y="22485"/>
                    <a:pt x="63621" y="25478"/>
                  </a:cubicBezTo>
                  <a:cubicBezTo>
                    <a:pt x="65203" y="23151"/>
                    <a:pt x="66227" y="20654"/>
                    <a:pt x="66769" y="17801"/>
                  </a:cubicBezTo>
                  <a:lnTo>
                    <a:pt x="66769" y="17723"/>
                  </a:lnTo>
                  <a:close/>
                  <a:moveTo>
                    <a:pt x="12579" y="18964"/>
                  </a:moveTo>
                  <a:cubicBezTo>
                    <a:pt x="13339" y="21414"/>
                    <a:pt x="14657" y="23989"/>
                    <a:pt x="16735" y="25555"/>
                  </a:cubicBezTo>
                  <a:cubicBezTo>
                    <a:pt x="13505" y="24216"/>
                    <a:pt x="10086" y="23546"/>
                    <a:pt x="6631" y="23546"/>
                  </a:cubicBezTo>
                  <a:cubicBezTo>
                    <a:pt x="5127" y="23546"/>
                    <a:pt x="3616" y="23673"/>
                    <a:pt x="2110" y="23927"/>
                  </a:cubicBezTo>
                  <a:cubicBezTo>
                    <a:pt x="2668" y="23710"/>
                    <a:pt x="3444" y="23555"/>
                    <a:pt x="3785" y="23446"/>
                  </a:cubicBezTo>
                  <a:cubicBezTo>
                    <a:pt x="5181" y="22888"/>
                    <a:pt x="6437" y="22112"/>
                    <a:pt x="7724" y="21352"/>
                  </a:cubicBezTo>
                  <a:cubicBezTo>
                    <a:pt x="9306" y="20437"/>
                    <a:pt x="10919" y="19522"/>
                    <a:pt x="12579" y="18964"/>
                  </a:cubicBezTo>
                  <a:close/>
                  <a:moveTo>
                    <a:pt x="15562" y="18438"/>
                  </a:moveTo>
                  <a:cubicBezTo>
                    <a:pt x="16622" y="18438"/>
                    <a:pt x="17698" y="18657"/>
                    <a:pt x="18798" y="19181"/>
                  </a:cubicBezTo>
                  <a:cubicBezTo>
                    <a:pt x="18860" y="19212"/>
                    <a:pt x="18922" y="19212"/>
                    <a:pt x="18984" y="19212"/>
                  </a:cubicBezTo>
                  <a:cubicBezTo>
                    <a:pt x="17526" y="20871"/>
                    <a:pt x="17433" y="23477"/>
                    <a:pt x="17976" y="25679"/>
                  </a:cubicBezTo>
                  <a:cubicBezTo>
                    <a:pt x="15526" y="23989"/>
                    <a:pt x="14114" y="21678"/>
                    <a:pt x="13122" y="18793"/>
                  </a:cubicBezTo>
                  <a:cubicBezTo>
                    <a:pt x="13928" y="18570"/>
                    <a:pt x="14740" y="18438"/>
                    <a:pt x="15562" y="18438"/>
                  </a:cubicBezTo>
                  <a:close/>
                  <a:moveTo>
                    <a:pt x="24800" y="18845"/>
                  </a:moveTo>
                  <a:cubicBezTo>
                    <a:pt x="25689" y="18845"/>
                    <a:pt x="26592" y="18975"/>
                    <a:pt x="27437" y="19134"/>
                  </a:cubicBezTo>
                  <a:cubicBezTo>
                    <a:pt x="27173" y="19956"/>
                    <a:pt x="26910" y="20794"/>
                    <a:pt x="26600" y="21662"/>
                  </a:cubicBezTo>
                  <a:cubicBezTo>
                    <a:pt x="26119" y="23043"/>
                    <a:pt x="25933" y="24222"/>
                    <a:pt x="26429" y="25493"/>
                  </a:cubicBezTo>
                  <a:cubicBezTo>
                    <a:pt x="25785" y="25228"/>
                    <a:pt x="25134" y="25109"/>
                    <a:pt x="24473" y="25109"/>
                  </a:cubicBezTo>
                  <a:cubicBezTo>
                    <a:pt x="23703" y="25109"/>
                    <a:pt x="22919" y="25271"/>
                    <a:pt x="22117" y="25555"/>
                  </a:cubicBezTo>
                  <a:cubicBezTo>
                    <a:pt x="21419" y="25804"/>
                    <a:pt x="20783" y="26098"/>
                    <a:pt x="20148" y="26393"/>
                  </a:cubicBezTo>
                  <a:cubicBezTo>
                    <a:pt x="19543" y="24284"/>
                    <a:pt x="19310" y="21771"/>
                    <a:pt x="21078" y="20127"/>
                  </a:cubicBezTo>
                  <a:cubicBezTo>
                    <a:pt x="22111" y="19151"/>
                    <a:pt x="23438" y="18845"/>
                    <a:pt x="24800" y="18845"/>
                  </a:cubicBezTo>
                  <a:close/>
                  <a:moveTo>
                    <a:pt x="65554" y="17678"/>
                  </a:moveTo>
                  <a:cubicBezTo>
                    <a:pt x="65753" y="17678"/>
                    <a:pt x="65951" y="17683"/>
                    <a:pt x="66149" y="17692"/>
                  </a:cubicBezTo>
                  <a:cubicBezTo>
                    <a:pt x="65513" y="20996"/>
                    <a:pt x="64133" y="23632"/>
                    <a:pt x="62442" y="26486"/>
                  </a:cubicBezTo>
                  <a:cubicBezTo>
                    <a:pt x="62892" y="23756"/>
                    <a:pt x="62566" y="20918"/>
                    <a:pt x="60736" y="18778"/>
                  </a:cubicBezTo>
                  <a:cubicBezTo>
                    <a:pt x="60814" y="18747"/>
                    <a:pt x="60907" y="18716"/>
                    <a:pt x="60969" y="18607"/>
                  </a:cubicBezTo>
                  <a:cubicBezTo>
                    <a:pt x="60984" y="18592"/>
                    <a:pt x="60984" y="18576"/>
                    <a:pt x="61000" y="18530"/>
                  </a:cubicBezTo>
                  <a:cubicBezTo>
                    <a:pt x="62547" y="17941"/>
                    <a:pt x="64058" y="17678"/>
                    <a:pt x="65554" y="17678"/>
                  </a:cubicBezTo>
                  <a:close/>
                  <a:moveTo>
                    <a:pt x="24515" y="17775"/>
                  </a:moveTo>
                  <a:cubicBezTo>
                    <a:pt x="25605" y="17775"/>
                    <a:pt x="26707" y="17912"/>
                    <a:pt x="27732" y="18049"/>
                  </a:cubicBezTo>
                  <a:cubicBezTo>
                    <a:pt x="27701" y="18204"/>
                    <a:pt x="27639" y="18390"/>
                    <a:pt x="27608" y="18545"/>
                  </a:cubicBezTo>
                  <a:cubicBezTo>
                    <a:pt x="26714" y="18375"/>
                    <a:pt x="25771" y="18247"/>
                    <a:pt x="24845" y="18247"/>
                  </a:cubicBezTo>
                  <a:cubicBezTo>
                    <a:pt x="23229" y="18247"/>
                    <a:pt x="21662" y="18637"/>
                    <a:pt x="20489" y="19879"/>
                  </a:cubicBezTo>
                  <a:cubicBezTo>
                    <a:pt x="18767" y="21693"/>
                    <a:pt x="18860" y="24377"/>
                    <a:pt x="19791" y="26548"/>
                  </a:cubicBezTo>
                  <a:cubicBezTo>
                    <a:pt x="19496" y="26688"/>
                    <a:pt x="19217" y="26812"/>
                    <a:pt x="18922" y="26936"/>
                  </a:cubicBezTo>
                  <a:lnTo>
                    <a:pt x="18922" y="26920"/>
                  </a:lnTo>
                  <a:cubicBezTo>
                    <a:pt x="18953" y="26843"/>
                    <a:pt x="18953" y="26750"/>
                    <a:pt x="18938" y="26703"/>
                  </a:cubicBezTo>
                  <a:cubicBezTo>
                    <a:pt x="19093" y="26657"/>
                    <a:pt x="19170" y="26408"/>
                    <a:pt x="19000" y="26315"/>
                  </a:cubicBezTo>
                  <a:cubicBezTo>
                    <a:pt x="18876" y="26253"/>
                    <a:pt x="18798" y="26176"/>
                    <a:pt x="18690" y="26114"/>
                  </a:cubicBezTo>
                  <a:cubicBezTo>
                    <a:pt x="18162" y="23865"/>
                    <a:pt x="18085" y="20980"/>
                    <a:pt x="19729" y="19398"/>
                  </a:cubicBezTo>
                  <a:cubicBezTo>
                    <a:pt x="21047" y="18127"/>
                    <a:pt x="22766" y="17775"/>
                    <a:pt x="24515" y="17775"/>
                  </a:cubicBezTo>
                  <a:close/>
                  <a:moveTo>
                    <a:pt x="54948" y="16815"/>
                  </a:moveTo>
                  <a:cubicBezTo>
                    <a:pt x="56843" y="16815"/>
                    <a:pt x="58677" y="17515"/>
                    <a:pt x="60100" y="19026"/>
                  </a:cubicBezTo>
                  <a:cubicBezTo>
                    <a:pt x="62256" y="21414"/>
                    <a:pt x="62194" y="24780"/>
                    <a:pt x="61527" y="27711"/>
                  </a:cubicBezTo>
                  <a:cubicBezTo>
                    <a:pt x="61326" y="27587"/>
                    <a:pt x="61108" y="27494"/>
                    <a:pt x="60891" y="27385"/>
                  </a:cubicBezTo>
                  <a:cubicBezTo>
                    <a:pt x="60907" y="27354"/>
                    <a:pt x="60938" y="27339"/>
                    <a:pt x="60938" y="27323"/>
                  </a:cubicBezTo>
                  <a:cubicBezTo>
                    <a:pt x="63027" y="22694"/>
                    <a:pt x="59262" y="17572"/>
                    <a:pt x="54689" y="17572"/>
                  </a:cubicBezTo>
                  <a:cubicBezTo>
                    <a:pt x="53761" y="17572"/>
                    <a:pt x="52801" y="17782"/>
                    <a:pt x="51849" y="18250"/>
                  </a:cubicBezTo>
                  <a:cubicBezTo>
                    <a:pt x="51681" y="18335"/>
                    <a:pt x="51779" y="18585"/>
                    <a:pt x="51938" y="18585"/>
                  </a:cubicBezTo>
                  <a:cubicBezTo>
                    <a:pt x="51954" y="18585"/>
                    <a:pt x="51971" y="18582"/>
                    <a:pt x="51989" y="18576"/>
                  </a:cubicBezTo>
                  <a:cubicBezTo>
                    <a:pt x="52795" y="18327"/>
                    <a:pt x="53586" y="18210"/>
                    <a:pt x="54343" y="18210"/>
                  </a:cubicBezTo>
                  <a:cubicBezTo>
                    <a:pt x="58815" y="18210"/>
                    <a:pt x="62110" y="22276"/>
                    <a:pt x="60426" y="27091"/>
                  </a:cubicBezTo>
                  <a:lnTo>
                    <a:pt x="60426" y="27106"/>
                  </a:lnTo>
                  <a:cubicBezTo>
                    <a:pt x="58659" y="26147"/>
                    <a:pt x="56934" y="25116"/>
                    <a:pt x="55040" y="25116"/>
                  </a:cubicBezTo>
                  <a:cubicBezTo>
                    <a:pt x="54606" y="25116"/>
                    <a:pt x="54164" y="25170"/>
                    <a:pt x="53710" y="25292"/>
                  </a:cubicBezTo>
                  <a:cubicBezTo>
                    <a:pt x="53927" y="22469"/>
                    <a:pt x="52128" y="20127"/>
                    <a:pt x="51368" y="17568"/>
                  </a:cubicBezTo>
                  <a:lnTo>
                    <a:pt x="51368" y="17568"/>
                  </a:lnTo>
                  <a:cubicBezTo>
                    <a:pt x="51394" y="17574"/>
                    <a:pt x="51420" y="17578"/>
                    <a:pt x="51444" y="17578"/>
                  </a:cubicBezTo>
                  <a:cubicBezTo>
                    <a:pt x="51479" y="17578"/>
                    <a:pt x="51512" y="17571"/>
                    <a:pt x="51539" y="17552"/>
                  </a:cubicBezTo>
                  <a:cubicBezTo>
                    <a:pt x="52646" y="17069"/>
                    <a:pt x="53808" y="16815"/>
                    <a:pt x="54948" y="16815"/>
                  </a:cubicBezTo>
                  <a:close/>
                  <a:moveTo>
                    <a:pt x="30932" y="17253"/>
                  </a:moveTo>
                  <a:cubicBezTo>
                    <a:pt x="30980" y="17253"/>
                    <a:pt x="31030" y="17255"/>
                    <a:pt x="31082" y="17258"/>
                  </a:cubicBezTo>
                  <a:cubicBezTo>
                    <a:pt x="32121" y="17320"/>
                    <a:pt x="33874" y="18312"/>
                    <a:pt x="34742" y="18700"/>
                  </a:cubicBezTo>
                  <a:cubicBezTo>
                    <a:pt x="36076" y="19289"/>
                    <a:pt x="36929" y="19631"/>
                    <a:pt x="37410" y="21104"/>
                  </a:cubicBezTo>
                  <a:cubicBezTo>
                    <a:pt x="38139" y="23229"/>
                    <a:pt x="37984" y="25679"/>
                    <a:pt x="37922" y="27928"/>
                  </a:cubicBezTo>
                  <a:cubicBezTo>
                    <a:pt x="37281" y="27516"/>
                    <a:pt x="36542" y="27286"/>
                    <a:pt x="35795" y="27286"/>
                  </a:cubicBezTo>
                  <a:cubicBezTo>
                    <a:pt x="35474" y="27286"/>
                    <a:pt x="35152" y="27328"/>
                    <a:pt x="34835" y="27417"/>
                  </a:cubicBezTo>
                  <a:cubicBezTo>
                    <a:pt x="34758" y="27013"/>
                    <a:pt x="34649" y="26610"/>
                    <a:pt x="34540" y="26191"/>
                  </a:cubicBezTo>
                  <a:cubicBezTo>
                    <a:pt x="34432" y="25726"/>
                    <a:pt x="34385" y="25230"/>
                    <a:pt x="34215" y="24795"/>
                  </a:cubicBezTo>
                  <a:cubicBezTo>
                    <a:pt x="34540" y="24547"/>
                    <a:pt x="34804" y="24222"/>
                    <a:pt x="34897" y="23818"/>
                  </a:cubicBezTo>
                  <a:cubicBezTo>
                    <a:pt x="35145" y="22686"/>
                    <a:pt x="34277" y="21756"/>
                    <a:pt x="33253" y="21507"/>
                  </a:cubicBezTo>
                  <a:cubicBezTo>
                    <a:pt x="33224" y="21504"/>
                    <a:pt x="33197" y="21502"/>
                    <a:pt x="33173" y="21502"/>
                  </a:cubicBezTo>
                  <a:cubicBezTo>
                    <a:pt x="33093" y="21502"/>
                    <a:pt x="33037" y="21522"/>
                    <a:pt x="32990" y="21569"/>
                  </a:cubicBezTo>
                  <a:cubicBezTo>
                    <a:pt x="32136" y="21569"/>
                    <a:pt x="31268" y="22050"/>
                    <a:pt x="31051" y="22934"/>
                  </a:cubicBezTo>
                  <a:cubicBezTo>
                    <a:pt x="30818" y="23973"/>
                    <a:pt x="31780" y="24857"/>
                    <a:pt x="32726" y="25075"/>
                  </a:cubicBezTo>
                  <a:cubicBezTo>
                    <a:pt x="32862" y="25107"/>
                    <a:pt x="33003" y="25123"/>
                    <a:pt x="33145" y="25123"/>
                  </a:cubicBezTo>
                  <a:cubicBezTo>
                    <a:pt x="33343" y="25123"/>
                    <a:pt x="33544" y="25091"/>
                    <a:pt x="33734" y="25028"/>
                  </a:cubicBezTo>
                  <a:cubicBezTo>
                    <a:pt x="33765" y="25850"/>
                    <a:pt x="34106" y="26796"/>
                    <a:pt x="34494" y="27525"/>
                  </a:cubicBezTo>
                  <a:lnTo>
                    <a:pt x="34199" y="27649"/>
                  </a:lnTo>
                  <a:cubicBezTo>
                    <a:pt x="33346" y="28083"/>
                    <a:pt x="32803" y="28626"/>
                    <a:pt x="32509" y="29200"/>
                  </a:cubicBezTo>
                  <a:cubicBezTo>
                    <a:pt x="30260" y="27572"/>
                    <a:pt x="27716" y="25695"/>
                    <a:pt x="28414" y="22515"/>
                  </a:cubicBezTo>
                  <a:cubicBezTo>
                    <a:pt x="28647" y="21414"/>
                    <a:pt x="29236" y="20329"/>
                    <a:pt x="29562" y="19243"/>
                  </a:cubicBezTo>
                  <a:cubicBezTo>
                    <a:pt x="29875" y="18141"/>
                    <a:pt x="29773" y="17253"/>
                    <a:pt x="30932" y="17253"/>
                  </a:cubicBezTo>
                  <a:close/>
                  <a:moveTo>
                    <a:pt x="48961" y="17527"/>
                  </a:moveTo>
                  <a:cubicBezTo>
                    <a:pt x="49023" y="17527"/>
                    <a:pt x="49071" y="17535"/>
                    <a:pt x="49104" y="17552"/>
                  </a:cubicBezTo>
                  <a:cubicBezTo>
                    <a:pt x="49166" y="17568"/>
                    <a:pt x="49662" y="19507"/>
                    <a:pt x="49740" y="19708"/>
                  </a:cubicBezTo>
                  <a:cubicBezTo>
                    <a:pt x="50128" y="20639"/>
                    <a:pt x="50686" y="21492"/>
                    <a:pt x="50965" y="22469"/>
                  </a:cubicBezTo>
                  <a:cubicBezTo>
                    <a:pt x="51896" y="25928"/>
                    <a:pt x="48809" y="27882"/>
                    <a:pt x="46467" y="29665"/>
                  </a:cubicBezTo>
                  <a:cubicBezTo>
                    <a:pt x="46250" y="29061"/>
                    <a:pt x="45909" y="28518"/>
                    <a:pt x="45382" y="28099"/>
                  </a:cubicBezTo>
                  <a:cubicBezTo>
                    <a:pt x="45165" y="27928"/>
                    <a:pt x="44963" y="27804"/>
                    <a:pt x="44730" y="27696"/>
                  </a:cubicBezTo>
                  <a:cubicBezTo>
                    <a:pt x="45009" y="26889"/>
                    <a:pt x="45289" y="26160"/>
                    <a:pt x="45738" y="25400"/>
                  </a:cubicBezTo>
                  <a:cubicBezTo>
                    <a:pt x="45754" y="25369"/>
                    <a:pt x="45769" y="25323"/>
                    <a:pt x="45769" y="25292"/>
                  </a:cubicBezTo>
                  <a:cubicBezTo>
                    <a:pt x="45965" y="25357"/>
                    <a:pt x="46169" y="25388"/>
                    <a:pt x="46373" y="25388"/>
                  </a:cubicBezTo>
                  <a:cubicBezTo>
                    <a:pt x="47142" y="25388"/>
                    <a:pt x="47913" y="24948"/>
                    <a:pt x="48220" y="24237"/>
                  </a:cubicBezTo>
                  <a:cubicBezTo>
                    <a:pt x="48639" y="23244"/>
                    <a:pt x="48096" y="22112"/>
                    <a:pt x="47150" y="21693"/>
                  </a:cubicBezTo>
                  <a:cubicBezTo>
                    <a:pt x="47150" y="21693"/>
                    <a:pt x="47150" y="21678"/>
                    <a:pt x="47119" y="21678"/>
                  </a:cubicBezTo>
                  <a:cubicBezTo>
                    <a:pt x="46876" y="21548"/>
                    <a:pt x="46613" y="21489"/>
                    <a:pt x="46349" y="21489"/>
                  </a:cubicBezTo>
                  <a:cubicBezTo>
                    <a:pt x="45633" y="21489"/>
                    <a:pt x="44916" y="21929"/>
                    <a:pt x="44622" y="22609"/>
                  </a:cubicBezTo>
                  <a:cubicBezTo>
                    <a:pt x="44234" y="23462"/>
                    <a:pt x="44575" y="24532"/>
                    <a:pt x="45304" y="25059"/>
                  </a:cubicBezTo>
                  <a:lnTo>
                    <a:pt x="45242" y="25106"/>
                  </a:lnTo>
                  <a:cubicBezTo>
                    <a:pt x="44777" y="25804"/>
                    <a:pt x="44389" y="26703"/>
                    <a:pt x="44312" y="27556"/>
                  </a:cubicBezTo>
                  <a:cubicBezTo>
                    <a:pt x="43981" y="27446"/>
                    <a:pt x="43636" y="27389"/>
                    <a:pt x="43291" y="27389"/>
                  </a:cubicBezTo>
                  <a:cubicBezTo>
                    <a:pt x="42763" y="27389"/>
                    <a:pt x="42237" y="27523"/>
                    <a:pt x="41768" y="27804"/>
                  </a:cubicBezTo>
                  <a:cubicBezTo>
                    <a:pt x="41721" y="27851"/>
                    <a:pt x="41659" y="27882"/>
                    <a:pt x="41582" y="27928"/>
                  </a:cubicBezTo>
                  <a:cubicBezTo>
                    <a:pt x="41597" y="24702"/>
                    <a:pt x="41489" y="20809"/>
                    <a:pt x="44792" y="19057"/>
                  </a:cubicBezTo>
                  <a:cubicBezTo>
                    <a:pt x="45310" y="18798"/>
                    <a:pt x="48184" y="17527"/>
                    <a:pt x="48961" y="17527"/>
                  </a:cubicBezTo>
                  <a:close/>
                  <a:moveTo>
                    <a:pt x="76483" y="21818"/>
                  </a:moveTo>
                  <a:cubicBezTo>
                    <a:pt x="77542" y="21818"/>
                    <a:pt x="78423" y="22019"/>
                    <a:pt x="77936" y="23012"/>
                  </a:cubicBezTo>
                  <a:cubicBezTo>
                    <a:pt x="77145" y="24609"/>
                    <a:pt x="74369" y="26579"/>
                    <a:pt x="72958" y="27773"/>
                  </a:cubicBezTo>
                  <a:cubicBezTo>
                    <a:pt x="70290" y="29960"/>
                    <a:pt x="67250" y="31123"/>
                    <a:pt x="63838" y="31496"/>
                  </a:cubicBezTo>
                  <a:cubicBezTo>
                    <a:pt x="64226" y="30798"/>
                    <a:pt x="64738" y="30115"/>
                    <a:pt x="65451" y="29433"/>
                  </a:cubicBezTo>
                  <a:cubicBezTo>
                    <a:pt x="65699" y="29200"/>
                    <a:pt x="65513" y="28797"/>
                    <a:pt x="65172" y="28797"/>
                  </a:cubicBezTo>
                  <a:cubicBezTo>
                    <a:pt x="64148" y="28766"/>
                    <a:pt x="63156" y="28471"/>
                    <a:pt x="62210" y="28037"/>
                  </a:cubicBezTo>
                  <a:cubicBezTo>
                    <a:pt x="64071" y="25385"/>
                    <a:pt x="66630" y="23446"/>
                    <a:pt x="69778" y="22546"/>
                  </a:cubicBezTo>
                  <a:cubicBezTo>
                    <a:pt x="71298" y="22128"/>
                    <a:pt x="72911" y="21926"/>
                    <a:pt x="74509" y="21911"/>
                  </a:cubicBezTo>
                  <a:cubicBezTo>
                    <a:pt x="75019" y="21904"/>
                    <a:pt x="75789" y="21818"/>
                    <a:pt x="76483" y="21818"/>
                  </a:cubicBezTo>
                  <a:close/>
                  <a:moveTo>
                    <a:pt x="5847" y="24177"/>
                  </a:moveTo>
                  <a:cubicBezTo>
                    <a:pt x="10174" y="24177"/>
                    <a:pt x="14357" y="25162"/>
                    <a:pt x="18426" y="27075"/>
                  </a:cubicBezTo>
                  <a:cubicBezTo>
                    <a:pt x="18426" y="27091"/>
                    <a:pt x="18457" y="27106"/>
                    <a:pt x="18457" y="27106"/>
                  </a:cubicBezTo>
                  <a:cubicBezTo>
                    <a:pt x="17162" y="27655"/>
                    <a:pt x="15821" y="28084"/>
                    <a:pt x="14230" y="28084"/>
                  </a:cubicBezTo>
                  <a:cubicBezTo>
                    <a:pt x="14202" y="28084"/>
                    <a:pt x="14174" y="28084"/>
                    <a:pt x="14145" y="28083"/>
                  </a:cubicBezTo>
                  <a:cubicBezTo>
                    <a:pt x="13804" y="28083"/>
                    <a:pt x="13680" y="28471"/>
                    <a:pt x="13882" y="28719"/>
                  </a:cubicBezTo>
                  <a:cubicBezTo>
                    <a:pt x="14533" y="29495"/>
                    <a:pt x="14936" y="30503"/>
                    <a:pt x="15293" y="31589"/>
                  </a:cubicBezTo>
                  <a:cubicBezTo>
                    <a:pt x="9725" y="31496"/>
                    <a:pt x="4917" y="28967"/>
                    <a:pt x="1412" y="24671"/>
                  </a:cubicBezTo>
                  <a:lnTo>
                    <a:pt x="1412" y="24516"/>
                  </a:lnTo>
                  <a:cubicBezTo>
                    <a:pt x="2908" y="24289"/>
                    <a:pt x="4386" y="24177"/>
                    <a:pt x="5847" y="24177"/>
                  </a:cubicBezTo>
                  <a:close/>
                  <a:moveTo>
                    <a:pt x="29019" y="13954"/>
                  </a:moveTo>
                  <a:cubicBezTo>
                    <a:pt x="30027" y="15040"/>
                    <a:pt x="31206" y="15815"/>
                    <a:pt x="32648" y="16420"/>
                  </a:cubicBezTo>
                  <a:cubicBezTo>
                    <a:pt x="34897" y="17351"/>
                    <a:pt x="39085" y="17676"/>
                    <a:pt x="39860" y="20375"/>
                  </a:cubicBezTo>
                  <a:cubicBezTo>
                    <a:pt x="39814" y="20422"/>
                    <a:pt x="39814" y="20437"/>
                    <a:pt x="39814" y="20453"/>
                  </a:cubicBezTo>
                  <a:cubicBezTo>
                    <a:pt x="39581" y="23291"/>
                    <a:pt x="39007" y="26688"/>
                    <a:pt x="39395" y="29588"/>
                  </a:cubicBezTo>
                  <a:cubicBezTo>
                    <a:pt x="39240" y="29247"/>
                    <a:pt x="39023" y="28905"/>
                    <a:pt x="38790" y="28626"/>
                  </a:cubicBezTo>
                  <a:cubicBezTo>
                    <a:pt x="38728" y="28549"/>
                    <a:pt x="38651" y="28487"/>
                    <a:pt x="38573" y="28409"/>
                  </a:cubicBezTo>
                  <a:cubicBezTo>
                    <a:pt x="38588" y="28363"/>
                    <a:pt x="38588" y="28332"/>
                    <a:pt x="38588" y="28285"/>
                  </a:cubicBezTo>
                  <a:cubicBezTo>
                    <a:pt x="38651" y="25974"/>
                    <a:pt x="39255" y="22050"/>
                    <a:pt x="37922" y="19972"/>
                  </a:cubicBezTo>
                  <a:cubicBezTo>
                    <a:pt x="36526" y="17801"/>
                    <a:pt x="32214" y="16870"/>
                    <a:pt x="29981" y="16188"/>
                  </a:cubicBezTo>
                  <a:cubicBezTo>
                    <a:pt x="29953" y="16176"/>
                    <a:pt x="29924" y="16171"/>
                    <a:pt x="29895" y="16171"/>
                  </a:cubicBezTo>
                  <a:cubicBezTo>
                    <a:pt x="29763" y="16171"/>
                    <a:pt x="29631" y="16278"/>
                    <a:pt x="29593" y="16405"/>
                  </a:cubicBezTo>
                  <a:cubicBezTo>
                    <a:pt x="29190" y="18173"/>
                    <a:pt x="28693" y="19848"/>
                    <a:pt x="28088" y="21554"/>
                  </a:cubicBezTo>
                  <a:cubicBezTo>
                    <a:pt x="27716" y="22562"/>
                    <a:pt x="27266" y="23632"/>
                    <a:pt x="27530" y="24733"/>
                  </a:cubicBezTo>
                  <a:cubicBezTo>
                    <a:pt x="28026" y="26858"/>
                    <a:pt x="30586" y="28518"/>
                    <a:pt x="32354" y="29495"/>
                  </a:cubicBezTo>
                  <a:cubicBezTo>
                    <a:pt x="32369" y="29495"/>
                    <a:pt x="32369" y="29495"/>
                    <a:pt x="32385" y="29510"/>
                  </a:cubicBezTo>
                  <a:cubicBezTo>
                    <a:pt x="32152" y="30208"/>
                    <a:pt x="32230" y="30968"/>
                    <a:pt x="32524" y="31744"/>
                  </a:cubicBezTo>
                  <a:cubicBezTo>
                    <a:pt x="30834" y="29774"/>
                    <a:pt x="29050" y="27897"/>
                    <a:pt x="27158" y="26191"/>
                  </a:cubicBezTo>
                  <a:cubicBezTo>
                    <a:pt x="27235" y="26067"/>
                    <a:pt x="27235" y="25881"/>
                    <a:pt x="27065" y="25788"/>
                  </a:cubicBezTo>
                  <a:cubicBezTo>
                    <a:pt x="27034" y="25772"/>
                    <a:pt x="27018" y="25772"/>
                    <a:pt x="27003" y="25757"/>
                  </a:cubicBezTo>
                  <a:cubicBezTo>
                    <a:pt x="26227" y="23244"/>
                    <a:pt x="27608" y="21306"/>
                    <a:pt x="28321" y="18995"/>
                  </a:cubicBezTo>
                  <a:cubicBezTo>
                    <a:pt x="28817" y="17351"/>
                    <a:pt x="29019" y="15676"/>
                    <a:pt x="29019" y="13954"/>
                  </a:cubicBezTo>
                  <a:close/>
                  <a:moveTo>
                    <a:pt x="50360" y="15102"/>
                  </a:moveTo>
                  <a:lnTo>
                    <a:pt x="50360" y="15102"/>
                  </a:lnTo>
                  <a:cubicBezTo>
                    <a:pt x="50205" y="18778"/>
                    <a:pt x="53354" y="21616"/>
                    <a:pt x="53043" y="25338"/>
                  </a:cubicBezTo>
                  <a:cubicBezTo>
                    <a:pt x="50732" y="27820"/>
                    <a:pt x="48406" y="30286"/>
                    <a:pt x="46219" y="32860"/>
                  </a:cubicBezTo>
                  <a:cubicBezTo>
                    <a:pt x="46250" y="32767"/>
                    <a:pt x="46312" y="32674"/>
                    <a:pt x="46343" y="32566"/>
                  </a:cubicBezTo>
                  <a:cubicBezTo>
                    <a:pt x="46638" y="31852"/>
                    <a:pt x="46715" y="31061"/>
                    <a:pt x="46607" y="30317"/>
                  </a:cubicBezTo>
                  <a:cubicBezTo>
                    <a:pt x="46638" y="30301"/>
                    <a:pt x="46669" y="30301"/>
                    <a:pt x="46700" y="30286"/>
                  </a:cubicBezTo>
                  <a:cubicBezTo>
                    <a:pt x="48623" y="28797"/>
                    <a:pt x="51136" y="27277"/>
                    <a:pt x="51679" y="24702"/>
                  </a:cubicBezTo>
                  <a:cubicBezTo>
                    <a:pt x="52283" y="21833"/>
                    <a:pt x="49740" y="19600"/>
                    <a:pt x="49693" y="16792"/>
                  </a:cubicBezTo>
                  <a:cubicBezTo>
                    <a:pt x="49693" y="16619"/>
                    <a:pt x="49548" y="16498"/>
                    <a:pt x="49396" y="16498"/>
                  </a:cubicBezTo>
                  <a:cubicBezTo>
                    <a:pt x="49344" y="16498"/>
                    <a:pt x="49291" y="16512"/>
                    <a:pt x="49244" y="16544"/>
                  </a:cubicBezTo>
                  <a:cubicBezTo>
                    <a:pt x="47150" y="17754"/>
                    <a:pt x="43707" y="18095"/>
                    <a:pt x="42311" y="20236"/>
                  </a:cubicBezTo>
                  <a:cubicBezTo>
                    <a:pt x="40992" y="22298"/>
                    <a:pt x="41039" y="25509"/>
                    <a:pt x="41054" y="27913"/>
                  </a:cubicBezTo>
                  <a:cubicBezTo>
                    <a:pt x="40961" y="28021"/>
                    <a:pt x="40977" y="28176"/>
                    <a:pt x="41086" y="28270"/>
                  </a:cubicBezTo>
                  <a:lnTo>
                    <a:pt x="41086" y="28301"/>
                  </a:lnTo>
                  <a:cubicBezTo>
                    <a:pt x="40372" y="28967"/>
                    <a:pt x="39984" y="29852"/>
                    <a:pt x="39752" y="30813"/>
                  </a:cubicBezTo>
                  <a:cubicBezTo>
                    <a:pt x="39752" y="30782"/>
                    <a:pt x="39736" y="30767"/>
                    <a:pt x="39736" y="30751"/>
                  </a:cubicBezTo>
                  <a:cubicBezTo>
                    <a:pt x="40124" y="29216"/>
                    <a:pt x="40015" y="27572"/>
                    <a:pt x="40062" y="26005"/>
                  </a:cubicBezTo>
                  <a:cubicBezTo>
                    <a:pt x="40139" y="24268"/>
                    <a:pt x="40264" y="22546"/>
                    <a:pt x="40403" y="20825"/>
                  </a:cubicBezTo>
                  <a:cubicBezTo>
                    <a:pt x="41985" y="18669"/>
                    <a:pt x="43769" y="17242"/>
                    <a:pt x="46390" y="16498"/>
                  </a:cubicBezTo>
                  <a:cubicBezTo>
                    <a:pt x="47801" y="16095"/>
                    <a:pt x="49119" y="15862"/>
                    <a:pt x="50360" y="15102"/>
                  </a:cubicBezTo>
                  <a:close/>
                  <a:moveTo>
                    <a:pt x="23529" y="31356"/>
                  </a:moveTo>
                  <a:cubicBezTo>
                    <a:pt x="24009" y="31387"/>
                    <a:pt x="24506" y="31589"/>
                    <a:pt x="24738" y="32085"/>
                  </a:cubicBezTo>
                  <a:cubicBezTo>
                    <a:pt x="25033" y="32752"/>
                    <a:pt x="24661" y="33620"/>
                    <a:pt x="23978" y="33837"/>
                  </a:cubicBezTo>
                  <a:cubicBezTo>
                    <a:pt x="23861" y="33873"/>
                    <a:pt x="23738" y="33891"/>
                    <a:pt x="23615" y="33891"/>
                  </a:cubicBezTo>
                  <a:cubicBezTo>
                    <a:pt x="23156" y="33891"/>
                    <a:pt x="22694" y="33649"/>
                    <a:pt x="22474" y="33233"/>
                  </a:cubicBezTo>
                  <a:cubicBezTo>
                    <a:pt x="22257" y="32845"/>
                    <a:pt x="22272" y="32380"/>
                    <a:pt x="22505" y="32007"/>
                  </a:cubicBezTo>
                  <a:cubicBezTo>
                    <a:pt x="22722" y="31682"/>
                    <a:pt x="23048" y="31604"/>
                    <a:pt x="23420" y="31511"/>
                  </a:cubicBezTo>
                  <a:cubicBezTo>
                    <a:pt x="23498" y="31480"/>
                    <a:pt x="23529" y="31433"/>
                    <a:pt x="23529" y="31356"/>
                  </a:cubicBezTo>
                  <a:close/>
                  <a:moveTo>
                    <a:pt x="43480" y="28140"/>
                  </a:moveTo>
                  <a:cubicBezTo>
                    <a:pt x="46133" y="28140"/>
                    <a:pt x="46529" y="31412"/>
                    <a:pt x="45227" y="33372"/>
                  </a:cubicBezTo>
                  <a:cubicBezTo>
                    <a:pt x="45071" y="33589"/>
                    <a:pt x="44885" y="33822"/>
                    <a:pt x="44653" y="34024"/>
                  </a:cubicBezTo>
                  <a:cubicBezTo>
                    <a:pt x="43490" y="33000"/>
                    <a:pt x="42047" y="32318"/>
                    <a:pt x="40512" y="32178"/>
                  </a:cubicBezTo>
                  <a:cubicBezTo>
                    <a:pt x="40341" y="32162"/>
                    <a:pt x="40170" y="32162"/>
                    <a:pt x="39969" y="32162"/>
                  </a:cubicBezTo>
                  <a:cubicBezTo>
                    <a:pt x="39969" y="32131"/>
                    <a:pt x="39969" y="32085"/>
                    <a:pt x="39953" y="32023"/>
                  </a:cubicBezTo>
                  <a:cubicBezTo>
                    <a:pt x="40403" y="30286"/>
                    <a:pt x="40946" y="28440"/>
                    <a:pt x="42978" y="28176"/>
                  </a:cubicBezTo>
                  <a:cubicBezTo>
                    <a:pt x="43153" y="28152"/>
                    <a:pt x="43321" y="28140"/>
                    <a:pt x="43480" y="28140"/>
                  </a:cubicBezTo>
                  <a:close/>
                  <a:moveTo>
                    <a:pt x="1660" y="25633"/>
                  </a:moveTo>
                  <a:cubicBezTo>
                    <a:pt x="4343" y="29092"/>
                    <a:pt x="8283" y="31294"/>
                    <a:pt x="12548" y="31976"/>
                  </a:cubicBezTo>
                  <a:cubicBezTo>
                    <a:pt x="9927" y="32209"/>
                    <a:pt x="7244" y="33062"/>
                    <a:pt x="5026" y="34287"/>
                  </a:cubicBezTo>
                  <a:cubicBezTo>
                    <a:pt x="4452" y="33124"/>
                    <a:pt x="4018" y="31821"/>
                    <a:pt x="3630" y="30518"/>
                  </a:cubicBezTo>
                  <a:cubicBezTo>
                    <a:pt x="3413" y="29836"/>
                    <a:pt x="2187" y="27246"/>
                    <a:pt x="1660" y="25633"/>
                  </a:cubicBezTo>
                  <a:close/>
                  <a:moveTo>
                    <a:pt x="56021" y="31528"/>
                  </a:moveTo>
                  <a:cubicBezTo>
                    <a:pt x="56400" y="31528"/>
                    <a:pt x="56739" y="31657"/>
                    <a:pt x="56936" y="31961"/>
                  </a:cubicBezTo>
                  <a:cubicBezTo>
                    <a:pt x="56936" y="32054"/>
                    <a:pt x="56983" y="32147"/>
                    <a:pt x="57076" y="32209"/>
                  </a:cubicBezTo>
                  <a:cubicBezTo>
                    <a:pt x="57789" y="32752"/>
                    <a:pt x="57448" y="33775"/>
                    <a:pt x="56719" y="34117"/>
                  </a:cubicBezTo>
                  <a:cubicBezTo>
                    <a:pt x="56451" y="34251"/>
                    <a:pt x="56079" y="34325"/>
                    <a:pt x="55699" y="34325"/>
                  </a:cubicBezTo>
                  <a:cubicBezTo>
                    <a:pt x="55156" y="34325"/>
                    <a:pt x="54594" y="34175"/>
                    <a:pt x="54284" y="33837"/>
                  </a:cubicBezTo>
                  <a:cubicBezTo>
                    <a:pt x="53301" y="32749"/>
                    <a:pt x="54853" y="31528"/>
                    <a:pt x="56021" y="31528"/>
                  </a:cubicBezTo>
                  <a:close/>
                  <a:moveTo>
                    <a:pt x="78029" y="23911"/>
                  </a:moveTo>
                  <a:cubicBezTo>
                    <a:pt x="77192" y="26021"/>
                    <a:pt x="77192" y="28037"/>
                    <a:pt x="76882" y="30379"/>
                  </a:cubicBezTo>
                  <a:cubicBezTo>
                    <a:pt x="76665" y="32007"/>
                    <a:pt x="76215" y="33326"/>
                    <a:pt x="75501" y="34411"/>
                  </a:cubicBezTo>
                  <a:cubicBezTo>
                    <a:pt x="75501" y="34396"/>
                    <a:pt x="75486" y="34396"/>
                    <a:pt x="75486" y="34380"/>
                  </a:cubicBezTo>
                  <a:cubicBezTo>
                    <a:pt x="73237" y="32287"/>
                    <a:pt x="69422" y="31806"/>
                    <a:pt x="66165" y="31775"/>
                  </a:cubicBezTo>
                  <a:cubicBezTo>
                    <a:pt x="71004" y="30611"/>
                    <a:pt x="74462" y="27417"/>
                    <a:pt x="78029" y="23911"/>
                  </a:cubicBezTo>
                  <a:close/>
                  <a:moveTo>
                    <a:pt x="36070" y="27801"/>
                  </a:moveTo>
                  <a:cubicBezTo>
                    <a:pt x="37938" y="27801"/>
                    <a:pt x="39152" y="30098"/>
                    <a:pt x="39317" y="32162"/>
                  </a:cubicBezTo>
                  <a:cubicBezTo>
                    <a:pt x="37332" y="32287"/>
                    <a:pt x="35828" y="33202"/>
                    <a:pt x="34820" y="34489"/>
                  </a:cubicBezTo>
                  <a:cubicBezTo>
                    <a:pt x="34773" y="34473"/>
                    <a:pt x="34758" y="34458"/>
                    <a:pt x="34727" y="34442"/>
                  </a:cubicBezTo>
                  <a:cubicBezTo>
                    <a:pt x="33036" y="32442"/>
                    <a:pt x="31981" y="30177"/>
                    <a:pt x="34122" y="28564"/>
                  </a:cubicBezTo>
                  <a:cubicBezTo>
                    <a:pt x="34828" y="28029"/>
                    <a:pt x="35481" y="27801"/>
                    <a:pt x="36070" y="27801"/>
                  </a:cubicBezTo>
                  <a:close/>
                  <a:moveTo>
                    <a:pt x="54800" y="27777"/>
                  </a:moveTo>
                  <a:cubicBezTo>
                    <a:pt x="56166" y="27777"/>
                    <a:pt x="57475" y="28462"/>
                    <a:pt x="58797" y="29154"/>
                  </a:cubicBezTo>
                  <a:cubicBezTo>
                    <a:pt x="59278" y="29433"/>
                    <a:pt x="61357" y="29960"/>
                    <a:pt x="61527" y="30193"/>
                  </a:cubicBezTo>
                  <a:cubicBezTo>
                    <a:pt x="61605" y="30301"/>
                    <a:pt x="61667" y="30379"/>
                    <a:pt x="61729" y="30410"/>
                  </a:cubicBezTo>
                  <a:lnTo>
                    <a:pt x="61729" y="30503"/>
                  </a:lnTo>
                  <a:cubicBezTo>
                    <a:pt x="61744" y="30736"/>
                    <a:pt x="61062" y="31666"/>
                    <a:pt x="60969" y="31914"/>
                  </a:cubicBezTo>
                  <a:cubicBezTo>
                    <a:pt x="60643" y="32705"/>
                    <a:pt x="60488" y="33558"/>
                    <a:pt x="60193" y="34380"/>
                  </a:cubicBezTo>
                  <a:cubicBezTo>
                    <a:pt x="59355" y="36743"/>
                    <a:pt x="57340" y="37358"/>
                    <a:pt x="55147" y="37358"/>
                  </a:cubicBezTo>
                  <a:cubicBezTo>
                    <a:pt x="53727" y="37358"/>
                    <a:pt x="52232" y="37100"/>
                    <a:pt x="50934" y="36893"/>
                  </a:cubicBezTo>
                  <a:cubicBezTo>
                    <a:pt x="51446" y="36117"/>
                    <a:pt x="51663" y="35233"/>
                    <a:pt x="51430" y="34318"/>
                  </a:cubicBezTo>
                  <a:cubicBezTo>
                    <a:pt x="52113" y="34179"/>
                    <a:pt x="52811" y="33962"/>
                    <a:pt x="53416" y="33636"/>
                  </a:cubicBezTo>
                  <a:cubicBezTo>
                    <a:pt x="53462" y="33806"/>
                    <a:pt x="53540" y="33993"/>
                    <a:pt x="53664" y="34163"/>
                  </a:cubicBezTo>
                  <a:cubicBezTo>
                    <a:pt x="54087" y="34759"/>
                    <a:pt x="54889" y="35032"/>
                    <a:pt x="55686" y="35032"/>
                  </a:cubicBezTo>
                  <a:cubicBezTo>
                    <a:pt x="56321" y="35032"/>
                    <a:pt x="56953" y="34859"/>
                    <a:pt x="57386" y="34535"/>
                  </a:cubicBezTo>
                  <a:cubicBezTo>
                    <a:pt x="58270" y="33853"/>
                    <a:pt x="58456" y="32255"/>
                    <a:pt x="57371" y="31697"/>
                  </a:cubicBezTo>
                  <a:lnTo>
                    <a:pt x="57340" y="31697"/>
                  </a:lnTo>
                  <a:cubicBezTo>
                    <a:pt x="57128" y="31129"/>
                    <a:pt x="56497" y="30914"/>
                    <a:pt x="55857" y="30914"/>
                  </a:cubicBezTo>
                  <a:cubicBezTo>
                    <a:pt x="55466" y="30914"/>
                    <a:pt x="55071" y="30994"/>
                    <a:pt x="54765" y="31123"/>
                  </a:cubicBezTo>
                  <a:cubicBezTo>
                    <a:pt x="53958" y="31465"/>
                    <a:pt x="53338" y="32255"/>
                    <a:pt x="53307" y="33109"/>
                  </a:cubicBezTo>
                  <a:cubicBezTo>
                    <a:pt x="53276" y="33109"/>
                    <a:pt x="53230" y="33109"/>
                    <a:pt x="53199" y="33140"/>
                  </a:cubicBezTo>
                  <a:cubicBezTo>
                    <a:pt x="52547" y="33403"/>
                    <a:pt x="51927" y="33729"/>
                    <a:pt x="51275" y="33962"/>
                  </a:cubicBezTo>
                  <a:cubicBezTo>
                    <a:pt x="51260" y="33915"/>
                    <a:pt x="51244" y="33868"/>
                    <a:pt x="51213" y="33806"/>
                  </a:cubicBezTo>
                  <a:cubicBezTo>
                    <a:pt x="50717" y="32752"/>
                    <a:pt x="50019" y="32287"/>
                    <a:pt x="49197" y="32209"/>
                  </a:cubicBezTo>
                  <a:cubicBezTo>
                    <a:pt x="50205" y="30844"/>
                    <a:pt x="51120" y="29340"/>
                    <a:pt x="52594" y="28440"/>
                  </a:cubicBezTo>
                  <a:cubicBezTo>
                    <a:pt x="53351" y="27965"/>
                    <a:pt x="54083" y="27777"/>
                    <a:pt x="54800" y="27777"/>
                  </a:cubicBezTo>
                  <a:close/>
                  <a:moveTo>
                    <a:pt x="24036" y="27706"/>
                  </a:moveTo>
                  <a:cubicBezTo>
                    <a:pt x="24325" y="27706"/>
                    <a:pt x="24584" y="27732"/>
                    <a:pt x="24800" y="27789"/>
                  </a:cubicBezTo>
                  <a:cubicBezTo>
                    <a:pt x="27561" y="28518"/>
                    <a:pt x="29190" y="31682"/>
                    <a:pt x="31190" y="33527"/>
                  </a:cubicBezTo>
                  <a:cubicBezTo>
                    <a:pt x="30337" y="33682"/>
                    <a:pt x="29531" y="34055"/>
                    <a:pt x="28895" y="34628"/>
                  </a:cubicBezTo>
                  <a:cubicBezTo>
                    <a:pt x="27778" y="34024"/>
                    <a:pt x="26553" y="33543"/>
                    <a:pt x="25328" y="33124"/>
                  </a:cubicBezTo>
                  <a:cubicBezTo>
                    <a:pt x="25452" y="32829"/>
                    <a:pt x="25467" y="32504"/>
                    <a:pt x="25390" y="32162"/>
                  </a:cubicBezTo>
                  <a:cubicBezTo>
                    <a:pt x="25193" y="31364"/>
                    <a:pt x="24413" y="30799"/>
                    <a:pt x="23611" y="30799"/>
                  </a:cubicBezTo>
                  <a:cubicBezTo>
                    <a:pt x="23401" y="30799"/>
                    <a:pt x="23189" y="30838"/>
                    <a:pt x="22986" y="30922"/>
                  </a:cubicBezTo>
                  <a:cubicBezTo>
                    <a:pt x="22908" y="30968"/>
                    <a:pt x="22877" y="31046"/>
                    <a:pt x="22893" y="31123"/>
                  </a:cubicBezTo>
                  <a:cubicBezTo>
                    <a:pt x="22117" y="31232"/>
                    <a:pt x="21590" y="32240"/>
                    <a:pt x="21730" y="33000"/>
                  </a:cubicBezTo>
                  <a:cubicBezTo>
                    <a:pt x="21879" y="33881"/>
                    <a:pt x="22727" y="34514"/>
                    <a:pt x="23612" y="34514"/>
                  </a:cubicBezTo>
                  <a:cubicBezTo>
                    <a:pt x="23739" y="34514"/>
                    <a:pt x="23867" y="34501"/>
                    <a:pt x="23994" y="34473"/>
                  </a:cubicBezTo>
                  <a:cubicBezTo>
                    <a:pt x="24521" y="34365"/>
                    <a:pt x="24925" y="34008"/>
                    <a:pt x="25188" y="33558"/>
                  </a:cubicBezTo>
                  <a:cubicBezTo>
                    <a:pt x="26289" y="34070"/>
                    <a:pt x="27391" y="34628"/>
                    <a:pt x="28492" y="35140"/>
                  </a:cubicBezTo>
                  <a:cubicBezTo>
                    <a:pt x="28306" y="35404"/>
                    <a:pt x="28120" y="35683"/>
                    <a:pt x="28011" y="36009"/>
                  </a:cubicBezTo>
                  <a:cubicBezTo>
                    <a:pt x="27763" y="36707"/>
                    <a:pt x="27701" y="37265"/>
                    <a:pt x="27794" y="37746"/>
                  </a:cubicBezTo>
                  <a:cubicBezTo>
                    <a:pt x="25157" y="37281"/>
                    <a:pt x="22102" y="37808"/>
                    <a:pt x="19977" y="35807"/>
                  </a:cubicBezTo>
                  <a:cubicBezTo>
                    <a:pt x="18907" y="34784"/>
                    <a:pt x="16549" y="31061"/>
                    <a:pt x="17620" y="30022"/>
                  </a:cubicBezTo>
                  <a:cubicBezTo>
                    <a:pt x="18806" y="28876"/>
                    <a:pt x="22104" y="27706"/>
                    <a:pt x="24036" y="27706"/>
                  </a:cubicBezTo>
                  <a:close/>
                  <a:moveTo>
                    <a:pt x="40015" y="32907"/>
                  </a:moveTo>
                  <a:cubicBezTo>
                    <a:pt x="40465" y="32907"/>
                    <a:pt x="40899" y="32969"/>
                    <a:pt x="41349" y="33078"/>
                  </a:cubicBezTo>
                  <a:cubicBezTo>
                    <a:pt x="42373" y="33326"/>
                    <a:pt x="43303" y="33853"/>
                    <a:pt x="44094" y="34535"/>
                  </a:cubicBezTo>
                  <a:cubicBezTo>
                    <a:pt x="42885" y="35575"/>
                    <a:pt x="41272" y="36660"/>
                    <a:pt x="41054" y="37885"/>
                  </a:cubicBezTo>
                  <a:cubicBezTo>
                    <a:pt x="40716" y="37650"/>
                    <a:pt x="40293" y="37512"/>
                    <a:pt x="39853" y="37512"/>
                  </a:cubicBezTo>
                  <a:cubicBezTo>
                    <a:pt x="39830" y="37512"/>
                    <a:pt x="39806" y="37512"/>
                    <a:pt x="39783" y="37513"/>
                  </a:cubicBezTo>
                  <a:cubicBezTo>
                    <a:pt x="39845" y="36164"/>
                    <a:pt x="40046" y="34504"/>
                    <a:pt x="40015" y="32907"/>
                  </a:cubicBezTo>
                  <a:close/>
                  <a:moveTo>
                    <a:pt x="39333" y="32938"/>
                  </a:moveTo>
                  <a:cubicBezTo>
                    <a:pt x="39348" y="34489"/>
                    <a:pt x="39240" y="36071"/>
                    <a:pt x="39193" y="37591"/>
                  </a:cubicBezTo>
                  <a:cubicBezTo>
                    <a:pt x="39038" y="37637"/>
                    <a:pt x="38914" y="37715"/>
                    <a:pt x="38759" y="37792"/>
                  </a:cubicBezTo>
                  <a:cubicBezTo>
                    <a:pt x="38697" y="37823"/>
                    <a:pt x="38651" y="37870"/>
                    <a:pt x="38635" y="37932"/>
                  </a:cubicBezTo>
                  <a:cubicBezTo>
                    <a:pt x="38619" y="37948"/>
                    <a:pt x="38588" y="37948"/>
                    <a:pt x="38573" y="37963"/>
                  </a:cubicBezTo>
                  <a:lnTo>
                    <a:pt x="38511" y="37901"/>
                  </a:lnTo>
                  <a:cubicBezTo>
                    <a:pt x="38511" y="37823"/>
                    <a:pt x="38495" y="37730"/>
                    <a:pt x="38402" y="37668"/>
                  </a:cubicBezTo>
                  <a:cubicBezTo>
                    <a:pt x="37363" y="36955"/>
                    <a:pt x="36448" y="35869"/>
                    <a:pt x="35425" y="34985"/>
                  </a:cubicBezTo>
                  <a:cubicBezTo>
                    <a:pt x="36433" y="33853"/>
                    <a:pt x="37797" y="33093"/>
                    <a:pt x="39333" y="32938"/>
                  </a:cubicBezTo>
                  <a:close/>
                  <a:moveTo>
                    <a:pt x="64443" y="32209"/>
                  </a:moveTo>
                  <a:lnTo>
                    <a:pt x="64443" y="32209"/>
                  </a:lnTo>
                  <a:cubicBezTo>
                    <a:pt x="67840" y="32287"/>
                    <a:pt x="72461" y="32519"/>
                    <a:pt x="75052" y="34830"/>
                  </a:cubicBezTo>
                  <a:cubicBezTo>
                    <a:pt x="75083" y="34861"/>
                    <a:pt x="75114" y="34877"/>
                    <a:pt x="75176" y="34877"/>
                  </a:cubicBezTo>
                  <a:cubicBezTo>
                    <a:pt x="73842" y="36660"/>
                    <a:pt x="71794" y="37730"/>
                    <a:pt x="69096" y="38335"/>
                  </a:cubicBezTo>
                  <a:cubicBezTo>
                    <a:pt x="69080" y="38335"/>
                    <a:pt x="69049" y="38335"/>
                    <a:pt x="69034" y="38351"/>
                  </a:cubicBezTo>
                  <a:lnTo>
                    <a:pt x="68801" y="38413"/>
                  </a:lnTo>
                  <a:cubicBezTo>
                    <a:pt x="68584" y="35885"/>
                    <a:pt x="67111" y="33434"/>
                    <a:pt x="64443" y="32209"/>
                  </a:cubicBezTo>
                  <a:close/>
                  <a:moveTo>
                    <a:pt x="48630" y="33026"/>
                  </a:moveTo>
                  <a:cubicBezTo>
                    <a:pt x="49894" y="33026"/>
                    <a:pt x="50987" y="33700"/>
                    <a:pt x="50748" y="35404"/>
                  </a:cubicBezTo>
                  <a:cubicBezTo>
                    <a:pt x="50500" y="37250"/>
                    <a:pt x="49026" y="38180"/>
                    <a:pt x="47243" y="38645"/>
                  </a:cubicBezTo>
                  <a:cubicBezTo>
                    <a:pt x="47010" y="37126"/>
                    <a:pt x="46281" y="35714"/>
                    <a:pt x="45227" y="34597"/>
                  </a:cubicBezTo>
                  <a:cubicBezTo>
                    <a:pt x="45661" y="34225"/>
                    <a:pt x="46080" y="33853"/>
                    <a:pt x="46560" y="33589"/>
                  </a:cubicBezTo>
                  <a:cubicBezTo>
                    <a:pt x="47170" y="33235"/>
                    <a:pt x="47926" y="33026"/>
                    <a:pt x="48630" y="33026"/>
                  </a:cubicBezTo>
                  <a:close/>
                  <a:moveTo>
                    <a:pt x="14797" y="32364"/>
                  </a:moveTo>
                  <a:lnTo>
                    <a:pt x="14797" y="32364"/>
                  </a:lnTo>
                  <a:cubicBezTo>
                    <a:pt x="12362" y="33682"/>
                    <a:pt x="10501" y="35916"/>
                    <a:pt x="10020" y="38676"/>
                  </a:cubicBezTo>
                  <a:cubicBezTo>
                    <a:pt x="7693" y="38041"/>
                    <a:pt x="6282" y="36583"/>
                    <a:pt x="5289" y="34768"/>
                  </a:cubicBezTo>
                  <a:cubicBezTo>
                    <a:pt x="8484" y="33543"/>
                    <a:pt x="11416" y="32860"/>
                    <a:pt x="14797" y="32364"/>
                  </a:cubicBezTo>
                  <a:close/>
                  <a:moveTo>
                    <a:pt x="54226" y="25764"/>
                  </a:moveTo>
                  <a:cubicBezTo>
                    <a:pt x="57969" y="25764"/>
                    <a:pt x="60670" y="28953"/>
                    <a:pt x="64319" y="29464"/>
                  </a:cubicBezTo>
                  <a:cubicBezTo>
                    <a:pt x="63590" y="30270"/>
                    <a:pt x="62970" y="31123"/>
                    <a:pt x="62504" y="32147"/>
                  </a:cubicBezTo>
                  <a:cubicBezTo>
                    <a:pt x="61512" y="34334"/>
                    <a:pt x="61977" y="37405"/>
                    <a:pt x="59511" y="38770"/>
                  </a:cubicBezTo>
                  <a:cubicBezTo>
                    <a:pt x="59495" y="38801"/>
                    <a:pt x="59480" y="38816"/>
                    <a:pt x="59464" y="38816"/>
                  </a:cubicBezTo>
                  <a:cubicBezTo>
                    <a:pt x="59418" y="38801"/>
                    <a:pt x="59356" y="38770"/>
                    <a:pt x="59309" y="38754"/>
                  </a:cubicBezTo>
                  <a:cubicBezTo>
                    <a:pt x="56801" y="38617"/>
                    <a:pt x="54275" y="38479"/>
                    <a:pt x="51758" y="38479"/>
                  </a:cubicBezTo>
                  <a:cubicBezTo>
                    <a:pt x="50867" y="38479"/>
                    <a:pt x="49977" y="38496"/>
                    <a:pt x="49088" y="38537"/>
                  </a:cubicBezTo>
                  <a:cubicBezTo>
                    <a:pt x="49244" y="38459"/>
                    <a:pt x="49399" y="38366"/>
                    <a:pt x="49538" y="38289"/>
                  </a:cubicBezTo>
                  <a:cubicBezTo>
                    <a:pt x="49879" y="38056"/>
                    <a:pt x="50205" y="37792"/>
                    <a:pt x="50484" y="37482"/>
                  </a:cubicBezTo>
                  <a:cubicBezTo>
                    <a:pt x="51915" y="37706"/>
                    <a:pt x="53815" y="38125"/>
                    <a:pt x="55596" y="38125"/>
                  </a:cubicBezTo>
                  <a:cubicBezTo>
                    <a:pt x="56903" y="38125"/>
                    <a:pt x="58147" y="37899"/>
                    <a:pt x="59092" y="37203"/>
                  </a:cubicBezTo>
                  <a:cubicBezTo>
                    <a:pt x="61357" y="35513"/>
                    <a:pt x="60736" y="32069"/>
                    <a:pt x="62799" y="30193"/>
                  </a:cubicBezTo>
                  <a:cubicBezTo>
                    <a:pt x="62985" y="30022"/>
                    <a:pt x="62814" y="29727"/>
                    <a:pt x="62597" y="29696"/>
                  </a:cubicBezTo>
                  <a:cubicBezTo>
                    <a:pt x="59891" y="29475"/>
                    <a:pt x="57688" y="27066"/>
                    <a:pt x="55037" y="27066"/>
                  </a:cubicBezTo>
                  <a:cubicBezTo>
                    <a:pt x="54711" y="27066"/>
                    <a:pt x="54378" y="27102"/>
                    <a:pt x="54036" y="27184"/>
                  </a:cubicBezTo>
                  <a:cubicBezTo>
                    <a:pt x="51570" y="27758"/>
                    <a:pt x="49941" y="30022"/>
                    <a:pt x="48763" y="32100"/>
                  </a:cubicBezTo>
                  <a:cubicBezTo>
                    <a:pt x="48732" y="32147"/>
                    <a:pt x="48732" y="32178"/>
                    <a:pt x="48732" y="32209"/>
                  </a:cubicBezTo>
                  <a:cubicBezTo>
                    <a:pt x="48096" y="32255"/>
                    <a:pt x="47398" y="32519"/>
                    <a:pt x="46715" y="32922"/>
                  </a:cubicBezTo>
                  <a:cubicBezTo>
                    <a:pt x="49026" y="30627"/>
                    <a:pt x="51198" y="28254"/>
                    <a:pt x="53416" y="25866"/>
                  </a:cubicBezTo>
                  <a:cubicBezTo>
                    <a:pt x="53447" y="25850"/>
                    <a:pt x="53462" y="25819"/>
                    <a:pt x="53509" y="25804"/>
                  </a:cubicBezTo>
                  <a:cubicBezTo>
                    <a:pt x="53752" y="25777"/>
                    <a:pt x="53991" y="25764"/>
                    <a:pt x="54226" y="25764"/>
                  </a:cubicBezTo>
                  <a:close/>
                  <a:moveTo>
                    <a:pt x="44668" y="35078"/>
                  </a:moveTo>
                  <a:cubicBezTo>
                    <a:pt x="45614" y="36102"/>
                    <a:pt x="46281" y="37420"/>
                    <a:pt x="46467" y="38801"/>
                  </a:cubicBezTo>
                  <a:cubicBezTo>
                    <a:pt x="45413" y="39007"/>
                    <a:pt x="44289" y="39069"/>
                    <a:pt x="43276" y="39069"/>
                  </a:cubicBezTo>
                  <a:cubicBezTo>
                    <a:pt x="42769" y="39069"/>
                    <a:pt x="42290" y="39054"/>
                    <a:pt x="41861" y="39033"/>
                  </a:cubicBezTo>
                  <a:cubicBezTo>
                    <a:pt x="41830" y="38971"/>
                    <a:pt x="41830" y="38909"/>
                    <a:pt x="41814" y="38832"/>
                  </a:cubicBezTo>
                  <a:cubicBezTo>
                    <a:pt x="41737" y="38614"/>
                    <a:pt x="41644" y="38444"/>
                    <a:pt x="41520" y="38289"/>
                  </a:cubicBezTo>
                  <a:cubicBezTo>
                    <a:pt x="41675" y="38258"/>
                    <a:pt x="41783" y="38072"/>
                    <a:pt x="41737" y="37932"/>
                  </a:cubicBezTo>
                  <a:cubicBezTo>
                    <a:pt x="42714" y="37001"/>
                    <a:pt x="43645" y="36024"/>
                    <a:pt x="44622" y="35109"/>
                  </a:cubicBezTo>
                  <a:lnTo>
                    <a:pt x="44668" y="35078"/>
                  </a:lnTo>
                  <a:close/>
                  <a:moveTo>
                    <a:pt x="34944" y="35544"/>
                  </a:moveTo>
                  <a:cubicBezTo>
                    <a:pt x="35393" y="35885"/>
                    <a:pt x="35843" y="36257"/>
                    <a:pt x="36262" y="36629"/>
                  </a:cubicBezTo>
                  <a:cubicBezTo>
                    <a:pt x="37006" y="37281"/>
                    <a:pt x="37720" y="37808"/>
                    <a:pt x="38263" y="38180"/>
                  </a:cubicBezTo>
                  <a:cubicBezTo>
                    <a:pt x="38077" y="38366"/>
                    <a:pt x="37922" y="38645"/>
                    <a:pt x="37860" y="38940"/>
                  </a:cubicBezTo>
                  <a:cubicBezTo>
                    <a:pt x="36510" y="39064"/>
                    <a:pt x="35145" y="39157"/>
                    <a:pt x="33812" y="39219"/>
                  </a:cubicBezTo>
                  <a:cubicBezTo>
                    <a:pt x="33765" y="37839"/>
                    <a:pt x="34215" y="36583"/>
                    <a:pt x="34944" y="35544"/>
                  </a:cubicBezTo>
                  <a:close/>
                  <a:moveTo>
                    <a:pt x="24621" y="25823"/>
                  </a:moveTo>
                  <a:cubicBezTo>
                    <a:pt x="25302" y="25823"/>
                    <a:pt x="26009" y="25966"/>
                    <a:pt x="26755" y="26315"/>
                  </a:cubicBezTo>
                  <a:cubicBezTo>
                    <a:pt x="28926" y="28812"/>
                    <a:pt x="31175" y="31232"/>
                    <a:pt x="33362" y="33698"/>
                  </a:cubicBezTo>
                  <a:cubicBezTo>
                    <a:pt x="33191" y="33636"/>
                    <a:pt x="33036" y="33574"/>
                    <a:pt x="32865" y="33558"/>
                  </a:cubicBezTo>
                  <a:cubicBezTo>
                    <a:pt x="32524" y="33512"/>
                    <a:pt x="32183" y="33481"/>
                    <a:pt x="31857" y="33481"/>
                  </a:cubicBezTo>
                  <a:cubicBezTo>
                    <a:pt x="31873" y="33388"/>
                    <a:pt x="31857" y="33295"/>
                    <a:pt x="31780" y="33217"/>
                  </a:cubicBezTo>
                  <a:cubicBezTo>
                    <a:pt x="29531" y="31201"/>
                    <a:pt x="27840" y="27727"/>
                    <a:pt x="24599" y="27122"/>
                  </a:cubicBezTo>
                  <a:cubicBezTo>
                    <a:pt x="24305" y="27067"/>
                    <a:pt x="24016" y="27042"/>
                    <a:pt x="23730" y="27042"/>
                  </a:cubicBezTo>
                  <a:cubicBezTo>
                    <a:pt x="21089" y="27042"/>
                    <a:pt x="18763" y="29175"/>
                    <a:pt x="16286" y="29805"/>
                  </a:cubicBezTo>
                  <a:cubicBezTo>
                    <a:pt x="16084" y="29836"/>
                    <a:pt x="15991" y="30100"/>
                    <a:pt x="16115" y="30255"/>
                  </a:cubicBezTo>
                  <a:cubicBezTo>
                    <a:pt x="17449" y="32395"/>
                    <a:pt x="18100" y="35342"/>
                    <a:pt x="20303" y="36815"/>
                  </a:cubicBezTo>
                  <a:cubicBezTo>
                    <a:pt x="22474" y="38273"/>
                    <a:pt x="25436" y="37963"/>
                    <a:pt x="27918" y="38134"/>
                  </a:cubicBezTo>
                  <a:cubicBezTo>
                    <a:pt x="28104" y="38645"/>
                    <a:pt x="28492" y="39018"/>
                    <a:pt x="29019" y="39281"/>
                  </a:cubicBezTo>
                  <a:cubicBezTo>
                    <a:pt x="26119" y="39142"/>
                    <a:pt x="23203" y="38940"/>
                    <a:pt x="20318" y="38676"/>
                  </a:cubicBezTo>
                  <a:cubicBezTo>
                    <a:pt x="20318" y="38630"/>
                    <a:pt x="20272" y="38583"/>
                    <a:pt x="20225" y="38552"/>
                  </a:cubicBezTo>
                  <a:cubicBezTo>
                    <a:pt x="17542" y="37265"/>
                    <a:pt x="16999" y="34613"/>
                    <a:pt x="16224" y="32038"/>
                  </a:cubicBezTo>
                  <a:cubicBezTo>
                    <a:pt x="16286" y="31899"/>
                    <a:pt x="16239" y="31744"/>
                    <a:pt x="16115" y="31666"/>
                  </a:cubicBezTo>
                  <a:cubicBezTo>
                    <a:pt x="15805" y="30674"/>
                    <a:pt x="15433" y="29712"/>
                    <a:pt x="14890" y="28859"/>
                  </a:cubicBezTo>
                  <a:cubicBezTo>
                    <a:pt x="16239" y="28797"/>
                    <a:pt x="17511" y="28549"/>
                    <a:pt x="18783" y="28006"/>
                  </a:cubicBezTo>
                  <a:cubicBezTo>
                    <a:pt x="20720" y="27142"/>
                    <a:pt x="22551" y="25823"/>
                    <a:pt x="24621" y="25823"/>
                  </a:cubicBezTo>
                  <a:close/>
                  <a:moveTo>
                    <a:pt x="31670" y="34060"/>
                  </a:moveTo>
                  <a:cubicBezTo>
                    <a:pt x="32592" y="34060"/>
                    <a:pt x="33503" y="34518"/>
                    <a:pt x="34385" y="35140"/>
                  </a:cubicBezTo>
                  <a:cubicBezTo>
                    <a:pt x="33672" y="36350"/>
                    <a:pt x="33300" y="37808"/>
                    <a:pt x="33346" y="39266"/>
                  </a:cubicBezTo>
                  <a:cubicBezTo>
                    <a:pt x="32937" y="39281"/>
                    <a:pt x="32527" y="39303"/>
                    <a:pt x="32121" y="39303"/>
                  </a:cubicBezTo>
                  <a:cubicBezTo>
                    <a:pt x="31681" y="39303"/>
                    <a:pt x="31245" y="39277"/>
                    <a:pt x="30818" y="39188"/>
                  </a:cubicBezTo>
                  <a:cubicBezTo>
                    <a:pt x="28910" y="38754"/>
                    <a:pt x="27701" y="36893"/>
                    <a:pt x="29314" y="35218"/>
                  </a:cubicBezTo>
                  <a:cubicBezTo>
                    <a:pt x="30102" y="34387"/>
                    <a:pt x="30890" y="34060"/>
                    <a:pt x="31670" y="34060"/>
                  </a:cubicBezTo>
                  <a:close/>
                  <a:moveTo>
                    <a:pt x="39891" y="38196"/>
                  </a:moveTo>
                  <a:cubicBezTo>
                    <a:pt x="40388" y="38211"/>
                    <a:pt x="40822" y="38413"/>
                    <a:pt x="41086" y="38940"/>
                  </a:cubicBezTo>
                  <a:cubicBezTo>
                    <a:pt x="41132" y="39049"/>
                    <a:pt x="41163" y="39157"/>
                    <a:pt x="41179" y="39266"/>
                  </a:cubicBezTo>
                  <a:cubicBezTo>
                    <a:pt x="41179" y="39328"/>
                    <a:pt x="41179" y="39374"/>
                    <a:pt x="41194" y="39436"/>
                  </a:cubicBezTo>
                  <a:cubicBezTo>
                    <a:pt x="41210" y="39917"/>
                    <a:pt x="40884" y="40352"/>
                    <a:pt x="40388" y="40522"/>
                  </a:cubicBezTo>
                  <a:cubicBezTo>
                    <a:pt x="40225" y="40570"/>
                    <a:pt x="40059" y="40595"/>
                    <a:pt x="39895" y="40595"/>
                  </a:cubicBezTo>
                  <a:cubicBezTo>
                    <a:pt x="39481" y="40595"/>
                    <a:pt x="39084" y="40437"/>
                    <a:pt x="38806" y="40103"/>
                  </a:cubicBezTo>
                  <a:cubicBezTo>
                    <a:pt x="38247" y="39436"/>
                    <a:pt x="38557" y="38382"/>
                    <a:pt x="39348" y="38227"/>
                  </a:cubicBezTo>
                  <a:lnTo>
                    <a:pt x="39410" y="38227"/>
                  </a:lnTo>
                  <a:cubicBezTo>
                    <a:pt x="39473" y="38219"/>
                    <a:pt x="39531" y="38215"/>
                    <a:pt x="39589" y="38215"/>
                  </a:cubicBezTo>
                  <a:cubicBezTo>
                    <a:pt x="39647" y="38215"/>
                    <a:pt x="39705" y="38219"/>
                    <a:pt x="39767" y="38227"/>
                  </a:cubicBezTo>
                  <a:cubicBezTo>
                    <a:pt x="39814" y="38227"/>
                    <a:pt x="39860" y="38227"/>
                    <a:pt x="39891" y="38196"/>
                  </a:cubicBezTo>
                  <a:close/>
                  <a:moveTo>
                    <a:pt x="46529" y="39421"/>
                  </a:moveTo>
                  <a:lnTo>
                    <a:pt x="46529" y="39421"/>
                  </a:lnTo>
                  <a:cubicBezTo>
                    <a:pt x="46545" y="39716"/>
                    <a:pt x="46529" y="40026"/>
                    <a:pt x="46514" y="40305"/>
                  </a:cubicBezTo>
                  <a:cubicBezTo>
                    <a:pt x="46374" y="41577"/>
                    <a:pt x="45847" y="42554"/>
                    <a:pt x="45118" y="43314"/>
                  </a:cubicBezTo>
                  <a:cubicBezTo>
                    <a:pt x="43970" y="42120"/>
                    <a:pt x="42605" y="41080"/>
                    <a:pt x="41628" y="40414"/>
                  </a:cubicBezTo>
                  <a:cubicBezTo>
                    <a:pt x="41783" y="40181"/>
                    <a:pt x="41892" y="39902"/>
                    <a:pt x="41908" y="39607"/>
                  </a:cubicBezTo>
                  <a:cubicBezTo>
                    <a:pt x="42452" y="39648"/>
                    <a:pt x="43024" y="39674"/>
                    <a:pt x="43607" y="39674"/>
                  </a:cubicBezTo>
                  <a:cubicBezTo>
                    <a:pt x="44569" y="39674"/>
                    <a:pt x="45564" y="39604"/>
                    <a:pt x="46529" y="39421"/>
                  </a:cubicBezTo>
                  <a:close/>
                  <a:moveTo>
                    <a:pt x="37797" y="39452"/>
                  </a:moveTo>
                  <a:lnTo>
                    <a:pt x="37797" y="39498"/>
                  </a:lnTo>
                  <a:cubicBezTo>
                    <a:pt x="37844" y="39902"/>
                    <a:pt x="38015" y="40243"/>
                    <a:pt x="38263" y="40538"/>
                  </a:cubicBezTo>
                  <a:cubicBezTo>
                    <a:pt x="37394" y="41468"/>
                    <a:pt x="36526" y="42476"/>
                    <a:pt x="35549" y="43391"/>
                  </a:cubicBezTo>
                  <a:cubicBezTo>
                    <a:pt x="34665" y="42476"/>
                    <a:pt x="34044" y="41313"/>
                    <a:pt x="33874" y="39917"/>
                  </a:cubicBezTo>
                  <a:cubicBezTo>
                    <a:pt x="35393" y="39840"/>
                    <a:pt x="36867" y="39638"/>
                    <a:pt x="37797" y="39452"/>
                  </a:cubicBezTo>
                  <a:close/>
                  <a:moveTo>
                    <a:pt x="62923" y="33667"/>
                  </a:moveTo>
                  <a:lnTo>
                    <a:pt x="62923" y="33667"/>
                  </a:lnTo>
                  <a:cubicBezTo>
                    <a:pt x="68475" y="34753"/>
                    <a:pt x="68258" y="43298"/>
                    <a:pt x="62752" y="44322"/>
                  </a:cubicBezTo>
                  <a:cubicBezTo>
                    <a:pt x="62659" y="44337"/>
                    <a:pt x="62644" y="44415"/>
                    <a:pt x="62644" y="44493"/>
                  </a:cubicBezTo>
                  <a:cubicBezTo>
                    <a:pt x="62054" y="42600"/>
                    <a:pt x="61636" y="40584"/>
                    <a:pt x="60410" y="39095"/>
                  </a:cubicBezTo>
                  <a:cubicBezTo>
                    <a:pt x="61434" y="38366"/>
                    <a:pt x="61899" y="37420"/>
                    <a:pt x="62256" y="36102"/>
                  </a:cubicBezTo>
                  <a:cubicBezTo>
                    <a:pt x="62504" y="35249"/>
                    <a:pt x="62690" y="34442"/>
                    <a:pt x="62923" y="33667"/>
                  </a:cubicBezTo>
                  <a:close/>
                  <a:moveTo>
                    <a:pt x="47305" y="39374"/>
                  </a:moveTo>
                  <a:lnTo>
                    <a:pt x="47305" y="39374"/>
                  </a:lnTo>
                  <a:cubicBezTo>
                    <a:pt x="49151" y="39576"/>
                    <a:pt x="51260" y="40677"/>
                    <a:pt x="51058" y="42833"/>
                  </a:cubicBezTo>
                  <a:cubicBezTo>
                    <a:pt x="50937" y="44366"/>
                    <a:pt x="49767" y="44919"/>
                    <a:pt x="48452" y="44919"/>
                  </a:cubicBezTo>
                  <a:cubicBezTo>
                    <a:pt x="47586" y="44919"/>
                    <a:pt x="46658" y="44679"/>
                    <a:pt x="45925" y="44322"/>
                  </a:cubicBezTo>
                  <a:cubicBezTo>
                    <a:pt x="45800" y="44167"/>
                    <a:pt x="45692" y="44027"/>
                    <a:pt x="45568" y="43872"/>
                  </a:cubicBezTo>
                  <a:cubicBezTo>
                    <a:pt x="46483" y="43004"/>
                    <a:pt x="47103" y="41856"/>
                    <a:pt x="47289" y="40367"/>
                  </a:cubicBezTo>
                  <a:cubicBezTo>
                    <a:pt x="47320" y="40041"/>
                    <a:pt x="47320" y="39716"/>
                    <a:pt x="47305" y="39374"/>
                  </a:cubicBezTo>
                  <a:close/>
                  <a:moveTo>
                    <a:pt x="41117" y="40894"/>
                  </a:moveTo>
                  <a:cubicBezTo>
                    <a:pt x="42125" y="41546"/>
                    <a:pt x="43505" y="42585"/>
                    <a:pt x="44606" y="43748"/>
                  </a:cubicBezTo>
                  <a:cubicBezTo>
                    <a:pt x="43443" y="44648"/>
                    <a:pt x="41908" y="45144"/>
                    <a:pt x="40341" y="45315"/>
                  </a:cubicBezTo>
                  <a:cubicBezTo>
                    <a:pt x="40326" y="45253"/>
                    <a:pt x="40326" y="45190"/>
                    <a:pt x="40310" y="45144"/>
                  </a:cubicBezTo>
                  <a:cubicBezTo>
                    <a:pt x="40310" y="45113"/>
                    <a:pt x="40279" y="45113"/>
                    <a:pt x="40279" y="45113"/>
                  </a:cubicBezTo>
                  <a:cubicBezTo>
                    <a:pt x="40357" y="43671"/>
                    <a:pt x="40310" y="42244"/>
                    <a:pt x="40326" y="41236"/>
                  </a:cubicBezTo>
                  <a:cubicBezTo>
                    <a:pt x="40620" y="41189"/>
                    <a:pt x="40884" y="41065"/>
                    <a:pt x="41117" y="40894"/>
                  </a:cubicBezTo>
                  <a:close/>
                  <a:moveTo>
                    <a:pt x="38682" y="40910"/>
                  </a:moveTo>
                  <a:cubicBezTo>
                    <a:pt x="38992" y="41127"/>
                    <a:pt x="39333" y="41236"/>
                    <a:pt x="39721" y="41267"/>
                  </a:cubicBezTo>
                  <a:cubicBezTo>
                    <a:pt x="39690" y="42554"/>
                    <a:pt x="39736" y="43981"/>
                    <a:pt x="39659" y="45346"/>
                  </a:cubicBezTo>
                  <a:cubicBezTo>
                    <a:pt x="39473" y="45392"/>
                    <a:pt x="39255" y="45392"/>
                    <a:pt x="39038" y="45392"/>
                  </a:cubicBezTo>
                  <a:cubicBezTo>
                    <a:pt x="37906" y="45066"/>
                    <a:pt x="36851" y="44524"/>
                    <a:pt x="35998" y="43795"/>
                  </a:cubicBezTo>
                  <a:cubicBezTo>
                    <a:pt x="37084" y="42787"/>
                    <a:pt x="38015" y="41701"/>
                    <a:pt x="38682" y="40910"/>
                  </a:cubicBezTo>
                  <a:close/>
                  <a:moveTo>
                    <a:pt x="69018" y="39049"/>
                  </a:moveTo>
                  <a:cubicBezTo>
                    <a:pt x="69034" y="39049"/>
                    <a:pt x="69034" y="39064"/>
                    <a:pt x="69049" y="39064"/>
                  </a:cubicBezTo>
                  <a:cubicBezTo>
                    <a:pt x="71345" y="39545"/>
                    <a:pt x="72958" y="40584"/>
                    <a:pt x="74136" y="41996"/>
                  </a:cubicBezTo>
                  <a:cubicBezTo>
                    <a:pt x="74074" y="42073"/>
                    <a:pt x="74059" y="42197"/>
                    <a:pt x="74121" y="42306"/>
                  </a:cubicBezTo>
                  <a:cubicBezTo>
                    <a:pt x="74369" y="42864"/>
                    <a:pt x="69359" y="44911"/>
                    <a:pt x="68956" y="45020"/>
                  </a:cubicBezTo>
                  <a:cubicBezTo>
                    <a:pt x="67523" y="45447"/>
                    <a:pt x="66053" y="45617"/>
                    <a:pt x="64569" y="45617"/>
                  </a:cubicBezTo>
                  <a:cubicBezTo>
                    <a:pt x="64382" y="45617"/>
                    <a:pt x="64196" y="45614"/>
                    <a:pt x="64009" y="45609"/>
                  </a:cubicBezTo>
                  <a:cubicBezTo>
                    <a:pt x="67250" y="44570"/>
                    <a:pt x="68817" y="41856"/>
                    <a:pt x="68832" y="39064"/>
                  </a:cubicBezTo>
                  <a:lnTo>
                    <a:pt x="68879" y="39064"/>
                  </a:lnTo>
                  <a:cubicBezTo>
                    <a:pt x="68910" y="39064"/>
                    <a:pt x="68956" y="39049"/>
                    <a:pt x="69018" y="39049"/>
                  </a:cubicBezTo>
                  <a:close/>
                  <a:moveTo>
                    <a:pt x="63342" y="32473"/>
                  </a:moveTo>
                  <a:cubicBezTo>
                    <a:pt x="63373" y="32519"/>
                    <a:pt x="63419" y="32535"/>
                    <a:pt x="63466" y="32550"/>
                  </a:cubicBezTo>
                  <a:cubicBezTo>
                    <a:pt x="70088" y="34768"/>
                    <a:pt x="69468" y="43314"/>
                    <a:pt x="63187" y="45470"/>
                  </a:cubicBezTo>
                  <a:cubicBezTo>
                    <a:pt x="63078" y="45501"/>
                    <a:pt x="63047" y="45625"/>
                    <a:pt x="63063" y="45702"/>
                  </a:cubicBezTo>
                  <a:lnTo>
                    <a:pt x="63047" y="45702"/>
                  </a:lnTo>
                  <a:cubicBezTo>
                    <a:pt x="62914" y="45333"/>
                    <a:pt x="62781" y="44963"/>
                    <a:pt x="62661" y="44580"/>
                  </a:cubicBezTo>
                  <a:lnTo>
                    <a:pt x="62661" y="44580"/>
                  </a:lnTo>
                  <a:cubicBezTo>
                    <a:pt x="62682" y="44623"/>
                    <a:pt x="62720" y="44648"/>
                    <a:pt x="62799" y="44648"/>
                  </a:cubicBezTo>
                  <a:cubicBezTo>
                    <a:pt x="69034" y="44244"/>
                    <a:pt x="68894" y="34318"/>
                    <a:pt x="63125" y="33046"/>
                  </a:cubicBezTo>
                  <a:cubicBezTo>
                    <a:pt x="63202" y="32845"/>
                    <a:pt x="63264" y="32659"/>
                    <a:pt x="63342" y="32473"/>
                  </a:cubicBezTo>
                  <a:close/>
                  <a:moveTo>
                    <a:pt x="31702" y="39902"/>
                  </a:moveTo>
                  <a:cubicBezTo>
                    <a:pt x="32097" y="39924"/>
                    <a:pt x="32500" y="39946"/>
                    <a:pt x="32904" y="39946"/>
                  </a:cubicBezTo>
                  <a:cubicBezTo>
                    <a:pt x="33072" y="39946"/>
                    <a:pt x="33240" y="39942"/>
                    <a:pt x="33408" y="39933"/>
                  </a:cubicBezTo>
                  <a:cubicBezTo>
                    <a:pt x="33563" y="41375"/>
                    <a:pt x="34106" y="42771"/>
                    <a:pt x="35037" y="43857"/>
                  </a:cubicBezTo>
                  <a:cubicBezTo>
                    <a:pt x="34587" y="44229"/>
                    <a:pt x="34137" y="44570"/>
                    <a:pt x="33656" y="44865"/>
                  </a:cubicBezTo>
                  <a:cubicBezTo>
                    <a:pt x="32849" y="45353"/>
                    <a:pt x="31833" y="45760"/>
                    <a:pt x="30876" y="45760"/>
                  </a:cubicBezTo>
                  <a:cubicBezTo>
                    <a:pt x="30161" y="45760"/>
                    <a:pt x="29479" y="45533"/>
                    <a:pt x="28942" y="44942"/>
                  </a:cubicBezTo>
                  <a:cubicBezTo>
                    <a:pt x="28151" y="44089"/>
                    <a:pt x="28321" y="42507"/>
                    <a:pt x="28988" y="41530"/>
                  </a:cubicBezTo>
                  <a:cubicBezTo>
                    <a:pt x="29577" y="40631"/>
                    <a:pt x="30555" y="40041"/>
                    <a:pt x="31656" y="39917"/>
                  </a:cubicBezTo>
                  <a:cubicBezTo>
                    <a:pt x="31671" y="39917"/>
                    <a:pt x="31671" y="39902"/>
                    <a:pt x="31702" y="39902"/>
                  </a:cubicBezTo>
                  <a:close/>
                  <a:moveTo>
                    <a:pt x="15929" y="33698"/>
                  </a:moveTo>
                  <a:cubicBezTo>
                    <a:pt x="16596" y="35869"/>
                    <a:pt x="17356" y="37963"/>
                    <a:pt x="19450" y="38754"/>
                  </a:cubicBezTo>
                  <a:cubicBezTo>
                    <a:pt x="19403" y="38816"/>
                    <a:pt x="19419" y="38940"/>
                    <a:pt x="19465" y="39018"/>
                  </a:cubicBezTo>
                  <a:cubicBezTo>
                    <a:pt x="18255" y="39638"/>
                    <a:pt x="17604" y="40755"/>
                    <a:pt x="16999" y="42120"/>
                  </a:cubicBezTo>
                  <a:cubicBezTo>
                    <a:pt x="16441" y="43360"/>
                    <a:pt x="15929" y="44617"/>
                    <a:pt x="15433" y="45888"/>
                  </a:cubicBezTo>
                  <a:cubicBezTo>
                    <a:pt x="9958" y="43174"/>
                    <a:pt x="10656" y="36179"/>
                    <a:pt x="15929" y="33698"/>
                  </a:cubicBezTo>
                  <a:close/>
                  <a:moveTo>
                    <a:pt x="9927" y="39405"/>
                  </a:moveTo>
                  <a:cubicBezTo>
                    <a:pt x="9632" y="42585"/>
                    <a:pt x="11307" y="44958"/>
                    <a:pt x="13665" y="46741"/>
                  </a:cubicBezTo>
                  <a:cubicBezTo>
                    <a:pt x="10237" y="46400"/>
                    <a:pt x="7554" y="45175"/>
                    <a:pt x="5026" y="42709"/>
                  </a:cubicBezTo>
                  <a:cubicBezTo>
                    <a:pt x="6189" y="41205"/>
                    <a:pt x="7786" y="40057"/>
                    <a:pt x="9927" y="39405"/>
                  </a:cubicBezTo>
                  <a:close/>
                  <a:moveTo>
                    <a:pt x="15541" y="32349"/>
                  </a:moveTo>
                  <a:cubicBezTo>
                    <a:pt x="15619" y="32566"/>
                    <a:pt x="15681" y="32798"/>
                    <a:pt x="15758" y="33046"/>
                  </a:cubicBezTo>
                  <a:cubicBezTo>
                    <a:pt x="10004" y="35419"/>
                    <a:pt x="8872" y="44012"/>
                    <a:pt x="15262" y="46385"/>
                  </a:cubicBezTo>
                  <a:cubicBezTo>
                    <a:pt x="15185" y="46571"/>
                    <a:pt x="15091" y="46788"/>
                    <a:pt x="15029" y="46974"/>
                  </a:cubicBezTo>
                  <a:cubicBezTo>
                    <a:pt x="12439" y="45159"/>
                    <a:pt x="10237" y="43159"/>
                    <a:pt x="10470" y="39576"/>
                  </a:cubicBezTo>
                  <a:cubicBezTo>
                    <a:pt x="10687" y="36304"/>
                    <a:pt x="12982" y="34070"/>
                    <a:pt x="15541" y="32349"/>
                  </a:cubicBezTo>
                  <a:close/>
                  <a:moveTo>
                    <a:pt x="24149" y="44710"/>
                  </a:moveTo>
                  <a:cubicBezTo>
                    <a:pt x="24645" y="44772"/>
                    <a:pt x="25080" y="44927"/>
                    <a:pt x="25374" y="45346"/>
                  </a:cubicBezTo>
                  <a:cubicBezTo>
                    <a:pt x="25933" y="46199"/>
                    <a:pt x="25312" y="46959"/>
                    <a:pt x="24444" y="47098"/>
                  </a:cubicBezTo>
                  <a:cubicBezTo>
                    <a:pt x="24358" y="47110"/>
                    <a:pt x="24273" y="47116"/>
                    <a:pt x="24187" y="47116"/>
                  </a:cubicBezTo>
                  <a:cubicBezTo>
                    <a:pt x="23499" y="47116"/>
                    <a:pt x="22845" y="46728"/>
                    <a:pt x="22707" y="45997"/>
                  </a:cubicBezTo>
                  <a:cubicBezTo>
                    <a:pt x="22580" y="45291"/>
                    <a:pt x="23172" y="44740"/>
                    <a:pt x="23841" y="44740"/>
                  </a:cubicBezTo>
                  <a:cubicBezTo>
                    <a:pt x="23907" y="44740"/>
                    <a:pt x="23974" y="44745"/>
                    <a:pt x="24040" y="44756"/>
                  </a:cubicBezTo>
                  <a:cubicBezTo>
                    <a:pt x="24072" y="44756"/>
                    <a:pt x="24118" y="44756"/>
                    <a:pt x="24149" y="44710"/>
                  </a:cubicBezTo>
                  <a:close/>
                  <a:moveTo>
                    <a:pt x="56324" y="44302"/>
                  </a:moveTo>
                  <a:cubicBezTo>
                    <a:pt x="56866" y="44302"/>
                    <a:pt x="57383" y="44529"/>
                    <a:pt x="57634" y="45082"/>
                  </a:cubicBezTo>
                  <a:cubicBezTo>
                    <a:pt x="57960" y="45764"/>
                    <a:pt x="57650" y="46648"/>
                    <a:pt x="56983" y="46974"/>
                  </a:cubicBezTo>
                  <a:cubicBezTo>
                    <a:pt x="56772" y="47079"/>
                    <a:pt x="56546" y="47129"/>
                    <a:pt x="56321" y="47129"/>
                  </a:cubicBezTo>
                  <a:cubicBezTo>
                    <a:pt x="55751" y="47129"/>
                    <a:pt x="55191" y="46810"/>
                    <a:pt x="54936" y="46276"/>
                  </a:cubicBezTo>
                  <a:cubicBezTo>
                    <a:pt x="54517" y="45392"/>
                    <a:pt x="55091" y="44570"/>
                    <a:pt x="55944" y="44337"/>
                  </a:cubicBezTo>
                  <a:cubicBezTo>
                    <a:pt x="56070" y="44314"/>
                    <a:pt x="56198" y="44302"/>
                    <a:pt x="56324" y="44302"/>
                  </a:cubicBezTo>
                  <a:close/>
                  <a:moveTo>
                    <a:pt x="45087" y="44306"/>
                  </a:moveTo>
                  <a:cubicBezTo>
                    <a:pt x="45893" y="45268"/>
                    <a:pt x="46452" y="46323"/>
                    <a:pt x="46405" y="47331"/>
                  </a:cubicBezTo>
                  <a:cubicBezTo>
                    <a:pt x="46336" y="49015"/>
                    <a:pt x="45052" y="50129"/>
                    <a:pt x="43693" y="50129"/>
                  </a:cubicBezTo>
                  <a:cubicBezTo>
                    <a:pt x="42924" y="50129"/>
                    <a:pt x="42131" y="49772"/>
                    <a:pt x="41520" y="48959"/>
                  </a:cubicBezTo>
                  <a:cubicBezTo>
                    <a:pt x="40868" y="48091"/>
                    <a:pt x="40651" y="46990"/>
                    <a:pt x="40465" y="45935"/>
                  </a:cubicBezTo>
                  <a:cubicBezTo>
                    <a:pt x="42140" y="45811"/>
                    <a:pt x="43831" y="45299"/>
                    <a:pt x="45087" y="44306"/>
                  </a:cubicBezTo>
                  <a:close/>
                  <a:moveTo>
                    <a:pt x="35440" y="44306"/>
                  </a:moveTo>
                  <a:cubicBezTo>
                    <a:pt x="36324" y="45144"/>
                    <a:pt x="37487" y="45733"/>
                    <a:pt x="38945" y="45950"/>
                  </a:cubicBezTo>
                  <a:cubicBezTo>
                    <a:pt x="38992" y="45966"/>
                    <a:pt x="39007" y="45966"/>
                    <a:pt x="39038" y="45966"/>
                  </a:cubicBezTo>
                  <a:lnTo>
                    <a:pt x="39085" y="45966"/>
                  </a:lnTo>
                  <a:cubicBezTo>
                    <a:pt x="39255" y="45997"/>
                    <a:pt x="39457" y="46013"/>
                    <a:pt x="39628" y="46013"/>
                  </a:cubicBezTo>
                  <a:cubicBezTo>
                    <a:pt x="39566" y="46803"/>
                    <a:pt x="39426" y="47579"/>
                    <a:pt x="39224" y="48277"/>
                  </a:cubicBezTo>
                  <a:cubicBezTo>
                    <a:pt x="39023" y="48975"/>
                    <a:pt x="38635" y="49518"/>
                    <a:pt x="38154" y="49905"/>
                  </a:cubicBezTo>
                  <a:cubicBezTo>
                    <a:pt x="38141" y="49904"/>
                    <a:pt x="38128" y="49903"/>
                    <a:pt x="38116" y="49903"/>
                  </a:cubicBezTo>
                  <a:cubicBezTo>
                    <a:pt x="37976" y="49903"/>
                    <a:pt x="37857" y="49980"/>
                    <a:pt x="37829" y="50123"/>
                  </a:cubicBezTo>
                  <a:cubicBezTo>
                    <a:pt x="37406" y="50364"/>
                    <a:pt x="36938" y="50495"/>
                    <a:pt x="36461" y="50495"/>
                  </a:cubicBezTo>
                  <a:cubicBezTo>
                    <a:pt x="35833" y="50495"/>
                    <a:pt x="35191" y="50268"/>
                    <a:pt x="34618" y="49766"/>
                  </a:cubicBezTo>
                  <a:cubicBezTo>
                    <a:pt x="33098" y="48401"/>
                    <a:pt x="33517" y="46354"/>
                    <a:pt x="34680" y="44927"/>
                  </a:cubicBezTo>
                  <a:cubicBezTo>
                    <a:pt x="34928" y="44725"/>
                    <a:pt x="35207" y="44524"/>
                    <a:pt x="35440" y="44306"/>
                  </a:cubicBezTo>
                  <a:close/>
                  <a:moveTo>
                    <a:pt x="24433" y="40877"/>
                  </a:moveTo>
                  <a:cubicBezTo>
                    <a:pt x="25760" y="40877"/>
                    <a:pt x="27125" y="41101"/>
                    <a:pt x="28337" y="41298"/>
                  </a:cubicBezTo>
                  <a:cubicBezTo>
                    <a:pt x="27670" y="42275"/>
                    <a:pt x="27360" y="43469"/>
                    <a:pt x="27794" y="44524"/>
                  </a:cubicBezTo>
                  <a:cubicBezTo>
                    <a:pt x="27173" y="44617"/>
                    <a:pt x="26522" y="44880"/>
                    <a:pt x="25995" y="45237"/>
                  </a:cubicBezTo>
                  <a:cubicBezTo>
                    <a:pt x="25620" y="44512"/>
                    <a:pt x="24802" y="44150"/>
                    <a:pt x="23996" y="44150"/>
                  </a:cubicBezTo>
                  <a:cubicBezTo>
                    <a:pt x="23801" y="44150"/>
                    <a:pt x="23607" y="44171"/>
                    <a:pt x="23420" y="44213"/>
                  </a:cubicBezTo>
                  <a:cubicBezTo>
                    <a:pt x="23343" y="44229"/>
                    <a:pt x="23281" y="44275"/>
                    <a:pt x="23265" y="44337"/>
                  </a:cubicBezTo>
                  <a:cubicBezTo>
                    <a:pt x="22676" y="44462"/>
                    <a:pt x="22179" y="44989"/>
                    <a:pt x="22102" y="45625"/>
                  </a:cubicBezTo>
                  <a:cubicBezTo>
                    <a:pt x="21963" y="46809"/>
                    <a:pt x="23030" y="47719"/>
                    <a:pt x="24167" y="47719"/>
                  </a:cubicBezTo>
                  <a:cubicBezTo>
                    <a:pt x="24176" y="47719"/>
                    <a:pt x="24186" y="47719"/>
                    <a:pt x="24196" y="47719"/>
                  </a:cubicBezTo>
                  <a:cubicBezTo>
                    <a:pt x="25312" y="47703"/>
                    <a:pt x="26413" y="46928"/>
                    <a:pt x="26165" y="45687"/>
                  </a:cubicBezTo>
                  <a:cubicBezTo>
                    <a:pt x="26165" y="45656"/>
                    <a:pt x="26150" y="45625"/>
                    <a:pt x="26150" y="45609"/>
                  </a:cubicBezTo>
                  <a:cubicBezTo>
                    <a:pt x="26413" y="45485"/>
                    <a:pt x="26708" y="45346"/>
                    <a:pt x="26987" y="45237"/>
                  </a:cubicBezTo>
                  <a:cubicBezTo>
                    <a:pt x="27313" y="45113"/>
                    <a:pt x="27654" y="45035"/>
                    <a:pt x="27995" y="44942"/>
                  </a:cubicBezTo>
                  <a:cubicBezTo>
                    <a:pt x="27995" y="44942"/>
                    <a:pt x="28011" y="44942"/>
                    <a:pt x="28011" y="44927"/>
                  </a:cubicBezTo>
                  <a:cubicBezTo>
                    <a:pt x="28166" y="45175"/>
                    <a:pt x="28383" y="45408"/>
                    <a:pt x="28647" y="45640"/>
                  </a:cubicBezTo>
                  <a:cubicBezTo>
                    <a:pt x="29081" y="45997"/>
                    <a:pt x="29515" y="46199"/>
                    <a:pt x="29965" y="46338"/>
                  </a:cubicBezTo>
                  <a:lnTo>
                    <a:pt x="29903" y="46400"/>
                  </a:lnTo>
                  <a:cubicBezTo>
                    <a:pt x="29112" y="47501"/>
                    <a:pt x="28259" y="48959"/>
                    <a:pt x="27142" y="49797"/>
                  </a:cubicBezTo>
                  <a:cubicBezTo>
                    <a:pt x="26032" y="50607"/>
                    <a:pt x="25059" y="50956"/>
                    <a:pt x="24070" y="50956"/>
                  </a:cubicBezTo>
                  <a:cubicBezTo>
                    <a:pt x="23071" y="50956"/>
                    <a:pt x="22054" y="50599"/>
                    <a:pt x="20861" y="49998"/>
                  </a:cubicBezTo>
                  <a:cubicBezTo>
                    <a:pt x="20334" y="49750"/>
                    <a:pt x="17263" y="48525"/>
                    <a:pt x="17216" y="48323"/>
                  </a:cubicBezTo>
                  <a:cubicBezTo>
                    <a:pt x="17108" y="48060"/>
                    <a:pt x="19155" y="43562"/>
                    <a:pt x="19310" y="43314"/>
                  </a:cubicBezTo>
                  <a:cubicBezTo>
                    <a:pt x="20480" y="41395"/>
                    <a:pt x="22412" y="40877"/>
                    <a:pt x="24433" y="40877"/>
                  </a:cubicBezTo>
                  <a:close/>
                  <a:moveTo>
                    <a:pt x="53611" y="40295"/>
                  </a:moveTo>
                  <a:cubicBezTo>
                    <a:pt x="54533" y="40295"/>
                    <a:pt x="55454" y="40410"/>
                    <a:pt x="56378" y="40662"/>
                  </a:cubicBezTo>
                  <a:cubicBezTo>
                    <a:pt x="58627" y="41282"/>
                    <a:pt x="59418" y="42849"/>
                    <a:pt x="60209" y="44865"/>
                  </a:cubicBezTo>
                  <a:cubicBezTo>
                    <a:pt x="60860" y="46493"/>
                    <a:pt x="61419" y="48060"/>
                    <a:pt x="62690" y="49270"/>
                  </a:cubicBezTo>
                  <a:cubicBezTo>
                    <a:pt x="60783" y="49363"/>
                    <a:pt x="59325" y="50293"/>
                    <a:pt x="57479" y="50851"/>
                  </a:cubicBezTo>
                  <a:cubicBezTo>
                    <a:pt x="56669" y="51105"/>
                    <a:pt x="55956" y="51219"/>
                    <a:pt x="55320" y="51219"/>
                  </a:cubicBezTo>
                  <a:cubicBezTo>
                    <a:pt x="52101" y="51219"/>
                    <a:pt x="50866" y="48283"/>
                    <a:pt x="48949" y="45563"/>
                  </a:cubicBezTo>
                  <a:cubicBezTo>
                    <a:pt x="49973" y="45485"/>
                    <a:pt x="50888" y="45035"/>
                    <a:pt x="51399" y="44136"/>
                  </a:cubicBezTo>
                  <a:cubicBezTo>
                    <a:pt x="51415" y="44167"/>
                    <a:pt x="51430" y="44182"/>
                    <a:pt x="51477" y="44213"/>
                  </a:cubicBezTo>
                  <a:cubicBezTo>
                    <a:pt x="52376" y="44632"/>
                    <a:pt x="53338" y="45004"/>
                    <a:pt x="54269" y="45377"/>
                  </a:cubicBezTo>
                  <a:cubicBezTo>
                    <a:pt x="54207" y="45625"/>
                    <a:pt x="54207" y="45888"/>
                    <a:pt x="54269" y="46152"/>
                  </a:cubicBezTo>
                  <a:cubicBezTo>
                    <a:pt x="54517" y="47122"/>
                    <a:pt x="55414" y="47743"/>
                    <a:pt x="56360" y="47743"/>
                  </a:cubicBezTo>
                  <a:cubicBezTo>
                    <a:pt x="56594" y="47743"/>
                    <a:pt x="56830" y="47705"/>
                    <a:pt x="57060" y="47625"/>
                  </a:cubicBezTo>
                  <a:cubicBezTo>
                    <a:pt x="58146" y="47238"/>
                    <a:pt x="58704" y="45919"/>
                    <a:pt x="58239" y="44865"/>
                  </a:cubicBezTo>
                  <a:cubicBezTo>
                    <a:pt x="57930" y="44159"/>
                    <a:pt x="57191" y="43720"/>
                    <a:pt x="56443" y="43720"/>
                  </a:cubicBezTo>
                  <a:cubicBezTo>
                    <a:pt x="56139" y="43720"/>
                    <a:pt x="55834" y="43793"/>
                    <a:pt x="55556" y="43950"/>
                  </a:cubicBezTo>
                  <a:cubicBezTo>
                    <a:pt x="55540" y="43950"/>
                    <a:pt x="55540" y="43981"/>
                    <a:pt x="55525" y="43996"/>
                  </a:cubicBezTo>
                  <a:cubicBezTo>
                    <a:pt x="55060" y="44105"/>
                    <a:pt x="54672" y="44415"/>
                    <a:pt x="54455" y="44834"/>
                  </a:cubicBezTo>
                  <a:cubicBezTo>
                    <a:pt x="53524" y="44477"/>
                    <a:pt x="52594" y="44105"/>
                    <a:pt x="51648" y="43826"/>
                  </a:cubicBezTo>
                  <a:cubicBezTo>
                    <a:pt x="51632" y="43815"/>
                    <a:pt x="51618" y="43812"/>
                    <a:pt x="51606" y="43812"/>
                  </a:cubicBezTo>
                  <a:cubicBezTo>
                    <a:pt x="51582" y="43812"/>
                    <a:pt x="51565" y="43826"/>
                    <a:pt x="51554" y="43826"/>
                  </a:cubicBezTo>
                  <a:cubicBezTo>
                    <a:pt x="51586" y="43702"/>
                    <a:pt x="51648" y="43562"/>
                    <a:pt x="51679" y="43438"/>
                  </a:cubicBezTo>
                  <a:cubicBezTo>
                    <a:pt x="51958" y="42352"/>
                    <a:pt x="51679" y="41360"/>
                    <a:pt x="51074" y="40569"/>
                  </a:cubicBezTo>
                  <a:cubicBezTo>
                    <a:pt x="51925" y="40391"/>
                    <a:pt x="52769" y="40295"/>
                    <a:pt x="53611" y="40295"/>
                  </a:cubicBezTo>
                  <a:close/>
                  <a:moveTo>
                    <a:pt x="74602" y="42616"/>
                  </a:moveTo>
                  <a:cubicBezTo>
                    <a:pt x="75594" y="44058"/>
                    <a:pt x="76246" y="45795"/>
                    <a:pt x="76758" y="47781"/>
                  </a:cubicBezTo>
                  <a:cubicBezTo>
                    <a:pt x="77099" y="49145"/>
                    <a:pt x="77580" y="50433"/>
                    <a:pt x="78417" y="51394"/>
                  </a:cubicBezTo>
                  <a:cubicBezTo>
                    <a:pt x="74819" y="48649"/>
                    <a:pt x="70678" y="46803"/>
                    <a:pt x="66242" y="46044"/>
                  </a:cubicBezTo>
                  <a:cubicBezTo>
                    <a:pt x="67638" y="45950"/>
                    <a:pt x="69034" y="45656"/>
                    <a:pt x="70368" y="45159"/>
                  </a:cubicBezTo>
                  <a:cubicBezTo>
                    <a:pt x="71686" y="44679"/>
                    <a:pt x="73749" y="43841"/>
                    <a:pt x="74602" y="42616"/>
                  </a:cubicBezTo>
                  <a:close/>
                  <a:moveTo>
                    <a:pt x="20241" y="39188"/>
                  </a:moveTo>
                  <a:cubicBezTo>
                    <a:pt x="23482" y="39638"/>
                    <a:pt x="26739" y="39871"/>
                    <a:pt x="29996" y="39917"/>
                  </a:cubicBezTo>
                  <a:cubicBezTo>
                    <a:pt x="29531" y="40134"/>
                    <a:pt x="29097" y="40460"/>
                    <a:pt x="28755" y="40832"/>
                  </a:cubicBezTo>
                  <a:cubicBezTo>
                    <a:pt x="27371" y="40508"/>
                    <a:pt x="25873" y="40208"/>
                    <a:pt x="24406" y="40208"/>
                  </a:cubicBezTo>
                  <a:cubicBezTo>
                    <a:pt x="22998" y="40208"/>
                    <a:pt x="21619" y="40484"/>
                    <a:pt x="20396" y="41282"/>
                  </a:cubicBezTo>
                  <a:cubicBezTo>
                    <a:pt x="17930" y="42895"/>
                    <a:pt x="17635" y="46354"/>
                    <a:pt x="16038" y="48634"/>
                  </a:cubicBezTo>
                  <a:cubicBezTo>
                    <a:pt x="15867" y="48835"/>
                    <a:pt x="16084" y="49114"/>
                    <a:pt x="16317" y="49130"/>
                  </a:cubicBezTo>
                  <a:cubicBezTo>
                    <a:pt x="19065" y="49268"/>
                    <a:pt x="21457" y="51879"/>
                    <a:pt x="24194" y="51879"/>
                  </a:cubicBezTo>
                  <a:cubicBezTo>
                    <a:pt x="24530" y="51879"/>
                    <a:pt x="24871" y="51839"/>
                    <a:pt x="25219" y="51751"/>
                  </a:cubicBezTo>
                  <a:cubicBezTo>
                    <a:pt x="27546" y="51146"/>
                    <a:pt x="29159" y="48603"/>
                    <a:pt x="30461" y="46741"/>
                  </a:cubicBezTo>
                  <a:cubicBezTo>
                    <a:pt x="30539" y="46648"/>
                    <a:pt x="30508" y="46555"/>
                    <a:pt x="30477" y="46478"/>
                  </a:cubicBezTo>
                  <a:lnTo>
                    <a:pt x="30477" y="46478"/>
                  </a:lnTo>
                  <a:cubicBezTo>
                    <a:pt x="30618" y="46497"/>
                    <a:pt x="30761" y="46506"/>
                    <a:pt x="30905" y="46506"/>
                  </a:cubicBezTo>
                  <a:cubicBezTo>
                    <a:pt x="31219" y="46506"/>
                    <a:pt x="31538" y="46464"/>
                    <a:pt x="31857" y="46400"/>
                  </a:cubicBezTo>
                  <a:lnTo>
                    <a:pt x="31857" y="46400"/>
                  </a:lnTo>
                  <a:cubicBezTo>
                    <a:pt x="29733" y="48323"/>
                    <a:pt x="27995" y="50727"/>
                    <a:pt x="26274" y="52976"/>
                  </a:cubicBezTo>
                  <a:cubicBezTo>
                    <a:pt x="26234" y="52946"/>
                    <a:pt x="26187" y="52929"/>
                    <a:pt x="26134" y="52929"/>
                  </a:cubicBezTo>
                  <a:cubicBezTo>
                    <a:pt x="26105" y="52929"/>
                    <a:pt x="26074" y="52934"/>
                    <a:pt x="26041" y="52945"/>
                  </a:cubicBezTo>
                  <a:cubicBezTo>
                    <a:pt x="25546" y="53081"/>
                    <a:pt x="25079" y="53141"/>
                    <a:pt x="24635" y="53141"/>
                  </a:cubicBezTo>
                  <a:cubicBezTo>
                    <a:pt x="22393" y="53141"/>
                    <a:pt x="20709" y="51615"/>
                    <a:pt x="18690" y="50619"/>
                  </a:cubicBezTo>
                  <a:cubicBezTo>
                    <a:pt x="18209" y="50386"/>
                    <a:pt x="15014" y="49735"/>
                    <a:pt x="14998" y="49673"/>
                  </a:cubicBezTo>
                  <a:cubicBezTo>
                    <a:pt x="14828" y="49347"/>
                    <a:pt x="15029" y="48603"/>
                    <a:pt x="15355" y="47812"/>
                  </a:cubicBezTo>
                  <a:cubicBezTo>
                    <a:pt x="15541" y="47812"/>
                    <a:pt x="15681" y="47548"/>
                    <a:pt x="15526" y="47393"/>
                  </a:cubicBezTo>
                  <a:cubicBezTo>
                    <a:pt x="15929" y="46431"/>
                    <a:pt x="16441" y="45470"/>
                    <a:pt x="16580" y="45097"/>
                  </a:cubicBezTo>
                  <a:cubicBezTo>
                    <a:pt x="17402" y="43004"/>
                    <a:pt x="18100" y="40305"/>
                    <a:pt x="20241" y="39188"/>
                  </a:cubicBezTo>
                  <a:close/>
                  <a:moveTo>
                    <a:pt x="48840" y="38987"/>
                  </a:moveTo>
                  <a:lnTo>
                    <a:pt x="48840" y="38987"/>
                  </a:lnTo>
                  <a:cubicBezTo>
                    <a:pt x="52299" y="39204"/>
                    <a:pt x="55820" y="39250"/>
                    <a:pt x="59278" y="39452"/>
                  </a:cubicBezTo>
                  <a:cubicBezTo>
                    <a:pt x="59387" y="39452"/>
                    <a:pt x="59433" y="39436"/>
                    <a:pt x="59495" y="39405"/>
                  </a:cubicBezTo>
                  <a:cubicBezTo>
                    <a:pt x="59551" y="39439"/>
                    <a:pt x="59615" y="39464"/>
                    <a:pt x="59687" y="39464"/>
                  </a:cubicBezTo>
                  <a:cubicBezTo>
                    <a:pt x="59715" y="39464"/>
                    <a:pt x="59744" y="39461"/>
                    <a:pt x="59775" y="39452"/>
                  </a:cubicBezTo>
                  <a:cubicBezTo>
                    <a:pt x="62334" y="42383"/>
                    <a:pt x="61574" y="47176"/>
                    <a:pt x="64831" y="49502"/>
                  </a:cubicBezTo>
                  <a:cubicBezTo>
                    <a:pt x="61472" y="50701"/>
                    <a:pt x="58438" y="53342"/>
                    <a:pt x="54845" y="53342"/>
                  </a:cubicBezTo>
                  <a:cubicBezTo>
                    <a:pt x="54207" y="53342"/>
                    <a:pt x="53551" y="53259"/>
                    <a:pt x="52873" y="53069"/>
                  </a:cubicBezTo>
                  <a:cubicBezTo>
                    <a:pt x="50655" y="50650"/>
                    <a:pt x="48871" y="47905"/>
                    <a:pt x="46871" y="45299"/>
                  </a:cubicBezTo>
                  <a:lnTo>
                    <a:pt x="46871" y="45299"/>
                  </a:lnTo>
                  <a:cubicBezTo>
                    <a:pt x="47398" y="45470"/>
                    <a:pt x="47956" y="45563"/>
                    <a:pt x="48499" y="45578"/>
                  </a:cubicBezTo>
                  <a:cubicBezTo>
                    <a:pt x="48499" y="45625"/>
                    <a:pt x="48499" y="45640"/>
                    <a:pt x="48530" y="45687"/>
                  </a:cubicBezTo>
                  <a:cubicBezTo>
                    <a:pt x="49709" y="47796"/>
                    <a:pt x="51136" y="50991"/>
                    <a:pt x="53679" y="51813"/>
                  </a:cubicBezTo>
                  <a:cubicBezTo>
                    <a:pt x="54144" y="51963"/>
                    <a:pt x="54605" y="52027"/>
                    <a:pt x="55063" y="52027"/>
                  </a:cubicBezTo>
                  <a:cubicBezTo>
                    <a:pt x="57765" y="52027"/>
                    <a:pt x="60358" y="49797"/>
                    <a:pt x="63061" y="49797"/>
                  </a:cubicBezTo>
                  <a:cubicBezTo>
                    <a:pt x="63077" y="49797"/>
                    <a:pt x="63093" y="49797"/>
                    <a:pt x="63109" y="49797"/>
                  </a:cubicBezTo>
                  <a:cubicBezTo>
                    <a:pt x="63295" y="49797"/>
                    <a:pt x="63373" y="49642"/>
                    <a:pt x="63357" y="49502"/>
                  </a:cubicBezTo>
                  <a:cubicBezTo>
                    <a:pt x="63388" y="49425"/>
                    <a:pt x="63373" y="49347"/>
                    <a:pt x="63295" y="49270"/>
                  </a:cubicBezTo>
                  <a:cubicBezTo>
                    <a:pt x="61170" y="46974"/>
                    <a:pt x="61124" y="43159"/>
                    <a:pt x="58782" y="41127"/>
                  </a:cubicBezTo>
                  <a:cubicBezTo>
                    <a:pt x="57470" y="39999"/>
                    <a:pt x="55621" y="39615"/>
                    <a:pt x="53806" y="39615"/>
                  </a:cubicBezTo>
                  <a:cubicBezTo>
                    <a:pt x="52725" y="39615"/>
                    <a:pt x="51655" y="39751"/>
                    <a:pt x="50717" y="39948"/>
                  </a:cubicBezTo>
                  <a:cubicBezTo>
                    <a:pt x="50639" y="39964"/>
                    <a:pt x="50593" y="39995"/>
                    <a:pt x="50562" y="40041"/>
                  </a:cubicBezTo>
                  <a:cubicBezTo>
                    <a:pt x="50081" y="39576"/>
                    <a:pt x="49476" y="39219"/>
                    <a:pt x="48840" y="38987"/>
                  </a:cubicBezTo>
                  <a:close/>
                  <a:moveTo>
                    <a:pt x="63264" y="46245"/>
                  </a:moveTo>
                  <a:lnTo>
                    <a:pt x="63264" y="46245"/>
                  </a:lnTo>
                  <a:cubicBezTo>
                    <a:pt x="69127" y="46897"/>
                    <a:pt x="74431" y="49037"/>
                    <a:pt x="78975" y="52806"/>
                  </a:cubicBezTo>
                  <a:cubicBezTo>
                    <a:pt x="76553" y="53446"/>
                    <a:pt x="74127" y="53854"/>
                    <a:pt x="71741" y="53854"/>
                  </a:cubicBezTo>
                  <a:cubicBezTo>
                    <a:pt x="68582" y="53854"/>
                    <a:pt x="65491" y="53139"/>
                    <a:pt x="62566" y="51301"/>
                  </a:cubicBezTo>
                  <a:cubicBezTo>
                    <a:pt x="63621" y="50743"/>
                    <a:pt x="64707" y="50231"/>
                    <a:pt x="65792" y="49921"/>
                  </a:cubicBezTo>
                  <a:cubicBezTo>
                    <a:pt x="66071" y="49843"/>
                    <a:pt x="66149" y="49425"/>
                    <a:pt x="65870" y="49285"/>
                  </a:cubicBezTo>
                  <a:cubicBezTo>
                    <a:pt x="64552" y="48587"/>
                    <a:pt x="63807" y="47486"/>
                    <a:pt x="63264" y="46245"/>
                  </a:cubicBezTo>
                  <a:close/>
                  <a:moveTo>
                    <a:pt x="4654" y="43221"/>
                  </a:moveTo>
                  <a:cubicBezTo>
                    <a:pt x="6654" y="45625"/>
                    <a:pt x="9849" y="47176"/>
                    <a:pt x="12982" y="47331"/>
                  </a:cubicBezTo>
                  <a:cubicBezTo>
                    <a:pt x="8438" y="48075"/>
                    <a:pt x="3956" y="50588"/>
                    <a:pt x="2079" y="54822"/>
                  </a:cubicBezTo>
                  <a:cubicBezTo>
                    <a:pt x="2234" y="54093"/>
                    <a:pt x="2436" y="53255"/>
                    <a:pt x="2467" y="52930"/>
                  </a:cubicBezTo>
                  <a:cubicBezTo>
                    <a:pt x="2591" y="51549"/>
                    <a:pt x="2622" y="50138"/>
                    <a:pt x="2777" y="48758"/>
                  </a:cubicBezTo>
                  <a:cubicBezTo>
                    <a:pt x="3009" y="46633"/>
                    <a:pt x="3630" y="44756"/>
                    <a:pt x="4654" y="43221"/>
                  </a:cubicBezTo>
                  <a:close/>
                  <a:moveTo>
                    <a:pt x="33431" y="53638"/>
                  </a:moveTo>
                  <a:cubicBezTo>
                    <a:pt x="33650" y="53638"/>
                    <a:pt x="33873" y="53682"/>
                    <a:pt x="34075" y="53767"/>
                  </a:cubicBezTo>
                  <a:cubicBezTo>
                    <a:pt x="34122" y="53783"/>
                    <a:pt x="34184" y="53783"/>
                    <a:pt x="34230" y="53783"/>
                  </a:cubicBezTo>
                  <a:cubicBezTo>
                    <a:pt x="34835" y="54171"/>
                    <a:pt x="35269" y="54791"/>
                    <a:pt x="34897" y="55504"/>
                  </a:cubicBezTo>
                  <a:cubicBezTo>
                    <a:pt x="34637" y="56037"/>
                    <a:pt x="34112" y="56321"/>
                    <a:pt x="33570" y="56321"/>
                  </a:cubicBezTo>
                  <a:cubicBezTo>
                    <a:pt x="33369" y="56321"/>
                    <a:pt x="33167" y="56282"/>
                    <a:pt x="32974" y="56202"/>
                  </a:cubicBezTo>
                  <a:cubicBezTo>
                    <a:pt x="32276" y="55923"/>
                    <a:pt x="31919" y="55163"/>
                    <a:pt x="32183" y="54450"/>
                  </a:cubicBezTo>
                  <a:cubicBezTo>
                    <a:pt x="32370" y="53899"/>
                    <a:pt x="32893" y="53638"/>
                    <a:pt x="33431" y="53638"/>
                  </a:cubicBezTo>
                  <a:close/>
                  <a:moveTo>
                    <a:pt x="14704" y="47796"/>
                  </a:moveTo>
                  <a:lnTo>
                    <a:pt x="14704" y="47796"/>
                  </a:lnTo>
                  <a:cubicBezTo>
                    <a:pt x="14425" y="48541"/>
                    <a:pt x="14130" y="49316"/>
                    <a:pt x="13820" y="50076"/>
                  </a:cubicBezTo>
                  <a:cubicBezTo>
                    <a:pt x="13723" y="50324"/>
                    <a:pt x="13958" y="50536"/>
                    <a:pt x="14186" y="50536"/>
                  </a:cubicBezTo>
                  <a:cubicBezTo>
                    <a:pt x="14214" y="50536"/>
                    <a:pt x="14242" y="50533"/>
                    <a:pt x="14269" y="50526"/>
                  </a:cubicBezTo>
                  <a:cubicBezTo>
                    <a:pt x="14648" y="50440"/>
                    <a:pt x="15016" y="50402"/>
                    <a:pt x="15373" y="50402"/>
                  </a:cubicBezTo>
                  <a:cubicBezTo>
                    <a:pt x="16244" y="50402"/>
                    <a:pt x="17056" y="50630"/>
                    <a:pt x="17837" y="50960"/>
                  </a:cubicBezTo>
                  <a:cubicBezTo>
                    <a:pt x="14533" y="55303"/>
                    <a:pt x="7616" y="56404"/>
                    <a:pt x="2405" y="56419"/>
                  </a:cubicBezTo>
                  <a:cubicBezTo>
                    <a:pt x="2265" y="56388"/>
                    <a:pt x="2156" y="56295"/>
                    <a:pt x="2079" y="56202"/>
                  </a:cubicBezTo>
                  <a:cubicBezTo>
                    <a:pt x="4514" y="50991"/>
                    <a:pt x="9027" y="48416"/>
                    <a:pt x="14704" y="47796"/>
                  </a:cubicBezTo>
                  <a:close/>
                  <a:moveTo>
                    <a:pt x="46684" y="54031"/>
                  </a:moveTo>
                  <a:cubicBezTo>
                    <a:pt x="46715" y="54062"/>
                    <a:pt x="46762" y="54077"/>
                    <a:pt x="46793" y="54077"/>
                  </a:cubicBezTo>
                  <a:cubicBezTo>
                    <a:pt x="46829" y="54075"/>
                    <a:pt x="46866" y="54073"/>
                    <a:pt x="46901" y="54073"/>
                  </a:cubicBezTo>
                  <a:cubicBezTo>
                    <a:pt x="47657" y="54073"/>
                    <a:pt x="48243" y="54688"/>
                    <a:pt x="48065" y="55473"/>
                  </a:cubicBezTo>
                  <a:cubicBezTo>
                    <a:pt x="47928" y="56101"/>
                    <a:pt x="47323" y="56537"/>
                    <a:pt x="46693" y="56537"/>
                  </a:cubicBezTo>
                  <a:cubicBezTo>
                    <a:pt x="46608" y="56537"/>
                    <a:pt x="46522" y="56529"/>
                    <a:pt x="46436" y="56512"/>
                  </a:cubicBezTo>
                  <a:cubicBezTo>
                    <a:pt x="45769" y="56388"/>
                    <a:pt x="45320" y="55768"/>
                    <a:pt x="45397" y="55101"/>
                  </a:cubicBezTo>
                  <a:cubicBezTo>
                    <a:pt x="45475" y="54450"/>
                    <a:pt x="46064" y="54062"/>
                    <a:pt x="46684" y="54031"/>
                  </a:cubicBezTo>
                  <a:close/>
                  <a:moveTo>
                    <a:pt x="64769" y="53162"/>
                  </a:moveTo>
                  <a:lnTo>
                    <a:pt x="64769" y="53162"/>
                  </a:lnTo>
                  <a:cubicBezTo>
                    <a:pt x="67020" y="54176"/>
                    <a:pt x="69421" y="54597"/>
                    <a:pt x="71861" y="54597"/>
                  </a:cubicBezTo>
                  <a:cubicBezTo>
                    <a:pt x="74126" y="54597"/>
                    <a:pt x="76425" y="54233"/>
                    <a:pt x="78665" y="53643"/>
                  </a:cubicBezTo>
                  <a:lnTo>
                    <a:pt x="78665" y="53643"/>
                  </a:lnTo>
                  <a:cubicBezTo>
                    <a:pt x="76463" y="55334"/>
                    <a:pt x="74586" y="57350"/>
                    <a:pt x="71950" y="58436"/>
                  </a:cubicBezTo>
                  <a:cubicBezTo>
                    <a:pt x="70662" y="58963"/>
                    <a:pt x="69344" y="59273"/>
                    <a:pt x="68041" y="59413"/>
                  </a:cubicBezTo>
                  <a:cubicBezTo>
                    <a:pt x="67560" y="57055"/>
                    <a:pt x="66428" y="54853"/>
                    <a:pt x="64769" y="53162"/>
                  </a:cubicBezTo>
                  <a:close/>
                  <a:moveTo>
                    <a:pt x="60255" y="52480"/>
                  </a:moveTo>
                  <a:lnTo>
                    <a:pt x="60255" y="52480"/>
                  </a:lnTo>
                  <a:cubicBezTo>
                    <a:pt x="60441" y="54450"/>
                    <a:pt x="60597" y="56854"/>
                    <a:pt x="58999" y="58296"/>
                  </a:cubicBezTo>
                  <a:cubicBezTo>
                    <a:pt x="58045" y="59155"/>
                    <a:pt x="56796" y="59439"/>
                    <a:pt x="55527" y="59439"/>
                  </a:cubicBezTo>
                  <a:cubicBezTo>
                    <a:pt x="54505" y="59439"/>
                    <a:pt x="53469" y="59255"/>
                    <a:pt x="52563" y="59041"/>
                  </a:cubicBezTo>
                  <a:cubicBezTo>
                    <a:pt x="52826" y="58591"/>
                    <a:pt x="53074" y="58125"/>
                    <a:pt x="53307" y="57598"/>
                  </a:cubicBezTo>
                  <a:cubicBezTo>
                    <a:pt x="53834" y="56404"/>
                    <a:pt x="54005" y="55225"/>
                    <a:pt x="53989" y="53907"/>
                  </a:cubicBezTo>
                  <a:cubicBezTo>
                    <a:pt x="54005" y="53876"/>
                    <a:pt x="53989" y="53860"/>
                    <a:pt x="53974" y="53845"/>
                  </a:cubicBezTo>
                  <a:lnTo>
                    <a:pt x="53974" y="53845"/>
                  </a:lnTo>
                  <a:cubicBezTo>
                    <a:pt x="54415" y="53939"/>
                    <a:pt x="54850" y="53981"/>
                    <a:pt x="55281" y="53981"/>
                  </a:cubicBezTo>
                  <a:cubicBezTo>
                    <a:pt x="56991" y="53981"/>
                    <a:pt x="58633" y="53310"/>
                    <a:pt x="60255" y="52480"/>
                  </a:cubicBezTo>
                  <a:close/>
                  <a:moveTo>
                    <a:pt x="62442" y="51922"/>
                  </a:moveTo>
                  <a:lnTo>
                    <a:pt x="62442" y="51922"/>
                  </a:lnTo>
                  <a:cubicBezTo>
                    <a:pt x="64939" y="53876"/>
                    <a:pt x="66692" y="56326"/>
                    <a:pt x="67359" y="59444"/>
                  </a:cubicBezTo>
                  <a:cubicBezTo>
                    <a:pt x="67027" y="59466"/>
                    <a:pt x="66695" y="59477"/>
                    <a:pt x="66363" y="59477"/>
                  </a:cubicBezTo>
                  <a:cubicBezTo>
                    <a:pt x="64586" y="59477"/>
                    <a:pt x="62811" y="59166"/>
                    <a:pt x="61046" y="58591"/>
                  </a:cubicBezTo>
                  <a:cubicBezTo>
                    <a:pt x="62334" y="56652"/>
                    <a:pt x="62737" y="54217"/>
                    <a:pt x="62442" y="51922"/>
                  </a:cubicBezTo>
                  <a:close/>
                  <a:moveTo>
                    <a:pt x="13447" y="55070"/>
                  </a:moveTo>
                  <a:cubicBezTo>
                    <a:pt x="12362" y="56342"/>
                    <a:pt x="11586" y="57877"/>
                    <a:pt x="11323" y="59459"/>
                  </a:cubicBezTo>
                  <a:cubicBezTo>
                    <a:pt x="11307" y="59521"/>
                    <a:pt x="11323" y="59583"/>
                    <a:pt x="11338" y="59630"/>
                  </a:cubicBezTo>
                  <a:cubicBezTo>
                    <a:pt x="9880" y="58947"/>
                    <a:pt x="8484" y="58094"/>
                    <a:pt x="7151" y="57490"/>
                  </a:cubicBezTo>
                  <a:cubicBezTo>
                    <a:pt x="6654" y="57257"/>
                    <a:pt x="6127" y="57040"/>
                    <a:pt x="5600" y="56869"/>
                  </a:cubicBezTo>
                  <a:cubicBezTo>
                    <a:pt x="8236" y="56714"/>
                    <a:pt x="11028" y="56156"/>
                    <a:pt x="13447" y="55070"/>
                  </a:cubicBezTo>
                  <a:close/>
                  <a:moveTo>
                    <a:pt x="19760" y="51906"/>
                  </a:moveTo>
                  <a:lnTo>
                    <a:pt x="19760" y="51906"/>
                  </a:lnTo>
                  <a:cubicBezTo>
                    <a:pt x="21370" y="52798"/>
                    <a:pt x="22950" y="53768"/>
                    <a:pt x="24784" y="53768"/>
                  </a:cubicBezTo>
                  <a:cubicBezTo>
                    <a:pt x="25247" y="53768"/>
                    <a:pt x="25727" y="53706"/>
                    <a:pt x="26227" y="53566"/>
                  </a:cubicBezTo>
                  <a:cubicBezTo>
                    <a:pt x="26305" y="53550"/>
                    <a:pt x="26351" y="53519"/>
                    <a:pt x="26382" y="53473"/>
                  </a:cubicBezTo>
                  <a:lnTo>
                    <a:pt x="26382" y="53473"/>
                  </a:lnTo>
                  <a:cubicBezTo>
                    <a:pt x="25452" y="55799"/>
                    <a:pt x="26088" y="57800"/>
                    <a:pt x="27065" y="59801"/>
                  </a:cubicBezTo>
                  <a:lnTo>
                    <a:pt x="27003" y="59801"/>
                  </a:lnTo>
                  <a:cubicBezTo>
                    <a:pt x="26210" y="59959"/>
                    <a:pt x="25377" y="60064"/>
                    <a:pt x="24551" y="60064"/>
                  </a:cubicBezTo>
                  <a:cubicBezTo>
                    <a:pt x="22872" y="60064"/>
                    <a:pt x="21224" y="59632"/>
                    <a:pt x="20008" y="58343"/>
                  </a:cubicBezTo>
                  <a:cubicBezTo>
                    <a:pt x="18286" y="56544"/>
                    <a:pt x="18721" y="53922"/>
                    <a:pt x="19760" y="51906"/>
                  </a:cubicBezTo>
                  <a:close/>
                  <a:moveTo>
                    <a:pt x="61744" y="51736"/>
                  </a:moveTo>
                  <a:cubicBezTo>
                    <a:pt x="62132" y="54233"/>
                    <a:pt x="61667" y="57055"/>
                    <a:pt x="59899" y="58994"/>
                  </a:cubicBezTo>
                  <a:cubicBezTo>
                    <a:pt x="58779" y="60246"/>
                    <a:pt x="57203" y="60691"/>
                    <a:pt x="55576" y="60691"/>
                  </a:cubicBezTo>
                  <a:cubicBezTo>
                    <a:pt x="54341" y="60691"/>
                    <a:pt x="53076" y="60434"/>
                    <a:pt x="51958" y="60080"/>
                  </a:cubicBezTo>
                  <a:cubicBezTo>
                    <a:pt x="52113" y="59816"/>
                    <a:pt x="52268" y="59568"/>
                    <a:pt x="52423" y="59289"/>
                  </a:cubicBezTo>
                  <a:cubicBezTo>
                    <a:pt x="53350" y="59719"/>
                    <a:pt x="54468" y="59961"/>
                    <a:pt x="55583" y="59961"/>
                  </a:cubicBezTo>
                  <a:cubicBezTo>
                    <a:pt x="56800" y="59961"/>
                    <a:pt x="58013" y="59673"/>
                    <a:pt x="58968" y="59025"/>
                  </a:cubicBezTo>
                  <a:cubicBezTo>
                    <a:pt x="61139" y="57552"/>
                    <a:pt x="61046" y="54682"/>
                    <a:pt x="60829" y="52387"/>
                  </a:cubicBezTo>
                  <a:cubicBezTo>
                    <a:pt x="60829" y="52325"/>
                    <a:pt x="60798" y="52278"/>
                    <a:pt x="60783" y="52232"/>
                  </a:cubicBezTo>
                  <a:cubicBezTo>
                    <a:pt x="61108" y="52061"/>
                    <a:pt x="61434" y="51891"/>
                    <a:pt x="61744" y="51736"/>
                  </a:cubicBezTo>
                  <a:close/>
                  <a:moveTo>
                    <a:pt x="17666" y="52232"/>
                  </a:moveTo>
                  <a:cubicBezTo>
                    <a:pt x="16829" y="54574"/>
                    <a:pt x="16984" y="57303"/>
                    <a:pt x="18643" y="59273"/>
                  </a:cubicBezTo>
                  <a:cubicBezTo>
                    <a:pt x="18752" y="59366"/>
                    <a:pt x="18829" y="59459"/>
                    <a:pt x="18922" y="59568"/>
                  </a:cubicBezTo>
                  <a:cubicBezTo>
                    <a:pt x="18907" y="59568"/>
                    <a:pt x="18876" y="59583"/>
                    <a:pt x="18876" y="59583"/>
                  </a:cubicBezTo>
                  <a:cubicBezTo>
                    <a:pt x="17759" y="60454"/>
                    <a:pt x="16621" y="60793"/>
                    <a:pt x="15480" y="60793"/>
                  </a:cubicBezTo>
                  <a:cubicBezTo>
                    <a:pt x="14245" y="60793"/>
                    <a:pt x="13006" y="60395"/>
                    <a:pt x="11788" y="59847"/>
                  </a:cubicBezTo>
                  <a:cubicBezTo>
                    <a:pt x="11865" y="59816"/>
                    <a:pt x="11912" y="59754"/>
                    <a:pt x="11959" y="59661"/>
                  </a:cubicBezTo>
                  <a:cubicBezTo>
                    <a:pt x="12718" y="57272"/>
                    <a:pt x="13866" y="55427"/>
                    <a:pt x="15603" y="53922"/>
                  </a:cubicBezTo>
                  <a:cubicBezTo>
                    <a:pt x="16084" y="53612"/>
                    <a:pt x="16534" y="53255"/>
                    <a:pt x="16968" y="52899"/>
                  </a:cubicBezTo>
                  <a:cubicBezTo>
                    <a:pt x="17123" y="52790"/>
                    <a:pt x="17247" y="52697"/>
                    <a:pt x="17387" y="52604"/>
                  </a:cubicBezTo>
                  <a:cubicBezTo>
                    <a:pt x="17449" y="52558"/>
                    <a:pt x="17464" y="52511"/>
                    <a:pt x="17449" y="52449"/>
                  </a:cubicBezTo>
                  <a:cubicBezTo>
                    <a:pt x="17526" y="52371"/>
                    <a:pt x="17604" y="52309"/>
                    <a:pt x="17666" y="52232"/>
                  </a:cubicBezTo>
                  <a:close/>
                  <a:moveTo>
                    <a:pt x="18519" y="51239"/>
                  </a:moveTo>
                  <a:lnTo>
                    <a:pt x="18519" y="51239"/>
                  </a:lnTo>
                  <a:cubicBezTo>
                    <a:pt x="18829" y="51394"/>
                    <a:pt x="19108" y="51549"/>
                    <a:pt x="19403" y="51705"/>
                  </a:cubicBezTo>
                  <a:cubicBezTo>
                    <a:pt x="18069" y="53690"/>
                    <a:pt x="17744" y="56404"/>
                    <a:pt x="19264" y="58374"/>
                  </a:cubicBezTo>
                  <a:cubicBezTo>
                    <a:pt x="20585" y="60052"/>
                    <a:pt x="22556" y="60612"/>
                    <a:pt x="24566" y="60612"/>
                  </a:cubicBezTo>
                  <a:cubicBezTo>
                    <a:pt x="25434" y="60612"/>
                    <a:pt x="26309" y="60507"/>
                    <a:pt x="27142" y="60343"/>
                  </a:cubicBezTo>
                  <a:cubicBezTo>
                    <a:pt x="27204" y="60312"/>
                    <a:pt x="27235" y="60297"/>
                    <a:pt x="27282" y="60266"/>
                  </a:cubicBezTo>
                  <a:cubicBezTo>
                    <a:pt x="27360" y="60421"/>
                    <a:pt x="27437" y="60592"/>
                    <a:pt x="27530" y="60747"/>
                  </a:cubicBezTo>
                  <a:cubicBezTo>
                    <a:pt x="26591" y="60985"/>
                    <a:pt x="25611" y="61126"/>
                    <a:pt x="24644" y="61126"/>
                  </a:cubicBezTo>
                  <a:cubicBezTo>
                    <a:pt x="22658" y="61126"/>
                    <a:pt x="20724" y="60533"/>
                    <a:pt x="19295" y="58979"/>
                  </a:cubicBezTo>
                  <a:cubicBezTo>
                    <a:pt x="17232" y="56730"/>
                    <a:pt x="17666" y="53876"/>
                    <a:pt x="18519" y="51239"/>
                  </a:cubicBezTo>
                  <a:close/>
                  <a:moveTo>
                    <a:pt x="46747" y="49192"/>
                  </a:moveTo>
                  <a:cubicBezTo>
                    <a:pt x="47522" y="50061"/>
                    <a:pt x="48313" y="50914"/>
                    <a:pt x="49088" y="51767"/>
                  </a:cubicBezTo>
                  <a:cubicBezTo>
                    <a:pt x="49430" y="52154"/>
                    <a:pt x="49926" y="52542"/>
                    <a:pt x="50190" y="52992"/>
                  </a:cubicBezTo>
                  <a:cubicBezTo>
                    <a:pt x="51198" y="54667"/>
                    <a:pt x="51120" y="56264"/>
                    <a:pt x="50345" y="57924"/>
                  </a:cubicBezTo>
                  <a:cubicBezTo>
                    <a:pt x="49709" y="59304"/>
                    <a:pt x="49151" y="60436"/>
                    <a:pt x="49275" y="61863"/>
                  </a:cubicBezTo>
                  <a:cubicBezTo>
                    <a:pt x="48639" y="61476"/>
                    <a:pt x="48018" y="61227"/>
                    <a:pt x="47289" y="61057"/>
                  </a:cubicBezTo>
                  <a:cubicBezTo>
                    <a:pt x="46700" y="60917"/>
                    <a:pt x="46126" y="60840"/>
                    <a:pt x="45537" y="60700"/>
                  </a:cubicBezTo>
                  <a:cubicBezTo>
                    <a:pt x="44048" y="60312"/>
                    <a:pt x="43614" y="60080"/>
                    <a:pt x="42823" y="58668"/>
                  </a:cubicBezTo>
                  <a:cubicBezTo>
                    <a:pt x="41411" y="56156"/>
                    <a:pt x="41737" y="52775"/>
                    <a:pt x="41396" y="49890"/>
                  </a:cubicBezTo>
                  <a:lnTo>
                    <a:pt x="41396" y="49890"/>
                  </a:lnTo>
                  <a:cubicBezTo>
                    <a:pt x="41520" y="50029"/>
                    <a:pt x="41659" y="50138"/>
                    <a:pt x="41799" y="50262"/>
                  </a:cubicBezTo>
                  <a:cubicBezTo>
                    <a:pt x="42386" y="50708"/>
                    <a:pt x="43072" y="50917"/>
                    <a:pt x="43756" y="50917"/>
                  </a:cubicBezTo>
                  <a:cubicBezTo>
                    <a:pt x="44047" y="50917"/>
                    <a:pt x="44339" y="50879"/>
                    <a:pt x="44622" y="50805"/>
                  </a:cubicBezTo>
                  <a:cubicBezTo>
                    <a:pt x="44916" y="51782"/>
                    <a:pt x="45351" y="52790"/>
                    <a:pt x="45909" y="53643"/>
                  </a:cubicBezTo>
                  <a:cubicBezTo>
                    <a:pt x="45351" y="53860"/>
                    <a:pt x="44901" y="54341"/>
                    <a:pt x="44777" y="54962"/>
                  </a:cubicBezTo>
                  <a:cubicBezTo>
                    <a:pt x="44606" y="56032"/>
                    <a:pt x="45428" y="57055"/>
                    <a:pt x="46467" y="57179"/>
                  </a:cubicBezTo>
                  <a:cubicBezTo>
                    <a:pt x="46535" y="57186"/>
                    <a:pt x="46603" y="57189"/>
                    <a:pt x="46670" y="57189"/>
                  </a:cubicBezTo>
                  <a:cubicBezTo>
                    <a:pt x="47695" y="57189"/>
                    <a:pt x="48629" y="56427"/>
                    <a:pt x="48716" y="55365"/>
                  </a:cubicBezTo>
                  <a:cubicBezTo>
                    <a:pt x="48802" y="54397"/>
                    <a:pt x="48052" y="53560"/>
                    <a:pt x="47113" y="53560"/>
                  </a:cubicBezTo>
                  <a:cubicBezTo>
                    <a:pt x="47028" y="53560"/>
                    <a:pt x="46942" y="53567"/>
                    <a:pt x="46855" y="53581"/>
                  </a:cubicBezTo>
                  <a:cubicBezTo>
                    <a:pt x="46755" y="53563"/>
                    <a:pt x="46655" y="53555"/>
                    <a:pt x="46552" y="53555"/>
                  </a:cubicBezTo>
                  <a:cubicBezTo>
                    <a:pt x="46479" y="53555"/>
                    <a:pt x="46405" y="53559"/>
                    <a:pt x="46328" y="53566"/>
                  </a:cubicBezTo>
                  <a:cubicBezTo>
                    <a:pt x="45925" y="52573"/>
                    <a:pt x="45506" y="51627"/>
                    <a:pt x="45134" y="50619"/>
                  </a:cubicBezTo>
                  <a:cubicBezTo>
                    <a:pt x="45521" y="50448"/>
                    <a:pt x="45862" y="50216"/>
                    <a:pt x="46173" y="49890"/>
                  </a:cubicBezTo>
                  <a:cubicBezTo>
                    <a:pt x="46405" y="49657"/>
                    <a:pt x="46591" y="49425"/>
                    <a:pt x="46747" y="49192"/>
                  </a:cubicBezTo>
                  <a:close/>
                  <a:moveTo>
                    <a:pt x="33067" y="47874"/>
                  </a:moveTo>
                  <a:cubicBezTo>
                    <a:pt x="33129" y="49068"/>
                    <a:pt x="33718" y="50216"/>
                    <a:pt x="34789" y="50805"/>
                  </a:cubicBezTo>
                  <a:cubicBezTo>
                    <a:pt x="34525" y="51596"/>
                    <a:pt x="34277" y="52449"/>
                    <a:pt x="34075" y="53286"/>
                  </a:cubicBezTo>
                  <a:cubicBezTo>
                    <a:pt x="33807" y="53131"/>
                    <a:pt x="33506" y="53055"/>
                    <a:pt x="33205" y="53055"/>
                  </a:cubicBezTo>
                  <a:cubicBezTo>
                    <a:pt x="32636" y="53055"/>
                    <a:pt x="32068" y="53327"/>
                    <a:pt x="31733" y="53845"/>
                  </a:cubicBezTo>
                  <a:cubicBezTo>
                    <a:pt x="31097" y="54868"/>
                    <a:pt x="31516" y="56249"/>
                    <a:pt x="32586" y="56776"/>
                  </a:cubicBezTo>
                  <a:cubicBezTo>
                    <a:pt x="32891" y="56924"/>
                    <a:pt x="33220" y="56995"/>
                    <a:pt x="33547" y="56995"/>
                  </a:cubicBezTo>
                  <a:cubicBezTo>
                    <a:pt x="34319" y="56995"/>
                    <a:pt x="35079" y="56600"/>
                    <a:pt x="35471" y="55892"/>
                  </a:cubicBezTo>
                  <a:cubicBezTo>
                    <a:pt x="35983" y="54993"/>
                    <a:pt x="35626" y="53519"/>
                    <a:pt x="34494" y="53318"/>
                  </a:cubicBezTo>
                  <a:cubicBezTo>
                    <a:pt x="34835" y="52589"/>
                    <a:pt x="35099" y="51767"/>
                    <a:pt x="35300" y="50991"/>
                  </a:cubicBezTo>
                  <a:cubicBezTo>
                    <a:pt x="35564" y="51084"/>
                    <a:pt x="35859" y="51146"/>
                    <a:pt x="36169" y="51193"/>
                  </a:cubicBezTo>
                  <a:cubicBezTo>
                    <a:pt x="36283" y="51200"/>
                    <a:pt x="36393" y="51204"/>
                    <a:pt x="36500" y="51204"/>
                  </a:cubicBezTo>
                  <a:cubicBezTo>
                    <a:pt x="37035" y="51204"/>
                    <a:pt x="37490" y="51107"/>
                    <a:pt x="37891" y="50914"/>
                  </a:cubicBezTo>
                  <a:cubicBezTo>
                    <a:pt x="37968" y="51906"/>
                    <a:pt x="38077" y="52868"/>
                    <a:pt x="38154" y="53860"/>
                  </a:cubicBezTo>
                  <a:cubicBezTo>
                    <a:pt x="38309" y="55784"/>
                    <a:pt x="38433" y="56202"/>
                    <a:pt x="37379" y="57970"/>
                  </a:cubicBezTo>
                  <a:cubicBezTo>
                    <a:pt x="36247" y="59816"/>
                    <a:pt x="35331" y="60080"/>
                    <a:pt x="33501" y="60995"/>
                  </a:cubicBezTo>
                  <a:cubicBezTo>
                    <a:pt x="32849" y="61309"/>
                    <a:pt x="32112" y="61924"/>
                    <a:pt x="31371" y="61924"/>
                  </a:cubicBezTo>
                  <a:cubicBezTo>
                    <a:pt x="31160" y="61924"/>
                    <a:pt x="30950" y="61875"/>
                    <a:pt x="30741" y="61755"/>
                  </a:cubicBezTo>
                  <a:cubicBezTo>
                    <a:pt x="30570" y="61662"/>
                    <a:pt x="29981" y="60064"/>
                    <a:pt x="29950" y="59987"/>
                  </a:cubicBezTo>
                  <a:cubicBezTo>
                    <a:pt x="29376" y="58684"/>
                    <a:pt x="28647" y="57303"/>
                    <a:pt x="28569" y="55861"/>
                  </a:cubicBezTo>
                  <a:cubicBezTo>
                    <a:pt x="28414" y="52464"/>
                    <a:pt x="30958" y="50123"/>
                    <a:pt x="33067" y="47874"/>
                  </a:cubicBezTo>
                  <a:close/>
                  <a:moveTo>
                    <a:pt x="47088" y="46400"/>
                  </a:moveTo>
                  <a:lnTo>
                    <a:pt x="47088" y="46400"/>
                  </a:lnTo>
                  <a:cubicBezTo>
                    <a:pt x="48871" y="49176"/>
                    <a:pt x="50763" y="51922"/>
                    <a:pt x="53121" y="54248"/>
                  </a:cubicBezTo>
                  <a:cubicBezTo>
                    <a:pt x="53199" y="54326"/>
                    <a:pt x="53276" y="54341"/>
                    <a:pt x="53354" y="54341"/>
                  </a:cubicBezTo>
                  <a:cubicBezTo>
                    <a:pt x="53059" y="57908"/>
                    <a:pt x="49957" y="60188"/>
                    <a:pt x="50469" y="63771"/>
                  </a:cubicBezTo>
                  <a:cubicBezTo>
                    <a:pt x="46933" y="62205"/>
                    <a:pt x="41551" y="62840"/>
                    <a:pt x="40419" y="58343"/>
                  </a:cubicBezTo>
                  <a:cubicBezTo>
                    <a:pt x="40279" y="54620"/>
                    <a:pt x="40201" y="50898"/>
                    <a:pt x="40093" y="47176"/>
                  </a:cubicBezTo>
                  <a:lnTo>
                    <a:pt x="40093" y="47129"/>
                  </a:lnTo>
                  <a:cubicBezTo>
                    <a:pt x="40248" y="48013"/>
                    <a:pt x="40543" y="48835"/>
                    <a:pt x="41054" y="49518"/>
                  </a:cubicBezTo>
                  <a:cubicBezTo>
                    <a:pt x="41008" y="49564"/>
                    <a:pt x="40946" y="49595"/>
                    <a:pt x="40946" y="49673"/>
                  </a:cubicBezTo>
                  <a:cubicBezTo>
                    <a:pt x="40977" y="51751"/>
                    <a:pt x="41194" y="53829"/>
                    <a:pt x="41365" y="55877"/>
                  </a:cubicBezTo>
                  <a:cubicBezTo>
                    <a:pt x="41473" y="57102"/>
                    <a:pt x="41396" y="58482"/>
                    <a:pt x="42140" y="59521"/>
                  </a:cubicBezTo>
                  <a:cubicBezTo>
                    <a:pt x="43691" y="61739"/>
                    <a:pt x="47227" y="61150"/>
                    <a:pt x="49306" y="62515"/>
                  </a:cubicBezTo>
                  <a:cubicBezTo>
                    <a:pt x="49337" y="62546"/>
                    <a:pt x="49399" y="62546"/>
                    <a:pt x="49430" y="62546"/>
                  </a:cubicBezTo>
                  <a:cubicBezTo>
                    <a:pt x="49474" y="62590"/>
                    <a:pt x="49533" y="62610"/>
                    <a:pt x="49593" y="62610"/>
                  </a:cubicBezTo>
                  <a:cubicBezTo>
                    <a:pt x="49742" y="62610"/>
                    <a:pt x="49902" y="62486"/>
                    <a:pt x="49879" y="62298"/>
                  </a:cubicBezTo>
                  <a:cubicBezTo>
                    <a:pt x="49368" y="59351"/>
                    <a:pt x="52609" y="57055"/>
                    <a:pt x="51601" y="54140"/>
                  </a:cubicBezTo>
                  <a:cubicBezTo>
                    <a:pt x="50888" y="52015"/>
                    <a:pt x="48546" y="50200"/>
                    <a:pt x="47041" y="48603"/>
                  </a:cubicBezTo>
                  <a:cubicBezTo>
                    <a:pt x="47336" y="47889"/>
                    <a:pt x="47320" y="47129"/>
                    <a:pt x="47088" y="46400"/>
                  </a:cubicBezTo>
                  <a:close/>
                  <a:moveTo>
                    <a:pt x="33610" y="45656"/>
                  </a:moveTo>
                  <a:cubicBezTo>
                    <a:pt x="33300" y="46183"/>
                    <a:pt x="33129" y="46772"/>
                    <a:pt x="33067" y="47346"/>
                  </a:cubicBezTo>
                  <a:lnTo>
                    <a:pt x="33052" y="47346"/>
                  </a:lnTo>
                  <a:cubicBezTo>
                    <a:pt x="30725" y="49207"/>
                    <a:pt x="28321" y="51674"/>
                    <a:pt x="27949" y="54775"/>
                  </a:cubicBezTo>
                  <a:cubicBezTo>
                    <a:pt x="27623" y="57676"/>
                    <a:pt x="29469" y="60188"/>
                    <a:pt x="30399" y="62778"/>
                  </a:cubicBezTo>
                  <a:cubicBezTo>
                    <a:pt x="30455" y="62935"/>
                    <a:pt x="30567" y="63019"/>
                    <a:pt x="30701" y="63019"/>
                  </a:cubicBezTo>
                  <a:cubicBezTo>
                    <a:pt x="30753" y="63019"/>
                    <a:pt x="30808" y="63006"/>
                    <a:pt x="30865" y="62980"/>
                  </a:cubicBezTo>
                  <a:cubicBezTo>
                    <a:pt x="33052" y="61910"/>
                    <a:pt x="37038" y="60855"/>
                    <a:pt x="38402" y="58746"/>
                  </a:cubicBezTo>
                  <a:cubicBezTo>
                    <a:pt x="39736" y="56668"/>
                    <a:pt x="38728" y="52945"/>
                    <a:pt x="38480" y="50526"/>
                  </a:cubicBezTo>
                  <a:cubicBezTo>
                    <a:pt x="38945" y="50138"/>
                    <a:pt x="39286" y="49611"/>
                    <a:pt x="39566" y="48990"/>
                  </a:cubicBezTo>
                  <a:lnTo>
                    <a:pt x="39566" y="48990"/>
                  </a:lnTo>
                  <a:cubicBezTo>
                    <a:pt x="39395" y="52356"/>
                    <a:pt x="39488" y="55737"/>
                    <a:pt x="39798" y="59056"/>
                  </a:cubicBezTo>
                  <a:cubicBezTo>
                    <a:pt x="39798" y="59072"/>
                    <a:pt x="39798" y="59072"/>
                    <a:pt x="39814" y="59103"/>
                  </a:cubicBezTo>
                  <a:cubicBezTo>
                    <a:pt x="38542" y="61320"/>
                    <a:pt x="35750" y="61165"/>
                    <a:pt x="33610" y="62096"/>
                  </a:cubicBezTo>
                  <a:cubicBezTo>
                    <a:pt x="32214" y="62716"/>
                    <a:pt x="31051" y="63600"/>
                    <a:pt x="29965" y="64640"/>
                  </a:cubicBezTo>
                  <a:cubicBezTo>
                    <a:pt x="28864" y="60514"/>
                    <a:pt x="25157" y="57567"/>
                    <a:pt x="27220" y="52868"/>
                  </a:cubicBezTo>
                  <a:cubicBezTo>
                    <a:pt x="27282" y="52759"/>
                    <a:pt x="27235" y="52635"/>
                    <a:pt x="27158" y="52589"/>
                  </a:cubicBezTo>
                  <a:cubicBezTo>
                    <a:pt x="29345" y="50309"/>
                    <a:pt x="31144" y="47719"/>
                    <a:pt x="33594" y="45656"/>
                  </a:cubicBezTo>
                  <a:close/>
                  <a:moveTo>
                    <a:pt x="19496" y="60064"/>
                  </a:moveTo>
                  <a:cubicBezTo>
                    <a:pt x="20964" y="61281"/>
                    <a:pt x="22808" y="61781"/>
                    <a:pt x="24692" y="61781"/>
                  </a:cubicBezTo>
                  <a:cubicBezTo>
                    <a:pt x="25595" y="61781"/>
                    <a:pt x="26506" y="61666"/>
                    <a:pt x="27391" y="61460"/>
                  </a:cubicBezTo>
                  <a:lnTo>
                    <a:pt x="27391" y="61460"/>
                  </a:lnTo>
                  <a:cubicBezTo>
                    <a:pt x="27329" y="61538"/>
                    <a:pt x="27282" y="61600"/>
                    <a:pt x="27220" y="61677"/>
                  </a:cubicBezTo>
                  <a:cubicBezTo>
                    <a:pt x="24599" y="63569"/>
                    <a:pt x="22009" y="64779"/>
                    <a:pt x="18674" y="65074"/>
                  </a:cubicBezTo>
                  <a:lnTo>
                    <a:pt x="18643" y="65074"/>
                  </a:lnTo>
                  <a:cubicBezTo>
                    <a:pt x="18488" y="63399"/>
                    <a:pt x="18721" y="61693"/>
                    <a:pt x="19496" y="60064"/>
                  </a:cubicBezTo>
                  <a:close/>
                  <a:moveTo>
                    <a:pt x="60643" y="59149"/>
                  </a:moveTo>
                  <a:cubicBezTo>
                    <a:pt x="63063" y="60824"/>
                    <a:pt x="62520" y="63228"/>
                    <a:pt x="61481" y="65493"/>
                  </a:cubicBezTo>
                  <a:cubicBezTo>
                    <a:pt x="57727" y="65182"/>
                    <a:pt x="55013" y="62995"/>
                    <a:pt x="52283" y="60654"/>
                  </a:cubicBezTo>
                  <a:lnTo>
                    <a:pt x="52283" y="60654"/>
                  </a:lnTo>
                  <a:cubicBezTo>
                    <a:pt x="53383" y="61040"/>
                    <a:pt x="54637" y="61295"/>
                    <a:pt x="55869" y="61295"/>
                  </a:cubicBezTo>
                  <a:cubicBezTo>
                    <a:pt x="57504" y="61295"/>
                    <a:pt x="59099" y="60846"/>
                    <a:pt x="60240" y="59661"/>
                  </a:cubicBezTo>
                  <a:cubicBezTo>
                    <a:pt x="60395" y="59506"/>
                    <a:pt x="60504" y="59335"/>
                    <a:pt x="60643" y="59149"/>
                  </a:cubicBezTo>
                  <a:close/>
                  <a:moveTo>
                    <a:pt x="40279" y="59661"/>
                  </a:moveTo>
                  <a:cubicBezTo>
                    <a:pt x="41023" y="61708"/>
                    <a:pt x="43179" y="62499"/>
                    <a:pt x="45459" y="63089"/>
                  </a:cubicBezTo>
                  <a:cubicBezTo>
                    <a:pt x="44528" y="64988"/>
                    <a:pt x="43121" y="66046"/>
                    <a:pt x="41202" y="66046"/>
                  </a:cubicBezTo>
                  <a:cubicBezTo>
                    <a:pt x="40693" y="66046"/>
                    <a:pt x="40148" y="65971"/>
                    <a:pt x="39566" y="65818"/>
                  </a:cubicBezTo>
                  <a:cubicBezTo>
                    <a:pt x="37611" y="65322"/>
                    <a:pt x="36076" y="64236"/>
                    <a:pt x="34928" y="62561"/>
                  </a:cubicBezTo>
                  <a:cubicBezTo>
                    <a:pt x="35859" y="62236"/>
                    <a:pt x="36836" y="61925"/>
                    <a:pt x="37844" y="61553"/>
                  </a:cubicBezTo>
                  <a:cubicBezTo>
                    <a:pt x="38961" y="61150"/>
                    <a:pt x="39736" y="60607"/>
                    <a:pt x="40279" y="59661"/>
                  </a:cubicBezTo>
                  <a:close/>
                  <a:moveTo>
                    <a:pt x="34665" y="62685"/>
                  </a:moveTo>
                  <a:cubicBezTo>
                    <a:pt x="35704" y="64934"/>
                    <a:pt x="38061" y="66206"/>
                    <a:pt x="40465" y="66547"/>
                  </a:cubicBezTo>
                  <a:cubicBezTo>
                    <a:pt x="40774" y="66587"/>
                    <a:pt x="41068" y="66607"/>
                    <a:pt x="41350" y="66607"/>
                  </a:cubicBezTo>
                  <a:cubicBezTo>
                    <a:pt x="43573" y="66607"/>
                    <a:pt x="44982" y="65377"/>
                    <a:pt x="45987" y="63244"/>
                  </a:cubicBezTo>
                  <a:lnTo>
                    <a:pt x="45987" y="63228"/>
                  </a:lnTo>
                  <a:cubicBezTo>
                    <a:pt x="46142" y="63259"/>
                    <a:pt x="46312" y="63306"/>
                    <a:pt x="46467" y="63337"/>
                  </a:cubicBezTo>
                  <a:cubicBezTo>
                    <a:pt x="45468" y="66142"/>
                    <a:pt x="43462" y="67257"/>
                    <a:pt x="41272" y="67257"/>
                  </a:cubicBezTo>
                  <a:cubicBezTo>
                    <a:pt x="38498" y="67257"/>
                    <a:pt x="35431" y="65467"/>
                    <a:pt x="33749" y="63058"/>
                  </a:cubicBezTo>
                  <a:cubicBezTo>
                    <a:pt x="34060" y="62918"/>
                    <a:pt x="34354" y="62794"/>
                    <a:pt x="34665" y="62685"/>
                  </a:cubicBezTo>
                  <a:close/>
                  <a:moveTo>
                    <a:pt x="33765" y="63802"/>
                  </a:moveTo>
                  <a:cubicBezTo>
                    <a:pt x="35347" y="66159"/>
                    <a:pt x="38015" y="67679"/>
                    <a:pt x="40620" y="67866"/>
                  </a:cubicBezTo>
                  <a:cubicBezTo>
                    <a:pt x="39876" y="70704"/>
                    <a:pt x="37704" y="72007"/>
                    <a:pt x="35285" y="72984"/>
                  </a:cubicBezTo>
                  <a:cubicBezTo>
                    <a:pt x="34525" y="71681"/>
                    <a:pt x="33796" y="70657"/>
                    <a:pt x="33579" y="69075"/>
                  </a:cubicBezTo>
                  <a:cubicBezTo>
                    <a:pt x="33331" y="67323"/>
                    <a:pt x="33579" y="65570"/>
                    <a:pt x="33765" y="63802"/>
                  </a:cubicBezTo>
                  <a:close/>
                  <a:moveTo>
                    <a:pt x="54315" y="63104"/>
                  </a:moveTo>
                  <a:lnTo>
                    <a:pt x="54315" y="63104"/>
                  </a:lnTo>
                  <a:cubicBezTo>
                    <a:pt x="56316" y="64686"/>
                    <a:pt x="58611" y="65803"/>
                    <a:pt x="61201" y="66082"/>
                  </a:cubicBezTo>
                  <a:cubicBezTo>
                    <a:pt x="60659" y="67168"/>
                    <a:pt x="60038" y="68191"/>
                    <a:pt x="59635" y="69075"/>
                  </a:cubicBezTo>
                  <a:cubicBezTo>
                    <a:pt x="59030" y="70394"/>
                    <a:pt x="58813" y="71914"/>
                    <a:pt x="58472" y="73309"/>
                  </a:cubicBezTo>
                  <a:cubicBezTo>
                    <a:pt x="58239" y="69541"/>
                    <a:pt x="56719" y="66004"/>
                    <a:pt x="54315" y="63104"/>
                  </a:cubicBezTo>
                  <a:close/>
                  <a:moveTo>
                    <a:pt x="46855" y="64081"/>
                  </a:moveTo>
                  <a:cubicBezTo>
                    <a:pt x="47072" y="64546"/>
                    <a:pt x="47305" y="65027"/>
                    <a:pt x="47553" y="65493"/>
                  </a:cubicBezTo>
                  <a:cubicBezTo>
                    <a:pt x="48701" y="68207"/>
                    <a:pt x="49119" y="70735"/>
                    <a:pt x="48297" y="73914"/>
                  </a:cubicBezTo>
                  <a:lnTo>
                    <a:pt x="48297" y="73992"/>
                  </a:lnTo>
                  <a:cubicBezTo>
                    <a:pt x="45165" y="73092"/>
                    <a:pt x="42218" y="71510"/>
                    <a:pt x="41861" y="67866"/>
                  </a:cubicBezTo>
                  <a:cubicBezTo>
                    <a:pt x="43924" y="67648"/>
                    <a:pt x="45800" y="66470"/>
                    <a:pt x="46855" y="64081"/>
                  </a:cubicBezTo>
                  <a:close/>
                  <a:moveTo>
                    <a:pt x="51415" y="61134"/>
                  </a:moveTo>
                  <a:cubicBezTo>
                    <a:pt x="55556" y="64624"/>
                    <a:pt x="57634" y="69308"/>
                    <a:pt x="58037" y="74628"/>
                  </a:cubicBezTo>
                  <a:cubicBezTo>
                    <a:pt x="58022" y="74721"/>
                    <a:pt x="57991" y="74798"/>
                    <a:pt x="57960" y="74860"/>
                  </a:cubicBezTo>
                  <a:cubicBezTo>
                    <a:pt x="57960" y="74876"/>
                    <a:pt x="57944" y="74876"/>
                    <a:pt x="57944" y="74876"/>
                  </a:cubicBezTo>
                  <a:cubicBezTo>
                    <a:pt x="53292" y="72007"/>
                    <a:pt x="49631" y="68579"/>
                    <a:pt x="47351" y="63492"/>
                  </a:cubicBezTo>
                  <a:lnTo>
                    <a:pt x="47351" y="63492"/>
                  </a:lnTo>
                  <a:cubicBezTo>
                    <a:pt x="48639" y="63786"/>
                    <a:pt x="49848" y="64097"/>
                    <a:pt x="50748" y="64624"/>
                  </a:cubicBezTo>
                  <a:cubicBezTo>
                    <a:pt x="50804" y="64657"/>
                    <a:pt x="50862" y="64672"/>
                    <a:pt x="50917" y="64672"/>
                  </a:cubicBezTo>
                  <a:cubicBezTo>
                    <a:pt x="51121" y="64672"/>
                    <a:pt x="51293" y="64471"/>
                    <a:pt x="51244" y="64252"/>
                  </a:cubicBezTo>
                  <a:cubicBezTo>
                    <a:pt x="50903" y="62980"/>
                    <a:pt x="51043" y="62003"/>
                    <a:pt x="51415" y="61134"/>
                  </a:cubicBezTo>
                  <a:close/>
                  <a:moveTo>
                    <a:pt x="49337" y="68346"/>
                  </a:moveTo>
                  <a:lnTo>
                    <a:pt x="49337" y="68346"/>
                  </a:lnTo>
                  <a:cubicBezTo>
                    <a:pt x="51477" y="71324"/>
                    <a:pt x="54300" y="73852"/>
                    <a:pt x="57650" y="75279"/>
                  </a:cubicBezTo>
                  <a:cubicBezTo>
                    <a:pt x="57285" y="75595"/>
                    <a:pt x="56728" y="75716"/>
                    <a:pt x="56071" y="75716"/>
                  </a:cubicBezTo>
                  <a:cubicBezTo>
                    <a:pt x="54213" y="75716"/>
                    <a:pt x="51562" y="74744"/>
                    <a:pt x="50267" y="74457"/>
                  </a:cubicBezTo>
                  <a:cubicBezTo>
                    <a:pt x="49817" y="74349"/>
                    <a:pt x="49383" y="74255"/>
                    <a:pt x="48933" y="74131"/>
                  </a:cubicBezTo>
                  <a:cubicBezTo>
                    <a:pt x="48949" y="74116"/>
                    <a:pt x="48949" y="74100"/>
                    <a:pt x="48964" y="74085"/>
                  </a:cubicBezTo>
                  <a:cubicBezTo>
                    <a:pt x="49569" y="72332"/>
                    <a:pt x="49709" y="70254"/>
                    <a:pt x="49337" y="68346"/>
                  </a:cubicBezTo>
                  <a:close/>
                  <a:moveTo>
                    <a:pt x="32834" y="68300"/>
                  </a:moveTo>
                  <a:cubicBezTo>
                    <a:pt x="32896" y="70130"/>
                    <a:pt x="33408" y="71867"/>
                    <a:pt x="34680" y="73216"/>
                  </a:cubicBezTo>
                  <a:cubicBezTo>
                    <a:pt x="33486" y="73682"/>
                    <a:pt x="32245" y="74069"/>
                    <a:pt x="31097" y="74550"/>
                  </a:cubicBezTo>
                  <a:cubicBezTo>
                    <a:pt x="30105" y="74953"/>
                    <a:pt x="28647" y="76055"/>
                    <a:pt x="27313" y="76628"/>
                  </a:cubicBezTo>
                  <a:cubicBezTo>
                    <a:pt x="30043" y="74488"/>
                    <a:pt x="31904" y="71557"/>
                    <a:pt x="32834" y="68300"/>
                  </a:cubicBezTo>
                  <a:close/>
                  <a:moveTo>
                    <a:pt x="25995" y="63321"/>
                  </a:moveTo>
                  <a:lnTo>
                    <a:pt x="25995" y="63321"/>
                  </a:lnTo>
                  <a:cubicBezTo>
                    <a:pt x="23467" y="67416"/>
                    <a:pt x="23048" y="72549"/>
                    <a:pt x="25390" y="76908"/>
                  </a:cubicBezTo>
                  <a:cubicBezTo>
                    <a:pt x="25374" y="76908"/>
                    <a:pt x="25312" y="76892"/>
                    <a:pt x="25266" y="76877"/>
                  </a:cubicBezTo>
                  <a:cubicBezTo>
                    <a:pt x="24366" y="76520"/>
                    <a:pt x="22521" y="73527"/>
                    <a:pt x="22040" y="72860"/>
                  </a:cubicBezTo>
                  <a:cubicBezTo>
                    <a:pt x="21419" y="72022"/>
                    <a:pt x="20814" y="71169"/>
                    <a:pt x="20334" y="70269"/>
                  </a:cubicBezTo>
                  <a:cubicBezTo>
                    <a:pt x="19527" y="68796"/>
                    <a:pt x="18953" y="67261"/>
                    <a:pt x="18705" y="65694"/>
                  </a:cubicBezTo>
                  <a:cubicBezTo>
                    <a:pt x="21233" y="65617"/>
                    <a:pt x="23885" y="64810"/>
                    <a:pt x="25995" y="63321"/>
                  </a:cubicBezTo>
                  <a:close/>
                  <a:moveTo>
                    <a:pt x="27995" y="61693"/>
                  </a:moveTo>
                  <a:cubicBezTo>
                    <a:pt x="28600" y="62871"/>
                    <a:pt x="29159" y="64097"/>
                    <a:pt x="29422" y="65415"/>
                  </a:cubicBezTo>
                  <a:cubicBezTo>
                    <a:pt x="29461" y="65581"/>
                    <a:pt x="29623" y="65679"/>
                    <a:pt x="29780" y="65679"/>
                  </a:cubicBezTo>
                  <a:cubicBezTo>
                    <a:pt x="29873" y="65679"/>
                    <a:pt x="29964" y="65645"/>
                    <a:pt x="30027" y="65570"/>
                  </a:cubicBezTo>
                  <a:cubicBezTo>
                    <a:pt x="30896" y="64640"/>
                    <a:pt x="31811" y="64004"/>
                    <a:pt x="32757" y="63492"/>
                  </a:cubicBezTo>
                  <a:lnTo>
                    <a:pt x="32757" y="63492"/>
                  </a:lnTo>
                  <a:cubicBezTo>
                    <a:pt x="32772" y="68889"/>
                    <a:pt x="30306" y="73604"/>
                    <a:pt x="26134" y="76954"/>
                  </a:cubicBezTo>
                  <a:cubicBezTo>
                    <a:pt x="26119" y="76970"/>
                    <a:pt x="26072" y="76970"/>
                    <a:pt x="26010" y="76970"/>
                  </a:cubicBezTo>
                  <a:cubicBezTo>
                    <a:pt x="23761" y="71588"/>
                    <a:pt x="24180" y="66237"/>
                    <a:pt x="27995" y="61693"/>
                  </a:cubicBezTo>
                  <a:close/>
                  <a:moveTo>
                    <a:pt x="55659" y="1"/>
                  </a:moveTo>
                  <a:cubicBezTo>
                    <a:pt x="55597" y="1"/>
                    <a:pt x="55533" y="15"/>
                    <a:pt x="55478" y="42"/>
                  </a:cubicBezTo>
                  <a:cubicBezTo>
                    <a:pt x="50500" y="2570"/>
                    <a:pt x="40667" y="2415"/>
                    <a:pt x="39566" y="9317"/>
                  </a:cubicBezTo>
                  <a:cubicBezTo>
                    <a:pt x="38216" y="2415"/>
                    <a:pt x="28057" y="4044"/>
                    <a:pt x="23498" y="631"/>
                  </a:cubicBezTo>
                  <a:cubicBezTo>
                    <a:pt x="23449" y="594"/>
                    <a:pt x="23388" y="577"/>
                    <a:pt x="23326" y="577"/>
                  </a:cubicBezTo>
                  <a:cubicBezTo>
                    <a:pt x="23209" y="577"/>
                    <a:pt x="23088" y="638"/>
                    <a:pt x="23048" y="740"/>
                  </a:cubicBezTo>
                  <a:cubicBezTo>
                    <a:pt x="20613" y="6153"/>
                    <a:pt x="15727" y="12729"/>
                    <a:pt x="19651" y="18592"/>
                  </a:cubicBezTo>
                  <a:cubicBezTo>
                    <a:pt x="19558" y="18669"/>
                    <a:pt x="19465" y="18747"/>
                    <a:pt x="19372" y="18855"/>
                  </a:cubicBezTo>
                  <a:cubicBezTo>
                    <a:pt x="19372" y="18731"/>
                    <a:pt x="19326" y="18638"/>
                    <a:pt x="19186" y="18561"/>
                  </a:cubicBezTo>
                  <a:cubicBezTo>
                    <a:pt x="17941" y="17962"/>
                    <a:pt x="16739" y="17713"/>
                    <a:pt x="15567" y="17713"/>
                  </a:cubicBezTo>
                  <a:cubicBezTo>
                    <a:pt x="10274" y="17713"/>
                    <a:pt x="5596" y="22791"/>
                    <a:pt x="326" y="23617"/>
                  </a:cubicBezTo>
                  <a:cubicBezTo>
                    <a:pt x="109" y="23663"/>
                    <a:pt x="1" y="23973"/>
                    <a:pt x="109" y="24144"/>
                  </a:cubicBezTo>
                  <a:cubicBezTo>
                    <a:pt x="3289" y="28471"/>
                    <a:pt x="3041" y="37250"/>
                    <a:pt x="9027" y="39018"/>
                  </a:cubicBezTo>
                  <a:cubicBezTo>
                    <a:pt x="1024" y="41282"/>
                    <a:pt x="2870" y="50386"/>
                    <a:pt x="1024" y="56900"/>
                  </a:cubicBezTo>
                  <a:cubicBezTo>
                    <a:pt x="955" y="57149"/>
                    <a:pt x="1144" y="57360"/>
                    <a:pt x="1383" y="57360"/>
                  </a:cubicBezTo>
                  <a:cubicBezTo>
                    <a:pt x="1413" y="57360"/>
                    <a:pt x="1443" y="57357"/>
                    <a:pt x="1474" y="57350"/>
                  </a:cubicBezTo>
                  <a:cubicBezTo>
                    <a:pt x="1882" y="57268"/>
                    <a:pt x="2289" y="57230"/>
                    <a:pt x="2695" y="57230"/>
                  </a:cubicBezTo>
                  <a:cubicBezTo>
                    <a:pt x="7031" y="57230"/>
                    <a:pt x="11319" y="61497"/>
                    <a:pt x="15516" y="61497"/>
                  </a:cubicBezTo>
                  <a:cubicBezTo>
                    <a:pt x="16575" y="61497"/>
                    <a:pt x="17628" y="61225"/>
                    <a:pt x="18674" y="60545"/>
                  </a:cubicBezTo>
                  <a:lnTo>
                    <a:pt x="18674" y="60545"/>
                  </a:lnTo>
                  <a:cubicBezTo>
                    <a:pt x="15727" y="67059"/>
                    <a:pt x="21574" y="73340"/>
                    <a:pt x="25436" y="78210"/>
                  </a:cubicBezTo>
                  <a:cubicBezTo>
                    <a:pt x="25492" y="78284"/>
                    <a:pt x="25592" y="78320"/>
                    <a:pt x="25686" y="78320"/>
                  </a:cubicBezTo>
                  <a:cubicBezTo>
                    <a:pt x="25750" y="78320"/>
                    <a:pt x="25811" y="78304"/>
                    <a:pt x="25855" y="78272"/>
                  </a:cubicBezTo>
                  <a:cubicBezTo>
                    <a:pt x="29112" y="76055"/>
                    <a:pt x="32633" y="74969"/>
                    <a:pt x="36200" y="73418"/>
                  </a:cubicBezTo>
                  <a:cubicBezTo>
                    <a:pt x="38713" y="72317"/>
                    <a:pt x="40698" y="70735"/>
                    <a:pt x="41318" y="67959"/>
                  </a:cubicBezTo>
                  <a:lnTo>
                    <a:pt x="41318" y="67881"/>
                  </a:lnTo>
                  <a:lnTo>
                    <a:pt x="41427" y="67881"/>
                  </a:lnTo>
                  <a:cubicBezTo>
                    <a:pt x="41582" y="75326"/>
                    <a:pt x="52966" y="75713"/>
                    <a:pt x="58193" y="76799"/>
                  </a:cubicBezTo>
                  <a:cubicBezTo>
                    <a:pt x="58213" y="76802"/>
                    <a:pt x="58234" y="76804"/>
                    <a:pt x="58255" y="76804"/>
                  </a:cubicBezTo>
                  <a:cubicBezTo>
                    <a:pt x="58439" y="76804"/>
                    <a:pt x="58625" y="76684"/>
                    <a:pt x="58611" y="76489"/>
                  </a:cubicBezTo>
                  <a:cubicBezTo>
                    <a:pt x="58425" y="71557"/>
                    <a:pt x="61651" y="68439"/>
                    <a:pt x="62737" y="63957"/>
                  </a:cubicBezTo>
                  <a:cubicBezTo>
                    <a:pt x="63140" y="62251"/>
                    <a:pt x="62908" y="60685"/>
                    <a:pt x="61884" y="59459"/>
                  </a:cubicBezTo>
                  <a:lnTo>
                    <a:pt x="61884" y="59459"/>
                  </a:lnTo>
                  <a:cubicBezTo>
                    <a:pt x="63401" y="59957"/>
                    <a:pt x="64969" y="60206"/>
                    <a:pt x="66544" y="60206"/>
                  </a:cubicBezTo>
                  <a:cubicBezTo>
                    <a:pt x="67964" y="60206"/>
                    <a:pt x="69389" y="60003"/>
                    <a:pt x="70786" y="59599"/>
                  </a:cubicBezTo>
                  <a:cubicBezTo>
                    <a:pt x="74741" y="58436"/>
                    <a:pt x="77114" y="55520"/>
                    <a:pt x="80371" y="53224"/>
                  </a:cubicBezTo>
                  <a:cubicBezTo>
                    <a:pt x="80418" y="53178"/>
                    <a:pt x="80449" y="53147"/>
                    <a:pt x="80480" y="53100"/>
                  </a:cubicBezTo>
                  <a:cubicBezTo>
                    <a:pt x="80588" y="53023"/>
                    <a:pt x="80604" y="52883"/>
                    <a:pt x="80588" y="52775"/>
                  </a:cubicBezTo>
                  <a:cubicBezTo>
                    <a:pt x="80713" y="52666"/>
                    <a:pt x="80728" y="52480"/>
                    <a:pt x="80588" y="52402"/>
                  </a:cubicBezTo>
                  <a:cubicBezTo>
                    <a:pt x="76804" y="50262"/>
                    <a:pt x="77704" y="45377"/>
                    <a:pt x="75377" y="42151"/>
                  </a:cubicBezTo>
                  <a:cubicBezTo>
                    <a:pt x="74152" y="40460"/>
                    <a:pt x="72492" y="39328"/>
                    <a:pt x="70569" y="38676"/>
                  </a:cubicBezTo>
                  <a:cubicBezTo>
                    <a:pt x="72818" y="38087"/>
                    <a:pt x="74896" y="37157"/>
                    <a:pt x="76184" y="35032"/>
                  </a:cubicBezTo>
                  <a:cubicBezTo>
                    <a:pt x="78417" y="31433"/>
                    <a:pt x="76556" y="24795"/>
                    <a:pt x="80278" y="22391"/>
                  </a:cubicBezTo>
                  <a:cubicBezTo>
                    <a:pt x="80557" y="22221"/>
                    <a:pt x="80480" y="21849"/>
                    <a:pt x="80201" y="21740"/>
                  </a:cubicBezTo>
                  <a:cubicBezTo>
                    <a:pt x="75589" y="19951"/>
                    <a:pt x="70670" y="16924"/>
                    <a:pt x="65711" y="16924"/>
                  </a:cubicBezTo>
                  <a:cubicBezTo>
                    <a:pt x="64266" y="16924"/>
                    <a:pt x="62817" y="17181"/>
                    <a:pt x="61372" y="17801"/>
                  </a:cubicBezTo>
                  <a:cubicBezTo>
                    <a:pt x="64133" y="11566"/>
                    <a:pt x="56859" y="6168"/>
                    <a:pt x="55990" y="244"/>
                  </a:cubicBezTo>
                  <a:cubicBezTo>
                    <a:pt x="55957" y="80"/>
                    <a:pt x="55809" y="1"/>
                    <a:pt x="55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">
    <p:spTree>
      <p:nvGrpSpPr>
        <p:cNvPr id="6454" name="Shape 6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5" name="Google Shape;6455;p25"/>
          <p:cNvGrpSpPr/>
          <p:nvPr/>
        </p:nvGrpSpPr>
        <p:grpSpPr>
          <a:xfrm>
            <a:off x="720011" y="1215625"/>
            <a:ext cx="7703978" cy="7383356"/>
            <a:chOff x="3647300" y="3013525"/>
            <a:chExt cx="1243600" cy="1191825"/>
          </a:xfrm>
        </p:grpSpPr>
        <p:sp>
          <p:nvSpPr>
            <p:cNvPr id="6456" name="Google Shape;6456;p25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25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25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25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25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25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25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25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25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25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25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25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25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25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25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25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25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25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25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25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25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25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25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25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25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25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25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25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25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25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25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25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25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25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25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25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25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25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25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25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25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25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25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25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25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25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25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25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25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25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25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25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25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25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25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25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25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25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25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25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25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25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25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25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25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25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25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25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25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25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25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25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25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25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25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25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25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25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25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25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25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25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25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25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25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25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25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25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25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25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25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25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25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25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25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25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25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25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25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25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25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25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25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25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25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25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25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25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25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25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25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25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25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25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25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25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25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25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25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25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25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25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25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25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25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25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25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25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25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25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25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25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25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9" name="Google Shape;6589;p25"/>
          <p:cNvGrpSpPr/>
          <p:nvPr/>
        </p:nvGrpSpPr>
        <p:grpSpPr>
          <a:xfrm>
            <a:off x="-1544465" y="-1535031"/>
            <a:ext cx="3151214" cy="3150729"/>
            <a:chOff x="5254650" y="1653875"/>
            <a:chExt cx="1135450" cy="1135275"/>
          </a:xfrm>
        </p:grpSpPr>
        <p:sp>
          <p:nvSpPr>
            <p:cNvPr id="6590" name="Google Shape;6590;p25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25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25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25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25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25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25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25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25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25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25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25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25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25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25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25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25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25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25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25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25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25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25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25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25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25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25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25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25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25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25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25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25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25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25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25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25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25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25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25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25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25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25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25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25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25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25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25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25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25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25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25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25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25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25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25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25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25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25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25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25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25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25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25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25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25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25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25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25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25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25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25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25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25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25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25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25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25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25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25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25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25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25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25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25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25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25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25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25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25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25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25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25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25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25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25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25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25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25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25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25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25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25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25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25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25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25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25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25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25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25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25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25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25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25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25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25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25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25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25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25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25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25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25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25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15" name="Google Shape;6715;p2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6716" name="Google Shape;6716;p25"/>
          <p:cNvSpPr txBox="1"/>
          <p:nvPr>
            <p:ph idx="2" type="title"/>
          </p:nvPr>
        </p:nvSpPr>
        <p:spPr>
          <a:xfrm>
            <a:off x="886425" y="2602500"/>
            <a:ext cx="22779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717" name="Google Shape;6717;p25"/>
          <p:cNvSpPr txBox="1"/>
          <p:nvPr>
            <p:ph idx="1" type="subTitle"/>
          </p:nvPr>
        </p:nvSpPr>
        <p:spPr>
          <a:xfrm>
            <a:off x="886425" y="2996675"/>
            <a:ext cx="22779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718" name="Google Shape;6718;p25"/>
          <p:cNvSpPr txBox="1"/>
          <p:nvPr>
            <p:ph idx="3" type="title"/>
          </p:nvPr>
        </p:nvSpPr>
        <p:spPr>
          <a:xfrm>
            <a:off x="3433200" y="2602500"/>
            <a:ext cx="22779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719" name="Google Shape;6719;p25"/>
          <p:cNvSpPr txBox="1"/>
          <p:nvPr>
            <p:ph idx="4" type="subTitle"/>
          </p:nvPr>
        </p:nvSpPr>
        <p:spPr>
          <a:xfrm>
            <a:off x="3433202" y="2996675"/>
            <a:ext cx="22779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720" name="Google Shape;6720;p25"/>
          <p:cNvSpPr txBox="1"/>
          <p:nvPr>
            <p:ph idx="5" type="title"/>
          </p:nvPr>
        </p:nvSpPr>
        <p:spPr>
          <a:xfrm>
            <a:off x="5979900" y="2602500"/>
            <a:ext cx="22779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721" name="Google Shape;6721;p25"/>
          <p:cNvSpPr txBox="1"/>
          <p:nvPr>
            <p:ph idx="6" type="subTitle"/>
          </p:nvPr>
        </p:nvSpPr>
        <p:spPr>
          <a:xfrm>
            <a:off x="5979903" y="2996675"/>
            <a:ext cx="22779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722" name="Google Shape;6722;p25"/>
          <p:cNvSpPr/>
          <p:nvPr/>
        </p:nvSpPr>
        <p:spPr>
          <a:xfrm>
            <a:off x="7502072" y="-1535025"/>
            <a:ext cx="3153523" cy="3150748"/>
          </a:xfrm>
          <a:custGeom>
            <a:rect b="b" l="l" r="r" t="t"/>
            <a:pathLst>
              <a:path extrusionOk="0" h="79464" w="79534">
                <a:moveTo>
                  <a:pt x="50089" y="7737"/>
                </a:moveTo>
                <a:cubicBezTo>
                  <a:pt x="52519" y="7737"/>
                  <a:pt x="54670" y="9089"/>
                  <a:pt x="55308" y="11878"/>
                </a:cubicBezTo>
                <a:cubicBezTo>
                  <a:pt x="54982" y="11925"/>
                  <a:pt x="54641" y="12002"/>
                  <a:pt x="54315" y="12111"/>
                </a:cubicBezTo>
                <a:cubicBezTo>
                  <a:pt x="53909" y="9909"/>
                  <a:pt x="52014" y="8530"/>
                  <a:pt x="49988" y="8530"/>
                </a:cubicBezTo>
                <a:cubicBezTo>
                  <a:pt x="49303" y="8530"/>
                  <a:pt x="48603" y="8688"/>
                  <a:pt x="47941" y="9025"/>
                </a:cubicBezTo>
                <a:cubicBezTo>
                  <a:pt x="47770" y="8777"/>
                  <a:pt x="47584" y="8513"/>
                  <a:pt x="47398" y="8265"/>
                </a:cubicBezTo>
                <a:cubicBezTo>
                  <a:pt x="48293" y="7914"/>
                  <a:pt x="49209" y="7737"/>
                  <a:pt x="50089" y="7737"/>
                </a:cubicBezTo>
                <a:close/>
                <a:moveTo>
                  <a:pt x="29234" y="8419"/>
                </a:moveTo>
                <a:cubicBezTo>
                  <a:pt x="29666" y="8419"/>
                  <a:pt x="30099" y="8451"/>
                  <a:pt x="30523" y="8513"/>
                </a:cubicBezTo>
                <a:cubicBezTo>
                  <a:pt x="30430" y="8730"/>
                  <a:pt x="30322" y="8932"/>
                  <a:pt x="30213" y="9149"/>
                </a:cubicBezTo>
                <a:cubicBezTo>
                  <a:pt x="29854" y="8896"/>
                  <a:pt x="29350" y="8797"/>
                  <a:pt x="28816" y="8797"/>
                </a:cubicBezTo>
                <a:cubicBezTo>
                  <a:pt x="27943" y="8797"/>
                  <a:pt x="26989" y="9062"/>
                  <a:pt x="26460" y="9350"/>
                </a:cubicBezTo>
                <a:cubicBezTo>
                  <a:pt x="25095" y="10079"/>
                  <a:pt x="24289" y="11584"/>
                  <a:pt x="24304" y="13088"/>
                </a:cubicBezTo>
                <a:cubicBezTo>
                  <a:pt x="23932" y="13073"/>
                  <a:pt x="23544" y="13057"/>
                  <a:pt x="23187" y="13057"/>
                </a:cubicBezTo>
                <a:cubicBezTo>
                  <a:pt x="23430" y="9856"/>
                  <a:pt x="26320" y="8419"/>
                  <a:pt x="29234" y="8419"/>
                </a:cubicBezTo>
                <a:close/>
                <a:moveTo>
                  <a:pt x="49829" y="9100"/>
                </a:moveTo>
                <a:cubicBezTo>
                  <a:pt x="51671" y="9100"/>
                  <a:pt x="53260" y="10308"/>
                  <a:pt x="53850" y="12282"/>
                </a:cubicBezTo>
                <a:lnTo>
                  <a:pt x="53679" y="12328"/>
                </a:lnTo>
                <a:cubicBezTo>
                  <a:pt x="51973" y="12980"/>
                  <a:pt x="50515" y="14003"/>
                  <a:pt x="49476" y="15384"/>
                </a:cubicBezTo>
                <a:cubicBezTo>
                  <a:pt x="49647" y="13910"/>
                  <a:pt x="49507" y="12421"/>
                  <a:pt x="48949" y="10963"/>
                </a:cubicBezTo>
                <a:cubicBezTo>
                  <a:pt x="48732" y="10421"/>
                  <a:pt x="48483" y="9893"/>
                  <a:pt x="48189" y="9412"/>
                </a:cubicBezTo>
                <a:cubicBezTo>
                  <a:pt x="48745" y="9200"/>
                  <a:pt x="49297" y="9100"/>
                  <a:pt x="49829" y="9100"/>
                </a:cubicBezTo>
                <a:close/>
                <a:moveTo>
                  <a:pt x="28807" y="9375"/>
                </a:moveTo>
                <a:cubicBezTo>
                  <a:pt x="29265" y="9375"/>
                  <a:pt x="29685" y="9471"/>
                  <a:pt x="29965" y="9723"/>
                </a:cubicBezTo>
                <a:lnTo>
                  <a:pt x="29965" y="9738"/>
                </a:lnTo>
                <a:cubicBezTo>
                  <a:pt x="29236" y="11909"/>
                  <a:pt x="29469" y="14360"/>
                  <a:pt x="30136" y="16702"/>
                </a:cubicBezTo>
                <a:cubicBezTo>
                  <a:pt x="29252" y="15322"/>
                  <a:pt x="28119" y="14174"/>
                  <a:pt x="26646" y="13600"/>
                </a:cubicBezTo>
                <a:cubicBezTo>
                  <a:pt x="26057" y="13367"/>
                  <a:pt x="25405" y="13228"/>
                  <a:pt x="24769" y="13150"/>
                </a:cubicBezTo>
                <a:cubicBezTo>
                  <a:pt x="24893" y="11878"/>
                  <a:pt x="25452" y="10638"/>
                  <a:pt x="26599" y="9955"/>
                </a:cubicBezTo>
                <a:cubicBezTo>
                  <a:pt x="27066" y="9678"/>
                  <a:pt x="27994" y="9375"/>
                  <a:pt x="28807" y="9375"/>
                </a:cubicBezTo>
                <a:close/>
                <a:moveTo>
                  <a:pt x="39333" y="1720"/>
                </a:moveTo>
                <a:cubicBezTo>
                  <a:pt x="43350" y="6791"/>
                  <a:pt x="44544" y="13367"/>
                  <a:pt x="42435" y="19447"/>
                </a:cubicBezTo>
                <a:cubicBezTo>
                  <a:pt x="42243" y="17896"/>
                  <a:pt x="41587" y="16318"/>
                  <a:pt x="39904" y="16318"/>
                </a:cubicBezTo>
                <a:cubicBezTo>
                  <a:pt x="39820" y="16318"/>
                  <a:pt x="39733" y="16322"/>
                  <a:pt x="39643" y="16330"/>
                </a:cubicBezTo>
                <a:cubicBezTo>
                  <a:pt x="38077" y="16469"/>
                  <a:pt x="36882" y="18517"/>
                  <a:pt x="36929" y="20130"/>
                </a:cubicBezTo>
                <a:cubicBezTo>
                  <a:pt x="34246" y="13895"/>
                  <a:pt x="33703" y="6466"/>
                  <a:pt x="39333" y="1720"/>
                </a:cubicBezTo>
                <a:close/>
                <a:moveTo>
                  <a:pt x="39816" y="16840"/>
                </a:moveTo>
                <a:cubicBezTo>
                  <a:pt x="39841" y="16840"/>
                  <a:pt x="39866" y="16840"/>
                  <a:pt x="39891" y="16841"/>
                </a:cubicBezTo>
                <a:cubicBezTo>
                  <a:pt x="41985" y="16935"/>
                  <a:pt x="42000" y="19587"/>
                  <a:pt x="41954" y="21122"/>
                </a:cubicBezTo>
                <a:cubicBezTo>
                  <a:pt x="41087" y="21027"/>
                  <a:pt x="40220" y="20975"/>
                  <a:pt x="39353" y="20975"/>
                </a:cubicBezTo>
                <a:cubicBezTo>
                  <a:pt x="38669" y="20975"/>
                  <a:pt x="37985" y="21007"/>
                  <a:pt x="37301" y="21076"/>
                </a:cubicBezTo>
                <a:cubicBezTo>
                  <a:pt x="37332" y="21045"/>
                  <a:pt x="37379" y="20998"/>
                  <a:pt x="37348" y="20921"/>
                </a:cubicBezTo>
                <a:cubicBezTo>
                  <a:pt x="37164" y="19529"/>
                  <a:pt x="38051" y="16840"/>
                  <a:pt x="39816" y="16840"/>
                </a:cubicBezTo>
                <a:close/>
                <a:moveTo>
                  <a:pt x="39705" y="1440"/>
                </a:moveTo>
                <a:cubicBezTo>
                  <a:pt x="39876" y="1487"/>
                  <a:pt x="40031" y="1518"/>
                  <a:pt x="40201" y="1596"/>
                </a:cubicBezTo>
                <a:cubicBezTo>
                  <a:pt x="41023" y="2045"/>
                  <a:pt x="41892" y="3627"/>
                  <a:pt x="42590" y="4294"/>
                </a:cubicBezTo>
                <a:cubicBezTo>
                  <a:pt x="43753" y="5442"/>
                  <a:pt x="44994" y="6481"/>
                  <a:pt x="46079" y="7706"/>
                </a:cubicBezTo>
                <a:cubicBezTo>
                  <a:pt x="49755" y="11816"/>
                  <a:pt x="49445" y="16919"/>
                  <a:pt x="46343" y="21184"/>
                </a:cubicBezTo>
                <a:cubicBezTo>
                  <a:pt x="46297" y="20285"/>
                  <a:pt x="45599" y="19432"/>
                  <a:pt x="44699" y="19276"/>
                </a:cubicBezTo>
                <a:cubicBezTo>
                  <a:pt x="44598" y="19259"/>
                  <a:pt x="44498" y="19251"/>
                  <a:pt x="44398" y="19251"/>
                </a:cubicBezTo>
                <a:cubicBezTo>
                  <a:pt x="43871" y="19251"/>
                  <a:pt x="43371" y="19483"/>
                  <a:pt x="42993" y="19835"/>
                </a:cubicBezTo>
                <a:cubicBezTo>
                  <a:pt x="45288" y="13538"/>
                  <a:pt x="44125" y="6543"/>
                  <a:pt x="39705" y="1440"/>
                </a:cubicBezTo>
                <a:close/>
                <a:moveTo>
                  <a:pt x="37192" y="3224"/>
                </a:moveTo>
                <a:lnTo>
                  <a:pt x="37192" y="3224"/>
                </a:lnTo>
                <a:cubicBezTo>
                  <a:pt x="33594" y="7722"/>
                  <a:pt x="33641" y="13988"/>
                  <a:pt x="36029" y="19339"/>
                </a:cubicBezTo>
                <a:cubicBezTo>
                  <a:pt x="35676" y="19113"/>
                  <a:pt x="35266" y="18980"/>
                  <a:pt x="34825" y="18980"/>
                </a:cubicBezTo>
                <a:cubicBezTo>
                  <a:pt x="34569" y="18980"/>
                  <a:pt x="34302" y="19025"/>
                  <a:pt x="34029" y="19121"/>
                </a:cubicBezTo>
                <a:cubicBezTo>
                  <a:pt x="33144" y="19447"/>
                  <a:pt x="32586" y="20331"/>
                  <a:pt x="32586" y="21215"/>
                </a:cubicBezTo>
                <a:cubicBezTo>
                  <a:pt x="30477" y="16795"/>
                  <a:pt x="28771" y="11134"/>
                  <a:pt x="32369" y="7117"/>
                </a:cubicBezTo>
                <a:cubicBezTo>
                  <a:pt x="33703" y="5628"/>
                  <a:pt x="35455" y="4589"/>
                  <a:pt x="37022" y="3364"/>
                </a:cubicBezTo>
                <a:cubicBezTo>
                  <a:pt x="37084" y="3317"/>
                  <a:pt x="37146" y="3271"/>
                  <a:pt x="37192" y="3224"/>
                </a:cubicBezTo>
                <a:close/>
                <a:moveTo>
                  <a:pt x="34861" y="19437"/>
                </a:moveTo>
                <a:cubicBezTo>
                  <a:pt x="35835" y="19437"/>
                  <a:pt x="36470" y="20239"/>
                  <a:pt x="36929" y="21076"/>
                </a:cubicBezTo>
                <a:cubicBezTo>
                  <a:pt x="36929" y="21107"/>
                  <a:pt x="36944" y="21122"/>
                  <a:pt x="36960" y="21122"/>
                </a:cubicBezTo>
                <a:cubicBezTo>
                  <a:pt x="35626" y="21277"/>
                  <a:pt x="34308" y="21541"/>
                  <a:pt x="33020" y="21960"/>
                </a:cubicBezTo>
                <a:lnTo>
                  <a:pt x="33020" y="21929"/>
                </a:lnTo>
                <a:cubicBezTo>
                  <a:pt x="32834" y="20889"/>
                  <a:pt x="33238" y="19742"/>
                  <a:pt x="34401" y="19494"/>
                </a:cubicBezTo>
                <a:cubicBezTo>
                  <a:pt x="34562" y="19455"/>
                  <a:pt x="34715" y="19437"/>
                  <a:pt x="34861" y="19437"/>
                </a:cubicBezTo>
                <a:close/>
                <a:moveTo>
                  <a:pt x="44332" y="19759"/>
                </a:moveTo>
                <a:cubicBezTo>
                  <a:pt x="44447" y="19759"/>
                  <a:pt x="44564" y="19773"/>
                  <a:pt x="44684" y="19804"/>
                </a:cubicBezTo>
                <a:cubicBezTo>
                  <a:pt x="45568" y="20036"/>
                  <a:pt x="45909" y="20905"/>
                  <a:pt x="45816" y="21727"/>
                </a:cubicBezTo>
                <a:cubicBezTo>
                  <a:pt x="45800" y="21820"/>
                  <a:pt x="45847" y="21882"/>
                  <a:pt x="45924" y="21913"/>
                </a:cubicBezTo>
                <a:lnTo>
                  <a:pt x="45924" y="21975"/>
                </a:lnTo>
                <a:cubicBezTo>
                  <a:pt x="44854" y="21618"/>
                  <a:pt x="43769" y="21386"/>
                  <a:pt x="42667" y="21215"/>
                </a:cubicBezTo>
                <a:cubicBezTo>
                  <a:pt x="42698" y="21200"/>
                  <a:pt x="42729" y="21153"/>
                  <a:pt x="42745" y="21122"/>
                </a:cubicBezTo>
                <a:cubicBezTo>
                  <a:pt x="42934" y="20394"/>
                  <a:pt x="43568" y="19759"/>
                  <a:pt x="44332" y="19759"/>
                </a:cubicBezTo>
                <a:close/>
                <a:moveTo>
                  <a:pt x="58522" y="12219"/>
                </a:moveTo>
                <a:cubicBezTo>
                  <a:pt x="60111" y="12219"/>
                  <a:pt x="61642" y="12534"/>
                  <a:pt x="63218" y="12700"/>
                </a:cubicBezTo>
                <a:cubicBezTo>
                  <a:pt x="57479" y="13584"/>
                  <a:pt x="51446" y="16082"/>
                  <a:pt x="50484" y="22316"/>
                </a:cubicBezTo>
                <a:cubicBezTo>
                  <a:pt x="50500" y="21649"/>
                  <a:pt x="50267" y="20967"/>
                  <a:pt x="49662" y="20579"/>
                </a:cubicBezTo>
                <a:cubicBezTo>
                  <a:pt x="49357" y="20376"/>
                  <a:pt x="49040" y="20291"/>
                  <a:pt x="48726" y="20291"/>
                </a:cubicBezTo>
                <a:cubicBezTo>
                  <a:pt x="48321" y="20291"/>
                  <a:pt x="47920" y="20432"/>
                  <a:pt x="47553" y="20641"/>
                </a:cubicBezTo>
                <a:cubicBezTo>
                  <a:pt x="48266" y="19478"/>
                  <a:pt x="48825" y="18206"/>
                  <a:pt x="49181" y="16904"/>
                </a:cubicBezTo>
                <a:cubicBezTo>
                  <a:pt x="51198" y="13771"/>
                  <a:pt x="54548" y="12282"/>
                  <a:pt x="58410" y="12220"/>
                </a:cubicBezTo>
                <a:cubicBezTo>
                  <a:pt x="58447" y="12219"/>
                  <a:pt x="58485" y="12219"/>
                  <a:pt x="58522" y="12219"/>
                </a:cubicBezTo>
                <a:close/>
                <a:moveTo>
                  <a:pt x="16704" y="13197"/>
                </a:moveTo>
                <a:lnTo>
                  <a:pt x="16704" y="13197"/>
                </a:lnTo>
                <a:cubicBezTo>
                  <a:pt x="18178" y="13460"/>
                  <a:pt x="19636" y="13615"/>
                  <a:pt x="21109" y="13693"/>
                </a:cubicBezTo>
                <a:cubicBezTo>
                  <a:pt x="23622" y="13833"/>
                  <a:pt x="26212" y="13522"/>
                  <a:pt x="28228" y="15384"/>
                </a:cubicBezTo>
                <a:cubicBezTo>
                  <a:pt x="29887" y="16935"/>
                  <a:pt x="30989" y="19571"/>
                  <a:pt x="31811" y="21727"/>
                </a:cubicBezTo>
                <a:cubicBezTo>
                  <a:pt x="31332" y="21361"/>
                  <a:pt x="30747" y="21137"/>
                  <a:pt x="30159" y="21137"/>
                </a:cubicBezTo>
                <a:cubicBezTo>
                  <a:pt x="29775" y="21137"/>
                  <a:pt x="29390" y="21233"/>
                  <a:pt x="29034" y="21448"/>
                </a:cubicBezTo>
                <a:cubicBezTo>
                  <a:pt x="28430" y="21820"/>
                  <a:pt x="28073" y="22440"/>
                  <a:pt x="27995" y="23076"/>
                </a:cubicBezTo>
                <a:cubicBezTo>
                  <a:pt x="26103" y="18020"/>
                  <a:pt x="21574" y="15135"/>
                  <a:pt x="16704" y="13197"/>
                </a:cubicBezTo>
                <a:close/>
                <a:moveTo>
                  <a:pt x="48614" y="20808"/>
                </a:moveTo>
                <a:cubicBezTo>
                  <a:pt x="48832" y="20808"/>
                  <a:pt x="49053" y="20860"/>
                  <a:pt x="49274" y="20983"/>
                </a:cubicBezTo>
                <a:cubicBezTo>
                  <a:pt x="50298" y="21572"/>
                  <a:pt x="49879" y="22689"/>
                  <a:pt x="49585" y="23588"/>
                </a:cubicBezTo>
                <a:cubicBezTo>
                  <a:pt x="48577" y="23014"/>
                  <a:pt x="47553" y="22549"/>
                  <a:pt x="46483" y="22161"/>
                </a:cubicBezTo>
                <a:cubicBezTo>
                  <a:pt x="46622" y="22006"/>
                  <a:pt x="46731" y="21836"/>
                  <a:pt x="46855" y="21665"/>
                </a:cubicBezTo>
                <a:cubicBezTo>
                  <a:pt x="47375" y="21249"/>
                  <a:pt x="47980" y="20808"/>
                  <a:pt x="48614" y="20808"/>
                </a:cubicBezTo>
                <a:close/>
                <a:moveTo>
                  <a:pt x="30232" y="21665"/>
                </a:moveTo>
                <a:cubicBezTo>
                  <a:pt x="30819" y="21665"/>
                  <a:pt x="31394" y="21946"/>
                  <a:pt x="31826" y="22378"/>
                </a:cubicBezTo>
                <a:cubicBezTo>
                  <a:pt x="31423" y="22534"/>
                  <a:pt x="31035" y="22689"/>
                  <a:pt x="30647" y="22890"/>
                </a:cubicBezTo>
                <a:cubicBezTo>
                  <a:pt x="29887" y="23231"/>
                  <a:pt x="29190" y="23666"/>
                  <a:pt x="28538" y="24100"/>
                </a:cubicBezTo>
                <a:cubicBezTo>
                  <a:pt x="28243" y="23231"/>
                  <a:pt x="28585" y="22223"/>
                  <a:pt x="29469" y="21836"/>
                </a:cubicBezTo>
                <a:cubicBezTo>
                  <a:pt x="29718" y="21718"/>
                  <a:pt x="29976" y="21665"/>
                  <a:pt x="30232" y="21665"/>
                </a:cubicBezTo>
                <a:close/>
                <a:moveTo>
                  <a:pt x="33915" y="24726"/>
                </a:moveTo>
                <a:cubicBezTo>
                  <a:pt x="34202" y="24726"/>
                  <a:pt x="34489" y="24891"/>
                  <a:pt x="34618" y="25139"/>
                </a:cubicBezTo>
                <a:cubicBezTo>
                  <a:pt x="34851" y="25527"/>
                  <a:pt x="34664" y="25992"/>
                  <a:pt x="34292" y="26194"/>
                </a:cubicBezTo>
                <a:cubicBezTo>
                  <a:pt x="34274" y="26190"/>
                  <a:pt x="34255" y="26188"/>
                  <a:pt x="34235" y="26188"/>
                </a:cubicBezTo>
                <a:cubicBezTo>
                  <a:pt x="34172" y="26188"/>
                  <a:pt x="34107" y="26208"/>
                  <a:pt x="34060" y="26256"/>
                </a:cubicBezTo>
                <a:cubicBezTo>
                  <a:pt x="33765" y="26256"/>
                  <a:pt x="33501" y="26178"/>
                  <a:pt x="33300" y="25915"/>
                </a:cubicBezTo>
                <a:cubicBezTo>
                  <a:pt x="33067" y="25558"/>
                  <a:pt x="33207" y="25031"/>
                  <a:pt x="33548" y="24829"/>
                </a:cubicBezTo>
                <a:cubicBezTo>
                  <a:pt x="33661" y="24758"/>
                  <a:pt x="33788" y="24726"/>
                  <a:pt x="33915" y="24726"/>
                </a:cubicBezTo>
                <a:close/>
                <a:moveTo>
                  <a:pt x="45417" y="24707"/>
                </a:moveTo>
                <a:cubicBezTo>
                  <a:pt x="45691" y="24707"/>
                  <a:pt x="45969" y="24819"/>
                  <a:pt x="46173" y="25015"/>
                </a:cubicBezTo>
                <a:cubicBezTo>
                  <a:pt x="46529" y="25341"/>
                  <a:pt x="46793" y="26023"/>
                  <a:pt x="46250" y="26318"/>
                </a:cubicBezTo>
                <a:cubicBezTo>
                  <a:pt x="46127" y="26390"/>
                  <a:pt x="45981" y="26415"/>
                  <a:pt x="45829" y="26415"/>
                </a:cubicBezTo>
                <a:cubicBezTo>
                  <a:pt x="45653" y="26415"/>
                  <a:pt x="45470" y="26382"/>
                  <a:pt x="45304" y="26349"/>
                </a:cubicBezTo>
                <a:cubicBezTo>
                  <a:pt x="45320" y="26271"/>
                  <a:pt x="45288" y="26178"/>
                  <a:pt x="45211" y="26163"/>
                </a:cubicBezTo>
                <a:cubicBezTo>
                  <a:pt x="44699" y="26039"/>
                  <a:pt x="44327" y="25527"/>
                  <a:pt x="44699" y="25062"/>
                </a:cubicBezTo>
                <a:cubicBezTo>
                  <a:pt x="44884" y="24816"/>
                  <a:pt x="45148" y="24707"/>
                  <a:pt x="45417" y="24707"/>
                </a:cubicBezTo>
                <a:close/>
                <a:moveTo>
                  <a:pt x="65808" y="13011"/>
                </a:moveTo>
                <a:lnTo>
                  <a:pt x="65808" y="13011"/>
                </a:lnTo>
                <a:cubicBezTo>
                  <a:pt x="64551" y="18796"/>
                  <a:pt x="61077" y="23449"/>
                  <a:pt x="56161" y="26566"/>
                </a:cubicBezTo>
                <a:cubicBezTo>
                  <a:pt x="57231" y="24720"/>
                  <a:pt x="57929" y="22549"/>
                  <a:pt x="55788" y="21107"/>
                </a:cubicBezTo>
                <a:cubicBezTo>
                  <a:pt x="55202" y="20706"/>
                  <a:pt x="54605" y="20536"/>
                  <a:pt x="54023" y="20536"/>
                </a:cubicBezTo>
                <a:cubicBezTo>
                  <a:pt x="52912" y="20536"/>
                  <a:pt x="51851" y="21156"/>
                  <a:pt x="50996" y="21991"/>
                </a:cubicBezTo>
                <a:lnTo>
                  <a:pt x="50996" y="21991"/>
                </a:lnTo>
                <a:cubicBezTo>
                  <a:pt x="52919" y="15368"/>
                  <a:pt x="59635" y="13693"/>
                  <a:pt x="65808" y="13011"/>
                </a:cubicBezTo>
                <a:close/>
                <a:moveTo>
                  <a:pt x="54008" y="21062"/>
                </a:moveTo>
                <a:cubicBezTo>
                  <a:pt x="54550" y="21062"/>
                  <a:pt x="55100" y="21248"/>
                  <a:pt x="55633" y="21696"/>
                </a:cubicBezTo>
                <a:cubicBezTo>
                  <a:pt x="57867" y="23557"/>
                  <a:pt x="55804" y="26178"/>
                  <a:pt x="54594" y="27946"/>
                </a:cubicBezTo>
                <a:cubicBezTo>
                  <a:pt x="53912" y="27031"/>
                  <a:pt x="53136" y="26178"/>
                  <a:pt x="52237" y="25449"/>
                </a:cubicBezTo>
                <a:cubicBezTo>
                  <a:pt x="51523" y="24844"/>
                  <a:pt x="50763" y="24317"/>
                  <a:pt x="49972" y="23852"/>
                </a:cubicBezTo>
                <a:cubicBezTo>
                  <a:pt x="50019" y="23852"/>
                  <a:pt x="50050" y="23821"/>
                  <a:pt x="50096" y="23774"/>
                </a:cubicBezTo>
                <a:cubicBezTo>
                  <a:pt x="50980" y="22558"/>
                  <a:pt x="52465" y="21062"/>
                  <a:pt x="54008" y="21062"/>
                </a:cubicBezTo>
                <a:close/>
                <a:moveTo>
                  <a:pt x="11772" y="11925"/>
                </a:moveTo>
                <a:lnTo>
                  <a:pt x="11772" y="11925"/>
                </a:lnTo>
                <a:cubicBezTo>
                  <a:pt x="18116" y="14313"/>
                  <a:pt x="24552" y="16764"/>
                  <a:pt x="27452" y="23309"/>
                </a:cubicBezTo>
                <a:cubicBezTo>
                  <a:pt x="26495" y="22606"/>
                  <a:pt x="25239" y="22122"/>
                  <a:pt x="24045" y="22122"/>
                </a:cubicBezTo>
                <a:cubicBezTo>
                  <a:pt x="23131" y="22122"/>
                  <a:pt x="22254" y="22406"/>
                  <a:pt x="21574" y="23092"/>
                </a:cubicBezTo>
                <a:cubicBezTo>
                  <a:pt x="20132" y="24550"/>
                  <a:pt x="21047" y="26861"/>
                  <a:pt x="22427" y="28210"/>
                </a:cubicBezTo>
                <a:cubicBezTo>
                  <a:pt x="15200" y="25884"/>
                  <a:pt x="13618" y="18470"/>
                  <a:pt x="11772" y="11925"/>
                </a:cubicBezTo>
                <a:close/>
                <a:moveTo>
                  <a:pt x="24116" y="22708"/>
                </a:moveTo>
                <a:cubicBezTo>
                  <a:pt x="25505" y="22708"/>
                  <a:pt x="26968" y="23511"/>
                  <a:pt x="27840" y="24457"/>
                </a:cubicBezTo>
                <a:cubicBezTo>
                  <a:pt x="27856" y="24472"/>
                  <a:pt x="27871" y="24488"/>
                  <a:pt x="27887" y="24488"/>
                </a:cubicBezTo>
                <a:cubicBezTo>
                  <a:pt x="26289" y="25682"/>
                  <a:pt x="24940" y="27109"/>
                  <a:pt x="23854" y="28706"/>
                </a:cubicBezTo>
                <a:cubicBezTo>
                  <a:pt x="23777" y="28675"/>
                  <a:pt x="23730" y="28675"/>
                  <a:pt x="23653" y="28660"/>
                </a:cubicBezTo>
                <a:cubicBezTo>
                  <a:pt x="22226" y="27481"/>
                  <a:pt x="20318" y="24860"/>
                  <a:pt x="22257" y="23324"/>
                </a:cubicBezTo>
                <a:cubicBezTo>
                  <a:pt x="22812" y="22889"/>
                  <a:pt x="23456" y="22708"/>
                  <a:pt x="24116" y="22708"/>
                </a:cubicBezTo>
                <a:close/>
                <a:moveTo>
                  <a:pt x="40574" y="21603"/>
                </a:moveTo>
                <a:cubicBezTo>
                  <a:pt x="45475" y="21898"/>
                  <a:pt x="49647" y="23867"/>
                  <a:pt x="52656" y="27000"/>
                </a:cubicBezTo>
                <a:cubicBezTo>
                  <a:pt x="49833" y="27822"/>
                  <a:pt x="45537" y="28551"/>
                  <a:pt x="43396" y="30924"/>
                </a:cubicBezTo>
                <a:cubicBezTo>
                  <a:pt x="44094" y="29606"/>
                  <a:pt x="44699" y="28241"/>
                  <a:pt x="45180" y="26814"/>
                </a:cubicBezTo>
                <a:cubicBezTo>
                  <a:pt x="45372" y="26860"/>
                  <a:pt x="45578" y="26888"/>
                  <a:pt x="45782" y="26888"/>
                </a:cubicBezTo>
                <a:cubicBezTo>
                  <a:pt x="46270" y="26888"/>
                  <a:pt x="46740" y="26726"/>
                  <a:pt x="46948" y="26256"/>
                </a:cubicBezTo>
                <a:cubicBezTo>
                  <a:pt x="47305" y="25480"/>
                  <a:pt x="46684" y="24596"/>
                  <a:pt x="45955" y="24302"/>
                </a:cubicBezTo>
                <a:cubicBezTo>
                  <a:pt x="45781" y="24231"/>
                  <a:pt x="45596" y="24197"/>
                  <a:pt x="45411" y="24197"/>
                </a:cubicBezTo>
                <a:cubicBezTo>
                  <a:pt x="44823" y="24197"/>
                  <a:pt x="44244" y="24544"/>
                  <a:pt x="44079" y="25170"/>
                </a:cubicBezTo>
                <a:cubicBezTo>
                  <a:pt x="43939" y="25728"/>
                  <a:pt x="44311" y="26333"/>
                  <a:pt x="44839" y="26457"/>
                </a:cubicBezTo>
                <a:cubicBezTo>
                  <a:pt x="44808" y="26473"/>
                  <a:pt x="44792" y="26504"/>
                  <a:pt x="44777" y="26535"/>
                </a:cubicBezTo>
                <a:cubicBezTo>
                  <a:pt x="44156" y="28086"/>
                  <a:pt x="43520" y="29637"/>
                  <a:pt x="42853" y="31157"/>
                </a:cubicBezTo>
                <a:cubicBezTo>
                  <a:pt x="43210" y="27946"/>
                  <a:pt x="42435" y="24984"/>
                  <a:pt x="40403" y="21603"/>
                </a:cubicBezTo>
                <a:close/>
                <a:moveTo>
                  <a:pt x="12749" y="25170"/>
                </a:moveTo>
                <a:cubicBezTo>
                  <a:pt x="13432" y="27109"/>
                  <a:pt x="14424" y="28861"/>
                  <a:pt x="15898" y="30133"/>
                </a:cubicBezTo>
                <a:cubicBezTo>
                  <a:pt x="15397" y="30043"/>
                  <a:pt x="14898" y="29999"/>
                  <a:pt x="14401" y="29999"/>
                </a:cubicBezTo>
                <a:cubicBezTo>
                  <a:pt x="12853" y="29999"/>
                  <a:pt x="11329" y="30425"/>
                  <a:pt x="9849" y="31188"/>
                </a:cubicBezTo>
                <a:cubicBezTo>
                  <a:pt x="8624" y="28660"/>
                  <a:pt x="9803" y="25961"/>
                  <a:pt x="12594" y="25310"/>
                </a:cubicBezTo>
                <a:cubicBezTo>
                  <a:pt x="12672" y="25294"/>
                  <a:pt x="12734" y="25232"/>
                  <a:pt x="12749" y="25170"/>
                </a:cubicBezTo>
                <a:close/>
                <a:moveTo>
                  <a:pt x="66475" y="13305"/>
                </a:moveTo>
                <a:cubicBezTo>
                  <a:pt x="66537" y="13476"/>
                  <a:pt x="66568" y="13709"/>
                  <a:pt x="66583" y="14019"/>
                </a:cubicBezTo>
                <a:cubicBezTo>
                  <a:pt x="66661" y="15368"/>
                  <a:pt x="66118" y="17152"/>
                  <a:pt x="66040" y="18486"/>
                </a:cubicBezTo>
                <a:cubicBezTo>
                  <a:pt x="65947" y="20300"/>
                  <a:pt x="66180" y="22208"/>
                  <a:pt x="65916" y="24007"/>
                </a:cubicBezTo>
                <a:cubicBezTo>
                  <a:pt x="65249" y="28365"/>
                  <a:pt x="61418" y="29668"/>
                  <a:pt x="57882" y="31234"/>
                </a:cubicBezTo>
                <a:cubicBezTo>
                  <a:pt x="58363" y="30459"/>
                  <a:pt x="58425" y="29420"/>
                  <a:pt x="57867" y="28660"/>
                </a:cubicBezTo>
                <a:cubicBezTo>
                  <a:pt x="57456" y="28089"/>
                  <a:pt x="56742" y="27778"/>
                  <a:pt x="56041" y="27778"/>
                </a:cubicBezTo>
                <a:cubicBezTo>
                  <a:pt x="55790" y="27778"/>
                  <a:pt x="55541" y="27818"/>
                  <a:pt x="55308" y="27900"/>
                </a:cubicBezTo>
                <a:cubicBezTo>
                  <a:pt x="55401" y="27745"/>
                  <a:pt x="55494" y="27621"/>
                  <a:pt x="55618" y="27466"/>
                </a:cubicBezTo>
                <a:cubicBezTo>
                  <a:pt x="61232" y="24674"/>
                  <a:pt x="65110" y="19401"/>
                  <a:pt x="66475" y="13305"/>
                </a:cubicBezTo>
                <a:close/>
                <a:moveTo>
                  <a:pt x="39537" y="21602"/>
                </a:moveTo>
                <a:cubicBezTo>
                  <a:pt x="39583" y="21602"/>
                  <a:pt x="39628" y="21603"/>
                  <a:pt x="39674" y="21603"/>
                </a:cubicBezTo>
                <a:cubicBezTo>
                  <a:pt x="37658" y="24271"/>
                  <a:pt x="35998" y="27404"/>
                  <a:pt x="36308" y="30614"/>
                </a:cubicBezTo>
                <a:cubicBezTo>
                  <a:pt x="35750" y="29265"/>
                  <a:pt x="35145" y="27931"/>
                  <a:pt x="34540" y="26566"/>
                </a:cubicBezTo>
                <a:cubicBezTo>
                  <a:pt x="34556" y="26535"/>
                  <a:pt x="34556" y="26504"/>
                  <a:pt x="34556" y="26473"/>
                </a:cubicBezTo>
                <a:cubicBezTo>
                  <a:pt x="35052" y="26194"/>
                  <a:pt x="35331" y="25604"/>
                  <a:pt x="35145" y="25031"/>
                </a:cubicBezTo>
                <a:cubicBezTo>
                  <a:pt x="34968" y="24533"/>
                  <a:pt x="34446" y="24225"/>
                  <a:pt x="33933" y="24225"/>
                </a:cubicBezTo>
                <a:cubicBezTo>
                  <a:pt x="33774" y="24225"/>
                  <a:pt x="33617" y="24255"/>
                  <a:pt x="33470" y="24317"/>
                </a:cubicBezTo>
                <a:cubicBezTo>
                  <a:pt x="32850" y="24596"/>
                  <a:pt x="32524" y="25387"/>
                  <a:pt x="32803" y="26008"/>
                </a:cubicBezTo>
                <a:cubicBezTo>
                  <a:pt x="32993" y="26444"/>
                  <a:pt x="33482" y="26772"/>
                  <a:pt x="33978" y="26772"/>
                </a:cubicBezTo>
                <a:cubicBezTo>
                  <a:pt x="34010" y="26772"/>
                  <a:pt x="34043" y="26770"/>
                  <a:pt x="34075" y="26768"/>
                </a:cubicBezTo>
                <a:cubicBezTo>
                  <a:pt x="34773" y="28272"/>
                  <a:pt x="35471" y="29807"/>
                  <a:pt x="36231" y="31296"/>
                </a:cubicBezTo>
                <a:cubicBezTo>
                  <a:pt x="34153" y="28505"/>
                  <a:pt x="31128" y="26488"/>
                  <a:pt x="27639" y="25713"/>
                </a:cubicBezTo>
                <a:cubicBezTo>
                  <a:pt x="30863" y="23103"/>
                  <a:pt x="35075" y="21602"/>
                  <a:pt x="39537" y="21602"/>
                </a:cubicBezTo>
                <a:close/>
                <a:moveTo>
                  <a:pt x="56007" y="28263"/>
                </a:moveTo>
                <a:cubicBezTo>
                  <a:pt x="56566" y="28263"/>
                  <a:pt x="57111" y="28481"/>
                  <a:pt x="57464" y="28985"/>
                </a:cubicBezTo>
                <a:cubicBezTo>
                  <a:pt x="58037" y="29870"/>
                  <a:pt x="57634" y="31002"/>
                  <a:pt x="56812" y="31529"/>
                </a:cubicBezTo>
                <a:cubicBezTo>
                  <a:pt x="56766" y="31576"/>
                  <a:pt x="56719" y="31622"/>
                  <a:pt x="56704" y="31684"/>
                </a:cubicBezTo>
                <a:cubicBezTo>
                  <a:pt x="56238" y="30567"/>
                  <a:pt x="55649" y="29497"/>
                  <a:pt x="54982" y="28505"/>
                </a:cubicBezTo>
                <a:cubicBezTo>
                  <a:pt x="55299" y="28349"/>
                  <a:pt x="55656" y="28263"/>
                  <a:pt x="56007" y="28263"/>
                </a:cubicBezTo>
                <a:close/>
                <a:moveTo>
                  <a:pt x="12346" y="23759"/>
                </a:moveTo>
                <a:cubicBezTo>
                  <a:pt x="12439" y="24147"/>
                  <a:pt x="12532" y="24519"/>
                  <a:pt x="12656" y="24875"/>
                </a:cubicBezTo>
                <a:cubicBezTo>
                  <a:pt x="12611" y="24853"/>
                  <a:pt x="12565" y="24838"/>
                  <a:pt x="12514" y="24838"/>
                </a:cubicBezTo>
                <a:cubicBezTo>
                  <a:pt x="12495" y="24838"/>
                  <a:pt x="12475" y="24840"/>
                  <a:pt x="12455" y="24844"/>
                </a:cubicBezTo>
                <a:cubicBezTo>
                  <a:pt x="9539" y="25418"/>
                  <a:pt x="7755" y="28768"/>
                  <a:pt x="9508" y="31358"/>
                </a:cubicBezTo>
                <a:lnTo>
                  <a:pt x="8763" y="31824"/>
                </a:lnTo>
                <a:cubicBezTo>
                  <a:pt x="6530" y="28365"/>
                  <a:pt x="8221" y="24534"/>
                  <a:pt x="12346" y="23759"/>
                </a:cubicBezTo>
                <a:close/>
                <a:moveTo>
                  <a:pt x="22643" y="29015"/>
                </a:moveTo>
                <a:cubicBezTo>
                  <a:pt x="22960" y="29015"/>
                  <a:pt x="23286" y="29058"/>
                  <a:pt x="23591" y="29110"/>
                </a:cubicBezTo>
                <a:cubicBezTo>
                  <a:pt x="23032" y="29994"/>
                  <a:pt x="22536" y="30924"/>
                  <a:pt x="22133" y="31901"/>
                </a:cubicBezTo>
                <a:cubicBezTo>
                  <a:pt x="21218" y="31653"/>
                  <a:pt x="20597" y="30738"/>
                  <a:pt x="21094" y="29807"/>
                </a:cubicBezTo>
                <a:cubicBezTo>
                  <a:pt x="21414" y="29187"/>
                  <a:pt x="22010" y="29015"/>
                  <a:pt x="22643" y="29015"/>
                </a:cubicBezTo>
                <a:close/>
                <a:moveTo>
                  <a:pt x="11819" y="14469"/>
                </a:moveTo>
                <a:cubicBezTo>
                  <a:pt x="13075" y="20486"/>
                  <a:pt x="15929" y="26566"/>
                  <a:pt x="21947" y="28644"/>
                </a:cubicBezTo>
                <a:cubicBezTo>
                  <a:pt x="21326" y="28784"/>
                  <a:pt x="20783" y="29125"/>
                  <a:pt x="20520" y="29870"/>
                </a:cubicBezTo>
                <a:cubicBezTo>
                  <a:pt x="20256" y="30661"/>
                  <a:pt x="20551" y="31452"/>
                  <a:pt x="21140" y="31917"/>
                </a:cubicBezTo>
                <a:cubicBezTo>
                  <a:pt x="17340" y="30986"/>
                  <a:pt x="14130" y="28551"/>
                  <a:pt x="12889" y="24643"/>
                </a:cubicBezTo>
                <a:cubicBezTo>
                  <a:pt x="12765" y="24302"/>
                  <a:pt x="12687" y="23945"/>
                  <a:pt x="12610" y="23604"/>
                </a:cubicBezTo>
                <a:cubicBezTo>
                  <a:pt x="12672" y="23480"/>
                  <a:pt x="12641" y="23324"/>
                  <a:pt x="12517" y="23247"/>
                </a:cubicBezTo>
                <a:cubicBezTo>
                  <a:pt x="11881" y="20455"/>
                  <a:pt x="11881" y="17400"/>
                  <a:pt x="11819" y="14469"/>
                </a:cubicBezTo>
                <a:close/>
                <a:moveTo>
                  <a:pt x="66614" y="24720"/>
                </a:moveTo>
                <a:cubicBezTo>
                  <a:pt x="68413" y="25031"/>
                  <a:pt x="70305" y="25527"/>
                  <a:pt x="70972" y="27466"/>
                </a:cubicBezTo>
                <a:cubicBezTo>
                  <a:pt x="71546" y="29141"/>
                  <a:pt x="70895" y="30754"/>
                  <a:pt x="70073" y="32227"/>
                </a:cubicBezTo>
                <a:cubicBezTo>
                  <a:pt x="68026" y="30676"/>
                  <a:pt x="65839" y="29528"/>
                  <a:pt x="63249" y="29482"/>
                </a:cubicBezTo>
                <a:cubicBezTo>
                  <a:pt x="64489" y="28660"/>
                  <a:pt x="65560" y="27636"/>
                  <a:pt x="66180" y="26225"/>
                </a:cubicBezTo>
                <a:cubicBezTo>
                  <a:pt x="66397" y="25728"/>
                  <a:pt x="66537" y="25232"/>
                  <a:pt x="66614" y="24720"/>
                </a:cubicBezTo>
                <a:close/>
                <a:moveTo>
                  <a:pt x="39809" y="22642"/>
                </a:moveTo>
                <a:cubicBezTo>
                  <a:pt x="39974" y="22642"/>
                  <a:pt x="40179" y="22768"/>
                  <a:pt x="40496" y="23045"/>
                </a:cubicBezTo>
                <a:cubicBezTo>
                  <a:pt x="41892" y="24240"/>
                  <a:pt x="42574" y="27900"/>
                  <a:pt x="42574" y="29652"/>
                </a:cubicBezTo>
                <a:cubicBezTo>
                  <a:pt x="42590" y="30676"/>
                  <a:pt x="42388" y="31684"/>
                  <a:pt x="42125" y="32692"/>
                </a:cubicBezTo>
                <a:cubicBezTo>
                  <a:pt x="41737" y="31917"/>
                  <a:pt x="40837" y="31312"/>
                  <a:pt x="39922" y="31281"/>
                </a:cubicBezTo>
                <a:cubicBezTo>
                  <a:pt x="39863" y="31277"/>
                  <a:pt x="39802" y="31276"/>
                  <a:pt x="39740" y="31276"/>
                </a:cubicBezTo>
                <a:cubicBezTo>
                  <a:pt x="38963" y="31276"/>
                  <a:pt x="38024" y="31551"/>
                  <a:pt x="37565" y="32211"/>
                </a:cubicBezTo>
                <a:cubicBezTo>
                  <a:pt x="37410" y="32444"/>
                  <a:pt x="37332" y="32692"/>
                  <a:pt x="37301" y="32971"/>
                </a:cubicBezTo>
                <a:cubicBezTo>
                  <a:pt x="36479" y="30521"/>
                  <a:pt x="36696" y="28008"/>
                  <a:pt x="37797" y="25651"/>
                </a:cubicBezTo>
                <a:cubicBezTo>
                  <a:pt x="38123" y="24953"/>
                  <a:pt x="38511" y="24302"/>
                  <a:pt x="38945" y="23666"/>
                </a:cubicBezTo>
                <a:cubicBezTo>
                  <a:pt x="39359" y="23025"/>
                  <a:pt x="39522" y="22642"/>
                  <a:pt x="39809" y="22642"/>
                </a:cubicBezTo>
                <a:close/>
                <a:moveTo>
                  <a:pt x="66707" y="23464"/>
                </a:moveTo>
                <a:cubicBezTo>
                  <a:pt x="68972" y="23759"/>
                  <a:pt x="71360" y="24395"/>
                  <a:pt x="72446" y="26644"/>
                </a:cubicBezTo>
                <a:cubicBezTo>
                  <a:pt x="73531" y="28892"/>
                  <a:pt x="72523" y="31203"/>
                  <a:pt x="71065" y="32987"/>
                </a:cubicBezTo>
                <a:cubicBezTo>
                  <a:pt x="70879" y="32832"/>
                  <a:pt x="70693" y="32677"/>
                  <a:pt x="70507" y="32522"/>
                </a:cubicBezTo>
                <a:cubicBezTo>
                  <a:pt x="71593" y="30847"/>
                  <a:pt x="72244" y="28675"/>
                  <a:pt x="71314" y="26783"/>
                </a:cubicBezTo>
                <a:cubicBezTo>
                  <a:pt x="70445" y="25000"/>
                  <a:pt x="68506" y="24395"/>
                  <a:pt x="66645" y="24333"/>
                </a:cubicBezTo>
                <a:cubicBezTo>
                  <a:pt x="66661" y="24069"/>
                  <a:pt x="66692" y="23774"/>
                  <a:pt x="66707" y="23464"/>
                </a:cubicBezTo>
                <a:close/>
                <a:moveTo>
                  <a:pt x="24992" y="32725"/>
                </a:moveTo>
                <a:cubicBezTo>
                  <a:pt x="25296" y="32725"/>
                  <a:pt x="25592" y="32843"/>
                  <a:pt x="25762" y="33127"/>
                </a:cubicBezTo>
                <a:cubicBezTo>
                  <a:pt x="26057" y="33545"/>
                  <a:pt x="25762" y="34026"/>
                  <a:pt x="25328" y="34181"/>
                </a:cubicBezTo>
                <a:cubicBezTo>
                  <a:pt x="25226" y="34219"/>
                  <a:pt x="25126" y="34237"/>
                  <a:pt x="25030" y="34237"/>
                </a:cubicBezTo>
                <a:cubicBezTo>
                  <a:pt x="24730" y="34237"/>
                  <a:pt x="24476" y="34057"/>
                  <a:pt x="24382" y="33716"/>
                </a:cubicBezTo>
                <a:cubicBezTo>
                  <a:pt x="24320" y="33530"/>
                  <a:pt x="24351" y="33359"/>
                  <a:pt x="24382" y="33158"/>
                </a:cubicBezTo>
                <a:cubicBezTo>
                  <a:pt x="24397" y="33080"/>
                  <a:pt x="24444" y="32987"/>
                  <a:pt x="24475" y="32925"/>
                </a:cubicBezTo>
                <a:cubicBezTo>
                  <a:pt x="24521" y="32863"/>
                  <a:pt x="24552" y="32832"/>
                  <a:pt x="24599" y="32770"/>
                </a:cubicBezTo>
                <a:lnTo>
                  <a:pt x="24661" y="32770"/>
                </a:lnTo>
                <a:cubicBezTo>
                  <a:pt x="24769" y="32741"/>
                  <a:pt x="24881" y="32725"/>
                  <a:pt x="24992" y="32725"/>
                </a:cubicBezTo>
                <a:close/>
                <a:moveTo>
                  <a:pt x="39798" y="31762"/>
                </a:moveTo>
                <a:cubicBezTo>
                  <a:pt x="41178" y="31808"/>
                  <a:pt x="42342" y="33127"/>
                  <a:pt x="41520" y="34398"/>
                </a:cubicBezTo>
                <a:cubicBezTo>
                  <a:pt x="41489" y="34460"/>
                  <a:pt x="41458" y="34538"/>
                  <a:pt x="41489" y="34600"/>
                </a:cubicBezTo>
                <a:cubicBezTo>
                  <a:pt x="41101" y="34476"/>
                  <a:pt x="40667" y="34398"/>
                  <a:pt x="40217" y="34336"/>
                </a:cubicBezTo>
                <a:cubicBezTo>
                  <a:pt x="40056" y="34320"/>
                  <a:pt x="39895" y="34311"/>
                  <a:pt x="39735" y="34311"/>
                </a:cubicBezTo>
                <a:cubicBezTo>
                  <a:pt x="39154" y="34311"/>
                  <a:pt x="38580" y="34418"/>
                  <a:pt x="38046" y="34600"/>
                </a:cubicBezTo>
                <a:cubicBezTo>
                  <a:pt x="38030" y="34522"/>
                  <a:pt x="37999" y="34460"/>
                  <a:pt x="37952" y="34383"/>
                </a:cubicBezTo>
                <a:cubicBezTo>
                  <a:pt x="37782" y="33793"/>
                  <a:pt x="37627" y="33158"/>
                  <a:pt x="37937" y="32599"/>
                </a:cubicBezTo>
                <a:cubicBezTo>
                  <a:pt x="38309" y="31979"/>
                  <a:pt x="39116" y="31762"/>
                  <a:pt x="39798" y="31762"/>
                </a:cubicBezTo>
                <a:close/>
                <a:moveTo>
                  <a:pt x="57651" y="32479"/>
                </a:moveTo>
                <a:cubicBezTo>
                  <a:pt x="58605" y="32479"/>
                  <a:pt x="59736" y="32772"/>
                  <a:pt x="59836" y="33778"/>
                </a:cubicBezTo>
                <a:cubicBezTo>
                  <a:pt x="59899" y="34305"/>
                  <a:pt x="59728" y="34709"/>
                  <a:pt x="59418" y="35003"/>
                </a:cubicBezTo>
                <a:cubicBezTo>
                  <a:pt x="59325" y="35034"/>
                  <a:pt x="59201" y="35065"/>
                  <a:pt x="59092" y="35081"/>
                </a:cubicBezTo>
                <a:cubicBezTo>
                  <a:pt x="58968" y="35096"/>
                  <a:pt x="58952" y="35251"/>
                  <a:pt x="58983" y="35344"/>
                </a:cubicBezTo>
                <a:cubicBezTo>
                  <a:pt x="58782" y="35484"/>
                  <a:pt x="58549" y="35577"/>
                  <a:pt x="58286" y="35655"/>
                </a:cubicBezTo>
                <a:lnTo>
                  <a:pt x="58223" y="35655"/>
                </a:lnTo>
                <a:cubicBezTo>
                  <a:pt x="58177" y="35655"/>
                  <a:pt x="58130" y="35686"/>
                  <a:pt x="58099" y="35717"/>
                </a:cubicBezTo>
                <a:cubicBezTo>
                  <a:pt x="58053" y="35732"/>
                  <a:pt x="58022" y="35732"/>
                  <a:pt x="57975" y="35763"/>
                </a:cubicBezTo>
                <a:cubicBezTo>
                  <a:pt x="57944" y="35763"/>
                  <a:pt x="57913" y="35794"/>
                  <a:pt x="57898" y="35810"/>
                </a:cubicBezTo>
                <a:cubicBezTo>
                  <a:pt x="57681" y="34693"/>
                  <a:pt x="57401" y="33576"/>
                  <a:pt x="57029" y="32522"/>
                </a:cubicBezTo>
                <a:cubicBezTo>
                  <a:pt x="57217" y="32495"/>
                  <a:pt x="57429" y="32479"/>
                  <a:pt x="57651" y="32479"/>
                </a:cubicBezTo>
                <a:close/>
                <a:moveTo>
                  <a:pt x="53783" y="33966"/>
                </a:moveTo>
                <a:cubicBezTo>
                  <a:pt x="53867" y="33966"/>
                  <a:pt x="53948" y="33976"/>
                  <a:pt x="54020" y="33995"/>
                </a:cubicBezTo>
                <a:cubicBezTo>
                  <a:pt x="54439" y="34088"/>
                  <a:pt x="54842" y="34445"/>
                  <a:pt x="54858" y="34879"/>
                </a:cubicBezTo>
                <a:cubicBezTo>
                  <a:pt x="54873" y="35453"/>
                  <a:pt x="54408" y="35856"/>
                  <a:pt x="53865" y="35856"/>
                </a:cubicBezTo>
                <a:cubicBezTo>
                  <a:pt x="53524" y="35856"/>
                  <a:pt x="52857" y="35577"/>
                  <a:pt x="52935" y="35158"/>
                </a:cubicBezTo>
                <a:cubicBezTo>
                  <a:pt x="53028" y="35081"/>
                  <a:pt x="53059" y="34957"/>
                  <a:pt x="53028" y="34864"/>
                </a:cubicBezTo>
                <a:cubicBezTo>
                  <a:pt x="53043" y="34848"/>
                  <a:pt x="53043" y="34802"/>
                  <a:pt x="53012" y="34771"/>
                </a:cubicBezTo>
                <a:cubicBezTo>
                  <a:pt x="52777" y="34247"/>
                  <a:pt x="53326" y="33966"/>
                  <a:pt x="53783" y="33966"/>
                </a:cubicBezTo>
                <a:close/>
                <a:moveTo>
                  <a:pt x="27763" y="26395"/>
                </a:moveTo>
                <a:cubicBezTo>
                  <a:pt x="31733" y="27357"/>
                  <a:pt x="34975" y="29947"/>
                  <a:pt x="36820" y="33452"/>
                </a:cubicBezTo>
                <a:cubicBezTo>
                  <a:pt x="36276" y="33015"/>
                  <a:pt x="35602" y="32706"/>
                  <a:pt x="34961" y="32706"/>
                </a:cubicBezTo>
                <a:cubicBezTo>
                  <a:pt x="34488" y="32706"/>
                  <a:pt x="34031" y="32874"/>
                  <a:pt x="33656" y="33282"/>
                </a:cubicBezTo>
                <a:cubicBezTo>
                  <a:pt x="32850" y="34135"/>
                  <a:pt x="33129" y="35189"/>
                  <a:pt x="33780" y="35965"/>
                </a:cubicBezTo>
                <a:cubicBezTo>
                  <a:pt x="33672" y="35934"/>
                  <a:pt x="33532" y="35872"/>
                  <a:pt x="33424" y="35841"/>
                </a:cubicBezTo>
                <a:cubicBezTo>
                  <a:pt x="29887" y="34026"/>
                  <a:pt x="28352" y="30273"/>
                  <a:pt x="27763" y="26395"/>
                </a:cubicBezTo>
                <a:close/>
                <a:moveTo>
                  <a:pt x="20860" y="32659"/>
                </a:moveTo>
                <a:cubicBezTo>
                  <a:pt x="21164" y="32659"/>
                  <a:pt x="21475" y="32724"/>
                  <a:pt x="21760" y="32847"/>
                </a:cubicBezTo>
                <a:cubicBezTo>
                  <a:pt x="21373" y="33949"/>
                  <a:pt x="21094" y="35096"/>
                  <a:pt x="20907" y="36259"/>
                </a:cubicBezTo>
                <a:cubicBezTo>
                  <a:pt x="20892" y="36244"/>
                  <a:pt x="20876" y="36197"/>
                  <a:pt x="20830" y="36182"/>
                </a:cubicBezTo>
                <a:cubicBezTo>
                  <a:pt x="19930" y="35624"/>
                  <a:pt x="18907" y="34988"/>
                  <a:pt x="19294" y="33747"/>
                </a:cubicBezTo>
                <a:cubicBezTo>
                  <a:pt x="19520" y="32994"/>
                  <a:pt x="20172" y="32659"/>
                  <a:pt x="20860" y="32659"/>
                </a:cubicBezTo>
                <a:close/>
                <a:moveTo>
                  <a:pt x="35025" y="33237"/>
                </a:moveTo>
                <a:cubicBezTo>
                  <a:pt x="35946" y="33237"/>
                  <a:pt x="36933" y="34061"/>
                  <a:pt x="37317" y="34771"/>
                </a:cubicBezTo>
                <a:cubicBezTo>
                  <a:pt x="37332" y="34802"/>
                  <a:pt x="37379" y="34848"/>
                  <a:pt x="37410" y="34864"/>
                </a:cubicBezTo>
                <a:cubicBezTo>
                  <a:pt x="36572" y="35251"/>
                  <a:pt x="35828" y="35856"/>
                  <a:pt x="35285" y="36585"/>
                </a:cubicBezTo>
                <a:cubicBezTo>
                  <a:pt x="35161" y="36539"/>
                  <a:pt x="35068" y="36492"/>
                  <a:pt x="34944" y="36430"/>
                </a:cubicBezTo>
                <a:cubicBezTo>
                  <a:pt x="34106" y="35732"/>
                  <a:pt x="32989" y="34476"/>
                  <a:pt x="34153" y="33545"/>
                </a:cubicBezTo>
                <a:cubicBezTo>
                  <a:pt x="34420" y="33328"/>
                  <a:pt x="34719" y="33237"/>
                  <a:pt x="35025" y="33237"/>
                </a:cubicBezTo>
                <a:close/>
                <a:moveTo>
                  <a:pt x="39754" y="34905"/>
                </a:moveTo>
                <a:cubicBezTo>
                  <a:pt x="39902" y="34905"/>
                  <a:pt x="40051" y="34912"/>
                  <a:pt x="40201" y="34926"/>
                </a:cubicBezTo>
                <a:cubicBezTo>
                  <a:pt x="40574" y="34988"/>
                  <a:pt x="40946" y="35065"/>
                  <a:pt x="41287" y="35158"/>
                </a:cubicBezTo>
                <a:cubicBezTo>
                  <a:pt x="41132" y="35577"/>
                  <a:pt x="40961" y="36011"/>
                  <a:pt x="40806" y="36415"/>
                </a:cubicBezTo>
                <a:cubicBezTo>
                  <a:pt x="40775" y="36430"/>
                  <a:pt x="40775" y="36477"/>
                  <a:pt x="40775" y="36492"/>
                </a:cubicBezTo>
                <a:cubicBezTo>
                  <a:pt x="40574" y="36430"/>
                  <a:pt x="40341" y="36415"/>
                  <a:pt x="40077" y="36415"/>
                </a:cubicBezTo>
                <a:cubicBezTo>
                  <a:pt x="39643" y="36415"/>
                  <a:pt x="39178" y="36492"/>
                  <a:pt x="38712" y="36663"/>
                </a:cubicBezTo>
                <a:cubicBezTo>
                  <a:pt x="38588" y="36151"/>
                  <a:pt x="38433" y="35639"/>
                  <a:pt x="38278" y="35143"/>
                </a:cubicBezTo>
                <a:cubicBezTo>
                  <a:pt x="38747" y="34987"/>
                  <a:pt x="39244" y="34905"/>
                  <a:pt x="39754" y="34905"/>
                </a:cubicBezTo>
                <a:close/>
                <a:moveTo>
                  <a:pt x="52469" y="27729"/>
                </a:moveTo>
                <a:lnTo>
                  <a:pt x="52469" y="27729"/>
                </a:lnTo>
                <a:cubicBezTo>
                  <a:pt x="51539" y="31498"/>
                  <a:pt x="49321" y="34569"/>
                  <a:pt x="46250" y="36694"/>
                </a:cubicBezTo>
                <a:cubicBezTo>
                  <a:pt x="46731" y="35810"/>
                  <a:pt x="46607" y="34631"/>
                  <a:pt x="45909" y="33778"/>
                </a:cubicBezTo>
                <a:cubicBezTo>
                  <a:pt x="45398" y="33154"/>
                  <a:pt x="44649" y="32811"/>
                  <a:pt x="43934" y="32811"/>
                </a:cubicBezTo>
                <a:cubicBezTo>
                  <a:pt x="43369" y="32811"/>
                  <a:pt x="42825" y="33025"/>
                  <a:pt x="42435" y="33483"/>
                </a:cubicBezTo>
                <a:cubicBezTo>
                  <a:pt x="42450" y="33437"/>
                  <a:pt x="42450" y="33390"/>
                  <a:pt x="42466" y="33328"/>
                </a:cubicBezTo>
                <a:cubicBezTo>
                  <a:pt x="44234" y="29590"/>
                  <a:pt x="48778" y="28799"/>
                  <a:pt x="52469" y="27729"/>
                </a:cubicBezTo>
                <a:close/>
                <a:moveTo>
                  <a:pt x="62678" y="30227"/>
                </a:moveTo>
                <a:cubicBezTo>
                  <a:pt x="66663" y="30227"/>
                  <a:pt x="69757" y="32703"/>
                  <a:pt x="72632" y="35344"/>
                </a:cubicBezTo>
                <a:cubicBezTo>
                  <a:pt x="73376" y="36027"/>
                  <a:pt x="74136" y="36725"/>
                  <a:pt x="74912" y="37361"/>
                </a:cubicBezTo>
                <a:cubicBezTo>
                  <a:pt x="71452" y="35572"/>
                  <a:pt x="67622" y="34570"/>
                  <a:pt x="63745" y="34570"/>
                </a:cubicBezTo>
                <a:cubicBezTo>
                  <a:pt x="62547" y="34570"/>
                  <a:pt x="61344" y="34666"/>
                  <a:pt x="60147" y="34864"/>
                </a:cubicBezTo>
                <a:cubicBezTo>
                  <a:pt x="60364" y="34522"/>
                  <a:pt x="60457" y="34104"/>
                  <a:pt x="60410" y="33669"/>
                </a:cubicBezTo>
                <a:cubicBezTo>
                  <a:pt x="60271" y="32506"/>
                  <a:pt x="59185" y="32041"/>
                  <a:pt x="58115" y="31932"/>
                </a:cubicBezTo>
                <a:cubicBezTo>
                  <a:pt x="59356" y="31389"/>
                  <a:pt x="60674" y="30893"/>
                  <a:pt x="61915" y="30257"/>
                </a:cubicBezTo>
                <a:cubicBezTo>
                  <a:pt x="62173" y="30237"/>
                  <a:pt x="62427" y="30227"/>
                  <a:pt x="62678" y="30227"/>
                </a:cubicBezTo>
                <a:close/>
                <a:moveTo>
                  <a:pt x="44001" y="33434"/>
                </a:moveTo>
                <a:cubicBezTo>
                  <a:pt x="44600" y="33434"/>
                  <a:pt x="45216" y="33788"/>
                  <a:pt x="45614" y="34414"/>
                </a:cubicBezTo>
                <a:cubicBezTo>
                  <a:pt x="46312" y="35531"/>
                  <a:pt x="45940" y="36771"/>
                  <a:pt x="44777" y="37330"/>
                </a:cubicBezTo>
                <a:cubicBezTo>
                  <a:pt x="44699" y="37361"/>
                  <a:pt x="44684" y="37423"/>
                  <a:pt x="44699" y="37500"/>
                </a:cubicBezTo>
                <a:cubicBezTo>
                  <a:pt x="44218" y="36337"/>
                  <a:pt x="43350" y="35344"/>
                  <a:pt x="42047" y="34786"/>
                </a:cubicBezTo>
                <a:lnTo>
                  <a:pt x="42156" y="34445"/>
                </a:lnTo>
                <a:cubicBezTo>
                  <a:pt x="42213" y="34477"/>
                  <a:pt x="42284" y="34496"/>
                  <a:pt x="42353" y="34496"/>
                </a:cubicBezTo>
                <a:cubicBezTo>
                  <a:pt x="42451" y="34496"/>
                  <a:pt x="42544" y="34458"/>
                  <a:pt x="42590" y="34367"/>
                </a:cubicBezTo>
                <a:cubicBezTo>
                  <a:pt x="42929" y="33725"/>
                  <a:pt x="43458" y="33434"/>
                  <a:pt x="44001" y="33434"/>
                </a:cubicBezTo>
                <a:close/>
                <a:moveTo>
                  <a:pt x="37673" y="35391"/>
                </a:moveTo>
                <a:cubicBezTo>
                  <a:pt x="37859" y="35887"/>
                  <a:pt x="38014" y="36399"/>
                  <a:pt x="38154" y="36926"/>
                </a:cubicBezTo>
                <a:cubicBezTo>
                  <a:pt x="37766" y="37128"/>
                  <a:pt x="37394" y="37392"/>
                  <a:pt x="37084" y="37702"/>
                </a:cubicBezTo>
                <a:cubicBezTo>
                  <a:pt x="36650" y="37392"/>
                  <a:pt x="36231" y="37113"/>
                  <a:pt x="35797" y="36864"/>
                </a:cubicBezTo>
                <a:cubicBezTo>
                  <a:pt x="36308" y="36228"/>
                  <a:pt x="36944" y="35717"/>
                  <a:pt x="37673" y="35391"/>
                </a:cubicBezTo>
                <a:close/>
                <a:moveTo>
                  <a:pt x="41845" y="35344"/>
                </a:moveTo>
                <a:cubicBezTo>
                  <a:pt x="43055" y="35887"/>
                  <a:pt x="43831" y="36802"/>
                  <a:pt x="44234" y="37872"/>
                </a:cubicBezTo>
                <a:cubicBezTo>
                  <a:pt x="43815" y="38090"/>
                  <a:pt x="43381" y="38276"/>
                  <a:pt x="42931" y="38446"/>
                </a:cubicBezTo>
                <a:cubicBezTo>
                  <a:pt x="42652" y="37671"/>
                  <a:pt x="42109" y="37019"/>
                  <a:pt x="41303" y="36663"/>
                </a:cubicBezTo>
                <a:cubicBezTo>
                  <a:pt x="41334" y="36647"/>
                  <a:pt x="41349" y="36616"/>
                  <a:pt x="41365" y="36570"/>
                </a:cubicBezTo>
                <a:cubicBezTo>
                  <a:pt x="41535" y="36166"/>
                  <a:pt x="41690" y="35763"/>
                  <a:pt x="41845" y="35344"/>
                </a:cubicBezTo>
                <a:close/>
                <a:moveTo>
                  <a:pt x="53198" y="27574"/>
                </a:moveTo>
                <a:cubicBezTo>
                  <a:pt x="55928" y="30692"/>
                  <a:pt x="57557" y="34802"/>
                  <a:pt x="57696" y="39408"/>
                </a:cubicBezTo>
                <a:cubicBezTo>
                  <a:pt x="55186" y="37683"/>
                  <a:pt x="52765" y="36969"/>
                  <a:pt x="50259" y="36969"/>
                </a:cubicBezTo>
                <a:cubicBezTo>
                  <a:pt x="49003" y="36969"/>
                  <a:pt x="47726" y="37148"/>
                  <a:pt x="46405" y="37469"/>
                </a:cubicBezTo>
                <a:cubicBezTo>
                  <a:pt x="46452" y="37438"/>
                  <a:pt x="46483" y="37407"/>
                  <a:pt x="46529" y="37361"/>
                </a:cubicBezTo>
                <a:cubicBezTo>
                  <a:pt x="46552" y="37383"/>
                  <a:pt x="46583" y="37398"/>
                  <a:pt x="46616" y="37398"/>
                </a:cubicBezTo>
                <a:cubicBezTo>
                  <a:pt x="46628" y="37398"/>
                  <a:pt x="46641" y="37396"/>
                  <a:pt x="46653" y="37392"/>
                </a:cubicBezTo>
                <a:cubicBezTo>
                  <a:pt x="48623" y="36771"/>
                  <a:pt x="50562" y="36073"/>
                  <a:pt x="52469" y="35344"/>
                </a:cubicBezTo>
                <a:cubicBezTo>
                  <a:pt x="52547" y="35810"/>
                  <a:pt x="53059" y="36228"/>
                  <a:pt x="53540" y="36322"/>
                </a:cubicBezTo>
                <a:cubicBezTo>
                  <a:pt x="53635" y="36339"/>
                  <a:pt x="53731" y="36347"/>
                  <a:pt x="53827" y="36347"/>
                </a:cubicBezTo>
                <a:cubicBezTo>
                  <a:pt x="54589" y="36347"/>
                  <a:pt x="55328" y="35814"/>
                  <a:pt x="55370" y="34988"/>
                </a:cubicBezTo>
                <a:cubicBezTo>
                  <a:pt x="55401" y="34166"/>
                  <a:pt x="54641" y="33514"/>
                  <a:pt x="53850" y="33468"/>
                </a:cubicBezTo>
                <a:cubicBezTo>
                  <a:pt x="53831" y="33467"/>
                  <a:pt x="53813" y="33467"/>
                  <a:pt x="53794" y="33467"/>
                </a:cubicBezTo>
                <a:cubicBezTo>
                  <a:pt x="53098" y="33467"/>
                  <a:pt x="52398" y="34029"/>
                  <a:pt x="52609" y="34709"/>
                </a:cubicBezTo>
                <a:cubicBezTo>
                  <a:pt x="50887" y="35344"/>
                  <a:pt x="49166" y="35996"/>
                  <a:pt x="47460" y="36709"/>
                </a:cubicBezTo>
                <a:cubicBezTo>
                  <a:pt x="50329" y="34460"/>
                  <a:pt x="52376" y="31203"/>
                  <a:pt x="53198" y="27574"/>
                </a:cubicBezTo>
                <a:close/>
                <a:moveTo>
                  <a:pt x="14870" y="30674"/>
                </a:moveTo>
                <a:cubicBezTo>
                  <a:pt x="15541" y="30674"/>
                  <a:pt x="16226" y="30749"/>
                  <a:pt x="16921" y="30909"/>
                </a:cubicBezTo>
                <a:cubicBezTo>
                  <a:pt x="17821" y="31498"/>
                  <a:pt x="18922" y="31917"/>
                  <a:pt x="20147" y="32196"/>
                </a:cubicBezTo>
                <a:cubicBezTo>
                  <a:pt x="19605" y="32351"/>
                  <a:pt x="19124" y="32692"/>
                  <a:pt x="18860" y="33235"/>
                </a:cubicBezTo>
                <a:cubicBezTo>
                  <a:pt x="18379" y="34212"/>
                  <a:pt x="18659" y="35081"/>
                  <a:pt x="19263" y="35732"/>
                </a:cubicBezTo>
                <a:cubicBezTo>
                  <a:pt x="17962" y="35530"/>
                  <a:pt x="16662" y="35429"/>
                  <a:pt x="15373" y="35429"/>
                </a:cubicBezTo>
                <a:cubicBezTo>
                  <a:pt x="10533" y="35429"/>
                  <a:pt x="5840" y="36848"/>
                  <a:pt x="1738" y="39641"/>
                </a:cubicBezTo>
                <a:cubicBezTo>
                  <a:pt x="1908" y="39330"/>
                  <a:pt x="2436" y="39098"/>
                  <a:pt x="3118" y="38400"/>
                </a:cubicBezTo>
                <a:cubicBezTo>
                  <a:pt x="4188" y="37283"/>
                  <a:pt x="5088" y="36042"/>
                  <a:pt x="6158" y="34957"/>
                </a:cubicBezTo>
                <a:cubicBezTo>
                  <a:pt x="8569" y="32494"/>
                  <a:pt x="11559" y="30674"/>
                  <a:pt x="14870" y="30674"/>
                </a:cubicBezTo>
                <a:close/>
                <a:moveTo>
                  <a:pt x="27080" y="26178"/>
                </a:moveTo>
                <a:cubicBezTo>
                  <a:pt x="27546" y="29497"/>
                  <a:pt x="28724" y="33080"/>
                  <a:pt x="31283" y="35143"/>
                </a:cubicBezTo>
                <a:cubicBezTo>
                  <a:pt x="29701" y="34569"/>
                  <a:pt x="28026" y="34181"/>
                  <a:pt x="26398" y="33778"/>
                </a:cubicBezTo>
                <a:cubicBezTo>
                  <a:pt x="26460" y="33592"/>
                  <a:pt x="26460" y="33375"/>
                  <a:pt x="26398" y="33158"/>
                </a:cubicBezTo>
                <a:cubicBezTo>
                  <a:pt x="26236" y="32590"/>
                  <a:pt x="25632" y="32161"/>
                  <a:pt x="25046" y="32161"/>
                </a:cubicBezTo>
                <a:cubicBezTo>
                  <a:pt x="24848" y="32161"/>
                  <a:pt x="24651" y="32210"/>
                  <a:pt x="24475" y="32320"/>
                </a:cubicBezTo>
                <a:cubicBezTo>
                  <a:pt x="24444" y="32351"/>
                  <a:pt x="24397" y="32382"/>
                  <a:pt x="24397" y="32429"/>
                </a:cubicBezTo>
                <a:cubicBezTo>
                  <a:pt x="24382" y="32429"/>
                  <a:pt x="24366" y="32444"/>
                  <a:pt x="24366" y="32444"/>
                </a:cubicBezTo>
                <a:cubicBezTo>
                  <a:pt x="24040" y="32615"/>
                  <a:pt x="23854" y="32987"/>
                  <a:pt x="23839" y="33328"/>
                </a:cubicBezTo>
                <a:cubicBezTo>
                  <a:pt x="23764" y="34102"/>
                  <a:pt x="24304" y="34790"/>
                  <a:pt x="25060" y="34790"/>
                </a:cubicBezTo>
                <a:cubicBezTo>
                  <a:pt x="25092" y="34790"/>
                  <a:pt x="25124" y="34789"/>
                  <a:pt x="25157" y="34786"/>
                </a:cubicBezTo>
                <a:cubicBezTo>
                  <a:pt x="25607" y="34755"/>
                  <a:pt x="26026" y="34476"/>
                  <a:pt x="26258" y="34088"/>
                </a:cubicBezTo>
                <a:cubicBezTo>
                  <a:pt x="27701" y="34569"/>
                  <a:pt x="29159" y="35065"/>
                  <a:pt x="30632" y="35453"/>
                </a:cubicBezTo>
                <a:cubicBezTo>
                  <a:pt x="27266" y="35468"/>
                  <a:pt x="24009" y="37128"/>
                  <a:pt x="21404" y="39904"/>
                </a:cubicBezTo>
                <a:cubicBezTo>
                  <a:pt x="21373" y="39734"/>
                  <a:pt x="21373" y="39579"/>
                  <a:pt x="21357" y="39408"/>
                </a:cubicBezTo>
                <a:cubicBezTo>
                  <a:pt x="21171" y="33980"/>
                  <a:pt x="23435" y="29358"/>
                  <a:pt x="27080" y="26178"/>
                </a:cubicBezTo>
                <a:close/>
                <a:moveTo>
                  <a:pt x="44466" y="38601"/>
                </a:moveTo>
                <a:lnTo>
                  <a:pt x="44466" y="38601"/>
                </a:lnTo>
                <a:cubicBezTo>
                  <a:pt x="44653" y="39501"/>
                  <a:pt x="44575" y="40447"/>
                  <a:pt x="44311" y="41316"/>
                </a:cubicBezTo>
                <a:cubicBezTo>
                  <a:pt x="43908" y="41192"/>
                  <a:pt x="43520" y="41052"/>
                  <a:pt x="43102" y="40912"/>
                </a:cubicBezTo>
                <a:cubicBezTo>
                  <a:pt x="43226" y="40339"/>
                  <a:pt x="43241" y="39687"/>
                  <a:pt x="43133" y="39098"/>
                </a:cubicBezTo>
                <a:cubicBezTo>
                  <a:pt x="43412" y="38989"/>
                  <a:pt x="43691" y="38865"/>
                  <a:pt x="43986" y="38741"/>
                </a:cubicBezTo>
                <a:cubicBezTo>
                  <a:pt x="44141" y="38710"/>
                  <a:pt x="44311" y="38648"/>
                  <a:pt x="44466" y="38601"/>
                </a:cubicBezTo>
                <a:close/>
                <a:moveTo>
                  <a:pt x="20318" y="36539"/>
                </a:moveTo>
                <a:cubicBezTo>
                  <a:pt x="20396" y="36570"/>
                  <a:pt x="20489" y="36616"/>
                  <a:pt x="20566" y="36647"/>
                </a:cubicBezTo>
                <a:cubicBezTo>
                  <a:pt x="20601" y="36667"/>
                  <a:pt x="20638" y="36676"/>
                  <a:pt x="20674" y="36676"/>
                </a:cubicBezTo>
                <a:cubicBezTo>
                  <a:pt x="20750" y="36676"/>
                  <a:pt x="20824" y="36638"/>
                  <a:pt x="20876" y="36585"/>
                </a:cubicBezTo>
                <a:lnTo>
                  <a:pt x="20876" y="36585"/>
                </a:lnTo>
                <a:cubicBezTo>
                  <a:pt x="20659" y="38245"/>
                  <a:pt x="20659" y="39920"/>
                  <a:pt x="20876" y="41610"/>
                </a:cubicBezTo>
                <a:lnTo>
                  <a:pt x="20814" y="41610"/>
                </a:lnTo>
                <a:cubicBezTo>
                  <a:pt x="20357" y="41713"/>
                  <a:pt x="19788" y="41781"/>
                  <a:pt x="19200" y="41781"/>
                </a:cubicBezTo>
                <a:cubicBezTo>
                  <a:pt x="17473" y="41781"/>
                  <a:pt x="15585" y="41192"/>
                  <a:pt x="15898" y="39144"/>
                </a:cubicBezTo>
                <a:cubicBezTo>
                  <a:pt x="16224" y="37019"/>
                  <a:pt x="18503" y="36616"/>
                  <a:pt x="20318" y="36539"/>
                </a:cubicBezTo>
                <a:close/>
                <a:moveTo>
                  <a:pt x="45025" y="38617"/>
                </a:moveTo>
                <a:lnTo>
                  <a:pt x="45025" y="38617"/>
                </a:lnTo>
                <a:cubicBezTo>
                  <a:pt x="46033" y="38679"/>
                  <a:pt x="47196" y="38819"/>
                  <a:pt x="47320" y="40075"/>
                </a:cubicBezTo>
                <a:cubicBezTo>
                  <a:pt x="47398" y="41129"/>
                  <a:pt x="46560" y="41750"/>
                  <a:pt x="45645" y="41858"/>
                </a:cubicBezTo>
                <a:cubicBezTo>
                  <a:pt x="45397" y="41750"/>
                  <a:pt x="45149" y="41657"/>
                  <a:pt x="44870" y="41533"/>
                </a:cubicBezTo>
                <a:cubicBezTo>
                  <a:pt x="45164" y="40602"/>
                  <a:pt x="45226" y="39594"/>
                  <a:pt x="45025" y="38617"/>
                </a:cubicBezTo>
                <a:close/>
                <a:moveTo>
                  <a:pt x="33649" y="37314"/>
                </a:moveTo>
                <a:cubicBezTo>
                  <a:pt x="34004" y="37314"/>
                  <a:pt x="34367" y="37358"/>
                  <a:pt x="34711" y="37438"/>
                </a:cubicBezTo>
                <a:lnTo>
                  <a:pt x="34742" y="37438"/>
                </a:lnTo>
                <a:cubicBezTo>
                  <a:pt x="34447" y="38012"/>
                  <a:pt x="34246" y="38632"/>
                  <a:pt x="34215" y="39299"/>
                </a:cubicBezTo>
                <a:cubicBezTo>
                  <a:pt x="34137" y="40261"/>
                  <a:pt x="34308" y="41192"/>
                  <a:pt x="34695" y="42014"/>
                </a:cubicBezTo>
                <a:cubicBezTo>
                  <a:pt x="33284" y="41936"/>
                  <a:pt x="31981" y="41269"/>
                  <a:pt x="31500" y="39811"/>
                </a:cubicBezTo>
                <a:cubicBezTo>
                  <a:pt x="30930" y="38011"/>
                  <a:pt x="32226" y="37314"/>
                  <a:pt x="33649" y="37314"/>
                </a:cubicBezTo>
                <a:close/>
                <a:moveTo>
                  <a:pt x="35455" y="37361"/>
                </a:moveTo>
                <a:cubicBezTo>
                  <a:pt x="35874" y="37578"/>
                  <a:pt x="36308" y="37826"/>
                  <a:pt x="36727" y="38121"/>
                </a:cubicBezTo>
                <a:cubicBezTo>
                  <a:pt x="36324" y="38663"/>
                  <a:pt x="36107" y="39299"/>
                  <a:pt x="36169" y="39997"/>
                </a:cubicBezTo>
                <a:cubicBezTo>
                  <a:pt x="36231" y="40494"/>
                  <a:pt x="36386" y="40959"/>
                  <a:pt x="36619" y="41378"/>
                </a:cubicBezTo>
                <a:cubicBezTo>
                  <a:pt x="36169" y="41626"/>
                  <a:pt x="35750" y="41843"/>
                  <a:pt x="35300" y="42060"/>
                </a:cubicBezTo>
                <a:cubicBezTo>
                  <a:pt x="34990" y="41471"/>
                  <a:pt x="34788" y="40804"/>
                  <a:pt x="34757" y="40028"/>
                </a:cubicBezTo>
                <a:cubicBezTo>
                  <a:pt x="34742" y="39036"/>
                  <a:pt x="34990" y="38121"/>
                  <a:pt x="35455" y="37361"/>
                </a:cubicBezTo>
                <a:close/>
                <a:moveTo>
                  <a:pt x="57975" y="36089"/>
                </a:moveTo>
                <a:cubicBezTo>
                  <a:pt x="58004" y="36188"/>
                  <a:pt x="58084" y="36261"/>
                  <a:pt x="58216" y="36261"/>
                </a:cubicBezTo>
                <a:cubicBezTo>
                  <a:pt x="58228" y="36261"/>
                  <a:pt x="58241" y="36261"/>
                  <a:pt x="58255" y="36259"/>
                </a:cubicBezTo>
                <a:cubicBezTo>
                  <a:pt x="58835" y="36196"/>
                  <a:pt x="59474" y="36146"/>
                  <a:pt x="60123" y="36146"/>
                </a:cubicBezTo>
                <a:cubicBezTo>
                  <a:pt x="62178" y="36146"/>
                  <a:pt x="64332" y="36646"/>
                  <a:pt x="65063" y="38803"/>
                </a:cubicBezTo>
                <a:cubicBezTo>
                  <a:pt x="65637" y="40525"/>
                  <a:pt x="64412" y="41936"/>
                  <a:pt x="62861" y="42479"/>
                </a:cubicBezTo>
                <a:cubicBezTo>
                  <a:pt x="62294" y="42676"/>
                  <a:pt x="61708" y="42746"/>
                  <a:pt x="61115" y="42746"/>
                </a:cubicBezTo>
                <a:cubicBezTo>
                  <a:pt x="60217" y="42746"/>
                  <a:pt x="59304" y="42585"/>
                  <a:pt x="58425" y="42463"/>
                </a:cubicBezTo>
                <a:cubicBezTo>
                  <a:pt x="58363" y="42463"/>
                  <a:pt x="58332" y="42463"/>
                  <a:pt x="58286" y="42510"/>
                </a:cubicBezTo>
                <a:lnTo>
                  <a:pt x="58099" y="42510"/>
                </a:lnTo>
                <a:cubicBezTo>
                  <a:pt x="58363" y="40385"/>
                  <a:pt x="58332" y="38198"/>
                  <a:pt x="57960" y="36089"/>
                </a:cubicBezTo>
                <a:close/>
                <a:moveTo>
                  <a:pt x="50454" y="37428"/>
                </a:moveTo>
                <a:cubicBezTo>
                  <a:pt x="52267" y="37428"/>
                  <a:pt x="55490" y="37840"/>
                  <a:pt x="56455" y="39330"/>
                </a:cubicBezTo>
                <a:cubicBezTo>
                  <a:pt x="57401" y="40804"/>
                  <a:pt x="53524" y="42014"/>
                  <a:pt x="52361" y="42355"/>
                </a:cubicBezTo>
                <a:cubicBezTo>
                  <a:pt x="51347" y="42629"/>
                  <a:pt x="50338" y="42747"/>
                  <a:pt x="49325" y="42747"/>
                </a:cubicBezTo>
                <a:cubicBezTo>
                  <a:pt x="48619" y="42747"/>
                  <a:pt x="47910" y="42689"/>
                  <a:pt x="47196" y="42587"/>
                </a:cubicBezTo>
                <a:cubicBezTo>
                  <a:pt x="46933" y="42432"/>
                  <a:pt x="46653" y="42308"/>
                  <a:pt x="46390" y="42169"/>
                </a:cubicBezTo>
                <a:cubicBezTo>
                  <a:pt x="47181" y="41905"/>
                  <a:pt x="47848" y="41223"/>
                  <a:pt x="47894" y="40276"/>
                </a:cubicBezTo>
                <a:cubicBezTo>
                  <a:pt x="47956" y="39020"/>
                  <a:pt x="47103" y="38353"/>
                  <a:pt x="46079" y="38136"/>
                </a:cubicBezTo>
                <a:cubicBezTo>
                  <a:pt x="47351" y="37795"/>
                  <a:pt x="48654" y="37516"/>
                  <a:pt x="49988" y="37438"/>
                </a:cubicBezTo>
                <a:cubicBezTo>
                  <a:pt x="50129" y="37432"/>
                  <a:pt x="50285" y="37428"/>
                  <a:pt x="50454" y="37428"/>
                </a:cubicBezTo>
                <a:close/>
                <a:moveTo>
                  <a:pt x="40056" y="37074"/>
                </a:moveTo>
                <a:cubicBezTo>
                  <a:pt x="40121" y="37074"/>
                  <a:pt x="40185" y="37077"/>
                  <a:pt x="40248" y="37081"/>
                </a:cubicBezTo>
                <a:cubicBezTo>
                  <a:pt x="41830" y="37190"/>
                  <a:pt x="42776" y="38679"/>
                  <a:pt x="42683" y="40199"/>
                </a:cubicBezTo>
                <a:cubicBezTo>
                  <a:pt x="42667" y="40416"/>
                  <a:pt x="42621" y="40602"/>
                  <a:pt x="42590" y="40804"/>
                </a:cubicBezTo>
                <a:cubicBezTo>
                  <a:pt x="42435" y="40881"/>
                  <a:pt x="42357" y="41067"/>
                  <a:pt x="42435" y="41238"/>
                </a:cubicBezTo>
                <a:cubicBezTo>
                  <a:pt x="41954" y="42169"/>
                  <a:pt x="41039" y="42758"/>
                  <a:pt x="39969" y="42820"/>
                </a:cubicBezTo>
                <a:cubicBezTo>
                  <a:pt x="39938" y="42774"/>
                  <a:pt x="39891" y="42758"/>
                  <a:pt x="39860" y="42758"/>
                </a:cubicBezTo>
                <a:cubicBezTo>
                  <a:pt x="38340" y="42680"/>
                  <a:pt x="36820" y="41378"/>
                  <a:pt x="36805" y="39765"/>
                </a:cubicBezTo>
                <a:cubicBezTo>
                  <a:pt x="36775" y="38207"/>
                  <a:pt x="38619" y="37074"/>
                  <a:pt x="40056" y="37074"/>
                </a:cubicBezTo>
                <a:close/>
                <a:moveTo>
                  <a:pt x="30746" y="36124"/>
                </a:moveTo>
                <a:cubicBezTo>
                  <a:pt x="31888" y="36124"/>
                  <a:pt x="33060" y="36340"/>
                  <a:pt x="34277" y="36818"/>
                </a:cubicBezTo>
                <a:cubicBezTo>
                  <a:pt x="34028" y="36769"/>
                  <a:pt x="33775" y="36745"/>
                  <a:pt x="33525" y="36745"/>
                </a:cubicBezTo>
                <a:cubicBezTo>
                  <a:pt x="32026" y="36745"/>
                  <a:pt x="30625" y="37620"/>
                  <a:pt x="30865" y="39361"/>
                </a:cubicBezTo>
                <a:cubicBezTo>
                  <a:pt x="31097" y="41067"/>
                  <a:pt x="32540" y="42386"/>
                  <a:pt x="34215" y="42463"/>
                </a:cubicBezTo>
                <a:cubicBezTo>
                  <a:pt x="32993" y="42869"/>
                  <a:pt x="31779" y="43046"/>
                  <a:pt x="30571" y="43046"/>
                </a:cubicBezTo>
                <a:cubicBezTo>
                  <a:pt x="27485" y="43046"/>
                  <a:pt x="24440" y="41888"/>
                  <a:pt x="21419" y="40416"/>
                </a:cubicBezTo>
                <a:lnTo>
                  <a:pt x="21419" y="40292"/>
                </a:lnTo>
                <a:cubicBezTo>
                  <a:pt x="21435" y="40276"/>
                  <a:pt x="21481" y="40276"/>
                  <a:pt x="21528" y="40230"/>
                </a:cubicBezTo>
                <a:cubicBezTo>
                  <a:pt x="24590" y="37819"/>
                  <a:pt x="27551" y="36124"/>
                  <a:pt x="30746" y="36124"/>
                </a:cubicBezTo>
                <a:close/>
                <a:moveTo>
                  <a:pt x="15433" y="36105"/>
                </a:moveTo>
                <a:cubicBezTo>
                  <a:pt x="16370" y="36105"/>
                  <a:pt x="17316" y="36157"/>
                  <a:pt x="18271" y="36259"/>
                </a:cubicBezTo>
                <a:cubicBezTo>
                  <a:pt x="16689" y="36616"/>
                  <a:pt x="15262" y="37624"/>
                  <a:pt x="15215" y="39439"/>
                </a:cubicBezTo>
                <a:cubicBezTo>
                  <a:pt x="15169" y="41502"/>
                  <a:pt x="17108" y="42370"/>
                  <a:pt x="18953" y="42386"/>
                </a:cubicBezTo>
                <a:cubicBezTo>
                  <a:pt x="17163" y="43057"/>
                  <a:pt x="15418" y="43343"/>
                  <a:pt x="13703" y="43343"/>
                </a:cubicBezTo>
                <a:cubicBezTo>
                  <a:pt x="9714" y="43343"/>
                  <a:pt x="5892" y="41795"/>
                  <a:pt x="2063" y="39951"/>
                </a:cubicBezTo>
                <a:cubicBezTo>
                  <a:pt x="6229" y="37402"/>
                  <a:pt x="10719" y="36105"/>
                  <a:pt x="15433" y="36105"/>
                </a:cubicBezTo>
                <a:close/>
                <a:moveTo>
                  <a:pt x="62684" y="35237"/>
                </a:moveTo>
                <a:cubicBezTo>
                  <a:pt x="68076" y="35237"/>
                  <a:pt x="73120" y="36701"/>
                  <a:pt x="77673" y="39951"/>
                </a:cubicBezTo>
                <a:cubicBezTo>
                  <a:pt x="77673" y="39982"/>
                  <a:pt x="77657" y="39997"/>
                  <a:pt x="77657" y="40044"/>
                </a:cubicBezTo>
                <a:cubicBezTo>
                  <a:pt x="74179" y="42475"/>
                  <a:pt x="70268" y="43673"/>
                  <a:pt x="66233" y="43673"/>
                </a:cubicBezTo>
                <a:cubicBezTo>
                  <a:pt x="64708" y="43673"/>
                  <a:pt x="63164" y="43502"/>
                  <a:pt x="61620" y="43161"/>
                </a:cubicBezTo>
                <a:cubicBezTo>
                  <a:pt x="63791" y="43068"/>
                  <a:pt x="65885" y="42200"/>
                  <a:pt x="65870" y="39656"/>
                </a:cubicBezTo>
                <a:cubicBezTo>
                  <a:pt x="65855" y="36410"/>
                  <a:pt x="62610" y="35572"/>
                  <a:pt x="59885" y="35572"/>
                </a:cubicBezTo>
                <a:cubicBezTo>
                  <a:pt x="59759" y="35572"/>
                  <a:pt x="59634" y="35574"/>
                  <a:pt x="59511" y="35577"/>
                </a:cubicBezTo>
                <a:cubicBezTo>
                  <a:pt x="59604" y="35531"/>
                  <a:pt x="59681" y="35453"/>
                  <a:pt x="59759" y="35375"/>
                </a:cubicBezTo>
                <a:cubicBezTo>
                  <a:pt x="60744" y="35284"/>
                  <a:pt x="61720" y="35237"/>
                  <a:pt x="62684" y="35237"/>
                </a:cubicBezTo>
                <a:close/>
                <a:moveTo>
                  <a:pt x="42900" y="41533"/>
                </a:moveTo>
                <a:lnTo>
                  <a:pt x="44063" y="41936"/>
                </a:lnTo>
                <a:cubicBezTo>
                  <a:pt x="43644" y="42820"/>
                  <a:pt x="42993" y="43596"/>
                  <a:pt x="42094" y="44076"/>
                </a:cubicBezTo>
                <a:cubicBezTo>
                  <a:pt x="41923" y="43720"/>
                  <a:pt x="41737" y="43394"/>
                  <a:pt x="41504" y="43068"/>
                </a:cubicBezTo>
                <a:cubicBezTo>
                  <a:pt x="42140" y="42774"/>
                  <a:pt x="42605" y="42215"/>
                  <a:pt x="42900" y="41533"/>
                </a:cubicBezTo>
                <a:close/>
                <a:moveTo>
                  <a:pt x="36913" y="41858"/>
                </a:moveTo>
                <a:cubicBezTo>
                  <a:pt x="37270" y="42308"/>
                  <a:pt x="37704" y="42680"/>
                  <a:pt x="38201" y="42929"/>
                </a:cubicBezTo>
                <a:lnTo>
                  <a:pt x="37797" y="44262"/>
                </a:lnTo>
                <a:cubicBezTo>
                  <a:pt x="36898" y="43875"/>
                  <a:pt x="36122" y="43301"/>
                  <a:pt x="35595" y="42541"/>
                </a:cubicBezTo>
                <a:cubicBezTo>
                  <a:pt x="36029" y="42324"/>
                  <a:pt x="36479" y="42122"/>
                  <a:pt x="36913" y="41858"/>
                </a:cubicBezTo>
                <a:close/>
                <a:moveTo>
                  <a:pt x="38821" y="43130"/>
                </a:moveTo>
                <a:cubicBezTo>
                  <a:pt x="38993" y="43161"/>
                  <a:pt x="39164" y="43184"/>
                  <a:pt x="39345" y="43184"/>
                </a:cubicBezTo>
                <a:cubicBezTo>
                  <a:pt x="39441" y="43184"/>
                  <a:pt x="39540" y="43177"/>
                  <a:pt x="39643" y="43161"/>
                </a:cubicBezTo>
                <a:cubicBezTo>
                  <a:pt x="39659" y="43177"/>
                  <a:pt x="39659" y="43208"/>
                  <a:pt x="39705" y="43208"/>
                </a:cubicBezTo>
                <a:cubicBezTo>
                  <a:pt x="39944" y="43259"/>
                  <a:pt x="40169" y="43282"/>
                  <a:pt x="40385" y="43282"/>
                </a:cubicBezTo>
                <a:cubicBezTo>
                  <a:pt x="40562" y="43282"/>
                  <a:pt x="40732" y="43267"/>
                  <a:pt x="40899" y="43239"/>
                </a:cubicBezTo>
                <a:cubicBezTo>
                  <a:pt x="41116" y="43596"/>
                  <a:pt x="41303" y="43952"/>
                  <a:pt x="41489" y="44340"/>
                </a:cubicBezTo>
                <a:cubicBezTo>
                  <a:pt x="40909" y="44575"/>
                  <a:pt x="40281" y="44686"/>
                  <a:pt x="39559" y="44686"/>
                </a:cubicBezTo>
                <a:cubicBezTo>
                  <a:pt x="39470" y="44686"/>
                  <a:pt x="39379" y="44685"/>
                  <a:pt x="39286" y="44681"/>
                </a:cubicBezTo>
                <a:cubicBezTo>
                  <a:pt x="39240" y="44681"/>
                  <a:pt x="39193" y="44681"/>
                  <a:pt x="39162" y="44697"/>
                </a:cubicBezTo>
                <a:cubicBezTo>
                  <a:pt x="38899" y="44635"/>
                  <a:pt x="38650" y="44557"/>
                  <a:pt x="38402" y="44480"/>
                </a:cubicBezTo>
                <a:cubicBezTo>
                  <a:pt x="38557" y="44030"/>
                  <a:pt x="38697" y="43596"/>
                  <a:pt x="38821" y="43130"/>
                </a:cubicBezTo>
                <a:close/>
                <a:moveTo>
                  <a:pt x="44637" y="42169"/>
                </a:moveTo>
                <a:cubicBezTo>
                  <a:pt x="44637" y="42231"/>
                  <a:pt x="44668" y="42293"/>
                  <a:pt x="44715" y="42355"/>
                </a:cubicBezTo>
                <a:cubicBezTo>
                  <a:pt x="45614" y="43099"/>
                  <a:pt x="46079" y="44402"/>
                  <a:pt x="45180" y="45379"/>
                </a:cubicBezTo>
                <a:cubicBezTo>
                  <a:pt x="44836" y="45742"/>
                  <a:pt x="44424" y="45904"/>
                  <a:pt x="44019" y="45904"/>
                </a:cubicBezTo>
                <a:cubicBezTo>
                  <a:pt x="43438" y="45904"/>
                  <a:pt x="42872" y="45571"/>
                  <a:pt x="42543" y="45022"/>
                </a:cubicBezTo>
                <a:cubicBezTo>
                  <a:pt x="42481" y="44914"/>
                  <a:pt x="42450" y="44790"/>
                  <a:pt x="42388" y="44681"/>
                </a:cubicBezTo>
                <a:cubicBezTo>
                  <a:pt x="43443" y="44107"/>
                  <a:pt x="44172" y="43223"/>
                  <a:pt x="44637" y="42169"/>
                </a:cubicBezTo>
                <a:close/>
                <a:moveTo>
                  <a:pt x="54433" y="44475"/>
                </a:moveTo>
                <a:cubicBezTo>
                  <a:pt x="54465" y="44475"/>
                  <a:pt x="54499" y="44476"/>
                  <a:pt x="54532" y="44480"/>
                </a:cubicBezTo>
                <a:cubicBezTo>
                  <a:pt x="55184" y="44557"/>
                  <a:pt x="55494" y="45255"/>
                  <a:pt x="55029" y="45736"/>
                </a:cubicBezTo>
                <a:cubicBezTo>
                  <a:pt x="54820" y="45976"/>
                  <a:pt x="54463" y="46153"/>
                  <a:pt x="54129" y="46153"/>
                </a:cubicBezTo>
                <a:cubicBezTo>
                  <a:pt x="53967" y="46153"/>
                  <a:pt x="53811" y="46111"/>
                  <a:pt x="53679" y="46015"/>
                </a:cubicBezTo>
                <a:cubicBezTo>
                  <a:pt x="53322" y="45767"/>
                  <a:pt x="53307" y="45177"/>
                  <a:pt x="53633" y="44914"/>
                </a:cubicBezTo>
                <a:cubicBezTo>
                  <a:pt x="53695" y="44867"/>
                  <a:pt x="53695" y="44805"/>
                  <a:pt x="53695" y="44759"/>
                </a:cubicBezTo>
                <a:cubicBezTo>
                  <a:pt x="53903" y="44592"/>
                  <a:pt x="54149" y="44475"/>
                  <a:pt x="54433" y="44475"/>
                </a:cubicBezTo>
                <a:close/>
                <a:moveTo>
                  <a:pt x="20954" y="42091"/>
                </a:moveTo>
                <a:cubicBezTo>
                  <a:pt x="20969" y="42293"/>
                  <a:pt x="20985" y="42479"/>
                  <a:pt x="21031" y="42665"/>
                </a:cubicBezTo>
                <a:cubicBezTo>
                  <a:pt x="21233" y="43875"/>
                  <a:pt x="21590" y="45069"/>
                  <a:pt x="22040" y="46232"/>
                </a:cubicBezTo>
                <a:cubicBezTo>
                  <a:pt x="21978" y="46263"/>
                  <a:pt x="21900" y="46310"/>
                  <a:pt x="21838" y="46341"/>
                </a:cubicBezTo>
                <a:cubicBezTo>
                  <a:pt x="21822" y="46310"/>
                  <a:pt x="21760" y="46263"/>
                  <a:pt x="21729" y="46263"/>
                </a:cubicBezTo>
                <a:cubicBezTo>
                  <a:pt x="20752" y="46108"/>
                  <a:pt x="19806" y="45736"/>
                  <a:pt x="19527" y="44681"/>
                </a:cubicBezTo>
                <a:cubicBezTo>
                  <a:pt x="19248" y="43596"/>
                  <a:pt x="19977" y="42665"/>
                  <a:pt x="20876" y="42153"/>
                </a:cubicBezTo>
                <a:cubicBezTo>
                  <a:pt x="20892" y="42138"/>
                  <a:pt x="20892" y="42107"/>
                  <a:pt x="20907" y="42091"/>
                </a:cubicBezTo>
                <a:close/>
                <a:moveTo>
                  <a:pt x="35083" y="42758"/>
                </a:moveTo>
                <a:cubicBezTo>
                  <a:pt x="35688" y="43689"/>
                  <a:pt x="36572" y="44418"/>
                  <a:pt x="37611" y="44836"/>
                </a:cubicBezTo>
                <a:cubicBezTo>
                  <a:pt x="37580" y="44852"/>
                  <a:pt x="37580" y="44883"/>
                  <a:pt x="37565" y="44914"/>
                </a:cubicBezTo>
                <a:cubicBezTo>
                  <a:pt x="37112" y="45646"/>
                  <a:pt x="36546" y="46386"/>
                  <a:pt x="35736" y="46386"/>
                </a:cubicBezTo>
                <a:cubicBezTo>
                  <a:pt x="35465" y="46386"/>
                  <a:pt x="35166" y="46303"/>
                  <a:pt x="34835" y="46108"/>
                </a:cubicBezTo>
                <a:cubicBezTo>
                  <a:pt x="33625" y="45395"/>
                  <a:pt x="33734" y="43999"/>
                  <a:pt x="34401" y="42991"/>
                </a:cubicBezTo>
                <a:cubicBezTo>
                  <a:pt x="34633" y="42913"/>
                  <a:pt x="34866" y="42836"/>
                  <a:pt x="35083" y="42758"/>
                </a:cubicBezTo>
                <a:close/>
                <a:moveTo>
                  <a:pt x="58037" y="42991"/>
                </a:moveTo>
                <a:cubicBezTo>
                  <a:pt x="59014" y="43177"/>
                  <a:pt x="60224" y="43533"/>
                  <a:pt x="60286" y="44759"/>
                </a:cubicBezTo>
                <a:cubicBezTo>
                  <a:pt x="60339" y="46095"/>
                  <a:pt x="59041" y="46590"/>
                  <a:pt x="57917" y="46590"/>
                </a:cubicBezTo>
                <a:cubicBezTo>
                  <a:pt x="57710" y="46590"/>
                  <a:pt x="57509" y="46574"/>
                  <a:pt x="57324" y="46542"/>
                </a:cubicBezTo>
                <a:cubicBezTo>
                  <a:pt x="57309" y="46539"/>
                  <a:pt x="57295" y="46537"/>
                  <a:pt x="57281" y="46537"/>
                </a:cubicBezTo>
                <a:cubicBezTo>
                  <a:pt x="57169" y="46537"/>
                  <a:pt x="57112" y="46645"/>
                  <a:pt x="57153" y="46728"/>
                </a:cubicBezTo>
                <a:cubicBezTo>
                  <a:pt x="57122" y="46728"/>
                  <a:pt x="57107" y="46728"/>
                  <a:pt x="57107" y="46713"/>
                </a:cubicBezTo>
                <a:cubicBezTo>
                  <a:pt x="57541" y="45534"/>
                  <a:pt x="57851" y="44262"/>
                  <a:pt x="58037" y="42991"/>
                </a:cubicBezTo>
                <a:close/>
                <a:moveTo>
                  <a:pt x="24935" y="45830"/>
                </a:moveTo>
                <a:cubicBezTo>
                  <a:pt x="25189" y="45830"/>
                  <a:pt x="25414" y="46057"/>
                  <a:pt x="25529" y="46310"/>
                </a:cubicBezTo>
                <a:cubicBezTo>
                  <a:pt x="25545" y="46341"/>
                  <a:pt x="25560" y="46356"/>
                  <a:pt x="25607" y="46372"/>
                </a:cubicBezTo>
                <a:cubicBezTo>
                  <a:pt x="25746" y="46651"/>
                  <a:pt x="25839" y="46977"/>
                  <a:pt x="25607" y="47240"/>
                </a:cubicBezTo>
                <a:cubicBezTo>
                  <a:pt x="25507" y="47359"/>
                  <a:pt x="25381" y="47408"/>
                  <a:pt x="25248" y="47408"/>
                </a:cubicBezTo>
                <a:cubicBezTo>
                  <a:pt x="24947" y="47408"/>
                  <a:pt x="24610" y="47157"/>
                  <a:pt x="24459" y="46899"/>
                </a:cubicBezTo>
                <a:cubicBezTo>
                  <a:pt x="24273" y="46573"/>
                  <a:pt x="24320" y="46124"/>
                  <a:pt x="24661" y="45922"/>
                </a:cubicBezTo>
                <a:cubicBezTo>
                  <a:pt x="24753" y="45858"/>
                  <a:pt x="24846" y="45830"/>
                  <a:pt x="24935" y="45830"/>
                </a:cubicBezTo>
                <a:close/>
                <a:moveTo>
                  <a:pt x="76199" y="41765"/>
                </a:moveTo>
                <a:lnTo>
                  <a:pt x="76199" y="41765"/>
                </a:lnTo>
                <a:cubicBezTo>
                  <a:pt x="72413" y="45516"/>
                  <a:pt x="67780" y="47519"/>
                  <a:pt x="62769" y="47519"/>
                </a:cubicBezTo>
                <a:cubicBezTo>
                  <a:pt x="61273" y="47519"/>
                  <a:pt x="59743" y="47340"/>
                  <a:pt x="58192" y="46977"/>
                </a:cubicBezTo>
                <a:lnTo>
                  <a:pt x="58192" y="46977"/>
                </a:lnTo>
                <a:cubicBezTo>
                  <a:pt x="58234" y="46978"/>
                  <a:pt x="58276" y="46979"/>
                  <a:pt x="58318" y="46979"/>
                </a:cubicBezTo>
                <a:cubicBezTo>
                  <a:pt x="59502" y="46979"/>
                  <a:pt x="60679" y="46340"/>
                  <a:pt x="60829" y="45007"/>
                </a:cubicBezTo>
                <a:cubicBezTo>
                  <a:pt x="60907" y="44247"/>
                  <a:pt x="60519" y="43549"/>
                  <a:pt x="59945" y="43084"/>
                </a:cubicBezTo>
                <a:lnTo>
                  <a:pt x="59961" y="43084"/>
                </a:lnTo>
                <a:cubicBezTo>
                  <a:pt x="59976" y="43099"/>
                  <a:pt x="59992" y="43130"/>
                  <a:pt x="60038" y="43146"/>
                </a:cubicBezTo>
                <a:cubicBezTo>
                  <a:pt x="62189" y="43953"/>
                  <a:pt x="64408" y="44342"/>
                  <a:pt x="66610" y="44342"/>
                </a:cubicBezTo>
                <a:cubicBezTo>
                  <a:pt x="69948" y="44342"/>
                  <a:pt x="73246" y="43448"/>
                  <a:pt x="76199" y="41765"/>
                </a:cubicBezTo>
                <a:close/>
                <a:moveTo>
                  <a:pt x="38232" y="45022"/>
                </a:moveTo>
                <a:cubicBezTo>
                  <a:pt x="38511" y="45100"/>
                  <a:pt x="38790" y="45146"/>
                  <a:pt x="39100" y="45177"/>
                </a:cubicBezTo>
                <a:cubicBezTo>
                  <a:pt x="39131" y="45240"/>
                  <a:pt x="39209" y="45271"/>
                  <a:pt x="39286" y="45271"/>
                </a:cubicBezTo>
                <a:cubicBezTo>
                  <a:pt x="39463" y="45285"/>
                  <a:pt x="39636" y="45292"/>
                  <a:pt x="39805" y="45292"/>
                </a:cubicBezTo>
                <a:cubicBezTo>
                  <a:pt x="40378" y="45292"/>
                  <a:pt x="40908" y="45213"/>
                  <a:pt x="41411" y="45069"/>
                </a:cubicBezTo>
                <a:lnTo>
                  <a:pt x="41411" y="45069"/>
                </a:lnTo>
                <a:cubicBezTo>
                  <a:pt x="41427" y="46155"/>
                  <a:pt x="41644" y="47907"/>
                  <a:pt x="40062" y="47907"/>
                </a:cubicBezTo>
                <a:cubicBezTo>
                  <a:pt x="38961" y="47907"/>
                  <a:pt x="37813" y="46899"/>
                  <a:pt x="37921" y="45798"/>
                </a:cubicBezTo>
                <a:cubicBezTo>
                  <a:pt x="38030" y="45550"/>
                  <a:pt x="38123" y="45271"/>
                  <a:pt x="38232" y="45022"/>
                </a:cubicBezTo>
                <a:close/>
                <a:moveTo>
                  <a:pt x="1784" y="40214"/>
                </a:moveTo>
                <a:cubicBezTo>
                  <a:pt x="5430" y="42287"/>
                  <a:pt x="9556" y="43930"/>
                  <a:pt x="13695" y="43930"/>
                </a:cubicBezTo>
                <a:cubicBezTo>
                  <a:pt x="15595" y="43930"/>
                  <a:pt x="17497" y="43584"/>
                  <a:pt x="19356" y="42774"/>
                </a:cubicBezTo>
                <a:lnTo>
                  <a:pt x="19356" y="42774"/>
                </a:lnTo>
                <a:cubicBezTo>
                  <a:pt x="18426" y="44185"/>
                  <a:pt x="19232" y="46635"/>
                  <a:pt x="21094" y="46790"/>
                </a:cubicBezTo>
                <a:cubicBezTo>
                  <a:pt x="19589" y="47628"/>
                  <a:pt x="18069" y="48372"/>
                  <a:pt x="16379" y="48667"/>
                </a:cubicBezTo>
                <a:cubicBezTo>
                  <a:pt x="15978" y="48732"/>
                  <a:pt x="15595" y="48762"/>
                  <a:pt x="15227" y="48762"/>
                </a:cubicBezTo>
                <a:cubicBezTo>
                  <a:pt x="12940" y="48762"/>
                  <a:pt x="11214" y="47586"/>
                  <a:pt x="9384" y="46077"/>
                </a:cubicBezTo>
                <a:cubicBezTo>
                  <a:pt x="8252" y="45146"/>
                  <a:pt x="7166" y="44185"/>
                  <a:pt x="6003" y="43301"/>
                </a:cubicBezTo>
                <a:cubicBezTo>
                  <a:pt x="4979" y="42525"/>
                  <a:pt x="2668" y="41548"/>
                  <a:pt x="1986" y="40571"/>
                </a:cubicBezTo>
                <a:cubicBezTo>
                  <a:pt x="1893" y="40432"/>
                  <a:pt x="1831" y="40307"/>
                  <a:pt x="1784" y="40214"/>
                </a:cubicBezTo>
                <a:close/>
                <a:moveTo>
                  <a:pt x="56688" y="47799"/>
                </a:moveTo>
                <a:cubicBezTo>
                  <a:pt x="57200" y="48264"/>
                  <a:pt x="57975" y="48714"/>
                  <a:pt x="57867" y="49520"/>
                </a:cubicBezTo>
                <a:cubicBezTo>
                  <a:pt x="57774" y="50079"/>
                  <a:pt x="57401" y="50296"/>
                  <a:pt x="56952" y="50311"/>
                </a:cubicBezTo>
                <a:cubicBezTo>
                  <a:pt x="56936" y="50296"/>
                  <a:pt x="56921" y="50280"/>
                  <a:pt x="56890" y="50280"/>
                </a:cubicBezTo>
                <a:cubicBezTo>
                  <a:pt x="56854" y="50256"/>
                  <a:pt x="56819" y="50246"/>
                  <a:pt x="56785" y="50246"/>
                </a:cubicBezTo>
                <a:cubicBezTo>
                  <a:pt x="56730" y="50246"/>
                  <a:pt x="56680" y="50273"/>
                  <a:pt x="56642" y="50311"/>
                </a:cubicBezTo>
                <a:cubicBezTo>
                  <a:pt x="56393" y="50296"/>
                  <a:pt x="56114" y="50234"/>
                  <a:pt x="55882" y="50156"/>
                </a:cubicBezTo>
                <a:lnTo>
                  <a:pt x="55773" y="50110"/>
                </a:lnTo>
                <a:cubicBezTo>
                  <a:pt x="55724" y="50080"/>
                  <a:pt x="55675" y="50069"/>
                  <a:pt x="55629" y="50069"/>
                </a:cubicBezTo>
                <a:cubicBezTo>
                  <a:pt x="55603" y="50069"/>
                  <a:pt x="55579" y="50073"/>
                  <a:pt x="55556" y="50079"/>
                </a:cubicBezTo>
                <a:cubicBezTo>
                  <a:pt x="55518" y="50079"/>
                  <a:pt x="55486" y="50091"/>
                  <a:pt x="55460" y="50114"/>
                </a:cubicBezTo>
                <a:lnTo>
                  <a:pt x="55460" y="50114"/>
                </a:lnTo>
                <a:cubicBezTo>
                  <a:pt x="55924" y="49381"/>
                  <a:pt x="56335" y="48608"/>
                  <a:pt x="56688" y="47799"/>
                </a:cubicBezTo>
                <a:close/>
                <a:moveTo>
                  <a:pt x="22381" y="47116"/>
                </a:moveTo>
                <a:cubicBezTo>
                  <a:pt x="22970" y="48435"/>
                  <a:pt x="23684" y="49722"/>
                  <a:pt x="24521" y="50901"/>
                </a:cubicBezTo>
                <a:lnTo>
                  <a:pt x="24506" y="50901"/>
                </a:lnTo>
                <a:cubicBezTo>
                  <a:pt x="24210" y="50957"/>
                  <a:pt x="23905" y="50990"/>
                  <a:pt x="23605" y="50990"/>
                </a:cubicBezTo>
                <a:cubicBezTo>
                  <a:pt x="22676" y="50990"/>
                  <a:pt x="21783" y="50678"/>
                  <a:pt x="21280" y="49799"/>
                </a:cubicBezTo>
                <a:cubicBezTo>
                  <a:pt x="20597" y="48590"/>
                  <a:pt x="21280" y="47566"/>
                  <a:pt x="22381" y="47116"/>
                </a:cubicBezTo>
                <a:close/>
                <a:moveTo>
                  <a:pt x="57696" y="40230"/>
                </a:moveTo>
                <a:lnTo>
                  <a:pt x="57696" y="40432"/>
                </a:lnTo>
                <a:cubicBezTo>
                  <a:pt x="57619" y="44650"/>
                  <a:pt x="56068" y="48574"/>
                  <a:pt x="53524" y="51614"/>
                </a:cubicBezTo>
                <a:cubicBezTo>
                  <a:pt x="51958" y="49365"/>
                  <a:pt x="51415" y="46496"/>
                  <a:pt x="49523" y="44418"/>
                </a:cubicBezTo>
                <a:cubicBezTo>
                  <a:pt x="49305" y="44185"/>
                  <a:pt x="49104" y="43983"/>
                  <a:pt x="48887" y="43782"/>
                </a:cubicBezTo>
                <a:lnTo>
                  <a:pt x="48887" y="43782"/>
                </a:lnTo>
                <a:cubicBezTo>
                  <a:pt x="50252" y="44231"/>
                  <a:pt x="51601" y="44712"/>
                  <a:pt x="52981" y="45084"/>
                </a:cubicBezTo>
                <a:cubicBezTo>
                  <a:pt x="52826" y="45472"/>
                  <a:pt x="52904" y="45953"/>
                  <a:pt x="53198" y="46279"/>
                </a:cubicBezTo>
                <a:cubicBezTo>
                  <a:pt x="53442" y="46562"/>
                  <a:pt x="53779" y="46683"/>
                  <a:pt x="54127" y="46683"/>
                </a:cubicBezTo>
                <a:cubicBezTo>
                  <a:pt x="54597" y="46683"/>
                  <a:pt x="55089" y="46462"/>
                  <a:pt x="55401" y="46124"/>
                </a:cubicBezTo>
                <a:cubicBezTo>
                  <a:pt x="55990" y="45503"/>
                  <a:pt x="55882" y="44573"/>
                  <a:pt x="55137" y="44154"/>
                </a:cubicBezTo>
                <a:cubicBezTo>
                  <a:pt x="54943" y="44042"/>
                  <a:pt x="54723" y="43991"/>
                  <a:pt x="54498" y="43991"/>
                </a:cubicBezTo>
                <a:cubicBezTo>
                  <a:pt x="54007" y="43991"/>
                  <a:pt x="53497" y="44236"/>
                  <a:pt x="53198" y="44619"/>
                </a:cubicBezTo>
                <a:cubicBezTo>
                  <a:pt x="51616" y="44030"/>
                  <a:pt x="49957" y="43673"/>
                  <a:pt x="48328" y="43332"/>
                </a:cubicBezTo>
                <a:cubicBezTo>
                  <a:pt x="48282" y="43301"/>
                  <a:pt x="48235" y="43254"/>
                  <a:pt x="48189" y="43223"/>
                </a:cubicBezTo>
                <a:lnTo>
                  <a:pt x="48189" y="43223"/>
                </a:lnTo>
                <a:cubicBezTo>
                  <a:pt x="48630" y="43274"/>
                  <a:pt x="49070" y="43298"/>
                  <a:pt x="49510" y="43298"/>
                </a:cubicBezTo>
                <a:cubicBezTo>
                  <a:pt x="52456" y="43298"/>
                  <a:pt x="55334" y="42187"/>
                  <a:pt x="57696" y="40230"/>
                </a:cubicBezTo>
                <a:close/>
                <a:moveTo>
                  <a:pt x="45769" y="42680"/>
                </a:moveTo>
                <a:cubicBezTo>
                  <a:pt x="45909" y="42711"/>
                  <a:pt x="46017" y="42758"/>
                  <a:pt x="46157" y="42789"/>
                </a:cubicBezTo>
                <a:cubicBezTo>
                  <a:pt x="47615" y="43518"/>
                  <a:pt x="48902" y="44449"/>
                  <a:pt x="49864" y="45860"/>
                </a:cubicBezTo>
                <a:cubicBezTo>
                  <a:pt x="51105" y="47721"/>
                  <a:pt x="51647" y="49908"/>
                  <a:pt x="52904" y="51769"/>
                </a:cubicBezTo>
                <a:cubicBezTo>
                  <a:pt x="52625" y="51788"/>
                  <a:pt x="52348" y="51797"/>
                  <a:pt x="52073" y="51797"/>
                </a:cubicBezTo>
                <a:cubicBezTo>
                  <a:pt x="48746" y="51797"/>
                  <a:pt x="45760" y="50424"/>
                  <a:pt x="43396" y="48031"/>
                </a:cubicBezTo>
                <a:cubicBezTo>
                  <a:pt x="43288" y="47411"/>
                  <a:pt x="43148" y="46790"/>
                  <a:pt x="42962" y="46170"/>
                </a:cubicBezTo>
                <a:lnTo>
                  <a:pt x="42962" y="46170"/>
                </a:lnTo>
                <a:cubicBezTo>
                  <a:pt x="43281" y="46350"/>
                  <a:pt x="43649" y="46444"/>
                  <a:pt x="44019" y="46444"/>
                </a:cubicBezTo>
                <a:cubicBezTo>
                  <a:pt x="44514" y="46444"/>
                  <a:pt x="45014" y="46276"/>
                  <a:pt x="45413" y="45922"/>
                </a:cubicBezTo>
                <a:cubicBezTo>
                  <a:pt x="46405" y="45038"/>
                  <a:pt x="46421" y="43689"/>
                  <a:pt x="45769" y="42680"/>
                </a:cubicBezTo>
                <a:close/>
                <a:moveTo>
                  <a:pt x="33672" y="43223"/>
                </a:moveTo>
                <a:cubicBezTo>
                  <a:pt x="33113" y="44309"/>
                  <a:pt x="33238" y="45705"/>
                  <a:pt x="34354" y="46511"/>
                </a:cubicBezTo>
                <a:cubicBezTo>
                  <a:pt x="34782" y="46824"/>
                  <a:pt x="35245" y="46966"/>
                  <a:pt x="35698" y="46966"/>
                </a:cubicBezTo>
                <a:cubicBezTo>
                  <a:pt x="36100" y="46966"/>
                  <a:pt x="36494" y="46855"/>
                  <a:pt x="36851" y="46651"/>
                </a:cubicBezTo>
                <a:lnTo>
                  <a:pt x="36851" y="46651"/>
                </a:lnTo>
                <a:cubicBezTo>
                  <a:pt x="36370" y="47597"/>
                  <a:pt x="35766" y="48481"/>
                  <a:pt x="34944" y="49194"/>
                </a:cubicBezTo>
                <a:cubicBezTo>
                  <a:pt x="33238" y="50699"/>
                  <a:pt x="30989" y="51428"/>
                  <a:pt x="28817" y="51893"/>
                </a:cubicBezTo>
                <a:cubicBezTo>
                  <a:pt x="28384" y="51987"/>
                  <a:pt x="28069" y="52050"/>
                  <a:pt x="27850" y="52050"/>
                </a:cubicBezTo>
                <a:cubicBezTo>
                  <a:pt x="27346" y="52050"/>
                  <a:pt x="27340" y="51720"/>
                  <a:pt x="27546" y="50683"/>
                </a:cubicBezTo>
                <a:cubicBezTo>
                  <a:pt x="27763" y="49644"/>
                  <a:pt x="28321" y="48590"/>
                  <a:pt x="28879" y="47675"/>
                </a:cubicBezTo>
                <a:cubicBezTo>
                  <a:pt x="30043" y="45813"/>
                  <a:pt x="31578" y="44604"/>
                  <a:pt x="33300" y="43316"/>
                </a:cubicBezTo>
                <a:cubicBezTo>
                  <a:pt x="33424" y="43301"/>
                  <a:pt x="33548" y="43254"/>
                  <a:pt x="33672" y="43223"/>
                </a:cubicBezTo>
                <a:close/>
                <a:moveTo>
                  <a:pt x="21450" y="40819"/>
                </a:moveTo>
                <a:lnTo>
                  <a:pt x="21450" y="40819"/>
                </a:lnTo>
                <a:cubicBezTo>
                  <a:pt x="24049" y="42641"/>
                  <a:pt x="27149" y="43640"/>
                  <a:pt x="30224" y="43640"/>
                </a:cubicBezTo>
                <a:cubicBezTo>
                  <a:pt x="30526" y="43640"/>
                  <a:pt x="30827" y="43630"/>
                  <a:pt x="31128" y="43611"/>
                </a:cubicBezTo>
                <a:lnTo>
                  <a:pt x="31128" y="43611"/>
                </a:lnTo>
                <a:cubicBezTo>
                  <a:pt x="31113" y="43627"/>
                  <a:pt x="31097" y="43642"/>
                  <a:pt x="31097" y="43658"/>
                </a:cubicBezTo>
                <a:cubicBezTo>
                  <a:pt x="31051" y="43658"/>
                  <a:pt x="31020" y="43658"/>
                  <a:pt x="30973" y="43689"/>
                </a:cubicBezTo>
                <a:cubicBezTo>
                  <a:pt x="29360" y="44604"/>
                  <a:pt x="27716" y="45348"/>
                  <a:pt x="25995" y="46015"/>
                </a:cubicBezTo>
                <a:cubicBezTo>
                  <a:pt x="25948" y="45953"/>
                  <a:pt x="25917" y="45891"/>
                  <a:pt x="25855" y="45844"/>
                </a:cubicBezTo>
                <a:cubicBezTo>
                  <a:pt x="25824" y="45798"/>
                  <a:pt x="25793" y="45782"/>
                  <a:pt x="25762" y="45782"/>
                </a:cubicBezTo>
                <a:cubicBezTo>
                  <a:pt x="25583" y="45484"/>
                  <a:pt x="25211" y="45296"/>
                  <a:pt x="24851" y="45296"/>
                </a:cubicBezTo>
                <a:cubicBezTo>
                  <a:pt x="24743" y="45296"/>
                  <a:pt x="24637" y="45312"/>
                  <a:pt x="24537" y="45348"/>
                </a:cubicBezTo>
                <a:cubicBezTo>
                  <a:pt x="23823" y="45596"/>
                  <a:pt x="23606" y="46511"/>
                  <a:pt x="23932" y="47147"/>
                </a:cubicBezTo>
                <a:cubicBezTo>
                  <a:pt x="24188" y="47603"/>
                  <a:pt x="24731" y="47972"/>
                  <a:pt x="25252" y="47972"/>
                </a:cubicBezTo>
                <a:cubicBezTo>
                  <a:pt x="25458" y="47972"/>
                  <a:pt x="25660" y="47915"/>
                  <a:pt x="25839" y="47783"/>
                </a:cubicBezTo>
                <a:cubicBezTo>
                  <a:pt x="26320" y="47426"/>
                  <a:pt x="26367" y="46806"/>
                  <a:pt x="26150" y="46310"/>
                </a:cubicBezTo>
                <a:cubicBezTo>
                  <a:pt x="27763" y="45860"/>
                  <a:pt x="29314" y="45193"/>
                  <a:pt x="30756" y="44371"/>
                </a:cubicBezTo>
                <a:lnTo>
                  <a:pt x="30756" y="44371"/>
                </a:lnTo>
                <a:cubicBezTo>
                  <a:pt x="28414" y="46310"/>
                  <a:pt x="26987" y="49365"/>
                  <a:pt x="26553" y="52312"/>
                </a:cubicBezTo>
                <a:cubicBezTo>
                  <a:pt x="23730" y="49334"/>
                  <a:pt x="21900" y="45333"/>
                  <a:pt x="21450" y="40819"/>
                </a:cubicBezTo>
                <a:close/>
                <a:moveTo>
                  <a:pt x="68506" y="47504"/>
                </a:moveTo>
                <a:lnTo>
                  <a:pt x="68506" y="47504"/>
                </a:lnTo>
                <a:cubicBezTo>
                  <a:pt x="69980" y="49970"/>
                  <a:pt x="69716" y="53723"/>
                  <a:pt x="66180" y="53987"/>
                </a:cubicBezTo>
                <a:lnTo>
                  <a:pt x="66164" y="53987"/>
                </a:lnTo>
                <a:cubicBezTo>
                  <a:pt x="64551" y="51056"/>
                  <a:pt x="61217" y="48993"/>
                  <a:pt x="58192" y="47566"/>
                </a:cubicBezTo>
                <a:lnTo>
                  <a:pt x="58192" y="47566"/>
                </a:lnTo>
                <a:cubicBezTo>
                  <a:pt x="59817" y="48062"/>
                  <a:pt x="61499" y="48303"/>
                  <a:pt x="63186" y="48303"/>
                </a:cubicBezTo>
                <a:cubicBezTo>
                  <a:pt x="64977" y="48303"/>
                  <a:pt x="66773" y="48031"/>
                  <a:pt x="68506" y="47504"/>
                </a:cubicBezTo>
                <a:close/>
                <a:moveTo>
                  <a:pt x="10981" y="48279"/>
                </a:moveTo>
                <a:cubicBezTo>
                  <a:pt x="11385" y="48528"/>
                  <a:pt x="11803" y="48760"/>
                  <a:pt x="12253" y="48962"/>
                </a:cubicBezTo>
                <a:cubicBezTo>
                  <a:pt x="13196" y="49359"/>
                  <a:pt x="14129" y="49518"/>
                  <a:pt x="15052" y="49518"/>
                </a:cubicBezTo>
                <a:cubicBezTo>
                  <a:pt x="15283" y="49518"/>
                  <a:pt x="15513" y="49508"/>
                  <a:pt x="15743" y="49489"/>
                </a:cubicBezTo>
                <a:lnTo>
                  <a:pt x="15743" y="49489"/>
                </a:lnTo>
                <a:cubicBezTo>
                  <a:pt x="14347" y="50683"/>
                  <a:pt x="13618" y="52374"/>
                  <a:pt x="13323" y="54313"/>
                </a:cubicBezTo>
                <a:cubicBezTo>
                  <a:pt x="12067" y="54033"/>
                  <a:pt x="10749" y="53242"/>
                  <a:pt x="10097" y="52126"/>
                </a:cubicBezTo>
                <a:cubicBezTo>
                  <a:pt x="9260" y="50683"/>
                  <a:pt x="9927" y="49303"/>
                  <a:pt x="10981" y="48279"/>
                </a:cubicBezTo>
                <a:close/>
                <a:moveTo>
                  <a:pt x="45955" y="53180"/>
                </a:moveTo>
                <a:cubicBezTo>
                  <a:pt x="46328" y="53180"/>
                  <a:pt x="46700" y="53258"/>
                  <a:pt x="46870" y="53630"/>
                </a:cubicBezTo>
                <a:cubicBezTo>
                  <a:pt x="47088" y="54096"/>
                  <a:pt x="46731" y="54607"/>
                  <a:pt x="46266" y="54685"/>
                </a:cubicBezTo>
                <a:cubicBezTo>
                  <a:pt x="46168" y="54703"/>
                  <a:pt x="46053" y="54714"/>
                  <a:pt x="45932" y="54714"/>
                </a:cubicBezTo>
                <a:cubicBezTo>
                  <a:pt x="45532" y="54714"/>
                  <a:pt x="45072" y="54590"/>
                  <a:pt x="45025" y="54173"/>
                </a:cubicBezTo>
                <a:cubicBezTo>
                  <a:pt x="44963" y="53615"/>
                  <a:pt x="45490" y="53336"/>
                  <a:pt x="45955" y="53180"/>
                </a:cubicBezTo>
                <a:close/>
                <a:moveTo>
                  <a:pt x="70088" y="46915"/>
                </a:moveTo>
                <a:cubicBezTo>
                  <a:pt x="71360" y="48435"/>
                  <a:pt x="71965" y="50358"/>
                  <a:pt x="71158" y="52281"/>
                </a:cubicBezTo>
                <a:cubicBezTo>
                  <a:pt x="70367" y="54235"/>
                  <a:pt x="68661" y="54840"/>
                  <a:pt x="66769" y="55243"/>
                </a:cubicBezTo>
                <a:cubicBezTo>
                  <a:pt x="66661" y="54995"/>
                  <a:pt x="66568" y="54731"/>
                  <a:pt x="66459" y="54483"/>
                </a:cubicBezTo>
                <a:cubicBezTo>
                  <a:pt x="66413" y="54406"/>
                  <a:pt x="66382" y="54344"/>
                  <a:pt x="66335" y="54266"/>
                </a:cubicBezTo>
                <a:lnTo>
                  <a:pt x="66335" y="54266"/>
                </a:lnTo>
                <a:cubicBezTo>
                  <a:pt x="66427" y="54274"/>
                  <a:pt x="66518" y="54278"/>
                  <a:pt x="66608" y="54278"/>
                </a:cubicBezTo>
                <a:cubicBezTo>
                  <a:pt x="67893" y="54278"/>
                  <a:pt x="69028" y="53471"/>
                  <a:pt x="69608" y="52312"/>
                </a:cubicBezTo>
                <a:cubicBezTo>
                  <a:pt x="70430" y="50683"/>
                  <a:pt x="69964" y="48822"/>
                  <a:pt x="69065" y="47333"/>
                </a:cubicBezTo>
                <a:cubicBezTo>
                  <a:pt x="69421" y="47209"/>
                  <a:pt x="69763" y="47085"/>
                  <a:pt x="70088" y="46915"/>
                </a:cubicBezTo>
                <a:close/>
                <a:moveTo>
                  <a:pt x="34153" y="53909"/>
                </a:moveTo>
                <a:cubicBezTo>
                  <a:pt x="34168" y="53940"/>
                  <a:pt x="34215" y="53956"/>
                  <a:pt x="34246" y="53987"/>
                </a:cubicBezTo>
                <a:cubicBezTo>
                  <a:pt x="34618" y="54111"/>
                  <a:pt x="35068" y="54328"/>
                  <a:pt x="34944" y="54809"/>
                </a:cubicBezTo>
                <a:cubicBezTo>
                  <a:pt x="34871" y="55099"/>
                  <a:pt x="34573" y="55314"/>
                  <a:pt x="34283" y="55314"/>
                </a:cubicBezTo>
                <a:cubicBezTo>
                  <a:pt x="34201" y="55314"/>
                  <a:pt x="34119" y="55296"/>
                  <a:pt x="34044" y="55259"/>
                </a:cubicBezTo>
                <a:cubicBezTo>
                  <a:pt x="33703" y="55104"/>
                  <a:pt x="33532" y="54700"/>
                  <a:pt x="33672" y="54375"/>
                </a:cubicBezTo>
                <a:cubicBezTo>
                  <a:pt x="33749" y="54127"/>
                  <a:pt x="33935" y="54002"/>
                  <a:pt x="34153" y="53909"/>
                </a:cubicBezTo>
                <a:close/>
                <a:moveTo>
                  <a:pt x="10082" y="47597"/>
                </a:moveTo>
                <a:lnTo>
                  <a:pt x="10082" y="47597"/>
                </a:lnTo>
                <a:cubicBezTo>
                  <a:pt x="10237" y="47737"/>
                  <a:pt x="10407" y="47861"/>
                  <a:pt x="10578" y="47985"/>
                </a:cubicBezTo>
                <a:cubicBezTo>
                  <a:pt x="7243" y="49846"/>
                  <a:pt x="10097" y="54700"/>
                  <a:pt x="13277" y="54886"/>
                </a:cubicBezTo>
                <a:lnTo>
                  <a:pt x="13277" y="54918"/>
                </a:lnTo>
                <a:cubicBezTo>
                  <a:pt x="13261" y="55119"/>
                  <a:pt x="13230" y="55321"/>
                  <a:pt x="13215" y="55507"/>
                </a:cubicBezTo>
                <a:cubicBezTo>
                  <a:pt x="8934" y="55305"/>
                  <a:pt x="6995" y="50621"/>
                  <a:pt x="10082" y="47597"/>
                </a:cubicBezTo>
                <a:close/>
                <a:moveTo>
                  <a:pt x="42000" y="45658"/>
                </a:moveTo>
                <a:lnTo>
                  <a:pt x="42000" y="45658"/>
                </a:lnTo>
                <a:cubicBezTo>
                  <a:pt x="42249" y="46325"/>
                  <a:pt x="42466" y="47023"/>
                  <a:pt x="42636" y="47737"/>
                </a:cubicBezTo>
                <a:cubicBezTo>
                  <a:pt x="42621" y="47783"/>
                  <a:pt x="42636" y="47830"/>
                  <a:pt x="42667" y="47892"/>
                </a:cubicBezTo>
                <a:cubicBezTo>
                  <a:pt x="43241" y="50652"/>
                  <a:pt x="43086" y="53615"/>
                  <a:pt x="41256" y="55584"/>
                </a:cubicBezTo>
                <a:cubicBezTo>
                  <a:pt x="40780" y="56102"/>
                  <a:pt x="40354" y="56316"/>
                  <a:pt x="39975" y="56316"/>
                </a:cubicBezTo>
                <a:cubicBezTo>
                  <a:pt x="38934" y="56316"/>
                  <a:pt x="38241" y="54708"/>
                  <a:pt x="37797" y="53367"/>
                </a:cubicBezTo>
                <a:cubicBezTo>
                  <a:pt x="37099" y="51195"/>
                  <a:pt x="37146" y="49024"/>
                  <a:pt x="37472" y="46806"/>
                </a:cubicBezTo>
                <a:cubicBezTo>
                  <a:pt x="37487" y="46790"/>
                  <a:pt x="37487" y="46759"/>
                  <a:pt x="37503" y="46728"/>
                </a:cubicBezTo>
                <a:cubicBezTo>
                  <a:pt x="37875" y="47597"/>
                  <a:pt x="38930" y="48341"/>
                  <a:pt x="39814" y="48450"/>
                </a:cubicBezTo>
                <a:cubicBezTo>
                  <a:pt x="39911" y="48462"/>
                  <a:pt x="40005" y="48468"/>
                  <a:pt x="40096" y="48468"/>
                </a:cubicBezTo>
                <a:cubicBezTo>
                  <a:pt x="41544" y="48468"/>
                  <a:pt x="42088" y="47001"/>
                  <a:pt x="42000" y="45658"/>
                </a:cubicBezTo>
                <a:close/>
                <a:moveTo>
                  <a:pt x="55412" y="50189"/>
                </a:moveTo>
                <a:cubicBezTo>
                  <a:pt x="55405" y="50212"/>
                  <a:pt x="55401" y="50237"/>
                  <a:pt x="55401" y="50265"/>
                </a:cubicBezTo>
                <a:cubicBezTo>
                  <a:pt x="55339" y="50373"/>
                  <a:pt x="55370" y="50497"/>
                  <a:pt x="55478" y="50575"/>
                </a:cubicBezTo>
                <a:cubicBezTo>
                  <a:pt x="57277" y="51971"/>
                  <a:pt x="59263" y="55491"/>
                  <a:pt x="56502" y="57120"/>
                </a:cubicBezTo>
                <a:cubicBezTo>
                  <a:pt x="55994" y="57422"/>
                  <a:pt x="55455" y="57552"/>
                  <a:pt x="54912" y="57552"/>
                </a:cubicBezTo>
                <a:cubicBezTo>
                  <a:pt x="53279" y="57552"/>
                  <a:pt x="51609" y="56380"/>
                  <a:pt x="50655" y="55181"/>
                </a:cubicBezTo>
                <a:cubicBezTo>
                  <a:pt x="50655" y="55181"/>
                  <a:pt x="50639" y="55181"/>
                  <a:pt x="50639" y="55166"/>
                </a:cubicBezTo>
                <a:cubicBezTo>
                  <a:pt x="52512" y="53842"/>
                  <a:pt x="54150" y="52162"/>
                  <a:pt x="55412" y="50189"/>
                </a:cubicBezTo>
                <a:close/>
                <a:moveTo>
                  <a:pt x="43474" y="49179"/>
                </a:moveTo>
                <a:lnTo>
                  <a:pt x="43474" y="49179"/>
                </a:lnTo>
                <a:cubicBezTo>
                  <a:pt x="44125" y="50420"/>
                  <a:pt x="44715" y="51692"/>
                  <a:pt x="45288" y="52979"/>
                </a:cubicBezTo>
                <a:cubicBezTo>
                  <a:pt x="44792" y="53211"/>
                  <a:pt x="44451" y="53646"/>
                  <a:pt x="44482" y="54251"/>
                </a:cubicBezTo>
                <a:cubicBezTo>
                  <a:pt x="44546" y="55001"/>
                  <a:pt x="45276" y="55282"/>
                  <a:pt x="45956" y="55282"/>
                </a:cubicBezTo>
                <a:cubicBezTo>
                  <a:pt x="46106" y="55282"/>
                  <a:pt x="46253" y="55268"/>
                  <a:pt x="46390" y="55243"/>
                </a:cubicBezTo>
                <a:cubicBezTo>
                  <a:pt x="47103" y="55104"/>
                  <a:pt x="47630" y="54375"/>
                  <a:pt x="47460" y="53630"/>
                </a:cubicBezTo>
                <a:cubicBezTo>
                  <a:pt x="47315" y="53100"/>
                  <a:pt x="46768" y="52682"/>
                  <a:pt x="46226" y="52682"/>
                </a:cubicBezTo>
                <a:cubicBezTo>
                  <a:pt x="46070" y="52682"/>
                  <a:pt x="45915" y="52717"/>
                  <a:pt x="45769" y="52793"/>
                </a:cubicBezTo>
                <a:cubicBezTo>
                  <a:pt x="45738" y="52793"/>
                  <a:pt x="45738" y="52793"/>
                  <a:pt x="45723" y="52824"/>
                </a:cubicBezTo>
                <a:cubicBezTo>
                  <a:pt x="45723" y="52793"/>
                  <a:pt x="45723" y="52777"/>
                  <a:pt x="45707" y="52777"/>
                </a:cubicBezTo>
                <a:cubicBezTo>
                  <a:pt x="45195" y="51614"/>
                  <a:pt x="44668" y="50466"/>
                  <a:pt x="44032" y="49365"/>
                </a:cubicBezTo>
                <a:lnTo>
                  <a:pt x="44032" y="49365"/>
                </a:lnTo>
                <a:cubicBezTo>
                  <a:pt x="46229" y="51389"/>
                  <a:pt x="49103" y="52457"/>
                  <a:pt x="52101" y="52457"/>
                </a:cubicBezTo>
                <a:cubicBezTo>
                  <a:pt x="52342" y="52457"/>
                  <a:pt x="52584" y="52450"/>
                  <a:pt x="52826" y="52436"/>
                </a:cubicBezTo>
                <a:lnTo>
                  <a:pt x="52826" y="52436"/>
                </a:lnTo>
                <a:cubicBezTo>
                  <a:pt x="49732" y="55715"/>
                  <a:pt x="45368" y="57803"/>
                  <a:pt x="40526" y="57803"/>
                </a:cubicBezTo>
                <a:cubicBezTo>
                  <a:pt x="40490" y="57803"/>
                  <a:pt x="40454" y="57803"/>
                  <a:pt x="40418" y="57802"/>
                </a:cubicBezTo>
                <a:cubicBezTo>
                  <a:pt x="42543" y="55274"/>
                  <a:pt x="43613" y="52234"/>
                  <a:pt x="43474" y="49179"/>
                </a:cubicBezTo>
                <a:close/>
                <a:moveTo>
                  <a:pt x="36727" y="48559"/>
                </a:moveTo>
                <a:cubicBezTo>
                  <a:pt x="36339" y="51847"/>
                  <a:pt x="37379" y="55073"/>
                  <a:pt x="39410" y="57756"/>
                </a:cubicBezTo>
                <a:cubicBezTo>
                  <a:pt x="39286" y="57756"/>
                  <a:pt x="39209" y="57818"/>
                  <a:pt x="39178" y="57911"/>
                </a:cubicBezTo>
                <a:cubicBezTo>
                  <a:pt x="34370" y="57725"/>
                  <a:pt x="30198" y="55864"/>
                  <a:pt x="27096" y="52870"/>
                </a:cubicBezTo>
                <a:cubicBezTo>
                  <a:pt x="29794" y="52389"/>
                  <a:pt x="32617" y="51785"/>
                  <a:pt x="34851" y="50110"/>
                </a:cubicBezTo>
                <a:cubicBezTo>
                  <a:pt x="35362" y="49737"/>
                  <a:pt x="35781" y="49303"/>
                  <a:pt x="36153" y="48838"/>
                </a:cubicBezTo>
                <a:lnTo>
                  <a:pt x="36153" y="48838"/>
                </a:lnTo>
                <a:cubicBezTo>
                  <a:pt x="35564" y="50358"/>
                  <a:pt x="34990" y="51924"/>
                  <a:pt x="34664" y="53491"/>
                </a:cubicBezTo>
                <a:lnTo>
                  <a:pt x="34664" y="53537"/>
                </a:lnTo>
                <a:cubicBezTo>
                  <a:pt x="34664" y="53537"/>
                  <a:pt x="34664" y="53522"/>
                  <a:pt x="34633" y="53522"/>
                </a:cubicBezTo>
                <a:cubicBezTo>
                  <a:pt x="34512" y="53479"/>
                  <a:pt x="34388" y="53459"/>
                  <a:pt x="34266" y="53459"/>
                </a:cubicBezTo>
                <a:cubicBezTo>
                  <a:pt x="33760" y="53459"/>
                  <a:pt x="33279" y="53798"/>
                  <a:pt x="33129" y="54297"/>
                </a:cubicBezTo>
                <a:cubicBezTo>
                  <a:pt x="32927" y="54949"/>
                  <a:pt x="33377" y="55693"/>
                  <a:pt x="34029" y="55817"/>
                </a:cubicBezTo>
                <a:cubicBezTo>
                  <a:pt x="34105" y="55833"/>
                  <a:pt x="34182" y="55841"/>
                  <a:pt x="34259" y="55841"/>
                </a:cubicBezTo>
                <a:cubicBezTo>
                  <a:pt x="34835" y="55841"/>
                  <a:pt x="35387" y="55398"/>
                  <a:pt x="35455" y="54809"/>
                </a:cubicBezTo>
                <a:cubicBezTo>
                  <a:pt x="35502" y="54375"/>
                  <a:pt x="35238" y="53863"/>
                  <a:pt x="34835" y="53630"/>
                </a:cubicBezTo>
                <a:cubicBezTo>
                  <a:pt x="34851" y="53615"/>
                  <a:pt x="34866" y="53615"/>
                  <a:pt x="34882" y="53599"/>
                </a:cubicBezTo>
                <a:cubicBezTo>
                  <a:pt x="35642" y="52002"/>
                  <a:pt x="36184" y="50234"/>
                  <a:pt x="36727" y="48559"/>
                </a:cubicBezTo>
                <a:close/>
                <a:moveTo>
                  <a:pt x="50127" y="55507"/>
                </a:moveTo>
                <a:lnTo>
                  <a:pt x="50127" y="55507"/>
                </a:lnTo>
                <a:cubicBezTo>
                  <a:pt x="50267" y="56267"/>
                  <a:pt x="50903" y="57601"/>
                  <a:pt x="50065" y="58066"/>
                </a:cubicBezTo>
                <a:cubicBezTo>
                  <a:pt x="49907" y="58157"/>
                  <a:pt x="49733" y="58197"/>
                  <a:pt x="49552" y="58197"/>
                </a:cubicBezTo>
                <a:cubicBezTo>
                  <a:pt x="48812" y="58197"/>
                  <a:pt x="47967" y="57526"/>
                  <a:pt x="47692" y="56965"/>
                </a:cubicBezTo>
                <a:cubicBezTo>
                  <a:pt x="47660" y="56911"/>
                  <a:pt x="47621" y="56895"/>
                  <a:pt x="47584" y="56895"/>
                </a:cubicBezTo>
                <a:cubicBezTo>
                  <a:pt x="47568" y="56895"/>
                  <a:pt x="47552" y="56898"/>
                  <a:pt x="47537" y="56903"/>
                </a:cubicBezTo>
                <a:cubicBezTo>
                  <a:pt x="48437" y="56515"/>
                  <a:pt x="49290" y="56034"/>
                  <a:pt x="50127" y="55507"/>
                </a:cubicBezTo>
                <a:close/>
                <a:moveTo>
                  <a:pt x="29577" y="55802"/>
                </a:moveTo>
                <a:lnTo>
                  <a:pt x="29577" y="55802"/>
                </a:lnTo>
                <a:cubicBezTo>
                  <a:pt x="30446" y="56391"/>
                  <a:pt x="31376" y="56872"/>
                  <a:pt x="32353" y="57275"/>
                </a:cubicBezTo>
                <a:cubicBezTo>
                  <a:pt x="31809" y="57752"/>
                  <a:pt x="31082" y="58341"/>
                  <a:pt x="30361" y="58341"/>
                </a:cubicBezTo>
                <a:cubicBezTo>
                  <a:pt x="30074" y="58341"/>
                  <a:pt x="29788" y="58249"/>
                  <a:pt x="29515" y="58019"/>
                </a:cubicBezTo>
                <a:cubicBezTo>
                  <a:pt x="28802" y="57368"/>
                  <a:pt x="29624" y="56577"/>
                  <a:pt x="29577" y="55802"/>
                </a:cubicBezTo>
                <a:close/>
                <a:moveTo>
                  <a:pt x="24862" y="51366"/>
                </a:moveTo>
                <a:cubicBezTo>
                  <a:pt x="26103" y="53010"/>
                  <a:pt x="27577" y="54452"/>
                  <a:pt x="29252" y="55584"/>
                </a:cubicBezTo>
                <a:cubicBezTo>
                  <a:pt x="29205" y="55631"/>
                  <a:pt x="29174" y="55662"/>
                  <a:pt x="29174" y="55724"/>
                </a:cubicBezTo>
                <a:lnTo>
                  <a:pt x="29174" y="55771"/>
                </a:lnTo>
                <a:cubicBezTo>
                  <a:pt x="29081" y="55771"/>
                  <a:pt x="28972" y="55786"/>
                  <a:pt x="28895" y="55879"/>
                </a:cubicBezTo>
                <a:cubicBezTo>
                  <a:pt x="28243" y="56748"/>
                  <a:pt x="27530" y="57647"/>
                  <a:pt x="26553" y="58190"/>
                </a:cubicBezTo>
                <a:cubicBezTo>
                  <a:pt x="25997" y="58496"/>
                  <a:pt x="25397" y="58641"/>
                  <a:pt x="24810" y="58641"/>
                </a:cubicBezTo>
                <a:cubicBezTo>
                  <a:pt x="23609" y="58641"/>
                  <a:pt x="22457" y="58037"/>
                  <a:pt x="21822" y="56965"/>
                </a:cubicBezTo>
                <a:cubicBezTo>
                  <a:pt x="21280" y="56081"/>
                  <a:pt x="21249" y="55724"/>
                  <a:pt x="21559" y="54762"/>
                </a:cubicBezTo>
                <a:cubicBezTo>
                  <a:pt x="21729" y="54220"/>
                  <a:pt x="22040" y="53723"/>
                  <a:pt x="22381" y="53289"/>
                </a:cubicBezTo>
                <a:cubicBezTo>
                  <a:pt x="23048" y="52467"/>
                  <a:pt x="23854" y="51924"/>
                  <a:pt x="24785" y="51459"/>
                </a:cubicBezTo>
                <a:cubicBezTo>
                  <a:pt x="24831" y="51443"/>
                  <a:pt x="24847" y="51397"/>
                  <a:pt x="24862" y="51366"/>
                </a:cubicBezTo>
                <a:close/>
                <a:moveTo>
                  <a:pt x="33765" y="57787"/>
                </a:moveTo>
                <a:cubicBezTo>
                  <a:pt x="35021" y="58175"/>
                  <a:pt x="36370" y="58376"/>
                  <a:pt x="37735" y="58423"/>
                </a:cubicBezTo>
                <a:cubicBezTo>
                  <a:pt x="37720" y="58438"/>
                  <a:pt x="37704" y="58469"/>
                  <a:pt x="37689" y="58516"/>
                </a:cubicBezTo>
                <a:cubicBezTo>
                  <a:pt x="37329" y="59596"/>
                  <a:pt x="36751" y="60893"/>
                  <a:pt x="35423" y="60893"/>
                </a:cubicBezTo>
                <a:cubicBezTo>
                  <a:pt x="35378" y="60893"/>
                  <a:pt x="35332" y="60892"/>
                  <a:pt x="35285" y="60889"/>
                </a:cubicBezTo>
                <a:cubicBezTo>
                  <a:pt x="33703" y="60765"/>
                  <a:pt x="33238" y="59121"/>
                  <a:pt x="33749" y="57864"/>
                </a:cubicBezTo>
                <a:cubicBezTo>
                  <a:pt x="33765" y="57818"/>
                  <a:pt x="33765" y="57802"/>
                  <a:pt x="33765" y="57787"/>
                </a:cubicBezTo>
                <a:close/>
                <a:moveTo>
                  <a:pt x="20628" y="47830"/>
                </a:moveTo>
                <a:cubicBezTo>
                  <a:pt x="20365" y="48419"/>
                  <a:pt x="20318" y="49117"/>
                  <a:pt x="20520" y="49691"/>
                </a:cubicBezTo>
                <a:cubicBezTo>
                  <a:pt x="20907" y="50745"/>
                  <a:pt x="21822" y="51350"/>
                  <a:pt x="22831" y="51521"/>
                </a:cubicBezTo>
                <a:cubicBezTo>
                  <a:pt x="17930" y="53615"/>
                  <a:pt x="15045" y="58206"/>
                  <a:pt x="13633" y="63215"/>
                </a:cubicBezTo>
                <a:cubicBezTo>
                  <a:pt x="13758" y="62548"/>
                  <a:pt x="13835" y="61897"/>
                  <a:pt x="13882" y="61230"/>
                </a:cubicBezTo>
                <a:cubicBezTo>
                  <a:pt x="14161" y="57120"/>
                  <a:pt x="13106" y="51986"/>
                  <a:pt x="16921" y="49288"/>
                </a:cubicBezTo>
                <a:cubicBezTo>
                  <a:pt x="18193" y="48993"/>
                  <a:pt x="19434" y="48450"/>
                  <a:pt x="20628" y="47830"/>
                </a:cubicBezTo>
                <a:close/>
                <a:moveTo>
                  <a:pt x="58006" y="48326"/>
                </a:moveTo>
                <a:lnTo>
                  <a:pt x="58006" y="48326"/>
                </a:lnTo>
                <a:cubicBezTo>
                  <a:pt x="61449" y="49985"/>
                  <a:pt x="65249" y="52374"/>
                  <a:pt x="66273" y="56158"/>
                </a:cubicBezTo>
                <a:cubicBezTo>
                  <a:pt x="66878" y="58376"/>
                  <a:pt x="66971" y="60982"/>
                  <a:pt x="67173" y="63417"/>
                </a:cubicBezTo>
                <a:cubicBezTo>
                  <a:pt x="66304" y="60982"/>
                  <a:pt x="65311" y="58593"/>
                  <a:pt x="63698" y="56515"/>
                </a:cubicBezTo>
                <a:cubicBezTo>
                  <a:pt x="61961" y="54251"/>
                  <a:pt x="59728" y="52436"/>
                  <a:pt x="57432" y="50730"/>
                </a:cubicBezTo>
                <a:cubicBezTo>
                  <a:pt x="57774" y="50606"/>
                  <a:pt x="58053" y="50389"/>
                  <a:pt x="58255" y="50032"/>
                </a:cubicBezTo>
                <a:cubicBezTo>
                  <a:pt x="58549" y="49427"/>
                  <a:pt x="58363" y="48822"/>
                  <a:pt x="58006" y="48326"/>
                </a:cubicBezTo>
                <a:close/>
                <a:moveTo>
                  <a:pt x="46839" y="57197"/>
                </a:moveTo>
                <a:cubicBezTo>
                  <a:pt x="46839" y="57213"/>
                  <a:pt x="46808" y="57244"/>
                  <a:pt x="46839" y="57275"/>
                </a:cubicBezTo>
                <a:cubicBezTo>
                  <a:pt x="46901" y="58066"/>
                  <a:pt x="47119" y="59214"/>
                  <a:pt x="46312" y="59741"/>
                </a:cubicBezTo>
                <a:cubicBezTo>
                  <a:pt x="46121" y="59857"/>
                  <a:pt x="45936" y="59908"/>
                  <a:pt x="45760" y="59908"/>
                </a:cubicBezTo>
                <a:cubicBezTo>
                  <a:pt x="44949" y="59908"/>
                  <a:pt x="44315" y="58840"/>
                  <a:pt x="44048" y="58190"/>
                </a:cubicBezTo>
                <a:cubicBezTo>
                  <a:pt x="44017" y="58107"/>
                  <a:pt x="43958" y="58073"/>
                  <a:pt x="43890" y="58073"/>
                </a:cubicBezTo>
                <a:cubicBezTo>
                  <a:pt x="43856" y="58073"/>
                  <a:pt x="43820" y="58081"/>
                  <a:pt x="43784" y="58097"/>
                </a:cubicBezTo>
                <a:cubicBezTo>
                  <a:pt x="43762" y="58093"/>
                  <a:pt x="43740" y="58090"/>
                  <a:pt x="43718" y="58090"/>
                </a:cubicBezTo>
                <a:cubicBezTo>
                  <a:pt x="43585" y="58090"/>
                  <a:pt x="43458" y="58174"/>
                  <a:pt x="43458" y="58361"/>
                </a:cubicBezTo>
                <a:cubicBezTo>
                  <a:pt x="43520" y="60532"/>
                  <a:pt x="43458" y="63696"/>
                  <a:pt x="40558" y="63851"/>
                </a:cubicBezTo>
                <a:cubicBezTo>
                  <a:pt x="40479" y="63856"/>
                  <a:pt x="40401" y="63858"/>
                  <a:pt x="40323" y="63858"/>
                </a:cubicBezTo>
                <a:cubicBezTo>
                  <a:pt x="39119" y="63858"/>
                  <a:pt x="38087" y="63289"/>
                  <a:pt x="37766" y="62021"/>
                </a:cubicBezTo>
                <a:cubicBezTo>
                  <a:pt x="37549" y="61199"/>
                  <a:pt x="37704" y="60315"/>
                  <a:pt x="37921" y="59493"/>
                </a:cubicBezTo>
                <a:cubicBezTo>
                  <a:pt x="38030" y="59198"/>
                  <a:pt x="38123" y="58903"/>
                  <a:pt x="38185" y="58609"/>
                </a:cubicBezTo>
                <a:cubicBezTo>
                  <a:pt x="38201" y="58516"/>
                  <a:pt x="38185" y="58454"/>
                  <a:pt x="38123" y="58407"/>
                </a:cubicBezTo>
                <a:cubicBezTo>
                  <a:pt x="38635" y="58407"/>
                  <a:pt x="39162" y="58376"/>
                  <a:pt x="39659" y="58330"/>
                </a:cubicBezTo>
                <a:cubicBezTo>
                  <a:pt x="39994" y="58350"/>
                  <a:pt x="40327" y="58361"/>
                  <a:pt x="40659" y="58361"/>
                </a:cubicBezTo>
                <a:cubicBezTo>
                  <a:pt x="42802" y="58361"/>
                  <a:pt x="44879" y="57936"/>
                  <a:pt x="46839" y="57197"/>
                </a:cubicBezTo>
                <a:close/>
                <a:moveTo>
                  <a:pt x="28662" y="57585"/>
                </a:moveTo>
                <a:cubicBezTo>
                  <a:pt x="28740" y="58066"/>
                  <a:pt x="29096" y="58454"/>
                  <a:pt x="29515" y="58671"/>
                </a:cubicBezTo>
                <a:cubicBezTo>
                  <a:pt x="29800" y="58820"/>
                  <a:pt x="30084" y="58884"/>
                  <a:pt x="30364" y="58884"/>
                </a:cubicBezTo>
                <a:cubicBezTo>
                  <a:pt x="31071" y="58884"/>
                  <a:pt x="31749" y="58475"/>
                  <a:pt x="32338" y="58019"/>
                </a:cubicBezTo>
                <a:lnTo>
                  <a:pt x="32338" y="58019"/>
                </a:lnTo>
                <a:cubicBezTo>
                  <a:pt x="31780" y="59725"/>
                  <a:pt x="31206" y="61401"/>
                  <a:pt x="30105" y="62843"/>
                </a:cubicBezTo>
                <a:cubicBezTo>
                  <a:pt x="28399" y="65045"/>
                  <a:pt x="26382" y="65433"/>
                  <a:pt x="23746" y="65728"/>
                </a:cubicBezTo>
                <a:cubicBezTo>
                  <a:pt x="22334" y="65867"/>
                  <a:pt x="20938" y="66053"/>
                  <a:pt x="19543" y="66271"/>
                </a:cubicBezTo>
                <a:cubicBezTo>
                  <a:pt x="20566" y="65867"/>
                  <a:pt x="21574" y="65402"/>
                  <a:pt x="22536" y="64844"/>
                </a:cubicBezTo>
                <a:cubicBezTo>
                  <a:pt x="25700" y="63029"/>
                  <a:pt x="27003" y="60749"/>
                  <a:pt x="28662" y="57585"/>
                </a:cubicBezTo>
                <a:close/>
                <a:moveTo>
                  <a:pt x="56843" y="50823"/>
                </a:moveTo>
                <a:cubicBezTo>
                  <a:pt x="59123" y="52669"/>
                  <a:pt x="61372" y="54545"/>
                  <a:pt x="63171" y="56887"/>
                </a:cubicBezTo>
                <a:cubicBezTo>
                  <a:pt x="65389" y="59741"/>
                  <a:pt x="66459" y="63169"/>
                  <a:pt x="67622" y="66534"/>
                </a:cubicBezTo>
                <a:cubicBezTo>
                  <a:pt x="61186" y="65852"/>
                  <a:pt x="54610" y="62517"/>
                  <a:pt x="51523" y="56717"/>
                </a:cubicBezTo>
                <a:lnTo>
                  <a:pt x="51523" y="56717"/>
                </a:lnTo>
                <a:cubicBezTo>
                  <a:pt x="52519" y="57562"/>
                  <a:pt x="53839" y="58174"/>
                  <a:pt x="55104" y="58174"/>
                </a:cubicBezTo>
                <a:cubicBezTo>
                  <a:pt x="55928" y="58174"/>
                  <a:pt x="56729" y="57914"/>
                  <a:pt x="57401" y="57290"/>
                </a:cubicBezTo>
                <a:cubicBezTo>
                  <a:pt x="59263" y="55584"/>
                  <a:pt x="58441" y="52405"/>
                  <a:pt x="56719" y="50823"/>
                </a:cubicBezTo>
                <a:close/>
                <a:moveTo>
                  <a:pt x="50981" y="56468"/>
                </a:moveTo>
                <a:lnTo>
                  <a:pt x="50981" y="56468"/>
                </a:lnTo>
                <a:cubicBezTo>
                  <a:pt x="53043" y="61711"/>
                  <a:pt x="58658" y="65309"/>
                  <a:pt x="64257" y="66581"/>
                </a:cubicBezTo>
                <a:cubicBezTo>
                  <a:pt x="63495" y="66581"/>
                  <a:pt x="62734" y="66595"/>
                  <a:pt x="61973" y="66595"/>
                </a:cubicBezTo>
                <a:cubicBezTo>
                  <a:pt x="61338" y="66595"/>
                  <a:pt x="60704" y="66585"/>
                  <a:pt x="60069" y="66550"/>
                </a:cubicBezTo>
                <a:cubicBezTo>
                  <a:pt x="56006" y="66317"/>
                  <a:pt x="52051" y="65231"/>
                  <a:pt x="49507" y="61943"/>
                </a:cubicBezTo>
                <a:cubicBezTo>
                  <a:pt x="49088" y="60594"/>
                  <a:pt x="48483" y="59276"/>
                  <a:pt x="47956" y="58019"/>
                </a:cubicBezTo>
                <a:lnTo>
                  <a:pt x="47956" y="58019"/>
                </a:lnTo>
                <a:cubicBezTo>
                  <a:pt x="48415" y="58443"/>
                  <a:pt x="49079" y="58733"/>
                  <a:pt x="49678" y="58733"/>
                </a:cubicBezTo>
                <a:cubicBezTo>
                  <a:pt x="49868" y="58733"/>
                  <a:pt x="50052" y="58703"/>
                  <a:pt x="50221" y="58640"/>
                </a:cubicBezTo>
                <a:cubicBezTo>
                  <a:pt x="51043" y="58330"/>
                  <a:pt x="51151" y="57337"/>
                  <a:pt x="50981" y="56468"/>
                </a:cubicBezTo>
                <a:close/>
                <a:moveTo>
                  <a:pt x="22536" y="52312"/>
                </a:moveTo>
                <a:lnTo>
                  <a:pt x="22536" y="52312"/>
                </a:lnTo>
                <a:cubicBezTo>
                  <a:pt x="20954" y="53723"/>
                  <a:pt x="19868" y="56003"/>
                  <a:pt x="21218" y="57725"/>
                </a:cubicBezTo>
                <a:cubicBezTo>
                  <a:pt x="22000" y="58723"/>
                  <a:pt x="23546" y="59299"/>
                  <a:pt x="24854" y="59299"/>
                </a:cubicBezTo>
                <a:cubicBezTo>
                  <a:pt x="25049" y="59299"/>
                  <a:pt x="25239" y="59286"/>
                  <a:pt x="25421" y="59260"/>
                </a:cubicBezTo>
                <a:cubicBezTo>
                  <a:pt x="26181" y="59136"/>
                  <a:pt x="26848" y="58810"/>
                  <a:pt x="27421" y="58361"/>
                </a:cubicBezTo>
                <a:lnTo>
                  <a:pt x="27421" y="58361"/>
                </a:lnTo>
                <a:cubicBezTo>
                  <a:pt x="25964" y="60920"/>
                  <a:pt x="24537" y="62951"/>
                  <a:pt x="21698" y="64502"/>
                </a:cubicBezTo>
                <a:cubicBezTo>
                  <a:pt x="19031" y="65976"/>
                  <a:pt x="16177" y="66829"/>
                  <a:pt x="13215" y="67325"/>
                </a:cubicBezTo>
                <a:cubicBezTo>
                  <a:pt x="14548" y="61137"/>
                  <a:pt x="16797" y="55321"/>
                  <a:pt x="22536" y="52312"/>
                </a:cubicBezTo>
                <a:close/>
                <a:moveTo>
                  <a:pt x="30911" y="62998"/>
                </a:moveTo>
                <a:lnTo>
                  <a:pt x="30911" y="62998"/>
                </a:lnTo>
                <a:cubicBezTo>
                  <a:pt x="30492" y="65185"/>
                  <a:pt x="30709" y="67480"/>
                  <a:pt x="31656" y="69652"/>
                </a:cubicBezTo>
                <a:cubicBezTo>
                  <a:pt x="31718" y="69760"/>
                  <a:pt x="31764" y="69884"/>
                  <a:pt x="31811" y="69993"/>
                </a:cubicBezTo>
                <a:cubicBezTo>
                  <a:pt x="31057" y="70257"/>
                  <a:pt x="30262" y="70394"/>
                  <a:pt x="29491" y="70394"/>
                </a:cubicBezTo>
                <a:cubicBezTo>
                  <a:pt x="27183" y="70394"/>
                  <a:pt x="25095" y="69169"/>
                  <a:pt x="25002" y="66472"/>
                </a:cubicBezTo>
                <a:cubicBezTo>
                  <a:pt x="25855" y="66348"/>
                  <a:pt x="26677" y="66193"/>
                  <a:pt x="27421" y="65898"/>
                </a:cubicBezTo>
                <a:cubicBezTo>
                  <a:pt x="28972" y="65324"/>
                  <a:pt x="30089" y="64270"/>
                  <a:pt x="30911" y="62998"/>
                </a:cubicBezTo>
                <a:close/>
                <a:moveTo>
                  <a:pt x="49864" y="63215"/>
                </a:moveTo>
                <a:cubicBezTo>
                  <a:pt x="51229" y="64875"/>
                  <a:pt x="53074" y="65852"/>
                  <a:pt x="55106" y="66426"/>
                </a:cubicBezTo>
                <a:cubicBezTo>
                  <a:pt x="54855" y="68917"/>
                  <a:pt x="52945" y="70482"/>
                  <a:pt x="50753" y="70482"/>
                </a:cubicBezTo>
                <a:cubicBezTo>
                  <a:pt x="49970" y="70482"/>
                  <a:pt x="49151" y="70282"/>
                  <a:pt x="48359" y="69853"/>
                </a:cubicBezTo>
                <a:cubicBezTo>
                  <a:pt x="48344" y="69838"/>
                  <a:pt x="48328" y="69838"/>
                  <a:pt x="48313" y="69838"/>
                </a:cubicBezTo>
                <a:cubicBezTo>
                  <a:pt x="48701" y="69372"/>
                  <a:pt x="49057" y="68892"/>
                  <a:pt x="49352" y="68349"/>
                </a:cubicBezTo>
                <a:cubicBezTo>
                  <a:pt x="50252" y="66705"/>
                  <a:pt x="50252" y="64952"/>
                  <a:pt x="49864" y="63215"/>
                </a:cubicBezTo>
                <a:close/>
                <a:moveTo>
                  <a:pt x="55726" y="66565"/>
                </a:moveTo>
                <a:cubicBezTo>
                  <a:pt x="56021" y="66643"/>
                  <a:pt x="56331" y="66674"/>
                  <a:pt x="56642" y="66736"/>
                </a:cubicBezTo>
                <a:cubicBezTo>
                  <a:pt x="55861" y="69770"/>
                  <a:pt x="53576" y="71682"/>
                  <a:pt x="50931" y="71682"/>
                </a:cubicBezTo>
                <a:cubicBezTo>
                  <a:pt x="49845" y="71682"/>
                  <a:pt x="48697" y="71360"/>
                  <a:pt x="47568" y="70660"/>
                </a:cubicBezTo>
                <a:cubicBezTo>
                  <a:pt x="47770" y="70458"/>
                  <a:pt x="47941" y="70288"/>
                  <a:pt x="48111" y="70070"/>
                </a:cubicBezTo>
                <a:cubicBezTo>
                  <a:pt x="48127" y="70117"/>
                  <a:pt x="48158" y="70148"/>
                  <a:pt x="48189" y="70163"/>
                </a:cubicBezTo>
                <a:cubicBezTo>
                  <a:pt x="49063" y="70753"/>
                  <a:pt x="50004" y="71020"/>
                  <a:pt x="50917" y="71020"/>
                </a:cubicBezTo>
                <a:cubicBezTo>
                  <a:pt x="53292" y="71020"/>
                  <a:pt x="55469" y="69210"/>
                  <a:pt x="55726" y="66565"/>
                </a:cubicBezTo>
                <a:close/>
                <a:moveTo>
                  <a:pt x="24661" y="66503"/>
                </a:moveTo>
                <a:lnTo>
                  <a:pt x="24661" y="66503"/>
                </a:lnTo>
                <a:cubicBezTo>
                  <a:pt x="24428" y="67915"/>
                  <a:pt x="25173" y="69341"/>
                  <a:pt x="26336" y="70163"/>
                </a:cubicBezTo>
                <a:cubicBezTo>
                  <a:pt x="27205" y="70786"/>
                  <a:pt x="28206" y="71034"/>
                  <a:pt x="29224" y="71034"/>
                </a:cubicBezTo>
                <a:cubicBezTo>
                  <a:pt x="30186" y="71034"/>
                  <a:pt x="31162" y="70813"/>
                  <a:pt x="32059" y="70474"/>
                </a:cubicBezTo>
                <a:cubicBezTo>
                  <a:pt x="32229" y="70784"/>
                  <a:pt x="32416" y="71079"/>
                  <a:pt x="32602" y="71358"/>
                </a:cubicBezTo>
                <a:cubicBezTo>
                  <a:pt x="32586" y="71358"/>
                  <a:pt x="32540" y="71373"/>
                  <a:pt x="32509" y="71389"/>
                </a:cubicBezTo>
                <a:cubicBezTo>
                  <a:pt x="31589" y="71854"/>
                  <a:pt x="30568" y="72076"/>
                  <a:pt x="29555" y="72076"/>
                </a:cubicBezTo>
                <a:cubicBezTo>
                  <a:pt x="26485" y="72076"/>
                  <a:pt x="23486" y="70044"/>
                  <a:pt x="23591" y="66627"/>
                </a:cubicBezTo>
                <a:lnTo>
                  <a:pt x="23591" y="66596"/>
                </a:lnTo>
                <a:cubicBezTo>
                  <a:pt x="23963" y="66581"/>
                  <a:pt x="24304" y="66550"/>
                  <a:pt x="24661" y="66503"/>
                </a:cubicBezTo>
                <a:close/>
                <a:moveTo>
                  <a:pt x="47460" y="58671"/>
                </a:moveTo>
                <a:cubicBezTo>
                  <a:pt x="48018" y="59989"/>
                  <a:pt x="48577" y="61323"/>
                  <a:pt x="48949" y="62672"/>
                </a:cubicBezTo>
                <a:cubicBezTo>
                  <a:pt x="49864" y="66162"/>
                  <a:pt x="48964" y="68194"/>
                  <a:pt x="46607" y="70613"/>
                </a:cubicBezTo>
                <a:cubicBezTo>
                  <a:pt x="45366" y="71869"/>
                  <a:pt x="44048" y="73017"/>
                  <a:pt x="42885" y="74382"/>
                </a:cubicBezTo>
                <a:cubicBezTo>
                  <a:pt x="42652" y="74646"/>
                  <a:pt x="42264" y="75282"/>
                  <a:pt x="41830" y="75964"/>
                </a:cubicBezTo>
                <a:cubicBezTo>
                  <a:pt x="44001" y="70815"/>
                  <a:pt x="45754" y="65262"/>
                  <a:pt x="44358" y="59725"/>
                </a:cubicBezTo>
                <a:lnTo>
                  <a:pt x="44358" y="59725"/>
                </a:lnTo>
                <a:cubicBezTo>
                  <a:pt x="44716" y="60168"/>
                  <a:pt x="45176" y="60481"/>
                  <a:pt x="45737" y="60481"/>
                </a:cubicBezTo>
                <a:cubicBezTo>
                  <a:pt x="45904" y="60481"/>
                  <a:pt x="46080" y="60453"/>
                  <a:pt x="46266" y="60392"/>
                </a:cubicBezTo>
                <a:cubicBezTo>
                  <a:pt x="47072" y="60144"/>
                  <a:pt x="47382" y="59446"/>
                  <a:pt x="47460" y="58671"/>
                </a:cubicBezTo>
                <a:close/>
                <a:moveTo>
                  <a:pt x="44032" y="59757"/>
                </a:moveTo>
                <a:cubicBezTo>
                  <a:pt x="44963" y="66131"/>
                  <a:pt x="42776" y="71652"/>
                  <a:pt x="40434" y="77468"/>
                </a:cubicBezTo>
                <a:cubicBezTo>
                  <a:pt x="40372" y="77608"/>
                  <a:pt x="40434" y="77732"/>
                  <a:pt x="40512" y="77810"/>
                </a:cubicBezTo>
                <a:cubicBezTo>
                  <a:pt x="40512" y="77810"/>
                  <a:pt x="40496" y="77810"/>
                  <a:pt x="40496" y="77825"/>
                </a:cubicBezTo>
                <a:cubicBezTo>
                  <a:pt x="40496" y="77810"/>
                  <a:pt x="40481" y="77779"/>
                  <a:pt x="40481" y="77779"/>
                </a:cubicBezTo>
                <a:cubicBezTo>
                  <a:pt x="36370" y="72847"/>
                  <a:pt x="35533" y="67046"/>
                  <a:pt x="37208" y="61044"/>
                </a:cubicBezTo>
                <a:lnTo>
                  <a:pt x="37208" y="61044"/>
                </a:lnTo>
                <a:cubicBezTo>
                  <a:pt x="37161" y="62796"/>
                  <a:pt x="37890" y="64347"/>
                  <a:pt x="40155" y="64456"/>
                </a:cubicBezTo>
                <a:cubicBezTo>
                  <a:pt x="40218" y="64458"/>
                  <a:pt x="40280" y="64459"/>
                  <a:pt x="40341" y="64459"/>
                </a:cubicBezTo>
                <a:cubicBezTo>
                  <a:pt x="43093" y="64459"/>
                  <a:pt x="43941" y="62093"/>
                  <a:pt x="44032" y="59757"/>
                </a:cubicBezTo>
                <a:close/>
                <a:moveTo>
                  <a:pt x="33144" y="57585"/>
                </a:moveTo>
                <a:lnTo>
                  <a:pt x="33144" y="57585"/>
                </a:lnTo>
                <a:cubicBezTo>
                  <a:pt x="33222" y="57601"/>
                  <a:pt x="33315" y="57647"/>
                  <a:pt x="33393" y="57663"/>
                </a:cubicBezTo>
                <a:lnTo>
                  <a:pt x="33362" y="57709"/>
                </a:lnTo>
                <a:cubicBezTo>
                  <a:pt x="32524" y="59121"/>
                  <a:pt x="33222" y="60982"/>
                  <a:pt x="34851" y="61385"/>
                </a:cubicBezTo>
                <a:cubicBezTo>
                  <a:pt x="35065" y="61437"/>
                  <a:pt x="35270" y="61462"/>
                  <a:pt x="35466" y="61462"/>
                </a:cubicBezTo>
                <a:cubicBezTo>
                  <a:pt x="35908" y="61462"/>
                  <a:pt x="36301" y="61336"/>
                  <a:pt x="36634" y="61121"/>
                </a:cubicBezTo>
                <a:lnTo>
                  <a:pt x="36634" y="61121"/>
                </a:lnTo>
                <a:cubicBezTo>
                  <a:pt x="34401" y="66705"/>
                  <a:pt x="35859" y="73343"/>
                  <a:pt x="39752" y="77841"/>
                </a:cubicBezTo>
                <a:cubicBezTo>
                  <a:pt x="38371" y="77112"/>
                  <a:pt x="35486" y="73653"/>
                  <a:pt x="34742" y="72847"/>
                </a:cubicBezTo>
                <a:cubicBezTo>
                  <a:pt x="31594" y="69450"/>
                  <a:pt x="30740" y="65123"/>
                  <a:pt x="32059" y="60858"/>
                </a:cubicBezTo>
                <a:cubicBezTo>
                  <a:pt x="32509" y="59819"/>
                  <a:pt x="32834" y="58733"/>
                  <a:pt x="33144" y="57678"/>
                </a:cubicBezTo>
                <a:cubicBezTo>
                  <a:pt x="33160" y="57647"/>
                  <a:pt x="33144" y="57601"/>
                  <a:pt x="33144" y="57585"/>
                </a:cubicBezTo>
                <a:close/>
                <a:moveTo>
                  <a:pt x="39788" y="1"/>
                </a:moveTo>
                <a:cubicBezTo>
                  <a:pt x="39707" y="1"/>
                  <a:pt x="39625" y="34"/>
                  <a:pt x="39565" y="107"/>
                </a:cubicBezTo>
                <a:cubicBezTo>
                  <a:pt x="37068" y="2991"/>
                  <a:pt x="32912" y="4760"/>
                  <a:pt x="30818" y="8032"/>
                </a:cubicBezTo>
                <a:cubicBezTo>
                  <a:pt x="30787" y="8001"/>
                  <a:pt x="30740" y="7970"/>
                  <a:pt x="30678" y="7954"/>
                </a:cubicBezTo>
                <a:cubicBezTo>
                  <a:pt x="30263" y="7894"/>
                  <a:pt x="29829" y="7863"/>
                  <a:pt x="29389" y="7863"/>
                </a:cubicBezTo>
                <a:cubicBezTo>
                  <a:pt x="26220" y="7863"/>
                  <a:pt x="22704" y="9460"/>
                  <a:pt x="22800" y="13042"/>
                </a:cubicBezTo>
                <a:cubicBezTo>
                  <a:pt x="22040" y="13042"/>
                  <a:pt x="21280" y="13042"/>
                  <a:pt x="20551" y="12995"/>
                </a:cubicBezTo>
                <a:cubicBezTo>
                  <a:pt x="17340" y="12778"/>
                  <a:pt x="14362" y="11987"/>
                  <a:pt x="11276" y="11227"/>
                </a:cubicBezTo>
                <a:cubicBezTo>
                  <a:pt x="11267" y="11225"/>
                  <a:pt x="11258" y="11225"/>
                  <a:pt x="11249" y="11225"/>
                </a:cubicBezTo>
                <a:cubicBezTo>
                  <a:pt x="11077" y="11225"/>
                  <a:pt x="10960" y="11495"/>
                  <a:pt x="11136" y="11568"/>
                </a:cubicBezTo>
                <a:cubicBezTo>
                  <a:pt x="11198" y="11584"/>
                  <a:pt x="11245" y="11599"/>
                  <a:pt x="11291" y="11615"/>
                </a:cubicBezTo>
                <a:cubicBezTo>
                  <a:pt x="11183" y="11661"/>
                  <a:pt x="11105" y="11754"/>
                  <a:pt x="11105" y="11909"/>
                </a:cubicBezTo>
                <a:cubicBezTo>
                  <a:pt x="11276" y="15415"/>
                  <a:pt x="11338" y="19571"/>
                  <a:pt x="12207" y="23231"/>
                </a:cubicBezTo>
                <a:cubicBezTo>
                  <a:pt x="8221" y="23867"/>
                  <a:pt x="5088" y="28861"/>
                  <a:pt x="8407" y="32072"/>
                </a:cubicBezTo>
                <a:cubicBezTo>
                  <a:pt x="5367" y="34305"/>
                  <a:pt x="3490" y="37795"/>
                  <a:pt x="233" y="39734"/>
                </a:cubicBezTo>
                <a:cubicBezTo>
                  <a:pt x="0" y="39873"/>
                  <a:pt x="0" y="40230"/>
                  <a:pt x="233" y="40370"/>
                </a:cubicBezTo>
                <a:cubicBezTo>
                  <a:pt x="2684" y="41812"/>
                  <a:pt x="5041" y="43394"/>
                  <a:pt x="7243" y="45224"/>
                </a:cubicBezTo>
                <a:cubicBezTo>
                  <a:pt x="8034" y="45860"/>
                  <a:pt x="8794" y="46589"/>
                  <a:pt x="9616" y="47271"/>
                </a:cubicBezTo>
                <a:cubicBezTo>
                  <a:pt x="6242" y="50224"/>
                  <a:pt x="8326" y="55987"/>
                  <a:pt x="12741" y="55987"/>
                </a:cubicBezTo>
                <a:cubicBezTo>
                  <a:pt x="12871" y="55987"/>
                  <a:pt x="13003" y="55982"/>
                  <a:pt x="13137" y="55972"/>
                </a:cubicBezTo>
                <a:lnTo>
                  <a:pt x="13137" y="55972"/>
                </a:lnTo>
                <a:cubicBezTo>
                  <a:pt x="12796" y="60206"/>
                  <a:pt x="12998" y="64146"/>
                  <a:pt x="11555" y="68302"/>
                </a:cubicBezTo>
                <a:cubicBezTo>
                  <a:pt x="11460" y="68548"/>
                  <a:pt x="11676" y="68781"/>
                  <a:pt x="11920" y="68781"/>
                </a:cubicBezTo>
                <a:cubicBezTo>
                  <a:pt x="11953" y="68781"/>
                  <a:pt x="11987" y="68777"/>
                  <a:pt x="12020" y="68768"/>
                </a:cubicBezTo>
                <a:cubicBezTo>
                  <a:pt x="14595" y="68023"/>
                  <a:pt x="17185" y="67403"/>
                  <a:pt x="19822" y="66968"/>
                </a:cubicBezTo>
                <a:cubicBezTo>
                  <a:pt x="20876" y="66798"/>
                  <a:pt x="22040" y="66736"/>
                  <a:pt x="23218" y="66658"/>
                </a:cubicBezTo>
                <a:lnTo>
                  <a:pt x="23218" y="66658"/>
                </a:lnTo>
                <a:cubicBezTo>
                  <a:pt x="22811" y="70439"/>
                  <a:pt x="26183" y="72589"/>
                  <a:pt x="29543" y="72589"/>
                </a:cubicBezTo>
                <a:cubicBezTo>
                  <a:pt x="30662" y="72589"/>
                  <a:pt x="31780" y="72350"/>
                  <a:pt x="32757" y="71854"/>
                </a:cubicBezTo>
                <a:cubicBezTo>
                  <a:pt x="32819" y="71838"/>
                  <a:pt x="32834" y="71792"/>
                  <a:pt x="32850" y="71761"/>
                </a:cubicBezTo>
                <a:cubicBezTo>
                  <a:pt x="34835" y="74491"/>
                  <a:pt x="37797" y="76445"/>
                  <a:pt x="39674" y="79283"/>
                </a:cubicBezTo>
                <a:cubicBezTo>
                  <a:pt x="39753" y="79401"/>
                  <a:pt x="39880" y="79463"/>
                  <a:pt x="40006" y="79463"/>
                </a:cubicBezTo>
                <a:cubicBezTo>
                  <a:pt x="40128" y="79463"/>
                  <a:pt x="40249" y="79405"/>
                  <a:pt x="40325" y="79283"/>
                </a:cubicBezTo>
                <a:cubicBezTo>
                  <a:pt x="41814" y="76802"/>
                  <a:pt x="43536" y="74553"/>
                  <a:pt x="45614" y="72521"/>
                </a:cubicBezTo>
                <a:cubicBezTo>
                  <a:pt x="46157" y="71978"/>
                  <a:pt x="46731" y="71451"/>
                  <a:pt x="47305" y="70908"/>
                </a:cubicBezTo>
                <a:cubicBezTo>
                  <a:pt x="48499" y="71876"/>
                  <a:pt x="49788" y="72304"/>
                  <a:pt x="51034" y="72304"/>
                </a:cubicBezTo>
                <a:cubicBezTo>
                  <a:pt x="53881" y="72304"/>
                  <a:pt x="56502" y="70063"/>
                  <a:pt x="57246" y="66891"/>
                </a:cubicBezTo>
                <a:cubicBezTo>
                  <a:pt x="60984" y="67496"/>
                  <a:pt x="65156" y="67186"/>
                  <a:pt x="68522" y="67418"/>
                </a:cubicBezTo>
                <a:cubicBezTo>
                  <a:pt x="68528" y="67419"/>
                  <a:pt x="68535" y="67419"/>
                  <a:pt x="68541" y="67419"/>
                </a:cubicBezTo>
                <a:cubicBezTo>
                  <a:pt x="68808" y="67419"/>
                  <a:pt x="68953" y="67103"/>
                  <a:pt x="68832" y="66891"/>
                </a:cubicBezTo>
                <a:cubicBezTo>
                  <a:pt x="66816" y="63370"/>
                  <a:pt x="68026" y="59260"/>
                  <a:pt x="66862" y="55569"/>
                </a:cubicBezTo>
                <a:cubicBezTo>
                  <a:pt x="68987" y="55336"/>
                  <a:pt x="70833" y="54576"/>
                  <a:pt x="71701" y="52451"/>
                </a:cubicBezTo>
                <a:cubicBezTo>
                  <a:pt x="72539" y="50435"/>
                  <a:pt x="71934" y="48279"/>
                  <a:pt x="70616" y="46651"/>
                </a:cubicBezTo>
                <a:cubicBezTo>
                  <a:pt x="74012" y="45022"/>
                  <a:pt x="76246" y="42324"/>
                  <a:pt x="79332" y="39951"/>
                </a:cubicBezTo>
                <a:cubicBezTo>
                  <a:pt x="79534" y="39811"/>
                  <a:pt x="79456" y="39454"/>
                  <a:pt x="79270" y="39361"/>
                </a:cubicBezTo>
                <a:cubicBezTo>
                  <a:pt x="76478" y="37981"/>
                  <a:pt x="74074" y="35531"/>
                  <a:pt x="71546" y="33390"/>
                </a:cubicBezTo>
                <a:cubicBezTo>
                  <a:pt x="73128" y="31436"/>
                  <a:pt x="74229" y="28830"/>
                  <a:pt x="73051" y="26395"/>
                </a:cubicBezTo>
                <a:cubicBezTo>
                  <a:pt x="71887" y="24007"/>
                  <a:pt x="69189" y="23169"/>
                  <a:pt x="66723" y="23045"/>
                </a:cubicBezTo>
                <a:cubicBezTo>
                  <a:pt x="66723" y="22704"/>
                  <a:pt x="66738" y="22363"/>
                  <a:pt x="66738" y="22037"/>
                </a:cubicBezTo>
                <a:cubicBezTo>
                  <a:pt x="66785" y="18749"/>
                  <a:pt x="66955" y="15616"/>
                  <a:pt x="67669" y="12375"/>
                </a:cubicBezTo>
                <a:cubicBezTo>
                  <a:pt x="67726" y="12101"/>
                  <a:pt x="67531" y="11922"/>
                  <a:pt x="67292" y="11922"/>
                </a:cubicBezTo>
                <a:cubicBezTo>
                  <a:pt x="67273" y="11922"/>
                  <a:pt x="67254" y="11923"/>
                  <a:pt x="67235" y="11925"/>
                </a:cubicBezTo>
                <a:cubicBezTo>
                  <a:pt x="66474" y="12047"/>
                  <a:pt x="65719" y="12093"/>
                  <a:pt x="64967" y="12093"/>
                </a:cubicBezTo>
                <a:cubicBezTo>
                  <a:pt x="62589" y="12093"/>
                  <a:pt x="60247" y="11630"/>
                  <a:pt x="57899" y="11630"/>
                </a:cubicBezTo>
                <a:cubicBezTo>
                  <a:pt x="57217" y="11630"/>
                  <a:pt x="56535" y="11669"/>
                  <a:pt x="55851" y="11770"/>
                </a:cubicBezTo>
                <a:cubicBezTo>
                  <a:pt x="55563" y="8747"/>
                  <a:pt x="52991" y="7211"/>
                  <a:pt x="50312" y="7211"/>
                </a:cubicBezTo>
                <a:cubicBezTo>
                  <a:pt x="49239" y="7211"/>
                  <a:pt x="48148" y="7457"/>
                  <a:pt x="47181" y="7954"/>
                </a:cubicBezTo>
                <a:cubicBezTo>
                  <a:pt x="45009" y="5225"/>
                  <a:pt x="41876" y="3162"/>
                  <a:pt x="40062" y="169"/>
                </a:cubicBezTo>
                <a:cubicBezTo>
                  <a:pt x="40008" y="62"/>
                  <a:pt x="39898" y="1"/>
                  <a:pt x="397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6_2">
    <p:spTree>
      <p:nvGrpSpPr>
        <p:cNvPr id="6723" name="Shape 6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4" name="Google Shape;6724;p26"/>
          <p:cNvGrpSpPr/>
          <p:nvPr/>
        </p:nvGrpSpPr>
        <p:grpSpPr>
          <a:xfrm>
            <a:off x="879744" y="-1119937"/>
            <a:ext cx="7384513" cy="7383374"/>
            <a:chOff x="5254650" y="1653875"/>
            <a:chExt cx="1135450" cy="1135275"/>
          </a:xfrm>
        </p:grpSpPr>
        <p:sp>
          <p:nvSpPr>
            <p:cNvPr id="6725" name="Google Shape;6725;p26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26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26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26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26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26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26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26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26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26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26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26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26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26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26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26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26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26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26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26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26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26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26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26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26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26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26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26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26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26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26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26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26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26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26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26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26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26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26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26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26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26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26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26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26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26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26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26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26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26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26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26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26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26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26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26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26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26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26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26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26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26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26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26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26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26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26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26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26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26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26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26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26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26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26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26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26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26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26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26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26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26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26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26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26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26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26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26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26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26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26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26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26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26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26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26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26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26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26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26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26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26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26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26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26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26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26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26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26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26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26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26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26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26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26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26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26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26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26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26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26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26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26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26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26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0" name="Google Shape;6850;p26"/>
          <p:cNvGrpSpPr/>
          <p:nvPr/>
        </p:nvGrpSpPr>
        <p:grpSpPr>
          <a:xfrm>
            <a:off x="-1140994" y="3561808"/>
            <a:ext cx="3069003" cy="3150677"/>
            <a:chOff x="3769050" y="1593700"/>
            <a:chExt cx="1223100" cy="1255650"/>
          </a:xfrm>
        </p:grpSpPr>
        <p:sp>
          <p:nvSpPr>
            <p:cNvPr id="6851" name="Google Shape;6851;p26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26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26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26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26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26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26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26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26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26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26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26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26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26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26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26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26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26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26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26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26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26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26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26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26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26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26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26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26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26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26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26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26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26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26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26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26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26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26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26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26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26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26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26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26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26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26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26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26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26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26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26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26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26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26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26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26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26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26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26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26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26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26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26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26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26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26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26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26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26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26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26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26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26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26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26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26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26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26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26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26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26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26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26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26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26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26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26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26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26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26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26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26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26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26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26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26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26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26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26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26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26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26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26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26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26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26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26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26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26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26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26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26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26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26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26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26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26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26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26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26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26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26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26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26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26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26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26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26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26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26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26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26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26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26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26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26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26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26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26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26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26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26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26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26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26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26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98" name="Google Shape;6998;p2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6999" name="Google Shape;6999;p26"/>
          <p:cNvSpPr txBox="1"/>
          <p:nvPr>
            <p:ph idx="2" type="title"/>
          </p:nvPr>
        </p:nvSpPr>
        <p:spPr>
          <a:xfrm>
            <a:off x="1057425" y="2195450"/>
            <a:ext cx="22779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00" name="Google Shape;7000;p26"/>
          <p:cNvSpPr txBox="1"/>
          <p:nvPr>
            <p:ph idx="1" type="subTitle"/>
          </p:nvPr>
        </p:nvSpPr>
        <p:spPr>
          <a:xfrm>
            <a:off x="1057425" y="2589625"/>
            <a:ext cx="22779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001" name="Google Shape;7001;p26"/>
          <p:cNvSpPr txBox="1"/>
          <p:nvPr>
            <p:ph idx="3" type="title"/>
          </p:nvPr>
        </p:nvSpPr>
        <p:spPr>
          <a:xfrm>
            <a:off x="3433200" y="3436675"/>
            <a:ext cx="22779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02" name="Google Shape;7002;p26"/>
          <p:cNvSpPr txBox="1"/>
          <p:nvPr>
            <p:ph idx="4" type="subTitle"/>
          </p:nvPr>
        </p:nvSpPr>
        <p:spPr>
          <a:xfrm>
            <a:off x="3433202" y="3830850"/>
            <a:ext cx="22779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003" name="Google Shape;7003;p26"/>
          <p:cNvSpPr txBox="1"/>
          <p:nvPr>
            <p:ph idx="5" type="title"/>
          </p:nvPr>
        </p:nvSpPr>
        <p:spPr>
          <a:xfrm>
            <a:off x="5808675" y="2195450"/>
            <a:ext cx="22779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004" name="Google Shape;7004;p26"/>
          <p:cNvSpPr txBox="1"/>
          <p:nvPr>
            <p:ph idx="6" type="subTitle"/>
          </p:nvPr>
        </p:nvSpPr>
        <p:spPr>
          <a:xfrm>
            <a:off x="5808678" y="2589625"/>
            <a:ext cx="22779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005" name="Google Shape;7005;p26"/>
          <p:cNvGrpSpPr/>
          <p:nvPr/>
        </p:nvGrpSpPr>
        <p:grpSpPr>
          <a:xfrm>
            <a:off x="7110050" y="3508478"/>
            <a:ext cx="3197453" cy="3545986"/>
            <a:chOff x="3853600" y="595250"/>
            <a:chExt cx="2146950" cy="2380975"/>
          </a:xfrm>
        </p:grpSpPr>
        <p:sp>
          <p:nvSpPr>
            <p:cNvPr id="7006" name="Google Shape;7006;p26"/>
            <p:cNvSpPr/>
            <p:nvPr/>
          </p:nvSpPr>
          <p:spPr>
            <a:xfrm>
              <a:off x="3853600" y="595250"/>
              <a:ext cx="2146950" cy="2380975"/>
            </a:xfrm>
            <a:custGeom>
              <a:rect b="b" l="l" r="r" t="t"/>
              <a:pathLst>
                <a:path extrusionOk="0" h="95239" w="85878">
                  <a:moveTo>
                    <a:pt x="41751" y="1381"/>
                  </a:moveTo>
                  <a:cubicBezTo>
                    <a:pt x="43139" y="1381"/>
                    <a:pt x="44893" y="4194"/>
                    <a:pt x="45832" y="5133"/>
                  </a:cubicBezTo>
                  <a:cubicBezTo>
                    <a:pt x="47259" y="6606"/>
                    <a:pt x="48732" y="8033"/>
                    <a:pt x="50190" y="9491"/>
                  </a:cubicBezTo>
                  <a:cubicBezTo>
                    <a:pt x="53152" y="12454"/>
                    <a:pt x="59434" y="18099"/>
                    <a:pt x="55928" y="22519"/>
                  </a:cubicBezTo>
                  <a:cubicBezTo>
                    <a:pt x="56347" y="19728"/>
                    <a:pt x="54920" y="17215"/>
                    <a:pt x="52920" y="15121"/>
                  </a:cubicBezTo>
                  <a:cubicBezTo>
                    <a:pt x="49275" y="11306"/>
                    <a:pt x="45490" y="7987"/>
                    <a:pt x="42389" y="3644"/>
                  </a:cubicBezTo>
                  <a:cubicBezTo>
                    <a:pt x="42323" y="3546"/>
                    <a:pt x="42210" y="3487"/>
                    <a:pt x="42095" y="3487"/>
                  </a:cubicBezTo>
                  <a:cubicBezTo>
                    <a:pt x="41992" y="3487"/>
                    <a:pt x="41888" y="3534"/>
                    <a:pt x="41815" y="3644"/>
                  </a:cubicBezTo>
                  <a:cubicBezTo>
                    <a:pt x="38108" y="9662"/>
                    <a:pt x="26848" y="14454"/>
                    <a:pt x="27996" y="22628"/>
                  </a:cubicBezTo>
                  <a:cubicBezTo>
                    <a:pt x="24351" y="18099"/>
                    <a:pt x="29826" y="12996"/>
                    <a:pt x="33269" y="10081"/>
                  </a:cubicBezTo>
                  <a:cubicBezTo>
                    <a:pt x="34851" y="8731"/>
                    <a:pt x="36402" y="7320"/>
                    <a:pt x="37844" y="5800"/>
                  </a:cubicBezTo>
                  <a:cubicBezTo>
                    <a:pt x="38635" y="4962"/>
                    <a:pt x="40651" y="1581"/>
                    <a:pt x="41582" y="1395"/>
                  </a:cubicBezTo>
                  <a:cubicBezTo>
                    <a:pt x="41638" y="1385"/>
                    <a:pt x="41694" y="1381"/>
                    <a:pt x="41751" y="1381"/>
                  </a:cubicBezTo>
                  <a:close/>
                  <a:moveTo>
                    <a:pt x="42202" y="5242"/>
                  </a:moveTo>
                  <a:lnTo>
                    <a:pt x="42202" y="5242"/>
                  </a:lnTo>
                  <a:cubicBezTo>
                    <a:pt x="44405" y="8514"/>
                    <a:pt x="46855" y="11275"/>
                    <a:pt x="46840" y="15555"/>
                  </a:cubicBezTo>
                  <a:cubicBezTo>
                    <a:pt x="46809" y="19665"/>
                    <a:pt x="44746" y="23419"/>
                    <a:pt x="42978" y="27017"/>
                  </a:cubicBezTo>
                  <a:lnTo>
                    <a:pt x="42978" y="27048"/>
                  </a:lnTo>
                  <a:lnTo>
                    <a:pt x="42823" y="27048"/>
                  </a:lnTo>
                  <a:cubicBezTo>
                    <a:pt x="37581" y="20441"/>
                    <a:pt x="35068" y="11538"/>
                    <a:pt x="42202" y="5242"/>
                  </a:cubicBezTo>
                  <a:close/>
                  <a:moveTo>
                    <a:pt x="44994" y="8064"/>
                  </a:moveTo>
                  <a:lnTo>
                    <a:pt x="44994" y="8064"/>
                  </a:lnTo>
                  <a:cubicBezTo>
                    <a:pt x="46095" y="9383"/>
                    <a:pt x="47274" y="10639"/>
                    <a:pt x="48499" y="11849"/>
                  </a:cubicBezTo>
                  <a:cubicBezTo>
                    <a:pt x="51694" y="15013"/>
                    <a:pt x="56332" y="18177"/>
                    <a:pt x="55137" y="23264"/>
                  </a:cubicBezTo>
                  <a:cubicBezTo>
                    <a:pt x="55106" y="23295"/>
                    <a:pt x="55091" y="23295"/>
                    <a:pt x="55091" y="23310"/>
                  </a:cubicBezTo>
                  <a:cubicBezTo>
                    <a:pt x="54362" y="24365"/>
                    <a:pt x="53680" y="25497"/>
                    <a:pt x="53028" y="26614"/>
                  </a:cubicBezTo>
                  <a:cubicBezTo>
                    <a:pt x="52547" y="27467"/>
                    <a:pt x="51911" y="28397"/>
                    <a:pt x="51787" y="29374"/>
                  </a:cubicBezTo>
                  <a:cubicBezTo>
                    <a:pt x="49290" y="28072"/>
                    <a:pt x="46545" y="27296"/>
                    <a:pt x="43722" y="27064"/>
                  </a:cubicBezTo>
                  <a:cubicBezTo>
                    <a:pt x="45584" y="23264"/>
                    <a:pt x="47600" y="19355"/>
                    <a:pt x="47507" y="15013"/>
                  </a:cubicBezTo>
                  <a:cubicBezTo>
                    <a:pt x="47429" y="12190"/>
                    <a:pt x="46406" y="10081"/>
                    <a:pt x="44994" y="8064"/>
                  </a:cubicBezTo>
                  <a:close/>
                  <a:moveTo>
                    <a:pt x="38868" y="8297"/>
                  </a:moveTo>
                  <a:lnTo>
                    <a:pt x="38868" y="8297"/>
                  </a:lnTo>
                  <a:cubicBezTo>
                    <a:pt x="35487" y="14222"/>
                    <a:pt x="37069" y="22333"/>
                    <a:pt x="42280" y="27048"/>
                  </a:cubicBezTo>
                  <a:cubicBezTo>
                    <a:pt x="40838" y="27048"/>
                    <a:pt x="39411" y="27188"/>
                    <a:pt x="37968" y="27498"/>
                  </a:cubicBezTo>
                  <a:cubicBezTo>
                    <a:pt x="35937" y="27948"/>
                    <a:pt x="33998" y="28692"/>
                    <a:pt x="32214" y="29685"/>
                  </a:cubicBezTo>
                  <a:cubicBezTo>
                    <a:pt x="31098" y="27870"/>
                    <a:pt x="29872" y="26102"/>
                    <a:pt x="28709" y="24318"/>
                  </a:cubicBezTo>
                  <a:cubicBezTo>
                    <a:pt x="28694" y="24101"/>
                    <a:pt x="28663" y="23931"/>
                    <a:pt x="28647" y="23776"/>
                  </a:cubicBezTo>
                  <a:cubicBezTo>
                    <a:pt x="28771" y="23713"/>
                    <a:pt x="28849" y="23558"/>
                    <a:pt x="28725" y="23450"/>
                  </a:cubicBezTo>
                  <a:lnTo>
                    <a:pt x="28616" y="23326"/>
                  </a:lnTo>
                  <a:cubicBezTo>
                    <a:pt x="28306" y="18440"/>
                    <a:pt x="31253" y="14873"/>
                    <a:pt x="34866" y="11756"/>
                  </a:cubicBezTo>
                  <a:cubicBezTo>
                    <a:pt x="36216" y="10608"/>
                    <a:pt x="37581" y="9507"/>
                    <a:pt x="38868" y="8297"/>
                  </a:cubicBezTo>
                  <a:close/>
                  <a:moveTo>
                    <a:pt x="50321" y="33155"/>
                  </a:moveTo>
                  <a:cubicBezTo>
                    <a:pt x="50681" y="33155"/>
                    <a:pt x="51019" y="33325"/>
                    <a:pt x="51105" y="33717"/>
                  </a:cubicBezTo>
                  <a:cubicBezTo>
                    <a:pt x="51198" y="34198"/>
                    <a:pt x="50872" y="34648"/>
                    <a:pt x="50376" y="34725"/>
                  </a:cubicBezTo>
                  <a:cubicBezTo>
                    <a:pt x="50321" y="34734"/>
                    <a:pt x="50268" y="34739"/>
                    <a:pt x="50217" y="34739"/>
                  </a:cubicBezTo>
                  <a:cubicBezTo>
                    <a:pt x="49307" y="34739"/>
                    <a:pt x="49071" y="33365"/>
                    <a:pt x="49864" y="33174"/>
                  </a:cubicBezTo>
                  <a:lnTo>
                    <a:pt x="49864" y="33174"/>
                  </a:lnTo>
                  <a:cubicBezTo>
                    <a:pt x="49886" y="33185"/>
                    <a:pt x="49922" y="33203"/>
                    <a:pt x="49968" y="33203"/>
                  </a:cubicBezTo>
                  <a:cubicBezTo>
                    <a:pt x="49988" y="33203"/>
                    <a:pt x="50011" y="33199"/>
                    <a:pt x="50035" y="33190"/>
                  </a:cubicBezTo>
                  <a:cubicBezTo>
                    <a:pt x="50129" y="33167"/>
                    <a:pt x="50226" y="33155"/>
                    <a:pt x="50321" y="33155"/>
                  </a:cubicBezTo>
                  <a:close/>
                  <a:moveTo>
                    <a:pt x="34173" y="33369"/>
                  </a:moveTo>
                  <a:cubicBezTo>
                    <a:pt x="34534" y="33369"/>
                    <a:pt x="34886" y="33545"/>
                    <a:pt x="35052" y="33919"/>
                  </a:cubicBezTo>
                  <a:cubicBezTo>
                    <a:pt x="35254" y="34384"/>
                    <a:pt x="34928" y="34787"/>
                    <a:pt x="34510" y="34896"/>
                  </a:cubicBezTo>
                  <a:cubicBezTo>
                    <a:pt x="34427" y="34920"/>
                    <a:pt x="34347" y="34932"/>
                    <a:pt x="34271" y="34932"/>
                  </a:cubicBezTo>
                  <a:cubicBezTo>
                    <a:pt x="33960" y="34932"/>
                    <a:pt x="33713" y="34736"/>
                    <a:pt x="33626" y="34400"/>
                  </a:cubicBezTo>
                  <a:cubicBezTo>
                    <a:pt x="33533" y="33965"/>
                    <a:pt x="33765" y="33702"/>
                    <a:pt x="34044" y="33391"/>
                  </a:cubicBezTo>
                  <a:lnTo>
                    <a:pt x="34044" y="33376"/>
                  </a:lnTo>
                  <a:cubicBezTo>
                    <a:pt x="34087" y="33371"/>
                    <a:pt x="34130" y="33369"/>
                    <a:pt x="34173" y="33369"/>
                  </a:cubicBezTo>
                  <a:close/>
                  <a:moveTo>
                    <a:pt x="62606" y="22000"/>
                  </a:moveTo>
                  <a:cubicBezTo>
                    <a:pt x="64811" y="22000"/>
                    <a:pt x="67061" y="22518"/>
                    <a:pt x="69422" y="23388"/>
                  </a:cubicBezTo>
                  <a:cubicBezTo>
                    <a:pt x="72074" y="24380"/>
                    <a:pt x="74633" y="25435"/>
                    <a:pt x="77363" y="25776"/>
                  </a:cubicBezTo>
                  <a:cubicBezTo>
                    <a:pt x="77271" y="25775"/>
                    <a:pt x="77179" y="25775"/>
                    <a:pt x="77088" y="25775"/>
                  </a:cubicBezTo>
                  <a:cubicBezTo>
                    <a:pt x="69778" y="25775"/>
                    <a:pt x="61750" y="28834"/>
                    <a:pt x="59682" y="36431"/>
                  </a:cubicBezTo>
                  <a:cubicBezTo>
                    <a:pt x="59511" y="36168"/>
                    <a:pt x="59341" y="35889"/>
                    <a:pt x="59139" y="35640"/>
                  </a:cubicBezTo>
                  <a:cubicBezTo>
                    <a:pt x="57247" y="33066"/>
                    <a:pt x="54765" y="30972"/>
                    <a:pt x="51973" y="29499"/>
                  </a:cubicBezTo>
                  <a:cubicBezTo>
                    <a:pt x="52749" y="28816"/>
                    <a:pt x="53199" y="27668"/>
                    <a:pt x="53695" y="26784"/>
                  </a:cubicBezTo>
                  <a:cubicBezTo>
                    <a:pt x="54207" y="25900"/>
                    <a:pt x="54750" y="25047"/>
                    <a:pt x="55261" y="24194"/>
                  </a:cubicBezTo>
                  <a:cubicBezTo>
                    <a:pt x="57714" y="22652"/>
                    <a:pt x="60131" y="22000"/>
                    <a:pt x="62606" y="22000"/>
                  </a:cubicBezTo>
                  <a:close/>
                  <a:moveTo>
                    <a:pt x="22068" y="22824"/>
                  </a:moveTo>
                  <a:cubicBezTo>
                    <a:pt x="24041" y="22824"/>
                    <a:pt x="26001" y="23189"/>
                    <a:pt x="27918" y="24163"/>
                  </a:cubicBezTo>
                  <a:cubicBezTo>
                    <a:pt x="29081" y="26133"/>
                    <a:pt x="30353" y="28134"/>
                    <a:pt x="31842" y="29855"/>
                  </a:cubicBezTo>
                  <a:cubicBezTo>
                    <a:pt x="28895" y="31592"/>
                    <a:pt x="26445" y="33996"/>
                    <a:pt x="24630" y="36835"/>
                  </a:cubicBezTo>
                  <a:cubicBezTo>
                    <a:pt x="21888" y="29056"/>
                    <a:pt x="14053" y="25714"/>
                    <a:pt x="6243" y="25714"/>
                  </a:cubicBezTo>
                  <a:cubicBezTo>
                    <a:pt x="6189" y="25714"/>
                    <a:pt x="6135" y="25714"/>
                    <a:pt x="6081" y="25714"/>
                  </a:cubicBezTo>
                  <a:cubicBezTo>
                    <a:pt x="6872" y="25652"/>
                    <a:pt x="7725" y="25668"/>
                    <a:pt x="8174" y="25621"/>
                  </a:cubicBezTo>
                  <a:cubicBezTo>
                    <a:pt x="10067" y="25342"/>
                    <a:pt x="11912" y="24799"/>
                    <a:pt x="13758" y="24303"/>
                  </a:cubicBezTo>
                  <a:cubicBezTo>
                    <a:pt x="16502" y="23542"/>
                    <a:pt x="19298" y="22824"/>
                    <a:pt x="22068" y="22824"/>
                  </a:cubicBezTo>
                  <a:close/>
                  <a:moveTo>
                    <a:pt x="77104" y="26441"/>
                  </a:moveTo>
                  <a:cubicBezTo>
                    <a:pt x="77642" y="26441"/>
                    <a:pt x="78183" y="26457"/>
                    <a:pt x="78727" y="26490"/>
                  </a:cubicBezTo>
                  <a:cubicBezTo>
                    <a:pt x="75611" y="33718"/>
                    <a:pt x="69071" y="37261"/>
                    <a:pt x="61555" y="37261"/>
                  </a:cubicBezTo>
                  <a:cubicBezTo>
                    <a:pt x="61105" y="37261"/>
                    <a:pt x="60651" y="37248"/>
                    <a:pt x="60194" y="37222"/>
                  </a:cubicBezTo>
                  <a:cubicBezTo>
                    <a:pt x="60116" y="37114"/>
                    <a:pt x="60054" y="36990"/>
                    <a:pt x="59976" y="36881"/>
                  </a:cubicBezTo>
                  <a:cubicBezTo>
                    <a:pt x="62956" y="29577"/>
                    <a:pt x="69671" y="26441"/>
                    <a:pt x="77104" y="26441"/>
                  </a:cubicBezTo>
                  <a:close/>
                  <a:moveTo>
                    <a:pt x="4762" y="26211"/>
                  </a:moveTo>
                  <a:cubicBezTo>
                    <a:pt x="12905" y="26211"/>
                    <a:pt x="21435" y="29157"/>
                    <a:pt x="24196" y="37579"/>
                  </a:cubicBezTo>
                  <a:cubicBezTo>
                    <a:pt x="24134" y="37688"/>
                    <a:pt x="24056" y="37796"/>
                    <a:pt x="23994" y="37905"/>
                  </a:cubicBezTo>
                  <a:cubicBezTo>
                    <a:pt x="23963" y="37889"/>
                    <a:pt x="23932" y="37889"/>
                    <a:pt x="23901" y="37889"/>
                  </a:cubicBezTo>
                  <a:cubicBezTo>
                    <a:pt x="23581" y="37903"/>
                    <a:pt x="23263" y="37910"/>
                    <a:pt x="22947" y="37910"/>
                  </a:cubicBezTo>
                  <a:cubicBezTo>
                    <a:pt x="14884" y="37910"/>
                    <a:pt x="8329" y="33375"/>
                    <a:pt x="4762" y="26211"/>
                  </a:cubicBezTo>
                  <a:close/>
                  <a:moveTo>
                    <a:pt x="42808" y="28535"/>
                  </a:moveTo>
                  <a:cubicBezTo>
                    <a:pt x="44189" y="28535"/>
                    <a:pt x="44935" y="32552"/>
                    <a:pt x="45227" y="33717"/>
                  </a:cubicBezTo>
                  <a:cubicBezTo>
                    <a:pt x="45677" y="35563"/>
                    <a:pt x="45863" y="37439"/>
                    <a:pt x="45847" y="39316"/>
                  </a:cubicBezTo>
                  <a:cubicBezTo>
                    <a:pt x="45462" y="37568"/>
                    <a:pt x="44285" y="35877"/>
                    <a:pt x="42342" y="35877"/>
                  </a:cubicBezTo>
                  <a:cubicBezTo>
                    <a:pt x="42251" y="35877"/>
                    <a:pt x="42158" y="35881"/>
                    <a:pt x="42063" y="35889"/>
                  </a:cubicBezTo>
                  <a:cubicBezTo>
                    <a:pt x="40574" y="36028"/>
                    <a:pt x="39349" y="37145"/>
                    <a:pt x="38713" y="38510"/>
                  </a:cubicBezTo>
                  <a:cubicBezTo>
                    <a:pt x="38852" y="37300"/>
                    <a:pt x="39038" y="36121"/>
                    <a:pt x="39395" y="34942"/>
                  </a:cubicBezTo>
                  <a:cubicBezTo>
                    <a:pt x="39597" y="34229"/>
                    <a:pt x="41536" y="28646"/>
                    <a:pt x="42761" y="28537"/>
                  </a:cubicBezTo>
                  <a:cubicBezTo>
                    <a:pt x="42777" y="28536"/>
                    <a:pt x="42792" y="28535"/>
                    <a:pt x="42808" y="28535"/>
                  </a:cubicBezTo>
                  <a:close/>
                  <a:moveTo>
                    <a:pt x="43459" y="27653"/>
                  </a:moveTo>
                  <a:cubicBezTo>
                    <a:pt x="45025" y="27746"/>
                    <a:pt x="46623" y="28025"/>
                    <a:pt x="48158" y="28521"/>
                  </a:cubicBezTo>
                  <a:cubicBezTo>
                    <a:pt x="52764" y="30010"/>
                    <a:pt x="56626" y="33112"/>
                    <a:pt x="59216" y="37036"/>
                  </a:cubicBezTo>
                  <a:cubicBezTo>
                    <a:pt x="58293" y="36870"/>
                    <a:pt x="57358" y="36786"/>
                    <a:pt x="56425" y="36786"/>
                  </a:cubicBezTo>
                  <a:cubicBezTo>
                    <a:pt x="53018" y="36786"/>
                    <a:pt x="49647" y="37901"/>
                    <a:pt x="47041" y="40154"/>
                  </a:cubicBezTo>
                  <a:cubicBezTo>
                    <a:pt x="47848" y="38463"/>
                    <a:pt x="48732" y="36866"/>
                    <a:pt x="49802" y="35330"/>
                  </a:cubicBezTo>
                  <a:cubicBezTo>
                    <a:pt x="49944" y="35378"/>
                    <a:pt x="50105" y="35398"/>
                    <a:pt x="50269" y="35398"/>
                  </a:cubicBezTo>
                  <a:cubicBezTo>
                    <a:pt x="50320" y="35398"/>
                    <a:pt x="50371" y="35396"/>
                    <a:pt x="50422" y="35392"/>
                  </a:cubicBezTo>
                  <a:cubicBezTo>
                    <a:pt x="51291" y="35268"/>
                    <a:pt x="51927" y="34415"/>
                    <a:pt x="51725" y="33547"/>
                  </a:cubicBezTo>
                  <a:cubicBezTo>
                    <a:pt x="51577" y="32976"/>
                    <a:pt x="51002" y="32565"/>
                    <a:pt x="50437" y="32565"/>
                  </a:cubicBezTo>
                  <a:cubicBezTo>
                    <a:pt x="50295" y="32565"/>
                    <a:pt x="50153" y="32591"/>
                    <a:pt x="50019" y="32647"/>
                  </a:cubicBezTo>
                  <a:cubicBezTo>
                    <a:pt x="49945" y="32626"/>
                    <a:pt x="49871" y="32616"/>
                    <a:pt x="49798" y="32616"/>
                  </a:cubicBezTo>
                  <a:cubicBezTo>
                    <a:pt x="49188" y="32616"/>
                    <a:pt x="48659" y="33324"/>
                    <a:pt x="48701" y="33934"/>
                  </a:cubicBezTo>
                  <a:cubicBezTo>
                    <a:pt x="48716" y="34400"/>
                    <a:pt x="48965" y="34803"/>
                    <a:pt x="49321" y="35082"/>
                  </a:cubicBezTo>
                  <a:cubicBezTo>
                    <a:pt x="48158" y="36726"/>
                    <a:pt x="47165" y="38494"/>
                    <a:pt x="46452" y="40386"/>
                  </a:cubicBezTo>
                  <a:cubicBezTo>
                    <a:pt x="46638" y="35904"/>
                    <a:pt x="45677" y="31561"/>
                    <a:pt x="43459" y="27653"/>
                  </a:cubicBezTo>
                  <a:close/>
                  <a:moveTo>
                    <a:pt x="42133" y="37912"/>
                  </a:moveTo>
                  <a:cubicBezTo>
                    <a:pt x="43523" y="37912"/>
                    <a:pt x="44012" y="39095"/>
                    <a:pt x="44234" y="40293"/>
                  </a:cubicBezTo>
                  <a:cubicBezTo>
                    <a:pt x="43568" y="40119"/>
                    <a:pt x="42916" y="40038"/>
                    <a:pt x="42285" y="40038"/>
                  </a:cubicBezTo>
                  <a:cubicBezTo>
                    <a:pt x="41285" y="40038"/>
                    <a:pt x="40338" y="40242"/>
                    <a:pt x="39473" y="40603"/>
                  </a:cubicBezTo>
                  <a:cubicBezTo>
                    <a:pt x="39752" y="39363"/>
                    <a:pt x="40512" y="38044"/>
                    <a:pt x="41923" y="37920"/>
                  </a:cubicBezTo>
                  <a:cubicBezTo>
                    <a:pt x="41995" y="37914"/>
                    <a:pt x="42065" y="37912"/>
                    <a:pt x="42133" y="37912"/>
                  </a:cubicBezTo>
                  <a:close/>
                  <a:moveTo>
                    <a:pt x="42358" y="36488"/>
                  </a:moveTo>
                  <a:cubicBezTo>
                    <a:pt x="44418" y="36488"/>
                    <a:pt x="45341" y="38869"/>
                    <a:pt x="45397" y="40681"/>
                  </a:cubicBezTo>
                  <a:cubicBezTo>
                    <a:pt x="45180" y="40588"/>
                    <a:pt x="44948" y="40526"/>
                    <a:pt x="44746" y="40448"/>
                  </a:cubicBezTo>
                  <a:cubicBezTo>
                    <a:pt x="44529" y="38959"/>
                    <a:pt x="43924" y="37486"/>
                    <a:pt x="42156" y="37486"/>
                  </a:cubicBezTo>
                  <a:cubicBezTo>
                    <a:pt x="40434" y="37486"/>
                    <a:pt x="39364" y="39006"/>
                    <a:pt x="39100" y="40557"/>
                  </a:cubicBezTo>
                  <a:cubicBezTo>
                    <a:pt x="39085" y="40634"/>
                    <a:pt x="39116" y="40681"/>
                    <a:pt x="39163" y="40712"/>
                  </a:cubicBezTo>
                  <a:cubicBezTo>
                    <a:pt x="38945" y="40821"/>
                    <a:pt x="38713" y="40929"/>
                    <a:pt x="38511" y="41038"/>
                  </a:cubicBezTo>
                  <a:lnTo>
                    <a:pt x="38511" y="41022"/>
                  </a:lnTo>
                  <a:cubicBezTo>
                    <a:pt x="38573" y="41007"/>
                    <a:pt x="38635" y="40945"/>
                    <a:pt x="38635" y="40852"/>
                  </a:cubicBezTo>
                  <a:cubicBezTo>
                    <a:pt x="38697" y="39099"/>
                    <a:pt x="39860" y="36959"/>
                    <a:pt x="41737" y="36555"/>
                  </a:cubicBezTo>
                  <a:cubicBezTo>
                    <a:pt x="41955" y="36509"/>
                    <a:pt x="42162" y="36488"/>
                    <a:pt x="42358" y="36488"/>
                  </a:cubicBezTo>
                  <a:close/>
                  <a:moveTo>
                    <a:pt x="42385" y="27634"/>
                  </a:moveTo>
                  <a:cubicBezTo>
                    <a:pt x="42510" y="27634"/>
                    <a:pt x="42635" y="27635"/>
                    <a:pt x="42761" y="27637"/>
                  </a:cubicBezTo>
                  <a:cubicBezTo>
                    <a:pt x="39628" y="31329"/>
                    <a:pt x="37581" y="36183"/>
                    <a:pt x="38077" y="41100"/>
                  </a:cubicBezTo>
                  <a:cubicBezTo>
                    <a:pt x="38015" y="41053"/>
                    <a:pt x="37937" y="41007"/>
                    <a:pt x="37875" y="40945"/>
                  </a:cubicBezTo>
                  <a:cubicBezTo>
                    <a:pt x="36991" y="38990"/>
                    <a:pt x="36076" y="37052"/>
                    <a:pt x="35378" y="35004"/>
                  </a:cubicBezTo>
                  <a:cubicBezTo>
                    <a:pt x="35642" y="34663"/>
                    <a:pt x="35766" y="34244"/>
                    <a:pt x="35611" y="33795"/>
                  </a:cubicBezTo>
                  <a:cubicBezTo>
                    <a:pt x="35422" y="33276"/>
                    <a:pt x="34902" y="32900"/>
                    <a:pt x="34363" y="32900"/>
                  </a:cubicBezTo>
                  <a:cubicBezTo>
                    <a:pt x="34193" y="32900"/>
                    <a:pt x="34022" y="32938"/>
                    <a:pt x="33858" y="33019"/>
                  </a:cubicBezTo>
                  <a:cubicBezTo>
                    <a:pt x="33848" y="33019"/>
                    <a:pt x="33838" y="33012"/>
                    <a:pt x="33818" y="33012"/>
                  </a:cubicBezTo>
                  <a:cubicBezTo>
                    <a:pt x="33808" y="33012"/>
                    <a:pt x="33796" y="33014"/>
                    <a:pt x="33781" y="33019"/>
                  </a:cubicBezTo>
                  <a:cubicBezTo>
                    <a:pt x="33083" y="33159"/>
                    <a:pt x="32897" y="34120"/>
                    <a:pt x="33083" y="34694"/>
                  </a:cubicBezTo>
                  <a:cubicBezTo>
                    <a:pt x="33264" y="35213"/>
                    <a:pt x="33754" y="35515"/>
                    <a:pt x="34269" y="35515"/>
                  </a:cubicBezTo>
                  <a:cubicBezTo>
                    <a:pt x="34416" y="35515"/>
                    <a:pt x="34566" y="35491"/>
                    <a:pt x="34711" y="35439"/>
                  </a:cubicBezTo>
                  <a:cubicBezTo>
                    <a:pt x="34789" y="35423"/>
                    <a:pt x="34851" y="35392"/>
                    <a:pt x="34928" y="35346"/>
                  </a:cubicBezTo>
                  <a:cubicBezTo>
                    <a:pt x="35518" y="37098"/>
                    <a:pt x="36216" y="38820"/>
                    <a:pt x="37162" y="40402"/>
                  </a:cubicBezTo>
                  <a:cubicBezTo>
                    <a:pt x="34108" y="38245"/>
                    <a:pt x="30456" y="37873"/>
                    <a:pt x="26762" y="37873"/>
                  </a:cubicBezTo>
                  <a:cubicBezTo>
                    <a:pt x="26046" y="37873"/>
                    <a:pt x="25329" y="37887"/>
                    <a:pt x="24615" y="37905"/>
                  </a:cubicBezTo>
                  <a:cubicBezTo>
                    <a:pt x="24615" y="37905"/>
                    <a:pt x="24615" y="37889"/>
                    <a:pt x="24630" y="37889"/>
                  </a:cubicBezTo>
                  <a:cubicBezTo>
                    <a:pt x="24770" y="37827"/>
                    <a:pt x="24894" y="37719"/>
                    <a:pt x="24847" y="37533"/>
                  </a:cubicBezTo>
                  <a:cubicBezTo>
                    <a:pt x="28489" y="31468"/>
                    <a:pt x="35350" y="27634"/>
                    <a:pt x="42385" y="27634"/>
                  </a:cubicBezTo>
                  <a:close/>
                  <a:moveTo>
                    <a:pt x="57139" y="37317"/>
                  </a:moveTo>
                  <a:cubicBezTo>
                    <a:pt x="57885" y="37317"/>
                    <a:pt x="58546" y="37471"/>
                    <a:pt x="58627" y="38137"/>
                  </a:cubicBezTo>
                  <a:cubicBezTo>
                    <a:pt x="58813" y="39704"/>
                    <a:pt x="56471" y="42015"/>
                    <a:pt x="55417" y="43023"/>
                  </a:cubicBezTo>
                  <a:cubicBezTo>
                    <a:pt x="54548" y="43876"/>
                    <a:pt x="53602" y="44574"/>
                    <a:pt x="52609" y="45179"/>
                  </a:cubicBezTo>
                  <a:cubicBezTo>
                    <a:pt x="53369" y="43969"/>
                    <a:pt x="53447" y="42387"/>
                    <a:pt x="52594" y="41069"/>
                  </a:cubicBezTo>
                  <a:cubicBezTo>
                    <a:pt x="51947" y="40067"/>
                    <a:pt x="50881" y="39641"/>
                    <a:pt x="49771" y="39641"/>
                  </a:cubicBezTo>
                  <a:cubicBezTo>
                    <a:pt x="49283" y="39641"/>
                    <a:pt x="48787" y="39723"/>
                    <a:pt x="48313" y="39874"/>
                  </a:cubicBezTo>
                  <a:cubicBezTo>
                    <a:pt x="49600" y="39037"/>
                    <a:pt x="50981" y="38324"/>
                    <a:pt x="52532" y="37920"/>
                  </a:cubicBezTo>
                  <a:cubicBezTo>
                    <a:pt x="53524" y="37657"/>
                    <a:pt x="54548" y="37470"/>
                    <a:pt x="55572" y="37424"/>
                  </a:cubicBezTo>
                  <a:cubicBezTo>
                    <a:pt x="56014" y="37398"/>
                    <a:pt x="56599" y="37317"/>
                    <a:pt x="57139" y="37317"/>
                  </a:cubicBezTo>
                  <a:close/>
                  <a:moveTo>
                    <a:pt x="42730" y="40759"/>
                  </a:moveTo>
                  <a:cubicBezTo>
                    <a:pt x="43552" y="40821"/>
                    <a:pt x="44389" y="40991"/>
                    <a:pt x="45180" y="41332"/>
                  </a:cubicBezTo>
                  <a:cubicBezTo>
                    <a:pt x="46328" y="41844"/>
                    <a:pt x="47274" y="42558"/>
                    <a:pt x="48019" y="43426"/>
                  </a:cubicBezTo>
                  <a:cubicBezTo>
                    <a:pt x="46778" y="44233"/>
                    <a:pt x="45599" y="45132"/>
                    <a:pt x="44405" y="46016"/>
                  </a:cubicBezTo>
                  <a:cubicBezTo>
                    <a:pt x="43971" y="45427"/>
                    <a:pt x="43304" y="45039"/>
                    <a:pt x="42528" y="44946"/>
                  </a:cubicBezTo>
                  <a:cubicBezTo>
                    <a:pt x="42513" y="43550"/>
                    <a:pt x="42544" y="42154"/>
                    <a:pt x="42730" y="40759"/>
                  </a:cubicBezTo>
                  <a:close/>
                  <a:moveTo>
                    <a:pt x="62984" y="19595"/>
                  </a:moveTo>
                  <a:cubicBezTo>
                    <a:pt x="66079" y="19595"/>
                    <a:pt x="69428" y="20870"/>
                    <a:pt x="72307" y="22023"/>
                  </a:cubicBezTo>
                  <a:cubicBezTo>
                    <a:pt x="74524" y="22922"/>
                    <a:pt x="76727" y="23760"/>
                    <a:pt x="79100" y="24148"/>
                  </a:cubicBezTo>
                  <a:cubicBezTo>
                    <a:pt x="79875" y="24272"/>
                    <a:pt x="80666" y="24380"/>
                    <a:pt x="81457" y="24427"/>
                  </a:cubicBezTo>
                  <a:cubicBezTo>
                    <a:pt x="81775" y="24451"/>
                    <a:pt x="82022" y="24459"/>
                    <a:pt x="82211" y="24459"/>
                  </a:cubicBezTo>
                  <a:cubicBezTo>
                    <a:pt x="82579" y="24459"/>
                    <a:pt x="82731" y="24429"/>
                    <a:pt x="82768" y="24429"/>
                  </a:cubicBezTo>
                  <a:cubicBezTo>
                    <a:pt x="82824" y="24429"/>
                    <a:pt x="82634" y="24494"/>
                    <a:pt x="82527" y="24815"/>
                  </a:cubicBezTo>
                  <a:cubicBezTo>
                    <a:pt x="82217" y="25854"/>
                    <a:pt x="81116" y="26877"/>
                    <a:pt x="80759" y="28056"/>
                  </a:cubicBezTo>
                  <a:cubicBezTo>
                    <a:pt x="80154" y="30088"/>
                    <a:pt x="79999" y="32244"/>
                    <a:pt x="79643" y="34322"/>
                  </a:cubicBezTo>
                  <a:cubicBezTo>
                    <a:pt x="78743" y="39456"/>
                    <a:pt x="76618" y="45086"/>
                    <a:pt x="71066" y="46311"/>
                  </a:cubicBezTo>
                  <a:cubicBezTo>
                    <a:pt x="73780" y="44791"/>
                    <a:pt x="75455" y="41767"/>
                    <a:pt x="76696" y="38975"/>
                  </a:cubicBezTo>
                  <a:cubicBezTo>
                    <a:pt x="78557" y="34772"/>
                    <a:pt x="78092" y="29468"/>
                    <a:pt x="80775" y="25730"/>
                  </a:cubicBezTo>
                  <a:cubicBezTo>
                    <a:pt x="80852" y="25621"/>
                    <a:pt x="80806" y="25497"/>
                    <a:pt x="80682" y="25435"/>
                  </a:cubicBezTo>
                  <a:cubicBezTo>
                    <a:pt x="80696" y="25276"/>
                    <a:pt x="80617" y="25091"/>
                    <a:pt x="80418" y="25091"/>
                  </a:cubicBezTo>
                  <a:cubicBezTo>
                    <a:pt x="80403" y="25091"/>
                    <a:pt x="80388" y="25092"/>
                    <a:pt x="80372" y="25094"/>
                  </a:cubicBezTo>
                  <a:cubicBezTo>
                    <a:pt x="80003" y="25126"/>
                    <a:pt x="79639" y="25142"/>
                    <a:pt x="79279" y="25142"/>
                  </a:cubicBezTo>
                  <a:cubicBezTo>
                    <a:pt x="74325" y="25142"/>
                    <a:pt x="70156" y="22236"/>
                    <a:pt x="65327" y="21325"/>
                  </a:cubicBezTo>
                  <a:cubicBezTo>
                    <a:pt x="64484" y="21165"/>
                    <a:pt x="63644" y="21086"/>
                    <a:pt x="62814" y="21086"/>
                  </a:cubicBezTo>
                  <a:cubicBezTo>
                    <a:pt x="60502" y="21086"/>
                    <a:pt x="58275" y="21705"/>
                    <a:pt x="56301" y="22938"/>
                  </a:cubicBezTo>
                  <a:cubicBezTo>
                    <a:pt x="56332" y="22876"/>
                    <a:pt x="56378" y="22845"/>
                    <a:pt x="56409" y="22783"/>
                  </a:cubicBezTo>
                  <a:cubicBezTo>
                    <a:pt x="56456" y="22736"/>
                    <a:pt x="56471" y="22705"/>
                    <a:pt x="56487" y="22659"/>
                  </a:cubicBezTo>
                  <a:cubicBezTo>
                    <a:pt x="58258" y="20388"/>
                    <a:pt x="60542" y="19595"/>
                    <a:pt x="62984" y="19595"/>
                  </a:cubicBezTo>
                  <a:close/>
                  <a:moveTo>
                    <a:pt x="49793" y="40257"/>
                  </a:moveTo>
                  <a:cubicBezTo>
                    <a:pt x="50746" y="40257"/>
                    <a:pt x="51631" y="40617"/>
                    <a:pt x="52160" y="41565"/>
                  </a:cubicBezTo>
                  <a:cubicBezTo>
                    <a:pt x="53168" y="43349"/>
                    <a:pt x="52361" y="45334"/>
                    <a:pt x="50609" y="46249"/>
                  </a:cubicBezTo>
                  <a:cubicBezTo>
                    <a:pt x="50599" y="46239"/>
                    <a:pt x="50591" y="46236"/>
                    <a:pt x="50583" y="46236"/>
                  </a:cubicBezTo>
                  <a:cubicBezTo>
                    <a:pt x="50566" y="46236"/>
                    <a:pt x="50552" y="46254"/>
                    <a:pt x="50531" y="46264"/>
                  </a:cubicBezTo>
                  <a:cubicBezTo>
                    <a:pt x="50485" y="46280"/>
                    <a:pt x="50422" y="46326"/>
                    <a:pt x="50360" y="46342"/>
                  </a:cubicBezTo>
                  <a:cubicBezTo>
                    <a:pt x="50329" y="46171"/>
                    <a:pt x="50267" y="45985"/>
                    <a:pt x="50205" y="45815"/>
                  </a:cubicBezTo>
                  <a:cubicBezTo>
                    <a:pt x="51617" y="45489"/>
                    <a:pt x="52284" y="43783"/>
                    <a:pt x="51601" y="42496"/>
                  </a:cubicBezTo>
                  <a:cubicBezTo>
                    <a:pt x="51036" y="41415"/>
                    <a:pt x="49944" y="40920"/>
                    <a:pt x="48815" y="40920"/>
                  </a:cubicBezTo>
                  <a:cubicBezTo>
                    <a:pt x="48209" y="40920"/>
                    <a:pt x="47593" y="41062"/>
                    <a:pt x="47041" y="41332"/>
                  </a:cubicBezTo>
                  <a:cubicBezTo>
                    <a:pt x="46896" y="41405"/>
                    <a:pt x="46996" y="41614"/>
                    <a:pt x="47137" y="41614"/>
                  </a:cubicBezTo>
                  <a:cubicBezTo>
                    <a:pt x="47146" y="41614"/>
                    <a:pt x="47156" y="41613"/>
                    <a:pt x="47165" y="41612"/>
                  </a:cubicBezTo>
                  <a:cubicBezTo>
                    <a:pt x="47673" y="41461"/>
                    <a:pt x="48211" y="41359"/>
                    <a:pt x="48735" y="41359"/>
                  </a:cubicBezTo>
                  <a:cubicBezTo>
                    <a:pt x="49509" y="41359"/>
                    <a:pt x="50253" y="41582"/>
                    <a:pt x="50826" y="42201"/>
                  </a:cubicBezTo>
                  <a:cubicBezTo>
                    <a:pt x="51834" y="43302"/>
                    <a:pt x="51446" y="44915"/>
                    <a:pt x="50066" y="45380"/>
                  </a:cubicBezTo>
                  <a:cubicBezTo>
                    <a:pt x="49430" y="43752"/>
                    <a:pt x="48236" y="42309"/>
                    <a:pt x="46654" y="41332"/>
                  </a:cubicBezTo>
                  <a:lnTo>
                    <a:pt x="46700" y="41332"/>
                  </a:lnTo>
                  <a:cubicBezTo>
                    <a:pt x="47528" y="40728"/>
                    <a:pt x="48704" y="40257"/>
                    <a:pt x="49793" y="40257"/>
                  </a:cubicBezTo>
                  <a:close/>
                  <a:moveTo>
                    <a:pt x="33981" y="41369"/>
                  </a:moveTo>
                  <a:cubicBezTo>
                    <a:pt x="34920" y="41369"/>
                    <a:pt x="35946" y="41950"/>
                    <a:pt x="36712" y="42496"/>
                  </a:cubicBezTo>
                  <a:cubicBezTo>
                    <a:pt x="35673" y="43581"/>
                    <a:pt x="34866" y="44915"/>
                    <a:pt x="34463" y="46357"/>
                  </a:cubicBezTo>
                  <a:cubicBezTo>
                    <a:pt x="33533" y="45334"/>
                    <a:pt x="31284" y="43705"/>
                    <a:pt x="32416" y="42185"/>
                  </a:cubicBezTo>
                  <a:cubicBezTo>
                    <a:pt x="32849" y="41592"/>
                    <a:pt x="33398" y="41369"/>
                    <a:pt x="33981" y="41369"/>
                  </a:cubicBezTo>
                  <a:close/>
                  <a:moveTo>
                    <a:pt x="79596" y="26521"/>
                  </a:moveTo>
                  <a:cubicBezTo>
                    <a:pt x="78185" y="28661"/>
                    <a:pt x="78216" y="31468"/>
                    <a:pt x="77642" y="33950"/>
                  </a:cubicBezTo>
                  <a:cubicBezTo>
                    <a:pt x="76587" y="38510"/>
                    <a:pt x="74230" y="44186"/>
                    <a:pt x="69747" y="46264"/>
                  </a:cubicBezTo>
                  <a:cubicBezTo>
                    <a:pt x="69701" y="46249"/>
                    <a:pt x="69670" y="46249"/>
                    <a:pt x="69608" y="46249"/>
                  </a:cubicBezTo>
                  <a:cubicBezTo>
                    <a:pt x="67514" y="46280"/>
                    <a:pt x="65312" y="46187"/>
                    <a:pt x="63233" y="46575"/>
                  </a:cubicBezTo>
                  <a:cubicBezTo>
                    <a:pt x="62939" y="43488"/>
                    <a:pt x="62008" y="40448"/>
                    <a:pt x="60473" y="37734"/>
                  </a:cubicBezTo>
                  <a:lnTo>
                    <a:pt x="60473" y="37734"/>
                  </a:lnTo>
                  <a:cubicBezTo>
                    <a:pt x="61392" y="37891"/>
                    <a:pt x="62305" y="37966"/>
                    <a:pt x="63205" y="37966"/>
                  </a:cubicBezTo>
                  <a:cubicBezTo>
                    <a:pt x="70346" y="37966"/>
                    <a:pt x="76733" y="33228"/>
                    <a:pt x="79487" y="26521"/>
                  </a:cubicBezTo>
                  <a:close/>
                  <a:moveTo>
                    <a:pt x="42202" y="40759"/>
                  </a:moveTo>
                  <a:lnTo>
                    <a:pt x="42202" y="40759"/>
                  </a:lnTo>
                  <a:cubicBezTo>
                    <a:pt x="42032" y="42154"/>
                    <a:pt x="41954" y="43550"/>
                    <a:pt x="42109" y="44946"/>
                  </a:cubicBezTo>
                  <a:cubicBezTo>
                    <a:pt x="41055" y="45008"/>
                    <a:pt x="40186" y="45722"/>
                    <a:pt x="39829" y="46652"/>
                  </a:cubicBezTo>
                  <a:cubicBezTo>
                    <a:pt x="38635" y="45660"/>
                    <a:pt x="37301" y="44900"/>
                    <a:pt x="35859" y="44310"/>
                  </a:cubicBezTo>
                  <a:cubicBezTo>
                    <a:pt x="37224" y="42108"/>
                    <a:pt x="39659" y="40790"/>
                    <a:pt x="42202" y="40759"/>
                  </a:cubicBezTo>
                  <a:close/>
                  <a:moveTo>
                    <a:pt x="27547" y="38393"/>
                  </a:moveTo>
                  <a:cubicBezTo>
                    <a:pt x="28260" y="38393"/>
                    <a:pt x="28980" y="38455"/>
                    <a:pt x="29655" y="38510"/>
                  </a:cubicBezTo>
                  <a:cubicBezTo>
                    <a:pt x="31749" y="38680"/>
                    <a:pt x="33703" y="39146"/>
                    <a:pt x="35518" y="40076"/>
                  </a:cubicBezTo>
                  <a:cubicBezTo>
                    <a:pt x="34904" y="39889"/>
                    <a:pt x="34264" y="39776"/>
                    <a:pt x="33651" y="39776"/>
                  </a:cubicBezTo>
                  <a:cubicBezTo>
                    <a:pt x="32484" y="39776"/>
                    <a:pt x="31413" y="40187"/>
                    <a:pt x="30803" y="41286"/>
                  </a:cubicBezTo>
                  <a:cubicBezTo>
                    <a:pt x="29485" y="43643"/>
                    <a:pt x="31361" y="45753"/>
                    <a:pt x="33284" y="46993"/>
                  </a:cubicBezTo>
                  <a:cubicBezTo>
                    <a:pt x="29965" y="45737"/>
                    <a:pt x="27158" y="43457"/>
                    <a:pt x="25638" y="40138"/>
                  </a:cubicBezTo>
                  <a:cubicBezTo>
                    <a:pt x="24847" y="38432"/>
                    <a:pt x="25157" y="38572"/>
                    <a:pt x="26646" y="38432"/>
                  </a:cubicBezTo>
                  <a:cubicBezTo>
                    <a:pt x="26942" y="38404"/>
                    <a:pt x="27244" y="38393"/>
                    <a:pt x="27547" y="38393"/>
                  </a:cubicBezTo>
                  <a:close/>
                  <a:moveTo>
                    <a:pt x="33643" y="40359"/>
                  </a:moveTo>
                  <a:cubicBezTo>
                    <a:pt x="35036" y="40359"/>
                    <a:pt x="36637" y="41052"/>
                    <a:pt x="37581" y="41705"/>
                  </a:cubicBezTo>
                  <a:cubicBezTo>
                    <a:pt x="37410" y="41844"/>
                    <a:pt x="37239" y="41999"/>
                    <a:pt x="37053" y="42170"/>
                  </a:cubicBezTo>
                  <a:cubicBezTo>
                    <a:pt x="36201" y="41521"/>
                    <a:pt x="35055" y="40923"/>
                    <a:pt x="33986" y="40923"/>
                  </a:cubicBezTo>
                  <a:cubicBezTo>
                    <a:pt x="33266" y="40923"/>
                    <a:pt x="32581" y="41194"/>
                    <a:pt x="32044" y="41906"/>
                  </a:cubicBezTo>
                  <a:cubicBezTo>
                    <a:pt x="30741" y="43612"/>
                    <a:pt x="32928" y="45861"/>
                    <a:pt x="34386" y="46606"/>
                  </a:cubicBezTo>
                  <a:lnTo>
                    <a:pt x="34432" y="46606"/>
                  </a:lnTo>
                  <a:cubicBezTo>
                    <a:pt x="34386" y="46792"/>
                    <a:pt x="34324" y="46962"/>
                    <a:pt x="34308" y="47133"/>
                  </a:cubicBezTo>
                  <a:cubicBezTo>
                    <a:pt x="32586" y="45985"/>
                    <a:pt x="30276" y="44248"/>
                    <a:pt x="31206" y="41875"/>
                  </a:cubicBezTo>
                  <a:cubicBezTo>
                    <a:pt x="31648" y="40758"/>
                    <a:pt x="32586" y="40359"/>
                    <a:pt x="33643" y="40359"/>
                  </a:cubicBezTo>
                  <a:close/>
                  <a:moveTo>
                    <a:pt x="21733" y="21231"/>
                  </a:moveTo>
                  <a:cubicBezTo>
                    <a:pt x="23565" y="21231"/>
                    <a:pt x="25298" y="21657"/>
                    <a:pt x="26770" y="22907"/>
                  </a:cubicBezTo>
                  <a:cubicBezTo>
                    <a:pt x="25223" y="22311"/>
                    <a:pt x="23658" y="22078"/>
                    <a:pt x="22083" y="22078"/>
                  </a:cubicBezTo>
                  <a:cubicBezTo>
                    <a:pt x="16386" y="22078"/>
                    <a:pt x="10538" y="25126"/>
                    <a:pt x="4759" y="25126"/>
                  </a:cubicBezTo>
                  <a:cubicBezTo>
                    <a:pt x="4351" y="25126"/>
                    <a:pt x="3944" y="25111"/>
                    <a:pt x="3537" y="25078"/>
                  </a:cubicBezTo>
                  <a:cubicBezTo>
                    <a:pt x="3526" y="25077"/>
                    <a:pt x="3515" y="25076"/>
                    <a:pt x="3504" y="25076"/>
                  </a:cubicBezTo>
                  <a:cubicBezTo>
                    <a:pt x="3262" y="25076"/>
                    <a:pt x="3139" y="25397"/>
                    <a:pt x="3258" y="25590"/>
                  </a:cubicBezTo>
                  <a:cubicBezTo>
                    <a:pt x="5708" y="30367"/>
                    <a:pt x="6453" y="35609"/>
                    <a:pt x="8143" y="40650"/>
                  </a:cubicBezTo>
                  <a:cubicBezTo>
                    <a:pt x="9089" y="43442"/>
                    <a:pt x="10346" y="46295"/>
                    <a:pt x="12905" y="47815"/>
                  </a:cubicBezTo>
                  <a:cubicBezTo>
                    <a:pt x="12812" y="47831"/>
                    <a:pt x="12734" y="47846"/>
                    <a:pt x="12641" y="47893"/>
                  </a:cubicBezTo>
                  <a:cubicBezTo>
                    <a:pt x="7228" y="46528"/>
                    <a:pt x="5848" y="39874"/>
                    <a:pt x="4716" y="35004"/>
                  </a:cubicBezTo>
                  <a:cubicBezTo>
                    <a:pt x="4297" y="33159"/>
                    <a:pt x="3909" y="31298"/>
                    <a:pt x="3351" y="29468"/>
                  </a:cubicBezTo>
                  <a:cubicBezTo>
                    <a:pt x="2994" y="28335"/>
                    <a:pt x="1443" y="25792"/>
                    <a:pt x="1412" y="24706"/>
                  </a:cubicBezTo>
                  <a:cubicBezTo>
                    <a:pt x="1383" y="23994"/>
                    <a:pt x="1501" y="23914"/>
                    <a:pt x="1871" y="23914"/>
                  </a:cubicBezTo>
                  <a:cubicBezTo>
                    <a:pt x="1978" y="23914"/>
                    <a:pt x="2106" y="23921"/>
                    <a:pt x="2258" y="23921"/>
                  </a:cubicBezTo>
                  <a:cubicBezTo>
                    <a:pt x="2415" y="23921"/>
                    <a:pt x="2598" y="23913"/>
                    <a:pt x="2808" y="23884"/>
                  </a:cubicBezTo>
                  <a:cubicBezTo>
                    <a:pt x="3987" y="23713"/>
                    <a:pt x="5274" y="23838"/>
                    <a:pt x="6468" y="23729"/>
                  </a:cubicBezTo>
                  <a:cubicBezTo>
                    <a:pt x="8531" y="23574"/>
                    <a:pt x="10578" y="23310"/>
                    <a:pt x="12595" y="22922"/>
                  </a:cubicBezTo>
                  <a:cubicBezTo>
                    <a:pt x="15439" y="22383"/>
                    <a:pt x="18721" y="21231"/>
                    <a:pt x="21733" y="21231"/>
                  </a:cubicBezTo>
                  <a:close/>
                  <a:moveTo>
                    <a:pt x="4359" y="26273"/>
                  </a:moveTo>
                  <a:lnTo>
                    <a:pt x="4359" y="26273"/>
                  </a:lnTo>
                  <a:cubicBezTo>
                    <a:pt x="7427" y="33927"/>
                    <a:pt x="14825" y="38461"/>
                    <a:pt x="22935" y="38461"/>
                  </a:cubicBezTo>
                  <a:cubicBezTo>
                    <a:pt x="23189" y="38461"/>
                    <a:pt x="23444" y="38457"/>
                    <a:pt x="23699" y="38448"/>
                  </a:cubicBezTo>
                  <a:lnTo>
                    <a:pt x="23699" y="38448"/>
                  </a:lnTo>
                  <a:cubicBezTo>
                    <a:pt x="22645" y="40526"/>
                    <a:pt x="21916" y="42790"/>
                    <a:pt x="21606" y="45194"/>
                  </a:cubicBezTo>
                  <a:cubicBezTo>
                    <a:pt x="21497" y="46187"/>
                    <a:pt x="21435" y="47195"/>
                    <a:pt x="21451" y="48203"/>
                  </a:cubicBezTo>
                  <a:cubicBezTo>
                    <a:pt x="18876" y="48126"/>
                    <a:pt x="16317" y="48064"/>
                    <a:pt x="13742" y="47815"/>
                  </a:cubicBezTo>
                  <a:cubicBezTo>
                    <a:pt x="9896" y="45272"/>
                    <a:pt x="8733" y="40898"/>
                    <a:pt x="7647" y="36648"/>
                  </a:cubicBezTo>
                  <a:cubicBezTo>
                    <a:pt x="7182" y="34803"/>
                    <a:pt x="6748" y="32942"/>
                    <a:pt x="6174" y="31127"/>
                  </a:cubicBezTo>
                  <a:cubicBezTo>
                    <a:pt x="6050" y="30662"/>
                    <a:pt x="4188" y="26722"/>
                    <a:pt x="4359" y="26273"/>
                  </a:cubicBezTo>
                  <a:close/>
                  <a:moveTo>
                    <a:pt x="57988" y="46610"/>
                  </a:moveTo>
                  <a:cubicBezTo>
                    <a:pt x="58061" y="46610"/>
                    <a:pt x="58135" y="46619"/>
                    <a:pt x="58208" y="46637"/>
                  </a:cubicBezTo>
                  <a:lnTo>
                    <a:pt x="58255" y="46637"/>
                  </a:lnTo>
                  <a:cubicBezTo>
                    <a:pt x="58937" y="47040"/>
                    <a:pt x="58984" y="48126"/>
                    <a:pt x="58022" y="48203"/>
                  </a:cubicBezTo>
                  <a:cubicBezTo>
                    <a:pt x="58002" y="48204"/>
                    <a:pt x="57982" y="48205"/>
                    <a:pt x="57962" y="48205"/>
                  </a:cubicBezTo>
                  <a:cubicBezTo>
                    <a:pt x="57507" y="48205"/>
                    <a:pt x="57123" y="47873"/>
                    <a:pt x="57123" y="47412"/>
                  </a:cubicBezTo>
                  <a:cubicBezTo>
                    <a:pt x="57123" y="46920"/>
                    <a:pt x="57545" y="46610"/>
                    <a:pt x="57988" y="46610"/>
                  </a:cubicBezTo>
                  <a:close/>
                  <a:moveTo>
                    <a:pt x="25514" y="47179"/>
                  </a:moveTo>
                  <a:cubicBezTo>
                    <a:pt x="25778" y="47428"/>
                    <a:pt x="26088" y="47676"/>
                    <a:pt x="26181" y="48048"/>
                  </a:cubicBezTo>
                  <a:cubicBezTo>
                    <a:pt x="26277" y="48459"/>
                    <a:pt x="26021" y="48992"/>
                    <a:pt x="25586" y="48992"/>
                  </a:cubicBezTo>
                  <a:cubicBezTo>
                    <a:pt x="25529" y="48992"/>
                    <a:pt x="25468" y="48983"/>
                    <a:pt x="25406" y="48963"/>
                  </a:cubicBezTo>
                  <a:cubicBezTo>
                    <a:pt x="24971" y="48824"/>
                    <a:pt x="24599" y="48281"/>
                    <a:pt x="24708" y="47815"/>
                  </a:cubicBezTo>
                  <a:cubicBezTo>
                    <a:pt x="24816" y="47412"/>
                    <a:pt x="25157" y="47257"/>
                    <a:pt x="25514" y="47179"/>
                  </a:cubicBezTo>
                  <a:close/>
                  <a:moveTo>
                    <a:pt x="42307" y="45582"/>
                  </a:moveTo>
                  <a:cubicBezTo>
                    <a:pt x="43596" y="45582"/>
                    <a:pt x="44591" y="46755"/>
                    <a:pt x="44358" y="48079"/>
                  </a:cubicBezTo>
                  <a:cubicBezTo>
                    <a:pt x="44172" y="49106"/>
                    <a:pt x="43194" y="49846"/>
                    <a:pt x="42184" y="49846"/>
                  </a:cubicBezTo>
                  <a:cubicBezTo>
                    <a:pt x="42019" y="49846"/>
                    <a:pt x="41854" y="49826"/>
                    <a:pt x="41691" y="49785"/>
                  </a:cubicBezTo>
                  <a:cubicBezTo>
                    <a:pt x="40838" y="49583"/>
                    <a:pt x="40202" y="48886"/>
                    <a:pt x="40264" y="47970"/>
                  </a:cubicBezTo>
                  <a:cubicBezTo>
                    <a:pt x="40326" y="47288"/>
                    <a:pt x="40682" y="46683"/>
                    <a:pt x="40993" y="46094"/>
                  </a:cubicBezTo>
                  <a:lnTo>
                    <a:pt x="40993" y="46047"/>
                  </a:lnTo>
                  <a:cubicBezTo>
                    <a:pt x="41272" y="45815"/>
                    <a:pt x="41613" y="45644"/>
                    <a:pt x="42047" y="45598"/>
                  </a:cubicBezTo>
                  <a:cubicBezTo>
                    <a:pt x="42135" y="45587"/>
                    <a:pt x="42222" y="45582"/>
                    <a:pt x="42307" y="45582"/>
                  </a:cubicBezTo>
                  <a:close/>
                  <a:moveTo>
                    <a:pt x="35657" y="44605"/>
                  </a:moveTo>
                  <a:cubicBezTo>
                    <a:pt x="37038" y="45365"/>
                    <a:pt x="38325" y="46264"/>
                    <a:pt x="39597" y="47164"/>
                  </a:cubicBezTo>
                  <a:cubicBezTo>
                    <a:pt x="39612" y="47195"/>
                    <a:pt x="39643" y="47195"/>
                    <a:pt x="39674" y="47211"/>
                  </a:cubicBezTo>
                  <a:cubicBezTo>
                    <a:pt x="39643" y="47505"/>
                    <a:pt x="39643" y="47815"/>
                    <a:pt x="39721" y="48126"/>
                  </a:cubicBezTo>
                  <a:cubicBezTo>
                    <a:pt x="39690" y="48312"/>
                    <a:pt x="39721" y="48513"/>
                    <a:pt x="39752" y="48684"/>
                  </a:cubicBezTo>
                  <a:cubicBezTo>
                    <a:pt x="38341" y="49490"/>
                    <a:pt x="36945" y="50390"/>
                    <a:pt x="35626" y="51336"/>
                  </a:cubicBezTo>
                  <a:cubicBezTo>
                    <a:pt x="35595" y="51336"/>
                    <a:pt x="35564" y="51383"/>
                    <a:pt x="35549" y="51398"/>
                  </a:cubicBezTo>
                  <a:cubicBezTo>
                    <a:pt x="35021" y="50312"/>
                    <a:pt x="34711" y="49134"/>
                    <a:pt x="34758" y="47893"/>
                  </a:cubicBezTo>
                  <a:cubicBezTo>
                    <a:pt x="34773" y="47831"/>
                    <a:pt x="34773" y="47769"/>
                    <a:pt x="34758" y="47738"/>
                  </a:cubicBezTo>
                  <a:cubicBezTo>
                    <a:pt x="34789" y="47024"/>
                    <a:pt x="34928" y="46295"/>
                    <a:pt x="35192" y="45582"/>
                  </a:cubicBezTo>
                  <a:cubicBezTo>
                    <a:pt x="35332" y="45225"/>
                    <a:pt x="35487" y="44915"/>
                    <a:pt x="35657" y="44605"/>
                  </a:cubicBezTo>
                  <a:close/>
                  <a:moveTo>
                    <a:pt x="48360" y="43845"/>
                  </a:moveTo>
                  <a:cubicBezTo>
                    <a:pt x="50112" y="46187"/>
                    <a:pt x="50422" y="49366"/>
                    <a:pt x="48546" y="51925"/>
                  </a:cubicBezTo>
                  <a:cubicBezTo>
                    <a:pt x="48236" y="51414"/>
                    <a:pt x="47429" y="51072"/>
                    <a:pt x="47010" y="50762"/>
                  </a:cubicBezTo>
                  <a:cubicBezTo>
                    <a:pt x="46219" y="50204"/>
                    <a:pt x="45397" y="49630"/>
                    <a:pt x="44560" y="49134"/>
                  </a:cubicBezTo>
                  <a:cubicBezTo>
                    <a:pt x="44746" y="48855"/>
                    <a:pt x="44870" y="48544"/>
                    <a:pt x="44932" y="48219"/>
                  </a:cubicBezTo>
                  <a:cubicBezTo>
                    <a:pt x="45072" y="47536"/>
                    <a:pt x="44948" y="46885"/>
                    <a:pt x="44637" y="46342"/>
                  </a:cubicBezTo>
                  <a:cubicBezTo>
                    <a:pt x="45878" y="45551"/>
                    <a:pt x="47119" y="44776"/>
                    <a:pt x="48298" y="43922"/>
                  </a:cubicBezTo>
                  <a:cubicBezTo>
                    <a:pt x="48329" y="43891"/>
                    <a:pt x="48344" y="43876"/>
                    <a:pt x="48360" y="43845"/>
                  </a:cubicBezTo>
                  <a:close/>
                  <a:moveTo>
                    <a:pt x="34246" y="49677"/>
                  </a:moveTo>
                  <a:cubicBezTo>
                    <a:pt x="34448" y="51026"/>
                    <a:pt x="35021" y="52344"/>
                    <a:pt x="36092" y="53476"/>
                  </a:cubicBezTo>
                  <a:cubicBezTo>
                    <a:pt x="35794" y="53600"/>
                    <a:pt x="35482" y="53661"/>
                    <a:pt x="35177" y="53661"/>
                  </a:cubicBezTo>
                  <a:cubicBezTo>
                    <a:pt x="34371" y="53661"/>
                    <a:pt x="33615" y="53231"/>
                    <a:pt x="33300" y="52375"/>
                  </a:cubicBezTo>
                  <a:cubicBezTo>
                    <a:pt x="32912" y="51259"/>
                    <a:pt x="33471" y="50390"/>
                    <a:pt x="34246" y="49677"/>
                  </a:cubicBezTo>
                  <a:close/>
                  <a:moveTo>
                    <a:pt x="50407" y="49475"/>
                  </a:moveTo>
                  <a:cubicBezTo>
                    <a:pt x="51462" y="50359"/>
                    <a:pt x="51818" y="51941"/>
                    <a:pt x="50996" y="53120"/>
                  </a:cubicBezTo>
                  <a:cubicBezTo>
                    <a:pt x="50449" y="53909"/>
                    <a:pt x="49538" y="54284"/>
                    <a:pt x="48622" y="54284"/>
                  </a:cubicBezTo>
                  <a:cubicBezTo>
                    <a:pt x="48187" y="54284"/>
                    <a:pt x="47751" y="54199"/>
                    <a:pt x="47352" y="54035"/>
                  </a:cubicBezTo>
                  <a:cubicBezTo>
                    <a:pt x="48158" y="53430"/>
                    <a:pt x="48856" y="52732"/>
                    <a:pt x="49414" y="51863"/>
                  </a:cubicBezTo>
                  <a:cubicBezTo>
                    <a:pt x="49911" y="51088"/>
                    <a:pt x="50221" y="50281"/>
                    <a:pt x="50407" y="49475"/>
                  </a:cubicBezTo>
                  <a:close/>
                  <a:moveTo>
                    <a:pt x="34153" y="48544"/>
                  </a:moveTo>
                  <a:cubicBezTo>
                    <a:pt x="34153" y="48777"/>
                    <a:pt x="34168" y="48994"/>
                    <a:pt x="34199" y="49227"/>
                  </a:cubicBezTo>
                  <a:cubicBezTo>
                    <a:pt x="32990" y="50018"/>
                    <a:pt x="32261" y="51398"/>
                    <a:pt x="32928" y="52794"/>
                  </a:cubicBezTo>
                  <a:cubicBezTo>
                    <a:pt x="33375" y="53678"/>
                    <a:pt x="34255" y="54144"/>
                    <a:pt x="35161" y="54144"/>
                  </a:cubicBezTo>
                  <a:cubicBezTo>
                    <a:pt x="35605" y="54144"/>
                    <a:pt x="36055" y="54032"/>
                    <a:pt x="36464" y="53802"/>
                  </a:cubicBezTo>
                  <a:cubicBezTo>
                    <a:pt x="36572" y="53911"/>
                    <a:pt x="36697" y="54035"/>
                    <a:pt x="36836" y="54128"/>
                  </a:cubicBezTo>
                  <a:cubicBezTo>
                    <a:pt x="36050" y="54402"/>
                    <a:pt x="35130" y="54646"/>
                    <a:pt x="34265" y="54646"/>
                  </a:cubicBezTo>
                  <a:cubicBezTo>
                    <a:pt x="33271" y="54646"/>
                    <a:pt x="32351" y="54323"/>
                    <a:pt x="31795" y="53352"/>
                  </a:cubicBezTo>
                  <a:cubicBezTo>
                    <a:pt x="30632" y="51367"/>
                    <a:pt x="32571" y="49599"/>
                    <a:pt x="34122" y="48591"/>
                  </a:cubicBezTo>
                  <a:lnTo>
                    <a:pt x="34153" y="48544"/>
                  </a:lnTo>
                  <a:close/>
                  <a:moveTo>
                    <a:pt x="44281" y="49506"/>
                  </a:moveTo>
                  <a:cubicBezTo>
                    <a:pt x="44808" y="49940"/>
                    <a:pt x="45382" y="50374"/>
                    <a:pt x="45940" y="50793"/>
                  </a:cubicBezTo>
                  <a:cubicBezTo>
                    <a:pt x="46142" y="50933"/>
                    <a:pt x="48019" y="52189"/>
                    <a:pt x="48003" y="52298"/>
                  </a:cubicBezTo>
                  <a:cubicBezTo>
                    <a:pt x="47956" y="52391"/>
                    <a:pt x="47972" y="52484"/>
                    <a:pt x="48034" y="52546"/>
                  </a:cubicBezTo>
                  <a:cubicBezTo>
                    <a:pt x="47972" y="52608"/>
                    <a:pt x="47925" y="52685"/>
                    <a:pt x="47863" y="52732"/>
                  </a:cubicBezTo>
                  <a:cubicBezTo>
                    <a:pt x="46312" y="54329"/>
                    <a:pt x="44219" y="55182"/>
                    <a:pt x="42063" y="55338"/>
                  </a:cubicBezTo>
                  <a:cubicBezTo>
                    <a:pt x="42109" y="55291"/>
                    <a:pt x="42140" y="55244"/>
                    <a:pt x="42140" y="55167"/>
                  </a:cubicBezTo>
                  <a:cubicBezTo>
                    <a:pt x="42342" y="53616"/>
                    <a:pt x="42358" y="51987"/>
                    <a:pt x="42342" y="50437"/>
                  </a:cubicBezTo>
                  <a:cubicBezTo>
                    <a:pt x="43071" y="50390"/>
                    <a:pt x="43784" y="50049"/>
                    <a:pt x="44281" y="49506"/>
                  </a:cubicBezTo>
                  <a:close/>
                  <a:moveTo>
                    <a:pt x="39938" y="49227"/>
                  </a:moveTo>
                  <a:cubicBezTo>
                    <a:pt x="40140" y="49614"/>
                    <a:pt x="40496" y="49940"/>
                    <a:pt x="41024" y="50204"/>
                  </a:cubicBezTo>
                  <a:cubicBezTo>
                    <a:pt x="41287" y="50328"/>
                    <a:pt x="41582" y="50390"/>
                    <a:pt x="41892" y="50421"/>
                  </a:cubicBezTo>
                  <a:cubicBezTo>
                    <a:pt x="41691" y="51972"/>
                    <a:pt x="41520" y="53600"/>
                    <a:pt x="41536" y="55151"/>
                  </a:cubicBezTo>
                  <a:cubicBezTo>
                    <a:pt x="41536" y="55229"/>
                    <a:pt x="41582" y="55291"/>
                    <a:pt x="41613" y="55353"/>
                  </a:cubicBezTo>
                  <a:cubicBezTo>
                    <a:pt x="41565" y="55354"/>
                    <a:pt x="41516" y="55354"/>
                    <a:pt x="41468" y="55354"/>
                  </a:cubicBezTo>
                  <a:cubicBezTo>
                    <a:pt x="40552" y="55354"/>
                    <a:pt x="39611" y="55216"/>
                    <a:pt x="38713" y="54965"/>
                  </a:cubicBezTo>
                  <a:cubicBezTo>
                    <a:pt x="38671" y="54860"/>
                    <a:pt x="38550" y="54798"/>
                    <a:pt x="38433" y="54798"/>
                  </a:cubicBezTo>
                  <a:cubicBezTo>
                    <a:pt x="38378" y="54798"/>
                    <a:pt x="38323" y="54811"/>
                    <a:pt x="38278" y="54841"/>
                  </a:cubicBezTo>
                  <a:lnTo>
                    <a:pt x="38232" y="54841"/>
                  </a:lnTo>
                  <a:cubicBezTo>
                    <a:pt x="38263" y="54779"/>
                    <a:pt x="38263" y="54717"/>
                    <a:pt x="38201" y="54671"/>
                  </a:cubicBezTo>
                  <a:cubicBezTo>
                    <a:pt x="37162" y="53849"/>
                    <a:pt x="36309" y="52840"/>
                    <a:pt x="35704" y="51708"/>
                  </a:cubicBezTo>
                  <a:cubicBezTo>
                    <a:pt x="35750" y="51708"/>
                    <a:pt x="35781" y="51708"/>
                    <a:pt x="35828" y="51693"/>
                  </a:cubicBezTo>
                  <a:cubicBezTo>
                    <a:pt x="37224" y="50948"/>
                    <a:pt x="38620" y="50095"/>
                    <a:pt x="39938" y="49227"/>
                  </a:cubicBezTo>
                  <a:close/>
                  <a:moveTo>
                    <a:pt x="50531" y="47676"/>
                  </a:moveTo>
                  <a:cubicBezTo>
                    <a:pt x="52113" y="49289"/>
                    <a:pt x="54067" y="51538"/>
                    <a:pt x="52842" y="53880"/>
                  </a:cubicBezTo>
                  <a:cubicBezTo>
                    <a:pt x="52147" y="55238"/>
                    <a:pt x="51017" y="55692"/>
                    <a:pt x="49784" y="55692"/>
                  </a:cubicBezTo>
                  <a:cubicBezTo>
                    <a:pt x="48567" y="55692"/>
                    <a:pt x="47251" y="55249"/>
                    <a:pt x="46157" y="54795"/>
                  </a:cubicBezTo>
                  <a:cubicBezTo>
                    <a:pt x="46452" y="54640"/>
                    <a:pt x="46731" y="54469"/>
                    <a:pt x="47010" y="54267"/>
                  </a:cubicBezTo>
                  <a:cubicBezTo>
                    <a:pt x="47547" y="54552"/>
                    <a:pt x="48153" y="54698"/>
                    <a:pt x="48755" y="54698"/>
                  </a:cubicBezTo>
                  <a:cubicBezTo>
                    <a:pt x="49824" y="54698"/>
                    <a:pt x="50877" y="54237"/>
                    <a:pt x="51493" y="53275"/>
                  </a:cubicBezTo>
                  <a:cubicBezTo>
                    <a:pt x="52392" y="51848"/>
                    <a:pt x="51958" y="49816"/>
                    <a:pt x="50531" y="48901"/>
                  </a:cubicBezTo>
                  <a:cubicBezTo>
                    <a:pt x="50516" y="48901"/>
                    <a:pt x="50516" y="48901"/>
                    <a:pt x="50500" y="48870"/>
                  </a:cubicBezTo>
                  <a:cubicBezTo>
                    <a:pt x="50562" y="48467"/>
                    <a:pt x="50562" y="48079"/>
                    <a:pt x="50531" y="47676"/>
                  </a:cubicBezTo>
                  <a:close/>
                  <a:moveTo>
                    <a:pt x="59682" y="37812"/>
                  </a:moveTo>
                  <a:cubicBezTo>
                    <a:pt x="62380" y="42294"/>
                    <a:pt x="63482" y="47722"/>
                    <a:pt x="62287" y="53073"/>
                  </a:cubicBezTo>
                  <a:cubicBezTo>
                    <a:pt x="61931" y="54624"/>
                    <a:pt x="61419" y="56020"/>
                    <a:pt x="60736" y="57307"/>
                  </a:cubicBezTo>
                  <a:cubicBezTo>
                    <a:pt x="60690" y="57338"/>
                    <a:pt x="60659" y="57338"/>
                    <a:pt x="60643" y="57354"/>
                  </a:cubicBezTo>
                  <a:cubicBezTo>
                    <a:pt x="58363" y="52965"/>
                    <a:pt x="55106" y="49459"/>
                    <a:pt x="50888" y="46885"/>
                  </a:cubicBezTo>
                  <a:lnTo>
                    <a:pt x="50888" y="46885"/>
                  </a:lnTo>
                  <a:cubicBezTo>
                    <a:pt x="52764" y="47055"/>
                    <a:pt x="54672" y="47148"/>
                    <a:pt x="56564" y="47211"/>
                  </a:cubicBezTo>
                  <a:cubicBezTo>
                    <a:pt x="56440" y="47986"/>
                    <a:pt x="57030" y="48730"/>
                    <a:pt x="57805" y="48777"/>
                  </a:cubicBezTo>
                  <a:cubicBezTo>
                    <a:pt x="57846" y="48780"/>
                    <a:pt x="57887" y="48782"/>
                    <a:pt x="57928" y="48782"/>
                  </a:cubicBezTo>
                  <a:cubicBezTo>
                    <a:pt x="58616" y="48782"/>
                    <a:pt x="59282" y="48300"/>
                    <a:pt x="59341" y="47583"/>
                  </a:cubicBezTo>
                  <a:cubicBezTo>
                    <a:pt x="59387" y="46838"/>
                    <a:pt x="58875" y="46094"/>
                    <a:pt x="58115" y="46016"/>
                  </a:cubicBezTo>
                  <a:cubicBezTo>
                    <a:pt x="58094" y="46012"/>
                    <a:pt x="58075" y="46009"/>
                    <a:pt x="58057" y="46009"/>
                  </a:cubicBezTo>
                  <a:cubicBezTo>
                    <a:pt x="57954" y="46009"/>
                    <a:pt x="57896" y="46081"/>
                    <a:pt x="57883" y="46187"/>
                  </a:cubicBezTo>
                  <a:cubicBezTo>
                    <a:pt x="57825" y="46179"/>
                    <a:pt x="57769" y="46175"/>
                    <a:pt x="57713" y="46175"/>
                  </a:cubicBezTo>
                  <a:cubicBezTo>
                    <a:pt x="57329" y="46175"/>
                    <a:pt x="56983" y="46358"/>
                    <a:pt x="56766" y="46683"/>
                  </a:cubicBezTo>
                  <a:cubicBezTo>
                    <a:pt x="56735" y="46683"/>
                    <a:pt x="56719" y="46668"/>
                    <a:pt x="56704" y="46668"/>
                  </a:cubicBezTo>
                  <a:cubicBezTo>
                    <a:pt x="55013" y="46575"/>
                    <a:pt x="53307" y="46497"/>
                    <a:pt x="51601" y="46466"/>
                  </a:cubicBezTo>
                  <a:cubicBezTo>
                    <a:pt x="55293" y="44651"/>
                    <a:pt x="58084" y="41627"/>
                    <a:pt x="59682" y="37812"/>
                  </a:cubicBezTo>
                  <a:close/>
                  <a:moveTo>
                    <a:pt x="24366" y="38355"/>
                  </a:moveTo>
                  <a:cubicBezTo>
                    <a:pt x="25623" y="42620"/>
                    <a:pt x="28771" y="46063"/>
                    <a:pt x="32959" y="47459"/>
                  </a:cubicBezTo>
                  <a:cubicBezTo>
                    <a:pt x="30880" y="47521"/>
                    <a:pt x="28818" y="47629"/>
                    <a:pt x="26770" y="47908"/>
                  </a:cubicBezTo>
                  <a:cubicBezTo>
                    <a:pt x="26631" y="47350"/>
                    <a:pt x="26181" y="46838"/>
                    <a:pt x="25638" y="46668"/>
                  </a:cubicBezTo>
                  <a:cubicBezTo>
                    <a:pt x="25615" y="46663"/>
                    <a:pt x="25595" y="46661"/>
                    <a:pt x="25577" y="46661"/>
                  </a:cubicBezTo>
                  <a:cubicBezTo>
                    <a:pt x="25533" y="46661"/>
                    <a:pt x="25500" y="46672"/>
                    <a:pt x="25468" y="46683"/>
                  </a:cubicBezTo>
                  <a:cubicBezTo>
                    <a:pt x="25399" y="46665"/>
                    <a:pt x="25328" y="46656"/>
                    <a:pt x="25257" y="46656"/>
                  </a:cubicBezTo>
                  <a:cubicBezTo>
                    <a:pt x="24737" y="46656"/>
                    <a:pt x="24193" y="47126"/>
                    <a:pt x="24056" y="47645"/>
                  </a:cubicBezTo>
                  <a:cubicBezTo>
                    <a:pt x="23839" y="48451"/>
                    <a:pt x="24382" y="49320"/>
                    <a:pt x="25157" y="49583"/>
                  </a:cubicBezTo>
                  <a:cubicBezTo>
                    <a:pt x="25286" y="49625"/>
                    <a:pt x="25415" y="49644"/>
                    <a:pt x="25540" y="49644"/>
                  </a:cubicBezTo>
                  <a:cubicBezTo>
                    <a:pt x="26168" y="49644"/>
                    <a:pt x="26711" y="49157"/>
                    <a:pt x="26801" y="48498"/>
                  </a:cubicBezTo>
                  <a:cubicBezTo>
                    <a:pt x="26832" y="48389"/>
                    <a:pt x="26832" y="48296"/>
                    <a:pt x="26832" y="48203"/>
                  </a:cubicBezTo>
                  <a:cubicBezTo>
                    <a:pt x="28973" y="48079"/>
                    <a:pt x="31144" y="47924"/>
                    <a:pt x="33300" y="47877"/>
                  </a:cubicBezTo>
                  <a:lnTo>
                    <a:pt x="33300" y="47877"/>
                  </a:lnTo>
                  <a:cubicBezTo>
                    <a:pt x="28787" y="49211"/>
                    <a:pt x="26336" y="53849"/>
                    <a:pt x="24692" y="58036"/>
                  </a:cubicBezTo>
                  <a:cubicBezTo>
                    <a:pt x="24227" y="57183"/>
                    <a:pt x="23808" y="56268"/>
                    <a:pt x="23436" y="55291"/>
                  </a:cubicBezTo>
                  <a:cubicBezTo>
                    <a:pt x="21668" y="50700"/>
                    <a:pt x="21606" y="45489"/>
                    <a:pt x="23265" y="40852"/>
                  </a:cubicBezTo>
                  <a:cubicBezTo>
                    <a:pt x="23575" y="39983"/>
                    <a:pt x="23932" y="39146"/>
                    <a:pt x="24366" y="38355"/>
                  </a:cubicBezTo>
                  <a:close/>
                  <a:moveTo>
                    <a:pt x="33781" y="48343"/>
                  </a:moveTo>
                  <a:cubicBezTo>
                    <a:pt x="31920" y="49289"/>
                    <a:pt x="30012" y="51305"/>
                    <a:pt x="31113" y="53538"/>
                  </a:cubicBezTo>
                  <a:cubicBezTo>
                    <a:pt x="31752" y="54834"/>
                    <a:pt x="32952" y="55252"/>
                    <a:pt x="34236" y="55252"/>
                  </a:cubicBezTo>
                  <a:cubicBezTo>
                    <a:pt x="35042" y="55252"/>
                    <a:pt x="35881" y="55088"/>
                    <a:pt x="36634" y="54872"/>
                  </a:cubicBezTo>
                  <a:lnTo>
                    <a:pt x="36634" y="54872"/>
                  </a:lnTo>
                  <a:cubicBezTo>
                    <a:pt x="34990" y="55942"/>
                    <a:pt x="33222" y="56795"/>
                    <a:pt x="31330" y="57338"/>
                  </a:cubicBezTo>
                  <a:cubicBezTo>
                    <a:pt x="30598" y="57554"/>
                    <a:pt x="28387" y="58180"/>
                    <a:pt x="26916" y="58180"/>
                  </a:cubicBezTo>
                  <a:cubicBezTo>
                    <a:pt x="26267" y="58180"/>
                    <a:pt x="25762" y="58058"/>
                    <a:pt x="25592" y="57726"/>
                  </a:cubicBezTo>
                  <a:cubicBezTo>
                    <a:pt x="25406" y="57385"/>
                    <a:pt x="26646" y="55322"/>
                    <a:pt x="26941" y="54779"/>
                  </a:cubicBezTo>
                  <a:cubicBezTo>
                    <a:pt x="27561" y="53616"/>
                    <a:pt x="28275" y="52468"/>
                    <a:pt x="29174" y="51476"/>
                  </a:cubicBezTo>
                  <a:cubicBezTo>
                    <a:pt x="30477" y="50018"/>
                    <a:pt x="31997" y="49010"/>
                    <a:pt x="33781" y="48343"/>
                  </a:cubicBezTo>
                  <a:close/>
                  <a:moveTo>
                    <a:pt x="52191" y="48529"/>
                  </a:moveTo>
                  <a:cubicBezTo>
                    <a:pt x="53586" y="49521"/>
                    <a:pt x="54905" y="50607"/>
                    <a:pt x="56083" y="51863"/>
                  </a:cubicBezTo>
                  <a:cubicBezTo>
                    <a:pt x="56843" y="52654"/>
                    <a:pt x="60504" y="56408"/>
                    <a:pt x="59604" y="57695"/>
                  </a:cubicBezTo>
                  <a:cubicBezTo>
                    <a:pt x="59227" y="58242"/>
                    <a:pt x="58077" y="58419"/>
                    <a:pt x="56769" y="58419"/>
                  </a:cubicBezTo>
                  <a:cubicBezTo>
                    <a:pt x="54850" y="58419"/>
                    <a:pt x="52591" y="58038"/>
                    <a:pt x="51927" y="57881"/>
                  </a:cubicBezTo>
                  <a:cubicBezTo>
                    <a:pt x="49942" y="57416"/>
                    <a:pt x="48189" y="56501"/>
                    <a:pt x="46468" y="55446"/>
                  </a:cubicBezTo>
                  <a:lnTo>
                    <a:pt x="46468" y="55446"/>
                  </a:lnTo>
                  <a:cubicBezTo>
                    <a:pt x="47572" y="55940"/>
                    <a:pt x="48800" y="56326"/>
                    <a:pt x="49954" y="56326"/>
                  </a:cubicBezTo>
                  <a:cubicBezTo>
                    <a:pt x="51262" y="56326"/>
                    <a:pt x="52475" y="55831"/>
                    <a:pt x="53307" y="54438"/>
                  </a:cubicBezTo>
                  <a:cubicBezTo>
                    <a:pt x="54595" y="52313"/>
                    <a:pt x="53586" y="50235"/>
                    <a:pt x="52191" y="48529"/>
                  </a:cubicBezTo>
                  <a:close/>
                  <a:moveTo>
                    <a:pt x="43691" y="55741"/>
                  </a:moveTo>
                  <a:cubicBezTo>
                    <a:pt x="43767" y="57007"/>
                    <a:pt x="43696" y="59080"/>
                    <a:pt x="42052" y="59080"/>
                  </a:cubicBezTo>
                  <a:cubicBezTo>
                    <a:pt x="42005" y="59080"/>
                    <a:pt x="41957" y="59079"/>
                    <a:pt x="41908" y="59075"/>
                  </a:cubicBezTo>
                  <a:cubicBezTo>
                    <a:pt x="40264" y="58951"/>
                    <a:pt x="39550" y="57261"/>
                    <a:pt x="39954" y="55834"/>
                  </a:cubicBezTo>
                  <a:lnTo>
                    <a:pt x="39954" y="55834"/>
                  </a:lnTo>
                  <a:cubicBezTo>
                    <a:pt x="40503" y="55929"/>
                    <a:pt x="41053" y="55976"/>
                    <a:pt x="41600" y="55976"/>
                  </a:cubicBezTo>
                  <a:cubicBezTo>
                    <a:pt x="42303" y="55976"/>
                    <a:pt x="43002" y="55898"/>
                    <a:pt x="43691" y="55741"/>
                  </a:cubicBezTo>
                  <a:close/>
                  <a:moveTo>
                    <a:pt x="44932" y="55369"/>
                  </a:moveTo>
                  <a:cubicBezTo>
                    <a:pt x="44979" y="55446"/>
                    <a:pt x="44994" y="55524"/>
                    <a:pt x="45010" y="55632"/>
                  </a:cubicBezTo>
                  <a:cubicBezTo>
                    <a:pt x="44917" y="57431"/>
                    <a:pt x="44513" y="60363"/>
                    <a:pt x="42373" y="60487"/>
                  </a:cubicBezTo>
                  <a:cubicBezTo>
                    <a:pt x="42307" y="60491"/>
                    <a:pt x="42242" y="60493"/>
                    <a:pt x="42178" y="60493"/>
                  </a:cubicBezTo>
                  <a:cubicBezTo>
                    <a:pt x="39765" y="60493"/>
                    <a:pt x="38570" y="57703"/>
                    <a:pt x="39038" y="55663"/>
                  </a:cubicBezTo>
                  <a:lnTo>
                    <a:pt x="39038" y="55663"/>
                  </a:lnTo>
                  <a:cubicBezTo>
                    <a:pt x="39240" y="55725"/>
                    <a:pt x="39411" y="55741"/>
                    <a:pt x="39597" y="55787"/>
                  </a:cubicBezTo>
                  <a:cubicBezTo>
                    <a:pt x="38961" y="57385"/>
                    <a:pt x="39891" y="59215"/>
                    <a:pt x="41644" y="59525"/>
                  </a:cubicBezTo>
                  <a:cubicBezTo>
                    <a:pt x="41800" y="59552"/>
                    <a:pt x="41947" y="59564"/>
                    <a:pt x="42086" y="59564"/>
                  </a:cubicBezTo>
                  <a:cubicBezTo>
                    <a:pt x="43975" y="59564"/>
                    <a:pt x="44301" y="57221"/>
                    <a:pt x="44157" y="55632"/>
                  </a:cubicBezTo>
                  <a:cubicBezTo>
                    <a:pt x="44436" y="55555"/>
                    <a:pt x="44684" y="55477"/>
                    <a:pt x="44932" y="55369"/>
                  </a:cubicBezTo>
                  <a:close/>
                  <a:moveTo>
                    <a:pt x="49833" y="60611"/>
                  </a:moveTo>
                  <a:cubicBezTo>
                    <a:pt x="50190" y="60673"/>
                    <a:pt x="50516" y="60797"/>
                    <a:pt x="50609" y="61216"/>
                  </a:cubicBezTo>
                  <a:cubicBezTo>
                    <a:pt x="50686" y="61572"/>
                    <a:pt x="50407" y="61883"/>
                    <a:pt x="50066" y="61991"/>
                  </a:cubicBezTo>
                  <a:cubicBezTo>
                    <a:pt x="50001" y="62006"/>
                    <a:pt x="49936" y="62013"/>
                    <a:pt x="49874" y="62013"/>
                  </a:cubicBezTo>
                  <a:cubicBezTo>
                    <a:pt x="49550" y="62013"/>
                    <a:pt x="49275" y="61815"/>
                    <a:pt x="49197" y="61464"/>
                  </a:cubicBezTo>
                  <a:cubicBezTo>
                    <a:pt x="49120" y="61169"/>
                    <a:pt x="49213" y="60952"/>
                    <a:pt x="49399" y="60828"/>
                  </a:cubicBezTo>
                  <a:cubicBezTo>
                    <a:pt x="49442" y="60850"/>
                    <a:pt x="49488" y="60860"/>
                    <a:pt x="49534" y="60860"/>
                  </a:cubicBezTo>
                  <a:cubicBezTo>
                    <a:pt x="49682" y="60860"/>
                    <a:pt x="49821" y="60753"/>
                    <a:pt x="49833" y="60611"/>
                  </a:cubicBezTo>
                  <a:close/>
                  <a:moveTo>
                    <a:pt x="34463" y="60704"/>
                  </a:moveTo>
                  <a:cubicBezTo>
                    <a:pt x="34510" y="60766"/>
                    <a:pt x="34541" y="60828"/>
                    <a:pt x="34618" y="60843"/>
                  </a:cubicBezTo>
                  <a:cubicBezTo>
                    <a:pt x="34975" y="60905"/>
                    <a:pt x="35254" y="61169"/>
                    <a:pt x="35177" y="61557"/>
                  </a:cubicBezTo>
                  <a:cubicBezTo>
                    <a:pt x="35099" y="61960"/>
                    <a:pt x="34665" y="62177"/>
                    <a:pt x="34293" y="62239"/>
                  </a:cubicBezTo>
                  <a:cubicBezTo>
                    <a:pt x="34247" y="62246"/>
                    <a:pt x="34205" y="62249"/>
                    <a:pt x="34165" y="62249"/>
                  </a:cubicBezTo>
                  <a:cubicBezTo>
                    <a:pt x="33335" y="62249"/>
                    <a:pt x="33708" y="60911"/>
                    <a:pt x="34463" y="60704"/>
                  </a:cubicBezTo>
                  <a:close/>
                  <a:moveTo>
                    <a:pt x="69484" y="46916"/>
                  </a:moveTo>
                  <a:cubicBezTo>
                    <a:pt x="69484" y="47040"/>
                    <a:pt x="69530" y="47133"/>
                    <a:pt x="69670" y="47211"/>
                  </a:cubicBezTo>
                  <a:cubicBezTo>
                    <a:pt x="75005" y="50297"/>
                    <a:pt x="76897" y="54097"/>
                    <a:pt x="77285" y="60161"/>
                  </a:cubicBezTo>
                  <a:cubicBezTo>
                    <a:pt x="77409" y="61914"/>
                    <a:pt x="77533" y="63744"/>
                    <a:pt x="78061" y="65434"/>
                  </a:cubicBezTo>
                  <a:cubicBezTo>
                    <a:pt x="76711" y="63325"/>
                    <a:pt x="75393" y="61293"/>
                    <a:pt x="73004" y="59851"/>
                  </a:cubicBezTo>
                  <a:cubicBezTo>
                    <a:pt x="69770" y="57910"/>
                    <a:pt x="65976" y="57249"/>
                    <a:pt x="62240" y="57249"/>
                  </a:cubicBezTo>
                  <a:cubicBezTo>
                    <a:pt x="61945" y="57249"/>
                    <a:pt x="61651" y="57253"/>
                    <a:pt x="61357" y="57261"/>
                  </a:cubicBezTo>
                  <a:cubicBezTo>
                    <a:pt x="62923" y="54081"/>
                    <a:pt x="63528" y="50468"/>
                    <a:pt x="63249" y="46916"/>
                  </a:cubicBezTo>
                  <a:lnTo>
                    <a:pt x="63249" y="46916"/>
                  </a:lnTo>
                  <a:lnTo>
                    <a:pt x="63280" y="46947"/>
                  </a:lnTo>
                  <a:cubicBezTo>
                    <a:pt x="64049" y="47041"/>
                    <a:pt x="64832" y="47075"/>
                    <a:pt x="65618" y="47075"/>
                  </a:cubicBezTo>
                  <a:cubicBezTo>
                    <a:pt x="66909" y="47075"/>
                    <a:pt x="68212" y="46983"/>
                    <a:pt x="69484" y="46916"/>
                  </a:cubicBezTo>
                  <a:close/>
                  <a:moveTo>
                    <a:pt x="45475" y="57431"/>
                  </a:moveTo>
                  <a:lnTo>
                    <a:pt x="45475" y="57431"/>
                  </a:lnTo>
                  <a:cubicBezTo>
                    <a:pt x="45708" y="59044"/>
                    <a:pt x="45568" y="60626"/>
                    <a:pt x="45025" y="62255"/>
                  </a:cubicBezTo>
                  <a:cubicBezTo>
                    <a:pt x="44782" y="63000"/>
                    <a:pt x="43285" y="67207"/>
                    <a:pt x="41969" y="67207"/>
                  </a:cubicBezTo>
                  <a:cubicBezTo>
                    <a:pt x="41943" y="67207"/>
                    <a:pt x="41918" y="67206"/>
                    <a:pt x="41892" y="67202"/>
                  </a:cubicBezTo>
                  <a:cubicBezTo>
                    <a:pt x="41334" y="67125"/>
                    <a:pt x="40326" y="65248"/>
                    <a:pt x="40062" y="64783"/>
                  </a:cubicBezTo>
                  <a:cubicBezTo>
                    <a:pt x="39566" y="63883"/>
                    <a:pt x="39209" y="62922"/>
                    <a:pt x="38976" y="61945"/>
                  </a:cubicBezTo>
                  <a:cubicBezTo>
                    <a:pt x="38651" y="60611"/>
                    <a:pt x="38542" y="59277"/>
                    <a:pt x="38558" y="57912"/>
                  </a:cubicBezTo>
                  <a:lnTo>
                    <a:pt x="38558" y="57912"/>
                  </a:lnTo>
                  <a:cubicBezTo>
                    <a:pt x="38930" y="59525"/>
                    <a:pt x="40186" y="60905"/>
                    <a:pt x="42001" y="61092"/>
                  </a:cubicBezTo>
                  <a:cubicBezTo>
                    <a:pt x="42117" y="61104"/>
                    <a:pt x="42230" y="61110"/>
                    <a:pt x="42339" y="61110"/>
                  </a:cubicBezTo>
                  <a:cubicBezTo>
                    <a:pt x="44231" y="61110"/>
                    <a:pt x="45123" y="59264"/>
                    <a:pt x="45475" y="57431"/>
                  </a:cubicBezTo>
                  <a:close/>
                  <a:moveTo>
                    <a:pt x="45708" y="55586"/>
                  </a:moveTo>
                  <a:lnTo>
                    <a:pt x="45708" y="55586"/>
                  </a:lnTo>
                  <a:cubicBezTo>
                    <a:pt x="46731" y="57261"/>
                    <a:pt x="47925" y="58827"/>
                    <a:pt x="49089" y="60409"/>
                  </a:cubicBezTo>
                  <a:cubicBezTo>
                    <a:pt x="48794" y="60642"/>
                    <a:pt x="48623" y="61030"/>
                    <a:pt x="48639" y="61402"/>
                  </a:cubicBezTo>
                  <a:cubicBezTo>
                    <a:pt x="48695" y="62083"/>
                    <a:pt x="49262" y="62553"/>
                    <a:pt x="49904" y="62553"/>
                  </a:cubicBezTo>
                  <a:cubicBezTo>
                    <a:pt x="49978" y="62553"/>
                    <a:pt x="50053" y="62547"/>
                    <a:pt x="50128" y="62534"/>
                  </a:cubicBezTo>
                  <a:cubicBezTo>
                    <a:pt x="50795" y="62394"/>
                    <a:pt x="51338" y="61790"/>
                    <a:pt x="51182" y="61092"/>
                  </a:cubicBezTo>
                  <a:cubicBezTo>
                    <a:pt x="51068" y="60556"/>
                    <a:pt x="50513" y="60000"/>
                    <a:pt x="49940" y="60000"/>
                  </a:cubicBezTo>
                  <a:cubicBezTo>
                    <a:pt x="49816" y="60000"/>
                    <a:pt x="49691" y="60026"/>
                    <a:pt x="49569" y="60083"/>
                  </a:cubicBezTo>
                  <a:cubicBezTo>
                    <a:pt x="48592" y="58750"/>
                    <a:pt x="47646" y="57416"/>
                    <a:pt x="46623" y="56113"/>
                  </a:cubicBezTo>
                  <a:lnTo>
                    <a:pt x="46623" y="56113"/>
                  </a:lnTo>
                  <a:cubicBezTo>
                    <a:pt x="49110" y="57986"/>
                    <a:pt x="52225" y="58865"/>
                    <a:pt x="55344" y="58865"/>
                  </a:cubicBezTo>
                  <a:cubicBezTo>
                    <a:pt x="57028" y="58865"/>
                    <a:pt x="58714" y="58609"/>
                    <a:pt x="60302" y="58114"/>
                  </a:cubicBezTo>
                  <a:lnTo>
                    <a:pt x="60302" y="58114"/>
                  </a:lnTo>
                  <a:cubicBezTo>
                    <a:pt x="56781" y="64100"/>
                    <a:pt x="49957" y="67125"/>
                    <a:pt x="42962" y="67497"/>
                  </a:cubicBezTo>
                  <a:cubicBezTo>
                    <a:pt x="45413" y="63945"/>
                    <a:pt x="47088" y="59866"/>
                    <a:pt x="45708" y="55586"/>
                  </a:cubicBezTo>
                  <a:close/>
                  <a:moveTo>
                    <a:pt x="37612" y="54888"/>
                  </a:moveTo>
                  <a:cubicBezTo>
                    <a:pt x="37643" y="54903"/>
                    <a:pt x="37658" y="54934"/>
                    <a:pt x="37705" y="54950"/>
                  </a:cubicBezTo>
                  <a:cubicBezTo>
                    <a:pt x="37689" y="54965"/>
                    <a:pt x="37658" y="54965"/>
                    <a:pt x="37658" y="55012"/>
                  </a:cubicBezTo>
                  <a:cubicBezTo>
                    <a:pt x="36665" y="56718"/>
                    <a:pt x="35828" y="58548"/>
                    <a:pt x="35052" y="60378"/>
                  </a:cubicBezTo>
                  <a:cubicBezTo>
                    <a:pt x="34990" y="60363"/>
                    <a:pt x="34944" y="60332"/>
                    <a:pt x="34897" y="60332"/>
                  </a:cubicBezTo>
                  <a:cubicBezTo>
                    <a:pt x="34866" y="60285"/>
                    <a:pt x="34820" y="60239"/>
                    <a:pt x="34758" y="60239"/>
                  </a:cubicBezTo>
                  <a:cubicBezTo>
                    <a:pt x="34660" y="60218"/>
                    <a:pt x="34565" y="60208"/>
                    <a:pt x="34474" y="60208"/>
                  </a:cubicBezTo>
                  <a:cubicBezTo>
                    <a:pt x="32970" y="60208"/>
                    <a:pt x="32465" y="62894"/>
                    <a:pt x="34124" y="62894"/>
                  </a:cubicBezTo>
                  <a:cubicBezTo>
                    <a:pt x="34158" y="62894"/>
                    <a:pt x="34194" y="62893"/>
                    <a:pt x="34230" y="62891"/>
                  </a:cubicBezTo>
                  <a:cubicBezTo>
                    <a:pt x="34928" y="62860"/>
                    <a:pt x="35688" y="62394"/>
                    <a:pt x="35797" y="61650"/>
                  </a:cubicBezTo>
                  <a:cubicBezTo>
                    <a:pt x="35859" y="61231"/>
                    <a:pt x="35688" y="60781"/>
                    <a:pt x="35363" y="60533"/>
                  </a:cubicBezTo>
                  <a:cubicBezTo>
                    <a:pt x="36324" y="58827"/>
                    <a:pt x="37301" y="57059"/>
                    <a:pt x="38077" y="55275"/>
                  </a:cubicBezTo>
                  <a:cubicBezTo>
                    <a:pt x="38092" y="55322"/>
                    <a:pt x="38123" y="55353"/>
                    <a:pt x="38170" y="55400"/>
                  </a:cubicBezTo>
                  <a:cubicBezTo>
                    <a:pt x="37441" y="59789"/>
                    <a:pt x="38247" y="64318"/>
                    <a:pt x="41365" y="67575"/>
                  </a:cubicBezTo>
                  <a:cubicBezTo>
                    <a:pt x="39566" y="67575"/>
                    <a:pt x="37767" y="67388"/>
                    <a:pt x="35999" y="67047"/>
                  </a:cubicBezTo>
                  <a:cubicBezTo>
                    <a:pt x="31284" y="65682"/>
                    <a:pt x="27577" y="62813"/>
                    <a:pt x="25111" y="58781"/>
                  </a:cubicBezTo>
                  <a:lnTo>
                    <a:pt x="25126" y="58734"/>
                  </a:lnTo>
                  <a:cubicBezTo>
                    <a:pt x="25285" y="58737"/>
                    <a:pt x="25443" y="58739"/>
                    <a:pt x="25601" y="58739"/>
                  </a:cubicBezTo>
                  <a:cubicBezTo>
                    <a:pt x="29862" y="58739"/>
                    <a:pt x="33897" y="57529"/>
                    <a:pt x="37456" y="55136"/>
                  </a:cubicBezTo>
                  <a:cubicBezTo>
                    <a:pt x="37550" y="55089"/>
                    <a:pt x="37581" y="54981"/>
                    <a:pt x="37612" y="54888"/>
                  </a:cubicBezTo>
                  <a:close/>
                  <a:moveTo>
                    <a:pt x="14301" y="48498"/>
                  </a:moveTo>
                  <a:cubicBezTo>
                    <a:pt x="15770" y="48700"/>
                    <a:pt x="17270" y="48830"/>
                    <a:pt x="18762" y="48830"/>
                  </a:cubicBezTo>
                  <a:cubicBezTo>
                    <a:pt x="19679" y="48830"/>
                    <a:pt x="20594" y="48781"/>
                    <a:pt x="21497" y="48668"/>
                  </a:cubicBezTo>
                  <a:cubicBezTo>
                    <a:pt x="21637" y="51879"/>
                    <a:pt x="22521" y="55089"/>
                    <a:pt x="24010" y="57912"/>
                  </a:cubicBezTo>
                  <a:cubicBezTo>
                    <a:pt x="23158" y="57807"/>
                    <a:pt x="22304" y="57755"/>
                    <a:pt x="21455" y="57755"/>
                  </a:cubicBezTo>
                  <a:cubicBezTo>
                    <a:pt x="14149" y="57755"/>
                    <a:pt x="7120" y="61586"/>
                    <a:pt x="3925" y="68366"/>
                  </a:cubicBezTo>
                  <a:cubicBezTo>
                    <a:pt x="4111" y="67668"/>
                    <a:pt x="4592" y="66877"/>
                    <a:pt x="4747" y="66458"/>
                  </a:cubicBezTo>
                  <a:cubicBezTo>
                    <a:pt x="5460" y="64721"/>
                    <a:pt x="6174" y="62953"/>
                    <a:pt x="6872" y="61200"/>
                  </a:cubicBezTo>
                  <a:cubicBezTo>
                    <a:pt x="8329" y="57586"/>
                    <a:pt x="10113" y="49925"/>
                    <a:pt x="14301" y="48498"/>
                  </a:cubicBezTo>
                  <a:close/>
                  <a:moveTo>
                    <a:pt x="61140" y="57695"/>
                  </a:moveTo>
                  <a:cubicBezTo>
                    <a:pt x="65451" y="57990"/>
                    <a:pt x="69809" y="58470"/>
                    <a:pt x="73454" y="61014"/>
                  </a:cubicBezTo>
                  <a:cubicBezTo>
                    <a:pt x="76308" y="63015"/>
                    <a:pt x="77564" y="66132"/>
                    <a:pt x="79658" y="68738"/>
                  </a:cubicBezTo>
                  <a:cubicBezTo>
                    <a:pt x="76106" y="68505"/>
                    <a:pt x="72694" y="67776"/>
                    <a:pt x="69375" y="66365"/>
                  </a:cubicBezTo>
                  <a:cubicBezTo>
                    <a:pt x="65110" y="64566"/>
                    <a:pt x="62629" y="62332"/>
                    <a:pt x="61078" y="57897"/>
                  </a:cubicBezTo>
                  <a:cubicBezTo>
                    <a:pt x="61078" y="57881"/>
                    <a:pt x="61062" y="57881"/>
                    <a:pt x="61062" y="57850"/>
                  </a:cubicBezTo>
                  <a:cubicBezTo>
                    <a:pt x="61078" y="57819"/>
                    <a:pt x="61109" y="57757"/>
                    <a:pt x="61140" y="57695"/>
                  </a:cubicBezTo>
                  <a:close/>
                  <a:moveTo>
                    <a:pt x="21413" y="58359"/>
                  </a:moveTo>
                  <a:cubicBezTo>
                    <a:pt x="22336" y="58359"/>
                    <a:pt x="23279" y="58421"/>
                    <a:pt x="24242" y="58548"/>
                  </a:cubicBezTo>
                  <a:lnTo>
                    <a:pt x="24351" y="58548"/>
                  </a:lnTo>
                  <a:cubicBezTo>
                    <a:pt x="24366" y="58595"/>
                    <a:pt x="24397" y="58657"/>
                    <a:pt x="24428" y="58688"/>
                  </a:cubicBezTo>
                  <a:cubicBezTo>
                    <a:pt x="22592" y="66607"/>
                    <a:pt x="15435" y="69630"/>
                    <a:pt x="8165" y="69630"/>
                  </a:cubicBezTo>
                  <a:cubicBezTo>
                    <a:pt x="7946" y="69630"/>
                    <a:pt x="7727" y="69627"/>
                    <a:pt x="7507" y="69622"/>
                  </a:cubicBezTo>
                  <a:cubicBezTo>
                    <a:pt x="7104" y="69560"/>
                    <a:pt x="6685" y="69498"/>
                    <a:pt x="6267" y="69467"/>
                  </a:cubicBezTo>
                  <a:cubicBezTo>
                    <a:pt x="6230" y="69462"/>
                    <a:pt x="6173" y="69460"/>
                    <a:pt x="6099" y="69460"/>
                  </a:cubicBezTo>
                  <a:cubicBezTo>
                    <a:pt x="5922" y="69460"/>
                    <a:pt x="5652" y="69471"/>
                    <a:pt x="5367" y="69482"/>
                  </a:cubicBezTo>
                  <a:cubicBezTo>
                    <a:pt x="4902" y="69420"/>
                    <a:pt x="4437" y="69374"/>
                    <a:pt x="3987" y="69312"/>
                  </a:cubicBezTo>
                  <a:cubicBezTo>
                    <a:pt x="3971" y="69296"/>
                    <a:pt x="3940" y="69281"/>
                    <a:pt x="3925" y="69234"/>
                  </a:cubicBezTo>
                  <a:cubicBezTo>
                    <a:pt x="7725" y="62504"/>
                    <a:pt x="13866" y="58359"/>
                    <a:pt x="21413" y="58359"/>
                  </a:cubicBezTo>
                  <a:close/>
                  <a:moveTo>
                    <a:pt x="60767" y="58377"/>
                  </a:moveTo>
                  <a:cubicBezTo>
                    <a:pt x="61853" y="62317"/>
                    <a:pt x="63761" y="64411"/>
                    <a:pt x="67483" y="66272"/>
                  </a:cubicBezTo>
                  <a:cubicBezTo>
                    <a:pt x="71547" y="68288"/>
                    <a:pt x="75967" y="69296"/>
                    <a:pt x="80511" y="69436"/>
                  </a:cubicBezTo>
                  <a:cubicBezTo>
                    <a:pt x="80573" y="69436"/>
                    <a:pt x="80604" y="69436"/>
                    <a:pt x="80651" y="69405"/>
                  </a:cubicBezTo>
                  <a:lnTo>
                    <a:pt x="80697" y="69467"/>
                  </a:lnTo>
                  <a:cubicBezTo>
                    <a:pt x="80666" y="69668"/>
                    <a:pt x="78200" y="70025"/>
                    <a:pt x="78014" y="70087"/>
                  </a:cubicBezTo>
                  <a:cubicBezTo>
                    <a:pt x="75688" y="70599"/>
                    <a:pt x="73377" y="71111"/>
                    <a:pt x="71050" y="71623"/>
                  </a:cubicBezTo>
                  <a:cubicBezTo>
                    <a:pt x="68629" y="72139"/>
                    <a:pt x="66208" y="72603"/>
                    <a:pt x="63847" y="72603"/>
                  </a:cubicBezTo>
                  <a:cubicBezTo>
                    <a:pt x="61247" y="72603"/>
                    <a:pt x="58721" y="72041"/>
                    <a:pt x="56347" y="70366"/>
                  </a:cubicBezTo>
                  <a:cubicBezTo>
                    <a:pt x="56327" y="70337"/>
                    <a:pt x="56302" y="70326"/>
                    <a:pt x="56273" y="70326"/>
                  </a:cubicBezTo>
                  <a:cubicBezTo>
                    <a:pt x="56257" y="70326"/>
                    <a:pt x="56240" y="70330"/>
                    <a:pt x="56223" y="70335"/>
                  </a:cubicBezTo>
                  <a:cubicBezTo>
                    <a:pt x="55727" y="69606"/>
                    <a:pt x="55230" y="68893"/>
                    <a:pt x="54765" y="68133"/>
                  </a:cubicBezTo>
                  <a:cubicBezTo>
                    <a:pt x="54222" y="67280"/>
                    <a:pt x="53742" y="66365"/>
                    <a:pt x="53168" y="65527"/>
                  </a:cubicBezTo>
                  <a:cubicBezTo>
                    <a:pt x="55525" y="64287"/>
                    <a:pt x="57634" y="62612"/>
                    <a:pt x="59403" y="60394"/>
                  </a:cubicBezTo>
                  <a:cubicBezTo>
                    <a:pt x="59899" y="59758"/>
                    <a:pt x="60364" y="59075"/>
                    <a:pt x="60767" y="58377"/>
                  </a:cubicBezTo>
                  <a:close/>
                  <a:moveTo>
                    <a:pt x="24940" y="59541"/>
                  </a:moveTo>
                  <a:cubicBezTo>
                    <a:pt x="26662" y="62193"/>
                    <a:pt x="28973" y="64442"/>
                    <a:pt x="31764" y="65946"/>
                  </a:cubicBezTo>
                  <a:cubicBezTo>
                    <a:pt x="31129" y="66349"/>
                    <a:pt x="30896" y="67311"/>
                    <a:pt x="30586" y="67962"/>
                  </a:cubicBezTo>
                  <a:cubicBezTo>
                    <a:pt x="30198" y="68784"/>
                    <a:pt x="29810" y="69606"/>
                    <a:pt x="29438" y="70459"/>
                  </a:cubicBezTo>
                  <a:cubicBezTo>
                    <a:pt x="29267" y="70614"/>
                    <a:pt x="29097" y="70785"/>
                    <a:pt x="28973" y="71002"/>
                  </a:cubicBezTo>
                  <a:cubicBezTo>
                    <a:pt x="28953" y="70989"/>
                    <a:pt x="28929" y="70982"/>
                    <a:pt x="28901" y="70982"/>
                  </a:cubicBezTo>
                  <a:cubicBezTo>
                    <a:pt x="28862" y="70982"/>
                    <a:pt x="28817" y="70997"/>
                    <a:pt x="28771" y="71033"/>
                  </a:cubicBezTo>
                  <a:cubicBezTo>
                    <a:pt x="26652" y="72498"/>
                    <a:pt x="24487" y="73028"/>
                    <a:pt x="22296" y="73028"/>
                  </a:cubicBezTo>
                  <a:cubicBezTo>
                    <a:pt x="18361" y="73028"/>
                    <a:pt x="14341" y="71318"/>
                    <a:pt x="10346" y="70242"/>
                  </a:cubicBezTo>
                  <a:cubicBezTo>
                    <a:pt x="16922" y="69870"/>
                    <a:pt x="23079" y="66380"/>
                    <a:pt x="24940" y="59541"/>
                  </a:cubicBezTo>
                  <a:close/>
                  <a:moveTo>
                    <a:pt x="12889" y="48451"/>
                  </a:moveTo>
                  <a:cubicBezTo>
                    <a:pt x="12920" y="48451"/>
                    <a:pt x="12967" y="48467"/>
                    <a:pt x="13029" y="48467"/>
                  </a:cubicBezTo>
                  <a:cubicBezTo>
                    <a:pt x="10749" y="49614"/>
                    <a:pt x="9694" y="52577"/>
                    <a:pt x="8702" y="54857"/>
                  </a:cubicBezTo>
                  <a:cubicBezTo>
                    <a:pt x="6561" y="59773"/>
                    <a:pt x="4607" y="64798"/>
                    <a:pt x="2606" y="69777"/>
                  </a:cubicBezTo>
                  <a:cubicBezTo>
                    <a:pt x="2531" y="69973"/>
                    <a:pt x="2734" y="70227"/>
                    <a:pt x="2945" y="70227"/>
                  </a:cubicBezTo>
                  <a:cubicBezTo>
                    <a:pt x="2951" y="70227"/>
                    <a:pt x="2957" y="70227"/>
                    <a:pt x="2963" y="70227"/>
                  </a:cubicBezTo>
                  <a:cubicBezTo>
                    <a:pt x="3411" y="70181"/>
                    <a:pt x="3862" y="70159"/>
                    <a:pt x="4315" y="70159"/>
                  </a:cubicBezTo>
                  <a:cubicBezTo>
                    <a:pt x="10187" y="70159"/>
                    <a:pt x="16449" y="73762"/>
                    <a:pt x="22297" y="73762"/>
                  </a:cubicBezTo>
                  <a:cubicBezTo>
                    <a:pt x="24181" y="73762"/>
                    <a:pt x="26022" y="73387"/>
                    <a:pt x="27794" y="72398"/>
                  </a:cubicBezTo>
                  <a:lnTo>
                    <a:pt x="27794" y="72398"/>
                  </a:lnTo>
                  <a:cubicBezTo>
                    <a:pt x="26005" y="73942"/>
                    <a:pt x="23843" y="74481"/>
                    <a:pt x="21586" y="74481"/>
                  </a:cubicBezTo>
                  <a:cubicBezTo>
                    <a:pt x="19265" y="74481"/>
                    <a:pt x="16844" y="73911"/>
                    <a:pt x="14626" y="73282"/>
                  </a:cubicBezTo>
                  <a:cubicBezTo>
                    <a:pt x="12672" y="72724"/>
                    <a:pt x="10733" y="72103"/>
                    <a:pt x="8717" y="71793"/>
                  </a:cubicBezTo>
                  <a:cubicBezTo>
                    <a:pt x="7694" y="71637"/>
                    <a:pt x="6644" y="71559"/>
                    <a:pt x="5592" y="71559"/>
                  </a:cubicBezTo>
                  <a:cubicBezTo>
                    <a:pt x="5496" y="71559"/>
                    <a:pt x="5401" y="71559"/>
                    <a:pt x="5305" y="71561"/>
                  </a:cubicBezTo>
                  <a:cubicBezTo>
                    <a:pt x="4731" y="71561"/>
                    <a:pt x="3653" y="71872"/>
                    <a:pt x="2883" y="71872"/>
                  </a:cubicBezTo>
                  <a:cubicBezTo>
                    <a:pt x="2697" y="71872"/>
                    <a:pt x="2528" y="71854"/>
                    <a:pt x="2389" y="71809"/>
                  </a:cubicBezTo>
                  <a:cubicBezTo>
                    <a:pt x="1257" y="71421"/>
                    <a:pt x="1614" y="72088"/>
                    <a:pt x="2048" y="70397"/>
                  </a:cubicBezTo>
                  <a:cubicBezTo>
                    <a:pt x="2281" y="69467"/>
                    <a:pt x="2824" y="68521"/>
                    <a:pt x="3165" y="67621"/>
                  </a:cubicBezTo>
                  <a:cubicBezTo>
                    <a:pt x="4018" y="65419"/>
                    <a:pt x="4778" y="63185"/>
                    <a:pt x="5445" y="60921"/>
                  </a:cubicBezTo>
                  <a:cubicBezTo>
                    <a:pt x="6825" y="56191"/>
                    <a:pt x="7694" y="50359"/>
                    <a:pt x="12889" y="48451"/>
                  </a:cubicBezTo>
                  <a:close/>
                  <a:moveTo>
                    <a:pt x="71686" y="47505"/>
                  </a:moveTo>
                  <a:cubicBezTo>
                    <a:pt x="77052" y="48855"/>
                    <a:pt x="78727" y="54128"/>
                    <a:pt x="79131" y="59246"/>
                  </a:cubicBezTo>
                  <a:cubicBezTo>
                    <a:pt x="79394" y="62736"/>
                    <a:pt x="79565" y="66458"/>
                    <a:pt x="82279" y="69048"/>
                  </a:cubicBezTo>
                  <a:cubicBezTo>
                    <a:pt x="82744" y="69482"/>
                    <a:pt x="83706" y="69855"/>
                    <a:pt x="84001" y="70335"/>
                  </a:cubicBezTo>
                  <a:cubicBezTo>
                    <a:pt x="84497" y="71250"/>
                    <a:pt x="83396" y="70987"/>
                    <a:pt x="82279" y="71235"/>
                  </a:cubicBezTo>
                  <a:lnTo>
                    <a:pt x="74773" y="72879"/>
                  </a:lnTo>
                  <a:cubicBezTo>
                    <a:pt x="71864" y="73522"/>
                    <a:pt x="67812" y="74832"/>
                    <a:pt x="64222" y="74832"/>
                  </a:cubicBezTo>
                  <a:cubicBezTo>
                    <a:pt x="61495" y="74832"/>
                    <a:pt x="59034" y="74077"/>
                    <a:pt x="57541" y="71700"/>
                  </a:cubicBezTo>
                  <a:lnTo>
                    <a:pt x="57541" y="71700"/>
                  </a:lnTo>
                  <a:cubicBezTo>
                    <a:pt x="59484" y="72875"/>
                    <a:pt x="61675" y="73319"/>
                    <a:pt x="63945" y="73319"/>
                  </a:cubicBezTo>
                  <a:cubicBezTo>
                    <a:pt x="64882" y="73319"/>
                    <a:pt x="65833" y="73243"/>
                    <a:pt x="66785" y="73112"/>
                  </a:cubicBezTo>
                  <a:cubicBezTo>
                    <a:pt x="71779" y="72429"/>
                    <a:pt x="76773" y="71033"/>
                    <a:pt x="81690" y="69948"/>
                  </a:cubicBezTo>
                  <a:cubicBezTo>
                    <a:pt x="82000" y="69901"/>
                    <a:pt x="82000" y="69482"/>
                    <a:pt x="81767" y="69327"/>
                  </a:cubicBezTo>
                  <a:cubicBezTo>
                    <a:pt x="76789" y="66039"/>
                    <a:pt x="78759" y="59665"/>
                    <a:pt x="77409" y="54748"/>
                  </a:cubicBezTo>
                  <a:cubicBezTo>
                    <a:pt x="76510" y="51600"/>
                    <a:pt x="74323" y="49289"/>
                    <a:pt x="71686" y="47505"/>
                  </a:cubicBezTo>
                  <a:close/>
                  <a:moveTo>
                    <a:pt x="52811" y="65729"/>
                  </a:moveTo>
                  <a:cubicBezTo>
                    <a:pt x="53524" y="67606"/>
                    <a:pt x="54719" y="69560"/>
                    <a:pt x="56006" y="71095"/>
                  </a:cubicBezTo>
                  <a:cubicBezTo>
                    <a:pt x="55711" y="76213"/>
                    <a:pt x="54052" y="79548"/>
                    <a:pt x="50267" y="82867"/>
                  </a:cubicBezTo>
                  <a:cubicBezTo>
                    <a:pt x="48654" y="84278"/>
                    <a:pt x="46933" y="85581"/>
                    <a:pt x="45397" y="87070"/>
                  </a:cubicBezTo>
                  <a:cubicBezTo>
                    <a:pt x="48344" y="80928"/>
                    <a:pt x="46793" y="74027"/>
                    <a:pt x="42807" y="68164"/>
                  </a:cubicBezTo>
                  <a:cubicBezTo>
                    <a:pt x="46297" y="68055"/>
                    <a:pt x="49740" y="67280"/>
                    <a:pt x="52811" y="65729"/>
                  </a:cubicBezTo>
                  <a:close/>
                  <a:moveTo>
                    <a:pt x="42668" y="68846"/>
                  </a:moveTo>
                  <a:cubicBezTo>
                    <a:pt x="44405" y="72243"/>
                    <a:pt x="46250" y="75484"/>
                    <a:pt x="46374" y="79439"/>
                  </a:cubicBezTo>
                  <a:cubicBezTo>
                    <a:pt x="46483" y="83410"/>
                    <a:pt x="45056" y="87117"/>
                    <a:pt x="42683" y="90234"/>
                  </a:cubicBezTo>
                  <a:cubicBezTo>
                    <a:pt x="42621" y="90312"/>
                    <a:pt x="42575" y="90374"/>
                    <a:pt x="42513" y="90405"/>
                  </a:cubicBezTo>
                  <a:cubicBezTo>
                    <a:pt x="37007" y="83875"/>
                    <a:pt x="36790" y="75221"/>
                    <a:pt x="42668" y="68846"/>
                  </a:cubicBezTo>
                  <a:close/>
                  <a:moveTo>
                    <a:pt x="32292" y="66210"/>
                  </a:moveTo>
                  <a:cubicBezTo>
                    <a:pt x="33315" y="66722"/>
                    <a:pt x="34432" y="67140"/>
                    <a:pt x="35595" y="67419"/>
                  </a:cubicBezTo>
                  <a:cubicBezTo>
                    <a:pt x="35611" y="67482"/>
                    <a:pt x="35673" y="67575"/>
                    <a:pt x="35781" y="67590"/>
                  </a:cubicBezTo>
                  <a:cubicBezTo>
                    <a:pt x="37775" y="67980"/>
                    <a:pt x="39812" y="68196"/>
                    <a:pt x="41837" y="68196"/>
                  </a:cubicBezTo>
                  <a:cubicBezTo>
                    <a:pt x="41907" y="68196"/>
                    <a:pt x="41977" y="68195"/>
                    <a:pt x="42047" y="68195"/>
                  </a:cubicBezTo>
                  <a:cubicBezTo>
                    <a:pt x="42102" y="68231"/>
                    <a:pt x="42167" y="68246"/>
                    <a:pt x="42230" y="68246"/>
                  </a:cubicBezTo>
                  <a:cubicBezTo>
                    <a:pt x="42275" y="68246"/>
                    <a:pt x="42319" y="68239"/>
                    <a:pt x="42358" y="68226"/>
                  </a:cubicBezTo>
                  <a:lnTo>
                    <a:pt x="42358" y="68242"/>
                  </a:lnTo>
                  <a:cubicBezTo>
                    <a:pt x="42342" y="68273"/>
                    <a:pt x="42311" y="68273"/>
                    <a:pt x="42295" y="68288"/>
                  </a:cubicBezTo>
                  <a:cubicBezTo>
                    <a:pt x="36231" y="74399"/>
                    <a:pt x="35828" y="84340"/>
                    <a:pt x="41970" y="90529"/>
                  </a:cubicBezTo>
                  <a:cubicBezTo>
                    <a:pt x="41660" y="90343"/>
                    <a:pt x="41303" y="89831"/>
                    <a:pt x="40558" y="89055"/>
                  </a:cubicBezTo>
                  <a:cubicBezTo>
                    <a:pt x="39054" y="87535"/>
                    <a:pt x="37332" y="86264"/>
                    <a:pt x="35704" y="84883"/>
                  </a:cubicBezTo>
                  <a:cubicBezTo>
                    <a:pt x="33982" y="83410"/>
                    <a:pt x="32276" y="81812"/>
                    <a:pt x="31129" y="79827"/>
                  </a:cubicBezTo>
                  <a:cubicBezTo>
                    <a:pt x="29547" y="77051"/>
                    <a:pt x="29748" y="74337"/>
                    <a:pt x="29578" y="71297"/>
                  </a:cubicBezTo>
                  <a:cubicBezTo>
                    <a:pt x="29981" y="70552"/>
                    <a:pt x="30369" y="69777"/>
                    <a:pt x="30741" y="69017"/>
                  </a:cubicBezTo>
                  <a:cubicBezTo>
                    <a:pt x="31113" y="68288"/>
                    <a:pt x="31485" y="66799"/>
                    <a:pt x="32183" y="66365"/>
                  </a:cubicBezTo>
                  <a:cubicBezTo>
                    <a:pt x="32230" y="66334"/>
                    <a:pt x="32276" y="66272"/>
                    <a:pt x="32292" y="66210"/>
                  </a:cubicBezTo>
                  <a:close/>
                  <a:moveTo>
                    <a:pt x="29190" y="72026"/>
                  </a:moveTo>
                  <a:lnTo>
                    <a:pt x="29190" y="72026"/>
                  </a:lnTo>
                  <a:cubicBezTo>
                    <a:pt x="28756" y="75422"/>
                    <a:pt x="29345" y="78664"/>
                    <a:pt x="31423" y="81487"/>
                  </a:cubicBezTo>
                  <a:cubicBezTo>
                    <a:pt x="34386" y="85504"/>
                    <a:pt x="39023" y="87846"/>
                    <a:pt x="42032" y="91847"/>
                  </a:cubicBezTo>
                  <a:cubicBezTo>
                    <a:pt x="42099" y="91940"/>
                    <a:pt x="42222" y="92005"/>
                    <a:pt x="42343" y="92005"/>
                  </a:cubicBezTo>
                  <a:cubicBezTo>
                    <a:pt x="42443" y="92005"/>
                    <a:pt x="42542" y="91960"/>
                    <a:pt x="42606" y="91847"/>
                  </a:cubicBezTo>
                  <a:cubicBezTo>
                    <a:pt x="44777" y="87535"/>
                    <a:pt x="48934" y="85193"/>
                    <a:pt x="52237" y="81874"/>
                  </a:cubicBezTo>
                  <a:cubicBezTo>
                    <a:pt x="55137" y="79005"/>
                    <a:pt x="56223" y="75981"/>
                    <a:pt x="56564" y="72119"/>
                  </a:cubicBezTo>
                  <a:lnTo>
                    <a:pt x="56564" y="72119"/>
                  </a:lnTo>
                  <a:cubicBezTo>
                    <a:pt x="58394" y="77625"/>
                    <a:pt x="53617" y="82030"/>
                    <a:pt x="49802" y="85318"/>
                  </a:cubicBezTo>
                  <a:cubicBezTo>
                    <a:pt x="47010" y="87722"/>
                    <a:pt x="45444" y="90001"/>
                    <a:pt x="43459" y="93010"/>
                  </a:cubicBezTo>
                  <a:cubicBezTo>
                    <a:pt x="43100" y="93552"/>
                    <a:pt x="43085" y="93845"/>
                    <a:pt x="42979" y="93845"/>
                  </a:cubicBezTo>
                  <a:cubicBezTo>
                    <a:pt x="42879" y="93845"/>
                    <a:pt x="42696" y="93584"/>
                    <a:pt x="42063" y="93026"/>
                  </a:cubicBezTo>
                  <a:cubicBezTo>
                    <a:pt x="41225" y="92297"/>
                    <a:pt x="40496" y="91490"/>
                    <a:pt x="39643" y="90746"/>
                  </a:cubicBezTo>
                  <a:cubicBezTo>
                    <a:pt x="37953" y="89319"/>
                    <a:pt x="36123" y="88032"/>
                    <a:pt x="34448" y="86605"/>
                  </a:cubicBezTo>
                  <a:cubicBezTo>
                    <a:pt x="30198" y="82976"/>
                    <a:pt x="26383" y="77671"/>
                    <a:pt x="29190" y="72026"/>
                  </a:cubicBezTo>
                  <a:close/>
                  <a:moveTo>
                    <a:pt x="42007" y="0"/>
                  </a:moveTo>
                  <a:cubicBezTo>
                    <a:pt x="41890" y="0"/>
                    <a:pt x="41767" y="68"/>
                    <a:pt x="41691" y="154"/>
                  </a:cubicBezTo>
                  <a:cubicBezTo>
                    <a:pt x="39550" y="3024"/>
                    <a:pt x="37177" y="5707"/>
                    <a:pt x="34525" y="8126"/>
                  </a:cubicBezTo>
                  <a:cubicBezTo>
                    <a:pt x="32431" y="10034"/>
                    <a:pt x="30012" y="11678"/>
                    <a:pt x="28259" y="13927"/>
                  </a:cubicBezTo>
                  <a:cubicBezTo>
                    <a:pt x="26321" y="16439"/>
                    <a:pt x="25468" y="19883"/>
                    <a:pt x="27236" y="22442"/>
                  </a:cubicBezTo>
                  <a:cubicBezTo>
                    <a:pt x="25656" y="21086"/>
                    <a:pt x="23694" y="20582"/>
                    <a:pt x="21648" y="20582"/>
                  </a:cubicBezTo>
                  <a:cubicBezTo>
                    <a:pt x="20721" y="20582"/>
                    <a:pt x="19778" y="20686"/>
                    <a:pt x="18845" y="20860"/>
                  </a:cubicBezTo>
                  <a:cubicBezTo>
                    <a:pt x="12935" y="21957"/>
                    <a:pt x="7453" y="23247"/>
                    <a:pt x="1449" y="23247"/>
                  </a:cubicBezTo>
                  <a:cubicBezTo>
                    <a:pt x="1087" y="23247"/>
                    <a:pt x="723" y="23242"/>
                    <a:pt x="358" y="23233"/>
                  </a:cubicBezTo>
                  <a:cubicBezTo>
                    <a:pt x="156" y="23233"/>
                    <a:pt x="1" y="23481"/>
                    <a:pt x="109" y="23682"/>
                  </a:cubicBezTo>
                  <a:cubicBezTo>
                    <a:pt x="3366" y="28847"/>
                    <a:pt x="3754" y="34958"/>
                    <a:pt x="5693" y="40634"/>
                  </a:cubicBezTo>
                  <a:cubicBezTo>
                    <a:pt x="6794" y="43845"/>
                    <a:pt x="8624" y="47195"/>
                    <a:pt x="11819" y="48188"/>
                  </a:cubicBezTo>
                  <a:cubicBezTo>
                    <a:pt x="8996" y="49397"/>
                    <a:pt x="7399" y="52112"/>
                    <a:pt x="6391" y="55058"/>
                  </a:cubicBezTo>
                  <a:cubicBezTo>
                    <a:pt x="4437" y="60843"/>
                    <a:pt x="3041" y="66644"/>
                    <a:pt x="544" y="72258"/>
                  </a:cubicBezTo>
                  <a:cubicBezTo>
                    <a:pt x="431" y="72483"/>
                    <a:pt x="586" y="72733"/>
                    <a:pt x="811" y="72733"/>
                  </a:cubicBezTo>
                  <a:cubicBezTo>
                    <a:pt x="835" y="72733"/>
                    <a:pt x="860" y="72730"/>
                    <a:pt x="885" y="72724"/>
                  </a:cubicBezTo>
                  <a:cubicBezTo>
                    <a:pt x="2471" y="72370"/>
                    <a:pt x="4000" y="72204"/>
                    <a:pt x="5514" y="72204"/>
                  </a:cubicBezTo>
                  <a:cubicBezTo>
                    <a:pt x="7716" y="72204"/>
                    <a:pt x="9884" y="72555"/>
                    <a:pt x="12145" y="73189"/>
                  </a:cubicBezTo>
                  <a:cubicBezTo>
                    <a:pt x="14502" y="73825"/>
                    <a:pt x="16798" y="74678"/>
                    <a:pt x="19202" y="75004"/>
                  </a:cubicBezTo>
                  <a:cubicBezTo>
                    <a:pt x="19921" y="75102"/>
                    <a:pt x="20646" y="75155"/>
                    <a:pt x="21365" y="75155"/>
                  </a:cubicBezTo>
                  <a:cubicBezTo>
                    <a:pt x="23946" y="75155"/>
                    <a:pt x="26448" y="74471"/>
                    <a:pt x="28352" y="72724"/>
                  </a:cubicBezTo>
                  <a:lnTo>
                    <a:pt x="28352" y="72724"/>
                  </a:lnTo>
                  <a:cubicBezTo>
                    <a:pt x="23762" y="82262"/>
                    <a:pt x="38263" y="89102"/>
                    <a:pt x="43040" y="95151"/>
                  </a:cubicBezTo>
                  <a:cubicBezTo>
                    <a:pt x="43084" y="95212"/>
                    <a:pt x="43156" y="95239"/>
                    <a:pt x="43233" y="95239"/>
                  </a:cubicBezTo>
                  <a:cubicBezTo>
                    <a:pt x="43370" y="95239"/>
                    <a:pt x="43522" y="95151"/>
                    <a:pt x="43552" y="95011"/>
                  </a:cubicBezTo>
                  <a:cubicBezTo>
                    <a:pt x="45444" y="86450"/>
                    <a:pt x="60535" y="81812"/>
                    <a:pt x="57185" y="71902"/>
                  </a:cubicBezTo>
                  <a:lnTo>
                    <a:pt x="57185" y="71902"/>
                  </a:lnTo>
                  <a:cubicBezTo>
                    <a:pt x="58611" y="74551"/>
                    <a:pt x="61229" y="75353"/>
                    <a:pt x="64000" y="75353"/>
                  </a:cubicBezTo>
                  <a:cubicBezTo>
                    <a:pt x="64847" y="75353"/>
                    <a:pt x="65707" y="75278"/>
                    <a:pt x="66552" y="75159"/>
                  </a:cubicBezTo>
                  <a:cubicBezTo>
                    <a:pt x="72927" y="74290"/>
                    <a:pt x="79255" y="72553"/>
                    <a:pt x="85536" y="71173"/>
                  </a:cubicBezTo>
                  <a:cubicBezTo>
                    <a:pt x="85846" y="71111"/>
                    <a:pt x="85877" y="70708"/>
                    <a:pt x="85645" y="70568"/>
                  </a:cubicBezTo>
                  <a:cubicBezTo>
                    <a:pt x="81457" y="68210"/>
                    <a:pt x="80232" y="65124"/>
                    <a:pt x="79844" y="60487"/>
                  </a:cubicBezTo>
                  <a:cubicBezTo>
                    <a:pt x="79643" y="57974"/>
                    <a:pt x="79674" y="55446"/>
                    <a:pt x="78727" y="53042"/>
                  </a:cubicBezTo>
                  <a:cubicBezTo>
                    <a:pt x="77502" y="49909"/>
                    <a:pt x="75005" y="47598"/>
                    <a:pt x="71779" y="46823"/>
                  </a:cubicBezTo>
                  <a:cubicBezTo>
                    <a:pt x="74866" y="45923"/>
                    <a:pt x="77130" y="43581"/>
                    <a:pt x="78510" y="40619"/>
                  </a:cubicBezTo>
                  <a:cubicBezTo>
                    <a:pt x="80682" y="35966"/>
                    <a:pt x="79425" y="27637"/>
                    <a:pt x="83877" y="24427"/>
                  </a:cubicBezTo>
                  <a:cubicBezTo>
                    <a:pt x="84078" y="24303"/>
                    <a:pt x="84001" y="24008"/>
                    <a:pt x="83768" y="24008"/>
                  </a:cubicBezTo>
                  <a:cubicBezTo>
                    <a:pt x="80216" y="23807"/>
                    <a:pt x="76928" y="23155"/>
                    <a:pt x="73609" y="21852"/>
                  </a:cubicBezTo>
                  <a:cubicBezTo>
                    <a:pt x="70957" y="20829"/>
                    <a:pt x="68352" y="19526"/>
                    <a:pt x="65498" y="19061"/>
                  </a:cubicBezTo>
                  <a:cubicBezTo>
                    <a:pt x="64808" y="18952"/>
                    <a:pt x="64110" y="18894"/>
                    <a:pt x="63418" y="18894"/>
                  </a:cubicBezTo>
                  <a:cubicBezTo>
                    <a:pt x="61138" y="18894"/>
                    <a:pt x="58927" y="19523"/>
                    <a:pt x="57309" y="21046"/>
                  </a:cubicBezTo>
                  <a:cubicBezTo>
                    <a:pt x="57945" y="18642"/>
                    <a:pt x="56704" y="15943"/>
                    <a:pt x="55075" y="13865"/>
                  </a:cubicBezTo>
                  <a:cubicBezTo>
                    <a:pt x="51198" y="8917"/>
                    <a:pt x="46111" y="5024"/>
                    <a:pt x="42202" y="92"/>
                  </a:cubicBezTo>
                  <a:cubicBezTo>
                    <a:pt x="42149" y="27"/>
                    <a:pt x="42079" y="0"/>
                    <a:pt x="4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26"/>
            <p:cNvSpPr/>
            <p:nvPr/>
          </p:nvSpPr>
          <p:spPr>
            <a:xfrm>
              <a:off x="4172475" y="1348050"/>
              <a:ext cx="132100" cy="110575"/>
            </a:xfrm>
            <a:custGeom>
              <a:rect b="b" l="l" r="r" t="t"/>
              <a:pathLst>
                <a:path extrusionOk="0" h="4423" w="5284">
                  <a:moveTo>
                    <a:pt x="2541" y="666"/>
                  </a:moveTo>
                  <a:cubicBezTo>
                    <a:pt x="2993" y="666"/>
                    <a:pt x="3437" y="793"/>
                    <a:pt x="3810" y="1108"/>
                  </a:cubicBezTo>
                  <a:cubicBezTo>
                    <a:pt x="4430" y="1635"/>
                    <a:pt x="4539" y="2566"/>
                    <a:pt x="4074" y="3233"/>
                  </a:cubicBezTo>
                  <a:cubicBezTo>
                    <a:pt x="3784" y="3640"/>
                    <a:pt x="3398" y="3807"/>
                    <a:pt x="2997" y="3807"/>
                  </a:cubicBezTo>
                  <a:cubicBezTo>
                    <a:pt x="1592" y="3807"/>
                    <a:pt x="0" y="1763"/>
                    <a:pt x="1701" y="798"/>
                  </a:cubicBezTo>
                  <a:cubicBezTo>
                    <a:pt x="1974" y="715"/>
                    <a:pt x="2259" y="666"/>
                    <a:pt x="2541" y="666"/>
                  </a:cubicBezTo>
                  <a:close/>
                  <a:moveTo>
                    <a:pt x="2596" y="1"/>
                  </a:moveTo>
                  <a:cubicBezTo>
                    <a:pt x="2143" y="1"/>
                    <a:pt x="1690" y="112"/>
                    <a:pt x="1298" y="333"/>
                  </a:cubicBezTo>
                  <a:cubicBezTo>
                    <a:pt x="1204" y="395"/>
                    <a:pt x="1173" y="457"/>
                    <a:pt x="1158" y="550"/>
                  </a:cubicBezTo>
                  <a:cubicBezTo>
                    <a:pt x="258" y="1031"/>
                    <a:pt x="103" y="2318"/>
                    <a:pt x="677" y="3171"/>
                  </a:cubicBezTo>
                  <a:cubicBezTo>
                    <a:pt x="1154" y="3902"/>
                    <a:pt x="2086" y="4423"/>
                    <a:pt x="2985" y="4423"/>
                  </a:cubicBezTo>
                  <a:cubicBezTo>
                    <a:pt x="3403" y="4423"/>
                    <a:pt x="3813" y="4311"/>
                    <a:pt x="4167" y="4055"/>
                  </a:cubicBezTo>
                  <a:cubicBezTo>
                    <a:pt x="5051" y="3388"/>
                    <a:pt x="5283" y="2023"/>
                    <a:pt x="4694" y="1093"/>
                  </a:cubicBezTo>
                  <a:cubicBezTo>
                    <a:pt x="4235" y="363"/>
                    <a:pt x="3415" y="1"/>
                    <a:pt x="25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26"/>
            <p:cNvSpPr/>
            <p:nvPr/>
          </p:nvSpPr>
          <p:spPr>
            <a:xfrm>
              <a:off x="4845450" y="938725"/>
              <a:ext cx="130700" cy="113575"/>
            </a:xfrm>
            <a:custGeom>
              <a:rect b="b" l="l" r="r" t="t"/>
              <a:pathLst>
                <a:path extrusionOk="0" h="4543" w="5228">
                  <a:moveTo>
                    <a:pt x="2916" y="514"/>
                  </a:moveTo>
                  <a:cubicBezTo>
                    <a:pt x="2932" y="591"/>
                    <a:pt x="2963" y="653"/>
                    <a:pt x="3056" y="684"/>
                  </a:cubicBezTo>
                  <a:cubicBezTo>
                    <a:pt x="3785" y="1072"/>
                    <a:pt x="4343" y="1739"/>
                    <a:pt x="4328" y="2607"/>
                  </a:cubicBezTo>
                  <a:cubicBezTo>
                    <a:pt x="4304" y="3496"/>
                    <a:pt x="3610" y="3836"/>
                    <a:pt x="2865" y="3836"/>
                  </a:cubicBezTo>
                  <a:cubicBezTo>
                    <a:pt x="2649" y="3836"/>
                    <a:pt x="2428" y="3808"/>
                    <a:pt x="2218" y="3755"/>
                  </a:cubicBezTo>
                  <a:cubicBezTo>
                    <a:pt x="1288" y="3522"/>
                    <a:pt x="652" y="2763"/>
                    <a:pt x="1008" y="1770"/>
                  </a:cubicBezTo>
                  <a:cubicBezTo>
                    <a:pt x="1303" y="979"/>
                    <a:pt x="2125" y="653"/>
                    <a:pt x="2916" y="514"/>
                  </a:cubicBezTo>
                  <a:close/>
                  <a:moveTo>
                    <a:pt x="2793" y="1"/>
                  </a:moveTo>
                  <a:cubicBezTo>
                    <a:pt x="1606" y="1"/>
                    <a:pt x="447" y="731"/>
                    <a:pt x="233" y="1987"/>
                  </a:cubicBezTo>
                  <a:cubicBezTo>
                    <a:pt x="0" y="3321"/>
                    <a:pt x="1055" y="4251"/>
                    <a:pt x="2280" y="4484"/>
                  </a:cubicBezTo>
                  <a:cubicBezTo>
                    <a:pt x="2485" y="4522"/>
                    <a:pt x="2695" y="4542"/>
                    <a:pt x="2902" y="4542"/>
                  </a:cubicBezTo>
                  <a:cubicBezTo>
                    <a:pt x="3875" y="4542"/>
                    <a:pt x="4805" y="4105"/>
                    <a:pt x="5010" y="3057"/>
                  </a:cubicBezTo>
                  <a:cubicBezTo>
                    <a:pt x="5227" y="1801"/>
                    <a:pt x="4467" y="560"/>
                    <a:pt x="3304" y="95"/>
                  </a:cubicBezTo>
                  <a:cubicBezTo>
                    <a:pt x="3257" y="64"/>
                    <a:pt x="3242" y="64"/>
                    <a:pt x="3226" y="64"/>
                  </a:cubicBezTo>
                  <a:cubicBezTo>
                    <a:pt x="3180" y="48"/>
                    <a:pt x="3149" y="17"/>
                    <a:pt x="3102" y="17"/>
                  </a:cubicBezTo>
                  <a:cubicBezTo>
                    <a:pt x="2999" y="6"/>
                    <a:pt x="2896" y="1"/>
                    <a:pt x="2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26"/>
            <p:cNvSpPr/>
            <p:nvPr/>
          </p:nvSpPr>
          <p:spPr>
            <a:xfrm>
              <a:off x="4141700" y="2120725"/>
              <a:ext cx="173725" cy="141575"/>
            </a:xfrm>
            <a:custGeom>
              <a:rect b="b" l="l" r="r" t="t"/>
              <a:pathLst>
                <a:path extrusionOk="0" h="5663" w="6949">
                  <a:moveTo>
                    <a:pt x="3622" y="646"/>
                  </a:moveTo>
                  <a:cubicBezTo>
                    <a:pt x="4805" y="646"/>
                    <a:pt x="6018" y="1283"/>
                    <a:pt x="6018" y="2570"/>
                  </a:cubicBezTo>
                  <a:cubicBezTo>
                    <a:pt x="6018" y="4162"/>
                    <a:pt x="4883" y="4970"/>
                    <a:pt x="3669" y="4970"/>
                  </a:cubicBezTo>
                  <a:cubicBezTo>
                    <a:pt x="2779" y="4970"/>
                    <a:pt x="1846" y="4535"/>
                    <a:pt x="1288" y="3655"/>
                  </a:cubicBezTo>
                  <a:cubicBezTo>
                    <a:pt x="1272" y="3624"/>
                    <a:pt x="1226" y="3609"/>
                    <a:pt x="1195" y="3578"/>
                  </a:cubicBezTo>
                  <a:cubicBezTo>
                    <a:pt x="947" y="2461"/>
                    <a:pt x="1334" y="1360"/>
                    <a:pt x="2482" y="864"/>
                  </a:cubicBezTo>
                  <a:cubicBezTo>
                    <a:pt x="2827" y="719"/>
                    <a:pt x="3223" y="646"/>
                    <a:pt x="3622" y="646"/>
                  </a:cubicBezTo>
                  <a:close/>
                  <a:moveTo>
                    <a:pt x="3599" y="0"/>
                  </a:moveTo>
                  <a:cubicBezTo>
                    <a:pt x="3120" y="0"/>
                    <a:pt x="2651" y="82"/>
                    <a:pt x="2249" y="243"/>
                  </a:cubicBezTo>
                  <a:cubicBezTo>
                    <a:pt x="683" y="895"/>
                    <a:pt x="0" y="2787"/>
                    <a:pt x="838" y="4260"/>
                  </a:cubicBezTo>
                  <a:cubicBezTo>
                    <a:pt x="890" y="4343"/>
                    <a:pt x="969" y="4377"/>
                    <a:pt x="1048" y="4377"/>
                  </a:cubicBezTo>
                  <a:cubicBezTo>
                    <a:pt x="1088" y="4377"/>
                    <a:pt x="1127" y="4369"/>
                    <a:pt x="1164" y="4353"/>
                  </a:cubicBezTo>
                  <a:cubicBezTo>
                    <a:pt x="1724" y="5176"/>
                    <a:pt x="2705" y="5662"/>
                    <a:pt x="3692" y="5662"/>
                  </a:cubicBezTo>
                  <a:cubicBezTo>
                    <a:pt x="4044" y="5662"/>
                    <a:pt x="4396" y="5600"/>
                    <a:pt x="4731" y="5470"/>
                  </a:cubicBezTo>
                  <a:cubicBezTo>
                    <a:pt x="6127" y="4896"/>
                    <a:pt x="6949" y="3252"/>
                    <a:pt x="6561" y="1825"/>
                  </a:cubicBezTo>
                  <a:cubicBezTo>
                    <a:pt x="6223" y="585"/>
                    <a:pt x="4876" y="0"/>
                    <a:pt x="3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26"/>
            <p:cNvSpPr/>
            <p:nvPr/>
          </p:nvSpPr>
          <p:spPr>
            <a:xfrm>
              <a:off x="4841175" y="2498300"/>
              <a:ext cx="140000" cy="126550"/>
            </a:xfrm>
            <a:custGeom>
              <a:rect b="b" l="l" r="r" t="t"/>
              <a:pathLst>
                <a:path extrusionOk="0" h="5062" w="5600">
                  <a:moveTo>
                    <a:pt x="3537" y="572"/>
                  </a:moveTo>
                  <a:cubicBezTo>
                    <a:pt x="4266" y="1255"/>
                    <a:pt x="4747" y="2232"/>
                    <a:pt x="4390" y="3209"/>
                  </a:cubicBezTo>
                  <a:cubicBezTo>
                    <a:pt x="4110" y="3934"/>
                    <a:pt x="3428" y="4397"/>
                    <a:pt x="2725" y="4397"/>
                  </a:cubicBezTo>
                  <a:cubicBezTo>
                    <a:pt x="2375" y="4397"/>
                    <a:pt x="2021" y="4283"/>
                    <a:pt x="1707" y="4031"/>
                  </a:cubicBezTo>
                  <a:cubicBezTo>
                    <a:pt x="1009" y="3473"/>
                    <a:pt x="776" y="2402"/>
                    <a:pt x="1226" y="1611"/>
                  </a:cubicBezTo>
                  <a:cubicBezTo>
                    <a:pt x="1707" y="774"/>
                    <a:pt x="2606" y="619"/>
                    <a:pt x="3475" y="603"/>
                  </a:cubicBezTo>
                  <a:cubicBezTo>
                    <a:pt x="3490" y="603"/>
                    <a:pt x="3506" y="572"/>
                    <a:pt x="3537" y="572"/>
                  </a:cubicBezTo>
                  <a:close/>
                  <a:moveTo>
                    <a:pt x="3773" y="1"/>
                  </a:moveTo>
                  <a:cubicBezTo>
                    <a:pt x="3647" y="1"/>
                    <a:pt x="3533" y="77"/>
                    <a:pt x="3475" y="184"/>
                  </a:cubicBezTo>
                  <a:cubicBezTo>
                    <a:pt x="3240" y="84"/>
                    <a:pt x="2992" y="38"/>
                    <a:pt x="2742" y="38"/>
                  </a:cubicBezTo>
                  <a:cubicBezTo>
                    <a:pt x="1839" y="38"/>
                    <a:pt x="917" y="642"/>
                    <a:pt x="528" y="1456"/>
                  </a:cubicBezTo>
                  <a:cubicBezTo>
                    <a:pt x="1" y="2557"/>
                    <a:pt x="420" y="3969"/>
                    <a:pt x="1412" y="4651"/>
                  </a:cubicBezTo>
                  <a:cubicBezTo>
                    <a:pt x="1820" y="4931"/>
                    <a:pt x="2273" y="5061"/>
                    <a:pt x="2719" y="5061"/>
                  </a:cubicBezTo>
                  <a:cubicBezTo>
                    <a:pt x="3510" y="5061"/>
                    <a:pt x="4281" y="4652"/>
                    <a:pt x="4747" y="3938"/>
                  </a:cubicBezTo>
                  <a:cubicBezTo>
                    <a:pt x="5600" y="2666"/>
                    <a:pt x="5088" y="1038"/>
                    <a:pt x="4002" y="91"/>
                  </a:cubicBezTo>
                  <a:cubicBezTo>
                    <a:pt x="3927" y="28"/>
                    <a:pt x="3848" y="1"/>
                    <a:pt x="3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26"/>
            <p:cNvSpPr/>
            <p:nvPr/>
          </p:nvSpPr>
          <p:spPr>
            <a:xfrm>
              <a:off x="5551900" y="2119075"/>
              <a:ext cx="154875" cy="109475"/>
            </a:xfrm>
            <a:custGeom>
              <a:rect b="b" l="l" r="r" t="t"/>
              <a:pathLst>
                <a:path extrusionOk="0" h="4379" w="6195">
                  <a:moveTo>
                    <a:pt x="2567" y="643"/>
                  </a:moveTo>
                  <a:cubicBezTo>
                    <a:pt x="3842" y="643"/>
                    <a:pt x="5459" y="2996"/>
                    <a:pt x="3335" y="3628"/>
                  </a:cubicBezTo>
                  <a:cubicBezTo>
                    <a:pt x="3145" y="3684"/>
                    <a:pt x="2923" y="3714"/>
                    <a:pt x="2693" y="3714"/>
                  </a:cubicBezTo>
                  <a:cubicBezTo>
                    <a:pt x="2021" y="3714"/>
                    <a:pt x="1283" y="3457"/>
                    <a:pt x="1086" y="2822"/>
                  </a:cubicBezTo>
                  <a:cubicBezTo>
                    <a:pt x="885" y="2201"/>
                    <a:pt x="1164" y="1628"/>
                    <a:pt x="1552" y="1162"/>
                  </a:cubicBezTo>
                  <a:cubicBezTo>
                    <a:pt x="1645" y="1162"/>
                    <a:pt x="1738" y="1131"/>
                    <a:pt x="1800" y="1054"/>
                  </a:cubicBezTo>
                  <a:cubicBezTo>
                    <a:pt x="2006" y="764"/>
                    <a:pt x="2278" y="643"/>
                    <a:pt x="2567" y="643"/>
                  </a:cubicBezTo>
                  <a:close/>
                  <a:moveTo>
                    <a:pt x="2454" y="1"/>
                  </a:moveTo>
                  <a:cubicBezTo>
                    <a:pt x="1997" y="1"/>
                    <a:pt x="1595" y="197"/>
                    <a:pt x="1366" y="666"/>
                  </a:cubicBezTo>
                  <a:cubicBezTo>
                    <a:pt x="559" y="1395"/>
                    <a:pt x="1" y="2543"/>
                    <a:pt x="730" y="3535"/>
                  </a:cubicBezTo>
                  <a:cubicBezTo>
                    <a:pt x="1159" y="4102"/>
                    <a:pt x="1921" y="4379"/>
                    <a:pt x="2676" y="4379"/>
                  </a:cubicBezTo>
                  <a:cubicBezTo>
                    <a:pt x="3285" y="4379"/>
                    <a:pt x="3890" y="4199"/>
                    <a:pt x="4312" y="3845"/>
                  </a:cubicBezTo>
                  <a:cubicBezTo>
                    <a:pt x="6194" y="2275"/>
                    <a:pt x="4009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26"/>
            <p:cNvSpPr/>
            <p:nvPr/>
          </p:nvSpPr>
          <p:spPr>
            <a:xfrm>
              <a:off x="5527475" y="1335075"/>
              <a:ext cx="123325" cy="100550"/>
            </a:xfrm>
            <a:custGeom>
              <a:rect b="b" l="l" r="r" t="t"/>
              <a:pathLst>
                <a:path extrusionOk="0" h="4022" w="4933">
                  <a:moveTo>
                    <a:pt x="1908" y="479"/>
                  </a:moveTo>
                  <a:cubicBezTo>
                    <a:pt x="2622" y="526"/>
                    <a:pt x="3413" y="635"/>
                    <a:pt x="3847" y="1301"/>
                  </a:cubicBezTo>
                  <a:cubicBezTo>
                    <a:pt x="4405" y="2185"/>
                    <a:pt x="3661" y="3054"/>
                    <a:pt x="2792" y="3287"/>
                  </a:cubicBezTo>
                  <a:cubicBezTo>
                    <a:pt x="2622" y="3333"/>
                    <a:pt x="2458" y="3355"/>
                    <a:pt x="2304" y="3355"/>
                  </a:cubicBezTo>
                  <a:cubicBezTo>
                    <a:pt x="707" y="3355"/>
                    <a:pt x="67" y="1061"/>
                    <a:pt x="1877" y="495"/>
                  </a:cubicBezTo>
                  <a:cubicBezTo>
                    <a:pt x="1908" y="495"/>
                    <a:pt x="1908" y="479"/>
                    <a:pt x="1908" y="479"/>
                  </a:cubicBezTo>
                  <a:close/>
                  <a:moveTo>
                    <a:pt x="2399" y="1"/>
                  </a:moveTo>
                  <a:cubicBezTo>
                    <a:pt x="2192" y="1"/>
                    <a:pt x="1984" y="21"/>
                    <a:pt x="1784" y="61"/>
                  </a:cubicBezTo>
                  <a:cubicBezTo>
                    <a:pt x="1722" y="76"/>
                    <a:pt x="1691" y="92"/>
                    <a:pt x="1645" y="154"/>
                  </a:cubicBezTo>
                  <a:cubicBezTo>
                    <a:pt x="683" y="247"/>
                    <a:pt x="1" y="1193"/>
                    <a:pt x="125" y="2170"/>
                  </a:cubicBezTo>
                  <a:cubicBezTo>
                    <a:pt x="262" y="3296"/>
                    <a:pt x="1276" y="4021"/>
                    <a:pt x="2346" y="4021"/>
                  </a:cubicBezTo>
                  <a:cubicBezTo>
                    <a:pt x="2484" y="4021"/>
                    <a:pt x="2623" y="4009"/>
                    <a:pt x="2761" y="3985"/>
                  </a:cubicBezTo>
                  <a:cubicBezTo>
                    <a:pt x="3863" y="3783"/>
                    <a:pt x="4933" y="2790"/>
                    <a:pt x="4669" y="1581"/>
                  </a:cubicBezTo>
                  <a:cubicBezTo>
                    <a:pt x="4437" y="486"/>
                    <a:pt x="3414" y="1"/>
                    <a:pt x="2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2">
  <p:cSld name="CUSTOM_6_1">
    <p:spTree>
      <p:nvGrpSpPr>
        <p:cNvPr id="7013" name="Shape 7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14" name="Google Shape;7014;p27"/>
          <p:cNvGrpSpPr/>
          <p:nvPr/>
        </p:nvGrpSpPr>
        <p:grpSpPr>
          <a:xfrm>
            <a:off x="1718085" y="-358169"/>
            <a:ext cx="5708085" cy="5859993"/>
            <a:chOff x="3769050" y="1593700"/>
            <a:chExt cx="1223100" cy="1255650"/>
          </a:xfrm>
        </p:grpSpPr>
        <p:sp>
          <p:nvSpPr>
            <p:cNvPr id="7015" name="Google Shape;7015;p27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27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27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27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27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27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27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27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27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27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27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27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27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27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27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27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27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27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27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27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27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27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27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27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27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27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27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27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27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27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27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27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27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27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27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27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27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27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27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27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27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27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27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27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27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27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27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27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27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27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27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27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27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27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27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27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27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27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27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27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27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27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27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27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27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27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27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27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27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27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27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27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27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27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27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27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27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27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27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27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27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27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27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27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27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27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27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27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27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27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27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27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27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27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27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27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27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27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27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27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27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27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27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27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27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27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27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27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27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27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27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27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27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27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27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27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27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27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27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27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27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27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27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27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27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27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27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27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27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27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27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27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27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27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27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27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27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27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27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27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27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27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27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27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27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27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27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2" name="Google Shape;7162;p27"/>
          <p:cNvGrpSpPr/>
          <p:nvPr/>
        </p:nvGrpSpPr>
        <p:grpSpPr>
          <a:xfrm rot="10800000">
            <a:off x="-1231952" y="3637534"/>
            <a:ext cx="2583415" cy="2601630"/>
            <a:chOff x="5182600" y="2999025"/>
            <a:chExt cx="1290675" cy="1299775"/>
          </a:xfrm>
        </p:grpSpPr>
        <p:sp>
          <p:nvSpPr>
            <p:cNvPr id="7163" name="Google Shape;7163;p27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27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27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27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27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27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27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27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27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27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27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27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27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27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27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27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27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27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27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27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27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27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27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27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27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27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27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27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27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27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27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27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27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27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27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27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27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27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27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27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27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27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27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27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27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27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27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27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27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27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27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27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27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27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27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27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27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27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27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27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27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27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27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27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27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27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27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27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27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27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27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27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27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27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27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27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27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0" name="Google Shape;7240;p27"/>
          <p:cNvGrpSpPr/>
          <p:nvPr/>
        </p:nvGrpSpPr>
        <p:grpSpPr>
          <a:xfrm rot="10800000">
            <a:off x="7792498" y="-904245"/>
            <a:ext cx="2583455" cy="2475897"/>
            <a:chOff x="3647300" y="3013525"/>
            <a:chExt cx="1243600" cy="1191825"/>
          </a:xfrm>
        </p:grpSpPr>
        <p:sp>
          <p:nvSpPr>
            <p:cNvPr id="7241" name="Google Shape;7241;p27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27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27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27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27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27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27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27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27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27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27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27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27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27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27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27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27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27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27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27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27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27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27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27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27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27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27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27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27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27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27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27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27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27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27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27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27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27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27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27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27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27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27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27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27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27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27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27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27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27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27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27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27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27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27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27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27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27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27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27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27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27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27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27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27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27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27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27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27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27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27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27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27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27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27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27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27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27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27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27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27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27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27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27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27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27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27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27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27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27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27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27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27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27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27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27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27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27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27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27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27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27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27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27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27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27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27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27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27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27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27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27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27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27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27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27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27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27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27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27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27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27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27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27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27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27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27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27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27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27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27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27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27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74" name="Google Shape;7374;p2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375" name="Google Shape;7375;p27"/>
          <p:cNvSpPr txBox="1"/>
          <p:nvPr>
            <p:ph idx="2" type="title"/>
          </p:nvPr>
        </p:nvSpPr>
        <p:spPr>
          <a:xfrm>
            <a:off x="737300" y="2978200"/>
            <a:ext cx="25761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376" name="Google Shape;7376;p27"/>
          <p:cNvSpPr txBox="1"/>
          <p:nvPr>
            <p:ph idx="1" type="subTitle"/>
          </p:nvPr>
        </p:nvSpPr>
        <p:spPr>
          <a:xfrm>
            <a:off x="737300" y="3372375"/>
            <a:ext cx="25761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77" name="Google Shape;7377;p27"/>
          <p:cNvSpPr txBox="1"/>
          <p:nvPr>
            <p:ph idx="3" type="title"/>
          </p:nvPr>
        </p:nvSpPr>
        <p:spPr>
          <a:xfrm>
            <a:off x="3283950" y="2978200"/>
            <a:ext cx="25761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378" name="Google Shape;7378;p27"/>
          <p:cNvSpPr txBox="1"/>
          <p:nvPr>
            <p:ph idx="4" type="subTitle"/>
          </p:nvPr>
        </p:nvSpPr>
        <p:spPr>
          <a:xfrm>
            <a:off x="3284026" y="3372375"/>
            <a:ext cx="25761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79" name="Google Shape;7379;p27"/>
          <p:cNvSpPr txBox="1"/>
          <p:nvPr>
            <p:ph idx="5" type="title"/>
          </p:nvPr>
        </p:nvSpPr>
        <p:spPr>
          <a:xfrm>
            <a:off x="5830751" y="2978200"/>
            <a:ext cx="25761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380" name="Google Shape;7380;p27"/>
          <p:cNvSpPr txBox="1"/>
          <p:nvPr>
            <p:ph idx="6" type="subTitle"/>
          </p:nvPr>
        </p:nvSpPr>
        <p:spPr>
          <a:xfrm>
            <a:off x="5830751" y="3372375"/>
            <a:ext cx="25761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81" name="Google Shape;7381;p27"/>
          <p:cNvSpPr/>
          <p:nvPr/>
        </p:nvSpPr>
        <p:spPr>
          <a:xfrm>
            <a:off x="-1179278" y="-904250"/>
            <a:ext cx="2478081" cy="2475900"/>
          </a:xfrm>
          <a:custGeom>
            <a:rect b="b" l="l" r="r" t="t"/>
            <a:pathLst>
              <a:path extrusionOk="0" h="79464" w="79534">
                <a:moveTo>
                  <a:pt x="50089" y="7737"/>
                </a:moveTo>
                <a:cubicBezTo>
                  <a:pt x="52519" y="7737"/>
                  <a:pt x="54670" y="9089"/>
                  <a:pt x="55308" y="11878"/>
                </a:cubicBezTo>
                <a:cubicBezTo>
                  <a:pt x="54982" y="11925"/>
                  <a:pt x="54641" y="12002"/>
                  <a:pt x="54315" y="12111"/>
                </a:cubicBezTo>
                <a:cubicBezTo>
                  <a:pt x="53909" y="9909"/>
                  <a:pt x="52014" y="8530"/>
                  <a:pt x="49988" y="8530"/>
                </a:cubicBezTo>
                <a:cubicBezTo>
                  <a:pt x="49303" y="8530"/>
                  <a:pt x="48603" y="8688"/>
                  <a:pt x="47941" y="9025"/>
                </a:cubicBezTo>
                <a:cubicBezTo>
                  <a:pt x="47770" y="8777"/>
                  <a:pt x="47584" y="8513"/>
                  <a:pt x="47398" y="8265"/>
                </a:cubicBezTo>
                <a:cubicBezTo>
                  <a:pt x="48293" y="7914"/>
                  <a:pt x="49209" y="7737"/>
                  <a:pt x="50089" y="7737"/>
                </a:cubicBezTo>
                <a:close/>
                <a:moveTo>
                  <a:pt x="29234" y="8419"/>
                </a:moveTo>
                <a:cubicBezTo>
                  <a:pt x="29666" y="8419"/>
                  <a:pt x="30099" y="8451"/>
                  <a:pt x="30523" y="8513"/>
                </a:cubicBezTo>
                <a:cubicBezTo>
                  <a:pt x="30430" y="8730"/>
                  <a:pt x="30322" y="8932"/>
                  <a:pt x="30213" y="9149"/>
                </a:cubicBezTo>
                <a:cubicBezTo>
                  <a:pt x="29854" y="8896"/>
                  <a:pt x="29350" y="8797"/>
                  <a:pt x="28816" y="8797"/>
                </a:cubicBezTo>
                <a:cubicBezTo>
                  <a:pt x="27943" y="8797"/>
                  <a:pt x="26989" y="9062"/>
                  <a:pt x="26460" y="9350"/>
                </a:cubicBezTo>
                <a:cubicBezTo>
                  <a:pt x="25095" y="10079"/>
                  <a:pt x="24289" y="11584"/>
                  <a:pt x="24304" y="13088"/>
                </a:cubicBezTo>
                <a:cubicBezTo>
                  <a:pt x="23932" y="13073"/>
                  <a:pt x="23544" y="13057"/>
                  <a:pt x="23187" y="13057"/>
                </a:cubicBezTo>
                <a:cubicBezTo>
                  <a:pt x="23430" y="9856"/>
                  <a:pt x="26320" y="8419"/>
                  <a:pt x="29234" y="8419"/>
                </a:cubicBezTo>
                <a:close/>
                <a:moveTo>
                  <a:pt x="49829" y="9100"/>
                </a:moveTo>
                <a:cubicBezTo>
                  <a:pt x="51671" y="9100"/>
                  <a:pt x="53260" y="10308"/>
                  <a:pt x="53850" y="12282"/>
                </a:cubicBezTo>
                <a:lnTo>
                  <a:pt x="53679" y="12328"/>
                </a:lnTo>
                <a:cubicBezTo>
                  <a:pt x="51973" y="12980"/>
                  <a:pt x="50515" y="14003"/>
                  <a:pt x="49476" y="15384"/>
                </a:cubicBezTo>
                <a:cubicBezTo>
                  <a:pt x="49647" y="13910"/>
                  <a:pt x="49507" y="12421"/>
                  <a:pt x="48949" y="10963"/>
                </a:cubicBezTo>
                <a:cubicBezTo>
                  <a:pt x="48732" y="10421"/>
                  <a:pt x="48483" y="9893"/>
                  <a:pt x="48189" y="9412"/>
                </a:cubicBezTo>
                <a:cubicBezTo>
                  <a:pt x="48745" y="9200"/>
                  <a:pt x="49297" y="9100"/>
                  <a:pt x="49829" y="9100"/>
                </a:cubicBezTo>
                <a:close/>
                <a:moveTo>
                  <a:pt x="28807" y="9375"/>
                </a:moveTo>
                <a:cubicBezTo>
                  <a:pt x="29265" y="9375"/>
                  <a:pt x="29685" y="9471"/>
                  <a:pt x="29965" y="9723"/>
                </a:cubicBezTo>
                <a:lnTo>
                  <a:pt x="29965" y="9738"/>
                </a:lnTo>
                <a:cubicBezTo>
                  <a:pt x="29236" y="11909"/>
                  <a:pt x="29469" y="14360"/>
                  <a:pt x="30136" y="16702"/>
                </a:cubicBezTo>
                <a:cubicBezTo>
                  <a:pt x="29252" y="15322"/>
                  <a:pt x="28119" y="14174"/>
                  <a:pt x="26646" y="13600"/>
                </a:cubicBezTo>
                <a:cubicBezTo>
                  <a:pt x="26057" y="13367"/>
                  <a:pt x="25405" y="13228"/>
                  <a:pt x="24769" y="13150"/>
                </a:cubicBezTo>
                <a:cubicBezTo>
                  <a:pt x="24893" y="11878"/>
                  <a:pt x="25452" y="10638"/>
                  <a:pt x="26599" y="9955"/>
                </a:cubicBezTo>
                <a:cubicBezTo>
                  <a:pt x="27066" y="9678"/>
                  <a:pt x="27994" y="9375"/>
                  <a:pt x="28807" y="9375"/>
                </a:cubicBezTo>
                <a:close/>
                <a:moveTo>
                  <a:pt x="39333" y="1720"/>
                </a:moveTo>
                <a:cubicBezTo>
                  <a:pt x="43350" y="6791"/>
                  <a:pt x="44544" y="13367"/>
                  <a:pt x="42435" y="19447"/>
                </a:cubicBezTo>
                <a:cubicBezTo>
                  <a:pt x="42243" y="17896"/>
                  <a:pt x="41587" y="16318"/>
                  <a:pt x="39904" y="16318"/>
                </a:cubicBezTo>
                <a:cubicBezTo>
                  <a:pt x="39820" y="16318"/>
                  <a:pt x="39733" y="16322"/>
                  <a:pt x="39643" y="16330"/>
                </a:cubicBezTo>
                <a:cubicBezTo>
                  <a:pt x="38077" y="16469"/>
                  <a:pt x="36882" y="18517"/>
                  <a:pt x="36929" y="20130"/>
                </a:cubicBezTo>
                <a:cubicBezTo>
                  <a:pt x="34246" y="13895"/>
                  <a:pt x="33703" y="6466"/>
                  <a:pt x="39333" y="1720"/>
                </a:cubicBezTo>
                <a:close/>
                <a:moveTo>
                  <a:pt x="39816" y="16840"/>
                </a:moveTo>
                <a:cubicBezTo>
                  <a:pt x="39841" y="16840"/>
                  <a:pt x="39866" y="16840"/>
                  <a:pt x="39891" y="16841"/>
                </a:cubicBezTo>
                <a:cubicBezTo>
                  <a:pt x="41985" y="16935"/>
                  <a:pt x="42000" y="19587"/>
                  <a:pt x="41954" y="21122"/>
                </a:cubicBezTo>
                <a:cubicBezTo>
                  <a:pt x="41087" y="21027"/>
                  <a:pt x="40220" y="20975"/>
                  <a:pt x="39353" y="20975"/>
                </a:cubicBezTo>
                <a:cubicBezTo>
                  <a:pt x="38669" y="20975"/>
                  <a:pt x="37985" y="21007"/>
                  <a:pt x="37301" y="21076"/>
                </a:cubicBezTo>
                <a:cubicBezTo>
                  <a:pt x="37332" y="21045"/>
                  <a:pt x="37379" y="20998"/>
                  <a:pt x="37348" y="20921"/>
                </a:cubicBezTo>
                <a:cubicBezTo>
                  <a:pt x="37164" y="19529"/>
                  <a:pt x="38051" y="16840"/>
                  <a:pt x="39816" y="16840"/>
                </a:cubicBezTo>
                <a:close/>
                <a:moveTo>
                  <a:pt x="39705" y="1440"/>
                </a:moveTo>
                <a:cubicBezTo>
                  <a:pt x="39876" y="1487"/>
                  <a:pt x="40031" y="1518"/>
                  <a:pt x="40201" y="1596"/>
                </a:cubicBezTo>
                <a:cubicBezTo>
                  <a:pt x="41023" y="2045"/>
                  <a:pt x="41892" y="3627"/>
                  <a:pt x="42590" y="4294"/>
                </a:cubicBezTo>
                <a:cubicBezTo>
                  <a:pt x="43753" y="5442"/>
                  <a:pt x="44994" y="6481"/>
                  <a:pt x="46079" y="7706"/>
                </a:cubicBezTo>
                <a:cubicBezTo>
                  <a:pt x="49755" y="11816"/>
                  <a:pt x="49445" y="16919"/>
                  <a:pt x="46343" y="21184"/>
                </a:cubicBezTo>
                <a:cubicBezTo>
                  <a:pt x="46297" y="20285"/>
                  <a:pt x="45599" y="19432"/>
                  <a:pt x="44699" y="19276"/>
                </a:cubicBezTo>
                <a:cubicBezTo>
                  <a:pt x="44598" y="19259"/>
                  <a:pt x="44498" y="19251"/>
                  <a:pt x="44398" y="19251"/>
                </a:cubicBezTo>
                <a:cubicBezTo>
                  <a:pt x="43871" y="19251"/>
                  <a:pt x="43371" y="19483"/>
                  <a:pt x="42993" y="19835"/>
                </a:cubicBezTo>
                <a:cubicBezTo>
                  <a:pt x="45288" y="13538"/>
                  <a:pt x="44125" y="6543"/>
                  <a:pt x="39705" y="1440"/>
                </a:cubicBezTo>
                <a:close/>
                <a:moveTo>
                  <a:pt x="37192" y="3224"/>
                </a:moveTo>
                <a:lnTo>
                  <a:pt x="37192" y="3224"/>
                </a:lnTo>
                <a:cubicBezTo>
                  <a:pt x="33594" y="7722"/>
                  <a:pt x="33641" y="13988"/>
                  <a:pt x="36029" y="19339"/>
                </a:cubicBezTo>
                <a:cubicBezTo>
                  <a:pt x="35676" y="19113"/>
                  <a:pt x="35266" y="18980"/>
                  <a:pt x="34825" y="18980"/>
                </a:cubicBezTo>
                <a:cubicBezTo>
                  <a:pt x="34569" y="18980"/>
                  <a:pt x="34302" y="19025"/>
                  <a:pt x="34029" y="19121"/>
                </a:cubicBezTo>
                <a:cubicBezTo>
                  <a:pt x="33144" y="19447"/>
                  <a:pt x="32586" y="20331"/>
                  <a:pt x="32586" y="21215"/>
                </a:cubicBezTo>
                <a:cubicBezTo>
                  <a:pt x="30477" y="16795"/>
                  <a:pt x="28771" y="11134"/>
                  <a:pt x="32369" y="7117"/>
                </a:cubicBezTo>
                <a:cubicBezTo>
                  <a:pt x="33703" y="5628"/>
                  <a:pt x="35455" y="4589"/>
                  <a:pt x="37022" y="3364"/>
                </a:cubicBezTo>
                <a:cubicBezTo>
                  <a:pt x="37084" y="3317"/>
                  <a:pt x="37146" y="3271"/>
                  <a:pt x="37192" y="3224"/>
                </a:cubicBezTo>
                <a:close/>
                <a:moveTo>
                  <a:pt x="34861" y="19437"/>
                </a:moveTo>
                <a:cubicBezTo>
                  <a:pt x="35835" y="19437"/>
                  <a:pt x="36470" y="20239"/>
                  <a:pt x="36929" y="21076"/>
                </a:cubicBezTo>
                <a:cubicBezTo>
                  <a:pt x="36929" y="21107"/>
                  <a:pt x="36944" y="21122"/>
                  <a:pt x="36960" y="21122"/>
                </a:cubicBezTo>
                <a:cubicBezTo>
                  <a:pt x="35626" y="21277"/>
                  <a:pt x="34308" y="21541"/>
                  <a:pt x="33020" y="21960"/>
                </a:cubicBezTo>
                <a:lnTo>
                  <a:pt x="33020" y="21929"/>
                </a:lnTo>
                <a:cubicBezTo>
                  <a:pt x="32834" y="20889"/>
                  <a:pt x="33238" y="19742"/>
                  <a:pt x="34401" y="19494"/>
                </a:cubicBezTo>
                <a:cubicBezTo>
                  <a:pt x="34562" y="19455"/>
                  <a:pt x="34715" y="19437"/>
                  <a:pt x="34861" y="19437"/>
                </a:cubicBezTo>
                <a:close/>
                <a:moveTo>
                  <a:pt x="44332" y="19759"/>
                </a:moveTo>
                <a:cubicBezTo>
                  <a:pt x="44447" y="19759"/>
                  <a:pt x="44564" y="19773"/>
                  <a:pt x="44684" y="19804"/>
                </a:cubicBezTo>
                <a:cubicBezTo>
                  <a:pt x="45568" y="20036"/>
                  <a:pt x="45909" y="20905"/>
                  <a:pt x="45816" y="21727"/>
                </a:cubicBezTo>
                <a:cubicBezTo>
                  <a:pt x="45800" y="21820"/>
                  <a:pt x="45847" y="21882"/>
                  <a:pt x="45924" y="21913"/>
                </a:cubicBezTo>
                <a:lnTo>
                  <a:pt x="45924" y="21975"/>
                </a:lnTo>
                <a:cubicBezTo>
                  <a:pt x="44854" y="21618"/>
                  <a:pt x="43769" y="21386"/>
                  <a:pt x="42667" y="21215"/>
                </a:cubicBezTo>
                <a:cubicBezTo>
                  <a:pt x="42698" y="21200"/>
                  <a:pt x="42729" y="21153"/>
                  <a:pt x="42745" y="21122"/>
                </a:cubicBezTo>
                <a:cubicBezTo>
                  <a:pt x="42934" y="20394"/>
                  <a:pt x="43568" y="19759"/>
                  <a:pt x="44332" y="19759"/>
                </a:cubicBezTo>
                <a:close/>
                <a:moveTo>
                  <a:pt x="58522" y="12219"/>
                </a:moveTo>
                <a:cubicBezTo>
                  <a:pt x="60111" y="12219"/>
                  <a:pt x="61642" y="12534"/>
                  <a:pt x="63218" y="12700"/>
                </a:cubicBezTo>
                <a:cubicBezTo>
                  <a:pt x="57479" y="13584"/>
                  <a:pt x="51446" y="16082"/>
                  <a:pt x="50484" y="22316"/>
                </a:cubicBezTo>
                <a:cubicBezTo>
                  <a:pt x="50500" y="21649"/>
                  <a:pt x="50267" y="20967"/>
                  <a:pt x="49662" y="20579"/>
                </a:cubicBezTo>
                <a:cubicBezTo>
                  <a:pt x="49357" y="20376"/>
                  <a:pt x="49040" y="20291"/>
                  <a:pt x="48726" y="20291"/>
                </a:cubicBezTo>
                <a:cubicBezTo>
                  <a:pt x="48321" y="20291"/>
                  <a:pt x="47920" y="20432"/>
                  <a:pt x="47553" y="20641"/>
                </a:cubicBezTo>
                <a:cubicBezTo>
                  <a:pt x="48266" y="19478"/>
                  <a:pt x="48825" y="18206"/>
                  <a:pt x="49181" y="16904"/>
                </a:cubicBezTo>
                <a:cubicBezTo>
                  <a:pt x="51198" y="13771"/>
                  <a:pt x="54548" y="12282"/>
                  <a:pt x="58410" y="12220"/>
                </a:cubicBezTo>
                <a:cubicBezTo>
                  <a:pt x="58447" y="12219"/>
                  <a:pt x="58485" y="12219"/>
                  <a:pt x="58522" y="12219"/>
                </a:cubicBezTo>
                <a:close/>
                <a:moveTo>
                  <a:pt x="16704" y="13197"/>
                </a:moveTo>
                <a:lnTo>
                  <a:pt x="16704" y="13197"/>
                </a:lnTo>
                <a:cubicBezTo>
                  <a:pt x="18178" y="13460"/>
                  <a:pt x="19636" y="13615"/>
                  <a:pt x="21109" y="13693"/>
                </a:cubicBezTo>
                <a:cubicBezTo>
                  <a:pt x="23622" y="13833"/>
                  <a:pt x="26212" y="13522"/>
                  <a:pt x="28228" y="15384"/>
                </a:cubicBezTo>
                <a:cubicBezTo>
                  <a:pt x="29887" y="16935"/>
                  <a:pt x="30989" y="19571"/>
                  <a:pt x="31811" y="21727"/>
                </a:cubicBezTo>
                <a:cubicBezTo>
                  <a:pt x="31332" y="21361"/>
                  <a:pt x="30747" y="21137"/>
                  <a:pt x="30159" y="21137"/>
                </a:cubicBezTo>
                <a:cubicBezTo>
                  <a:pt x="29775" y="21137"/>
                  <a:pt x="29390" y="21233"/>
                  <a:pt x="29034" y="21448"/>
                </a:cubicBezTo>
                <a:cubicBezTo>
                  <a:pt x="28430" y="21820"/>
                  <a:pt x="28073" y="22440"/>
                  <a:pt x="27995" y="23076"/>
                </a:cubicBezTo>
                <a:cubicBezTo>
                  <a:pt x="26103" y="18020"/>
                  <a:pt x="21574" y="15135"/>
                  <a:pt x="16704" y="13197"/>
                </a:cubicBezTo>
                <a:close/>
                <a:moveTo>
                  <a:pt x="48614" y="20808"/>
                </a:moveTo>
                <a:cubicBezTo>
                  <a:pt x="48832" y="20808"/>
                  <a:pt x="49053" y="20860"/>
                  <a:pt x="49274" y="20983"/>
                </a:cubicBezTo>
                <a:cubicBezTo>
                  <a:pt x="50298" y="21572"/>
                  <a:pt x="49879" y="22689"/>
                  <a:pt x="49585" y="23588"/>
                </a:cubicBezTo>
                <a:cubicBezTo>
                  <a:pt x="48577" y="23014"/>
                  <a:pt x="47553" y="22549"/>
                  <a:pt x="46483" y="22161"/>
                </a:cubicBezTo>
                <a:cubicBezTo>
                  <a:pt x="46622" y="22006"/>
                  <a:pt x="46731" y="21836"/>
                  <a:pt x="46855" y="21665"/>
                </a:cubicBezTo>
                <a:cubicBezTo>
                  <a:pt x="47375" y="21249"/>
                  <a:pt x="47980" y="20808"/>
                  <a:pt x="48614" y="20808"/>
                </a:cubicBezTo>
                <a:close/>
                <a:moveTo>
                  <a:pt x="30232" y="21665"/>
                </a:moveTo>
                <a:cubicBezTo>
                  <a:pt x="30819" y="21665"/>
                  <a:pt x="31394" y="21946"/>
                  <a:pt x="31826" y="22378"/>
                </a:cubicBezTo>
                <a:cubicBezTo>
                  <a:pt x="31423" y="22534"/>
                  <a:pt x="31035" y="22689"/>
                  <a:pt x="30647" y="22890"/>
                </a:cubicBezTo>
                <a:cubicBezTo>
                  <a:pt x="29887" y="23231"/>
                  <a:pt x="29190" y="23666"/>
                  <a:pt x="28538" y="24100"/>
                </a:cubicBezTo>
                <a:cubicBezTo>
                  <a:pt x="28243" y="23231"/>
                  <a:pt x="28585" y="22223"/>
                  <a:pt x="29469" y="21836"/>
                </a:cubicBezTo>
                <a:cubicBezTo>
                  <a:pt x="29718" y="21718"/>
                  <a:pt x="29976" y="21665"/>
                  <a:pt x="30232" y="21665"/>
                </a:cubicBezTo>
                <a:close/>
                <a:moveTo>
                  <a:pt x="33915" y="24726"/>
                </a:moveTo>
                <a:cubicBezTo>
                  <a:pt x="34202" y="24726"/>
                  <a:pt x="34489" y="24891"/>
                  <a:pt x="34618" y="25139"/>
                </a:cubicBezTo>
                <a:cubicBezTo>
                  <a:pt x="34851" y="25527"/>
                  <a:pt x="34664" y="25992"/>
                  <a:pt x="34292" y="26194"/>
                </a:cubicBezTo>
                <a:cubicBezTo>
                  <a:pt x="34274" y="26190"/>
                  <a:pt x="34255" y="26188"/>
                  <a:pt x="34235" y="26188"/>
                </a:cubicBezTo>
                <a:cubicBezTo>
                  <a:pt x="34172" y="26188"/>
                  <a:pt x="34107" y="26208"/>
                  <a:pt x="34060" y="26256"/>
                </a:cubicBezTo>
                <a:cubicBezTo>
                  <a:pt x="33765" y="26256"/>
                  <a:pt x="33501" y="26178"/>
                  <a:pt x="33300" y="25915"/>
                </a:cubicBezTo>
                <a:cubicBezTo>
                  <a:pt x="33067" y="25558"/>
                  <a:pt x="33207" y="25031"/>
                  <a:pt x="33548" y="24829"/>
                </a:cubicBezTo>
                <a:cubicBezTo>
                  <a:pt x="33661" y="24758"/>
                  <a:pt x="33788" y="24726"/>
                  <a:pt x="33915" y="24726"/>
                </a:cubicBezTo>
                <a:close/>
                <a:moveTo>
                  <a:pt x="45417" y="24707"/>
                </a:moveTo>
                <a:cubicBezTo>
                  <a:pt x="45691" y="24707"/>
                  <a:pt x="45969" y="24819"/>
                  <a:pt x="46173" y="25015"/>
                </a:cubicBezTo>
                <a:cubicBezTo>
                  <a:pt x="46529" y="25341"/>
                  <a:pt x="46793" y="26023"/>
                  <a:pt x="46250" y="26318"/>
                </a:cubicBezTo>
                <a:cubicBezTo>
                  <a:pt x="46127" y="26390"/>
                  <a:pt x="45981" y="26415"/>
                  <a:pt x="45829" y="26415"/>
                </a:cubicBezTo>
                <a:cubicBezTo>
                  <a:pt x="45653" y="26415"/>
                  <a:pt x="45470" y="26382"/>
                  <a:pt x="45304" y="26349"/>
                </a:cubicBezTo>
                <a:cubicBezTo>
                  <a:pt x="45320" y="26271"/>
                  <a:pt x="45288" y="26178"/>
                  <a:pt x="45211" y="26163"/>
                </a:cubicBezTo>
                <a:cubicBezTo>
                  <a:pt x="44699" y="26039"/>
                  <a:pt x="44327" y="25527"/>
                  <a:pt x="44699" y="25062"/>
                </a:cubicBezTo>
                <a:cubicBezTo>
                  <a:pt x="44884" y="24816"/>
                  <a:pt x="45148" y="24707"/>
                  <a:pt x="45417" y="24707"/>
                </a:cubicBezTo>
                <a:close/>
                <a:moveTo>
                  <a:pt x="65808" y="13011"/>
                </a:moveTo>
                <a:lnTo>
                  <a:pt x="65808" y="13011"/>
                </a:lnTo>
                <a:cubicBezTo>
                  <a:pt x="64551" y="18796"/>
                  <a:pt x="61077" y="23449"/>
                  <a:pt x="56161" y="26566"/>
                </a:cubicBezTo>
                <a:cubicBezTo>
                  <a:pt x="57231" y="24720"/>
                  <a:pt x="57929" y="22549"/>
                  <a:pt x="55788" y="21107"/>
                </a:cubicBezTo>
                <a:cubicBezTo>
                  <a:pt x="55202" y="20706"/>
                  <a:pt x="54605" y="20536"/>
                  <a:pt x="54023" y="20536"/>
                </a:cubicBezTo>
                <a:cubicBezTo>
                  <a:pt x="52912" y="20536"/>
                  <a:pt x="51851" y="21156"/>
                  <a:pt x="50996" y="21991"/>
                </a:cubicBezTo>
                <a:lnTo>
                  <a:pt x="50996" y="21991"/>
                </a:lnTo>
                <a:cubicBezTo>
                  <a:pt x="52919" y="15368"/>
                  <a:pt x="59635" y="13693"/>
                  <a:pt x="65808" y="13011"/>
                </a:cubicBezTo>
                <a:close/>
                <a:moveTo>
                  <a:pt x="54008" y="21062"/>
                </a:moveTo>
                <a:cubicBezTo>
                  <a:pt x="54550" y="21062"/>
                  <a:pt x="55100" y="21248"/>
                  <a:pt x="55633" y="21696"/>
                </a:cubicBezTo>
                <a:cubicBezTo>
                  <a:pt x="57867" y="23557"/>
                  <a:pt x="55804" y="26178"/>
                  <a:pt x="54594" y="27946"/>
                </a:cubicBezTo>
                <a:cubicBezTo>
                  <a:pt x="53912" y="27031"/>
                  <a:pt x="53136" y="26178"/>
                  <a:pt x="52237" y="25449"/>
                </a:cubicBezTo>
                <a:cubicBezTo>
                  <a:pt x="51523" y="24844"/>
                  <a:pt x="50763" y="24317"/>
                  <a:pt x="49972" y="23852"/>
                </a:cubicBezTo>
                <a:cubicBezTo>
                  <a:pt x="50019" y="23852"/>
                  <a:pt x="50050" y="23821"/>
                  <a:pt x="50096" y="23774"/>
                </a:cubicBezTo>
                <a:cubicBezTo>
                  <a:pt x="50980" y="22558"/>
                  <a:pt x="52465" y="21062"/>
                  <a:pt x="54008" y="21062"/>
                </a:cubicBezTo>
                <a:close/>
                <a:moveTo>
                  <a:pt x="11772" y="11925"/>
                </a:moveTo>
                <a:lnTo>
                  <a:pt x="11772" y="11925"/>
                </a:lnTo>
                <a:cubicBezTo>
                  <a:pt x="18116" y="14313"/>
                  <a:pt x="24552" y="16764"/>
                  <a:pt x="27452" y="23309"/>
                </a:cubicBezTo>
                <a:cubicBezTo>
                  <a:pt x="26495" y="22606"/>
                  <a:pt x="25239" y="22122"/>
                  <a:pt x="24045" y="22122"/>
                </a:cubicBezTo>
                <a:cubicBezTo>
                  <a:pt x="23131" y="22122"/>
                  <a:pt x="22254" y="22406"/>
                  <a:pt x="21574" y="23092"/>
                </a:cubicBezTo>
                <a:cubicBezTo>
                  <a:pt x="20132" y="24550"/>
                  <a:pt x="21047" y="26861"/>
                  <a:pt x="22427" y="28210"/>
                </a:cubicBezTo>
                <a:cubicBezTo>
                  <a:pt x="15200" y="25884"/>
                  <a:pt x="13618" y="18470"/>
                  <a:pt x="11772" y="11925"/>
                </a:cubicBezTo>
                <a:close/>
                <a:moveTo>
                  <a:pt x="24116" y="22708"/>
                </a:moveTo>
                <a:cubicBezTo>
                  <a:pt x="25505" y="22708"/>
                  <a:pt x="26968" y="23511"/>
                  <a:pt x="27840" y="24457"/>
                </a:cubicBezTo>
                <a:cubicBezTo>
                  <a:pt x="27856" y="24472"/>
                  <a:pt x="27871" y="24488"/>
                  <a:pt x="27887" y="24488"/>
                </a:cubicBezTo>
                <a:cubicBezTo>
                  <a:pt x="26289" y="25682"/>
                  <a:pt x="24940" y="27109"/>
                  <a:pt x="23854" y="28706"/>
                </a:cubicBezTo>
                <a:cubicBezTo>
                  <a:pt x="23777" y="28675"/>
                  <a:pt x="23730" y="28675"/>
                  <a:pt x="23653" y="28660"/>
                </a:cubicBezTo>
                <a:cubicBezTo>
                  <a:pt x="22226" y="27481"/>
                  <a:pt x="20318" y="24860"/>
                  <a:pt x="22257" y="23324"/>
                </a:cubicBezTo>
                <a:cubicBezTo>
                  <a:pt x="22812" y="22889"/>
                  <a:pt x="23456" y="22708"/>
                  <a:pt x="24116" y="22708"/>
                </a:cubicBezTo>
                <a:close/>
                <a:moveTo>
                  <a:pt x="40574" y="21603"/>
                </a:moveTo>
                <a:cubicBezTo>
                  <a:pt x="45475" y="21898"/>
                  <a:pt x="49647" y="23867"/>
                  <a:pt x="52656" y="27000"/>
                </a:cubicBezTo>
                <a:cubicBezTo>
                  <a:pt x="49833" y="27822"/>
                  <a:pt x="45537" y="28551"/>
                  <a:pt x="43396" y="30924"/>
                </a:cubicBezTo>
                <a:cubicBezTo>
                  <a:pt x="44094" y="29606"/>
                  <a:pt x="44699" y="28241"/>
                  <a:pt x="45180" y="26814"/>
                </a:cubicBezTo>
                <a:cubicBezTo>
                  <a:pt x="45372" y="26860"/>
                  <a:pt x="45578" y="26888"/>
                  <a:pt x="45782" y="26888"/>
                </a:cubicBezTo>
                <a:cubicBezTo>
                  <a:pt x="46270" y="26888"/>
                  <a:pt x="46740" y="26726"/>
                  <a:pt x="46948" y="26256"/>
                </a:cubicBezTo>
                <a:cubicBezTo>
                  <a:pt x="47305" y="25480"/>
                  <a:pt x="46684" y="24596"/>
                  <a:pt x="45955" y="24302"/>
                </a:cubicBezTo>
                <a:cubicBezTo>
                  <a:pt x="45781" y="24231"/>
                  <a:pt x="45596" y="24197"/>
                  <a:pt x="45411" y="24197"/>
                </a:cubicBezTo>
                <a:cubicBezTo>
                  <a:pt x="44823" y="24197"/>
                  <a:pt x="44244" y="24544"/>
                  <a:pt x="44079" y="25170"/>
                </a:cubicBezTo>
                <a:cubicBezTo>
                  <a:pt x="43939" y="25728"/>
                  <a:pt x="44311" y="26333"/>
                  <a:pt x="44839" y="26457"/>
                </a:cubicBezTo>
                <a:cubicBezTo>
                  <a:pt x="44808" y="26473"/>
                  <a:pt x="44792" y="26504"/>
                  <a:pt x="44777" y="26535"/>
                </a:cubicBezTo>
                <a:cubicBezTo>
                  <a:pt x="44156" y="28086"/>
                  <a:pt x="43520" y="29637"/>
                  <a:pt x="42853" y="31157"/>
                </a:cubicBezTo>
                <a:cubicBezTo>
                  <a:pt x="43210" y="27946"/>
                  <a:pt x="42435" y="24984"/>
                  <a:pt x="40403" y="21603"/>
                </a:cubicBezTo>
                <a:close/>
                <a:moveTo>
                  <a:pt x="12749" y="25170"/>
                </a:moveTo>
                <a:cubicBezTo>
                  <a:pt x="13432" y="27109"/>
                  <a:pt x="14424" y="28861"/>
                  <a:pt x="15898" y="30133"/>
                </a:cubicBezTo>
                <a:cubicBezTo>
                  <a:pt x="15397" y="30043"/>
                  <a:pt x="14898" y="29999"/>
                  <a:pt x="14401" y="29999"/>
                </a:cubicBezTo>
                <a:cubicBezTo>
                  <a:pt x="12853" y="29999"/>
                  <a:pt x="11329" y="30425"/>
                  <a:pt x="9849" y="31188"/>
                </a:cubicBezTo>
                <a:cubicBezTo>
                  <a:pt x="8624" y="28660"/>
                  <a:pt x="9803" y="25961"/>
                  <a:pt x="12594" y="25310"/>
                </a:cubicBezTo>
                <a:cubicBezTo>
                  <a:pt x="12672" y="25294"/>
                  <a:pt x="12734" y="25232"/>
                  <a:pt x="12749" y="25170"/>
                </a:cubicBezTo>
                <a:close/>
                <a:moveTo>
                  <a:pt x="66475" y="13305"/>
                </a:moveTo>
                <a:cubicBezTo>
                  <a:pt x="66537" y="13476"/>
                  <a:pt x="66568" y="13709"/>
                  <a:pt x="66583" y="14019"/>
                </a:cubicBezTo>
                <a:cubicBezTo>
                  <a:pt x="66661" y="15368"/>
                  <a:pt x="66118" y="17152"/>
                  <a:pt x="66040" y="18486"/>
                </a:cubicBezTo>
                <a:cubicBezTo>
                  <a:pt x="65947" y="20300"/>
                  <a:pt x="66180" y="22208"/>
                  <a:pt x="65916" y="24007"/>
                </a:cubicBezTo>
                <a:cubicBezTo>
                  <a:pt x="65249" y="28365"/>
                  <a:pt x="61418" y="29668"/>
                  <a:pt x="57882" y="31234"/>
                </a:cubicBezTo>
                <a:cubicBezTo>
                  <a:pt x="58363" y="30459"/>
                  <a:pt x="58425" y="29420"/>
                  <a:pt x="57867" y="28660"/>
                </a:cubicBezTo>
                <a:cubicBezTo>
                  <a:pt x="57456" y="28089"/>
                  <a:pt x="56742" y="27778"/>
                  <a:pt x="56041" y="27778"/>
                </a:cubicBezTo>
                <a:cubicBezTo>
                  <a:pt x="55790" y="27778"/>
                  <a:pt x="55541" y="27818"/>
                  <a:pt x="55308" y="27900"/>
                </a:cubicBezTo>
                <a:cubicBezTo>
                  <a:pt x="55401" y="27745"/>
                  <a:pt x="55494" y="27621"/>
                  <a:pt x="55618" y="27466"/>
                </a:cubicBezTo>
                <a:cubicBezTo>
                  <a:pt x="61232" y="24674"/>
                  <a:pt x="65110" y="19401"/>
                  <a:pt x="66475" y="13305"/>
                </a:cubicBezTo>
                <a:close/>
                <a:moveTo>
                  <a:pt x="39537" y="21602"/>
                </a:moveTo>
                <a:cubicBezTo>
                  <a:pt x="39583" y="21602"/>
                  <a:pt x="39628" y="21603"/>
                  <a:pt x="39674" y="21603"/>
                </a:cubicBezTo>
                <a:cubicBezTo>
                  <a:pt x="37658" y="24271"/>
                  <a:pt x="35998" y="27404"/>
                  <a:pt x="36308" y="30614"/>
                </a:cubicBezTo>
                <a:cubicBezTo>
                  <a:pt x="35750" y="29265"/>
                  <a:pt x="35145" y="27931"/>
                  <a:pt x="34540" y="26566"/>
                </a:cubicBezTo>
                <a:cubicBezTo>
                  <a:pt x="34556" y="26535"/>
                  <a:pt x="34556" y="26504"/>
                  <a:pt x="34556" y="26473"/>
                </a:cubicBezTo>
                <a:cubicBezTo>
                  <a:pt x="35052" y="26194"/>
                  <a:pt x="35331" y="25604"/>
                  <a:pt x="35145" y="25031"/>
                </a:cubicBezTo>
                <a:cubicBezTo>
                  <a:pt x="34968" y="24533"/>
                  <a:pt x="34446" y="24225"/>
                  <a:pt x="33933" y="24225"/>
                </a:cubicBezTo>
                <a:cubicBezTo>
                  <a:pt x="33774" y="24225"/>
                  <a:pt x="33617" y="24255"/>
                  <a:pt x="33470" y="24317"/>
                </a:cubicBezTo>
                <a:cubicBezTo>
                  <a:pt x="32850" y="24596"/>
                  <a:pt x="32524" y="25387"/>
                  <a:pt x="32803" y="26008"/>
                </a:cubicBezTo>
                <a:cubicBezTo>
                  <a:pt x="32993" y="26444"/>
                  <a:pt x="33482" y="26772"/>
                  <a:pt x="33978" y="26772"/>
                </a:cubicBezTo>
                <a:cubicBezTo>
                  <a:pt x="34010" y="26772"/>
                  <a:pt x="34043" y="26770"/>
                  <a:pt x="34075" y="26768"/>
                </a:cubicBezTo>
                <a:cubicBezTo>
                  <a:pt x="34773" y="28272"/>
                  <a:pt x="35471" y="29807"/>
                  <a:pt x="36231" y="31296"/>
                </a:cubicBezTo>
                <a:cubicBezTo>
                  <a:pt x="34153" y="28505"/>
                  <a:pt x="31128" y="26488"/>
                  <a:pt x="27639" y="25713"/>
                </a:cubicBezTo>
                <a:cubicBezTo>
                  <a:pt x="30863" y="23103"/>
                  <a:pt x="35075" y="21602"/>
                  <a:pt x="39537" y="21602"/>
                </a:cubicBezTo>
                <a:close/>
                <a:moveTo>
                  <a:pt x="56007" y="28263"/>
                </a:moveTo>
                <a:cubicBezTo>
                  <a:pt x="56566" y="28263"/>
                  <a:pt x="57111" y="28481"/>
                  <a:pt x="57464" y="28985"/>
                </a:cubicBezTo>
                <a:cubicBezTo>
                  <a:pt x="58037" y="29870"/>
                  <a:pt x="57634" y="31002"/>
                  <a:pt x="56812" y="31529"/>
                </a:cubicBezTo>
                <a:cubicBezTo>
                  <a:pt x="56766" y="31576"/>
                  <a:pt x="56719" y="31622"/>
                  <a:pt x="56704" y="31684"/>
                </a:cubicBezTo>
                <a:cubicBezTo>
                  <a:pt x="56238" y="30567"/>
                  <a:pt x="55649" y="29497"/>
                  <a:pt x="54982" y="28505"/>
                </a:cubicBezTo>
                <a:cubicBezTo>
                  <a:pt x="55299" y="28349"/>
                  <a:pt x="55656" y="28263"/>
                  <a:pt x="56007" y="28263"/>
                </a:cubicBezTo>
                <a:close/>
                <a:moveTo>
                  <a:pt x="12346" y="23759"/>
                </a:moveTo>
                <a:cubicBezTo>
                  <a:pt x="12439" y="24147"/>
                  <a:pt x="12532" y="24519"/>
                  <a:pt x="12656" y="24875"/>
                </a:cubicBezTo>
                <a:cubicBezTo>
                  <a:pt x="12611" y="24853"/>
                  <a:pt x="12565" y="24838"/>
                  <a:pt x="12514" y="24838"/>
                </a:cubicBezTo>
                <a:cubicBezTo>
                  <a:pt x="12495" y="24838"/>
                  <a:pt x="12475" y="24840"/>
                  <a:pt x="12455" y="24844"/>
                </a:cubicBezTo>
                <a:cubicBezTo>
                  <a:pt x="9539" y="25418"/>
                  <a:pt x="7755" y="28768"/>
                  <a:pt x="9508" y="31358"/>
                </a:cubicBezTo>
                <a:lnTo>
                  <a:pt x="8763" y="31824"/>
                </a:lnTo>
                <a:cubicBezTo>
                  <a:pt x="6530" y="28365"/>
                  <a:pt x="8221" y="24534"/>
                  <a:pt x="12346" y="23759"/>
                </a:cubicBezTo>
                <a:close/>
                <a:moveTo>
                  <a:pt x="22643" y="29015"/>
                </a:moveTo>
                <a:cubicBezTo>
                  <a:pt x="22960" y="29015"/>
                  <a:pt x="23286" y="29058"/>
                  <a:pt x="23591" y="29110"/>
                </a:cubicBezTo>
                <a:cubicBezTo>
                  <a:pt x="23032" y="29994"/>
                  <a:pt x="22536" y="30924"/>
                  <a:pt x="22133" y="31901"/>
                </a:cubicBezTo>
                <a:cubicBezTo>
                  <a:pt x="21218" y="31653"/>
                  <a:pt x="20597" y="30738"/>
                  <a:pt x="21094" y="29807"/>
                </a:cubicBezTo>
                <a:cubicBezTo>
                  <a:pt x="21414" y="29187"/>
                  <a:pt x="22010" y="29015"/>
                  <a:pt x="22643" y="29015"/>
                </a:cubicBezTo>
                <a:close/>
                <a:moveTo>
                  <a:pt x="11819" y="14469"/>
                </a:moveTo>
                <a:cubicBezTo>
                  <a:pt x="13075" y="20486"/>
                  <a:pt x="15929" y="26566"/>
                  <a:pt x="21947" y="28644"/>
                </a:cubicBezTo>
                <a:cubicBezTo>
                  <a:pt x="21326" y="28784"/>
                  <a:pt x="20783" y="29125"/>
                  <a:pt x="20520" y="29870"/>
                </a:cubicBezTo>
                <a:cubicBezTo>
                  <a:pt x="20256" y="30661"/>
                  <a:pt x="20551" y="31452"/>
                  <a:pt x="21140" y="31917"/>
                </a:cubicBezTo>
                <a:cubicBezTo>
                  <a:pt x="17340" y="30986"/>
                  <a:pt x="14130" y="28551"/>
                  <a:pt x="12889" y="24643"/>
                </a:cubicBezTo>
                <a:cubicBezTo>
                  <a:pt x="12765" y="24302"/>
                  <a:pt x="12687" y="23945"/>
                  <a:pt x="12610" y="23604"/>
                </a:cubicBezTo>
                <a:cubicBezTo>
                  <a:pt x="12672" y="23480"/>
                  <a:pt x="12641" y="23324"/>
                  <a:pt x="12517" y="23247"/>
                </a:cubicBezTo>
                <a:cubicBezTo>
                  <a:pt x="11881" y="20455"/>
                  <a:pt x="11881" y="17400"/>
                  <a:pt x="11819" y="14469"/>
                </a:cubicBezTo>
                <a:close/>
                <a:moveTo>
                  <a:pt x="66614" y="24720"/>
                </a:moveTo>
                <a:cubicBezTo>
                  <a:pt x="68413" y="25031"/>
                  <a:pt x="70305" y="25527"/>
                  <a:pt x="70972" y="27466"/>
                </a:cubicBezTo>
                <a:cubicBezTo>
                  <a:pt x="71546" y="29141"/>
                  <a:pt x="70895" y="30754"/>
                  <a:pt x="70073" y="32227"/>
                </a:cubicBezTo>
                <a:cubicBezTo>
                  <a:pt x="68026" y="30676"/>
                  <a:pt x="65839" y="29528"/>
                  <a:pt x="63249" y="29482"/>
                </a:cubicBezTo>
                <a:cubicBezTo>
                  <a:pt x="64489" y="28660"/>
                  <a:pt x="65560" y="27636"/>
                  <a:pt x="66180" y="26225"/>
                </a:cubicBezTo>
                <a:cubicBezTo>
                  <a:pt x="66397" y="25728"/>
                  <a:pt x="66537" y="25232"/>
                  <a:pt x="66614" y="24720"/>
                </a:cubicBezTo>
                <a:close/>
                <a:moveTo>
                  <a:pt x="39809" y="22642"/>
                </a:moveTo>
                <a:cubicBezTo>
                  <a:pt x="39974" y="22642"/>
                  <a:pt x="40179" y="22768"/>
                  <a:pt x="40496" y="23045"/>
                </a:cubicBezTo>
                <a:cubicBezTo>
                  <a:pt x="41892" y="24240"/>
                  <a:pt x="42574" y="27900"/>
                  <a:pt x="42574" y="29652"/>
                </a:cubicBezTo>
                <a:cubicBezTo>
                  <a:pt x="42590" y="30676"/>
                  <a:pt x="42388" y="31684"/>
                  <a:pt x="42125" y="32692"/>
                </a:cubicBezTo>
                <a:cubicBezTo>
                  <a:pt x="41737" y="31917"/>
                  <a:pt x="40837" y="31312"/>
                  <a:pt x="39922" y="31281"/>
                </a:cubicBezTo>
                <a:cubicBezTo>
                  <a:pt x="39863" y="31277"/>
                  <a:pt x="39802" y="31276"/>
                  <a:pt x="39740" y="31276"/>
                </a:cubicBezTo>
                <a:cubicBezTo>
                  <a:pt x="38963" y="31276"/>
                  <a:pt x="38024" y="31551"/>
                  <a:pt x="37565" y="32211"/>
                </a:cubicBezTo>
                <a:cubicBezTo>
                  <a:pt x="37410" y="32444"/>
                  <a:pt x="37332" y="32692"/>
                  <a:pt x="37301" y="32971"/>
                </a:cubicBezTo>
                <a:cubicBezTo>
                  <a:pt x="36479" y="30521"/>
                  <a:pt x="36696" y="28008"/>
                  <a:pt x="37797" y="25651"/>
                </a:cubicBezTo>
                <a:cubicBezTo>
                  <a:pt x="38123" y="24953"/>
                  <a:pt x="38511" y="24302"/>
                  <a:pt x="38945" y="23666"/>
                </a:cubicBezTo>
                <a:cubicBezTo>
                  <a:pt x="39359" y="23025"/>
                  <a:pt x="39522" y="22642"/>
                  <a:pt x="39809" y="22642"/>
                </a:cubicBezTo>
                <a:close/>
                <a:moveTo>
                  <a:pt x="66707" y="23464"/>
                </a:moveTo>
                <a:cubicBezTo>
                  <a:pt x="68972" y="23759"/>
                  <a:pt x="71360" y="24395"/>
                  <a:pt x="72446" y="26644"/>
                </a:cubicBezTo>
                <a:cubicBezTo>
                  <a:pt x="73531" y="28892"/>
                  <a:pt x="72523" y="31203"/>
                  <a:pt x="71065" y="32987"/>
                </a:cubicBezTo>
                <a:cubicBezTo>
                  <a:pt x="70879" y="32832"/>
                  <a:pt x="70693" y="32677"/>
                  <a:pt x="70507" y="32522"/>
                </a:cubicBezTo>
                <a:cubicBezTo>
                  <a:pt x="71593" y="30847"/>
                  <a:pt x="72244" y="28675"/>
                  <a:pt x="71314" y="26783"/>
                </a:cubicBezTo>
                <a:cubicBezTo>
                  <a:pt x="70445" y="25000"/>
                  <a:pt x="68506" y="24395"/>
                  <a:pt x="66645" y="24333"/>
                </a:cubicBezTo>
                <a:cubicBezTo>
                  <a:pt x="66661" y="24069"/>
                  <a:pt x="66692" y="23774"/>
                  <a:pt x="66707" y="23464"/>
                </a:cubicBezTo>
                <a:close/>
                <a:moveTo>
                  <a:pt x="24992" y="32725"/>
                </a:moveTo>
                <a:cubicBezTo>
                  <a:pt x="25296" y="32725"/>
                  <a:pt x="25592" y="32843"/>
                  <a:pt x="25762" y="33127"/>
                </a:cubicBezTo>
                <a:cubicBezTo>
                  <a:pt x="26057" y="33545"/>
                  <a:pt x="25762" y="34026"/>
                  <a:pt x="25328" y="34181"/>
                </a:cubicBezTo>
                <a:cubicBezTo>
                  <a:pt x="25226" y="34219"/>
                  <a:pt x="25126" y="34237"/>
                  <a:pt x="25030" y="34237"/>
                </a:cubicBezTo>
                <a:cubicBezTo>
                  <a:pt x="24730" y="34237"/>
                  <a:pt x="24476" y="34057"/>
                  <a:pt x="24382" y="33716"/>
                </a:cubicBezTo>
                <a:cubicBezTo>
                  <a:pt x="24320" y="33530"/>
                  <a:pt x="24351" y="33359"/>
                  <a:pt x="24382" y="33158"/>
                </a:cubicBezTo>
                <a:cubicBezTo>
                  <a:pt x="24397" y="33080"/>
                  <a:pt x="24444" y="32987"/>
                  <a:pt x="24475" y="32925"/>
                </a:cubicBezTo>
                <a:cubicBezTo>
                  <a:pt x="24521" y="32863"/>
                  <a:pt x="24552" y="32832"/>
                  <a:pt x="24599" y="32770"/>
                </a:cubicBezTo>
                <a:lnTo>
                  <a:pt x="24661" y="32770"/>
                </a:lnTo>
                <a:cubicBezTo>
                  <a:pt x="24769" y="32741"/>
                  <a:pt x="24881" y="32725"/>
                  <a:pt x="24992" y="32725"/>
                </a:cubicBezTo>
                <a:close/>
                <a:moveTo>
                  <a:pt x="39798" y="31762"/>
                </a:moveTo>
                <a:cubicBezTo>
                  <a:pt x="41178" y="31808"/>
                  <a:pt x="42342" y="33127"/>
                  <a:pt x="41520" y="34398"/>
                </a:cubicBezTo>
                <a:cubicBezTo>
                  <a:pt x="41489" y="34460"/>
                  <a:pt x="41458" y="34538"/>
                  <a:pt x="41489" y="34600"/>
                </a:cubicBezTo>
                <a:cubicBezTo>
                  <a:pt x="41101" y="34476"/>
                  <a:pt x="40667" y="34398"/>
                  <a:pt x="40217" y="34336"/>
                </a:cubicBezTo>
                <a:cubicBezTo>
                  <a:pt x="40056" y="34320"/>
                  <a:pt x="39895" y="34311"/>
                  <a:pt x="39735" y="34311"/>
                </a:cubicBezTo>
                <a:cubicBezTo>
                  <a:pt x="39154" y="34311"/>
                  <a:pt x="38580" y="34418"/>
                  <a:pt x="38046" y="34600"/>
                </a:cubicBezTo>
                <a:cubicBezTo>
                  <a:pt x="38030" y="34522"/>
                  <a:pt x="37999" y="34460"/>
                  <a:pt x="37952" y="34383"/>
                </a:cubicBezTo>
                <a:cubicBezTo>
                  <a:pt x="37782" y="33793"/>
                  <a:pt x="37627" y="33158"/>
                  <a:pt x="37937" y="32599"/>
                </a:cubicBezTo>
                <a:cubicBezTo>
                  <a:pt x="38309" y="31979"/>
                  <a:pt x="39116" y="31762"/>
                  <a:pt x="39798" y="31762"/>
                </a:cubicBezTo>
                <a:close/>
                <a:moveTo>
                  <a:pt x="57651" y="32479"/>
                </a:moveTo>
                <a:cubicBezTo>
                  <a:pt x="58605" y="32479"/>
                  <a:pt x="59736" y="32772"/>
                  <a:pt x="59836" y="33778"/>
                </a:cubicBezTo>
                <a:cubicBezTo>
                  <a:pt x="59899" y="34305"/>
                  <a:pt x="59728" y="34709"/>
                  <a:pt x="59418" y="35003"/>
                </a:cubicBezTo>
                <a:cubicBezTo>
                  <a:pt x="59325" y="35034"/>
                  <a:pt x="59201" y="35065"/>
                  <a:pt x="59092" y="35081"/>
                </a:cubicBezTo>
                <a:cubicBezTo>
                  <a:pt x="58968" y="35096"/>
                  <a:pt x="58952" y="35251"/>
                  <a:pt x="58983" y="35344"/>
                </a:cubicBezTo>
                <a:cubicBezTo>
                  <a:pt x="58782" y="35484"/>
                  <a:pt x="58549" y="35577"/>
                  <a:pt x="58286" y="35655"/>
                </a:cubicBezTo>
                <a:lnTo>
                  <a:pt x="58223" y="35655"/>
                </a:lnTo>
                <a:cubicBezTo>
                  <a:pt x="58177" y="35655"/>
                  <a:pt x="58130" y="35686"/>
                  <a:pt x="58099" y="35717"/>
                </a:cubicBezTo>
                <a:cubicBezTo>
                  <a:pt x="58053" y="35732"/>
                  <a:pt x="58022" y="35732"/>
                  <a:pt x="57975" y="35763"/>
                </a:cubicBezTo>
                <a:cubicBezTo>
                  <a:pt x="57944" y="35763"/>
                  <a:pt x="57913" y="35794"/>
                  <a:pt x="57898" y="35810"/>
                </a:cubicBezTo>
                <a:cubicBezTo>
                  <a:pt x="57681" y="34693"/>
                  <a:pt x="57401" y="33576"/>
                  <a:pt x="57029" y="32522"/>
                </a:cubicBezTo>
                <a:cubicBezTo>
                  <a:pt x="57217" y="32495"/>
                  <a:pt x="57429" y="32479"/>
                  <a:pt x="57651" y="32479"/>
                </a:cubicBezTo>
                <a:close/>
                <a:moveTo>
                  <a:pt x="53783" y="33966"/>
                </a:moveTo>
                <a:cubicBezTo>
                  <a:pt x="53867" y="33966"/>
                  <a:pt x="53948" y="33976"/>
                  <a:pt x="54020" y="33995"/>
                </a:cubicBezTo>
                <a:cubicBezTo>
                  <a:pt x="54439" y="34088"/>
                  <a:pt x="54842" y="34445"/>
                  <a:pt x="54858" y="34879"/>
                </a:cubicBezTo>
                <a:cubicBezTo>
                  <a:pt x="54873" y="35453"/>
                  <a:pt x="54408" y="35856"/>
                  <a:pt x="53865" y="35856"/>
                </a:cubicBezTo>
                <a:cubicBezTo>
                  <a:pt x="53524" y="35856"/>
                  <a:pt x="52857" y="35577"/>
                  <a:pt x="52935" y="35158"/>
                </a:cubicBezTo>
                <a:cubicBezTo>
                  <a:pt x="53028" y="35081"/>
                  <a:pt x="53059" y="34957"/>
                  <a:pt x="53028" y="34864"/>
                </a:cubicBezTo>
                <a:cubicBezTo>
                  <a:pt x="53043" y="34848"/>
                  <a:pt x="53043" y="34802"/>
                  <a:pt x="53012" y="34771"/>
                </a:cubicBezTo>
                <a:cubicBezTo>
                  <a:pt x="52777" y="34247"/>
                  <a:pt x="53326" y="33966"/>
                  <a:pt x="53783" y="33966"/>
                </a:cubicBezTo>
                <a:close/>
                <a:moveTo>
                  <a:pt x="27763" y="26395"/>
                </a:moveTo>
                <a:cubicBezTo>
                  <a:pt x="31733" y="27357"/>
                  <a:pt x="34975" y="29947"/>
                  <a:pt x="36820" y="33452"/>
                </a:cubicBezTo>
                <a:cubicBezTo>
                  <a:pt x="36276" y="33015"/>
                  <a:pt x="35602" y="32706"/>
                  <a:pt x="34961" y="32706"/>
                </a:cubicBezTo>
                <a:cubicBezTo>
                  <a:pt x="34488" y="32706"/>
                  <a:pt x="34031" y="32874"/>
                  <a:pt x="33656" y="33282"/>
                </a:cubicBezTo>
                <a:cubicBezTo>
                  <a:pt x="32850" y="34135"/>
                  <a:pt x="33129" y="35189"/>
                  <a:pt x="33780" y="35965"/>
                </a:cubicBezTo>
                <a:cubicBezTo>
                  <a:pt x="33672" y="35934"/>
                  <a:pt x="33532" y="35872"/>
                  <a:pt x="33424" y="35841"/>
                </a:cubicBezTo>
                <a:cubicBezTo>
                  <a:pt x="29887" y="34026"/>
                  <a:pt x="28352" y="30273"/>
                  <a:pt x="27763" y="26395"/>
                </a:cubicBezTo>
                <a:close/>
                <a:moveTo>
                  <a:pt x="20860" y="32659"/>
                </a:moveTo>
                <a:cubicBezTo>
                  <a:pt x="21164" y="32659"/>
                  <a:pt x="21475" y="32724"/>
                  <a:pt x="21760" y="32847"/>
                </a:cubicBezTo>
                <a:cubicBezTo>
                  <a:pt x="21373" y="33949"/>
                  <a:pt x="21094" y="35096"/>
                  <a:pt x="20907" y="36259"/>
                </a:cubicBezTo>
                <a:cubicBezTo>
                  <a:pt x="20892" y="36244"/>
                  <a:pt x="20876" y="36197"/>
                  <a:pt x="20830" y="36182"/>
                </a:cubicBezTo>
                <a:cubicBezTo>
                  <a:pt x="19930" y="35624"/>
                  <a:pt x="18907" y="34988"/>
                  <a:pt x="19294" y="33747"/>
                </a:cubicBezTo>
                <a:cubicBezTo>
                  <a:pt x="19520" y="32994"/>
                  <a:pt x="20172" y="32659"/>
                  <a:pt x="20860" y="32659"/>
                </a:cubicBezTo>
                <a:close/>
                <a:moveTo>
                  <a:pt x="35025" y="33237"/>
                </a:moveTo>
                <a:cubicBezTo>
                  <a:pt x="35946" y="33237"/>
                  <a:pt x="36933" y="34061"/>
                  <a:pt x="37317" y="34771"/>
                </a:cubicBezTo>
                <a:cubicBezTo>
                  <a:pt x="37332" y="34802"/>
                  <a:pt x="37379" y="34848"/>
                  <a:pt x="37410" y="34864"/>
                </a:cubicBezTo>
                <a:cubicBezTo>
                  <a:pt x="36572" y="35251"/>
                  <a:pt x="35828" y="35856"/>
                  <a:pt x="35285" y="36585"/>
                </a:cubicBezTo>
                <a:cubicBezTo>
                  <a:pt x="35161" y="36539"/>
                  <a:pt x="35068" y="36492"/>
                  <a:pt x="34944" y="36430"/>
                </a:cubicBezTo>
                <a:cubicBezTo>
                  <a:pt x="34106" y="35732"/>
                  <a:pt x="32989" y="34476"/>
                  <a:pt x="34153" y="33545"/>
                </a:cubicBezTo>
                <a:cubicBezTo>
                  <a:pt x="34420" y="33328"/>
                  <a:pt x="34719" y="33237"/>
                  <a:pt x="35025" y="33237"/>
                </a:cubicBezTo>
                <a:close/>
                <a:moveTo>
                  <a:pt x="39754" y="34905"/>
                </a:moveTo>
                <a:cubicBezTo>
                  <a:pt x="39902" y="34905"/>
                  <a:pt x="40051" y="34912"/>
                  <a:pt x="40201" y="34926"/>
                </a:cubicBezTo>
                <a:cubicBezTo>
                  <a:pt x="40574" y="34988"/>
                  <a:pt x="40946" y="35065"/>
                  <a:pt x="41287" y="35158"/>
                </a:cubicBezTo>
                <a:cubicBezTo>
                  <a:pt x="41132" y="35577"/>
                  <a:pt x="40961" y="36011"/>
                  <a:pt x="40806" y="36415"/>
                </a:cubicBezTo>
                <a:cubicBezTo>
                  <a:pt x="40775" y="36430"/>
                  <a:pt x="40775" y="36477"/>
                  <a:pt x="40775" y="36492"/>
                </a:cubicBezTo>
                <a:cubicBezTo>
                  <a:pt x="40574" y="36430"/>
                  <a:pt x="40341" y="36415"/>
                  <a:pt x="40077" y="36415"/>
                </a:cubicBezTo>
                <a:cubicBezTo>
                  <a:pt x="39643" y="36415"/>
                  <a:pt x="39178" y="36492"/>
                  <a:pt x="38712" y="36663"/>
                </a:cubicBezTo>
                <a:cubicBezTo>
                  <a:pt x="38588" y="36151"/>
                  <a:pt x="38433" y="35639"/>
                  <a:pt x="38278" y="35143"/>
                </a:cubicBezTo>
                <a:cubicBezTo>
                  <a:pt x="38747" y="34987"/>
                  <a:pt x="39244" y="34905"/>
                  <a:pt x="39754" y="34905"/>
                </a:cubicBezTo>
                <a:close/>
                <a:moveTo>
                  <a:pt x="52469" y="27729"/>
                </a:moveTo>
                <a:lnTo>
                  <a:pt x="52469" y="27729"/>
                </a:lnTo>
                <a:cubicBezTo>
                  <a:pt x="51539" y="31498"/>
                  <a:pt x="49321" y="34569"/>
                  <a:pt x="46250" y="36694"/>
                </a:cubicBezTo>
                <a:cubicBezTo>
                  <a:pt x="46731" y="35810"/>
                  <a:pt x="46607" y="34631"/>
                  <a:pt x="45909" y="33778"/>
                </a:cubicBezTo>
                <a:cubicBezTo>
                  <a:pt x="45398" y="33154"/>
                  <a:pt x="44649" y="32811"/>
                  <a:pt x="43934" y="32811"/>
                </a:cubicBezTo>
                <a:cubicBezTo>
                  <a:pt x="43369" y="32811"/>
                  <a:pt x="42825" y="33025"/>
                  <a:pt x="42435" y="33483"/>
                </a:cubicBezTo>
                <a:cubicBezTo>
                  <a:pt x="42450" y="33437"/>
                  <a:pt x="42450" y="33390"/>
                  <a:pt x="42466" y="33328"/>
                </a:cubicBezTo>
                <a:cubicBezTo>
                  <a:pt x="44234" y="29590"/>
                  <a:pt x="48778" y="28799"/>
                  <a:pt x="52469" y="27729"/>
                </a:cubicBezTo>
                <a:close/>
                <a:moveTo>
                  <a:pt x="62678" y="30227"/>
                </a:moveTo>
                <a:cubicBezTo>
                  <a:pt x="66663" y="30227"/>
                  <a:pt x="69757" y="32703"/>
                  <a:pt x="72632" y="35344"/>
                </a:cubicBezTo>
                <a:cubicBezTo>
                  <a:pt x="73376" y="36027"/>
                  <a:pt x="74136" y="36725"/>
                  <a:pt x="74912" y="37361"/>
                </a:cubicBezTo>
                <a:cubicBezTo>
                  <a:pt x="71452" y="35572"/>
                  <a:pt x="67622" y="34570"/>
                  <a:pt x="63745" y="34570"/>
                </a:cubicBezTo>
                <a:cubicBezTo>
                  <a:pt x="62547" y="34570"/>
                  <a:pt x="61344" y="34666"/>
                  <a:pt x="60147" y="34864"/>
                </a:cubicBezTo>
                <a:cubicBezTo>
                  <a:pt x="60364" y="34522"/>
                  <a:pt x="60457" y="34104"/>
                  <a:pt x="60410" y="33669"/>
                </a:cubicBezTo>
                <a:cubicBezTo>
                  <a:pt x="60271" y="32506"/>
                  <a:pt x="59185" y="32041"/>
                  <a:pt x="58115" y="31932"/>
                </a:cubicBezTo>
                <a:cubicBezTo>
                  <a:pt x="59356" y="31389"/>
                  <a:pt x="60674" y="30893"/>
                  <a:pt x="61915" y="30257"/>
                </a:cubicBezTo>
                <a:cubicBezTo>
                  <a:pt x="62173" y="30237"/>
                  <a:pt x="62427" y="30227"/>
                  <a:pt x="62678" y="30227"/>
                </a:cubicBezTo>
                <a:close/>
                <a:moveTo>
                  <a:pt x="44001" y="33434"/>
                </a:moveTo>
                <a:cubicBezTo>
                  <a:pt x="44600" y="33434"/>
                  <a:pt x="45216" y="33788"/>
                  <a:pt x="45614" y="34414"/>
                </a:cubicBezTo>
                <a:cubicBezTo>
                  <a:pt x="46312" y="35531"/>
                  <a:pt x="45940" y="36771"/>
                  <a:pt x="44777" y="37330"/>
                </a:cubicBezTo>
                <a:cubicBezTo>
                  <a:pt x="44699" y="37361"/>
                  <a:pt x="44684" y="37423"/>
                  <a:pt x="44699" y="37500"/>
                </a:cubicBezTo>
                <a:cubicBezTo>
                  <a:pt x="44218" y="36337"/>
                  <a:pt x="43350" y="35344"/>
                  <a:pt x="42047" y="34786"/>
                </a:cubicBezTo>
                <a:lnTo>
                  <a:pt x="42156" y="34445"/>
                </a:lnTo>
                <a:cubicBezTo>
                  <a:pt x="42213" y="34477"/>
                  <a:pt x="42284" y="34496"/>
                  <a:pt x="42353" y="34496"/>
                </a:cubicBezTo>
                <a:cubicBezTo>
                  <a:pt x="42451" y="34496"/>
                  <a:pt x="42544" y="34458"/>
                  <a:pt x="42590" y="34367"/>
                </a:cubicBezTo>
                <a:cubicBezTo>
                  <a:pt x="42929" y="33725"/>
                  <a:pt x="43458" y="33434"/>
                  <a:pt x="44001" y="33434"/>
                </a:cubicBezTo>
                <a:close/>
                <a:moveTo>
                  <a:pt x="37673" y="35391"/>
                </a:moveTo>
                <a:cubicBezTo>
                  <a:pt x="37859" y="35887"/>
                  <a:pt x="38014" y="36399"/>
                  <a:pt x="38154" y="36926"/>
                </a:cubicBezTo>
                <a:cubicBezTo>
                  <a:pt x="37766" y="37128"/>
                  <a:pt x="37394" y="37392"/>
                  <a:pt x="37084" y="37702"/>
                </a:cubicBezTo>
                <a:cubicBezTo>
                  <a:pt x="36650" y="37392"/>
                  <a:pt x="36231" y="37113"/>
                  <a:pt x="35797" y="36864"/>
                </a:cubicBezTo>
                <a:cubicBezTo>
                  <a:pt x="36308" y="36228"/>
                  <a:pt x="36944" y="35717"/>
                  <a:pt x="37673" y="35391"/>
                </a:cubicBezTo>
                <a:close/>
                <a:moveTo>
                  <a:pt x="41845" y="35344"/>
                </a:moveTo>
                <a:cubicBezTo>
                  <a:pt x="43055" y="35887"/>
                  <a:pt x="43831" y="36802"/>
                  <a:pt x="44234" y="37872"/>
                </a:cubicBezTo>
                <a:cubicBezTo>
                  <a:pt x="43815" y="38090"/>
                  <a:pt x="43381" y="38276"/>
                  <a:pt x="42931" y="38446"/>
                </a:cubicBezTo>
                <a:cubicBezTo>
                  <a:pt x="42652" y="37671"/>
                  <a:pt x="42109" y="37019"/>
                  <a:pt x="41303" y="36663"/>
                </a:cubicBezTo>
                <a:cubicBezTo>
                  <a:pt x="41334" y="36647"/>
                  <a:pt x="41349" y="36616"/>
                  <a:pt x="41365" y="36570"/>
                </a:cubicBezTo>
                <a:cubicBezTo>
                  <a:pt x="41535" y="36166"/>
                  <a:pt x="41690" y="35763"/>
                  <a:pt x="41845" y="35344"/>
                </a:cubicBezTo>
                <a:close/>
                <a:moveTo>
                  <a:pt x="53198" y="27574"/>
                </a:moveTo>
                <a:cubicBezTo>
                  <a:pt x="55928" y="30692"/>
                  <a:pt x="57557" y="34802"/>
                  <a:pt x="57696" y="39408"/>
                </a:cubicBezTo>
                <a:cubicBezTo>
                  <a:pt x="55186" y="37683"/>
                  <a:pt x="52765" y="36969"/>
                  <a:pt x="50259" y="36969"/>
                </a:cubicBezTo>
                <a:cubicBezTo>
                  <a:pt x="49003" y="36969"/>
                  <a:pt x="47726" y="37148"/>
                  <a:pt x="46405" y="37469"/>
                </a:cubicBezTo>
                <a:cubicBezTo>
                  <a:pt x="46452" y="37438"/>
                  <a:pt x="46483" y="37407"/>
                  <a:pt x="46529" y="37361"/>
                </a:cubicBezTo>
                <a:cubicBezTo>
                  <a:pt x="46552" y="37383"/>
                  <a:pt x="46583" y="37398"/>
                  <a:pt x="46616" y="37398"/>
                </a:cubicBezTo>
                <a:cubicBezTo>
                  <a:pt x="46628" y="37398"/>
                  <a:pt x="46641" y="37396"/>
                  <a:pt x="46653" y="37392"/>
                </a:cubicBezTo>
                <a:cubicBezTo>
                  <a:pt x="48623" y="36771"/>
                  <a:pt x="50562" y="36073"/>
                  <a:pt x="52469" y="35344"/>
                </a:cubicBezTo>
                <a:cubicBezTo>
                  <a:pt x="52547" y="35810"/>
                  <a:pt x="53059" y="36228"/>
                  <a:pt x="53540" y="36322"/>
                </a:cubicBezTo>
                <a:cubicBezTo>
                  <a:pt x="53635" y="36339"/>
                  <a:pt x="53731" y="36347"/>
                  <a:pt x="53827" y="36347"/>
                </a:cubicBezTo>
                <a:cubicBezTo>
                  <a:pt x="54589" y="36347"/>
                  <a:pt x="55328" y="35814"/>
                  <a:pt x="55370" y="34988"/>
                </a:cubicBezTo>
                <a:cubicBezTo>
                  <a:pt x="55401" y="34166"/>
                  <a:pt x="54641" y="33514"/>
                  <a:pt x="53850" y="33468"/>
                </a:cubicBezTo>
                <a:cubicBezTo>
                  <a:pt x="53831" y="33467"/>
                  <a:pt x="53813" y="33467"/>
                  <a:pt x="53794" y="33467"/>
                </a:cubicBezTo>
                <a:cubicBezTo>
                  <a:pt x="53098" y="33467"/>
                  <a:pt x="52398" y="34029"/>
                  <a:pt x="52609" y="34709"/>
                </a:cubicBezTo>
                <a:cubicBezTo>
                  <a:pt x="50887" y="35344"/>
                  <a:pt x="49166" y="35996"/>
                  <a:pt x="47460" y="36709"/>
                </a:cubicBezTo>
                <a:cubicBezTo>
                  <a:pt x="50329" y="34460"/>
                  <a:pt x="52376" y="31203"/>
                  <a:pt x="53198" y="27574"/>
                </a:cubicBezTo>
                <a:close/>
                <a:moveTo>
                  <a:pt x="14870" y="30674"/>
                </a:moveTo>
                <a:cubicBezTo>
                  <a:pt x="15541" y="30674"/>
                  <a:pt x="16226" y="30749"/>
                  <a:pt x="16921" y="30909"/>
                </a:cubicBezTo>
                <a:cubicBezTo>
                  <a:pt x="17821" y="31498"/>
                  <a:pt x="18922" y="31917"/>
                  <a:pt x="20147" y="32196"/>
                </a:cubicBezTo>
                <a:cubicBezTo>
                  <a:pt x="19605" y="32351"/>
                  <a:pt x="19124" y="32692"/>
                  <a:pt x="18860" y="33235"/>
                </a:cubicBezTo>
                <a:cubicBezTo>
                  <a:pt x="18379" y="34212"/>
                  <a:pt x="18659" y="35081"/>
                  <a:pt x="19263" y="35732"/>
                </a:cubicBezTo>
                <a:cubicBezTo>
                  <a:pt x="17962" y="35530"/>
                  <a:pt x="16662" y="35429"/>
                  <a:pt x="15373" y="35429"/>
                </a:cubicBezTo>
                <a:cubicBezTo>
                  <a:pt x="10533" y="35429"/>
                  <a:pt x="5840" y="36848"/>
                  <a:pt x="1738" y="39641"/>
                </a:cubicBezTo>
                <a:cubicBezTo>
                  <a:pt x="1908" y="39330"/>
                  <a:pt x="2436" y="39098"/>
                  <a:pt x="3118" y="38400"/>
                </a:cubicBezTo>
                <a:cubicBezTo>
                  <a:pt x="4188" y="37283"/>
                  <a:pt x="5088" y="36042"/>
                  <a:pt x="6158" y="34957"/>
                </a:cubicBezTo>
                <a:cubicBezTo>
                  <a:pt x="8569" y="32494"/>
                  <a:pt x="11559" y="30674"/>
                  <a:pt x="14870" y="30674"/>
                </a:cubicBezTo>
                <a:close/>
                <a:moveTo>
                  <a:pt x="27080" y="26178"/>
                </a:moveTo>
                <a:cubicBezTo>
                  <a:pt x="27546" y="29497"/>
                  <a:pt x="28724" y="33080"/>
                  <a:pt x="31283" y="35143"/>
                </a:cubicBezTo>
                <a:cubicBezTo>
                  <a:pt x="29701" y="34569"/>
                  <a:pt x="28026" y="34181"/>
                  <a:pt x="26398" y="33778"/>
                </a:cubicBezTo>
                <a:cubicBezTo>
                  <a:pt x="26460" y="33592"/>
                  <a:pt x="26460" y="33375"/>
                  <a:pt x="26398" y="33158"/>
                </a:cubicBezTo>
                <a:cubicBezTo>
                  <a:pt x="26236" y="32590"/>
                  <a:pt x="25632" y="32161"/>
                  <a:pt x="25046" y="32161"/>
                </a:cubicBezTo>
                <a:cubicBezTo>
                  <a:pt x="24848" y="32161"/>
                  <a:pt x="24651" y="32210"/>
                  <a:pt x="24475" y="32320"/>
                </a:cubicBezTo>
                <a:cubicBezTo>
                  <a:pt x="24444" y="32351"/>
                  <a:pt x="24397" y="32382"/>
                  <a:pt x="24397" y="32429"/>
                </a:cubicBezTo>
                <a:cubicBezTo>
                  <a:pt x="24382" y="32429"/>
                  <a:pt x="24366" y="32444"/>
                  <a:pt x="24366" y="32444"/>
                </a:cubicBezTo>
                <a:cubicBezTo>
                  <a:pt x="24040" y="32615"/>
                  <a:pt x="23854" y="32987"/>
                  <a:pt x="23839" y="33328"/>
                </a:cubicBezTo>
                <a:cubicBezTo>
                  <a:pt x="23764" y="34102"/>
                  <a:pt x="24304" y="34790"/>
                  <a:pt x="25060" y="34790"/>
                </a:cubicBezTo>
                <a:cubicBezTo>
                  <a:pt x="25092" y="34790"/>
                  <a:pt x="25124" y="34789"/>
                  <a:pt x="25157" y="34786"/>
                </a:cubicBezTo>
                <a:cubicBezTo>
                  <a:pt x="25607" y="34755"/>
                  <a:pt x="26026" y="34476"/>
                  <a:pt x="26258" y="34088"/>
                </a:cubicBezTo>
                <a:cubicBezTo>
                  <a:pt x="27701" y="34569"/>
                  <a:pt x="29159" y="35065"/>
                  <a:pt x="30632" y="35453"/>
                </a:cubicBezTo>
                <a:cubicBezTo>
                  <a:pt x="27266" y="35468"/>
                  <a:pt x="24009" y="37128"/>
                  <a:pt x="21404" y="39904"/>
                </a:cubicBezTo>
                <a:cubicBezTo>
                  <a:pt x="21373" y="39734"/>
                  <a:pt x="21373" y="39579"/>
                  <a:pt x="21357" y="39408"/>
                </a:cubicBezTo>
                <a:cubicBezTo>
                  <a:pt x="21171" y="33980"/>
                  <a:pt x="23435" y="29358"/>
                  <a:pt x="27080" y="26178"/>
                </a:cubicBezTo>
                <a:close/>
                <a:moveTo>
                  <a:pt x="44466" y="38601"/>
                </a:moveTo>
                <a:lnTo>
                  <a:pt x="44466" y="38601"/>
                </a:lnTo>
                <a:cubicBezTo>
                  <a:pt x="44653" y="39501"/>
                  <a:pt x="44575" y="40447"/>
                  <a:pt x="44311" y="41316"/>
                </a:cubicBezTo>
                <a:cubicBezTo>
                  <a:pt x="43908" y="41192"/>
                  <a:pt x="43520" y="41052"/>
                  <a:pt x="43102" y="40912"/>
                </a:cubicBezTo>
                <a:cubicBezTo>
                  <a:pt x="43226" y="40339"/>
                  <a:pt x="43241" y="39687"/>
                  <a:pt x="43133" y="39098"/>
                </a:cubicBezTo>
                <a:cubicBezTo>
                  <a:pt x="43412" y="38989"/>
                  <a:pt x="43691" y="38865"/>
                  <a:pt x="43986" y="38741"/>
                </a:cubicBezTo>
                <a:cubicBezTo>
                  <a:pt x="44141" y="38710"/>
                  <a:pt x="44311" y="38648"/>
                  <a:pt x="44466" y="38601"/>
                </a:cubicBezTo>
                <a:close/>
                <a:moveTo>
                  <a:pt x="20318" y="36539"/>
                </a:moveTo>
                <a:cubicBezTo>
                  <a:pt x="20396" y="36570"/>
                  <a:pt x="20489" y="36616"/>
                  <a:pt x="20566" y="36647"/>
                </a:cubicBezTo>
                <a:cubicBezTo>
                  <a:pt x="20601" y="36667"/>
                  <a:pt x="20638" y="36676"/>
                  <a:pt x="20674" y="36676"/>
                </a:cubicBezTo>
                <a:cubicBezTo>
                  <a:pt x="20750" y="36676"/>
                  <a:pt x="20824" y="36638"/>
                  <a:pt x="20876" y="36585"/>
                </a:cubicBezTo>
                <a:lnTo>
                  <a:pt x="20876" y="36585"/>
                </a:lnTo>
                <a:cubicBezTo>
                  <a:pt x="20659" y="38245"/>
                  <a:pt x="20659" y="39920"/>
                  <a:pt x="20876" y="41610"/>
                </a:cubicBezTo>
                <a:lnTo>
                  <a:pt x="20814" y="41610"/>
                </a:lnTo>
                <a:cubicBezTo>
                  <a:pt x="20357" y="41713"/>
                  <a:pt x="19788" y="41781"/>
                  <a:pt x="19200" y="41781"/>
                </a:cubicBezTo>
                <a:cubicBezTo>
                  <a:pt x="17473" y="41781"/>
                  <a:pt x="15585" y="41192"/>
                  <a:pt x="15898" y="39144"/>
                </a:cubicBezTo>
                <a:cubicBezTo>
                  <a:pt x="16224" y="37019"/>
                  <a:pt x="18503" y="36616"/>
                  <a:pt x="20318" y="36539"/>
                </a:cubicBezTo>
                <a:close/>
                <a:moveTo>
                  <a:pt x="45025" y="38617"/>
                </a:moveTo>
                <a:lnTo>
                  <a:pt x="45025" y="38617"/>
                </a:lnTo>
                <a:cubicBezTo>
                  <a:pt x="46033" y="38679"/>
                  <a:pt x="47196" y="38819"/>
                  <a:pt x="47320" y="40075"/>
                </a:cubicBezTo>
                <a:cubicBezTo>
                  <a:pt x="47398" y="41129"/>
                  <a:pt x="46560" y="41750"/>
                  <a:pt x="45645" y="41858"/>
                </a:cubicBezTo>
                <a:cubicBezTo>
                  <a:pt x="45397" y="41750"/>
                  <a:pt x="45149" y="41657"/>
                  <a:pt x="44870" y="41533"/>
                </a:cubicBezTo>
                <a:cubicBezTo>
                  <a:pt x="45164" y="40602"/>
                  <a:pt x="45226" y="39594"/>
                  <a:pt x="45025" y="38617"/>
                </a:cubicBezTo>
                <a:close/>
                <a:moveTo>
                  <a:pt x="33649" y="37314"/>
                </a:moveTo>
                <a:cubicBezTo>
                  <a:pt x="34004" y="37314"/>
                  <a:pt x="34367" y="37358"/>
                  <a:pt x="34711" y="37438"/>
                </a:cubicBezTo>
                <a:lnTo>
                  <a:pt x="34742" y="37438"/>
                </a:lnTo>
                <a:cubicBezTo>
                  <a:pt x="34447" y="38012"/>
                  <a:pt x="34246" y="38632"/>
                  <a:pt x="34215" y="39299"/>
                </a:cubicBezTo>
                <a:cubicBezTo>
                  <a:pt x="34137" y="40261"/>
                  <a:pt x="34308" y="41192"/>
                  <a:pt x="34695" y="42014"/>
                </a:cubicBezTo>
                <a:cubicBezTo>
                  <a:pt x="33284" y="41936"/>
                  <a:pt x="31981" y="41269"/>
                  <a:pt x="31500" y="39811"/>
                </a:cubicBezTo>
                <a:cubicBezTo>
                  <a:pt x="30930" y="38011"/>
                  <a:pt x="32226" y="37314"/>
                  <a:pt x="33649" y="37314"/>
                </a:cubicBezTo>
                <a:close/>
                <a:moveTo>
                  <a:pt x="35455" y="37361"/>
                </a:moveTo>
                <a:cubicBezTo>
                  <a:pt x="35874" y="37578"/>
                  <a:pt x="36308" y="37826"/>
                  <a:pt x="36727" y="38121"/>
                </a:cubicBezTo>
                <a:cubicBezTo>
                  <a:pt x="36324" y="38663"/>
                  <a:pt x="36107" y="39299"/>
                  <a:pt x="36169" y="39997"/>
                </a:cubicBezTo>
                <a:cubicBezTo>
                  <a:pt x="36231" y="40494"/>
                  <a:pt x="36386" y="40959"/>
                  <a:pt x="36619" y="41378"/>
                </a:cubicBezTo>
                <a:cubicBezTo>
                  <a:pt x="36169" y="41626"/>
                  <a:pt x="35750" y="41843"/>
                  <a:pt x="35300" y="42060"/>
                </a:cubicBezTo>
                <a:cubicBezTo>
                  <a:pt x="34990" y="41471"/>
                  <a:pt x="34788" y="40804"/>
                  <a:pt x="34757" y="40028"/>
                </a:cubicBezTo>
                <a:cubicBezTo>
                  <a:pt x="34742" y="39036"/>
                  <a:pt x="34990" y="38121"/>
                  <a:pt x="35455" y="37361"/>
                </a:cubicBezTo>
                <a:close/>
                <a:moveTo>
                  <a:pt x="57975" y="36089"/>
                </a:moveTo>
                <a:cubicBezTo>
                  <a:pt x="58004" y="36188"/>
                  <a:pt x="58084" y="36261"/>
                  <a:pt x="58216" y="36261"/>
                </a:cubicBezTo>
                <a:cubicBezTo>
                  <a:pt x="58228" y="36261"/>
                  <a:pt x="58241" y="36261"/>
                  <a:pt x="58255" y="36259"/>
                </a:cubicBezTo>
                <a:cubicBezTo>
                  <a:pt x="58835" y="36196"/>
                  <a:pt x="59474" y="36146"/>
                  <a:pt x="60123" y="36146"/>
                </a:cubicBezTo>
                <a:cubicBezTo>
                  <a:pt x="62178" y="36146"/>
                  <a:pt x="64332" y="36646"/>
                  <a:pt x="65063" y="38803"/>
                </a:cubicBezTo>
                <a:cubicBezTo>
                  <a:pt x="65637" y="40525"/>
                  <a:pt x="64412" y="41936"/>
                  <a:pt x="62861" y="42479"/>
                </a:cubicBezTo>
                <a:cubicBezTo>
                  <a:pt x="62294" y="42676"/>
                  <a:pt x="61708" y="42746"/>
                  <a:pt x="61115" y="42746"/>
                </a:cubicBezTo>
                <a:cubicBezTo>
                  <a:pt x="60217" y="42746"/>
                  <a:pt x="59304" y="42585"/>
                  <a:pt x="58425" y="42463"/>
                </a:cubicBezTo>
                <a:cubicBezTo>
                  <a:pt x="58363" y="42463"/>
                  <a:pt x="58332" y="42463"/>
                  <a:pt x="58286" y="42510"/>
                </a:cubicBezTo>
                <a:lnTo>
                  <a:pt x="58099" y="42510"/>
                </a:lnTo>
                <a:cubicBezTo>
                  <a:pt x="58363" y="40385"/>
                  <a:pt x="58332" y="38198"/>
                  <a:pt x="57960" y="36089"/>
                </a:cubicBezTo>
                <a:close/>
                <a:moveTo>
                  <a:pt x="50454" y="37428"/>
                </a:moveTo>
                <a:cubicBezTo>
                  <a:pt x="52267" y="37428"/>
                  <a:pt x="55490" y="37840"/>
                  <a:pt x="56455" y="39330"/>
                </a:cubicBezTo>
                <a:cubicBezTo>
                  <a:pt x="57401" y="40804"/>
                  <a:pt x="53524" y="42014"/>
                  <a:pt x="52361" y="42355"/>
                </a:cubicBezTo>
                <a:cubicBezTo>
                  <a:pt x="51347" y="42629"/>
                  <a:pt x="50338" y="42747"/>
                  <a:pt x="49325" y="42747"/>
                </a:cubicBezTo>
                <a:cubicBezTo>
                  <a:pt x="48619" y="42747"/>
                  <a:pt x="47910" y="42689"/>
                  <a:pt x="47196" y="42587"/>
                </a:cubicBezTo>
                <a:cubicBezTo>
                  <a:pt x="46933" y="42432"/>
                  <a:pt x="46653" y="42308"/>
                  <a:pt x="46390" y="42169"/>
                </a:cubicBezTo>
                <a:cubicBezTo>
                  <a:pt x="47181" y="41905"/>
                  <a:pt x="47848" y="41223"/>
                  <a:pt x="47894" y="40276"/>
                </a:cubicBezTo>
                <a:cubicBezTo>
                  <a:pt x="47956" y="39020"/>
                  <a:pt x="47103" y="38353"/>
                  <a:pt x="46079" y="38136"/>
                </a:cubicBezTo>
                <a:cubicBezTo>
                  <a:pt x="47351" y="37795"/>
                  <a:pt x="48654" y="37516"/>
                  <a:pt x="49988" y="37438"/>
                </a:cubicBezTo>
                <a:cubicBezTo>
                  <a:pt x="50129" y="37432"/>
                  <a:pt x="50285" y="37428"/>
                  <a:pt x="50454" y="37428"/>
                </a:cubicBezTo>
                <a:close/>
                <a:moveTo>
                  <a:pt x="40056" y="37074"/>
                </a:moveTo>
                <a:cubicBezTo>
                  <a:pt x="40121" y="37074"/>
                  <a:pt x="40185" y="37077"/>
                  <a:pt x="40248" y="37081"/>
                </a:cubicBezTo>
                <a:cubicBezTo>
                  <a:pt x="41830" y="37190"/>
                  <a:pt x="42776" y="38679"/>
                  <a:pt x="42683" y="40199"/>
                </a:cubicBezTo>
                <a:cubicBezTo>
                  <a:pt x="42667" y="40416"/>
                  <a:pt x="42621" y="40602"/>
                  <a:pt x="42590" y="40804"/>
                </a:cubicBezTo>
                <a:cubicBezTo>
                  <a:pt x="42435" y="40881"/>
                  <a:pt x="42357" y="41067"/>
                  <a:pt x="42435" y="41238"/>
                </a:cubicBezTo>
                <a:cubicBezTo>
                  <a:pt x="41954" y="42169"/>
                  <a:pt x="41039" y="42758"/>
                  <a:pt x="39969" y="42820"/>
                </a:cubicBezTo>
                <a:cubicBezTo>
                  <a:pt x="39938" y="42774"/>
                  <a:pt x="39891" y="42758"/>
                  <a:pt x="39860" y="42758"/>
                </a:cubicBezTo>
                <a:cubicBezTo>
                  <a:pt x="38340" y="42680"/>
                  <a:pt x="36820" y="41378"/>
                  <a:pt x="36805" y="39765"/>
                </a:cubicBezTo>
                <a:cubicBezTo>
                  <a:pt x="36775" y="38207"/>
                  <a:pt x="38619" y="37074"/>
                  <a:pt x="40056" y="37074"/>
                </a:cubicBezTo>
                <a:close/>
                <a:moveTo>
                  <a:pt x="30746" y="36124"/>
                </a:moveTo>
                <a:cubicBezTo>
                  <a:pt x="31888" y="36124"/>
                  <a:pt x="33060" y="36340"/>
                  <a:pt x="34277" y="36818"/>
                </a:cubicBezTo>
                <a:cubicBezTo>
                  <a:pt x="34028" y="36769"/>
                  <a:pt x="33775" y="36745"/>
                  <a:pt x="33525" y="36745"/>
                </a:cubicBezTo>
                <a:cubicBezTo>
                  <a:pt x="32026" y="36745"/>
                  <a:pt x="30625" y="37620"/>
                  <a:pt x="30865" y="39361"/>
                </a:cubicBezTo>
                <a:cubicBezTo>
                  <a:pt x="31097" y="41067"/>
                  <a:pt x="32540" y="42386"/>
                  <a:pt x="34215" y="42463"/>
                </a:cubicBezTo>
                <a:cubicBezTo>
                  <a:pt x="32993" y="42869"/>
                  <a:pt x="31779" y="43046"/>
                  <a:pt x="30571" y="43046"/>
                </a:cubicBezTo>
                <a:cubicBezTo>
                  <a:pt x="27485" y="43046"/>
                  <a:pt x="24440" y="41888"/>
                  <a:pt x="21419" y="40416"/>
                </a:cubicBezTo>
                <a:lnTo>
                  <a:pt x="21419" y="40292"/>
                </a:lnTo>
                <a:cubicBezTo>
                  <a:pt x="21435" y="40276"/>
                  <a:pt x="21481" y="40276"/>
                  <a:pt x="21528" y="40230"/>
                </a:cubicBezTo>
                <a:cubicBezTo>
                  <a:pt x="24590" y="37819"/>
                  <a:pt x="27551" y="36124"/>
                  <a:pt x="30746" y="36124"/>
                </a:cubicBezTo>
                <a:close/>
                <a:moveTo>
                  <a:pt x="15433" y="36105"/>
                </a:moveTo>
                <a:cubicBezTo>
                  <a:pt x="16370" y="36105"/>
                  <a:pt x="17316" y="36157"/>
                  <a:pt x="18271" y="36259"/>
                </a:cubicBezTo>
                <a:cubicBezTo>
                  <a:pt x="16689" y="36616"/>
                  <a:pt x="15262" y="37624"/>
                  <a:pt x="15215" y="39439"/>
                </a:cubicBezTo>
                <a:cubicBezTo>
                  <a:pt x="15169" y="41502"/>
                  <a:pt x="17108" y="42370"/>
                  <a:pt x="18953" y="42386"/>
                </a:cubicBezTo>
                <a:cubicBezTo>
                  <a:pt x="17163" y="43057"/>
                  <a:pt x="15418" y="43343"/>
                  <a:pt x="13703" y="43343"/>
                </a:cubicBezTo>
                <a:cubicBezTo>
                  <a:pt x="9714" y="43343"/>
                  <a:pt x="5892" y="41795"/>
                  <a:pt x="2063" y="39951"/>
                </a:cubicBezTo>
                <a:cubicBezTo>
                  <a:pt x="6229" y="37402"/>
                  <a:pt x="10719" y="36105"/>
                  <a:pt x="15433" y="36105"/>
                </a:cubicBezTo>
                <a:close/>
                <a:moveTo>
                  <a:pt x="62684" y="35237"/>
                </a:moveTo>
                <a:cubicBezTo>
                  <a:pt x="68076" y="35237"/>
                  <a:pt x="73120" y="36701"/>
                  <a:pt x="77673" y="39951"/>
                </a:cubicBezTo>
                <a:cubicBezTo>
                  <a:pt x="77673" y="39982"/>
                  <a:pt x="77657" y="39997"/>
                  <a:pt x="77657" y="40044"/>
                </a:cubicBezTo>
                <a:cubicBezTo>
                  <a:pt x="74179" y="42475"/>
                  <a:pt x="70268" y="43673"/>
                  <a:pt x="66233" y="43673"/>
                </a:cubicBezTo>
                <a:cubicBezTo>
                  <a:pt x="64708" y="43673"/>
                  <a:pt x="63164" y="43502"/>
                  <a:pt x="61620" y="43161"/>
                </a:cubicBezTo>
                <a:cubicBezTo>
                  <a:pt x="63791" y="43068"/>
                  <a:pt x="65885" y="42200"/>
                  <a:pt x="65870" y="39656"/>
                </a:cubicBezTo>
                <a:cubicBezTo>
                  <a:pt x="65855" y="36410"/>
                  <a:pt x="62610" y="35572"/>
                  <a:pt x="59885" y="35572"/>
                </a:cubicBezTo>
                <a:cubicBezTo>
                  <a:pt x="59759" y="35572"/>
                  <a:pt x="59634" y="35574"/>
                  <a:pt x="59511" y="35577"/>
                </a:cubicBezTo>
                <a:cubicBezTo>
                  <a:pt x="59604" y="35531"/>
                  <a:pt x="59681" y="35453"/>
                  <a:pt x="59759" y="35375"/>
                </a:cubicBezTo>
                <a:cubicBezTo>
                  <a:pt x="60744" y="35284"/>
                  <a:pt x="61720" y="35237"/>
                  <a:pt x="62684" y="35237"/>
                </a:cubicBezTo>
                <a:close/>
                <a:moveTo>
                  <a:pt x="42900" y="41533"/>
                </a:moveTo>
                <a:lnTo>
                  <a:pt x="44063" y="41936"/>
                </a:lnTo>
                <a:cubicBezTo>
                  <a:pt x="43644" y="42820"/>
                  <a:pt x="42993" y="43596"/>
                  <a:pt x="42094" y="44076"/>
                </a:cubicBezTo>
                <a:cubicBezTo>
                  <a:pt x="41923" y="43720"/>
                  <a:pt x="41737" y="43394"/>
                  <a:pt x="41504" y="43068"/>
                </a:cubicBezTo>
                <a:cubicBezTo>
                  <a:pt x="42140" y="42774"/>
                  <a:pt x="42605" y="42215"/>
                  <a:pt x="42900" y="41533"/>
                </a:cubicBezTo>
                <a:close/>
                <a:moveTo>
                  <a:pt x="36913" y="41858"/>
                </a:moveTo>
                <a:cubicBezTo>
                  <a:pt x="37270" y="42308"/>
                  <a:pt x="37704" y="42680"/>
                  <a:pt x="38201" y="42929"/>
                </a:cubicBezTo>
                <a:lnTo>
                  <a:pt x="37797" y="44262"/>
                </a:lnTo>
                <a:cubicBezTo>
                  <a:pt x="36898" y="43875"/>
                  <a:pt x="36122" y="43301"/>
                  <a:pt x="35595" y="42541"/>
                </a:cubicBezTo>
                <a:cubicBezTo>
                  <a:pt x="36029" y="42324"/>
                  <a:pt x="36479" y="42122"/>
                  <a:pt x="36913" y="41858"/>
                </a:cubicBezTo>
                <a:close/>
                <a:moveTo>
                  <a:pt x="38821" y="43130"/>
                </a:moveTo>
                <a:cubicBezTo>
                  <a:pt x="38993" y="43161"/>
                  <a:pt x="39164" y="43184"/>
                  <a:pt x="39345" y="43184"/>
                </a:cubicBezTo>
                <a:cubicBezTo>
                  <a:pt x="39441" y="43184"/>
                  <a:pt x="39540" y="43177"/>
                  <a:pt x="39643" y="43161"/>
                </a:cubicBezTo>
                <a:cubicBezTo>
                  <a:pt x="39659" y="43177"/>
                  <a:pt x="39659" y="43208"/>
                  <a:pt x="39705" y="43208"/>
                </a:cubicBezTo>
                <a:cubicBezTo>
                  <a:pt x="39944" y="43259"/>
                  <a:pt x="40169" y="43282"/>
                  <a:pt x="40385" y="43282"/>
                </a:cubicBezTo>
                <a:cubicBezTo>
                  <a:pt x="40562" y="43282"/>
                  <a:pt x="40732" y="43267"/>
                  <a:pt x="40899" y="43239"/>
                </a:cubicBezTo>
                <a:cubicBezTo>
                  <a:pt x="41116" y="43596"/>
                  <a:pt x="41303" y="43952"/>
                  <a:pt x="41489" y="44340"/>
                </a:cubicBezTo>
                <a:cubicBezTo>
                  <a:pt x="40909" y="44575"/>
                  <a:pt x="40281" y="44686"/>
                  <a:pt x="39559" y="44686"/>
                </a:cubicBezTo>
                <a:cubicBezTo>
                  <a:pt x="39470" y="44686"/>
                  <a:pt x="39379" y="44685"/>
                  <a:pt x="39286" y="44681"/>
                </a:cubicBezTo>
                <a:cubicBezTo>
                  <a:pt x="39240" y="44681"/>
                  <a:pt x="39193" y="44681"/>
                  <a:pt x="39162" y="44697"/>
                </a:cubicBezTo>
                <a:cubicBezTo>
                  <a:pt x="38899" y="44635"/>
                  <a:pt x="38650" y="44557"/>
                  <a:pt x="38402" y="44480"/>
                </a:cubicBezTo>
                <a:cubicBezTo>
                  <a:pt x="38557" y="44030"/>
                  <a:pt x="38697" y="43596"/>
                  <a:pt x="38821" y="43130"/>
                </a:cubicBezTo>
                <a:close/>
                <a:moveTo>
                  <a:pt x="44637" y="42169"/>
                </a:moveTo>
                <a:cubicBezTo>
                  <a:pt x="44637" y="42231"/>
                  <a:pt x="44668" y="42293"/>
                  <a:pt x="44715" y="42355"/>
                </a:cubicBezTo>
                <a:cubicBezTo>
                  <a:pt x="45614" y="43099"/>
                  <a:pt x="46079" y="44402"/>
                  <a:pt x="45180" y="45379"/>
                </a:cubicBezTo>
                <a:cubicBezTo>
                  <a:pt x="44836" y="45742"/>
                  <a:pt x="44424" y="45904"/>
                  <a:pt x="44019" y="45904"/>
                </a:cubicBezTo>
                <a:cubicBezTo>
                  <a:pt x="43438" y="45904"/>
                  <a:pt x="42872" y="45571"/>
                  <a:pt x="42543" y="45022"/>
                </a:cubicBezTo>
                <a:cubicBezTo>
                  <a:pt x="42481" y="44914"/>
                  <a:pt x="42450" y="44790"/>
                  <a:pt x="42388" y="44681"/>
                </a:cubicBezTo>
                <a:cubicBezTo>
                  <a:pt x="43443" y="44107"/>
                  <a:pt x="44172" y="43223"/>
                  <a:pt x="44637" y="42169"/>
                </a:cubicBezTo>
                <a:close/>
                <a:moveTo>
                  <a:pt x="54433" y="44475"/>
                </a:moveTo>
                <a:cubicBezTo>
                  <a:pt x="54465" y="44475"/>
                  <a:pt x="54499" y="44476"/>
                  <a:pt x="54532" y="44480"/>
                </a:cubicBezTo>
                <a:cubicBezTo>
                  <a:pt x="55184" y="44557"/>
                  <a:pt x="55494" y="45255"/>
                  <a:pt x="55029" y="45736"/>
                </a:cubicBezTo>
                <a:cubicBezTo>
                  <a:pt x="54820" y="45976"/>
                  <a:pt x="54463" y="46153"/>
                  <a:pt x="54129" y="46153"/>
                </a:cubicBezTo>
                <a:cubicBezTo>
                  <a:pt x="53967" y="46153"/>
                  <a:pt x="53811" y="46111"/>
                  <a:pt x="53679" y="46015"/>
                </a:cubicBezTo>
                <a:cubicBezTo>
                  <a:pt x="53322" y="45767"/>
                  <a:pt x="53307" y="45177"/>
                  <a:pt x="53633" y="44914"/>
                </a:cubicBezTo>
                <a:cubicBezTo>
                  <a:pt x="53695" y="44867"/>
                  <a:pt x="53695" y="44805"/>
                  <a:pt x="53695" y="44759"/>
                </a:cubicBezTo>
                <a:cubicBezTo>
                  <a:pt x="53903" y="44592"/>
                  <a:pt x="54149" y="44475"/>
                  <a:pt x="54433" y="44475"/>
                </a:cubicBezTo>
                <a:close/>
                <a:moveTo>
                  <a:pt x="20954" y="42091"/>
                </a:moveTo>
                <a:cubicBezTo>
                  <a:pt x="20969" y="42293"/>
                  <a:pt x="20985" y="42479"/>
                  <a:pt x="21031" y="42665"/>
                </a:cubicBezTo>
                <a:cubicBezTo>
                  <a:pt x="21233" y="43875"/>
                  <a:pt x="21590" y="45069"/>
                  <a:pt x="22040" y="46232"/>
                </a:cubicBezTo>
                <a:cubicBezTo>
                  <a:pt x="21978" y="46263"/>
                  <a:pt x="21900" y="46310"/>
                  <a:pt x="21838" y="46341"/>
                </a:cubicBezTo>
                <a:cubicBezTo>
                  <a:pt x="21822" y="46310"/>
                  <a:pt x="21760" y="46263"/>
                  <a:pt x="21729" y="46263"/>
                </a:cubicBezTo>
                <a:cubicBezTo>
                  <a:pt x="20752" y="46108"/>
                  <a:pt x="19806" y="45736"/>
                  <a:pt x="19527" y="44681"/>
                </a:cubicBezTo>
                <a:cubicBezTo>
                  <a:pt x="19248" y="43596"/>
                  <a:pt x="19977" y="42665"/>
                  <a:pt x="20876" y="42153"/>
                </a:cubicBezTo>
                <a:cubicBezTo>
                  <a:pt x="20892" y="42138"/>
                  <a:pt x="20892" y="42107"/>
                  <a:pt x="20907" y="42091"/>
                </a:cubicBezTo>
                <a:close/>
                <a:moveTo>
                  <a:pt x="35083" y="42758"/>
                </a:moveTo>
                <a:cubicBezTo>
                  <a:pt x="35688" y="43689"/>
                  <a:pt x="36572" y="44418"/>
                  <a:pt x="37611" y="44836"/>
                </a:cubicBezTo>
                <a:cubicBezTo>
                  <a:pt x="37580" y="44852"/>
                  <a:pt x="37580" y="44883"/>
                  <a:pt x="37565" y="44914"/>
                </a:cubicBezTo>
                <a:cubicBezTo>
                  <a:pt x="37112" y="45646"/>
                  <a:pt x="36546" y="46386"/>
                  <a:pt x="35736" y="46386"/>
                </a:cubicBezTo>
                <a:cubicBezTo>
                  <a:pt x="35465" y="46386"/>
                  <a:pt x="35166" y="46303"/>
                  <a:pt x="34835" y="46108"/>
                </a:cubicBezTo>
                <a:cubicBezTo>
                  <a:pt x="33625" y="45395"/>
                  <a:pt x="33734" y="43999"/>
                  <a:pt x="34401" y="42991"/>
                </a:cubicBezTo>
                <a:cubicBezTo>
                  <a:pt x="34633" y="42913"/>
                  <a:pt x="34866" y="42836"/>
                  <a:pt x="35083" y="42758"/>
                </a:cubicBezTo>
                <a:close/>
                <a:moveTo>
                  <a:pt x="58037" y="42991"/>
                </a:moveTo>
                <a:cubicBezTo>
                  <a:pt x="59014" y="43177"/>
                  <a:pt x="60224" y="43533"/>
                  <a:pt x="60286" y="44759"/>
                </a:cubicBezTo>
                <a:cubicBezTo>
                  <a:pt x="60339" y="46095"/>
                  <a:pt x="59041" y="46590"/>
                  <a:pt x="57917" y="46590"/>
                </a:cubicBezTo>
                <a:cubicBezTo>
                  <a:pt x="57710" y="46590"/>
                  <a:pt x="57509" y="46574"/>
                  <a:pt x="57324" y="46542"/>
                </a:cubicBezTo>
                <a:cubicBezTo>
                  <a:pt x="57309" y="46539"/>
                  <a:pt x="57295" y="46537"/>
                  <a:pt x="57281" y="46537"/>
                </a:cubicBezTo>
                <a:cubicBezTo>
                  <a:pt x="57169" y="46537"/>
                  <a:pt x="57112" y="46645"/>
                  <a:pt x="57153" y="46728"/>
                </a:cubicBezTo>
                <a:cubicBezTo>
                  <a:pt x="57122" y="46728"/>
                  <a:pt x="57107" y="46728"/>
                  <a:pt x="57107" y="46713"/>
                </a:cubicBezTo>
                <a:cubicBezTo>
                  <a:pt x="57541" y="45534"/>
                  <a:pt x="57851" y="44262"/>
                  <a:pt x="58037" y="42991"/>
                </a:cubicBezTo>
                <a:close/>
                <a:moveTo>
                  <a:pt x="24935" y="45830"/>
                </a:moveTo>
                <a:cubicBezTo>
                  <a:pt x="25189" y="45830"/>
                  <a:pt x="25414" y="46057"/>
                  <a:pt x="25529" y="46310"/>
                </a:cubicBezTo>
                <a:cubicBezTo>
                  <a:pt x="25545" y="46341"/>
                  <a:pt x="25560" y="46356"/>
                  <a:pt x="25607" y="46372"/>
                </a:cubicBezTo>
                <a:cubicBezTo>
                  <a:pt x="25746" y="46651"/>
                  <a:pt x="25839" y="46977"/>
                  <a:pt x="25607" y="47240"/>
                </a:cubicBezTo>
                <a:cubicBezTo>
                  <a:pt x="25507" y="47359"/>
                  <a:pt x="25381" y="47408"/>
                  <a:pt x="25248" y="47408"/>
                </a:cubicBezTo>
                <a:cubicBezTo>
                  <a:pt x="24947" y="47408"/>
                  <a:pt x="24610" y="47157"/>
                  <a:pt x="24459" y="46899"/>
                </a:cubicBezTo>
                <a:cubicBezTo>
                  <a:pt x="24273" y="46573"/>
                  <a:pt x="24320" y="46124"/>
                  <a:pt x="24661" y="45922"/>
                </a:cubicBezTo>
                <a:cubicBezTo>
                  <a:pt x="24753" y="45858"/>
                  <a:pt x="24846" y="45830"/>
                  <a:pt x="24935" y="45830"/>
                </a:cubicBezTo>
                <a:close/>
                <a:moveTo>
                  <a:pt x="76199" y="41765"/>
                </a:moveTo>
                <a:lnTo>
                  <a:pt x="76199" y="41765"/>
                </a:lnTo>
                <a:cubicBezTo>
                  <a:pt x="72413" y="45516"/>
                  <a:pt x="67780" y="47519"/>
                  <a:pt x="62769" y="47519"/>
                </a:cubicBezTo>
                <a:cubicBezTo>
                  <a:pt x="61273" y="47519"/>
                  <a:pt x="59743" y="47340"/>
                  <a:pt x="58192" y="46977"/>
                </a:cubicBezTo>
                <a:lnTo>
                  <a:pt x="58192" y="46977"/>
                </a:lnTo>
                <a:cubicBezTo>
                  <a:pt x="58234" y="46978"/>
                  <a:pt x="58276" y="46979"/>
                  <a:pt x="58318" y="46979"/>
                </a:cubicBezTo>
                <a:cubicBezTo>
                  <a:pt x="59502" y="46979"/>
                  <a:pt x="60679" y="46340"/>
                  <a:pt x="60829" y="45007"/>
                </a:cubicBezTo>
                <a:cubicBezTo>
                  <a:pt x="60907" y="44247"/>
                  <a:pt x="60519" y="43549"/>
                  <a:pt x="59945" y="43084"/>
                </a:cubicBezTo>
                <a:lnTo>
                  <a:pt x="59961" y="43084"/>
                </a:lnTo>
                <a:cubicBezTo>
                  <a:pt x="59976" y="43099"/>
                  <a:pt x="59992" y="43130"/>
                  <a:pt x="60038" y="43146"/>
                </a:cubicBezTo>
                <a:cubicBezTo>
                  <a:pt x="62189" y="43953"/>
                  <a:pt x="64408" y="44342"/>
                  <a:pt x="66610" y="44342"/>
                </a:cubicBezTo>
                <a:cubicBezTo>
                  <a:pt x="69948" y="44342"/>
                  <a:pt x="73246" y="43448"/>
                  <a:pt x="76199" y="41765"/>
                </a:cubicBezTo>
                <a:close/>
                <a:moveTo>
                  <a:pt x="38232" y="45022"/>
                </a:moveTo>
                <a:cubicBezTo>
                  <a:pt x="38511" y="45100"/>
                  <a:pt x="38790" y="45146"/>
                  <a:pt x="39100" y="45177"/>
                </a:cubicBezTo>
                <a:cubicBezTo>
                  <a:pt x="39131" y="45240"/>
                  <a:pt x="39209" y="45271"/>
                  <a:pt x="39286" y="45271"/>
                </a:cubicBezTo>
                <a:cubicBezTo>
                  <a:pt x="39463" y="45285"/>
                  <a:pt x="39636" y="45292"/>
                  <a:pt x="39805" y="45292"/>
                </a:cubicBezTo>
                <a:cubicBezTo>
                  <a:pt x="40378" y="45292"/>
                  <a:pt x="40908" y="45213"/>
                  <a:pt x="41411" y="45069"/>
                </a:cubicBezTo>
                <a:lnTo>
                  <a:pt x="41411" y="45069"/>
                </a:lnTo>
                <a:cubicBezTo>
                  <a:pt x="41427" y="46155"/>
                  <a:pt x="41644" y="47907"/>
                  <a:pt x="40062" y="47907"/>
                </a:cubicBezTo>
                <a:cubicBezTo>
                  <a:pt x="38961" y="47907"/>
                  <a:pt x="37813" y="46899"/>
                  <a:pt x="37921" y="45798"/>
                </a:cubicBezTo>
                <a:cubicBezTo>
                  <a:pt x="38030" y="45550"/>
                  <a:pt x="38123" y="45271"/>
                  <a:pt x="38232" y="45022"/>
                </a:cubicBezTo>
                <a:close/>
                <a:moveTo>
                  <a:pt x="1784" y="40214"/>
                </a:moveTo>
                <a:cubicBezTo>
                  <a:pt x="5430" y="42287"/>
                  <a:pt x="9556" y="43930"/>
                  <a:pt x="13695" y="43930"/>
                </a:cubicBezTo>
                <a:cubicBezTo>
                  <a:pt x="15595" y="43930"/>
                  <a:pt x="17497" y="43584"/>
                  <a:pt x="19356" y="42774"/>
                </a:cubicBezTo>
                <a:lnTo>
                  <a:pt x="19356" y="42774"/>
                </a:lnTo>
                <a:cubicBezTo>
                  <a:pt x="18426" y="44185"/>
                  <a:pt x="19232" y="46635"/>
                  <a:pt x="21094" y="46790"/>
                </a:cubicBezTo>
                <a:cubicBezTo>
                  <a:pt x="19589" y="47628"/>
                  <a:pt x="18069" y="48372"/>
                  <a:pt x="16379" y="48667"/>
                </a:cubicBezTo>
                <a:cubicBezTo>
                  <a:pt x="15978" y="48732"/>
                  <a:pt x="15595" y="48762"/>
                  <a:pt x="15227" y="48762"/>
                </a:cubicBezTo>
                <a:cubicBezTo>
                  <a:pt x="12940" y="48762"/>
                  <a:pt x="11214" y="47586"/>
                  <a:pt x="9384" y="46077"/>
                </a:cubicBezTo>
                <a:cubicBezTo>
                  <a:pt x="8252" y="45146"/>
                  <a:pt x="7166" y="44185"/>
                  <a:pt x="6003" y="43301"/>
                </a:cubicBezTo>
                <a:cubicBezTo>
                  <a:pt x="4979" y="42525"/>
                  <a:pt x="2668" y="41548"/>
                  <a:pt x="1986" y="40571"/>
                </a:cubicBezTo>
                <a:cubicBezTo>
                  <a:pt x="1893" y="40432"/>
                  <a:pt x="1831" y="40307"/>
                  <a:pt x="1784" y="40214"/>
                </a:cubicBezTo>
                <a:close/>
                <a:moveTo>
                  <a:pt x="56688" y="47799"/>
                </a:moveTo>
                <a:cubicBezTo>
                  <a:pt x="57200" y="48264"/>
                  <a:pt x="57975" y="48714"/>
                  <a:pt x="57867" y="49520"/>
                </a:cubicBezTo>
                <a:cubicBezTo>
                  <a:pt x="57774" y="50079"/>
                  <a:pt x="57401" y="50296"/>
                  <a:pt x="56952" y="50311"/>
                </a:cubicBezTo>
                <a:cubicBezTo>
                  <a:pt x="56936" y="50296"/>
                  <a:pt x="56921" y="50280"/>
                  <a:pt x="56890" y="50280"/>
                </a:cubicBezTo>
                <a:cubicBezTo>
                  <a:pt x="56854" y="50256"/>
                  <a:pt x="56819" y="50246"/>
                  <a:pt x="56785" y="50246"/>
                </a:cubicBezTo>
                <a:cubicBezTo>
                  <a:pt x="56730" y="50246"/>
                  <a:pt x="56680" y="50273"/>
                  <a:pt x="56642" y="50311"/>
                </a:cubicBezTo>
                <a:cubicBezTo>
                  <a:pt x="56393" y="50296"/>
                  <a:pt x="56114" y="50234"/>
                  <a:pt x="55882" y="50156"/>
                </a:cubicBezTo>
                <a:lnTo>
                  <a:pt x="55773" y="50110"/>
                </a:lnTo>
                <a:cubicBezTo>
                  <a:pt x="55724" y="50080"/>
                  <a:pt x="55675" y="50069"/>
                  <a:pt x="55629" y="50069"/>
                </a:cubicBezTo>
                <a:cubicBezTo>
                  <a:pt x="55603" y="50069"/>
                  <a:pt x="55579" y="50073"/>
                  <a:pt x="55556" y="50079"/>
                </a:cubicBezTo>
                <a:cubicBezTo>
                  <a:pt x="55518" y="50079"/>
                  <a:pt x="55486" y="50091"/>
                  <a:pt x="55460" y="50114"/>
                </a:cubicBezTo>
                <a:lnTo>
                  <a:pt x="55460" y="50114"/>
                </a:lnTo>
                <a:cubicBezTo>
                  <a:pt x="55924" y="49381"/>
                  <a:pt x="56335" y="48608"/>
                  <a:pt x="56688" y="47799"/>
                </a:cubicBezTo>
                <a:close/>
                <a:moveTo>
                  <a:pt x="22381" y="47116"/>
                </a:moveTo>
                <a:cubicBezTo>
                  <a:pt x="22970" y="48435"/>
                  <a:pt x="23684" y="49722"/>
                  <a:pt x="24521" y="50901"/>
                </a:cubicBezTo>
                <a:lnTo>
                  <a:pt x="24506" y="50901"/>
                </a:lnTo>
                <a:cubicBezTo>
                  <a:pt x="24210" y="50957"/>
                  <a:pt x="23905" y="50990"/>
                  <a:pt x="23605" y="50990"/>
                </a:cubicBezTo>
                <a:cubicBezTo>
                  <a:pt x="22676" y="50990"/>
                  <a:pt x="21783" y="50678"/>
                  <a:pt x="21280" y="49799"/>
                </a:cubicBezTo>
                <a:cubicBezTo>
                  <a:pt x="20597" y="48590"/>
                  <a:pt x="21280" y="47566"/>
                  <a:pt x="22381" y="47116"/>
                </a:cubicBezTo>
                <a:close/>
                <a:moveTo>
                  <a:pt x="57696" y="40230"/>
                </a:moveTo>
                <a:lnTo>
                  <a:pt x="57696" y="40432"/>
                </a:lnTo>
                <a:cubicBezTo>
                  <a:pt x="57619" y="44650"/>
                  <a:pt x="56068" y="48574"/>
                  <a:pt x="53524" y="51614"/>
                </a:cubicBezTo>
                <a:cubicBezTo>
                  <a:pt x="51958" y="49365"/>
                  <a:pt x="51415" y="46496"/>
                  <a:pt x="49523" y="44418"/>
                </a:cubicBezTo>
                <a:cubicBezTo>
                  <a:pt x="49305" y="44185"/>
                  <a:pt x="49104" y="43983"/>
                  <a:pt x="48887" y="43782"/>
                </a:cubicBezTo>
                <a:lnTo>
                  <a:pt x="48887" y="43782"/>
                </a:lnTo>
                <a:cubicBezTo>
                  <a:pt x="50252" y="44231"/>
                  <a:pt x="51601" y="44712"/>
                  <a:pt x="52981" y="45084"/>
                </a:cubicBezTo>
                <a:cubicBezTo>
                  <a:pt x="52826" y="45472"/>
                  <a:pt x="52904" y="45953"/>
                  <a:pt x="53198" y="46279"/>
                </a:cubicBezTo>
                <a:cubicBezTo>
                  <a:pt x="53442" y="46562"/>
                  <a:pt x="53779" y="46683"/>
                  <a:pt x="54127" y="46683"/>
                </a:cubicBezTo>
                <a:cubicBezTo>
                  <a:pt x="54597" y="46683"/>
                  <a:pt x="55089" y="46462"/>
                  <a:pt x="55401" y="46124"/>
                </a:cubicBezTo>
                <a:cubicBezTo>
                  <a:pt x="55990" y="45503"/>
                  <a:pt x="55882" y="44573"/>
                  <a:pt x="55137" y="44154"/>
                </a:cubicBezTo>
                <a:cubicBezTo>
                  <a:pt x="54943" y="44042"/>
                  <a:pt x="54723" y="43991"/>
                  <a:pt x="54498" y="43991"/>
                </a:cubicBezTo>
                <a:cubicBezTo>
                  <a:pt x="54007" y="43991"/>
                  <a:pt x="53497" y="44236"/>
                  <a:pt x="53198" y="44619"/>
                </a:cubicBezTo>
                <a:cubicBezTo>
                  <a:pt x="51616" y="44030"/>
                  <a:pt x="49957" y="43673"/>
                  <a:pt x="48328" y="43332"/>
                </a:cubicBezTo>
                <a:cubicBezTo>
                  <a:pt x="48282" y="43301"/>
                  <a:pt x="48235" y="43254"/>
                  <a:pt x="48189" y="43223"/>
                </a:cubicBezTo>
                <a:lnTo>
                  <a:pt x="48189" y="43223"/>
                </a:lnTo>
                <a:cubicBezTo>
                  <a:pt x="48630" y="43274"/>
                  <a:pt x="49070" y="43298"/>
                  <a:pt x="49510" y="43298"/>
                </a:cubicBezTo>
                <a:cubicBezTo>
                  <a:pt x="52456" y="43298"/>
                  <a:pt x="55334" y="42187"/>
                  <a:pt x="57696" y="40230"/>
                </a:cubicBezTo>
                <a:close/>
                <a:moveTo>
                  <a:pt x="45769" y="42680"/>
                </a:moveTo>
                <a:cubicBezTo>
                  <a:pt x="45909" y="42711"/>
                  <a:pt x="46017" y="42758"/>
                  <a:pt x="46157" y="42789"/>
                </a:cubicBezTo>
                <a:cubicBezTo>
                  <a:pt x="47615" y="43518"/>
                  <a:pt x="48902" y="44449"/>
                  <a:pt x="49864" y="45860"/>
                </a:cubicBezTo>
                <a:cubicBezTo>
                  <a:pt x="51105" y="47721"/>
                  <a:pt x="51647" y="49908"/>
                  <a:pt x="52904" y="51769"/>
                </a:cubicBezTo>
                <a:cubicBezTo>
                  <a:pt x="52625" y="51788"/>
                  <a:pt x="52348" y="51797"/>
                  <a:pt x="52073" y="51797"/>
                </a:cubicBezTo>
                <a:cubicBezTo>
                  <a:pt x="48746" y="51797"/>
                  <a:pt x="45760" y="50424"/>
                  <a:pt x="43396" y="48031"/>
                </a:cubicBezTo>
                <a:cubicBezTo>
                  <a:pt x="43288" y="47411"/>
                  <a:pt x="43148" y="46790"/>
                  <a:pt x="42962" y="46170"/>
                </a:cubicBezTo>
                <a:lnTo>
                  <a:pt x="42962" y="46170"/>
                </a:lnTo>
                <a:cubicBezTo>
                  <a:pt x="43281" y="46350"/>
                  <a:pt x="43649" y="46444"/>
                  <a:pt x="44019" y="46444"/>
                </a:cubicBezTo>
                <a:cubicBezTo>
                  <a:pt x="44514" y="46444"/>
                  <a:pt x="45014" y="46276"/>
                  <a:pt x="45413" y="45922"/>
                </a:cubicBezTo>
                <a:cubicBezTo>
                  <a:pt x="46405" y="45038"/>
                  <a:pt x="46421" y="43689"/>
                  <a:pt x="45769" y="42680"/>
                </a:cubicBezTo>
                <a:close/>
                <a:moveTo>
                  <a:pt x="33672" y="43223"/>
                </a:moveTo>
                <a:cubicBezTo>
                  <a:pt x="33113" y="44309"/>
                  <a:pt x="33238" y="45705"/>
                  <a:pt x="34354" y="46511"/>
                </a:cubicBezTo>
                <a:cubicBezTo>
                  <a:pt x="34782" y="46824"/>
                  <a:pt x="35245" y="46966"/>
                  <a:pt x="35698" y="46966"/>
                </a:cubicBezTo>
                <a:cubicBezTo>
                  <a:pt x="36100" y="46966"/>
                  <a:pt x="36494" y="46855"/>
                  <a:pt x="36851" y="46651"/>
                </a:cubicBezTo>
                <a:lnTo>
                  <a:pt x="36851" y="46651"/>
                </a:lnTo>
                <a:cubicBezTo>
                  <a:pt x="36370" y="47597"/>
                  <a:pt x="35766" y="48481"/>
                  <a:pt x="34944" y="49194"/>
                </a:cubicBezTo>
                <a:cubicBezTo>
                  <a:pt x="33238" y="50699"/>
                  <a:pt x="30989" y="51428"/>
                  <a:pt x="28817" y="51893"/>
                </a:cubicBezTo>
                <a:cubicBezTo>
                  <a:pt x="28384" y="51987"/>
                  <a:pt x="28069" y="52050"/>
                  <a:pt x="27850" y="52050"/>
                </a:cubicBezTo>
                <a:cubicBezTo>
                  <a:pt x="27346" y="52050"/>
                  <a:pt x="27340" y="51720"/>
                  <a:pt x="27546" y="50683"/>
                </a:cubicBezTo>
                <a:cubicBezTo>
                  <a:pt x="27763" y="49644"/>
                  <a:pt x="28321" y="48590"/>
                  <a:pt x="28879" y="47675"/>
                </a:cubicBezTo>
                <a:cubicBezTo>
                  <a:pt x="30043" y="45813"/>
                  <a:pt x="31578" y="44604"/>
                  <a:pt x="33300" y="43316"/>
                </a:cubicBezTo>
                <a:cubicBezTo>
                  <a:pt x="33424" y="43301"/>
                  <a:pt x="33548" y="43254"/>
                  <a:pt x="33672" y="43223"/>
                </a:cubicBezTo>
                <a:close/>
                <a:moveTo>
                  <a:pt x="21450" y="40819"/>
                </a:moveTo>
                <a:lnTo>
                  <a:pt x="21450" y="40819"/>
                </a:lnTo>
                <a:cubicBezTo>
                  <a:pt x="24049" y="42641"/>
                  <a:pt x="27149" y="43640"/>
                  <a:pt x="30224" y="43640"/>
                </a:cubicBezTo>
                <a:cubicBezTo>
                  <a:pt x="30526" y="43640"/>
                  <a:pt x="30827" y="43630"/>
                  <a:pt x="31128" y="43611"/>
                </a:cubicBezTo>
                <a:lnTo>
                  <a:pt x="31128" y="43611"/>
                </a:lnTo>
                <a:cubicBezTo>
                  <a:pt x="31113" y="43627"/>
                  <a:pt x="31097" y="43642"/>
                  <a:pt x="31097" y="43658"/>
                </a:cubicBezTo>
                <a:cubicBezTo>
                  <a:pt x="31051" y="43658"/>
                  <a:pt x="31020" y="43658"/>
                  <a:pt x="30973" y="43689"/>
                </a:cubicBezTo>
                <a:cubicBezTo>
                  <a:pt x="29360" y="44604"/>
                  <a:pt x="27716" y="45348"/>
                  <a:pt x="25995" y="46015"/>
                </a:cubicBezTo>
                <a:cubicBezTo>
                  <a:pt x="25948" y="45953"/>
                  <a:pt x="25917" y="45891"/>
                  <a:pt x="25855" y="45844"/>
                </a:cubicBezTo>
                <a:cubicBezTo>
                  <a:pt x="25824" y="45798"/>
                  <a:pt x="25793" y="45782"/>
                  <a:pt x="25762" y="45782"/>
                </a:cubicBezTo>
                <a:cubicBezTo>
                  <a:pt x="25583" y="45484"/>
                  <a:pt x="25211" y="45296"/>
                  <a:pt x="24851" y="45296"/>
                </a:cubicBezTo>
                <a:cubicBezTo>
                  <a:pt x="24743" y="45296"/>
                  <a:pt x="24637" y="45312"/>
                  <a:pt x="24537" y="45348"/>
                </a:cubicBezTo>
                <a:cubicBezTo>
                  <a:pt x="23823" y="45596"/>
                  <a:pt x="23606" y="46511"/>
                  <a:pt x="23932" y="47147"/>
                </a:cubicBezTo>
                <a:cubicBezTo>
                  <a:pt x="24188" y="47603"/>
                  <a:pt x="24731" y="47972"/>
                  <a:pt x="25252" y="47972"/>
                </a:cubicBezTo>
                <a:cubicBezTo>
                  <a:pt x="25458" y="47972"/>
                  <a:pt x="25660" y="47915"/>
                  <a:pt x="25839" y="47783"/>
                </a:cubicBezTo>
                <a:cubicBezTo>
                  <a:pt x="26320" y="47426"/>
                  <a:pt x="26367" y="46806"/>
                  <a:pt x="26150" y="46310"/>
                </a:cubicBezTo>
                <a:cubicBezTo>
                  <a:pt x="27763" y="45860"/>
                  <a:pt x="29314" y="45193"/>
                  <a:pt x="30756" y="44371"/>
                </a:cubicBezTo>
                <a:lnTo>
                  <a:pt x="30756" y="44371"/>
                </a:lnTo>
                <a:cubicBezTo>
                  <a:pt x="28414" y="46310"/>
                  <a:pt x="26987" y="49365"/>
                  <a:pt x="26553" y="52312"/>
                </a:cubicBezTo>
                <a:cubicBezTo>
                  <a:pt x="23730" y="49334"/>
                  <a:pt x="21900" y="45333"/>
                  <a:pt x="21450" y="40819"/>
                </a:cubicBezTo>
                <a:close/>
                <a:moveTo>
                  <a:pt x="68506" y="47504"/>
                </a:moveTo>
                <a:lnTo>
                  <a:pt x="68506" y="47504"/>
                </a:lnTo>
                <a:cubicBezTo>
                  <a:pt x="69980" y="49970"/>
                  <a:pt x="69716" y="53723"/>
                  <a:pt x="66180" y="53987"/>
                </a:cubicBezTo>
                <a:lnTo>
                  <a:pt x="66164" y="53987"/>
                </a:lnTo>
                <a:cubicBezTo>
                  <a:pt x="64551" y="51056"/>
                  <a:pt x="61217" y="48993"/>
                  <a:pt x="58192" y="47566"/>
                </a:cubicBezTo>
                <a:lnTo>
                  <a:pt x="58192" y="47566"/>
                </a:lnTo>
                <a:cubicBezTo>
                  <a:pt x="59817" y="48062"/>
                  <a:pt x="61499" y="48303"/>
                  <a:pt x="63186" y="48303"/>
                </a:cubicBezTo>
                <a:cubicBezTo>
                  <a:pt x="64977" y="48303"/>
                  <a:pt x="66773" y="48031"/>
                  <a:pt x="68506" y="47504"/>
                </a:cubicBezTo>
                <a:close/>
                <a:moveTo>
                  <a:pt x="10981" y="48279"/>
                </a:moveTo>
                <a:cubicBezTo>
                  <a:pt x="11385" y="48528"/>
                  <a:pt x="11803" y="48760"/>
                  <a:pt x="12253" y="48962"/>
                </a:cubicBezTo>
                <a:cubicBezTo>
                  <a:pt x="13196" y="49359"/>
                  <a:pt x="14129" y="49518"/>
                  <a:pt x="15052" y="49518"/>
                </a:cubicBezTo>
                <a:cubicBezTo>
                  <a:pt x="15283" y="49518"/>
                  <a:pt x="15513" y="49508"/>
                  <a:pt x="15743" y="49489"/>
                </a:cubicBezTo>
                <a:lnTo>
                  <a:pt x="15743" y="49489"/>
                </a:lnTo>
                <a:cubicBezTo>
                  <a:pt x="14347" y="50683"/>
                  <a:pt x="13618" y="52374"/>
                  <a:pt x="13323" y="54313"/>
                </a:cubicBezTo>
                <a:cubicBezTo>
                  <a:pt x="12067" y="54033"/>
                  <a:pt x="10749" y="53242"/>
                  <a:pt x="10097" y="52126"/>
                </a:cubicBezTo>
                <a:cubicBezTo>
                  <a:pt x="9260" y="50683"/>
                  <a:pt x="9927" y="49303"/>
                  <a:pt x="10981" y="48279"/>
                </a:cubicBezTo>
                <a:close/>
                <a:moveTo>
                  <a:pt x="45955" y="53180"/>
                </a:moveTo>
                <a:cubicBezTo>
                  <a:pt x="46328" y="53180"/>
                  <a:pt x="46700" y="53258"/>
                  <a:pt x="46870" y="53630"/>
                </a:cubicBezTo>
                <a:cubicBezTo>
                  <a:pt x="47088" y="54096"/>
                  <a:pt x="46731" y="54607"/>
                  <a:pt x="46266" y="54685"/>
                </a:cubicBezTo>
                <a:cubicBezTo>
                  <a:pt x="46168" y="54703"/>
                  <a:pt x="46053" y="54714"/>
                  <a:pt x="45932" y="54714"/>
                </a:cubicBezTo>
                <a:cubicBezTo>
                  <a:pt x="45532" y="54714"/>
                  <a:pt x="45072" y="54590"/>
                  <a:pt x="45025" y="54173"/>
                </a:cubicBezTo>
                <a:cubicBezTo>
                  <a:pt x="44963" y="53615"/>
                  <a:pt x="45490" y="53336"/>
                  <a:pt x="45955" y="53180"/>
                </a:cubicBezTo>
                <a:close/>
                <a:moveTo>
                  <a:pt x="70088" y="46915"/>
                </a:moveTo>
                <a:cubicBezTo>
                  <a:pt x="71360" y="48435"/>
                  <a:pt x="71965" y="50358"/>
                  <a:pt x="71158" y="52281"/>
                </a:cubicBezTo>
                <a:cubicBezTo>
                  <a:pt x="70367" y="54235"/>
                  <a:pt x="68661" y="54840"/>
                  <a:pt x="66769" y="55243"/>
                </a:cubicBezTo>
                <a:cubicBezTo>
                  <a:pt x="66661" y="54995"/>
                  <a:pt x="66568" y="54731"/>
                  <a:pt x="66459" y="54483"/>
                </a:cubicBezTo>
                <a:cubicBezTo>
                  <a:pt x="66413" y="54406"/>
                  <a:pt x="66382" y="54344"/>
                  <a:pt x="66335" y="54266"/>
                </a:cubicBezTo>
                <a:lnTo>
                  <a:pt x="66335" y="54266"/>
                </a:lnTo>
                <a:cubicBezTo>
                  <a:pt x="66427" y="54274"/>
                  <a:pt x="66518" y="54278"/>
                  <a:pt x="66608" y="54278"/>
                </a:cubicBezTo>
                <a:cubicBezTo>
                  <a:pt x="67893" y="54278"/>
                  <a:pt x="69028" y="53471"/>
                  <a:pt x="69608" y="52312"/>
                </a:cubicBezTo>
                <a:cubicBezTo>
                  <a:pt x="70430" y="50683"/>
                  <a:pt x="69964" y="48822"/>
                  <a:pt x="69065" y="47333"/>
                </a:cubicBezTo>
                <a:cubicBezTo>
                  <a:pt x="69421" y="47209"/>
                  <a:pt x="69763" y="47085"/>
                  <a:pt x="70088" y="46915"/>
                </a:cubicBezTo>
                <a:close/>
                <a:moveTo>
                  <a:pt x="34153" y="53909"/>
                </a:moveTo>
                <a:cubicBezTo>
                  <a:pt x="34168" y="53940"/>
                  <a:pt x="34215" y="53956"/>
                  <a:pt x="34246" y="53987"/>
                </a:cubicBezTo>
                <a:cubicBezTo>
                  <a:pt x="34618" y="54111"/>
                  <a:pt x="35068" y="54328"/>
                  <a:pt x="34944" y="54809"/>
                </a:cubicBezTo>
                <a:cubicBezTo>
                  <a:pt x="34871" y="55099"/>
                  <a:pt x="34573" y="55314"/>
                  <a:pt x="34283" y="55314"/>
                </a:cubicBezTo>
                <a:cubicBezTo>
                  <a:pt x="34201" y="55314"/>
                  <a:pt x="34119" y="55296"/>
                  <a:pt x="34044" y="55259"/>
                </a:cubicBezTo>
                <a:cubicBezTo>
                  <a:pt x="33703" y="55104"/>
                  <a:pt x="33532" y="54700"/>
                  <a:pt x="33672" y="54375"/>
                </a:cubicBezTo>
                <a:cubicBezTo>
                  <a:pt x="33749" y="54127"/>
                  <a:pt x="33935" y="54002"/>
                  <a:pt x="34153" y="53909"/>
                </a:cubicBezTo>
                <a:close/>
                <a:moveTo>
                  <a:pt x="10082" y="47597"/>
                </a:moveTo>
                <a:lnTo>
                  <a:pt x="10082" y="47597"/>
                </a:lnTo>
                <a:cubicBezTo>
                  <a:pt x="10237" y="47737"/>
                  <a:pt x="10407" y="47861"/>
                  <a:pt x="10578" y="47985"/>
                </a:cubicBezTo>
                <a:cubicBezTo>
                  <a:pt x="7243" y="49846"/>
                  <a:pt x="10097" y="54700"/>
                  <a:pt x="13277" y="54886"/>
                </a:cubicBezTo>
                <a:lnTo>
                  <a:pt x="13277" y="54918"/>
                </a:lnTo>
                <a:cubicBezTo>
                  <a:pt x="13261" y="55119"/>
                  <a:pt x="13230" y="55321"/>
                  <a:pt x="13215" y="55507"/>
                </a:cubicBezTo>
                <a:cubicBezTo>
                  <a:pt x="8934" y="55305"/>
                  <a:pt x="6995" y="50621"/>
                  <a:pt x="10082" y="47597"/>
                </a:cubicBezTo>
                <a:close/>
                <a:moveTo>
                  <a:pt x="42000" y="45658"/>
                </a:moveTo>
                <a:lnTo>
                  <a:pt x="42000" y="45658"/>
                </a:lnTo>
                <a:cubicBezTo>
                  <a:pt x="42249" y="46325"/>
                  <a:pt x="42466" y="47023"/>
                  <a:pt x="42636" y="47737"/>
                </a:cubicBezTo>
                <a:cubicBezTo>
                  <a:pt x="42621" y="47783"/>
                  <a:pt x="42636" y="47830"/>
                  <a:pt x="42667" y="47892"/>
                </a:cubicBezTo>
                <a:cubicBezTo>
                  <a:pt x="43241" y="50652"/>
                  <a:pt x="43086" y="53615"/>
                  <a:pt x="41256" y="55584"/>
                </a:cubicBezTo>
                <a:cubicBezTo>
                  <a:pt x="40780" y="56102"/>
                  <a:pt x="40354" y="56316"/>
                  <a:pt x="39975" y="56316"/>
                </a:cubicBezTo>
                <a:cubicBezTo>
                  <a:pt x="38934" y="56316"/>
                  <a:pt x="38241" y="54708"/>
                  <a:pt x="37797" y="53367"/>
                </a:cubicBezTo>
                <a:cubicBezTo>
                  <a:pt x="37099" y="51195"/>
                  <a:pt x="37146" y="49024"/>
                  <a:pt x="37472" y="46806"/>
                </a:cubicBezTo>
                <a:cubicBezTo>
                  <a:pt x="37487" y="46790"/>
                  <a:pt x="37487" y="46759"/>
                  <a:pt x="37503" y="46728"/>
                </a:cubicBezTo>
                <a:cubicBezTo>
                  <a:pt x="37875" y="47597"/>
                  <a:pt x="38930" y="48341"/>
                  <a:pt x="39814" y="48450"/>
                </a:cubicBezTo>
                <a:cubicBezTo>
                  <a:pt x="39911" y="48462"/>
                  <a:pt x="40005" y="48468"/>
                  <a:pt x="40096" y="48468"/>
                </a:cubicBezTo>
                <a:cubicBezTo>
                  <a:pt x="41544" y="48468"/>
                  <a:pt x="42088" y="47001"/>
                  <a:pt x="42000" y="45658"/>
                </a:cubicBezTo>
                <a:close/>
                <a:moveTo>
                  <a:pt x="55412" y="50189"/>
                </a:moveTo>
                <a:cubicBezTo>
                  <a:pt x="55405" y="50212"/>
                  <a:pt x="55401" y="50237"/>
                  <a:pt x="55401" y="50265"/>
                </a:cubicBezTo>
                <a:cubicBezTo>
                  <a:pt x="55339" y="50373"/>
                  <a:pt x="55370" y="50497"/>
                  <a:pt x="55478" y="50575"/>
                </a:cubicBezTo>
                <a:cubicBezTo>
                  <a:pt x="57277" y="51971"/>
                  <a:pt x="59263" y="55491"/>
                  <a:pt x="56502" y="57120"/>
                </a:cubicBezTo>
                <a:cubicBezTo>
                  <a:pt x="55994" y="57422"/>
                  <a:pt x="55455" y="57552"/>
                  <a:pt x="54912" y="57552"/>
                </a:cubicBezTo>
                <a:cubicBezTo>
                  <a:pt x="53279" y="57552"/>
                  <a:pt x="51609" y="56380"/>
                  <a:pt x="50655" y="55181"/>
                </a:cubicBezTo>
                <a:cubicBezTo>
                  <a:pt x="50655" y="55181"/>
                  <a:pt x="50639" y="55181"/>
                  <a:pt x="50639" y="55166"/>
                </a:cubicBezTo>
                <a:cubicBezTo>
                  <a:pt x="52512" y="53842"/>
                  <a:pt x="54150" y="52162"/>
                  <a:pt x="55412" y="50189"/>
                </a:cubicBezTo>
                <a:close/>
                <a:moveTo>
                  <a:pt x="43474" y="49179"/>
                </a:moveTo>
                <a:lnTo>
                  <a:pt x="43474" y="49179"/>
                </a:lnTo>
                <a:cubicBezTo>
                  <a:pt x="44125" y="50420"/>
                  <a:pt x="44715" y="51692"/>
                  <a:pt x="45288" y="52979"/>
                </a:cubicBezTo>
                <a:cubicBezTo>
                  <a:pt x="44792" y="53211"/>
                  <a:pt x="44451" y="53646"/>
                  <a:pt x="44482" y="54251"/>
                </a:cubicBezTo>
                <a:cubicBezTo>
                  <a:pt x="44546" y="55001"/>
                  <a:pt x="45276" y="55282"/>
                  <a:pt x="45956" y="55282"/>
                </a:cubicBezTo>
                <a:cubicBezTo>
                  <a:pt x="46106" y="55282"/>
                  <a:pt x="46253" y="55268"/>
                  <a:pt x="46390" y="55243"/>
                </a:cubicBezTo>
                <a:cubicBezTo>
                  <a:pt x="47103" y="55104"/>
                  <a:pt x="47630" y="54375"/>
                  <a:pt x="47460" y="53630"/>
                </a:cubicBezTo>
                <a:cubicBezTo>
                  <a:pt x="47315" y="53100"/>
                  <a:pt x="46768" y="52682"/>
                  <a:pt x="46226" y="52682"/>
                </a:cubicBezTo>
                <a:cubicBezTo>
                  <a:pt x="46070" y="52682"/>
                  <a:pt x="45915" y="52717"/>
                  <a:pt x="45769" y="52793"/>
                </a:cubicBezTo>
                <a:cubicBezTo>
                  <a:pt x="45738" y="52793"/>
                  <a:pt x="45738" y="52793"/>
                  <a:pt x="45723" y="52824"/>
                </a:cubicBezTo>
                <a:cubicBezTo>
                  <a:pt x="45723" y="52793"/>
                  <a:pt x="45723" y="52777"/>
                  <a:pt x="45707" y="52777"/>
                </a:cubicBezTo>
                <a:cubicBezTo>
                  <a:pt x="45195" y="51614"/>
                  <a:pt x="44668" y="50466"/>
                  <a:pt x="44032" y="49365"/>
                </a:cubicBezTo>
                <a:lnTo>
                  <a:pt x="44032" y="49365"/>
                </a:lnTo>
                <a:cubicBezTo>
                  <a:pt x="46229" y="51389"/>
                  <a:pt x="49103" y="52457"/>
                  <a:pt x="52101" y="52457"/>
                </a:cubicBezTo>
                <a:cubicBezTo>
                  <a:pt x="52342" y="52457"/>
                  <a:pt x="52584" y="52450"/>
                  <a:pt x="52826" y="52436"/>
                </a:cubicBezTo>
                <a:lnTo>
                  <a:pt x="52826" y="52436"/>
                </a:lnTo>
                <a:cubicBezTo>
                  <a:pt x="49732" y="55715"/>
                  <a:pt x="45368" y="57803"/>
                  <a:pt x="40526" y="57803"/>
                </a:cubicBezTo>
                <a:cubicBezTo>
                  <a:pt x="40490" y="57803"/>
                  <a:pt x="40454" y="57803"/>
                  <a:pt x="40418" y="57802"/>
                </a:cubicBezTo>
                <a:cubicBezTo>
                  <a:pt x="42543" y="55274"/>
                  <a:pt x="43613" y="52234"/>
                  <a:pt x="43474" y="49179"/>
                </a:cubicBezTo>
                <a:close/>
                <a:moveTo>
                  <a:pt x="36727" y="48559"/>
                </a:moveTo>
                <a:cubicBezTo>
                  <a:pt x="36339" y="51847"/>
                  <a:pt x="37379" y="55073"/>
                  <a:pt x="39410" y="57756"/>
                </a:cubicBezTo>
                <a:cubicBezTo>
                  <a:pt x="39286" y="57756"/>
                  <a:pt x="39209" y="57818"/>
                  <a:pt x="39178" y="57911"/>
                </a:cubicBezTo>
                <a:cubicBezTo>
                  <a:pt x="34370" y="57725"/>
                  <a:pt x="30198" y="55864"/>
                  <a:pt x="27096" y="52870"/>
                </a:cubicBezTo>
                <a:cubicBezTo>
                  <a:pt x="29794" y="52389"/>
                  <a:pt x="32617" y="51785"/>
                  <a:pt x="34851" y="50110"/>
                </a:cubicBezTo>
                <a:cubicBezTo>
                  <a:pt x="35362" y="49737"/>
                  <a:pt x="35781" y="49303"/>
                  <a:pt x="36153" y="48838"/>
                </a:cubicBezTo>
                <a:lnTo>
                  <a:pt x="36153" y="48838"/>
                </a:lnTo>
                <a:cubicBezTo>
                  <a:pt x="35564" y="50358"/>
                  <a:pt x="34990" y="51924"/>
                  <a:pt x="34664" y="53491"/>
                </a:cubicBezTo>
                <a:lnTo>
                  <a:pt x="34664" y="53537"/>
                </a:lnTo>
                <a:cubicBezTo>
                  <a:pt x="34664" y="53537"/>
                  <a:pt x="34664" y="53522"/>
                  <a:pt x="34633" y="53522"/>
                </a:cubicBezTo>
                <a:cubicBezTo>
                  <a:pt x="34512" y="53479"/>
                  <a:pt x="34388" y="53459"/>
                  <a:pt x="34266" y="53459"/>
                </a:cubicBezTo>
                <a:cubicBezTo>
                  <a:pt x="33760" y="53459"/>
                  <a:pt x="33279" y="53798"/>
                  <a:pt x="33129" y="54297"/>
                </a:cubicBezTo>
                <a:cubicBezTo>
                  <a:pt x="32927" y="54949"/>
                  <a:pt x="33377" y="55693"/>
                  <a:pt x="34029" y="55817"/>
                </a:cubicBezTo>
                <a:cubicBezTo>
                  <a:pt x="34105" y="55833"/>
                  <a:pt x="34182" y="55841"/>
                  <a:pt x="34259" y="55841"/>
                </a:cubicBezTo>
                <a:cubicBezTo>
                  <a:pt x="34835" y="55841"/>
                  <a:pt x="35387" y="55398"/>
                  <a:pt x="35455" y="54809"/>
                </a:cubicBezTo>
                <a:cubicBezTo>
                  <a:pt x="35502" y="54375"/>
                  <a:pt x="35238" y="53863"/>
                  <a:pt x="34835" y="53630"/>
                </a:cubicBezTo>
                <a:cubicBezTo>
                  <a:pt x="34851" y="53615"/>
                  <a:pt x="34866" y="53615"/>
                  <a:pt x="34882" y="53599"/>
                </a:cubicBezTo>
                <a:cubicBezTo>
                  <a:pt x="35642" y="52002"/>
                  <a:pt x="36184" y="50234"/>
                  <a:pt x="36727" y="48559"/>
                </a:cubicBezTo>
                <a:close/>
                <a:moveTo>
                  <a:pt x="50127" y="55507"/>
                </a:moveTo>
                <a:lnTo>
                  <a:pt x="50127" y="55507"/>
                </a:lnTo>
                <a:cubicBezTo>
                  <a:pt x="50267" y="56267"/>
                  <a:pt x="50903" y="57601"/>
                  <a:pt x="50065" y="58066"/>
                </a:cubicBezTo>
                <a:cubicBezTo>
                  <a:pt x="49907" y="58157"/>
                  <a:pt x="49733" y="58197"/>
                  <a:pt x="49552" y="58197"/>
                </a:cubicBezTo>
                <a:cubicBezTo>
                  <a:pt x="48812" y="58197"/>
                  <a:pt x="47967" y="57526"/>
                  <a:pt x="47692" y="56965"/>
                </a:cubicBezTo>
                <a:cubicBezTo>
                  <a:pt x="47660" y="56911"/>
                  <a:pt x="47621" y="56895"/>
                  <a:pt x="47584" y="56895"/>
                </a:cubicBezTo>
                <a:cubicBezTo>
                  <a:pt x="47568" y="56895"/>
                  <a:pt x="47552" y="56898"/>
                  <a:pt x="47537" y="56903"/>
                </a:cubicBezTo>
                <a:cubicBezTo>
                  <a:pt x="48437" y="56515"/>
                  <a:pt x="49290" y="56034"/>
                  <a:pt x="50127" y="55507"/>
                </a:cubicBezTo>
                <a:close/>
                <a:moveTo>
                  <a:pt x="29577" y="55802"/>
                </a:moveTo>
                <a:lnTo>
                  <a:pt x="29577" y="55802"/>
                </a:lnTo>
                <a:cubicBezTo>
                  <a:pt x="30446" y="56391"/>
                  <a:pt x="31376" y="56872"/>
                  <a:pt x="32353" y="57275"/>
                </a:cubicBezTo>
                <a:cubicBezTo>
                  <a:pt x="31809" y="57752"/>
                  <a:pt x="31082" y="58341"/>
                  <a:pt x="30361" y="58341"/>
                </a:cubicBezTo>
                <a:cubicBezTo>
                  <a:pt x="30074" y="58341"/>
                  <a:pt x="29788" y="58249"/>
                  <a:pt x="29515" y="58019"/>
                </a:cubicBezTo>
                <a:cubicBezTo>
                  <a:pt x="28802" y="57368"/>
                  <a:pt x="29624" y="56577"/>
                  <a:pt x="29577" y="55802"/>
                </a:cubicBezTo>
                <a:close/>
                <a:moveTo>
                  <a:pt x="24862" y="51366"/>
                </a:moveTo>
                <a:cubicBezTo>
                  <a:pt x="26103" y="53010"/>
                  <a:pt x="27577" y="54452"/>
                  <a:pt x="29252" y="55584"/>
                </a:cubicBezTo>
                <a:cubicBezTo>
                  <a:pt x="29205" y="55631"/>
                  <a:pt x="29174" y="55662"/>
                  <a:pt x="29174" y="55724"/>
                </a:cubicBezTo>
                <a:lnTo>
                  <a:pt x="29174" y="55771"/>
                </a:lnTo>
                <a:cubicBezTo>
                  <a:pt x="29081" y="55771"/>
                  <a:pt x="28972" y="55786"/>
                  <a:pt x="28895" y="55879"/>
                </a:cubicBezTo>
                <a:cubicBezTo>
                  <a:pt x="28243" y="56748"/>
                  <a:pt x="27530" y="57647"/>
                  <a:pt x="26553" y="58190"/>
                </a:cubicBezTo>
                <a:cubicBezTo>
                  <a:pt x="25997" y="58496"/>
                  <a:pt x="25397" y="58641"/>
                  <a:pt x="24810" y="58641"/>
                </a:cubicBezTo>
                <a:cubicBezTo>
                  <a:pt x="23609" y="58641"/>
                  <a:pt x="22457" y="58037"/>
                  <a:pt x="21822" y="56965"/>
                </a:cubicBezTo>
                <a:cubicBezTo>
                  <a:pt x="21280" y="56081"/>
                  <a:pt x="21249" y="55724"/>
                  <a:pt x="21559" y="54762"/>
                </a:cubicBezTo>
                <a:cubicBezTo>
                  <a:pt x="21729" y="54220"/>
                  <a:pt x="22040" y="53723"/>
                  <a:pt x="22381" y="53289"/>
                </a:cubicBezTo>
                <a:cubicBezTo>
                  <a:pt x="23048" y="52467"/>
                  <a:pt x="23854" y="51924"/>
                  <a:pt x="24785" y="51459"/>
                </a:cubicBezTo>
                <a:cubicBezTo>
                  <a:pt x="24831" y="51443"/>
                  <a:pt x="24847" y="51397"/>
                  <a:pt x="24862" y="51366"/>
                </a:cubicBezTo>
                <a:close/>
                <a:moveTo>
                  <a:pt x="33765" y="57787"/>
                </a:moveTo>
                <a:cubicBezTo>
                  <a:pt x="35021" y="58175"/>
                  <a:pt x="36370" y="58376"/>
                  <a:pt x="37735" y="58423"/>
                </a:cubicBezTo>
                <a:cubicBezTo>
                  <a:pt x="37720" y="58438"/>
                  <a:pt x="37704" y="58469"/>
                  <a:pt x="37689" y="58516"/>
                </a:cubicBezTo>
                <a:cubicBezTo>
                  <a:pt x="37329" y="59596"/>
                  <a:pt x="36751" y="60893"/>
                  <a:pt x="35423" y="60893"/>
                </a:cubicBezTo>
                <a:cubicBezTo>
                  <a:pt x="35378" y="60893"/>
                  <a:pt x="35332" y="60892"/>
                  <a:pt x="35285" y="60889"/>
                </a:cubicBezTo>
                <a:cubicBezTo>
                  <a:pt x="33703" y="60765"/>
                  <a:pt x="33238" y="59121"/>
                  <a:pt x="33749" y="57864"/>
                </a:cubicBezTo>
                <a:cubicBezTo>
                  <a:pt x="33765" y="57818"/>
                  <a:pt x="33765" y="57802"/>
                  <a:pt x="33765" y="57787"/>
                </a:cubicBezTo>
                <a:close/>
                <a:moveTo>
                  <a:pt x="20628" y="47830"/>
                </a:moveTo>
                <a:cubicBezTo>
                  <a:pt x="20365" y="48419"/>
                  <a:pt x="20318" y="49117"/>
                  <a:pt x="20520" y="49691"/>
                </a:cubicBezTo>
                <a:cubicBezTo>
                  <a:pt x="20907" y="50745"/>
                  <a:pt x="21822" y="51350"/>
                  <a:pt x="22831" y="51521"/>
                </a:cubicBezTo>
                <a:cubicBezTo>
                  <a:pt x="17930" y="53615"/>
                  <a:pt x="15045" y="58206"/>
                  <a:pt x="13633" y="63215"/>
                </a:cubicBezTo>
                <a:cubicBezTo>
                  <a:pt x="13758" y="62548"/>
                  <a:pt x="13835" y="61897"/>
                  <a:pt x="13882" y="61230"/>
                </a:cubicBezTo>
                <a:cubicBezTo>
                  <a:pt x="14161" y="57120"/>
                  <a:pt x="13106" y="51986"/>
                  <a:pt x="16921" y="49288"/>
                </a:cubicBezTo>
                <a:cubicBezTo>
                  <a:pt x="18193" y="48993"/>
                  <a:pt x="19434" y="48450"/>
                  <a:pt x="20628" y="47830"/>
                </a:cubicBezTo>
                <a:close/>
                <a:moveTo>
                  <a:pt x="58006" y="48326"/>
                </a:moveTo>
                <a:lnTo>
                  <a:pt x="58006" y="48326"/>
                </a:lnTo>
                <a:cubicBezTo>
                  <a:pt x="61449" y="49985"/>
                  <a:pt x="65249" y="52374"/>
                  <a:pt x="66273" y="56158"/>
                </a:cubicBezTo>
                <a:cubicBezTo>
                  <a:pt x="66878" y="58376"/>
                  <a:pt x="66971" y="60982"/>
                  <a:pt x="67173" y="63417"/>
                </a:cubicBezTo>
                <a:cubicBezTo>
                  <a:pt x="66304" y="60982"/>
                  <a:pt x="65311" y="58593"/>
                  <a:pt x="63698" y="56515"/>
                </a:cubicBezTo>
                <a:cubicBezTo>
                  <a:pt x="61961" y="54251"/>
                  <a:pt x="59728" y="52436"/>
                  <a:pt x="57432" y="50730"/>
                </a:cubicBezTo>
                <a:cubicBezTo>
                  <a:pt x="57774" y="50606"/>
                  <a:pt x="58053" y="50389"/>
                  <a:pt x="58255" y="50032"/>
                </a:cubicBezTo>
                <a:cubicBezTo>
                  <a:pt x="58549" y="49427"/>
                  <a:pt x="58363" y="48822"/>
                  <a:pt x="58006" y="48326"/>
                </a:cubicBezTo>
                <a:close/>
                <a:moveTo>
                  <a:pt x="46839" y="57197"/>
                </a:moveTo>
                <a:cubicBezTo>
                  <a:pt x="46839" y="57213"/>
                  <a:pt x="46808" y="57244"/>
                  <a:pt x="46839" y="57275"/>
                </a:cubicBezTo>
                <a:cubicBezTo>
                  <a:pt x="46901" y="58066"/>
                  <a:pt x="47119" y="59214"/>
                  <a:pt x="46312" y="59741"/>
                </a:cubicBezTo>
                <a:cubicBezTo>
                  <a:pt x="46121" y="59857"/>
                  <a:pt x="45936" y="59908"/>
                  <a:pt x="45760" y="59908"/>
                </a:cubicBezTo>
                <a:cubicBezTo>
                  <a:pt x="44949" y="59908"/>
                  <a:pt x="44315" y="58840"/>
                  <a:pt x="44048" y="58190"/>
                </a:cubicBezTo>
                <a:cubicBezTo>
                  <a:pt x="44017" y="58107"/>
                  <a:pt x="43958" y="58073"/>
                  <a:pt x="43890" y="58073"/>
                </a:cubicBezTo>
                <a:cubicBezTo>
                  <a:pt x="43856" y="58073"/>
                  <a:pt x="43820" y="58081"/>
                  <a:pt x="43784" y="58097"/>
                </a:cubicBezTo>
                <a:cubicBezTo>
                  <a:pt x="43762" y="58093"/>
                  <a:pt x="43740" y="58090"/>
                  <a:pt x="43718" y="58090"/>
                </a:cubicBezTo>
                <a:cubicBezTo>
                  <a:pt x="43585" y="58090"/>
                  <a:pt x="43458" y="58174"/>
                  <a:pt x="43458" y="58361"/>
                </a:cubicBezTo>
                <a:cubicBezTo>
                  <a:pt x="43520" y="60532"/>
                  <a:pt x="43458" y="63696"/>
                  <a:pt x="40558" y="63851"/>
                </a:cubicBezTo>
                <a:cubicBezTo>
                  <a:pt x="40479" y="63856"/>
                  <a:pt x="40401" y="63858"/>
                  <a:pt x="40323" y="63858"/>
                </a:cubicBezTo>
                <a:cubicBezTo>
                  <a:pt x="39119" y="63858"/>
                  <a:pt x="38087" y="63289"/>
                  <a:pt x="37766" y="62021"/>
                </a:cubicBezTo>
                <a:cubicBezTo>
                  <a:pt x="37549" y="61199"/>
                  <a:pt x="37704" y="60315"/>
                  <a:pt x="37921" y="59493"/>
                </a:cubicBezTo>
                <a:cubicBezTo>
                  <a:pt x="38030" y="59198"/>
                  <a:pt x="38123" y="58903"/>
                  <a:pt x="38185" y="58609"/>
                </a:cubicBezTo>
                <a:cubicBezTo>
                  <a:pt x="38201" y="58516"/>
                  <a:pt x="38185" y="58454"/>
                  <a:pt x="38123" y="58407"/>
                </a:cubicBezTo>
                <a:cubicBezTo>
                  <a:pt x="38635" y="58407"/>
                  <a:pt x="39162" y="58376"/>
                  <a:pt x="39659" y="58330"/>
                </a:cubicBezTo>
                <a:cubicBezTo>
                  <a:pt x="39994" y="58350"/>
                  <a:pt x="40327" y="58361"/>
                  <a:pt x="40659" y="58361"/>
                </a:cubicBezTo>
                <a:cubicBezTo>
                  <a:pt x="42802" y="58361"/>
                  <a:pt x="44879" y="57936"/>
                  <a:pt x="46839" y="57197"/>
                </a:cubicBezTo>
                <a:close/>
                <a:moveTo>
                  <a:pt x="28662" y="57585"/>
                </a:moveTo>
                <a:cubicBezTo>
                  <a:pt x="28740" y="58066"/>
                  <a:pt x="29096" y="58454"/>
                  <a:pt x="29515" y="58671"/>
                </a:cubicBezTo>
                <a:cubicBezTo>
                  <a:pt x="29800" y="58820"/>
                  <a:pt x="30084" y="58884"/>
                  <a:pt x="30364" y="58884"/>
                </a:cubicBezTo>
                <a:cubicBezTo>
                  <a:pt x="31071" y="58884"/>
                  <a:pt x="31749" y="58475"/>
                  <a:pt x="32338" y="58019"/>
                </a:cubicBezTo>
                <a:lnTo>
                  <a:pt x="32338" y="58019"/>
                </a:lnTo>
                <a:cubicBezTo>
                  <a:pt x="31780" y="59725"/>
                  <a:pt x="31206" y="61401"/>
                  <a:pt x="30105" y="62843"/>
                </a:cubicBezTo>
                <a:cubicBezTo>
                  <a:pt x="28399" y="65045"/>
                  <a:pt x="26382" y="65433"/>
                  <a:pt x="23746" y="65728"/>
                </a:cubicBezTo>
                <a:cubicBezTo>
                  <a:pt x="22334" y="65867"/>
                  <a:pt x="20938" y="66053"/>
                  <a:pt x="19543" y="66271"/>
                </a:cubicBezTo>
                <a:cubicBezTo>
                  <a:pt x="20566" y="65867"/>
                  <a:pt x="21574" y="65402"/>
                  <a:pt x="22536" y="64844"/>
                </a:cubicBezTo>
                <a:cubicBezTo>
                  <a:pt x="25700" y="63029"/>
                  <a:pt x="27003" y="60749"/>
                  <a:pt x="28662" y="57585"/>
                </a:cubicBezTo>
                <a:close/>
                <a:moveTo>
                  <a:pt x="56843" y="50823"/>
                </a:moveTo>
                <a:cubicBezTo>
                  <a:pt x="59123" y="52669"/>
                  <a:pt x="61372" y="54545"/>
                  <a:pt x="63171" y="56887"/>
                </a:cubicBezTo>
                <a:cubicBezTo>
                  <a:pt x="65389" y="59741"/>
                  <a:pt x="66459" y="63169"/>
                  <a:pt x="67622" y="66534"/>
                </a:cubicBezTo>
                <a:cubicBezTo>
                  <a:pt x="61186" y="65852"/>
                  <a:pt x="54610" y="62517"/>
                  <a:pt x="51523" y="56717"/>
                </a:cubicBezTo>
                <a:lnTo>
                  <a:pt x="51523" y="56717"/>
                </a:lnTo>
                <a:cubicBezTo>
                  <a:pt x="52519" y="57562"/>
                  <a:pt x="53839" y="58174"/>
                  <a:pt x="55104" y="58174"/>
                </a:cubicBezTo>
                <a:cubicBezTo>
                  <a:pt x="55928" y="58174"/>
                  <a:pt x="56729" y="57914"/>
                  <a:pt x="57401" y="57290"/>
                </a:cubicBezTo>
                <a:cubicBezTo>
                  <a:pt x="59263" y="55584"/>
                  <a:pt x="58441" y="52405"/>
                  <a:pt x="56719" y="50823"/>
                </a:cubicBezTo>
                <a:close/>
                <a:moveTo>
                  <a:pt x="50981" y="56468"/>
                </a:moveTo>
                <a:lnTo>
                  <a:pt x="50981" y="56468"/>
                </a:lnTo>
                <a:cubicBezTo>
                  <a:pt x="53043" y="61711"/>
                  <a:pt x="58658" y="65309"/>
                  <a:pt x="64257" y="66581"/>
                </a:cubicBezTo>
                <a:cubicBezTo>
                  <a:pt x="63495" y="66581"/>
                  <a:pt x="62734" y="66595"/>
                  <a:pt x="61973" y="66595"/>
                </a:cubicBezTo>
                <a:cubicBezTo>
                  <a:pt x="61338" y="66595"/>
                  <a:pt x="60704" y="66585"/>
                  <a:pt x="60069" y="66550"/>
                </a:cubicBezTo>
                <a:cubicBezTo>
                  <a:pt x="56006" y="66317"/>
                  <a:pt x="52051" y="65231"/>
                  <a:pt x="49507" y="61943"/>
                </a:cubicBezTo>
                <a:cubicBezTo>
                  <a:pt x="49088" y="60594"/>
                  <a:pt x="48483" y="59276"/>
                  <a:pt x="47956" y="58019"/>
                </a:cubicBezTo>
                <a:lnTo>
                  <a:pt x="47956" y="58019"/>
                </a:lnTo>
                <a:cubicBezTo>
                  <a:pt x="48415" y="58443"/>
                  <a:pt x="49079" y="58733"/>
                  <a:pt x="49678" y="58733"/>
                </a:cubicBezTo>
                <a:cubicBezTo>
                  <a:pt x="49868" y="58733"/>
                  <a:pt x="50052" y="58703"/>
                  <a:pt x="50221" y="58640"/>
                </a:cubicBezTo>
                <a:cubicBezTo>
                  <a:pt x="51043" y="58330"/>
                  <a:pt x="51151" y="57337"/>
                  <a:pt x="50981" y="56468"/>
                </a:cubicBezTo>
                <a:close/>
                <a:moveTo>
                  <a:pt x="22536" y="52312"/>
                </a:moveTo>
                <a:lnTo>
                  <a:pt x="22536" y="52312"/>
                </a:lnTo>
                <a:cubicBezTo>
                  <a:pt x="20954" y="53723"/>
                  <a:pt x="19868" y="56003"/>
                  <a:pt x="21218" y="57725"/>
                </a:cubicBezTo>
                <a:cubicBezTo>
                  <a:pt x="22000" y="58723"/>
                  <a:pt x="23546" y="59299"/>
                  <a:pt x="24854" y="59299"/>
                </a:cubicBezTo>
                <a:cubicBezTo>
                  <a:pt x="25049" y="59299"/>
                  <a:pt x="25239" y="59286"/>
                  <a:pt x="25421" y="59260"/>
                </a:cubicBezTo>
                <a:cubicBezTo>
                  <a:pt x="26181" y="59136"/>
                  <a:pt x="26848" y="58810"/>
                  <a:pt x="27421" y="58361"/>
                </a:cubicBezTo>
                <a:lnTo>
                  <a:pt x="27421" y="58361"/>
                </a:lnTo>
                <a:cubicBezTo>
                  <a:pt x="25964" y="60920"/>
                  <a:pt x="24537" y="62951"/>
                  <a:pt x="21698" y="64502"/>
                </a:cubicBezTo>
                <a:cubicBezTo>
                  <a:pt x="19031" y="65976"/>
                  <a:pt x="16177" y="66829"/>
                  <a:pt x="13215" y="67325"/>
                </a:cubicBezTo>
                <a:cubicBezTo>
                  <a:pt x="14548" y="61137"/>
                  <a:pt x="16797" y="55321"/>
                  <a:pt x="22536" y="52312"/>
                </a:cubicBezTo>
                <a:close/>
                <a:moveTo>
                  <a:pt x="30911" y="62998"/>
                </a:moveTo>
                <a:lnTo>
                  <a:pt x="30911" y="62998"/>
                </a:lnTo>
                <a:cubicBezTo>
                  <a:pt x="30492" y="65185"/>
                  <a:pt x="30709" y="67480"/>
                  <a:pt x="31656" y="69652"/>
                </a:cubicBezTo>
                <a:cubicBezTo>
                  <a:pt x="31718" y="69760"/>
                  <a:pt x="31764" y="69884"/>
                  <a:pt x="31811" y="69993"/>
                </a:cubicBezTo>
                <a:cubicBezTo>
                  <a:pt x="31057" y="70257"/>
                  <a:pt x="30262" y="70394"/>
                  <a:pt x="29491" y="70394"/>
                </a:cubicBezTo>
                <a:cubicBezTo>
                  <a:pt x="27183" y="70394"/>
                  <a:pt x="25095" y="69169"/>
                  <a:pt x="25002" y="66472"/>
                </a:cubicBezTo>
                <a:cubicBezTo>
                  <a:pt x="25855" y="66348"/>
                  <a:pt x="26677" y="66193"/>
                  <a:pt x="27421" y="65898"/>
                </a:cubicBezTo>
                <a:cubicBezTo>
                  <a:pt x="28972" y="65324"/>
                  <a:pt x="30089" y="64270"/>
                  <a:pt x="30911" y="62998"/>
                </a:cubicBezTo>
                <a:close/>
                <a:moveTo>
                  <a:pt x="49864" y="63215"/>
                </a:moveTo>
                <a:cubicBezTo>
                  <a:pt x="51229" y="64875"/>
                  <a:pt x="53074" y="65852"/>
                  <a:pt x="55106" y="66426"/>
                </a:cubicBezTo>
                <a:cubicBezTo>
                  <a:pt x="54855" y="68917"/>
                  <a:pt x="52945" y="70482"/>
                  <a:pt x="50753" y="70482"/>
                </a:cubicBezTo>
                <a:cubicBezTo>
                  <a:pt x="49970" y="70482"/>
                  <a:pt x="49151" y="70282"/>
                  <a:pt x="48359" y="69853"/>
                </a:cubicBezTo>
                <a:cubicBezTo>
                  <a:pt x="48344" y="69838"/>
                  <a:pt x="48328" y="69838"/>
                  <a:pt x="48313" y="69838"/>
                </a:cubicBezTo>
                <a:cubicBezTo>
                  <a:pt x="48701" y="69372"/>
                  <a:pt x="49057" y="68892"/>
                  <a:pt x="49352" y="68349"/>
                </a:cubicBezTo>
                <a:cubicBezTo>
                  <a:pt x="50252" y="66705"/>
                  <a:pt x="50252" y="64952"/>
                  <a:pt x="49864" y="63215"/>
                </a:cubicBezTo>
                <a:close/>
                <a:moveTo>
                  <a:pt x="55726" y="66565"/>
                </a:moveTo>
                <a:cubicBezTo>
                  <a:pt x="56021" y="66643"/>
                  <a:pt x="56331" y="66674"/>
                  <a:pt x="56642" y="66736"/>
                </a:cubicBezTo>
                <a:cubicBezTo>
                  <a:pt x="55861" y="69770"/>
                  <a:pt x="53576" y="71682"/>
                  <a:pt x="50931" y="71682"/>
                </a:cubicBezTo>
                <a:cubicBezTo>
                  <a:pt x="49845" y="71682"/>
                  <a:pt x="48697" y="71360"/>
                  <a:pt x="47568" y="70660"/>
                </a:cubicBezTo>
                <a:cubicBezTo>
                  <a:pt x="47770" y="70458"/>
                  <a:pt x="47941" y="70288"/>
                  <a:pt x="48111" y="70070"/>
                </a:cubicBezTo>
                <a:cubicBezTo>
                  <a:pt x="48127" y="70117"/>
                  <a:pt x="48158" y="70148"/>
                  <a:pt x="48189" y="70163"/>
                </a:cubicBezTo>
                <a:cubicBezTo>
                  <a:pt x="49063" y="70753"/>
                  <a:pt x="50004" y="71020"/>
                  <a:pt x="50917" y="71020"/>
                </a:cubicBezTo>
                <a:cubicBezTo>
                  <a:pt x="53292" y="71020"/>
                  <a:pt x="55469" y="69210"/>
                  <a:pt x="55726" y="66565"/>
                </a:cubicBezTo>
                <a:close/>
                <a:moveTo>
                  <a:pt x="24661" y="66503"/>
                </a:moveTo>
                <a:lnTo>
                  <a:pt x="24661" y="66503"/>
                </a:lnTo>
                <a:cubicBezTo>
                  <a:pt x="24428" y="67915"/>
                  <a:pt x="25173" y="69341"/>
                  <a:pt x="26336" y="70163"/>
                </a:cubicBezTo>
                <a:cubicBezTo>
                  <a:pt x="27205" y="70786"/>
                  <a:pt x="28206" y="71034"/>
                  <a:pt x="29224" y="71034"/>
                </a:cubicBezTo>
                <a:cubicBezTo>
                  <a:pt x="30186" y="71034"/>
                  <a:pt x="31162" y="70813"/>
                  <a:pt x="32059" y="70474"/>
                </a:cubicBezTo>
                <a:cubicBezTo>
                  <a:pt x="32229" y="70784"/>
                  <a:pt x="32416" y="71079"/>
                  <a:pt x="32602" y="71358"/>
                </a:cubicBezTo>
                <a:cubicBezTo>
                  <a:pt x="32586" y="71358"/>
                  <a:pt x="32540" y="71373"/>
                  <a:pt x="32509" y="71389"/>
                </a:cubicBezTo>
                <a:cubicBezTo>
                  <a:pt x="31589" y="71854"/>
                  <a:pt x="30568" y="72076"/>
                  <a:pt x="29555" y="72076"/>
                </a:cubicBezTo>
                <a:cubicBezTo>
                  <a:pt x="26485" y="72076"/>
                  <a:pt x="23486" y="70044"/>
                  <a:pt x="23591" y="66627"/>
                </a:cubicBezTo>
                <a:lnTo>
                  <a:pt x="23591" y="66596"/>
                </a:lnTo>
                <a:cubicBezTo>
                  <a:pt x="23963" y="66581"/>
                  <a:pt x="24304" y="66550"/>
                  <a:pt x="24661" y="66503"/>
                </a:cubicBezTo>
                <a:close/>
                <a:moveTo>
                  <a:pt x="47460" y="58671"/>
                </a:moveTo>
                <a:cubicBezTo>
                  <a:pt x="48018" y="59989"/>
                  <a:pt x="48577" y="61323"/>
                  <a:pt x="48949" y="62672"/>
                </a:cubicBezTo>
                <a:cubicBezTo>
                  <a:pt x="49864" y="66162"/>
                  <a:pt x="48964" y="68194"/>
                  <a:pt x="46607" y="70613"/>
                </a:cubicBezTo>
                <a:cubicBezTo>
                  <a:pt x="45366" y="71869"/>
                  <a:pt x="44048" y="73017"/>
                  <a:pt x="42885" y="74382"/>
                </a:cubicBezTo>
                <a:cubicBezTo>
                  <a:pt x="42652" y="74646"/>
                  <a:pt x="42264" y="75282"/>
                  <a:pt x="41830" y="75964"/>
                </a:cubicBezTo>
                <a:cubicBezTo>
                  <a:pt x="44001" y="70815"/>
                  <a:pt x="45754" y="65262"/>
                  <a:pt x="44358" y="59725"/>
                </a:cubicBezTo>
                <a:lnTo>
                  <a:pt x="44358" y="59725"/>
                </a:lnTo>
                <a:cubicBezTo>
                  <a:pt x="44716" y="60168"/>
                  <a:pt x="45176" y="60481"/>
                  <a:pt x="45737" y="60481"/>
                </a:cubicBezTo>
                <a:cubicBezTo>
                  <a:pt x="45904" y="60481"/>
                  <a:pt x="46080" y="60453"/>
                  <a:pt x="46266" y="60392"/>
                </a:cubicBezTo>
                <a:cubicBezTo>
                  <a:pt x="47072" y="60144"/>
                  <a:pt x="47382" y="59446"/>
                  <a:pt x="47460" y="58671"/>
                </a:cubicBezTo>
                <a:close/>
                <a:moveTo>
                  <a:pt x="44032" y="59757"/>
                </a:moveTo>
                <a:cubicBezTo>
                  <a:pt x="44963" y="66131"/>
                  <a:pt x="42776" y="71652"/>
                  <a:pt x="40434" y="77468"/>
                </a:cubicBezTo>
                <a:cubicBezTo>
                  <a:pt x="40372" y="77608"/>
                  <a:pt x="40434" y="77732"/>
                  <a:pt x="40512" y="77810"/>
                </a:cubicBezTo>
                <a:cubicBezTo>
                  <a:pt x="40512" y="77810"/>
                  <a:pt x="40496" y="77810"/>
                  <a:pt x="40496" y="77825"/>
                </a:cubicBezTo>
                <a:cubicBezTo>
                  <a:pt x="40496" y="77810"/>
                  <a:pt x="40481" y="77779"/>
                  <a:pt x="40481" y="77779"/>
                </a:cubicBezTo>
                <a:cubicBezTo>
                  <a:pt x="36370" y="72847"/>
                  <a:pt x="35533" y="67046"/>
                  <a:pt x="37208" y="61044"/>
                </a:cubicBezTo>
                <a:lnTo>
                  <a:pt x="37208" y="61044"/>
                </a:lnTo>
                <a:cubicBezTo>
                  <a:pt x="37161" y="62796"/>
                  <a:pt x="37890" y="64347"/>
                  <a:pt x="40155" y="64456"/>
                </a:cubicBezTo>
                <a:cubicBezTo>
                  <a:pt x="40218" y="64458"/>
                  <a:pt x="40280" y="64459"/>
                  <a:pt x="40341" y="64459"/>
                </a:cubicBezTo>
                <a:cubicBezTo>
                  <a:pt x="43093" y="64459"/>
                  <a:pt x="43941" y="62093"/>
                  <a:pt x="44032" y="59757"/>
                </a:cubicBezTo>
                <a:close/>
                <a:moveTo>
                  <a:pt x="33144" y="57585"/>
                </a:moveTo>
                <a:lnTo>
                  <a:pt x="33144" y="57585"/>
                </a:lnTo>
                <a:cubicBezTo>
                  <a:pt x="33222" y="57601"/>
                  <a:pt x="33315" y="57647"/>
                  <a:pt x="33393" y="57663"/>
                </a:cubicBezTo>
                <a:lnTo>
                  <a:pt x="33362" y="57709"/>
                </a:lnTo>
                <a:cubicBezTo>
                  <a:pt x="32524" y="59121"/>
                  <a:pt x="33222" y="60982"/>
                  <a:pt x="34851" y="61385"/>
                </a:cubicBezTo>
                <a:cubicBezTo>
                  <a:pt x="35065" y="61437"/>
                  <a:pt x="35270" y="61462"/>
                  <a:pt x="35466" y="61462"/>
                </a:cubicBezTo>
                <a:cubicBezTo>
                  <a:pt x="35908" y="61462"/>
                  <a:pt x="36301" y="61336"/>
                  <a:pt x="36634" y="61121"/>
                </a:cubicBezTo>
                <a:lnTo>
                  <a:pt x="36634" y="61121"/>
                </a:lnTo>
                <a:cubicBezTo>
                  <a:pt x="34401" y="66705"/>
                  <a:pt x="35859" y="73343"/>
                  <a:pt x="39752" y="77841"/>
                </a:cubicBezTo>
                <a:cubicBezTo>
                  <a:pt x="38371" y="77112"/>
                  <a:pt x="35486" y="73653"/>
                  <a:pt x="34742" y="72847"/>
                </a:cubicBezTo>
                <a:cubicBezTo>
                  <a:pt x="31594" y="69450"/>
                  <a:pt x="30740" y="65123"/>
                  <a:pt x="32059" y="60858"/>
                </a:cubicBezTo>
                <a:cubicBezTo>
                  <a:pt x="32509" y="59819"/>
                  <a:pt x="32834" y="58733"/>
                  <a:pt x="33144" y="57678"/>
                </a:cubicBezTo>
                <a:cubicBezTo>
                  <a:pt x="33160" y="57647"/>
                  <a:pt x="33144" y="57601"/>
                  <a:pt x="33144" y="57585"/>
                </a:cubicBezTo>
                <a:close/>
                <a:moveTo>
                  <a:pt x="39788" y="1"/>
                </a:moveTo>
                <a:cubicBezTo>
                  <a:pt x="39707" y="1"/>
                  <a:pt x="39625" y="34"/>
                  <a:pt x="39565" y="107"/>
                </a:cubicBezTo>
                <a:cubicBezTo>
                  <a:pt x="37068" y="2991"/>
                  <a:pt x="32912" y="4760"/>
                  <a:pt x="30818" y="8032"/>
                </a:cubicBezTo>
                <a:cubicBezTo>
                  <a:pt x="30787" y="8001"/>
                  <a:pt x="30740" y="7970"/>
                  <a:pt x="30678" y="7954"/>
                </a:cubicBezTo>
                <a:cubicBezTo>
                  <a:pt x="30263" y="7894"/>
                  <a:pt x="29829" y="7863"/>
                  <a:pt x="29389" y="7863"/>
                </a:cubicBezTo>
                <a:cubicBezTo>
                  <a:pt x="26220" y="7863"/>
                  <a:pt x="22704" y="9460"/>
                  <a:pt x="22800" y="13042"/>
                </a:cubicBezTo>
                <a:cubicBezTo>
                  <a:pt x="22040" y="13042"/>
                  <a:pt x="21280" y="13042"/>
                  <a:pt x="20551" y="12995"/>
                </a:cubicBezTo>
                <a:cubicBezTo>
                  <a:pt x="17340" y="12778"/>
                  <a:pt x="14362" y="11987"/>
                  <a:pt x="11276" y="11227"/>
                </a:cubicBezTo>
                <a:cubicBezTo>
                  <a:pt x="11267" y="11225"/>
                  <a:pt x="11258" y="11225"/>
                  <a:pt x="11249" y="11225"/>
                </a:cubicBezTo>
                <a:cubicBezTo>
                  <a:pt x="11077" y="11225"/>
                  <a:pt x="10960" y="11495"/>
                  <a:pt x="11136" y="11568"/>
                </a:cubicBezTo>
                <a:cubicBezTo>
                  <a:pt x="11198" y="11584"/>
                  <a:pt x="11245" y="11599"/>
                  <a:pt x="11291" y="11615"/>
                </a:cubicBezTo>
                <a:cubicBezTo>
                  <a:pt x="11183" y="11661"/>
                  <a:pt x="11105" y="11754"/>
                  <a:pt x="11105" y="11909"/>
                </a:cubicBezTo>
                <a:cubicBezTo>
                  <a:pt x="11276" y="15415"/>
                  <a:pt x="11338" y="19571"/>
                  <a:pt x="12207" y="23231"/>
                </a:cubicBezTo>
                <a:cubicBezTo>
                  <a:pt x="8221" y="23867"/>
                  <a:pt x="5088" y="28861"/>
                  <a:pt x="8407" y="32072"/>
                </a:cubicBezTo>
                <a:cubicBezTo>
                  <a:pt x="5367" y="34305"/>
                  <a:pt x="3490" y="37795"/>
                  <a:pt x="233" y="39734"/>
                </a:cubicBezTo>
                <a:cubicBezTo>
                  <a:pt x="0" y="39873"/>
                  <a:pt x="0" y="40230"/>
                  <a:pt x="233" y="40370"/>
                </a:cubicBezTo>
                <a:cubicBezTo>
                  <a:pt x="2684" y="41812"/>
                  <a:pt x="5041" y="43394"/>
                  <a:pt x="7243" y="45224"/>
                </a:cubicBezTo>
                <a:cubicBezTo>
                  <a:pt x="8034" y="45860"/>
                  <a:pt x="8794" y="46589"/>
                  <a:pt x="9616" y="47271"/>
                </a:cubicBezTo>
                <a:cubicBezTo>
                  <a:pt x="6242" y="50224"/>
                  <a:pt x="8326" y="55987"/>
                  <a:pt x="12741" y="55987"/>
                </a:cubicBezTo>
                <a:cubicBezTo>
                  <a:pt x="12871" y="55987"/>
                  <a:pt x="13003" y="55982"/>
                  <a:pt x="13137" y="55972"/>
                </a:cubicBezTo>
                <a:lnTo>
                  <a:pt x="13137" y="55972"/>
                </a:lnTo>
                <a:cubicBezTo>
                  <a:pt x="12796" y="60206"/>
                  <a:pt x="12998" y="64146"/>
                  <a:pt x="11555" y="68302"/>
                </a:cubicBezTo>
                <a:cubicBezTo>
                  <a:pt x="11460" y="68548"/>
                  <a:pt x="11676" y="68781"/>
                  <a:pt x="11920" y="68781"/>
                </a:cubicBezTo>
                <a:cubicBezTo>
                  <a:pt x="11953" y="68781"/>
                  <a:pt x="11987" y="68777"/>
                  <a:pt x="12020" y="68768"/>
                </a:cubicBezTo>
                <a:cubicBezTo>
                  <a:pt x="14595" y="68023"/>
                  <a:pt x="17185" y="67403"/>
                  <a:pt x="19822" y="66968"/>
                </a:cubicBezTo>
                <a:cubicBezTo>
                  <a:pt x="20876" y="66798"/>
                  <a:pt x="22040" y="66736"/>
                  <a:pt x="23218" y="66658"/>
                </a:cubicBezTo>
                <a:lnTo>
                  <a:pt x="23218" y="66658"/>
                </a:lnTo>
                <a:cubicBezTo>
                  <a:pt x="22811" y="70439"/>
                  <a:pt x="26183" y="72589"/>
                  <a:pt x="29543" y="72589"/>
                </a:cubicBezTo>
                <a:cubicBezTo>
                  <a:pt x="30662" y="72589"/>
                  <a:pt x="31780" y="72350"/>
                  <a:pt x="32757" y="71854"/>
                </a:cubicBezTo>
                <a:cubicBezTo>
                  <a:pt x="32819" y="71838"/>
                  <a:pt x="32834" y="71792"/>
                  <a:pt x="32850" y="71761"/>
                </a:cubicBezTo>
                <a:cubicBezTo>
                  <a:pt x="34835" y="74491"/>
                  <a:pt x="37797" y="76445"/>
                  <a:pt x="39674" y="79283"/>
                </a:cubicBezTo>
                <a:cubicBezTo>
                  <a:pt x="39753" y="79401"/>
                  <a:pt x="39880" y="79463"/>
                  <a:pt x="40006" y="79463"/>
                </a:cubicBezTo>
                <a:cubicBezTo>
                  <a:pt x="40128" y="79463"/>
                  <a:pt x="40249" y="79405"/>
                  <a:pt x="40325" y="79283"/>
                </a:cubicBezTo>
                <a:cubicBezTo>
                  <a:pt x="41814" y="76802"/>
                  <a:pt x="43536" y="74553"/>
                  <a:pt x="45614" y="72521"/>
                </a:cubicBezTo>
                <a:cubicBezTo>
                  <a:pt x="46157" y="71978"/>
                  <a:pt x="46731" y="71451"/>
                  <a:pt x="47305" y="70908"/>
                </a:cubicBezTo>
                <a:cubicBezTo>
                  <a:pt x="48499" y="71876"/>
                  <a:pt x="49788" y="72304"/>
                  <a:pt x="51034" y="72304"/>
                </a:cubicBezTo>
                <a:cubicBezTo>
                  <a:pt x="53881" y="72304"/>
                  <a:pt x="56502" y="70063"/>
                  <a:pt x="57246" y="66891"/>
                </a:cubicBezTo>
                <a:cubicBezTo>
                  <a:pt x="60984" y="67496"/>
                  <a:pt x="65156" y="67186"/>
                  <a:pt x="68522" y="67418"/>
                </a:cubicBezTo>
                <a:cubicBezTo>
                  <a:pt x="68528" y="67419"/>
                  <a:pt x="68535" y="67419"/>
                  <a:pt x="68541" y="67419"/>
                </a:cubicBezTo>
                <a:cubicBezTo>
                  <a:pt x="68808" y="67419"/>
                  <a:pt x="68953" y="67103"/>
                  <a:pt x="68832" y="66891"/>
                </a:cubicBezTo>
                <a:cubicBezTo>
                  <a:pt x="66816" y="63370"/>
                  <a:pt x="68026" y="59260"/>
                  <a:pt x="66862" y="55569"/>
                </a:cubicBezTo>
                <a:cubicBezTo>
                  <a:pt x="68987" y="55336"/>
                  <a:pt x="70833" y="54576"/>
                  <a:pt x="71701" y="52451"/>
                </a:cubicBezTo>
                <a:cubicBezTo>
                  <a:pt x="72539" y="50435"/>
                  <a:pt x="71934" y="48279"/>
                  <a:pt x="70616" y="46651"/>
                </a:cubicBezTo>
                <a:cubicBezTo>
                  <a:pt x="74012" y="45022"/>
                  <a:pt x="76246" y="42324"/>
                  <a:pt x="79332" y="39951"/>
                </a:cubicBezTo>
                <a:cubicBezTo>
                  <a:pt x="79534" y="39811"/>
                  <a:pt x="79456" y="39454"/>
                  <a:pt x="79270" y="39361"/>
                </a:cubicBezTo>
                <a:cubicBezTo>
                  <a:pt x="76478" y="37981"/>
                  <a:pt x="74074" y="35531"/>
                  <a:pt x="71546" y="33390"/>
                </a:cubicBezTo>
                <a:cubicBezTo>
                  <a:pt x="73128" y="31436"/>
                  <a:pt x="74229" y="28830"/>
                  <a:pt x="73051" y="26395"/>
                </a:cubicBezTo>
                <a:cubicBezTo>
                  <a:pt x="71887" y="24007"/>
                  <a:pt x="69189" y="23169"/>
                  <a:pt x="66723" y="23045"/>
                </a:cubicBezTo>
                <a:cubicBezTo>
                  <a:pt x="66723" y="22704"/>
                  <a:pt x="66738" y="22363"/>
                  <a:pt x="66738" y="22037"/>
                </a:cubicBezTo>
                <a:cubicBezTo>
                  <a:pt x="66785" y="18749"/>
                  <a:pt x="66955" y="15616"/>
                  <a:pt x="67669" y="12375"/>
                </a:cubicBezTo>
                <a:cubicBezTo>
                  <a:pt x="67726" y="12101"/>
                  <a:pt x="67531" y="11922"/>
                  <a:pt x="67292" y="11922"/>
                </a:cubicBezTo>
                <a:cubicBezTo>
                  <a:pt x="67273" y="11922"/>
                  <a:pt x="67254" y="11923"/>
                  <a:pt x="67235" y="11925"/>
                </a:cubicBezTo>
                <a:cubicBezTo>
                  <a:pt x="66474" y="12047"/>
                  <a:pt x="65719" y="12093"/>
                  <a:pt x="64967" y="12093"/>
                </a:cubicBezTo>
                <a:cubicBezTo>
                  <a:pt x="62589" y="12093"/>
                  <a:pt x="60247" y="11630"/>
                  <a:pt x="57899" y="11630"/>
                </a:cubicBezTo>
                <a:cubicBezTo>
                  <a:pt x="57217" y="11630"/>
                  <a:pt x="56535" y="11669"/>
                  <a:pt x="55851" y="11770"/>
                </a:cubicBezTo>
                <a:cubicBezTo>
                  <a:pt x="55563" y="8747"/>
                  <a:pt x="52991" y="7211"/>
                  <a:pt x="50312" y="7211"/>
                </a:cubicBezTo>
                <a:cubicBezTo>
                  <a:pt x="49239" y="7211"/>
                  <a:pt x="48148" y="7457"/>
                  <a:pt x="47181" y="7954"/>
                </a:cubicBezTo>
                <a:cubicBezTo>
                  <a:pt x="45009" y="5225"/>
                  <a:pt x="41876" y="3162"/>
                  <a:pt x="40062" y="169"/>
                </a:cubicBezTo>
                <a:cubicBezTo>
                  <a:pt x="40008" y="62"/>
                  <a:pt x="39898" y="1"/>
                  <a:pt x="397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82" name="Google Shape;7382;p27"/>
          <p:cNvGrpSpPr/>
          <p:nvPr/>
        </p:nvGrpSpPr>
        <p:grpSpPr>
          <a:xfrm>
            <a:off x="7714312" y="3752576"/>
            <a:ext cx="2739728" cy="2371661"/>
            <a:chOff x="3815225" y="3163575"/>
            <a:chExt cx="2225250" cy="1926300"/>
          </a:xfrm>
        </p:grpSpPr>
        <p:sp>
          <p:nvSpPr>
            <p:cNvPr id="7383" name="Google Shape;7383;p27"/>
            <p:cNvSpPr/>
            <p:nvPr/>
          </p:nvSpPr>
          <p:spPr>
            <a:xfrm>
              <a:off x="4801625" y="4016575"/>
              <a:ext cx="213675" cy="197050"/>
            </a:xfrm>
            <a:custGeom>
              <a:rect b="b" l="l" r="r" t="t"/>
              <a:pathLst>
                <a:path extrusionOk="0" h="7882" w="8547">
                  <a:moveTo>
                    <a:pt x="4194" y="647"/>
                  </a:moveTo>
                  <a:cubicBezTo>
                    <a:pt x="5596" y="647"/>
                    <a:pt x="6951" y="1518"/>
                    <a:pt x="7445" y="2857"/>
                  </a:cubicBezTo>
                  <a:cubicBezTo>
                    <a:pt x="8159" y="4904"/>
                    <a:pt x="6903" y="6967"/>
                    <a:pt x="4762" y="7230"/>
                  </a:cubicBezTo>
                  <a:cubicBezTo>
                    <a:pt x="4747" y="7215"/>
                    <a:pt x="4700" y="7199"/>
                    <a:pt x="4669" y="7199"/>
                  </a:cubicBezTo>
                  <a:cubicBezTo>
                    <a:pt x="3103" y="7122"/>
                    <a:pt x="1474" y="6439"/>
                    <a:pt x="1024" y="4780"/>
                  </a:cubicBezTo>
                  <a:cubicBezTo>
                    <a:pt x="559" y="3089"/>
                    <a:pt x="1707" y="1166"/>
                    <a:pt x="3382" y="747"/>
                  </a:cubicBezTo>
                  <a:cubicBezTo>
                    <a:pt x="3650" y="680"/>
                    <a:pt x="3923" y="647"/>
                    <a:pt x="4194" y="647"/>
                  </a:cubicBezTo>
                  <a:close/>
                  <a:moveTo>
                    <a:pt x="4142" y="0"/>
                  </a:moveTo>
                  <a:cubicBezTo>
                    <a:pt x="4013" y="0"/>
                    <a:pt x="3884" y="6"/>
                    <a:pt x="3754" y="18"/>
                  </a:cubicBezTo>
                  <a:cubicBezTo>
                    <a:pt x="1598" y="236"/>
                    <a:pt x="1" y="2345"/>
                    <a:pt x="280" y="4501"/>
                  </a:cubicBezTo>
                  <a:cubicBezTo>
                    <a:pt x="525" y="6231"/>
                    <a:pt x="2164" y="7706"/>
                    <a:pt x="3901" y="7706"/>
                  </a:cubicBezTo>
                  <a:cubicBezTo>
                    <a:pt x="4032" y="7706"/>
                    <a:pt x="4165" y="7698"/>
                    <a:pt x="4297" y="7680"/>
                  </a:cubicBezTo>
                  <a:cubicBezTo>
                    <a:pt x="4343" y="7804"/>
                    <a:pt x="4421" y="7882"/>
                    <a:pt x="4576" y="7882"/>
                  </a:cubicBezTo>
                  <a:cubicBezTo>
                    <a:pt x="6840" y="7742"/>
                    <a:pt x="8547" y="5819"/>
                    <a:pt x="8236" y="3493"/>
                  </a:cubicBezTo>
                  <a:cubicBezTo>
                    <a:pt x="7959" y="1452"/>
                    <a:pt x="6148" y="0"/>
                    <a:pt x="4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27"/>
            <p:cNvSpPr/>
            <p:nvPr/>
          </p:nvSpPr>
          <p:spPr>
            <a:xfrm>
              <a:off x="3815225" y="3163575"/>
              <a:ext cx="2225250" cy="1926300"/>
            </a:xfrm>
            <a:custGeom>
              <a:rect b="b" l="l" r="r" t="t"/>
              <a:pathLst>
                <a:path extrusionOk="0" h="77052" w="89010">
                  <a:moveTo>
                    <a:pt x="30511" y="8120"/>
                  </a:moveTo>
                  <a:cubicBezTo>
                    <a:pt x="33081" y="8120"/>
                    <a:pt x="35518" y="9222"/>
                    <a:pt x="37596" y="10874"/>
                  </a:cubicBezTo>
                  <a:cubicBezTo>
                    <a:pt x="35765" y="12115"/>
                    <a:pt x="34587" y="14395"/>
                    <a:pt x="34819" y="16597"/>
                  </a:cubicBezTo>
                  <a:cubicBezTo>
                    <a:pt x="33579" y="16333"/>
                    <a:pt x="32369" y="15992"/>
                    <a:pt x="31283" y="15511"/>
                  </a:cubicBezTo>
                  <a:cubicBezTo>
                    <a:pt x="31268" y="15480"/>
                    <a:pt x="31237" y="15434"/>
                    <a:pt x="31190" y="15418"/>
                  </a:cubicBezTo>
                  <a:cubicBezTo>
                    <a:pt x="30771" y="15279"/>
                    <a:pt x="30229" y="14333"/>
                    <a:pt x="29949" y="13960"/>
                  </a:cubicBezTo>
                  <a:lnTo>
                    <a:pt x="28724" y="12394"/>
                  </a:lnTo>
                  <a:lnTo>
                    <a:pt x="27514" y="10828"/>
                  </a:lnTo>
                  <a:cubicBezTo>
                    <a:pt x="27297" y="10564"/>
                    <a:pt x="27096" y="10300"/>
                    <a:pt x="26894" y="10052"/>
                  </a:cubicBezTo>
                  <a:cubicBezTo>
                    <a:pt x="26754" y="9726"/>
                    <a:pt x="26553" y="9587"/>
                    <a:pt x="26274" y="9540"/>
                  </a:cubicBezTo>
                  <a:cubicBezTo>
                    <a:pt x="26398" y="9463"/>
                    <a:pt x="26475" y="9277"/>
                    <a:pt x="26367" y="9137"/>
                  </a:cubicBezTo>
                  <a:cubicBezTo>
                    <a:pt x="26553" y="9044"/>
                    <a:pt x="26739" y="8966"/>
                    <a:pt x="26941" y="8858"/>
                  </a:cubicBezTo>
                  <a:cubicBezTo>
                    <a:pt x="28144" y="8348"/>
                    <a:pt x="29341" y="8120"/>
                    <a:pt x="30511" y="8120"/>
                  </a:cubicBezTo>
                  <a:close/>
                  <a:moveTo>
                    <a:pt x="56567" y="8263"/>
                  </a:moveTo>
                  <a:cubicBezTo>
                    <a:pt x="57702" y="8263"/>
                    <a:pt x="58848" y="8495"/>
                    <a:pt x="59960" y="9013"/>
                  </a:cubicBezTo>
                  <a:cubicBezTo>
                    <a:pt x="58782" y="11231"/>
                    <a:pt x="57727" y="13542"/>
                    <a:pt x="56765" y="15837"/>
                  </a:cubicBezTo>
                  <a:cubicBezTo>
                    <a:pt x="55943" y="16178"/>
                    <a:pt x="55013" y="16457"/>
                    <a:pt x="54036" y="16768"/>
                  </a:cubicBezTo>
                  <a:cubicBezTo>
                    <a:pt x="53819" y="14426"/>
                    <a:pt x="52485" y="12347"/>
                    <a:pt x="50639" y="10936"/>
                  </a:cubicBezTo>
                  <a:cubicBezTo>
                    <a:pt x="50608" y="10859"/>
                    <a:pt x="50577" y="10781"/>
                    <a:pt x="50484" y="10734"/>
                  </a:cubicBezTo>
                  <a:cubicBezTo>
                    <a:pt x="50407" y="10703"/>
                    <a:pt x="50313" y="10657"/>
                    <a:pt x="50236" y="10626"/>
                  </a:cubicBezTo>
                  <a:cubicBezTo>
                    <a:pt x="52075" y="9190"/>
                    <a:pt x="54300" y="8263"/>
                    <a:pt x="56567" y="8263"/>
                  </a:cubicBezTo>
                  <a:close/>
                  <a:moveTo>
                    <a:pt x="38092" y="11293"/>
                  </a:moveTo>
                  <a:cubicBezTo>
                    <a:pt x="39069" y="12146"/>
                    <a:pt x="39953" y="13092"/>
                    <a:pt x="40729" y="14100"/>
                  </a:cubicBezTo>
                  <a:cubicBezTo>
                    <a:pt x="40775" y="14131"/>
                    <a:pt x="40806" y="14178"/>
                    <a:pt x="40853" y="14193"/>
                  </a:cubicBezTo>
                  <a:cubicBezTo>
                    <a:pt x="39938" y="15031"/>
                    <a:pt x="39255" y="16132"/>
                    <a:pt x="38790" y="17466"/>
                  </a:cubicBezTo>
                  <a:cubicBezTo>
                    <a:pt x="37627" y="17186"/>
                    <a:pt x="36463" y="16954"/>
                    <a:pt x="35316" y="16721"/>
                  </a:cubicBezTo>
                  <a:cubicBezTo>
                    <a:pt x="35440" y="14472"/>
                    <a:pt x="36277" y="12658"/>
                    <a:pt x="38076" y="11308"/>
                  </a:cubicBezTo>
                  <a:lnTo>
                    <a:pt x="38092" y="11293"/>
                  </a:lnTo>
                  <a:close/>
                  <a:moveTo>
                    <a:pt x="49740" y="11014"/>
                  </a:moveTo>
                  <a:cubicBezTo>
                    <a:pt x="49771" y="11091"/>
                    <a:pt x="49802" y="11169"/>
                    <a:pt x="49895" y="11231"/>
                  </a:cubicBezTo>
                  <a:cubicBezTo>
                    <a:pt x="51895" y="12627"/>
                    <a:pt x="52997" y="14596"/>
                    <a:pt x="53602" y="16923"/>
                  </a:cubicBezTo>
                  <a:cubicBezTo>
                    <a:pt x="52361" y="17311"/>
                    <a:pt x="51058" y="17745"/>
                    <a:pt x="49864" y="18288"/>
                  </a:cubicBezTo>
                  <a:lnTo>
                    <a:pt x="49864" y="18272"/>
                  </a:lnTo>
                  <a:cubicBezTo>
                    <a:pt x="49460" y="16473"/>
                    <a:pt x="48716" y="14658"/>
                    <a:pt x="47413" y="13619"/>
                  </a:cubicBezTo>
                  <a:cubicBezTo>
                    <a:pt x="48065" y="12658"/>
                    <a:pt x="48856" y="11789"/>
                    <a:pt x="49740" y="11014"/>
                  </a:cubicBezTo>
                  <a:close/>
                  <a:moveTo>
                    <a:pt x="44652" y="13264"/>
                  </a:moveTo>
                  <a:cubicBezTo>
                    <a:pt x="47422" y="13264"/>
                    <a:pt x="48537" y="15759"/>
                    <a:pt x="49321" y="18396"/>
                  </a:cubicBezTo>
                  <a:cubicBezTo>
                    <a:pt x="49336" y="18443"/>
                    <a:pt x="49352" y="18474"/>
                    <a:pt x="49383" y="18505"/>
                  </a:cubicBezTo>
                  <a:cubicBezTo>
                    <a:pt x="49104" y="18629"/>
                    <a:pt x="48856" y="18768"/>
                    <a:pt x="48607" y="18908"/>
                  </a:cubicBezTo>
                  <a:cubicBezTo>
                    <a:pt x="48251" y="16690"/>
                    <a:pt x="47289" y="14550"/>
                    <a:pt x="44730" y="14426"/>
                  </a:cubicBezTo>
                  <a:cubicBezTo>
                    <a:pt x="44670" y="14423"/>
                    <a:pt x="44610" y="14422"/>
                    <a:pt x="44551" y="14422"/>
                  </a:cubicBezTo>
                  <a:cubicBezTo>
                    <a:pt x="42439" y="14422"/>
                    <a:pt x="40867" y="16015"/>
                    <a:pt x="40279" y="17931"/>
                  </a:cubicBezTo>
                  <a:cubicBezTo>
                    <a:pt x="39891" y="17807"/>
                    <a:pt x="39488" y="17683"/>
                    <a:pt x="39085" y="17574"/>
                  </a:cubicBezTo>
                  <a:cubicBezTo>
                    <a:pt x="39813" y="16116"/>
                    <a:pt x="40573" y="14813"/>
                    <a:pt x="41907" y="14022"/>
                  </a:cubicBezTo>
                  <a:cubicBezTo>
                    <a:pt x="41919" y="14024"/>
                    <a:pt x="41931" y="14024"/>
                    <a:pt x="41943" y="14024"/>
                  </a:cubicBezTo>
                  <a:cubicBezTo>
                    <a:pt x="42073" y="14024"/>
                    <a:pt x="42209" y="13949"/>
                    <a:pt x="42280" y="13821"/>
                  </a:cubicBezTo>
                  <a:cubicBezTo>
                    <a:pt x="42590" y="13666"/>
                    <a:pt x="42931" y="13542"/>
                    <a:pt x="43319" y="13433"/>
                  </a:cubicBezTo>
                  <a:cubicBezTo>
                    <a:pt x="43802" y="13318"/>
                    <a:pt x="44244" y="13264"/>
                    <a:pt x="44652" y="13264"/>
                  </a:cubicBezTo>
                  <a:close/>
                  <a:moveTo>
                    <a:pt x="60503" y="9308"/>
                  </a:moveTo>
                  <a:cubicBezTo>
                    <a:pt x="60674" y="9401"/>
                    <a:pt x="60876" y="9509"/>
                    <a:pt x="61046" y="9618"/>
                  </a:cubicBezTo>
                  <a:cubicBezTo>
                    <a:pt x="64396" y="11836"/>
                    <a:pt x="64737" y="15170"/>
                    <a:pt x="64008" y="18505"/>
                  </a:cubicBezTo>
                  <a:cubicBezTo>
                    <a:pt x="63083" y="18148"/>
                    <a:pt x="62083" y="17924"/>
                    <a:pt x="61103" y="17924"/>
                  </a:cubicBezTo>
                  <a:cubicBezTo>
                    <a:pt x="59998" y="17924"/>
                    <a:pt x="58919" y="18209"/>
                    <a:pt x="58006" y="18908"/>
                  </a:cubicBezTo>
                  <a:cubicBezTo>
                    <a:pt x="57696" y="17962"/>
                    <a:pt x="57448" y="17000"/>
                    <a:pt x="57339" y="16070"/>
                  </a:cubicBezTo>
                  <a:cubicBezTo>
                    <a:pt x="57339" y="16023"/>
                    <a:pt x="57308" y="15946"/>
                    <a:pt x="57262" y="15884"/>
                  </a:cubicBezTo>
                  <a:cubicBezTo>
                    <a:pt x="58425" y="13743"/>
                    <a:pt x="59557" y="11541"/>
                    <a:pt x="60503" y="9308"/>
                  </a:cubicBezTo>
                  <a:close/>
                  <a:moveTo>
                    <a:pt x="25684" y="9509"/>
                  </a:moveTo>
                  <a:cubicBezTo>
                    <a:pt x="25886" y="10052"/>
                    <a:pt x="26320" y="10486"/>
                    <a:pt x="26692" y="10921"/>
                  </a:cubicBezTo>
                  <a:lnTo>
                    <a:pt x="28554" y="13247"/>
                  </a:lnTo>
                  <a:cubicBezTo>
                    <a:pt x="29143" y="13960"/>
                    <a:pt x="29717" y="14953"/>
                    <a:pt x="30461" y="15527"/>
                  </a:cubicBezTo>
                  <a:cubicBezTo>
                    <a:pt x="30570" y="15604"/>
                    <a:pt x="30632" y="15667"/>
                    <a:pt x="30709" y="15698"/>
                  </a:cubicBezTo>
                  <a:cubicBezTo>
                    <a:pt x="30709" y="16520"/>
                    <a:pt x="30616" y="17295"/>
                    <a:pt x="30492" y="18070"/>
                  </a:cubicBezTo>
                  <a:cubicBezTo>
                    <a:pt x="29810" y="17873"/>
                    <a:pt x="29074" y="17782"/>
                    <a:pt x="28320" y="17782"/>
                  </a:cubicBezTo>
                  <a:cubicBezTo>
                    <a:pt x="26416" y="17782"/>
                    <a:pt x="24404" y="18360"/>
                    <a:pt x="22893" y="19249"/>
                  </a:cubicBezTo>
                  <a:cubicBezTo>
                    <a:pt x="21962" y="15527"/>
                    <a:pt x="22133" y="11712"/>
                    <a:pt x="25684" y="9509"/>
                  </a:cubicBezTo>
                  <a:close/>
                  <a:moveTo>
                    <a:pt x="28695" y="18510"/>
                  </a:moveTo>
                  <a:cubicBezTo>
                    <a:pt x="29172" y="18510"/>
                    <a:pt x="29650" y="18522"/>
                    <a:pt x="30131" y="18522"/>
                  </a:cubicBezTo>
                  <a:cubicBezTo>
                    <a:pt x="30225" y="18522"/>
                    <a:pt x="30320" y="18521"/>
                    <a:pt x="30415" y="18520"/>
                  </a:cubicBezTo>
                  <a:lnTo>
                    <a:pt x="30415" y="18520"/>
                  </a:lnTo>
                  <a:cubicBezTo>
                    <a:pt x="30167" y="20009"/>
                    <a:pt x="29810" y="21467"/>
                    <a:pt x="29655" y="22941"/>
                  </a:cubicBezTo>
                  <a:cubicBezTo>
                    <a:pt x="29639" y="22878"/>
                    <a:pt x="29577" y="22816"/>
                    <a:pt x="29484" y="22801"/>
                  </a:cubicBezTo>
                  <a:cubicBezTo>
                    <a:pt x="28440" y="22571"/>
                    <a:pt x="27243" y="22365"/>
                    <a:pt x="26078" y="22365"/>
                  </a:cubicBezTo>
                  <a:cubicBezTo>
                    <a:pt x="25356" y="22365"/>
                    <a:pt x="24646" y="22444"/>
                    <a:pt x="23994" y="22646"/>
                  </a:cubicBezTo>
                  <a:cubicBezTo>
                    <a:pt x="23637" y="21731"/>
                    <a:pt x="23296" y="20785"/>
                    <a:pt x="23032" y="19839"/>
                  </a:cubicBezTo>
                  <a:cubicBezTo>
                    <a:pt x="23042" y="19839"/>
                    <a:pt x="23053" y="19845"/>
                    <a:pt x="23059" y="19845"/>
                  </a:cubicBezTo>
                  <a:cubicBezTo>
                    <a:pt x="23061" y="19845"/>
                    <a:pt x="23063" y="19844"/>
                    <a:pt x="23063" y="19839"/>
                  </a:cubicBezTo>
                  <a:cubicBezTo>
                    <a:pt x="24211" y="19373"/>
                    <a:pt x="25312" y="18908"/>
                    <a:pt x="26537" y="18675"/>
                  </a:cubicBezTo>
                  <a:cubicBezTo>
                    <a:pt x="27262" y="18537"/>
                    <a:pt x="27978" y="18510"/>
                    <a:pt x="28695" y="18510"/>
                  </a:cubicBezTo>
                  <a:close/>
                  <a:moveTo>
                    <a:pt x="30694" y="6714"/>
                  </a:moveTo>
                  <a:cubicBezTo>
                    <a:pt x="35241" y="6714"/>
                    <a:pt x="39401" y="9391"/>
                    <a:pt x="41582" y="13619"/>
                  </a:cubicBezTo>
                  <a:cubicBezTo>
                    <a:pt x="41473" y="13697"/>
                    <a:pt x="41364" y="13774"/>
                    <a:pt x="41271" y="13821"/>
                  </a:cubicBezTo>
                  <a:cubicBezTo>
                    <a:pt x="41271" y="13805"/>
                    <a:pt x="41256" y="13790"/>
                    <a:pt x="41256" y="13774"/>
                  </a:cubicBezTo>
                  <a:cubicBezTo>
                    <a:pt x="38647" y="10351"/>
                    <a:pt x="34745" y="7510"/>
                    <a:pt x="30505" y="7510"/>
                  </a:cubicBezTo>
                  <a:cubicBezTo>
                    <a:pt x="29250" y="7510"/>
                    <a:pt x="27966" y="7759"/>
                    <a:pt x="26677" y="8315"/>
                  </a:cubicBezTo>
                  <a:cubicBezTo>
                    <a:pt x="20582" y="10952"/>
                    <a:pt x="21016" y="17698"/>
                    <a:pt x="23668" y="22770"/>
                  </a:cubicBezTo>
                  <a:cubicBezTo>
                    <a:pt x="23451" y="22847"/>
                    <a:pt x="23265" y="22941"/>
                    <a:pt x="23063" y="23049"/>
                  </a:cubicBezTo>
                  <a:cubicBezTo>
                    <a:pt x="19418" y="17683"/>
                    <a:pt x="19775" y="9773"/>
                    <a:pt x="26816" y="7369"/>
                  </a:cubicBezTo>
                  <a:cubicBezTo>
                    <a:pt x="28116" y="6924"/>
                    <a:pt x="29420" y="6714"/>
                    <a:pt x="30694" y="6714"/>
                  </a:cubicBezTo>
                  <a:close/>
                  <a:moveTo>
                    <a:pt x="44608" y="14920"/>
                  </a:moveTo>
                  <a:cubicBezTo>
                    <a:pt x="44648" y="14920"/>
                    <a:pt x="44689" y="14921"/>
                    <a:pt x="44730" y="14922"/>
                  </a:cubicBezTo>
                  <a:cubicBezTo>
                    <a:pt x="47056" y="15031"/>
                    <a:pt x="47785" y="17217"/>
                    <a:pt x="48065" y="19172"/>
                  </a:cubicBezTo>
                  <a:cubicBezTo>
                    <a:pt x="48065" y="19187"/>
                    <a:pt x="48080" y="19218"/>
                    <a:pt x="48080" y="19234"/>
                  </a:cubicBezTo>
                  <a:cubicBezTo>
                    <a:pt x="46622" y="20164"/>
                    <a:pt x="45537" y="21390"/>
                    <a:pt x="45273" y="23158"/>
                  </a:cubicBezTo>
                  <a:cubicBezTo>
                    <a:pt x="45040" y="21762"/>
                    <a:pt x="44435" y="20474"/>
                    <a:pt x="43195" y="19466"/>
                  </a:cubicBezTo>
                  <a:cubicBezTo>
                    <a:pt x="42435" y="18861"/>
                    <a:pt x="41582" y="18427"/>
                    <a:pt x="40651" y="18070"/>
                  </a:cubicBezTo>
                  <a:cubicBezTo>
                    <a:pt x="41289" y="16369"/>
                    <a:pt x="42657" y="14920"/>
                    <a:pt x="44608" y="14920"/>
                  </a:cubicBezTo>
                  <a:close/>
                  <a:moveTo>
                    <a:pt x="61018" y="18572"/>
                  </a:moveTo>
                  <a:cubicBezTo>
                    <a:pt x="61956" y="18572"/>
                    <a:pt x="62913" y="18788"/>
                    <a:pt x="63900" y="19094"/>
                  </a:cubicBezTo>
                  <a:cubicBezTo>
                    <a:pt x="63543" y="20521"/>
                    <a:pt x="63031" y="21917"/>
                    <a:pt x="62504" y="23204"/>
                  </a:cubicBezTo>
                  <a:cubicBezTo>
                    <a:pt x="62504" y="23235"/>
                    <a:pt x="62504" y="23251"/>
                    <a:pt x="62489" y="23266"/>
                  </a:cubicBezTo>
                  <a:cubicBezTo>
                    <a:pt x="62094" y="23196"/>
                    <a:pt x="61692" y="23160"/>
                    <a:pt x="61293" y="23160"/>
                  </a:cubicBezTo>
                  <a:cubicBezTo>
                    <a:pt x="60718" y="23160"/>
                    <a:pt x="60150" y="23235"/>
                    <a:pt x="59619" y="23390"/>
                  </a:cubicBezTo>
                  <a:cubicBezTo>
                    <a:pt x="59200" y="22087"/>
                    <a:pt x="58642" y="20723"/>
                    <a:pt x="58177" y="19389"/>
                  </a:cubicBezTo>
                  <a:cubicBezTo>
                    <a:pt x="59112" y="18800"/>
                    <a:pt x="60055" y="18572"/>
                    <a:pt x="61018" y="18572"/>
                  </a:cubicBezTo>
                  <a:close/>
                  <a:moveTo>
                    <a:pt x="56376" y="6812"/>
                  </a:moveTo>
                  <a:cubicBezTo>
                    <a:pt x="57876" y="6812"/>
                    <a:pt x="59403" y="7189"/>
                    <a:pt x="60876" y="8036"/>
                  </a:cubicBezTo>
                  <a:cubicBezTo>
                    <a:pt x="67033" y="11556"/>
                    <a:pt x="66474" y="18055"/>
                    <a:pt x="63729" y="23638"/>
                  </a:cubicBezTo>
                  <a:cubicBezTo>
                    <a:pt x="63512" y="23561"/>
                    <a:pt x="63295" y="23483"/>
                    <a:pt x="63078" y="23421"/>
                  </a:cubicBezTo>
                  <a:cubicBezTo>
                    <a:pt x="63109" y="23421"/>
                    <a:pt x="63109" y="23406"/>
                    <a:pt x="63109" y="23406"/>
                  </a:cubicBezTo>
                  <a:cubicBezTo>
                    <a:pt x="65048" y="18365"/>
                    <a:pt x="66692" y="11479"/>
                    <a:pt x="60519" y="8703"/>
                  </a:cubicBezTo>
                  <a:cubicBezTo>
                    <a:pt x="59196" y="8110"/>
                    <a:pt x="57793" y="7830"/>
                    <a:pt x="56402" y="7830"/>
                  </a:cubicBezTo>
                  <a:cubicBezTo>
                    <a:pt x="52623" y="7830"/>
                    <a:pt x="48929" y="9899"/>
                    <a:pt x="47150" y="13402"/>
                  </a:cubicBezTo>
                  <a:cubicBezTo>
                    <a:pt x="46932" y="13247"/>
                    <a:pt x="46700" y="13123"/>
                    <a:pt x="46467" y="13014"/>
                  </a:cubicBezTo>
                  <a:lnTo>
                    <a:pt x="46529" y="12952"/>
                  </a:lnTo>
                  <a:cubicBezTo>
                    <a:pt x="48633" y="9442"/>
                    <a:pt x="52411" y="6812"/>
                    <a:pt x="56376" y="6812"/>
                  </a:cubicBezTo>
                  <a:close/>
                  <a:moveTo>
                    <a:pt x="22341" y="1684"/>
                  </a:moveTo>
                  <a:cubicBezTo>
                    <a:pt x="23317" y="1684"/>
                    <a:pt x="25751" y="2824"/>
                    <a:pt x="26568" y="3011"/>
                  </a:cubicBezTo>
                  <a:cubicBezTo>
                    <a:pt x="28833" y="3476"/>
                    <a:pt x="31113" y="3693"/>
                    <a:pt x="33346" y="4158"/>
                  </a:cubicBezTo>
                  <a:cubicBezTo>
                    <a:pt x="38107" y="5135"/>
                    <a:pt x="42900" y="7353"/>
                    <a:pt x="44001" y="12534"/>
                  </a:cubicBezTo>
                  <a:cubicBezTo>
                    <a:pt x="44017" y="12627"/>
                    <a:pt x="44079" y="12689"/>
                    <a:pt x="44141" y="12720"/>
                  </a:cubicBezTo>
                  <a:cubicBezTo>
                    <a:pt x="43412" y="12813"/>
                    <a:pt x="42760" y="13014"/>
                    <a:pt x="42202" y="13278"/>
                  </a:cubicBezTo>
                  <a:cubicBezTo>
                    <a:pt x="39924" y="8834"/>
                    <a:pt x="35442" y="6053"/>
                    <a:pt x="30711" y="6053"/>
                  </a:cubicBezTo>
                  <a:cubicBezTo>
                    <a:pt x="28838" y="6053"/>
                    <a:pt x="26925" y="6489"/>
                    <a:pt x="25095" y="7431"/>
                  </a:cubicBezTo>
                  <a:cubicBezTo>
                    <a:pt x="19108" y="10533"/>
                    <a:pt x="18720" y="18427"/>
                    <a:pt x="22660" y="23328"/>
                  </a:cubicBezTo>
                  <a:cubicBezTo>
                    <a:pt x="22226" y="23654"/>
                    <a:pt x="21869" y="24088"/>
                    <a:pt x="21559" y="24631"/>
                  </a:cubicBezTo>
                  <a:cubicBezTo>
                    <a:pt x="21528" y="24662"/>
                    <a:pt x="21512" y="24724"/>
                    <a:pt x="21497" y="24755"/>
                  </a:cubicBezTo>
                  <a:cubicBezTo>
                    <a:pt x="17325" y="21405"/>
                    <a:pt x="16146" y="16737"/>
                    <a:pt x="17821" y="11650"/>
                  </a:cubicBezTo>
                  <a:cubicBezTo>
                    <a:pt x="18410" y="9866"/>
                    <a:pt x="19232" y="8160"/>
                    <a:pt x="19946" y="6423"/>
                  </a:cubicBezTo>
                  <a:cubicBezTo>
                    <a:pt x="20427" y="5213"/>
                    <a:pt x="20861" y="2034"/>
                    <a:pt x="22133" y="1708"/>
                  </a:cubicBezTo>
                  <a:cubicBezTo>
                    <a:pt x="22191" y="1691"/>
                    <a:pt x="22261" y="1684"/>
                    <a:pt x="22341" y="1684"/>
                  </a:cubicBezTo>
                  <a:close/>
                  <a:moveTo>
                    <a:pt x="63586" y="885"/>
                  </a:moveTo>
                  <a:cubicBezTo>
                    <a:pt x="64597" y="885"/>
                    <a:pt x="65406" y="1052"/>
                    <a:pt x="65808" y="1491"/>
                  </a:cubicBezTo>
                  <a:cubicBezTo>
                    <a:pt x="66242" y="1956"/>
                    <a:pt x="66304" y="3554"/>
                    <a:pt x="66490" y="4158"/>
                  </a:cubicBezTo>
                  <a:cubicBezTo>
                    <a:pt x="66769" y="5027"/>
                    <a:pt x="67095" y="5895"/>
                    <a:pt x="67405" y="6764"/>
                  </a:cubicBezTo>
                  <a:cubicBezTo>
                    <a:pt x="68056" y="8703"/>
                    <a:pt x="68646" y="10626"/>
                    <a:pt x="68832" y="12689"/>
                  </a:cubicBezTo>
                  <a:cubicBezTo>
                    <a:pt x="69251" y="16985"/>
                    <a:pt x="68258" y="21110"/>
                    <a:pt x="65699" y="24600"/>
                  </a:cubicBezTo>
                  <a:cubicBezTo>
                    <a:pt x="65652" y="24662"/>
                    <a:pt x="65652" y="24709"/>
                    <a:pt x="65652" y="24755"/>
                  </a:cubicBezTo>
                  <a:cubicBezTo>
                    <a:pt x="65637" y="24786"/>
                    <a:pt x="65606" y="24786"/>
                    <a:pt x="65575" y="24786"/>
                  </a:cubicBezTo>
                  <a:cubicBezTo>
                    <a:pt x="65559" y="24786"/>
                    <a:pt x="65559" y="24802"/>
                    <a:pt x="65544" y="24802"/>
                  </a:cubicBezTo>
                  <a:cubicBezTo>
                    <a:pt x="65218" y="24445"/>
                    <a:pt x="64799" y="24166"/>
                    <a:pt x="64381" y="23933"/>
                  </a:cubicBezTo>
                  <a:cubicBezTo>
                    <a:pt x="67250" y="18039"/>
                    <a:pt x="67793" y="11091"/>
                    <a:pt x="61232" y="7431"/>
                  </a:cubicBezTo>
                  <a:cubicBezTo>
                    <a:pt x="59682" y="6562"/>
                    <a:pt x="58013" y="6164"/>
                    <a:pt x="56358" y="6164"/>
                  </a:cubicBezTo>
                  <a:cubicBezTo>
                    <a:pt x="52133" y="6164"/>
                    <a:pt x="48000" y="8757"/>
                    <a:pt x="46172" y="12735"/>
                  </a:cubicBezTo>
                  <a:cubicBezTo>
                    <a:pt x="46157" y="12797"/>
                    <a:pt x="46157" y="12844"/>
                    <a:pt x="46157" y="12890"/>
                  </a:cubicBezTo>
                  <a:cubicBezTo>
                    <a:pt x="45785" y="12782"/>
                    <a:pt x="45381" y="12704"/>
                    <a:pt x="44932" y="12673"/>
                  </a:cubicBezTo>
                  <a:lnTo>
                    <a:pt x="44932" y="12627"/>
                  </a:lnTo>
                  <a:cubicBezTo>
                    <a:pt x="44652" y="6686"/>
                    <a:pt x="49786" y="3662"/>
                    <a:pt x="54904" y="2499"/>
                  </a:cubicBezTo>
                  <a:cubicBezTo>
                    <a:pt x="56496" y="2146"/>
                    <a:pt x="60806" y="885"/>
                    <a:pt x="63586" y="885"/>
                  </a:cubicBezTo>
                  <a:close/>
                  <a:moveTo>
                    <a:pt x="34881" y="17466"/>
                  </a:moveTo>
                  <a:lnTo>
                    <a:pt x="34881" y="17466"/>
                  </a:lnTo>
                  <a:cubicBezTo>
                    <a:pt x="35052" y="17543"/>
                    <a:pt x="35207" y="17590"/>
                    <a:pt x="35300" y="17621"/>
                  </a:cubicBezTo>
                  <a:cubicBezTo>
                    <a:pt x="36634" y="17962"/>
                    <a:pt x="38014" y="18117"/>
                    <a:pt x="39348" y="18458"/>
                  </a:cubicBezTo>
                  <a:cubicBezTo>
                    <a:pt x="41551" y="19001"/>
                    <a:pt x="43644" y="20009"/>
                    <a:pt x="44466" y="22320"/>
                  </a:cubicBezTo>
                  <a:cubicBezTo>
                    <a:pt x="45226" y="24367"/>
                    <a:pt x="44621" y="26833"/>
                    <a:pt x="44187" y="28896"/>
                  </a:cubicBezTo>
                  <a:lnTo>
                    <a:pt x="44187" y="28943"/>
                  </a:lnTo>
                  <a:lnTo>
                    <a:pt x="44079" y="28943"/>
                  </a:lnTo>
                  <a:cubicBezTo>
                    <a:pt x="43955" y="28938"/>
                    <a:pt x="43833" y="28936"/>
                    <a:pt x="43712" y="28936"/>
                  </a:cubicBezTo>
                  <a:cubicBezTo>
                    <a:pt x="42993" y="28936"/>
                    <a:pt x="42307" y="29014"/>
                    <a:pt x="41644" y="29160"/>
                  </a:cubicBezTo>
                  <a:cubicBezTo>
                    <a:pt x="41426" y="24445"/>
                    <a:pt x="38929" y="19839"/>
                    <a:pt x="34881" y="17466"/>
                  </a:cubicBezTo>
                  <a:close/>
                  <a:moveTo>
                    <a:pt x="55711" y="16845"/>
                  </a:moveTo>
                  <a:cubicBezTo>
                    <a:pt x="51058" y="20071"/>
                    <a:pt x="47243" y="23809"/>
                    <a:pt x="47754" y="29935"/>
                  </a:cubicBezTo>
                  <a:cubicBezTo>
                    <a:pt x="46839" y="29455"/>
                    <a:pt x="45831" y="29129"/>
                    <a:pt x="44777" y="28989"/>
                  </a:cubicBezTo>
                  <a:cubicBezTo>
                    <a:pt x="45071" y="27671"/>
                    <a:pt x="45350" y="26260"/>
                    <a:pt x="45381" y="24864"/>
                  </a:cubicBezTo>
                  <a:cubicBezTo>
                    <a:pt x="45443" y="24864"/>
                    <a:pt x="45521" y="24817"/>
                    <a:pt x="45521" y="24724"/>
                  </a:cubicBezTo>
                  <a:cubicBezTo>
                    <a:pt x="45630" y="20955"/>
                    <a:pt x="48794" y="19141"/>
                    <a:pt x="51957" y="18086"/>
                  </a:cubicBezTo>
                  <a:cubicBezTo>
                    <a:pt x="52671" y="17853"/>
                    <a:pt x="54455" y="17031"/>
                    <a:pt x="55711" y="16845"/>
                  </a:cubicBezTo>
                  <a:close/>
                  <a:moveTo>
                    <a:pt x="31640" y="16566"/>
                  </a:moveTo>
                  <a:lnTo>
                    <a:pt x="31640" y="16566"/>
                  </a:lnTo>
                  <a:cubicBezTo>
                    <a:pt x="37022" y="19063"/>
                    <a:pt x="40635" y="23158"/>
                    <a:pt x="41039" y="29299"/>
                  </a:cubicBezTo>
                  <a:cubicBezTo>
                    <a:pt x="40279" y="29532"/>
                    <a:pt x="39565" y="29842"/>
                    <a:pt x="38914" y="30246"/>
                  </a:cubicBezTo>
                  <a:cubicBezTo>
                    <a:pt x="33718" y="27299"/>
                    <a:pt x="31516" y="22351"/>
                    <a:pt x="31640" y="16566"/>
                  </a:cubicBezTo>
                  <a:close/>
                  <a:moveTo>
                    <a:pt x="56140" y="17459"/>
                  </a:moveTo>
                  <a:cubicBezTo>
                    <a:pt x="56276" y="17459"/>
                    <a:pt x="56402" y="17481"/>
                    <a:pt x="56517" y="17528"/>
                  </a:cubicBezTo>
                  <a:cubicBezTo>
                    <a:pt x="56998" y="17729"/>
                    <a:pt x="57060" y="20769"/>
                    <a:pt x="57014" y="21390"/>
                  </a:cubicBezTo>
                  <a:cubicBezTo>
                    <a:pt x="56952" y="22785"/>
                    <a:pt x="56533" y="24197"/>
                    <a:pt x="55835" y="25422"/>
                  </a:cubicBezTo>
                  <a:cubicBezTo>
                    <a:pt x="54377" y="27997"/>
                    <a:pt x="51911" y="29625"/>
                    <a:pt x="49305" y="30819"/>
                  </a:cubicBezTo>
                  <a:cubicBezTo>
                    <a:pt x="49259" y="30850"/>
                    <a:pt x="49228" y="30866"/>
                    <a:pt x="49197" y="30897"/>
                  </a:cubicBezTo>
                  <a:cubicBezTo>
                    <a:pt x="48887" y="30649"/>
                    <a:pt x="48545" y="30416"/>
                    <a:pt x="48189" y="30230"/>
                  </a:cubicBezTo>
                  <a:cubicBezTo>
                    <a:pt x="48173" y="27283"/>
                    <a:pt x="48794" y="24445"/>
                    <a:pt x="50562" y="22010"/>
                  </a:cubicBezTo>
                  <a:cubicBezTo>
                    <a:pt x="51479" y="20734"/>
                    <a:pt x="54489" y="17459"/>
                    <a:pt x="56140" y="17459"/>
                  </a:cubicBezTo>
                  <a:close/>
                  <a:moveTo>
                    <a:pt x="26799" y="24495"/>
                  </a:moveTo>
                  <a:cubicBezTo>
                    <a:pt x="27751" y="24495"/>
                    <a:pt x="28748" y="24757"/>
                    <a:pt x="29562" y="25050"/>
                  </a:cubicBezTo>
                  <a:cubicBezTo>
                    <a:pt x="29569" y="25058"/>
                    <a:pt x="29585" y="25058"/>
                    <a:pt x="29600" y="25058"/>
                  </a:cubicBezTo>
                  <a:cubicBezTo>
                    <a:pt x="29616" y="25058"/>
                    <a:pt x="29631" y="25058"/>
                    <a:pt x="29639" y="25065"/>
                  </a:cubicBezTo>
                  <a:cubicBezTo>
                    <a:pt x="29686" y="25841"/>
                    <a:pt x="29810" y="26663"/>
                    <a:pt x="30104" y="27469"/>
                  </a:cubicBezTo>
                  <a:cubicBezTo>
                    <a:pt x="30616" y="28943"/>
                    <a:pt x="31392" y="30261"/>
                    <a:pt x="32369" y="31393"/>
                  </a:cubicBezTo>
                  <a:cubicBezTo>
                    <a:pt x="31079" y="30697"/>
                    <a:pt x="29695" y="30244"/>
                    <a:pt x="28269" y="30244"/>
                  </a:cubicBezTo>
                  <a:cubicBezTo>
                    <a:pt x="27535" y="30244"/>
                    <a:pt x="26790" y="30364"/>
                    <a:pt x="26041" y="30633"/>
                  </a:cubicBezTo>
                  <a:cubicBezTo>
                    <a:pt x="25793" y="30711"/>
                    <a:pt x="25591" y="30804"/>
                    <a:pt x="25390" y="30912"/>
                  </a:cubicBezTo>
                  <a:cubicBezTo>
                    <a:pt x="24133" y="29718"/>
                    <a:pt x="23048" y="27376"/>
                    <a:pt x="24102" y="25794"/>
                  </a:cubicBezTo>
                  <a:cubicBezTo>
                    <a:pt x="24732" y="24821"/>
                    <a:pt x="25737" y="24495"/>
                    <a:pt x="26799" y="24495"/>
                  </a:cubicBezTo>
                  <a:close/>
                  <a:moveTo>
                    <a:pt x="60890" y="25245"/>
                  </a:moveTo>
                  <a:cubicBezTo>
                    <a:pt x="62298" y="25245"/>
                    <a:pt x="63707" y="25508"/>
                    <a:pt x="64319" y="27004"/>
                  </a:cubicBezTo>
                  <a:cubicBezTo>
                    <a:pt x="65048" y="28757"/>
                    <a:pt x="64133" y="30416"/>
                    <a:pt x="62799" y="31564"/>
                  </a:cubicBezTo>
                  <a:lnTo>
                    <a:pt x="62752" y="31610"/>
                  </a:lnTo>
                  <a:cubicBezTo>
                    <a:pt x="62023" y="31176"/>
                    <a:pt x="61217" y="30835"/>
                    <a:pt x="60333" y="30649"/>
                  </a:cubicBezTo>
                  <a:cubicBezTo>
                    <a:pt x="59959" y="30582"/>
                    <a:pt x="59585" y="30551"/>
                    <a:pt x="59213" y="30551"/>
                  </a:cubicBezTo>
                  <a:cubicBezTo>
                    <a:pt x="58891" y="30551"/>
                    <a:pt x="58571" y="30575"/>
                    <a:pt x="58254" y="30618"/>
                  </a:cubicBezTo>
                  <a:cubicBezTo>
                    <a:pt x="60085" y="29051"/>
                    <a:pt x="60395" y="27221"/>
                    <a:pt x="60085" y="25267"/>
                  </a:cubicBezTo>
                  <a:cubicBezTo>
                    <a:pt x="60349" y="25254"/>
                    <a:pt x="60619" y="25245"/>
                    <a:pt x="60890" y="25245"/>
                  </a:cubicBezTo>
                  <a:close/>
                  <a:moveTo>
                    <a:pt x="26101" y="22905"/>
                  </a:moveTo>
                  <a:cubicBezTo>
                    <a:pt x="27191" y="22905"/>
                    <a:pt x="28326" y="23118"/>
                    <a:pt x="29345" y="23344"/>
                  </a:cubicBezTo>
                  <a:cubicBezTo>
                    <a:pt x="29373" y="23353"/>
                    <a:pt x="29401" y="23358"/>
                    <a:pt x="29427" y="23358"/>
                  </a:cubicBezTo>
                  <a:cubicBezTo>
                    <a:pt x="29531" y="23358"/>
                    <a:pt x="29614" y="23291"/>
                    <a:pt x="29639" y="23204"/>
                  </a:cubicBezTo>
                  <a:lnTo>
                    <a:pt x="29639" y="23204"/>
                  </a:lnTo>
                  <a:cubicBezTo>
                    <a:pt x="29608" y="23638"/>
                    <a:pt x="29577" y="24057"/>
                    <a:pt x="29608" y="24491"/>
                  </a:cubicBezTo>
                  <a:cubicBezTo>
                    <a:pt x="28744" y="24197"/>
                    <a:pt x="27745" y="23969"/>
                    <a:pt x="26786" y="23969"/>
                  </a:cubicBezTo>
                  <a:cubicBezTo>
                    <a:pt x="25471" y="23969"/>
                    <a:pt x="24230" y="24397"/>
                    <a:pt x="23513" y="25670"/>
                  </a:cubicBezTo>
                  <a:cubicBezTo>
                    <a:pt x="22567" y="27392"/>
                    <a:pt x="23466" y="29982"/>
                    <a:pt x="25002" y="31145"/>
                  </a:cubicBezTo>
                  <a:cubicBezTo>
                    <a:pt x="24599" y="31378"/>
                    <a:pt x="24226" y="31641"/>
                    <a:pt x="23885" y="31952"/>
                  </a:cubicBezTo>
                  <a:cubicBezTo>
                    <a:pt x="22319" y="30246"/>
                    <a:pt x="20861" y="27500"/>
                    <a:pt x="21977" y="25174"/>
                  </a:cubicBezTo>
                  <a:cubicBezTo>
                    <a:pt x="22843" y="23414"/>
                    <a:pt x="24418" y="22905"/>
                    <a:pt x="26101" y="22905"/>
                  </a:cubicBezTo>
                  <a:close/>
                  <a:moveTo>
                    <a:pt x="60905" y="23727"/>
                  </a:moveTo>
                  <a:cubicBezTo>
                    <a:pt x="62965" y="23727"/>
                    <a:pt x="65161" y="24485"/>
                    <a:pt x="65901" y="26601"/>
                  </a:cubicBezTo>
                  <a:cubicBezTo>
                    <a:pt x="66630" y="28757"/>
                    <a:pt x="65327" y="30804"/>
                    <a:pt x="63884" y="32324"/>
                  </a:cubicBezTo>
                  <a:cubicBezTo>
                    <a:pt x="63683" y="32184"/>
                    <a:pt x="63466" y="32045"/>
                    <a:pt x="63279" y="31921"/>
                  </a:cubicBezTo>
                  <a:cubicBezTo>
                    <a:pt x="64753" y="30649"/>
                    <a:pt x="65699" y="28664"/>
                    <a:pt x="64846" y="26756"/>
                  </a:cubicBezTo>
                  <a:cubicBezTo>
                    <a:pt x="64195" y="25288"/>
                    <a:pt x="62804" y="24751"/>
                    <a:pt x="61354" y="24751"/>
                  </a:cubicBezTo>
                  <a:cubicBezTo>
                    <a:pt x="60904" y="24751"/>
                    <a:pt x="60448" y="24803"/>
                    <a:pt x="60007" y="24895"/>
                  </a:cubicBezTo>
                  <a:cubicBezTo>
                    <a:pt x="59929" y="24522"/>
                    <a:pt x="59852" y="24181"/>
                    <a:pt x="59728" y="23809"/>
                  </a:cubicBezTo>
                  <a:cubicBezTo>
                    <a:pt x="60107" y="23756"/>
                    <a:pt x="60504" y="23727"/>
                    <a:pt x="60905" y="23727"/>
                  </a:cubicBezTo>
                  <a:close/>
                  <a:moveTo>
                    <a:pt x="31113" y="17280"/>
                  </a:moveTo>
                  <a:lnTo>
                    <a:pt x="31113" y="17280"/>
                  </a:lnTo>
                  <a:cubicBezTo>
                    <a:pt x="30647" y="22739"/>
                    <a:pt x="33687" y="27826"/>
                    <a:pt x="38402" y="30571"/>
                  </a:cubicBezTo>
                  <a:cubicBezTo>
                    <a:pt x="37316" y="31347"/>
                    <a:pt x="36401" y="32355"/>
                    <a:pt x="35734" y="33549"/>
                  </a:cubicBezTo>
                  <a:cubicBezTo>
                    <a:pt x="32757" y="31564"/>
                    <a:pt x="30647" y="28757"/>
                    <a:pt x="30182" y="25127"/>
                  </a:cubicBezTo>
                  <a:cubicBezTo>
                    <a:pt x="30073" y="24274"/>
                    <a:pt x="30151" y="20785"/>
                    <a:pt x="30709" y="18474"/>
                  </a:cubicBezTo>
                  <a:cubicBezTo>
                    <a:pt x="30802" y="18443"/>
                    <a:pt x="30849" y="18303"/>
                    <a:pt x="30787" y="18210"/>
                  </a:cubicBezTo>
                  <a:cubicBezTo>
                    <a:pt x="30880" y="17853"/>
                    <a:pt x="30973" y="17543"/>
                    <a:pt x="31113" y="17280"/>
                  </a:cubicBezTo>
                  <a:close/>
                  <a:moveTo>
                    <a:pt x="57153" y="17993"/>
                  </a:moveTo>
                  <a:cubicBezTo>
                    <a:pt x="57324" y="18660"/>
                    <a:pt x="57494" y="19451"/>
                    <a:pt x="57572" y="19606"/>
                  </a:cubicBezTo>
                  <a:cubicBezTo>
                    <a:pt x="57805" y="20211"/>
                    <a:pt x="58084" y="20769"/>
                    <a:pt x="58316" y="21343"/>
                  </a:cubicBezTo>
                  <a:cubicBezTo>
                    <a:pt x="59774" y="24755"/>
                    <a:pt x="60658" y="28539"/>
                    <a:pt x="56796" y="30866"/>
                  </a:cubicBezTo>
                  <a:cubicBezTo>
                    <a:pt x="56765" y="30881"/>
                    <a:pt x="56719" y="30928"/>
                    <a:pt x="56703" y="30959"/>
                  </a:cubicBezTo>
                  <a:cubicBezTo>
                    <a:pt x="54904" y="31579"/>
                    <a:pt x="53198" y="32789"/>
                    <a:pt x="51833" y="33952"/>
                  </a:cubicBezTo>
                  <a:cubicBezTo>
                    <a:pt x="51291" y="32960"/>
                    <a:pt x="50593" y="32091"/>
                    <a:pt x="49771" y="31331"/>
                  </a:cubicBezTo>
                  <a:cubicBezTo>
                    <a:pt x="52485" y="30106"/>
                    <a:pt x="54951" y="28384"/>
                    <a:pt x="56424" y="25732"/>
                  </a:cubicBezTo>
                  <a:cubicBezTo>
                    <a:pt x="57929" y="23018"/>
                    <a:pt x="57494" y="20723"/>
                    <a:pt x="57153" y="17993"/>
                  </a:cubicBezTo>
                  <a:close/>
                  <a:moveTo>
                    <a:pt x="66630" y="28601"/>
                  </a:moveTo>
                  <a:cubicBezTo>
                    <a:pt x="67777" y="28772"/>
                    <a:pt x="68956" y="28989"/>
                    <a:pt x="70104" y="29299"/>
                  </a:cubicBezTo>
                  <a:cubicBezTo>
                    <a:pt x="70088" y="29330"/>
                    <a:pt x="70057" y="29392"/>
                    <a:pt x="70057" y="29455"/>
                  </a:cubicBezTo>
                  <a:cubicBezTo>
                    <a:pt x="70197" y="30602"/>
                    <a:pt x="69964" y="31703"/>
                    <a:pt x="69390" y="32712"/>
                  </a:cubicBezTo>
                  <a:cubicBezTo>
                    <a:pt x="68801" y="33658"/>
                    <a:pt x="67963" y="34169"/>
                    <a:pt x="67110" y="34836"/>
                  </a:cubicBezTo>
                  <a:cubicBezTo>
                    <a:pt x="67079" y="34867"/>
                    <a:pt x="67079" y="34898"/>
                    <a:pt x="67079" y="34914"/>
                  </a:cubicBezTo>
                  <a:cubicBezTo>
                    <a:pt x="66149" y="34200"/>
                    <a:pt x="65280" y="33409"/>
                    <a:pt x="64365" y="32696"/>
                  </a:cubicBezTo>
                  <a:cubicBezTo>
                    <a:pt x="65451" y="31579"/>
                    <a:pt x="66381" y="30121"/>
                    <a:pt x="66630" y="28601"/>
                  </a:cubicBezTo>
                  <a:close/>
                  <a:moveTo>
                    <a:pt x="21438" y="30525"/>
                  </a:moveTo>
                  <a:cubicBezTo>
                    <a:pt x="21671" y="30525"/>
                    <a:pt x="21898" y="30530"/>
                    <a:pt x="22117" y="30540"/>
                  </a:cubicBezTo>
                  <a:cubicBezTo>
                    <a:pt x="22520" y="31192"/>
                    <a:pt x="23017" y="31796"/>
                    <a:pt x="23559" y="32277"/>
                  </a:cubicBezTo>
                  <a:cubicBezTo>
                    <a:pt x="22412" y="33332"/>
                    <a:pt x="21512" y="34681"/>
                    <a:pt x="20473" y="35875"/>
                  </a:cubicBezTo>
                  <a:cubicBezTo>
                    <a:pt x="19062" y="34526"/>
                    <a:pt x="18333" y="32696"/>
                    <a:pt x="18751" y="30711"/>
                  </a:cubicBezTo>
                  <a:cubicBezTo>
                    <a:pt x="19686" y="30589"/>
                    <a:pt x="20601" y="30525"/>
                    <a:pt x="21438" y="30525"/>
                  </a:cubicBezTo>
                  <a:close/>
                  <a:moveTo>
                    <a:pt x="59180" y="31318"/>
                  </a:moveTo>
                  <a:cubicBezTo>
                    <a:pt x="61421" y="31318"/>
                    <a:pt x="63084" y="32606"/>
                    <a:pt x="64784" y="34030"/>
                  </a:cubicBezTo>
                  <a:cubicBezTo>
                    <a:pt x="65094" y="34262"/>
                    <a:pt x="66769" y="35348"/>
                    <a:pt x="68087" y="36232"/>
                  </a:cubicBezTo>
                  <a:cubicBezTo>
                    <a:pt x="65639" y="35378"/>
                    <a:pt x="63101" y="34925"/>
                    <a:pt x="60560" y="34925"/>
                  </a:cubicBezTo>
                  <a:cubicBezTo>
                    <a:pt x="57933" y="34925"/>
                    <a:pt x="55302" y="35409"/>
                    <a:pt x="52764" y="36434"/>
                  </a:cubicBezTo>
                  <a:cubicBezTo>
                    <a:pt x="52609" y="35798"/>
                    <a:pt x="52407" y="35178"/>
                    <a:pt x="52128" y="34573"/>
                  </a:cubicBezTo>
                  <a:cubicBezTo>
                    <a:pt x="53896" y="33053"/>
                    <a:pt x="55990" y="31688"/>
                    <a:pt x="58332" y="31378"/>
                  </a:cubicBezTo>
                  <a:cubicBezTo>
                    <a:pt x="58624" y="31337"/>
                    <a:pt x="58906" y="31318"/>
                    <a:pt x="59180" y="31318"/>
                  </a:cubicBezTo>
                  <a:close/>
                  <a:moveTo>
                    <a:pt x="70724" y="29470"/>
                  </a:moveTo>
                  <a:cubicBezTo>
                    <a:pt x="73826" y="30401"/>
                    <a:pt x="76587" y="32076"/>
                    <a:pt x="77316" y="35379"/>
                  </a:cubicBezTo>
                  <a:cubicBezTo>
                    <a:pt x="75129" y="35969"/>
                    <a:pt x="72911" y="36418"/>
                    <a:pt x="70709" y="36899"/>
                  </a:cubicBezTo>
                  <a:cubicBezTo>
                    <a:pt x="70678" y="36899"/>
                    <a:pt x="70678" y="36884"/>
                    <a:pt x="70678" y="36884"/>
                  </a:cubicBezTo>
                  <a:cubicBezTo>
                    <a:pt x="69421" y="36527"/>
                    <a:pt x="68336" y="35860"/>
                    <a:pt x="67312" y="35085"/>
                  </a:cubicBezTo>
                  <a:cubicBezTo>
                    <a:pt x="69700" y="34712"/>
                    <a:pt x="70957" y="31579"/>
                    <a:pt x="70724" y="29470"/>
                  </a:cubicBezTo>
                  <a:close/>
                  <a:moveTo>
                    <a:pt x="28489" y="30987"/>
                  </a:moveTo>
                  <a:cubicBezTo>
                    <a:pt x="31054" y="30987"/>
                    <a:pt x="33260" y="32462"/>
                    <a:pt x="35300" y="34185"/>
                  </a:cubicBezTo>
                  <a:cubicBezTo>
                    <a:pt x="35316" y="34200"/>
                    <a:pt x="35362" y="34216"/>
                    <a:pt x="35378" y="34216"/>
                  </a:cubicBezTo>
                  <a:cubicBezTo>
                    <a:pt x="34975" y="35116"/>
                    <a:pt x="34680" y="36077"/>
                    <a:pt x="34587" y="37116"/>
                  </a:cubicBezTo>
                  <a:cubicBezTo>
                    <a:pt x="34556" y="37287"/>
                    <a:pt x="34556" y="37457"/>
                    <a:pt x="34556" y="37613"/>
                  </a:cubicBezTo>
                  <a:cubicBezTo>
                    <a:pt x="32159" y="35794"/>
                    <a:pt x="29335" y="34839"/>
                    <a:pt x="26530" y="34839"/>
                  </a:cubicBezTo>
                  <a:cubicBezTo>
                    <a:pt x="24672" y="34839"/>
                    <a:pt x="22821" y="35258"/>
                    <a:pt x="21109" y="36124"/>
                  </a:cubicBezTo>
                  <a:cubicBezTo>
                    <a:pt x="21497" y="35689"/>
                    <a:pt x="21838" y="35224"/>
                    <a:pt x="22210" y="34759"/>
                  </a:cubicBezTo>
                  <a:cubicBezTo>
                    <a:pt x="23513" y="33115"/>
                    <a:pt x="24599" y="31765"/>
                    <a:pt x="26708" y="31223"/>
                  </a:cubicBezTo>
                  <a:cubicBezTo>
                    <a:pt x="27321" y="31061"/>
                    <a:pt x="27914" y="30987"/>
                    <a:pt x="28489" y="30987"/>
                  </a:cubicBezTo>
                  <a:close/>
                  <a:moveTo>
                    <a:pt x="18069" y="30804"/>
                  </a:moveTo>
                  <a:lnTo>
                    <a:pt x="18069" y="30804"/>
                  </a:lnTo>
                  <a:cubicBezTo>
                    <a:pt x="17712" y="32851"/>
                    <a:pt x="18472" y="34991"/>
                    <a:pt x="20116" y="36263"/>
                  </a:cubicBezTo>
                  <a:cubicBezTo>
                    <a:pt x="19480" y="36930"/>
                    <a:pt x="18767" y="37551"/>
                    <a:pt x="17914" y="38000"/>
                  </a:cubicBezTo>
                  <a:cubicBezTo>
                    <a:pt x="15231" y="37535"/>
                    <a:pt x="12455" y="37442"/>
                    <a:pt x="9740" y="37225"/>
                  </a:cubicBezTo>
                  <a:cubicBezTo>
                    <a:pt x="9927" y="33363"/>
                    <a:pt x="14068" y="31486"/>
                    <a:pt x="18069" y="30804"/>
                  </a:cubicBezTo>
                  <a:close/>
                  <a:moveTo>
                    <a:pt x="60485" y="35550"/>
                  </a:moveTo>
                  <a:cubicBezTo>
                    <a:pt x="63440" y="35550"/>
                    <a:pt x="66371" y="36133"/>
                    <a:pt x="69266" y="37380"/>
                  </a:cubicBezTo>
                  <a:cubicBezTo>
                    <a:pt x="65988" y="39409"/>
                    <a:pt x="62513" y="40523"/>
                    <a:pt x="58891" y="40523"/>
                  </a:cubicBezTo>
                  <a:cubicBezTo>
                    <a:pt x="57030" y="40523"/>
                    <a:pt x="55130" y="40229"/>
                    <a:pt x="53198" y="39613"/>
                  </a:cubicBezTo>
                  <a:cubicBezTo>
                    <a:pt x="53164" y="39596"/>
                    <a:pt x="53132" y="39590"/>
                    <a:pt x="53101" y="39590"/>
                  </a:cubicBezTo>
                  <a:cubicBezTo>
                    <a:pt x="53048" y="39590"/>
                    <a:pt x="52999" y="39609"/>
                    <a:pt x="52950" y="39629"/>
                  </a:cubicBezTo>
                  <a:cubicBezTo>
                    <a:pt x="52966" y="39474"/>
                    <a:pt x="52997" y="39319"/>
                    <a:pt x="52997" y="39148"/>
                  </a:cubicBezTo>
                  <a:cubicBezTo>
                    <a:pt x="53059" y="38357"/>
                    <a:pt x="53028" y="37551"/>
                    <a:pt x="52873" y="36775"/>
                  </a:cubicBezTo>
                  <a:cubicBezTo>
                    <a:pt x="55422" y="35975"/>
                    <a:pt x="57963" y="35550"/>
                    <a:pt x="60485" y="35550"/>
                  </a:cubicBezTo>
                  <a:close/>
                  <a:moveTo>
                    <a:pt x="26636" y="35468"/>
                  </a:moveTo>
                  <a:cubicBezTo>
                    <a:pt x="29365" y="35468"/>
                    <a:pt x="32081" y="36404"/>
                    <a:pt x="34525" y="38388"/>
                  </a:cubicBezTo>
                  <a:cubicBezTo>
                    <a:pt x="34525" y="38388"/>
                    <a:pt x="34540" y="38388"/>
                    <a:pt x="34540" y="38404"/>
                  </a:cubicBezTo>
                  <a:cubicBezTo>
                    <a:pt x="34571" y="38621"/>
                    <a:pt x="34571" y="38838"/>
                    <a:pt x="34587" y="39070"/>
                  </a:cubicBezTo>
                  <a:cubicBezTo>
                    <a:pt x="32245" y="40392"/>
                    <a:pt x="29749" y="41026"/>
                    <a:pt x="27260" y="41026"/>
                  </a:cubicBezTo>
                  <a:cubicBezTo>
                    <a:pt x="24227" y="41026"/>
                    <a:pt x="21205" y="40084"/>
                    <a:pt x="18488" y="38295"/>
                  </a:cubicBezTo>
                  <a:cubicBezTo>
                    <a:pt x="21031" y="36450"/>
                    <a:pt x="23840" y="35468"/>
                    <a:pt x="26636" y="35468"/>
                  </a:cubicBezTo>
                  <a:close/>
                  <a:moveTo>
                    <a:pt x="34695" y="39675"/>
                  </a:moveTo>
                  <a:cubicBezTo>
                    <a:pt x="34928" y="40885"/>
                    <a:pt x="35424" y="42017"/>
                    <a:pt x="36122" y="43025"/>
                  </a:cubicBezTo>
                  <a:cubicBezTo>
                    <a:pt x="36076" y="43025"/>
                    <a:pt x="36060" y="43025"/>
                    <a:pt x="36014" y="43041"/>
                  </a:cubicBezTo>
                  <a:cubicBezTo>
                    <a:pt x="33899" y="43836"/>
                    <a:pt x="31641" y="44420"/>
                    <a:pt x="29407" y="44420"/>
                  </a:cubicBezTo>
                  <a:cubicBezTo>
                    <a:pt x="27676" y="44420"/>
                    <a:pt x="25960" y="44069"/>
                    <a:pt x="24335" y="43196"/>
                  </a:cubicBezTo>
                  <a:cubicBezTo>
                    <a:pt x="22939" y="42436"/>
                    <a:pt x="21869" y="41350"/>
                    <a:pt x="20721" y="40342"/>
                  </a:cubicBezTo>
                  <a:cubicBezTo>
                    <a:pt x="20721" y="40249"/>
                    <a:pt x="20721" y="40187"/>
                    <a:pt x="20690" y="40141"/>
                  </a:cubicBezTo>
                  <a:lnTo>
                    <a:pt x="20690" y="40141"/>
                  </a:lnTo>
                  <a:cubicBezTo>
                    <a:pt x="22728" y="41134"/>
                    <a:pt x="24950" y="41627"/>
                    <a:pt x="27183" y="41627"/>
                  </a:cubicBezTo>
                  <a:cubicBezTo>
                    <a:pt x="29760" y="41627"/>
                    <a:pt x="32352" y="40971"/>
                    <a:pt x="34695" y="39675"/>
                  </a:cubicBezTo>
                  <a:close/>
                  <a:moveTo>
                    <a:pt x="77455" y="35984"/>
                  </a:moveTo>
                  <a:cubicBezTo>
                    <a:pt x="77486" y="36356"/>
                    <a:pt x="77533" y="36729"/>
                    <a:pt x="77533" y="37116"/>
                  </a:cubicBezTo>
                  <a:cubicBezTo>
                    <a:pt x="77548" y="40714"/>
                    <a:pt x="75625" y="43212"/>
                    <a:pt x="72957" y="44638"/>
                  </a:cubicBezTo>
                  <a:cubicBezTo>
                    <a:pt x="72539" y="42250"/>
                    <a:pt x="71127" y="40218"/>
                    <a:pt x="69018" y="39024"/>
                  </a:cubicBezTo>
                  <a:cubicBezTo>
                    <a:pt x="69561" y="38466"/>
                    <a:pt x="70119" y="37923"/>
                    <a:pt x="70755" y="37457"/>
                  </a:cubicBezTo>
                  <a:cubicBezTo>
                    <a:pt x="70817" y="37411"/>
                    <a:pt x="70864" y="37364"/>
                    <a:pt x="70879" y="37302"/>
                  </a:cubicBezTo>
                  <a:cubicBezTo>
                    <a:pt x="73113" y="37054"/>
                    <a:pt x="75299" y="36573"/>
                    <a:pt x="77455" y="35984"/>
                  </a:cubicBezTo>
                  <a:close/>
                  <a:moveTo>
                    <a:pt x="69018" y="38202"/>
                  </a:moveTo>
                  <a:lnTo>
                    <a:pt x="69018" y="38202"/>
                  </a:lnTo>
                  <a:cubicBezTo>
                    <a:pt x="68382" y="38838"/>
                    <a:pt x="67483" y="39675"/>
                    <a:pt x="67374" y="39799"/>
                  </a:cubicBezTo>
                  <a:cubicBezTo>
                    <a:pt x="66568" y="40777"/>
                    <a:pt x="65839" y="41800"/>
                    <a:pt x="64986" y="42715"/>
                  </a:cubicBezTo>
                  <a:cubicBezTo>
                    <a:pt x="63173" y="44645"/>
                    <a:pt x="61186" y="45348"/>
                    <a:pt x="59082" y="45348"/>
                  </a:cubicBezTo>
                  <a:cubicBezTo>
                    <a:pt x="57568" y="45348"/>
                    <a:pt x="55993" y="44984"/>
                    <a:pt x="54377" y="44452"/>
                  </a:cubicBezTo>
                  <a:cubicBezTo>
                    <a:pt x="53524" y="43863"/>
                    <a:pt x="52655" y="43320"/>
                    <a:pt x="51864" y="42808"/>
                  </a:cubicBezTo>
                  <a:cubicBezTo>
                    <a:pt x="52345" y="42033"/>
                    <a:pt x="52717" y="41149"/>
                    <a:pt x="52888" y="40141"/>
                  </a:cubicBezTo>
                  <a:cubicBezTo>
                    <a:pt x="52919" y="40172"/>
                    <a:pt x="52966" y="40218"/>
                    <a:pt x="53028" y="40234"/>
                  </a:cubicBezTo>
                  <a:cubicBezTo>
                    <a:pt x="54993" y="40916"/>
                    <a:pt x="57063" y="41261"/>
                    <a:pt x="59122" y="41261"/>
                  </a:cubicBezTo>
                  <a:cubicBezTo>
                    <a:pt x="62637" y="41261"/>
                    <a:pt x="66123" y="40256"/>
                    <a:pt x="69018" y="38202"/>
                  </a:cubicBezTo>
                  <a:close/>
                  <a:moveTo>
                    <a:pt x="9787" y="37923"/>
                  </a:moveTo>
                  <a:lnTo>
                    <a:pt x="9787" y="37923"/>
                  </a:lnTo>
                  <a:cubicBezTo>
                    <a:pt x="12439" y="38155"/>
                    <a:pt x="15153" y="38528"/>
                    <a:pt x="17836" y="38528"/>
                  </a:cubicBezTo>
                  <a:lnTo>
                    <a:pt x="17836" y="38543"/>
                  </a:lnTo>
                  <a:lnTo>
                    <a:pt x="17867" y="38590"/>
                  </a:lnTo>
                  <a:cubicBezTo>
                    <a:pt x="17852" y="38636"/>
                    <a:pt x="17852" y="38714"/>
                    <a:pt x="17929" y="38776"/>
                  </a:cubicBezTo>
                  <a:cubicBezTo>
                    <a:pt x="18643" y="39226"/>
                    <a:pt x="19310" y="39753"/>
                    <a:pt x="19946" y="40296"/>
                  </a:cubicBezTo>
                  <a:cubicBezTo>
                    <a:pt x="18147" y="41304"/>
                    <a:pt x="16704" y="43723"/>
                    <a:pt x="17138" y="45755"/>
                  </a:cubicBezTo>
                  <a:cubicBezTo>
                    <a:pt x="17138" y="45771"/>
                    <a:pt x="17154" y="45817"/>
                    <a:pt x="17169" y="45833"/>
                  </a:cubicBezTo>
                  <a:cubicBezTo>
                    <a:pt x="13990" y="44825"/>
                    <a:pt x="11152" y="43025"/>
                    <a:pt x="10082" y="39520"/>
                  </a:cubicBezTo>
                  <a:cubicBezTo>
                    <a:pt x="9911" y="38946"/>
                    <a:pt x="9802" y="38435"/>
                    <a:pt x="9787" y="37923"/>
                  </a:cubicBezTo>
                  <a:close/>
                  <a:moveTo>
                    <a:pt x="68723" y="39350"/>
                  </a:moveTo>
                  <a:cubicBezTo>
                    <a:pt x="70662" y="40621"/>
                    <a:pt x="71965" y="42576"/>
                    <a:pt x="72306" y="44887"/>
                  </a:cubicBezTo>
                  <a:cubicBezTo>
                    <a:pt x="72306" y="44902"/>
                    <a:pt x="72337" y="44918"/>
                    <a:pt x="72337" y="44933"/>
                  </a:cubicBezTo>
                  <a:cubicBezTo>
                    <a:pt x="70659" y="45696"/>
                    <a:pt x="68740" y="46073"/>
                    <a:pt x="66847" y="46073"/>
                  </a:cubicBezTo>
                  <a:cubicBezTo>
                    <a:pt x="66431" y="46073"/>
                    <a:pt x="66017" y="46055"/>
                    <a:pt x="65606" y="46019"/>
                  </a:cubicBezTo>
                  <a:cubicBezTo>
                    <a:pt x="65559" y="46019"/>
                    <a:pt x="65544" y="46050"/>
                    <a:pt x="65528" y="46050"/>
                  </a:cubicBezTo>
                  <a:cubicBezTo>
                    <a:pt x="65218" y="45352"/>
                    <a:pt x="64846" y="44716"/>
                    <a:pt x="64396" y="44251"/>
                  </a:cubicBezTo>
                  <a:cubicBezTo>
                    <a:pt x="66056" y="42839"/>
                    <a:pt x="67265" y="40994"/>
                    <a:pt x="68723" y="39350"/>
                  </a:cubicBezTo>
                  <a:close/>
                  <a:moveTo>
                    <a:pt x="43433" y="29561"/>
                  </a:moveTo>
                  <a:cubicBezTo>
                    <a:pt x="43493" y="29561"/>
                    <a:pt x="43553" y="29562"/>
                    <a:pt x="43613" y="29563"/>
                  </a:cubicBezTo>
                  <a:cubicBezTo>
                    <a:pt x="48375" y="29687"/>
                    <a:pt x="52500" y="33735"/>
                    <a:pt x="52361" y="38621"/>
                  </a:cubicBezTo>
                  <a:cubicBezTo>
                    <a:pt x="52221" y="43181"/>
                    <a:pt x="48685" y="45879"/>
                    <a:pt x="44575" y="46189"/>
                  </a:cubicBezTo>
                  <a:cubicBezTo>
                    <a:pt x="44515" y="46085"/>
                    <a:pt x="44405" y="46034"/>
                    <a:pt x="44298" y="46034"/>
                  </a:cubicBezTo>
                  <a:cubicBezTo>
                    <a:pt x="44183" y="46034"/>
                    <a:pt x="44072" y="46092"/>
                    <a:pt x="44032" y="46205"/>
                  </a:cubicBezTo>
                  <a:cubicBezTo>
                    <a:pt x="43919" y="46209"/>
                    <a:pt x="43802" y="46211"/>
                    <a:pt x="43685" y="46211"/>
                  </a:cubicBezTo>
                  <a:cubicBezTo>
                    <a:pt x="43400" y="46211"/>
                    <a:pt x="43107" y="46200"/>
                    <a:pt x="42822" y="46189"/>
                  </a:cubicBezTo>
                  <a:cubicBezTo>
                    <a:pt x="42805" y="46186"/>
                    <a:pt x="42788" y="46185"/>
                    <a:pt x="42771" y="46185"/>
                  </a:cubicBezTo>
                  <a:cubicBezTo>
                    <a:pt x="42633" y="46185"/>
                    <a:pt x="42555" y="46299"/>
                    <a:pt x="42528" y="46438"/>
                  </a:cubicBezTo>
                  <a:cubicBezTo>
                    <a:pt x="38697" y="45507"/>
                    <a:pt x="35285" y="42731"/>
                    <a:pt x="35145" y="38481"/>
                  </a:cubicBezTo>
                  <a:cubicBezTo>
                    <a:pt x="34992" y="33794"/>
                    <a:pt x="38666" y="29561"/>
                    <a:pt x="43433" y="29561"/>
                  </a:cubicBezTo>
                  <a:close/>
                  <a:moveTo>
                    <a:pt x="20380" y="40652"/>
                  </a:moveTo>
                  <a:cubicBezTo>
                    <a:pt x="21357" y="41536"/>
                    <a:pt x="22334" y="42436"/>
                    <a:pt x="23420" y="43196"/>
                  </a:cubicBezTo>
                  <a:cubicBezTo>
                    <a:pt x="22241" y="43832"/>
                    <a:pt x="21435" y="45290"/>
                    <a:pt x="21186" y="46763"/>
                  </a:cubicBezTo>
                  <a:cubicBezTo>
                    <a:pt x="19961" y="46546"/>
                    <a:pt x="18720" y="46298"/>
                    <a:pt x="17526" y="45926"/>
                  </a:cubicBezTo>
                  <a:cubicBezTo>
                    <a:pt x="17604" y="45910"/>
                    <a:pt x="17666" y="45833"/>
                    <a:pt x="17681" y="45755"/>
                  </a:cubicBezTo>
                  <a:cubicBezTo>
                    <a:pt x="17852" y="44731"/>
                    <a:pt x="17883" y="43801"/>
                    <a:pt x="18395" y="42855"/>
                  </a:cubicBezTo>
                  <a:cubicBezTo>
                    <a:pt x="18860" y="41940"/>
                    <a:pt x="19573" y="41257"/>
                    <a:pt x="20380" y="40652"/>
                  </a:cubicBezTo>
                  <a:close/>
                  <a:moveTo>
                    <a:pt x="68331" y="27154"/>
                  </a:moveTo>
                  <a:cubicBezTo>
                    <a:pt x="73596" y="27154"/>
                    <a:pt x="77949" y="29773"/>
                    <a:pt x="78975" y="35565"/>
                  </a:cubicBezTo>
                  <a:cubicBezTo>
                    <a:pt x="80310" y="42993"/>
                    <a:pt x="74116" y="47117"/>
                    <a:pt x="67632" y="47117"/>
                  </a:cubicBezTo>
                  <a:cubicBezTo>
                    <a:pt x="67035" y="47117"/>
                    <a:pt x="66435" y="47082"/>
                    <a:pt x="65839" y="47011"/>
                  </a:cubicBezTo>
                  <a:cubicBezTo>
                    <a:pt x="65777" y="46810"/>
                    <a:pt x="65699" y="46593"/>
                    <a:pt x="65621" y="46391"/>
                  </a:cubicBezTo>
                  <a:lnTo>
                    <a:pt x="65621" y="46391"/>
                  </a:lnTo>
                  <a:cubicBezTo>
                    <a:pt x="66291" y="46503"/>
                    <a:pt x="66969" y="46558"/>
                    <a:pt x="67643" y="46558"/>
                  </a:cubicBezTo>
                  <a:cubicBezTo>
                    <a:pt x="72500" y="46558"/>
                    <a:pt x="77224" y="43704"/>
                    <a:pt x="78014" y="38543"/>
                  </a:cubicBezTo>
                  <a:cubicBezTo>
                    <a:pt x="78169" y="37535"/>
                    <a:pt x="78169" y="36604"/>
                    <a:pt x="78029" y="35767"/>
                  </a:cubicBezTo>
                  <a:cubicBezTo>
                    <a:pt x="78122" y="35643"/>
                    <a:pt x="78076" y="35426"/>
                    <a:pt x="77952" y="35333"/>
                  </a:cubicBezTo>
                  <a:cubicBezTo>
                    <a:pt x="76928" y="30602"/>
                    <a:pt x="71531" y="28695"/>
                    <a:pt x="66707" y="27966"/>
                  </a:cubicBezTo>
                  <a:cubicBezTo>
                    <a:pt x="66707" y="27733"/>
                    <a:pt x="66707" y="27469"/>
                    <a:pt x="66676" y="27237"/>
                  </a:cubicBezTo>
                  <a:cubicBezTo>
                    <a:pt x="67236" y="27182"/>
                    <a:pt x="67788" y="27154"/>
                    <a:pt x="68331" y="27154"/>
                  </a:cubicBezTo>
                  <a:close/>
                  <a:moveTo>
                    <a:pt x="20600" y="28923"/>
                  </a:moveTo>
                  <a:cubicBezTo>
                    <a:pt x="20845" y="28923"/>
                    <a:pt x="21087" y="28930"/>
                    <a:pt x="21326" y="28943"/>
                  </a:cubicBezTo>
                  <a:cubicBezTo>
                    <a:pt x="21466" y="29284"/>
                    <a:pt x="21621" y="29625"/>
                    <a:pt x="21791" y="29951"/>
                  </a:cubicBezTo>
                  <a:cubicBezTo>
                    <a:pt x="21686" y="29949"/>
                    <a:pt x="21578" y="29948"/>
                    <a:pt x="21470" y="29948"/>
                  </a:cubicBezTo>
                  <a:cubicBezTo>
                    <a:pt x="16650" y="29948"/>
                    <a:pt x="9320" y="31659"/>
                    <a:pt x="9229" y="37287"/>
                  </a:cubicBezTo>
                  <a:cubicBezTo>
                    <a:pt x="9105" y="37395"/>
                    <a:pt x="9105" y="37628"/>
                    <a:pt x="9229" y="37768"/>
                  </a:cubicBezTo>
                  <a:cubicBezTo>
                    <a:pt x="9229" y="37923"/>
                    <a:pt x="9244" y="38078"/>
                    <a:pt x="9260" y="38248"/>
                  </a:cubicBezTo>
                  <a:cubicBezTo>
                    <a:pt x="9958" y="43940"/>
                    <a:pt x="15929" y="46856"/>
                    <a:pt x="21109" y="47089"/>
                  </a:cubicBezTo>
                  <a:cubicBezTo>
                    <a:pt x="21078" y="47368"/>
                    <a:pt x="21047" y="47663"/>
                    <a:pt x="21078" y="47926"/>
                  </a:cubicBezTo>
                  <a:cubicBezTo>
                    <a:pt x="15588" y="47368"/>
                    <a:pt x="9554" y="45166"/>
                    <a:pt x="8717" y="38869"/>
                  </a:cubicBezTo>
                  <a:cubicBezTo>
                    <a:pt x="7870" y="32329"/>
                    <a:pt x="14969" y="28923"/>
                    <a:pt x="20600" y="28923"/>
                  </a:cubicBezTo>
                  <a:close/>
                  <a:moveTo>
                    <a:pt x="69422" y="24663"/>
                  </a:moveTo>
                  <a:cubicBezTo>
                    <a:pt x="74007" y="24663"/>
                    <a:pt x="77829" y="26985"/>
                    <a:pt x="81069" y="30757"/>
                  </a:cubicBezTo>
                  <a:cubicBezTo>
                    <a:pt x="82496" y="32370"/>
                    <a:pt x="83628" y="34340"/>
                    <a:pt x="85257" y="35767"/>
                  </a:cubicBezTo>
                  <a:cubicBezTo>
                    <a:pt x="85589" y="36054"/>
                    <a:pt x="87247" y="37181"/>
                    <a:pt x="87532" y="37181"/>
                  </a:cubicBezTo>
                  <a:cubicBezTo>
                    <a:pt x="87540" y="37181"/>
                    <a:pt x="87546" y="37180"/>
                    <a:pt x="87552" y="37178"/>
                  </a:cubicBezTo>
                  <a:lnTo>
                    <a:pt x="87552" y="37178"/>
                  </a:lnTo>
                  <a:cubicBezTo>
                    <a:pt x="87350" y="37442"/>
                    <a:pt x="85055" y="39474"/>
                    <a:pt x="84838" y="39753"/>
                  </a:cubicBezTo>
                  <a:cubicBezTo>
                    <a:pt x="83302" y="41738"/>
                    <a:pt x="81984" y="43723"/>
                    <a:pt x="79968" y="45290"/>
                  </a:cubicBezTo>
                  <a:cubicBezTo>
                    <a:pt x="76620" y="47892"/>
                    <a:pt x="72588" y="49194"/>
                    <a:pt x="68431" y="49194"/>
                  </a:cubicBezTo>
                  <a:cubicBezTo>
                    <a:pt x="67658" y="49194"/>
                    <a:pt x="66880" y="49149"/>
                    <a:pt x="66102" y="49059"/>
                  </a:cubicBezTo>
                  <a:cubicBezTo>
                    <a:pt x="66133" y="48531"/>
                    <a:pt x="66071" y="47988"/>
                    <a:pt x="65947" y="47461"/>
                  </a:cubicBezTo>
                  <a:lnTo>
                    <a:pt x="65947" y="47461"/>
                  </a:lnTo>
                  <a:cubicBezTo>
                    <a:pt x="66815" y="47640"/>
                    <a:pt x="67696" y="47727"/>
                    <a:pt x="68571" y="47727"/>
                  </a:cubicBezTo>
                  <a:cubicBezTo>
                    <a:pt x="74452" y="47727"/>
                    <a:pt x="80079" y="43792"/>
                    <a:pt x="79890" y="37271"/>
                  </a:cubicBezTo>
                  <a:cubicBezTo>
                    <a:pt x="79692" y="30321"/>
                    <a:pt x="74759" y="26394"/>
                    <a:pt x="68443" y="26394"/>
                  </a:cubicBezTo>
                  <a:cubicBezTo>
                    <a:pt x="67825" y="26394"/>
                    <a:pt x="67193" y="26432"/>
                    <a:pt x="66552" y="26508"/>
                  </a:cubicBezTo>
                  <a:cubicBezTo>
                    <a:pt x="66537" y="26508"/>
                    <a:pt x="66537" y="26508"/>
                    <a:pt x="66521" y="26523"/>
                  </a:cubicBezTo>
                  <a:cubicBezTo>
                    <a:pt x="66443" y="26291"/>
                    <a:pt x="66366" y="26058"/>
                    <a:pt x="66226" y="25810"/>
                  </a:cubicBezTo>
                  <a:cubicBezTo>
                    <a:pt x="66102" y="25562"/>
                    <a:pt x="65947" y="25344"/>
                    <a:pt x="65777" y="25127"/>
                  </a:cubicBezTo>
                  <a:cubicBezTo>
                    <a:pt x="67043" y="24813"/>
                    <a:pt x="68257" y="24663"/>
                    <a:pt x="69422" y="24663"/>
                  </a:cubicBezTo>
                  <a:close/>
                  <a:moveTo>
                    <a:pt x="25126" y="44127"/>
                  </a:moveTo>
                  <a:cubicBezTo>
                    <a:pt x="25390" y="44251"/>
                    <a:pt x="25684" y="44359"/>
                    <a:pt x="25994" y="44452"/>
                  </a:cubicBezTo>
                  <a:cubicBezTo>
                    <a:pt x="27155" y="44818"/>
                    <a:pt x="28316" y="44975"/>
                    <a:pt x="29476" y="44975"/>
                  </a:cubicBezTo>
                  <a:cubicBezTo>
                    <a:pt x="29991" y="44975"/>
                    <a:pt x="30505" y="44944"/>
                    <a:pt x="31020" y="44887"/>
                  </a:cubicBezTo>
                  <a:lnTo>
                    <a:pt x="31020" y="44887"/>
                  </a:lnTo>
                  <a:cubicBezTo>
                    <a:pt x="29236" y="45848"/>
                    <a:pt x="28647" y="47616"/>
                    <a:pt x="28631" y="49679"/>
                  </a:cubicBezTo>
                  <a:cubicBezTo>
                    <a:pt x="28035" y="49845"/>
                    <a:pt x="27371" y="49955"/>
                    <a:pt x="26712" y="49955"/>
                  </a:cubicBezTo>
                  <a:cubicBezTo>
                    <a:pt x="25705" y="49955"/>
                    <a:pt x="24709" y="49699"/>
                    <a:pt x="23978" y="48997"/>
                  </a:cubicBezTo>
                  <a:cubicBezTo>
                    <a:pt x="22427" y="47461"/>
                    <a:pt x="23482" y="45290"/>
                    <a:pt x="25033" y="44266"/>
                  </a:cubicBezTo>
                  <a:cubicBezTo>
                    <a:pt x="25079" y="44251"/>
                    <a:pt x="25110" y="44189"/>
                    <a:pt x="25126" y="44127"/>
                  </a:cubicBezTo>
                  <a:close/>
                  <a:moveTo>
                    <a:pt x="62721" y="45383"/>
                  </a:moveTo>
                  <a:cubicBezTo>
                    <a:pt x="63838" y="46608"/>
                    <a:pt x="64753" y="48562"/>
                    <a:pt x="63466" y="50020"/>
                  </a:cubicBezTo>
                  <a:cubicBezTo>
                    <a:pt x="62712" y="50899"/>
                    <a:pt x="61620" y="51093"/>
                    <a:pt x="60513" y="51093"/>
                  </a:cubicBezTo>
                  <a:cubicBezTo>
                    <a:pt x="59979" y="51093"/>
                    <a:pt x="59441" y="51048"/>
                    <a:pt x="58937" y="51013"/>
                  </a:cubicBezTo>
                  <a:cubicBezTo>
                    <a:pt x="58921" y="50377"/>
                    <a:pt x="58813" y="49726"/>
                    <a:pt x="58565" y="49090"/>
                  </a:cubicBezTo>
                  <a:cubicBezTo>
                    <a:pt x="58006" y="47663"/>
                    <a:pt x="56921" y="46469"/>
                    <a:pt x="55664" y="45429"/>
                  </a:cubicBezTo>
                  <a:lnTo>
                    <a:pt x="55664" y="45429"/>
                  </a:lnTo>
                  <a:cubicBezTo>
                    <a:pt x="56920" y="45837"/>
                    <a:pt x="58202" y="46120"/>
                    <a:pt x="59473" y="46120"/>
                  </a:cubicBezTo>
                  <a:cubicBezTo>
                    <a:pt x="60573" y="46120"/>
                    <a:pt x="61664" y="45908"/>
                    <a:pt x="62721" y="45383"/>
                  </a:cubicBezTo>
                  <a:close/>
                  <a:moveTo>
                    <a:pt x="18201" y="25249"/>
                  </a:moveTo>
                  <a:cubicBezTo>
                    <a:pt x="19184" y="25249"/>
                    <a:pt x="20178" y="25352"/>
                    <a:pt x="21171" y="25562"/>
                  </a:cubicBezTo>
                  <a:lnTo>
                    <a:pt x="21186" y="25562"/>
                  </a:lnTo>
                  <a:cubicBezTo>
                    <a:pt x="20938" y="26430"/>
                    <a:pt x="20954" y="27345"/>
                    <a:pt x="21171" y="28229"/>
                  </a:cubicBezTo>
                  <a:cubicBezTo>
                    <a:pt x="20987" y="28222"/>
                    <a:pt x="20802" y="28218"/>
                    <a:pt x="20615" y="28218"/>
                  </a:cubicBezTo>
                  <a:cubicBezTo>
                    <a:pt x="14796" y="28218"/>
                    <a:pt x="7447" y="31718"/>
                    <a:pt x="8003" y="38435"/>
                  </a:cubicBezTo>
                  <a:cubicBezTo>
                    <a:pt x="8562" y="44980"/>
                    <a:pt x="15184" y="48299"/>
                    <a:pt x="21124" y="48330"/>
                  </a:cubicBezTo>
                  <a:cubicBezTo>
                    <a:pt x="21171" y="48702"/>
                    <a:pt x="21264" y="49074"/>
                    <a:pt x="21404" y="49400"/>
                  </a:cubicBezTo>
                  <a:cubicBezTo>
                    <a:pt x="21621" y="49912"/>
                    <a:pt x="21900" y="50315"/>
                    <a:pt x="22241" y="50656"/>
                  </a:cubicBezTo>
                  <a:cubicBezTo>
                    <a:pt x="21019" y="51175"/>
                    <a:pt x="19825" y="51402"/>
                    <a:pt x="18660" y="51402"/>
                  </a:cubicBezTo>
                  <a:cubicBezTo>
                    <a:pt x="15510" y="51402"/>
                    <a:pt x="12575" y="49745"/>
                    <a:pt x="9880" y="47740"/>
                  </a:cubicBezTo>
                  <a:cubicBezTo>
                    <a:pt x="7786" y="46189"/>
                    <a:pt x="171" y="40513"/>
                    <a:pt x="1784" y="37690"/>
                  </a:cubicBezTo>
                  <a:cubicBezTo>
                    <a:pt x="2497" y="36434"/>
                    <a:pt x="4141" y="35379"/>
                    <a:pt x="5057" y="34185"/>
                  </a:cubicBezTo>
                  <a:cubicBezTo>
                    <a:pt x="6297" y="32510"/>
                    <a:pt x="7166" y="30618"/>
                    <a:pt x="8686" y="29144"/>
                  </a:cubicBezTo>
                  <a:cubicBezTo>
                    <a:pt x="11294" y="26584"/>
                    <a:pt x="14671" y="25249"/>
                    <a:pt x="18201" y="25249"/>
                  </a:cubicBezTo>
                  <a:close/>
                  <a:moveTo>
                    <a:pt x="23808" y="43444"/>
                  </a:moveTo>
                  <a:cubicBezTo>
                    <a:pt x="24118" y="43646"/>
                    <a:pt x="24428" y="43816"/>
                    <a:pt x="24754" y="43971"/>
                  </a:cubicBezTo>
                  <a:cubicBezTo>
                    <a:pt x="23032" y="44918"/>
                    <a:pt x="22024" y="47011"/>
                    <a:pt x="23079" y="48842"/>
                  </a:cubicBezTo>
                  <a:cubicBezTo>
                    <a:pt x="23816" y="50092"/>
                    <a:pt x="25289" y="50547"/>
                    <a:pt x="26743" y="50547"/>
                  </a:cubicBezTo>
                  <a:cubicBezTo>
                    <a:pt x="27399" y="50547"/>
                    <a:pt x="28052" y="50454"/>
                    <a:pt x="28631" y="50299"/>
                  </a:cubicBezTo>
                  <a:cubicBezTo>
                    <a:pt x="28647" y="50718"/>
                    <a:pt x="28693" y="51152"/>
                    <a:pt x="28755" y="51587"/>
                  </a:cubicBezTo>
                  <a:cubicBezTo>
                    <a:pt x="28709" y="51571"/>
                    <a:pt x="28678" y="51571"/>
                    <a:pt x="28631" y="51571"/>
                  </a:cubicBezTo>
                  <a:cubicBezTo>
                    <a:pt x="28079" y="51604"/>
                    <a:pt x="27492" y="51638"/>
                    <a:pt x="26899" y="51638"/>
                  </a:cubicBezTo>
                  <a:cubicBezTo>
                    <a:pt x="25229" y="51638"/>
                    <a:pt x="23519" y="51363"/>
                    <a:pt x="22443" y="49989"/>
                  </a:cubicBezTo>
                  <a:cubicBezTo>
                    <a:pt x="21031" y="48128"/>
                    <a:pt x="22008" y="44731"/>
                    <a:pt x="23808" y="43444"/>
                  </a:cubicBezTo>
                  <a:close/>
                  <a:moveTo>
                    <a:pt x="63977" y="44592"/>
                  </a:moveTo>
                  <a:cubicBezTo>
                    <a:pt x="65141" y="46189"/>
                    <a:pt x="66288" y="49260"/>
                    <a:pt x="64753" y="50982"/>
                  </a:cubicBezTo>
                  <a:cubicBezTo>
                    <a:pt x="63762" y="52084"/>
                    <a:pt x="62123" y="52555"/>
                    <a:pt x="60578" y="52555"/>
                  </a:cubicBezTo>
                  <a:cubicBezTo>
                    <a:pt x="59970" y="52555"/>
                    <a:pt x="59377" y="52482"/>
                    <a:pt x="58844" y="52347"/>
                  </a:cubicBezTo>
                  <a:cubicBezTo>
                    <a:pt x="58859" y="52254"/>
                    <a:pt x="58875" y="52161"/>
                    <a:pt x="58875" y="52052"/>
                  </a:cubicBezTo>
                  <a:cubicBezTo>
                    <a:pt x="58921" y="51819"/>
                    <a:pt x="58921" y="51587"/>
                    <a:pt x="58937" y="51385"/>
                  </a:cubicBezTo>
                  <a:cubicBezTo>
                    <a:pt x="59554" y="51496"/>
                    <a:pt x="60225" y="51585"/>
                    <a:pt x="60886" y="51585"/>
                  </a:cubicBezTo>
                  <a:cubicBezTo>
                    <a:pt x="62169" y="51585"/>
                    <a:pt x="63416" y="51249"/>
                    <a:pt x="64164" y="50082"/>
                  </a:cubicBezTo>
                  <a:cubicBezTo>
                    <a:pt x="65249" y="48407"/>
                    <a:pt x="64443" y="46438"/>
                    <a:pt x="63233" y="45104"/>
                  </a:cubicBezTo>
                  <a:cubicBezTo>
                    <a:pt x="63264" y="45104"/>
                    <a:pt x="63264" y="45073"/>
                    <a:pt x="63279" y="45073"/>
                  </a:cubicBezTo>
                  <a:cubicBezTo>
                    <a:pt x="63528" y="44918"/>
                    <a:pt x="63745" y="44762"/>
                    <a:pt x="63977" y="44592"/>
                  </a:cubicBezTo>
                  <a:close/>
                  <a:moveTo>
                    <a:pt x="51508" y="43320"/>
                  </a:moveTo>
                  <a:cubicBezTo>
                    <a:pt x="52020" y="43661"/>
                    <a:pt x="52531" y="44018"/>
                    <a:pt x="53043" y="44375"/>
                  </a:cubicBezTo>
                  <a:cubicBezTo>
                    <a:pt x="53059" y="44437"/>
                    <a:pt x="53105" y="44483"/>
                    <a:pt x="53152" y="44499"/>
                  </a:cubicBezTo>
                  <a:cubicBezTo>
                    <a:pt x="53198" y="44514"/>
                    <a:pt x="53229" y="44530"/>
                    <a:pt x="53276" y="44530"/>
                  </a:cubicBezTo>
                  <a:cubicBezTo>
                    <a:pt x="56145" y="46546"/>
                    <a:pt x="58844" y="48873"/>
                    <a:pt x="58006" y="52858"/>
                  </a:cubicBezTo>
                  <a:cubicBezTo>
                    <a:pt x="57836" y="53665"/>
                    <a:pt x="57556" y="54440"/>
                    <a:pt x="57401" y="55262"/>
                  </a:cubicBezTo>
                  <a:cubicBezTo>
                    <a:pt x="56161" y="51044"/>
                    <a:pt x="53183" y="47477"/>
                    <a:pt x="49274" y="45336"/>
                  </a:cubicBezTo>
                  <a:cubicBezTo>
                    <a:pt x="50158" y="44794"/>
                    <a:pt x="50903" y="44127"/>
                    <a:pt x="51508" y="43320"/>
                  </a:cubicBezTo>
                  <a:close/>
                  <a:moveTo>
                    <a:pt x="36355" y="43320"/>
                  </a:moveTo>
                  <a:cubicBezTo>
                    <a:pt x="36789" y="43909"/>
                    <a:pt x="37316" y="44437"/>
                    <a:pt x="37906" y="44918"/>
                  </a:cubicBezTo>
                  <a:cubicBezTo>
                    <a:pt x="33749" y="47539"/>
                    <a:pt x="31159" y="51804"/>
                    <a:pt x="30864" y="56503"/>
                  </a:cubicBezTo>
                  <a:cubicBezTo>
                    <a:pt x="30818" y="56472"/>
                    <a:pt x="30787" y="56472"/>
                    <a:pt x="30725" y="56472"/>
                  </a:cubicBezTo>
                  <a:cubicBezTo>
                    <a:pt x="30709" y="56472"/>
                    <a:pt x="30663" y="56503"/>
                    <a:pt x="30647" y="56503"/>
                  </a:cubicBezTo>
                  <a:cubicBezTo>
                    <a:pt x="29562" y="52347"/>
                    <a:pt x="27328" y="46670"/>
                    <a:pt x="32757" y="44638"/>
                  </a:cubicBezTo>
                  <a:lnTo>
                    <a:pt x="32788" y="44607"/>
                  </a:lnTo>
                  <a:cubicBezTo>
                    <a:pt x="33904" y="44359"/>
                    <a:pt x="35052" y="43987"/>
                    <a:pt x="36153" y="43568"/>
                  </a:cubicBezTo>
                  <a:cubicBezTo>
                    <a:pt x="36277" y="43522"/>
                    <a:pt x="36324" y="43429"/>
                    <a:pt x="36355" y="43320"/>
                  </a:cubicBezTo>
                  <a:close/>
                  <a:moveTo>
                    <a:pt x="28833" y="52021"/>
                  </a:moveTo>
                  <a:cubicBezTo>
                    <a:pt x="29065" y="53572"/>
                    <a:pt x="29453" y="55185"/>
                    <a:pt x="29810" y="56674"/>
                  </a:cubicBezTo>
                  <a:cubicBezTo>
                    <a:pt x="28988" y="56844"/>
                    <a:pt x="28166" y="57000"/>
                    <a:pt x="27313" y="57015"/>
                  </a:cubicBezTo>
                  <a:cubicBezTo>
                    <a:pt x="27115" y="57022"/>
                    <a:pt x="26873" y="57030"/>
                    <a:pt x="26608" y="57030"/>
                  </a:cubicBezTo>
                  <a:cubicBezTo>
                    <a:pt x="25687" y="57030"/>
                    <a:pt x="24493" y="56937"/>
                    <a:pt x="23963" y="56395"/>
                  </a:cubicBezTo>
                  <a:cubicBezTo>
                    <a:pt x="23915" y="56335"/>
                    <a:pt x="23857" y="56312"/>
                    <a:pt x="23798" y="56312"/>
                  </a:cubicBezTo>
                  <a:cubicBezTo>
                    <a:pt x="23780" y="56312"/>
                    <a:pt x="23763" y="56314"/>
                    <a:pt x="23746" y="56317"/>
                  </a:cubicBezTo>
                  <a:cubicBezTo>
                    <a:pt x="24056" y="54828"/>
                    <a:pt x="24692" y="53386"/>
                    <a:pt x="25669" y="52099"/>
                  </a:cubicBezTo>
                  <a:lnTo>
                    <a:pt x="25669" y="52083"/>
                  </a:lnTo>
                  <a:cubicBezTo>
                    <a:pt x="26173" y="52137"/>
                    <a:pt x="26685" y="52161"/>
                    <a:pt x="27187" y="52161"/>
                  </a:cubicBezTo>
                  <a:cubicBezTo>
                    <a:pt x="27689" y="52161"/>
                    <a:pt x="28181" y="52137"/>
                    <a:pt x="28647" y="52099"/>
                  </a:cubicBezTo>
                  <a:cubicBezTo>
                    <a:pt x="28724" y="52099"/>
                    <a:pt x="28786" y="52052"/>
                    <a:pt x="28833" y="52021"/>
                  </a:cubicBezTo>
                  <a:close/>
                  <a:moveTo>
                    <a:pt x="63419" y="52626"/>
                  </a:moveTo>
                  <a:cubicBezTo>
                    <a:pt x="63419" y="52641"/>
                    <a:pt x="63419" y="52657"/>
                    <a:pt x="63435" y="52672"/>
                  </a:cubicBezTo>
                  <a:cubicBezTo>
                    <a:pt x="64164" y="53960"/>
                    <a:pt x="64768" y="55449"/>
                    <a:pt x="65156" y="56984"/>
                  </a:cubicBezTo>
                  <a:cubicBezTo>
                    <a:pt x="64393" y="57117"/>
                    <a:pt x="63638" y="57183"/>
                    <a:pt x="62890" y="57183"/>
                  </a:cubicBezTo>
                  <a:cubicBezTo>
                    <a:pt x="61283" y="57183"/>
                    <a:pt x="59712" y="56879"/>
                    <a:pt x="58177" y="56286"/>
                  </a:cubicBezTo>
                  <a:cubicBezTo>
                    <a:pt x="58301" y="55123"/>
                    <a:pt x="58565" y="53975"/>
                    <a:pt x="58782" y="52734"/>
                  </a:cubicBezTo>
                  <a:cubicBezTo>
                    <a:pt x="59430" y="52972"/>
                    <a:pt x="60158" y="53089"/>
                    <a:pt x="60900" y="53089"/>
                  </a:cubicBezTo>
                  <a:cubicBezTo>
                    <a:pt x="61756" y="53089"/>
                    <a:pt x="62630" y="52933"/>
                    <a:pt x="63419" y="52626"/>
                  </a:cubicBezTo>
                  <a:close/>
                  <a:moveTo>
                    <a:pt x="40201" y="46298"/>
                  </a:moveTo>
                  <a:lnTo>
                    <a:pt x="40201" y="46298"/>
                  </a:lnTo>
                  <a:cubicBezTo>
                    <a:pt x="41163" y="46686"/>
                    <a:pt x="42171" y="46903"/>
                    <a:pt x="43226" y="46934"/>
                  </a:cubicBezTo>
                  <a:cubicBezTo>
                    <a:pt x="43303" y="46934"/>
                    <a:pt x="43350" y="46903"/>
                    <a:pt x="43365" y="46841"/>
                  </a:cubicBezTo>
                  <a:lnTo>
                    <a:pt x="44001" y="46841"/>
                  </a:lnTo>
                  <a:cubicBezTo>
                    <a:pt x="44187" y="50563"/>
                    <a:pt x="44063" y="54689"/>
                    <a:pt x="40542" y="56922"/>
                  </a:cubicBezTo>
                  <a:cubicBezTo>
                    <a:pt x="39023" y="57899"/>
                    <a:pt x="37208" y="58302"/>
                    <a:pt x="35440" y="58768"/>
                  </a:cubicBezTo>
                  <a:cubicBezTo>
                    <a:pt x="39116" y="56038"/>
                    <a:pt x="40775" y="50997"/>
                    <a:pt x="40201" y="46298"/>
                  </a:cubicBezTo>
                  <a:close/>
                  <a:moveTo>
                    <a:pt x="48623" y="45693"/>
                  </a:moveTo>
                  <a:cubicBezTo>
                    <a:pt x="48638" y="45740"/>
                    <a:pt x="48669" y="45755"/>
                    <a:pt x="48716" y="45771"/>
                  </a:cubicBezTo>
                  <a:cubicBezTo>
                    <a:pt x="53586" y="48392"/>
                    <a:pt x="56533" y="52890"/>
                    <a:pt x="57479" y="58178"/>
                  </a:cubicBezTo>
                  <a:cubicBezTo>
                    <a:pt x="57479" y="58333"/>
                    <a:pt x="57463" y="58488"/>
                    <a:pt x="57417" y="58613"/>
                  </a:cubicBezTo>
                  <a:cubicBezTo>
                    <a:pt x="57339" y="58845"/>
                    <a:pt x="57324" y="59016"/>
                    <a:pt x="57324" y="59109"/>
                  </a:cubicBezTo>
                  <a:cubicBezTo>
                    <a:pt x="52144" y="56860"/>
                    <a:pt x="47103" y="52254"/>
                    <a:pt x="47444" y="46189"/>
                  </a:cubicBezTo>
                  <a:cubicBezTo>
                    <a:pt x="47847" y="46065"/>
                    <a:pt x="48235" y="45895"/>
                    <a:pt x="48623" y="45693"/>
                  </a:cubicBezTo>
                  <a:close/>
                  <a:moveTo>
                    <a:pt x="46793" y="46438"/>
                  </a:moveTo>
                  <a:lnTo>
                    <a:pt x="46793" y="46438"/>
                  </a:lnTo>
                  <a:cubicBezTo>
                    <a:pt x="46328" y="52114"/>
                    <a:pt x="51182" y="57170"/>
                    <a:pt x="56238" y="59295"/>
                  </a:cubicBezTo>
                  <a:lnTo>
                    <a:pt x="56207" y="59295"/>
                  </a:lnTo>
                  <a:cubicBezTo>
                    <a:pt x="54889" y="59295"/>
                    <a:pt x="53446" y="59078"/>
                    <a:pt x="52128" y="58954"/>
                  </a:cubicBezTo>
                  <a:cubicBezTo>
                    <a:pt x="47941" y="58551"/>
                    <a:pt x="44590" y="56457"/>
                    <a:pt x="44358" y="52238"/>
                  </a:cubicBezTo>
                  <a:cubicBezTo>
                    <a:pt x="44730" y="50486"/>
                    <a:pt x="44699" y="48593"/>
                    <a:pt x="44621" y="46825"/>
                  </a:cubicBezTo>
                  <a:cubicBezTo>
                    <a:pt x="45366" y="46763"/>
                    <a:pt x="46095" y="46624"/>
                    <a:pt x="46793" y="46438"/>
                  </a:cubicBezTo>
                  <a:close/>
                  <a:moveTo>
                    <a:pt x="38387" y="45305"/>
                  </a:moveTo>
                  <a:cubicBezTo>
                    <a:pt x="38759" y="45553"/>
                    <a:pt x="39116" y="45802"/>
                    <a:pt x="39503" y="45988"/>
                  </a:cubicBezTo>
                  <a:cubicBezTo>
                    <a:pt x="39503" y="46034"/>
                    <a:pt x="39488" y="46065"/>
                    <a:pt x="39503" y="46112"/>
                  </a:cubicBezTo>
                  <a:cubicBezTo>
                    <a:pt x="40356" y="52486"/>
                    <a:pt x="37394" y="57837"/>
                    <a:pt x="31500" y="60241"/>
                  </a:cubicBezTo>
                  <a:cubicBezTo>
                    <a:pt x="30771" y="54130"/>
                    <a:pt x="33113" y="48655"/>
                    <a:pt x="38387" y="45305"/>
                  </a:cubicBezTo>
                  <a:close/>
                  <a:moveTo>
                    <a:pt x="44048" y="53417"/>
                  </a:moveTo>
                  <a:cubicBezTo>
                    <a:pt x="44265" y="55123"/>
                    <a:pt x="45040" y="56689"/>
                    <a:pt x="46452" y="57837"/>
                  </a:cubicBezTo>
                  <a:cubicBezTo>
                    <a:pt x="46545" y="57915"/>
                    <a:pt x="46669" y="57992"/>
                    <a:pt x="46762" y="58070"/>
                  </a:cubicBezTo>
                  <a:cubicBezTo>
                    <a:pt x="46762" y="58085"/>
                    <a:pt x="46731" y="58101"/>
                    <a:pt x="46731" y="58132"/>
                  </a:cubicBezTo>
                  <a:cubicBezTo>
                    <a:pt x="46512" y="59584"/>
                    <a:pt x="45881" y="61133"/>
                    <a:pt x="44262" y="61133"/>
                  </a:cubicBezTo>
                  <a:cubicBezTo>
                    <a:pt x="44048" y="61133"/>
                    <a:pt x="43817" y="61106"/>
                    <a:pt x="43567" y="61048"/>
                  </a:cubicBezTo>
                  <a:cubicBezTo>
                    <a:pt x="41969" y="60691"/>
                    <a:pt x="40496" y="59528"/>
                    <a:pt x="40465" y="57791"/>
                  </a:cubicBezTo>
                  <a:cubicBezTo>
                    <a:pt x="40465" y="57760"/>
                    <a:pt x="40434" y="57744"/>
                    <a:pt x="40418" y="57713"/>
                  </a:cubicBezTo>
                  <a:cubicBezTo>
                    <a:pt x="40853" y="57465"/>
                    <a:pt x="41256" y="57217"/>
                    <a:pt x="41644" y="56906"/>
                  </a:cubicBezTo>
                  <a:cubicBezTo>
                    <a:pt x="42838" y="55960"/>
                    <a:pt x="43582" y="54751"/>
                    <a:pt x="44048" y="53417"/>
                  </a:cubicBezTo>
                  <a:close/>
                  <a:moveTo>
                    <a:pt x="40108" y="57868"/>
                  </a:moveTo>
                  <a:cubicBezTo>
                    <a:pt x="40000" y="59993"/>
                    <a:pt x="41985" y="61280"/>
                    <a:pt x="43877" y="61699"/>
                  </a:cubicBezTo>
                  <a:cubicBezTo>
                    <a:pt x="44075" y="61741"/>
                    <a:pt x="44263" y="61760"/>
                    <a:pt x="44441" y="61760"/>
                  </a:cubicBezTo>
                  <a:cubicBezTo>
                    <a:pt x="46127" y="61760"/>
                    <a:pt x="46981" y="60010"/>
                    <a:pt x="47289" y="58411"/>
                  </a:cubicBezTo>
                  <a:cubicBezTo>
                    <a:pt x="47568" y="58597"/>
                    <a:pt x="47863" y="58721"/>
                    <a:pt x="48173" y="58861"/>
                  </a:cubicBezTo>
                  <a:cubicBezTo>
                    <a:pt x="48158" y="58876"/>
                    <a:pt x="48158" y="58907"/>
                    <a:pt x="48142" y="58923"/>
                  </a:cubicBezTo>
                  <a:cubicBezTo>
                    <a:pt x="47391" y="60925"/>
                    <a:pt x="46005" y="62846"/>
                    <a:pt x="43974" y="62846"/>
                  </a:cubicBezTo>
                  <a:cubicBezTo>
                    <a:pt x="43487" y="62846"/>
                    <a:pt x="42964" y="62736"/>
                    <a:pt x="42404" y="62490"/>
                  </a:cubicBezTo>
                  <a:cubicBezTo>
                    <a:pt x="40651" y="61714"/>
                    <a:pt x="39317" y="60272"/>
                    <a:pt x="38805" y="58442"/>
                  </a:cubicBezTo>
                  <a:cubicBezTo>
                    <a:pt x="39255" y="58256"/>
                    <a:pt x="39689" y="58085"/>
                    <a:pt x="40108" y="57868"/>
                  </a:cubicBezTo>
                  <a:close/>
                  <a:moveTo>
                    <a:pt x="38449" y="58566"/>
                  </a:moveTo>
                  <a:cubicBezTo>
                    <a:pt x="38619" y="60039"/>
                    <a:pt x="39643" y="61435"/>
                    <a:pt x="40930" y="62350"/>
                  </a:cubicBezTo>
                  <a:cubicBezTo>
                    <a:pt x="40899" y="62366"/>
                    <a:pt x="40899" y="62397"/>
                    <a:pt x="40884" y="62412"/>
                  </a:cubicBezTo>
                  <a:cubicBezTo>
                    <a:pt x="40480" y="63110"/>
                    <a:pt x="40015" y="63746"/>
                    <a:pt x="39472" y="64305"/>
                  </a:cubicBezTo>
                  <a:cubicBezTo>
                    <a:pt x="37223" y="63296"/>
                    <a:pt x="35983" y="61808"/>
                    <a:pt x="35207" y="59543"/>
                  </a:cubicBezTo>
                  <a:cubicBezTo>
                    <a:pt x="36293" y="59233"/>
                    <a:pt x="37378" y="58938"/>
                    <a:pt x="38449" y="58566"/>
                  </a:cubicBezTo>
                  <a:close/>
                  <a:moveTo>
                    <a:pt x="48685" y="59031"/>
                  </a:moveTo>
                  <a:cubicBezTo>
                    <a:pt x="50407" y="59621"/>
                    <a:pt x="52345" y="59714"/>
                    <a:pt x="54222" y="59853"/>
                  </a:cubicBezTo>
                  <a:cubicBezTo>
                    <a:pt x="54284" y="61854"/>
                    <a:pt x="53927" y="63529"/>
                    <a:pt x="52686" y="65142"/>
                  </a:cubicBezTo>
                  <a:cubicBezTo>
                    <a:pt x="52655" y="65204"/>
                    <a:pt x="52640" y="65235"/>
                    <a:pt x="52640" y="65297"/>
                  </a:cubicBezTo>
                  <a:cubicBezTo>
                    <a:pt x="50748" y="64212"/>
                    <a:pt x="49011" y="62800"/>
                    <a:pt x="47444" y="61482"/>
                  </a:cubicBezTo>
                  <a:cubicBezTo>
                    <a:pt x="47987" y="60722"/>
                    <a:pt x="48390" y="59869"/>
                    <a:pt x="48685" y="59031"/>
                  </a:cubicBezTo>
                  <a:close/>
                  <a:moveTo>
                    <a:pt x="58146" y="56736"/>
                  </a:moveTo>
                  <a:lnTo>
                    <a:pt x="58146" y="56736"/>
                  </a:lnTo>
                  <a:cubicBezTo>
                    <a:pt x="59706" y="57388"/>
                    <a:pt x="61332" y="57701"/>
                    <a:pt x="62988" y="57701"/>
                  </a:cubicBezTo>
                  <a:cubicBezTo>
                    <a:pt x="63737" y="57701"/>
                    <a:pt x="64492" y="57637"/>
                    <a:pt x="65249" y="57511"/>
                  </a:cubicBezTo>
                  <a:lnTo>
                    <a:pt x="65249" y="57511"/>
                  </a:lnTo>
                  <a:cubicBezTo>
                    <a:pt x="65854" y="60474"/>
                    <a:pt x="65513" y="63498"/>
                    <a:pt x="63279" y="65344"/>
                  </a:cubicBezTo>
                  <a:cubicBezTo>
                    <a:pt x="63238" y="65179"/>
                    <a:pt x="63100" y="65124"/>
                    <a:pt x="62962" y="65124"/>
                  </a:cubicBezTo>
                  <a:cubicBezTo>
                    <a:pt x="62944" y="65124"/>
                    <a:pt x="62925" y="65125"/>
                    <a:pt x="62907" y="65127"/>
                  </a:cubicBezTo>
                  <a:cubicBezTo>
                    <a:pt x="61403" y="63498"/>
                    <a:pt x="59945" y="61870"/>
                    <a:pt x="58394" y="60303"/>
                  </a:cubicBezTo>
                  <a:cubicBezTo>
                    <a:pt x="58472" y="60226"/>
                    <a:pt x="58503" y="60101"/>
                    <a:pt x="58472" y="59993"/>
                  </a:cubicBezTo>
                  <a:cubicBezTo>
                    <a:pt x="58115" y="58830"/>
                    <a:pt x="58068" y="57760"/>
                    <a:pt x="58146" y="56736"/>
                  </a:cubicBezTo>
                  <a:close/>
                  <a:moveTo>
                    <a:pt x="23653" y="56860"/>
                  </a:moveTo>
                  <a:lnTo>
                    <a:pt x="23653" y="56860"/>
                  </a:lnTo>
                  <a:cubicBezTo>
                    <a:pt x="24180" y="57666"/>
                    <a:pt x="25731" y="57666"/>
                    <a:pt x="26599" y="57713"/>
                  </a:cubicBezTo>
                  <a:cubicBezTo>
                    <a:pt x="26790" y="57724"/>
                    <a:pt x="26984" y="57729"/>
                    <a:pt x="27179" y="57729"/>
                  </a:cubicBezTo>
                  <a:cubicBezTo>
                    <a:pt x="28106" y="57729"/>
                    <a:pt x="29065" y="57602"/>
                    <a:pt x="29949" y="57294"/>
                  </a:cubicBezTo>
                  <a:cubicBezTo>
                    <a:pt x="30275" y="58706"/>
                    <a:pt x="30554" y="60008"/>
                    <a:pt x="30554" y="61017"/>
                  </a:cubicBezTo>
                  <a:cubicBezTo>
                    <a:pt x="29577" y="62707"/>
                    <a:pt x="28600" y="64305"/>
                    <a:pt x="27468" y="65902"/>
                  </a:cubicBezTo>
                  <a:cubicBezTo>
                    <a:pt x="24304" y="63762"/>
                    <a:pt x="23110" y="60272"/>
                    <a:pt x="23653" y="56860"/>
                  </a:cubicBezTo>
                  <a:close/>
                  <a:moveTo>
                    <a:pt x="54579" y="59884"/>
                  </a:moveTo>
                  <a:lnTo>
                    <a:pt x="54579" y="59884"/>
                  </a:lnTo>
                  <a:cubicBezTo>
                    <a:pt x="55695" y="59993"/>
                    <a:pt x="56796" y="60101"/>
                    <a:pt x="57836" y="60350"/>
                  </a:cubicBezTo>
                  <a:cubicBezTo>
                    <a:pt x="59309" y="62273"/>
                    <a:pt x="60953" y="64041"/>
                    <a:pt x="62597" y="65809"/>
                  </a:cubicBezTo>
                  <a:cubicBezTo>
                    <a:pt x="61961" y="66197"/>
                    <a:pt x="61201" y="66522"/>
                    <a:pt x="60317" y="66740"/>
                  </a:cubicBezTo>
                  <a:cubicBezTo>
                    <a:pt x="59614" y="66912"/>
                    <a:pt x="58926" y="66991"/>
                    <a:pt x="58254" y="66991"/>
                  </a:cubicBezTo>
                  <a:cubicBezTo>
                    <a:pt x="56450" y="66991"/>
                    <a:pt x="54752" y="66424"/>
                    <a:pt x="53136" y="65576"/>
                  </a:cubicBezTo>
                  <a:cubicBezTo>
                    <a:pt x="53152" y="65545"/>
                    <a:pt x="53183" y="65545"/>
                    <a:pt x="53183" y="65530"/>
                  </a:cubicBezTo>
                  <a:cubicBezTo>
                    <a:pt x="54470" y="64025"/>
                    <a:pt x="55152" y="61854"/>
                    <a:pt x="54579" y="59884"/>
                  </a:cubicBezTo>
                  <a:close/>
                  <a:moveTo>
                    <a:pt x="34649" y="59714"/>
                  </a:moveTo>
                  <a:cubicBezTo>
                    <a:pt x="34959" y="61963"/>
                    <a:pt x="36836" y="64103"/>
                    <a:pt x="38945" y="64847"/>
                  </a:cubicBezTo>
                  <a:cubicBezTo>
                    <a:pt x="37160" y="66521"/>
                    <a:pt x="34850" y="67490"/>
                    <a:pt x="32476" y="67490"/>
                  </a:cubicBezTo>
                  <a:cubicBezTo>
                    <a:pt x="30910" y="67490"/>
                    <a:pt x="29316" y="67068"/>
                    <a:pt x="27825" y="66150"/>
                  </a:cubicBezTo>
                  <a:cubicBezTo>
                    <a:pt x="29112" y="64739"/>
                    <a:pt x="30244" y="63110"/>
                    <a:pt x="31051" y="61389"/>
                  </a:cubicBezTo>
                  <a:cubicBezTo>
                    <a:pt x="32136" y="60582"/>
                    <a:pt x="33377" y="60101"/>
                    <a:pt x="34649" y="59714"/>
                  </a:cubicBezTo>
                  <a:close/>
                  <a:moveTo>
                    <a:pt x="64319" y="52130"/>
                  </a:moveTo>
                  <a:lnTo>
                    <a:pt x="64319" y="52130"/>
                  </a:lnTo>
                  <a:cubicBezTo>
                    <a:pt x="67793" y="57000"/>
                    <a:pt x="67917" y="64522"/>
                    <a:pt x="61899" y="67608"/>
                  </a:cubicBezTo>
                  <a:cubicBezTo>
                    <a:pt x="60553" y="68295"/>
                    <a:pt x="59152" y="68596"/>
                    <a:pt x="57754" y="68596"/>
                  </a:cubicBezTo>
                  <a:cubicBezTo>
                    <a:pt x="53499" y="68596"/>
                    <a:pt x="49272" y="65801"/>
                    <a:pt x="46715" y="62567"/>
                  </a:cubicBezTo>
                  <a:cubicBezTo>
                    <a:pt x="46683" y="62514"/>
                    <a:pt x="46623" y="62490"/>
                    <a:pt x="46573" y="62490"/>
                  </a:cubicBezTo>
                  <a:cubicBezTo>
                    <a:pt x="46549" y="62490"/>
                    <a:pt x="46528" y="62496"/>
                    <a:pt x="46514" y="62505"/>
                  </a:cubicBezTo>
                  <a:cubicBezTo>
                    <a:pt x="46762" y="62288"/>
                    <a:pt x="46994" y="62056"/>
                    <a:pt x="47212" y="61792"/>
                  </a:cubicBezTo>
                  <a:cubicBezTo>
                    <a:pt x="50175" y="64600"/>
                    <a:pt x="54207" y="67565"/>
                    <a:pt x="58405" y="67565"/>
                  </a:cubicBezTo>
                  <a:cubicBezTo>
                    <a:pt x="59656" y="67565"/>
                    <a:pt x="60922" y="67302"/>
                    <a:pt x="62178" y="66693"/>
                  </a:cubicBezTo>
                  <a:cubicBezTo>
                    <a:pt x="67932" y="63901"/>
                    <a:pt x="66459" y="56860"/>
                    <a:pt x="63884" y="52393"/>
                  </a:cubicBezTo>
                  <a:cubicBezTo>
                    <a:pt x="64039" y="52316"/>
                    <a:pt x="64195" y="52238"/>
                    <a:pt x="64319" y="52130"/>
                  </a:cubicBezTo>
                  <a:close/>
                  <a:moveTo>
                    <a:pt x="24366" y="51866"/>
                  </a:moveTo>
                  <a:cubicBezTo>
                    <a:pt x="24614" y="51897"/>
                    <a:pt x="24893" y="51959"/>
                    <a:pt x="25188" y="52005"/>
                  </a:cubicBezTo>
                  <a:cubicBezTo>
                    <a:pt x="21574" y="56472"/>
                    <a:pt x="22257" y="63110"/>
                    <a:pt x="27158" y="66398"/>
                  </a:cubicBezTo>
                  <a:cubicBezTo>
                    <a:pt x="28840" y="67525"/>
                    <a:pt x="30686" y="68046"/>
                    <a:pt x="32504" y="68046"/>
                  </a:cubicBezTo>
                  <a:cubicBezTo>
                    <a:pt x="36066" y="68046"/>
                    <a:pt x="39516" y="66044"/>
                    <a:pt x="41395" y="62676"/>
                  </a:cubicBezTo>
                  <a:lnTo>
                    <a:pt x="41395" y="62661"/>
                  </a:lnTo>
                  <a:cubicBezTo>
                    <a:pt x="41566" y="62769"/>
                    <a:pt x="41752" y="62878"/>
                    <a:pt x="41938" y="62971"/>
                  </a:cubicBezTo>
                  <a:cubicBezTo>
                    <a:pt x="41907" y="62986"/>
                    <a:pt x="41892" y="62986"/>
                    <a:pt x="41892" y="63033"/>
                  </a:cubicBezTo>
                  <a:cubicBezTo>
                    <a:pt x="39671" y="66590"/>
                    <a:pt x="35806" y="69109"/>
                    <a:pt x="31781" y="69109"/>
                  </a:cubicBezTo>
                  <a:cubicBezTo>
                    <a:pt x="30156" y="69109"/>
                    <a:pt x="28505" y="68698"/>
                    <a:pt x="26925" y="67779"/>
                  </a:cubicBezTo>
                  <a:cubicBezTo>
                    <a:pt x="21202" y="64429"/>
                    <a:pt x="20830" y="56953"/>
                    <a:pt x="24366" y="51866"/>
                  </a:cubicBezTo>
                  <a:close/>
                  <a:moveTo>
                    <a:pt x="65901" y="50237"/>
                  </a:moveTo>
                  <a:cubicBezTo>
                    <a:pt x="69359" y="53169"/>
                    <a:pt x="70026" y="57791"/>
                    <a:pt x="69731" y="62133"/>
                  </a:cubicBezTo>
                  <a:cubicBezTo>
                    <a:pt x="69561" y="64646"/>
                    <a:pt x="69003" y="67081"/>
                    <a:pt x="68150" y="69423"/>
                  </a:cubicBezTo>
                  <a:cubicBezTo>
                    <a:pt x="67839" y="70276"/>
                    <a:pt x="67421" y="71113"/>
                    <a:pt x="67172" y="71966"/>
                  </a:cubicBezTo>
                  <a:cubicBezTo>
                    <a:pt x="67099" y="72200"/>
                    <a:pt x="66543" y="74144"/>
                    <a:pt x="66688" y="74144"/>
                  </a:cubicBezTo>
                  <a:cubicBezTo>
                    <a:pt x="66697" y="74144"/>
                    <a:pt x="66708" y="74138"/>
                    <a:pt x="66721" y="74124"/>
                  </a:cubicBezTo>
                  <a:lnTo>
                    <a:pt x="66721" y="74124"/>
                  </a:lnTo>
                  <a:cubicBezTo>
                    <a:pt x="66319" y="74545"/>
                    <a:pt x="65661" y="74694"/>
                    <a:pt x="64904" y="74694"/>
                  </a:cubicBezTo>
                  <a:cubicBezTo>
                    <a:pt x="63411" y="74694"/>
                    <a:pt x="61532" y="74116"/>
                    <a:pt x="60472" y="73921"/>
                  </a:cubicBezTo>
                  <a:cubicBezTo>
                    <a:pt x="57944" y="73455"/>
                    <a:pt x="55447" y="72835"/>
                    <a:pt x="53105" y="71780"/>
                  </a:cubicBezTo>
                  <a:cubicBezTo>
                    <a:pt x="49243" y="70028"/>
                    <a:pt x="46219" y="67251"/>
                    <a:pt x="44342" y="63483"/>
                  </a:cubicBezTo>
                  <a:cubicBezTo>
                    <a:pt x="45118" y="63405"/>
                    <a:pt x="45769" y="63095"/>
                    <a:pt x="46359" y="62630"/>
                  </a:cubicBezTo>
                  <a:lnTo>
                    <a:pt x="46359" y="62630"/>
                  </a:lnTo>
                  <a:cubicBezTo>
                    <a:pt x="46312" y="62707"/>
                    <a:pt x="46296" y="62785"/>
                    <a:pt x="46359" y="62862"/>
                  </a:cubicBezTo>
                  <a:cubicBezTo>
                    <a:pt x="48737" y="66492"/>
                    <a:pt x="53312" y="69279"/>
                    <a:pt x="57784" y="69279"/>
                  </a:cubicBezTo>
                  <a:cubicBezTo>
                    <a:pt x="59465" y="69279"/>
                    <a:pt x="61130" y="68885"/>
                    <a:pt x="62659" y="67996"/>
                  </a:cubicBezTo>
                  <a:cubicBezTo>
                    <a:pt x="68630" y="64506"/>
                    <a:pt x="68615" y="56829"/>
                    <a:pt x="64908" y="51711"/>
                  </a:cubicBezTo>
                  <a:cubicBezTo>
                    <a:pt x="65125" y="51509"/>
                    <a:pt x="65296" y="51323"/>
                    <a:pt x="65466" y="51090"/>
                  </a:cubicBezTo>
                  <a:cubicBezTo>
                    <a:pt x="65637" y="50842"/>
                    <a:pt x="65777" y="50548"/>
                    <a:pt x="65901" y="50237"/>
                  </a:cubicBezTo>
                  <a:close/>
                  <a:moveTo>
                    <a:pt x="22520" y="50966"/>
                  </a:moveTo>
                  <a:cubicBezTo>
                    <a:pt x="22970" y="51323"/>
                    <a:pt x="23497" y="51571"/>
                    <a:pt x="24056" y="51773"/>
                  </a:cubicBezTo>
                  <a:cubicBezTo>
                    <a:pt x="19403" y="56224"/>
                    <a:pt x="20969" y="64832"/>
                    <a:pt x="26181" y="68135"/>
                  </a:cubicBezTo>
                  <a:cubicBezTo>
                    <a:pt x="27976" y="69266"/>
                    <a:pt x="29895" y="69775"/>
                    <a:pt x="31788" y="69775"/>
                  </a:cubicBezTo>
                  <a:cubicBezTo>
                    <a:pt x="36025" y="69775"/>
                    <a:pt x="40134" y="67223"/>
                    <a:pt x="42450" y="63374"/>
                  </a:cubicBezTo>
                  <a:cubicBezTo>
                    <a:pt x="42497" y="63327"/>
                    <a:pt x="42497" y="63281"/>
                    <a:pt x="42497" y="63219"/>
                  </a:cubicBezTo>
                  <a:cubicBezTo>
                    <a:pt x="42745" y="63296"/>
                    <a:pt x="42977" y="63374"/>
                    <a:pt x="43226" y="63436"/>
                  </a:cubicBezTo>
                  <a:cubicBezTo>
                    <a:pt x="43381" y="63483"/>
                    <a:pt x="43520" y="63483"/>
                    <a:pt x="43675" y="63498"/>
                  </a:cubicBezTo>
                  <a:cubicBezTo>
                    <a:pt x="41985" y="68415"/>
                    <a:pt x="39240" y="72245"/>
                    <a:pt x="33935" y="73517"/>
                  </a:cubicBezTo>
                  <a:cubicBezTo>
                    <a:pt x="32276" y="73921"/>
                    <a:pt x="30570" y="74107"/>
                    <a:pt x="28879" y="74463"/>
                  </a:cubicBezTo>
                  <a:cubicBezTo>
                    <a:pt x="27698" y="74726"/>
                    <a:pt x="25310" y="76031"/>
                    <a:pt x="24062" y="76031"/>
                  </a:cubicBezTo>
                  <a:cubicBezTo>
                    <a:pt x="23983" y="76031"/>
                    <a:pt x="23908" y="76025"/>
                    <a:pt x="23839" y="76014"/>
                  </a:cubicBezTo>
                  <a:cubicBezTo>
                    <a:pt x="22443" y="75813"/>
                    <a:pt x="21977" y="72199"/>
                    <a:pt x="21636" y="71098"/>
                  </a:cubicBezTo>
                  <a:cubicBezTo>
                    <a:pt x="20938" y="68833"/>
                    <a:pt x="20240" y="66584"/>
                    <a:pt x="19558" y="64305"/>
                  </a:cubicBezTo>
                  <a:cubicBezTo>
                    <a:pt x="17992" y="58985"/>
                    <a:pt x="19868" y="55418"/>
                    <a:pt x="22520" y="50966"/>
                  </a:cubicBezTo>
                  <a:close/>
                  <a:moveTo>
                    <a:pt x="65943" y="0"/>
                  </a:moveTo>
                  <a:cubicBezTo>
                    <a:pt x="65929" y="0"/>
                    <a:pt x="65915" y="1"/>
                    <a:pt x="65901" y="2"/>
                  </a:cubicBezTo>
                  <a:cubicBezTo>
                    <a:pt x="59185" y="1072"/>
                    <a:pt x="44358" y="1723"/>
                    <a:pt x="44358" y="11308"/>
                  </a:cubicBezTo>
                  <a:cubicBezTo>
                    <a:pt x="41520" y="2080"/>
                    <a:pt x="28491" y="3972"/>
                    <a:pt x="21404" y="669"/>
                  </a:cubicBezTo>
                  <a:cubicBezTo>
                    <a:pt x="21350" y="644"/>
                    <a:pt x="21287" y="631"/>
                    <a:pt x="21225" y="631"/>
                  </a:cubicBezTo>
                  <a:cubicBezTo>
                    <a:pt x="21090" y="631"/>
                    <a:pt x="20960" y="695"/>
                    <a:pt x="20938" y="855"/>
                  </a:cubicBezTo>
                  <a:cubicBezTo>
                    <a:pt x="20023" y="5895"/>
                    <a:pt x="16596" y="10316"/>
                    <a:pt x="16316" y="15480"/>
                  </a:cubicBezTo>
                  <a:cubicBezTo>
                    <a:pt x="16130" y="19249"/>
                    <a:pt x="17898" y="22801"/>
                    <a:pt x="21000" y="24895"/>
                  </a:cubicBezTo>
                  <a:cubicBezTo>
                    <a:pt x="20054" y="24721"/>
                    <a:pt x="19103" y="24633"/>
                    <a:pt x="18159" y="24633"/>
                  </a:cubicBezTo>
                  <a:cubicBezTo>
                    <a:pt x="15311" y="24633"/>
                    <a:pt x="12524" y="25435"/>
                    <a:pt x="10113" y="27113"/>
                  </a:cubicBezTo>
                  <a:cubicBezTo>
                    <a:pt x="8670" y="28121"/>
                    <a:pt x="7538" y="29377"/>
                    <a:pt x="6514" y="30804"/>
                  </a:cubicBezTo>
                  <a:cubicBezTo>
                    <a:pt x="4529" y="33596"/>
                    <a:pt x="2668" y="35984"/>
                    <a:pt x="140" y="38295"/>
                  </a:cubicBezTo>
                  <a:cubicBezTo>
                    <a:pt x="31" y="38388"/>
                    <a:pt x="0" y="38590"/>
                    <a:pt x="78" y="38698"/>
                  </a:cubicBezTo>
                  <a:cubicBezTo>
                    <a:pt x="3501" y="43232"/>
                    <a:pt x="11182" y="52203"/>
                    <a:pt x="18215" y="52203"/>
                  </a:cubicBezTo>
                  <a:cubicBezTo>
                    <a:pt x="19435" y="52203"/>
                    <a:pt x="20636" y="51933"/>
                    <a:pt x="21791" y="51323"/>
                  </a:cubicBezTo>
                  <a:lnTo>
                    <a:pt x="21791" y="51323"/>
                  </a:lnTo>
                  <a:cubicBezTo>
                    <a:pt x="19418" y="54208"/>
                    <a:pt x="17588" y="57760"/>
                    <a:pt x="18162" y="61575"/>
                  </a:cubicBezTo>
                  <a:cubicBezTo>
                    <a:pt x="18938" y="66693"/>
                    <a:pt x="21171" y="71889"/>
                    <a:pt x="22675" y="76821"/>
                  </a:cubicBezTo>
                  <a:cubicBezTo>
                    <a:pt x="22728" y="76980"/>
                    <a:pt x="22847" y="77052"/>
                    <a:pt x="22980" y="77052"/>
                  </a:cubicBezTo>
                  <a:cubicBezTo>
                    <a:pt x="23042" y="77052"/>
                    <a:pt x="23108" y="77036"/>
                    <a:pt x="23172" y="77007"/>
                  </a:cubicBezTo>
                  <a:cubicBezTo>
                    <a:pt x="27747" y="75037"/>
                    <a:pt x="33144" y="75239"/>
                    <a:pt x="37534" y="72959"/>
                  </a:cubicBezTo>
                  <a:cubicBezTo>
                    <a:pt x="41023" y="71129"/>
                    <a:pt x="42838" y="67686"/>
                    <a:pt x="44063" y="64118"/>
                  </a:cubicBezTo>
                  <a:cubicBezTo>
                    <a:pt x="47909" y="72959"/>
                    <a:pt x="58611" y="74541"/>
                    <a:pt x="67141" y="75502"/>
                  </a:cubicBezTo>
                  <a:cubicBezTo>
                    <a:pt x="67148" y="75503"/>
                    <a:pt x="67154" y="75503"/>
                    <a:pt x="67160" y="75503"/>
                  </a:cubicBezTo>
                  <a:cubicBezTo>
                    <a:pt x="67325" y="75503"/>
                    <a:pt x="67498" y="75310"/>
                    <a:pt x="67483" y="75146"/>
                  </a:cubicBezTo>
                  <a:cubicBezTo>
                    <a:pt x="67250" y="72245"/>
                    <a:pt x="68956" y="69578"/>
                    <a:pt x="69654" y="66817"/>
                  </a:cubicBezTo>
                  <a:cubicBezTo>
                    <a:pt x="70259" y="64367"/>
                    <a:pt x="70553" y="61823"/>
                    <a:pt x="70445" y="59326"/>
                  </a:cubicBezTo>
                  <a:cubicBezTo>
                    <a:pt x="70321" y="55681"/>
                    <a:pt x="69266" y="52192"/>
                    <a:pt x="66459" y="49772"/>
                  </a:cubicBezTo>
                  <a:lnTo>
                    <a:pt x="66459" y="49772"/>
                  </a:lnTo>
                  <a:cubicBezTo>
                    <a:pt x="67175" y="49844"/>
                    <a:pt x="67888" y="49880"/>
                    <a:pt x="68598" y="49880"/>
                  </a:cubicBezTo>
                  <a:cubicBezTo>
                    <a:pt x="71873" y="49880"/>
                    <a:pt x="75066" y="49105"/>
                    <a:pt x="77998" y="47461"/>
                  </a:cubicBezTo>
                  <a:cubicBezTo>
                    <a:pt x="79968" y="46360"/>
                    <a:pt x="81736" y="44902"/>
                    <a:pt x="83194" y="43181"/>
                  </a:cubicBezTo>
                  <a:cubicBezTo>
                    <a:pt x="84946" y="41087"/>
                    <a:pt x="86063" y="38543"/>
                    <a:pt x="88715" y="37395"/>
                  </a:cubicBezTo>
                  <a:cubicBezTo>
                    <a:pt x="89010" y="37302"/>
                    <a:pt x="88886" y="36884"/>
                    <a:pt x="88638" y="36822"/>
                  </a:cubicBezTo>
                  <a:cubicBezTo>
                    <a:pt x="83938" y="35503"/>
                    <a:pt x="81643" y="29517"/>
                    <a:pt x="77843" y="26678"/>
                  </a:cubicBezTo>
                  <a:cubicBezTo>
                    <a:pt x="75471" y="24929"/>
                    <a:pt x="72760" y="23935"/>
                    <a:pt x="69981" y="23935"/>
                  </a:cubicBezTo>
                  <a:cubicBezTo>
                    <a:pt x="68817" y="23935"/>
                    <a:pt x="67642" y="24110"/>
                    <a:pt x="66474" y="24476"/>
                  </a:cubicBezTo>
                  <a:cubicBezTo>
                    <a:pt x="68553" y="21607"/>
                    <a:pt x="69561" y="18241"/>
                    <a:pt x="69576" y="14674"/>
                  </a:cubicBezTo>
                  <a:cubicBezTo>
                    <a:pt x="69592" y="9602"/>
                    <a:pt x="66955" y="5275"/>
                    <a:pt x="66319" y="328"/>
                  </a:cubicBezTo>
                  <a:cubicBezTo>
                    <a:pt x="66290" y="109"/>
                    <a:pt x="66152" y="0"/>
                    <a:pt x="65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27"/>
            <p:cNvSpPr/>
            <p:nvPr/>
          </p:nvSpPr>
          <p:spPr>
            <a:xfrm>
              <a:off x="4414275" y="4062350"/>
              <a:ext cx="114025" cy="106425"/>
            </a:xfrm>
            <a:custGeom>
              <a:rect b="b" l="l" r="r" t="t"/>
              <a:pathLst>
                <a:path extrusionOk="0" h="4257" w="4561">
                  <a:moveTo>
                    <a:pt x="2312" y="638"/>
                  </a:moveTo>
                  <a:cubicBezTo>
                    <a:pt x="2963" y="731"/>
                    <a:pt x="3552" y="1026"/>
                    <a:pt x="3739" y="1739"/>
                  </a:cubicBezTo>
                  <a:cubicBezTo>
                    <a:pt x="3956" y="2515"/>
                    <a:pt x="3521" y="3383"/>
                    <a:pt x="2730" y="3616"/>
                  </a:cubicBezTo>
                  <a:cubicBezTo>
                    <a:pt x="2580" y="3659"/>
                    <a:pt x="2424" y="3680"/>
                    <a:pt x="2267" y="3680"/>
                  </a:cubicBezTo>
                  <a:cubicBezTo>
                    <a:pt x="1695" y="3680"/>
                    <a:pt x="1122" y="3398"/>
                    <a:pt x="854" y="2887"/>
                  </a:cubicBezTo>
                  <a:cubicBezTo>
                    <a:pt x="295" y="1832"/>
                    <a:pt x="1086" y="824"/>
                    <a:pt x="2172" y="747"/>
                  </a:cubicBezTo>
                  <a:cubicBezTo>
                    <a:pt x="2250" y="747"/>
                    <a:pt x="2281" y="700"/>
                    <a:pt x="2312" y="638"/>
                  </a:cubicBezTo>
                  <a:close/>
                  <a:moveTo>
                    <a:pt x="2341" y="0"/>
                  </a:moveTo>
                  <a:cubicBezTo>
                    <a:pt x="2156" y="0"/>
                    <a:pt x="1968" y="30"/>
                    <a:pt x="1784" y="95"/>
                  </a:cubicBezTo>
                  <a:cubicBezTo>
                    <a:pt x="1645" y="157"/>
                    <a:pt x="1583" y="281"/>
                    <a:pt x="1629" y="405"/>
                  </a:cubicBezTo>
                  <a:cubicBezTo>
                    <a:pt x="683" y="514"/>
                    <a:pt x="1" y="1506"/>
                    <a:pt x="140" y="2484"/>
                  </a:cubicBezTo>
                  <a:cubicBezTo>
                    <a:pt x="296" y="3557"/>
                    <a:pt x="1273" y="4257"/>
                    <a:pt x="2313" y="4257"/>
                  </a:cubicBezTo>
                  <a:cubicBezTo>
                    <a:pt x="2416" y="4257"/>
                    <a:pt x="2519" y="4250"/>
                    <a:pt x="2622" y="4236"/>
                  </a:cubicBezTo>
                  <a:cubicBezTo>
                    <a:pt x="3785" y="4081"/>
                    <a:pt x="4561" y="2949"/>
                    <a:pt x="4374" y="1786"/>
                  </a:cubicBezTo>
                  <a:cubicBezTo>
                    <a:pt x="4231" y="822"/>
                    <a:pt x="3312" y="0"/>
                    <a:pt x="2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27"/>
            <p:cNvSpPr/>
            <p:nvPr/>
          </p:nvSpPr>
          <p:spPr>
            <a:xfrm>
              <a:off x="4657000" y="3700075"/>
              <a:ext cx="122175" cy="106950"/>
            </a:xfrm>
            <a:custGeom>
              <a:rect b="b" l="l" r="r" t="t"/>
              <a:pathLst>
                <a:path extrusionOk="0" h="4278" w="4887">
                  <a:moveTo>
                    <a:pt x="2310" y="625"/>
                  </a:moveTo>
                  <a:cubicBezTo>
                    <a:pt x="2856" y="625"/>
                    <a:pt x="3373" y="864"/>
                    <a:pt x="3707" y="1341"/>
                  </a:cubicBezTo>
                  <a:cubicBezTo>
                    <a:pt x="4173" y="2008"/>
                    <a:pt x="3894" y="2954"/>
                    <a:pt x="3242" y="3419"/>
                  </a:cubicBezTo>
                  <a:cubicBezTo>
                    <a:pt x="3002" y="3583"/>
                    <a:pt x="2732" y="3658"/>
                    <a:pt x="2461" y="3658"/>
                  </a:cubicBezTo>
                  <a:cubicBezTo>
                    <a:pt x="1963" y="3658"/>
                    <a:pt x="1466" y="3402"/>
                    <a:pt x="1164" y="2969"/>
                  </a:cubicBezTo>
                  <a:cubicBezTo>
                    <a:pt x="606" y="2163"/>
                    <a:pt x="1009" y="1124"/>
                    <a:pt x="1815" y="690"/>
                  </a:cubicBezTo>
                  <a:cubicBezTo>
                    <a:pt x="1980" y="647"/>
                    <a:pt x="2146" y="625"/>
                    <a:pt x="2310" y="625"/>
                  </a:cubicBezTo>
                  <a:close/>
                  <a:moveTo>
                    <a:pt x="2426" y="1"/>
                  </a:moveTo>
                  <a:cubicBezTo>
                    <a:pt x="2136" y="1"/>
                    <a:pt x="1843" y="58"/>
                    <a:pt x="1567" y="178"/>
                  </a:cubicBezTo>
                  <a:cubicBezTo>
                    <a:pt x="1490" y="224"/>
                    <a:pt x="1459" y="271"/>
                    <a:pt x="1428" y="333"/>
                  </a:cubicBezTo>
                  <a:cubicBezTo>
                    <a:pt x="481" y="767"/>
                    <a:pt x="1" y="1930"/>
                    <a:pt x="419" y="2923"/>
                  </a:cubicBezTo>
                  <a:cubicBezTo>
                    <a:pt x="769" y="3727"/>
                    <a:pt x="1618" y="4277"/>
                    <a:pt x="2466" y="4277"/>
                  </a:cubicBezTo>
                  <a:cubicBezTo>
                    <a:pt x="2746" y="4277"/>
                    <a:pt x="3027" y="4217"/>
                    <a:pt x="3289" y="4086"/>
                  </a:cubicBezTo>
                  <a:cubicBezTo>
                    <a:pt x="4328" y="3590"/>
                    <a:pt x="4886" y="2334"/>
                    <a:pt x="4421" y="1279"/>
                  </a:cubicBezTo>
                  <a:cubicBezTo>
                    <a:pt x="4076" y="473"/>
                    <a:pt x="3261" y="1"/>
                    <a:pt x="2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27"/>
            <p:cNvSpPr/>
            <p:nvPr/>
          </p:nvSpPr>
          <p:spPr>
            <a:xfrm>
              <a:off x="5080800" y="3711200"/>
              <a:ext cx="122550" cy="111025"/>
            </a:xfrm>
            <a:custGeom>
              <a:rect b="b" l="l" r="r" t="t"/>
              <a:pathLst>
                <a:path extrusionOk="0" h="4441" w="4902">
                  <a:moveTo>
                    <a:pt x="2916" y="524"/>
                  </a:moveTo>
                  <a:lnTo>
                    <a:pt x="2916" y="524"/>
                  </a:lnTo>
                  <a:cubicBezTo>
                    <a:pt x="2901" y="632"/>
                    <a:pt x="2947" y="741"/>
                    <a:pt x="3041" y="803"/>
                  </a:cubicBezTo>
                  <a:cubicBezTo>
                    <a:pt x="3661" y="1253"/>
                    <a:pt x="4157" y="1795"/>
                    <a:pt x="4002" y="2586"/>
                  </a:cubicBezTo>
                  <a:cubicBezTo>
                    <a:pt x="3871" y="3302"/>
                    <a:pt x="3171" y="3798"/>
                    <a:pt x="2473" y="3798"/>
                  </a:cubicBezTo>
                  <a:cubicBezTo>
                    <a:pt x="2264" y="3798"/>
                    <a:pt x="2055" y="3753"/>
                    <a:pt x="1862" y="3657"/>
                  </a:cubicBezTo>
                  <a:cubicBezTo>
                    <a:pt x="1055" y="3238"/>
                    <a:pt x="668" y="2230"/>
                    <a:pt x="1117" y="1439"/>
                  </a:cubicBezTo>
                  <a:cubicBezTo>
                    <a:pt x="1505" y="725"/>
                    <a:pt x="2203" y="555"/>
                    <a:pt x="2916" y="524"/>
                  </a:cubicBezTo>
                  <a:close/>
                  <a:moveTo>
                    <a:pt x="2466" y="0"/>
                  </a:moveTo>
                  <a:cubicBezTo>
                    <a:pt x="1624" y="0"/>
                    <a:pt x="829" y="530"/>
                    <a:pt x="481" y="1361"/>
                  </a:cubicBezTo>
                  <a:cubicBezTo>
                    <a:pt x="1" y="2462"/>
                    <a:pt x="559" y="3781"/>
                    <a:pt x="1660" y="4277"/>
                  </a:cubicBezTo>
                  <a:cubicBezTo>
                    <a:pt x="1916" y="4388"/>
                    <a:pt x="2188" y="4440"/>
                    <a:pt x="2460" y="4440"/>
                  </a:cubicBezTo>
                  <a:cubicBezTo>
                    <a:pt x="3325" y="4440"/>
                    <a:pt x="4187" y="3916"/>
                    <a:pt x="4529" y="3114"/>
                  </a:cubicBezTo>
                  <a:cubicBezTo>
                    <a:pt x="4902" y="2152"/>
                    <a:pt x="4467" y="818"/>
                    <a:pt x="3506" y="415"/>
                  </a:cubicBezTo>
                  <a:cubicBezTo>
                    <a:pt x="3521" y="353"/>
                    <a:pt x="3506" y="276"/>
                    <a:pt x="3428" y="245"/>
                  </a:cubicBezTo>
                  <a:cubicBezTo>
                    <a:pt x="3116" y="77"/>
                    <a:pt x="2788" y="0"/>
                    <a:pt x="2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27"/>
            <p:cNvSpPr/>
            <p:nvPr/>
          </p:nvSpPr>
          <p:spPr>
            <a:xfrm>
              <a:off x="4646925" y="4394650"/>
              <a:ext cx="130125" cy="116950"/>
            </a:xfrm>
            <a:custGeom>
              <a:rect b="b" l="l" r="r" t="t"/>
              <a:pathLst>
                <a:path extrusionOk="0" h="4678" w="5205">
                  <a:moveTo>
                    <a:pt x="3397" y="576"/>
                  </a:moveTo>
                  <a:cubicBezTo>
                    <a:pt x="4498" y="824"/>
                    <a:pt x="4669" y="2390"/>
                    <a:pt x="4095" y="3274"/>
                  </a:cubicBezTo>
                  <a:cubicBezTo>
                    <a:pt x="3766" y="3777"/>
                    <a:pt x="3190" y="4057"/>
                    <a:pt x="2618" y="4057"/>
                  </a:cubicBezTo>
                  <a:cubicBezTo>
                    <a:pt x="2273" y="4057"/>
                    <a:pt x="1930" y="3955"/>
                    <a:pt x="1644" y="3740"/>
                  </a:cubicBezTo>
                  <a:cubicBezTo>
                    <a:pt x="947" y="3228"/>
                    <a:pt x="714" y="2158"/>
                    <a:pt x="1195" y="1413"/>
                  </a:cubicBezTo>
                  <a:cubicBezTo>
                    <a:pt x="1616" y="794"/>
                    <a:pt x="2274" y="589"/>
                    <a:pt x="2975" y="589"/>
                  </a:cubicBezTo>
                  <a:cubicBezTo>
                    <a:pt x="3099" y="589"/>
                    <a:pt x="3225" y="595"/>
                    <a:pt x="3351" y="607"/>
                  </a:cubicBezTo>
                  <a:cubicBezTo>
                    <a:pt x="3366" y="607"/>
                    <a:pt x="3366" y="607"/>
                    <a:pt x="3397" y="576"/>
                  </a:cubicBezTo>
                  <a:close/>
                  <a:moveTo>
                    <a:pt x="3435" y="1"/>
                  </a:moveTo>
                  <a:cubicBezTo>
                    <a:pt x="3311" y="1"/>
                    <a:pt x="3179" y="16"/>
                    <a:pt x="3040" y="48"/>
                  </a:cubicBezTo>
                  <a:cubicBezTo>
                    <a:pt x="2963" y="64"/>
                    <a:pt x="2932" y="95"/>
                    <a:pt x="2901" y="141"/>
                  </a:cubicBezTo>
                  <a:cubicBezTo>
                    <a:pt x="2774" y="116"/>
                    <a:pt x="2646" y="103"/>
                    <a:pt x="2518" y="103"/>
                  </a:cubicBezTo>
                  <a:cubicBezTo>
                    <a:pt x="1643" y="103"/>
                    <a:pt x="777" y="679"/>
                    <a:pt x="466" y="1491"/>
                  </a:cubicBezTo>
                  <a:cubicBezTo>
                    <a:pt x="0" y="2685"/>
                    <a:pt x="667" y="4189"/>
                    <a:pt x="1908" y="4577"/>
                  </a:cubicBezTo>
                  <a:cubicBezTo>
                    <a:pt x="2137" y="4645"/>
                    <a:pt x="2366" y="4678"/>
                    <a:pt x="2592" y="4678"/>
                  </a:cubicBezTo>
                  <a:cubicBezTo>
                    <a:pt x="3699" y="4678"/>
                    <a:pt x="4706" y="3901"/>
                    <a:pt x="4964" y="2793"/>
                  </a:cubicBezTo>
                  <a:cubicBezTo>
                    <a:pt x="5204" y="1675"/>
                    <a:pt x="4734" y="1"/>
                    <a:pt x="3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27"/>
            <p:cNvSpPr/>
            <p:nvPr/>
          </p:nvSpPr>
          <p:spPr>
            <a:xfrm>
              <a:off x="5052500" y="4399900"/>
              <a:ext cx="112850" cy="104025"/>
            </a:xfrm>
            <a:custGeom>
              <a:rect b="b" l="l" r="r" t="t"/>
              <a:pathLst>
                <a:path extrusionOk="0" h="4161" w="4514">
                  <a:moveTo>
                    <a:pt x="1970" y="609"/>
                  </a:moveTo>
                  <a:cubicBezTo>
                    <a:pt x="2575" y="609"/>
                    <a:pt x="3171" y="892"/>
                    <a:pt x="3459" y="1482"/>
                  </a:cubicBezTo>
                  <a:cubicBezTo>
                    <a:pt x="3800" y="2211"/>
                    <a:pt x="3351" y="3173"/>
                    <a:pt x="2622" y="3452"/>
                  </a:cubicBezTo>
                  <a:cubicBezTo>
                    <a:pt x="2478" y="3507"/>
                    <a:pt x="2329" y="3532"/>
                    <a:pt x="2179" y="3532"/>
                  </a:cubicBezTo>
                  <a:cubicBezTo>
                    <a:pt x="1522" y="3532"/>
                    <a:pt x="866" y="3042"/>
                    <a:pt x="714" y="2397"/>
                  </a:cubicBezTo>
                  <a:cubicBezTo>
                    <a:pt x="528" y="1575"/>
                    <a:pt x="1102" y="877"/>
                    <a:pt x="1831" y="614"/>
                  </a:cubicBezTo>
                  <a:cubicBezTo>
                    <a:pt x="1877" y="610"/>
                    <a:pt x="1923" y="609"/>
                    <a:pt x="1970" y="609"/>
                  </a:cubicBezTo>
                  <a:close/>
                  <a:moveTo>
                    <a:pt x="2122" y="0"/>
                  </a:moveTo>
                  <a:cubicBezTo>
                    <a:pt x="1843" y="0"/>
                    <a:pt x="1564" y="57"/>
                    <a:pt x="1303" y="179"/>
                  </a:cubicBezTo>
                  <a:cubicBezTo>
                    <a:pt x="1179" y="242"/>
                    <a:pt x="1148" y="350"/>
                    <a:pt x="1179" y="459"/>
                  </a:cubicBezTo>
                  <a:cubicBezTo>
                    <a:pt x="481" y="800"/>
                    <a:pt x="0" y="1575"/>
                    <a:pt x="94" y="2397"/>
                  </a:cubicBezTo>
                  <a:cubicBezTo>
                    <a:pt x="224" y="3399"/>
                    <a:pt x="1205" y="4161"/>
                    <a:pt x="2204" y="4161"/>
                  </a:cubicBezTo>
                  <a:cubicBezTo>
                    <a:pt x="2396" y="4161"/>
                    <a:pt x="2589" y="4132"/>
                    <a:pt x="2777" y="4072"/>
                  </a:cubicBezTo>
                  <a:cubicBezTo>
                    <a:pt x="3878" y="3685"/>
                    <a:pt x="4514" y="2335"/>
                    <a:pt x="4079" y="1265"/>
                  </a:cubicBezTo>
                  <a:cubicBezTo>
                    <a:pt x="3756" y="490"/>
                    <a:pt x="2940" y="0"/>
                    <a:pt x="2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27"/>
            <p:cNvSpPr/>
            <p:nvPr/>
          </p:nvSpPr>
          <p:spPr>
            <a:xfrm>
              <a:off x="5254500" y="4059675"/>
              <a:ext cx="125500" cy="98750"/>
            </a:xfrm>
            <a:custGeom>
              <a:rect b="b" l="l" r="r" t="t"/>
              <a:pathLst>
                <a:path extrusionOk="0" h="3950" w="5020">
                  <a:moveTo>
                    <a:pt x="2136" y="567"/>
                  </a:moveTo>
                  <a:cubicBezTo>
                    <a:pt x="3220" y="567"/>
                    <a:pt x="4514" y="1615"/>
                    <a:pt x="3553" y="2746"/>
                  </a:cubicBezTo>
                  <a:cubicBezTo>
                    <a:pt x="3199" y="3156"/>
                    <a:pt x="2736" y="3340"/>
                    <a:pt x="2286" y="3340"/>
                  </a:cubicBezTo>
                  <a:cubicBezTo>
                    <a:pt x="1513" y="3340"/>
                    <a:pt x="777" y="2796"/>
                    <a:pt x="699" y="1924"/>
                  </a:cubicBezTo>
                  <a:cubicBezTo>
                    <a:pt x="823" y="1908"/>
                    <a:pt x="947" y="1831"/>
                    <a:pt x="947" y="1676"/>
                  </a:cubicBezTo>
                  <a:cubicBezTo>
                    <a:pt x="1008" y="884"/>
                    <a:pt x="1540" y="567"/>
                    <a:pt x="2136" y="567"/>
                  </a:cubicBezTo>
                  <a:close/>
                  <a:moveTo>
                    <a:pt x="2204" y="1"/>
                  </a:moveTo>
                  <a:cubicBezTo>
                    <a:pt x="1415" y="1"/>
                    <a:pt x="680" y="378"/>
                    <a:pt x="466" y="1272"/>
                  </a:cubicBezTo>
                  <a:cubicBezTo>
                    <a:pt x="435" y="1288"/>
                    <a:pt x="389" y="1319"/>
                    <a:pt x="373" y="1381"/>
                  </a:cubicBezTo>
                  <a:cubicBezTo>
                    <a:pt x="1" y="2389"/>
                    <a:pt x="606" y="3537"/>
                    <a:pt x="1629" y="3862"/>
                  </a:cubicBezTo>
                  <a:cubicBezTo>
                    <a:pt x="1827" y="3922"/>
                    <a:pt x="2029" y="3949"/>
                    <a:pt x="2231" y="3949"/>
                  </a:cubicBezTo>
                  <a:cubicBezTo>
                    <a:pt x="3140" y="3949"/>
                    <a:pt x="4038" y="3382"/>
                    <a:pt x="4406" y="2544"/>
                  </a:cubicBezTo>
                  <a:cubicBezTo>
                    <a:pt x="5019" y="1074"/>
                    <a:pt x="3536" y="1"/>
                    <a:pt x="2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7391" name="Shape 7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2" name="Google Shape;7392;p28"/>
          <p:cNvGrpSpPr/>
          <p:nvPr/>
        </p:nvGrpSpPr>
        <p:grpSpPr>
          <a:xfrm>
            <a:off x="7784081" y="2951797"/>
            <a:ext cx="3381370" cy="3380849"/>
            <a:chOff x="5254650" y="1653875"/>
            <a:chExt cx="1135450" cy="1135275"/>
          </a:xfrm>
        </p:grpSpPr>
        <p:sp>
          <p:nvSpPr>
            <p:cNvPr id="7393" name="Google Shape;7393;p28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28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28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28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28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28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28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28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28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28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28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28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28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28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28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28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28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28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28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28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28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28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28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28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28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28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28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28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28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28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28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28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28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28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28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28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28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28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28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28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28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28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28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28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28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28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28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28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28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28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28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28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28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28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28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28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28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28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28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28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28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28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28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28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28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28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28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28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28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28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28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28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28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28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28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28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28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28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28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28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28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28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28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28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28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28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28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28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28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28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28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28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28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28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28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28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28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28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28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28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28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28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28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28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28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28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28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28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28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28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28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28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28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28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28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28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28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28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28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28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28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28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28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28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28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8" name="Google Shape;7518;p28"/>
          <p:cNvGrpSpPr/>
          <p:nvPr/>
        </p:nvGrpSpPr>
        <p:grpSpPr>
          <a:xfrm>
            <a:off x="1181635" y="-677463"/>
            <a:ext cx="6780729" cy="6498426"/>
            <a:chOff x="3647300" y="3013525"/>
            <a:chExt cx="1243600" cy="1191825"/>
          </a:xfrm>
        </p:grpSpPr>
        <p:sp>
          <p:nvSpPr>
            <p:cNvPr id="7519" name="Google Shape;7519;p28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28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28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28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28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28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28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28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28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28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28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28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28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28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28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28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28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28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28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28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28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28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28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28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28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28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28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28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28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28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28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28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28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28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28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28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28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28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28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28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28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28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28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28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28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28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28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28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28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28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28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28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28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28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28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28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28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28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28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28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28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28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28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28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28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28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28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28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28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28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28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28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28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28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28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28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28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28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28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28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28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28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28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28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28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28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28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28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28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28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28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28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28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28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28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28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28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28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28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28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28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28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28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28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28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28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28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28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28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28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28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28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28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28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28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28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28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28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28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28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28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28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28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28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28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28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28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28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28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28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28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28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28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52" name="Google Shape;7652;p28"/>
          <p:cNvGrpSpPr/>
          <p:nvPr/>
        </p:nvGrpSpPr>
        <p:grpSpPr>
          <a:xfrm>
            <a:off x="-2094637" y="2857513"/>
            <a:ext cx="3527720" cy="3380850"/>
            <a:chOff x="3647300" y="3013525"/>
            <a:chExt cx="1243600" cy="1191825"/>
          </a:xfrm>
        </p:grpSpPr>
        <p:sp>
          <p:nvSpPr>
            <p:cNvPr id="7653" name="Google Shape;7653;p28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28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28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28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28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28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28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28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28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28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28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28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28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28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28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28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28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28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28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28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28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28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28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28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28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28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28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28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28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28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28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28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28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28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28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28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28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28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28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28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28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28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28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28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28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28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28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28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28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28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28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28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28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28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28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28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28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28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28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28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28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28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28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28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28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28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28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28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28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28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28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28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28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28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28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28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28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28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28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28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28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28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28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28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28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28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28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28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28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28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28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28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28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28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28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28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28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28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28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28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28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28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28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28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28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28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28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28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28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28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28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28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28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28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28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28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28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28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28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28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28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28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28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28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28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28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28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28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28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28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28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28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28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86" name="Google Shape;7786;p2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7787" name="Google Shape;7787;p28"/>
          <p:cNvSpPr txBox="1"/>
          <p:nvPr>
            <p:ph idx="2" type="title"/>
          </p:nvPr>
        </p:nvSpPr>
        <p:spPr>
          <a:xfrm>
            <a:off x="1843525" y="1802075"/>
            <a:ext cx="19782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788" name="Google Shape;7788;p28"/>
          <p:cNvSpPr txBox="1"/>
          <p:nvPr>
            <p:ph idx="1" type="subTitle"/>
          </p:nvPr>
        </p:nvSpPr>
        <p:spPr>
          <a:xfrm>
            <a:off x="1843521" y="2192125"/>
            <a:ext cx="19782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89" name="Google Shape;7789;p28"/>
          <p:cNvSpPr txBox="1"/>
          <p:nvPr>
            <p:ph idx="3" type="title"/>
          </p:nvPr>
        </p:nvSpPr>
        <p:spPr>
          <a:xfrm>
            <a:off x="5322283" y="1802075"/>
            <a:ext cx="19782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790" name="Google Shape;7790;p28"/>
          <p:cNvSpPr txBox="1"/>
          <p:nvPr>
            <p:ph idx="4" type="subTitle"/>
          </p:nvPr>
        </p:nvSpPr>
        <p:spPr>
          <a:xfrm>
            <a:off x="5322275" y="2192125"/>
            <a:ext cx="19782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91" name="Google Shape;7791;p28"/>
          <p:cNvSpPr txBox="1"/>
          <p:nvPr>
            <p:ph idx="5" type="title"/>
          </p:nvPr>
        </p:nvSpPr>
        <p:spPr>
          <a:xfrm>
            <a:off x="1843525" y="3641875"/>
            <a:ext cx="19782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792" name="Google Shape;7792;p28"/>
          <p:cNvSpPr txBox="1"/>
          <p:nvPr>
            <p:ph idx="6" type="subTitle"/>
          </p:nvPr>
        </p:nvSpPr>
        <p:spPr>
          <a:xfrm>
            <a:off x="1843521" y="4031925"/>
            <a:ext cx="19782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93" name="Google Shape;7793;p28"/>
          <p:cNvSpPr txBox="1"/>
          <p:nvPr>
            <p:ph idx="7" type="title"/>
          </p:nvPr>
        </p:nvSpPr>
        <p:spPr>
          <a:xfrm>
            <a:off x="5322283" y="3641875"/>
            <a:ext cx="19782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794" name="Google Shape;7794;p28"/>
          <p:cNvSpPr txBox="1"/>
          <p:nvPr>
            <p:ph idx="8" type="subTitle"/>
          </p:nvPr>
        </p:nvSpPr>
        <p:spPr>
          <a:xfrm>
            <a:off x="5322275" y="4031925"/>
            <a:ext cx="19782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">
  <p:cSld name="CUSTOM_11">
    <p:spTree>
      <p:nvGrpSpPr>
        <p:cNvPr id="7795" name="Shape 7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96" name="Google Shape;7796;p29"/>
          <p:cNvGrpSpPr/>
          <p:nvPr/>
        </p:nvGrpSpPr>
        <p:grpSpPr>
          <a:xfrm>
            <a:off x="720011" y="-3061675"/>
            <a:ext cx="7703978" cy="7383356"/>
            <a:chOff x="3647300" y="3013525"/>
            <a:chExt cx="1243600" cy="1191825"/>
          </a:xfrm>
        </p:grpSpPr>
        <p:sp>
          <p:nvSpPr>
            <p:cNvPr id="7797" name="Google Shape;7797;p29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29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29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29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29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29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29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29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29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29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29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29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29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29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29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29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29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29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29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29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29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29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29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29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29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29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29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29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29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29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29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29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29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29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29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29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29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29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29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29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29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29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29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29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29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29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29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29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29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29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29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29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29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29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29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29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29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29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29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29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29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29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29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29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29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29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29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29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29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29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29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29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29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29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29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29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29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29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29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29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29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29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29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29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29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29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29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29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29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29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29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29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29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29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29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29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29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29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29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29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29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29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29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29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29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29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29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29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29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29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29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29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29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29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29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29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29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29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29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29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29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29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29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29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29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29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29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29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29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29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29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29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29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0" name="Google Shape;7930;p29"/>
          <p:cNvGrpSpPr/>
          <p:nvPr/>
        </p:nvGrpSpPr>
        <p:grpSpPr>
          <a:xfrm>
            <a:off x="-1669117" y="2895598"/>
            <a:ext cx="3392926" cy="3416849"/>
            <a:chOff x="5182600" y="2999025"/>
            <a:chExt cx="1290675" cy="1299775"/>
          </a:xfrm>
        </p:grpSpPr>
        <p:sp>
          <p:nvSpPr>
            <p:cNvPr id="7931" name="Google Shape;7931;p29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29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29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29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29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29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29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29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29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29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29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29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29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29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29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29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29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29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29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29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29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29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29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29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29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29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29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29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29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29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29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29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29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29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29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29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29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29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29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29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29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29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29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29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29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29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29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29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29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29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29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29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29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29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29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29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29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29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29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29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29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29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29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29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29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29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29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29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29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29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29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29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29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29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29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29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29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08" name="Google Shape;8008;p2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009" name="Google Shape;8009;p29"/>
          <p:cNvSpPr txBox="1"/>
          <p:nvPr>
            <p:ph idx="2" type="title"/>
          </p:nvPr>
        </p:nvSpPr>
        <p:spPr>
          <a:xfrm>
            <a:off x="1020750" y="1925575"/>
            <a:ext cx="21468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10" name="Google Shape;8010;p29"/>
          <p:cNvSpPr txBox="1"/>
          <p:nvPr>
            <p:ph idx="1" type="subTitle"/>
          </p:nvPr>
        </p:nvSpPr>
        <p:spPr>
          <a:xfrm>
            <a:off x="1020750" y="2331675"/>
            <a:ext cx="21468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11" name="Google Shape;8011;p29"/>
          <p:cNvSpPr txBox="1"/>
          <p:nvPr>
            <p:ph idx="3" type="title"/>
          </p:nvPr>
        </p:nvSpPr>
        <p:spPr>
          <a:xfrm>
            <a:off x="3488100" y="1925575"/>
            <a:ext cx="21468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12" name="Google Shape;8012;p29"/>
          <p:cNvSpPr txBox="1"/>
          <p:nvPr>
            <p:ph idx="4" type="subTitle"/>
          </p:nvPr>
        </p:nvSpPr>
        <p:spPr>
          <a:xfrm>
            <a:off x="3488100" y="2331675"/>
            <a:ext cx="21468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13" name="Google Shape;8013;p29"/>
          <p:cNvSpPr txBox="1"/>
          <p:nvPr>
            <p:ph idx="5" type="title"/>
          </p:nvPr>
        </p:nvSpPr>
        <p:spPr>
          <a:xfrm>
            <a:off x="2254363" y="3612825"/>
            <a:ext cx="21468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14" name="Google Shape;8014;p29"/>
          <p:cNvSpPr txBox="1"/>
          <p:nvPr>
            <p:ph idx="6" type="subTitle"/>
          </p:nvPr>
        </p:nvSpPr>
        <p:spPr>
          <a:xfrm>
            <a:off x="2254363" y="4018925"/>
            <a:ext cx="21468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15" name="Google Shape;8015;p29"/>
          <p:cNvSpPr txBox="1"/>
          <p:nvPr>
            <p:ph idx="7" type="title"/>
          </p:nvPr>
        </p:nvSpPr>
        <p:spPr>
          <a:xfrm>
            <a:off x="4742844" y="3612825"/>
            <a:ext cx="21468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16" name="Google Shape;8016;p29"/>
          <p:cNvSpPr txBox="1"/>
          <p:nvPr>
            <p:ph idx="8" type="subTitle"/>
          </p:nvPr>
        </p:nvSpPr>
        <p:spPr>
          <a:xfrm>
            <a:off x="4742844" y="4018925"/>
            <a:ext cx="21468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17" name="Google Shape;8017;p29"/>
          <p:cNvSpPr txBox="1"/>
          <p:nvPr>
            <p:ph idx="9" type="title"/>
          </p:nvPr>
        </p:nvSpPr>
        <p:spPr>
          <a:xfrm>
            <a:off x="5976325" y="1925575"/>
            <a:ext cx="21468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018" name="Google Shape;8018;p29"/>
          <p:cNvSpPr txBox="1"/>
          <p:nvPr>
            <p:ph idx="13" type="subTitle"/>
          </p:nvPr>
        </p:nvSpPr>
        <p:spPr>
          <a:xfrm>
            <a:off x="5976325" y="2331675"/>
            <a:ext cx="21468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019" name="Google Shape;8019;p29"/>
          <p:cNvGrpSpPr/>
          <p:nvPr/>
        </p:nvGrpSpPr>
        <p:grpSpPr>
          <a:xfrm>
            <a:off x="7711738" y="3016223"/>
            <a:ext cx="3086673" cy="2994565"/>
            <a:chOff x="1579900" y="807050"/>
            <a:chExt cx="2018225" cy="1958000"/>
          </a:xfrm>
        </p:grpSpPr>
        <p:sp>
          <p:nvSpPr>
            <p:cNvPr id="8020" name="Google Shape;8020;p29"/>
            <p:cNvSpPr/>
            <p:nvPr/>
          </p:nvSpPr>
          <p:spPr>
            <a:xfrm>
              <a:off x="2337925" y="1689525"/>
              <a:ext cx="57025" cy="55200"/>
            </a:xfrm>
            <a:custGeom>
              <a:rect b="b" l="l" r="r" t="t"/>
              <a:pathLst>
                <a:path extrusionOk="0" h="2208" w="2281">
                  <a:moveTo>
                    <a:pt x="971" y="515"/>
                  </a:moveTo>
                  <a:cubicBezTo>
                    <a:pt x="1084" y="515"/>
                    <a:pt x="1202" y="542"/>
                    <a:pt x="1319" y="601"/>
                  </a:cubicBezTo>
                  <a:cubicBezTo>
                    <a:pt x="1660" y="803"/>
                    <a:pt x="1722" y="1206"/>
                    <a:pt x="1474" y="1501"/>
                  </a:cubicBezTo>
                  <a:cubicBezTo>
                    <a:pt x="1333" y="1667"/>
                    <a:pt x="1184" y="1735"/>
                    <a:pt x="1045" y="1735"/>
                  </a:cubicBezTo>
                  <a:cubicBezTo>
                    <a:pt x="588" y="1735"/>
                    <a:pt x="243" y="1001"/>
                    <a:pt x="683" y="632"/>
                  </a:cubicBezTo>
                  <a:cubicBezTo>
                    <a:pt x="699" y="601"/>
                    <a:pt x="699" y="586"/>
                    <a:pt x="699" y="570"/>
                  </a:cubicBezTo>
                  <a:cubicBezTo>
                    <a:pt x="784" y="535"/>
                    <a:pt x="876" y="515"/>
                    <a:pt x="971" y="515"/>
                  </a:cubicBezTo>
                  <a:close/>
                  <a:moveTo>
                    <a:pt x="936" y="0"/>
                  </a:moveTo>
                  <a:cubicBezTo>
                    <a:pt x="641" y="0"/>
                    <a:pt x="354" y="101"/>
                    <a:pt x="156" y="322"/>
                  </a:cubicBezTo>
                  <a:cubicBezTo>
                    <a:pt x="63" y="431"/>
                    <a:pt x="94" y="617"/>
                    <a:pt x="187" y="694"/>
                  </a:cubicBezTo>
                  <a:cubicBezTo>
                    <a:pt x="1" y="1020"/>
                    <a:pt x="1" y="1423"/>
                    <a:pt x="234" y="1780"/>
                  </a:cubicBezTo>
                  <a:cubicBezTo>
                    <a:pt x="415" y="2068"/>
                    <a:pt x="710" y="2208"/>
                    <a:pt x="1014" y="2208"/>
                  </a:cubicBezTo>
                  <a:cubicBezTo>
                    <a:pt x="1283" y="2208"/>
                    <a:pt x="1558" y="2099"/>
                    <a:pt x="1769" y="1889"/>
                  </a:cubicBezTo>
                  <a:cubicBezTo>
                    <a:pt x="2234" y="1485"/>
                    <a:pt x="2281" y="741"/>
                    <a:pt x="1784" y="307"/>
                  </a:cubicBezTo>
                  <a:cubicBezTo>
                    <a:pt x="1555" y="109"/>
                    <a:pt x="1242" y="0"/>
                    <a:pt x="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29"/>
            <p:cNvSpPr/>
            <p:nvPr/>
          </p:nvSpPr>
          <p:spPr>
            <a:xfrm>
              <a:off x="2451150" y="1549050"/>
              <a:ext cx="55875" cy="52550"/>
            </a:xfrm>
            <a:custGeom>
              <a:rect b="b" l="l" r="r" t="t"/>
              <a:pathLst>
                <a:path extrusionOk="0" h="2102" w="2235">
                  <a:moveTo>
                    <a:pt x="1055" y="435"/>
                  </a:moveTo>
                  <a:cubicBezTo>
                    <a:pt x="1334" y="466"/>
                    <a:pt x="1614" y="714"/>
                    <a:pt x="1629" y="1025"/>
                  </a:cubicBezTo>
                  <a:cubicBezTo>
                    <a:pt x="1676" y="1335"/>
                    <a:pt x="1366" y="1521"/>
                    <a:pt x="1086" y="1536"/>
                  </a:cubicBezTo>
                  <a:cubicBezTo>
                    <a:pt x="807" y="1536"/>
                    <a:pt x="590" y="1335"/>
                    <a:pt x="590" y="1025"/>
                  </a:cubicBezTo>
                  <a:cubicBezTo>
                    <a:pt x="606" y="699"/>
                    <a:pt x="807" y="590"/>
                    <a:pt x="1055" y="435"/>
                  </a:cubicBezTo>
                  <a:close/>
                  <a:moveTo>
                    <a:pt x="931" y="1"/>
                  </a:moveTo>
                  <a:cubicBezTo>
                    <a:pt x="357" y="1"/>
                    <a:pt x="1" y="699"/>
                    <a:pt x="63" y="1211"/>
                  </a:cubicBezTo>
                  <a:cubicBezTo>
                    <a:pt x="120" y="1743"/>
                    <a:pt x="551" y="2101"/>
                    <a:pt x="1083" y="2101"/>
                  </a:cubicBezTo>
                  <a:cubicBezTo>
                    <a:pt x="1125" y="2101"/>
                    <a:pt x="1167" y="2099"/>
                    <a:pt x="1210" y="2095"/>
                  </a:cubicBezTo>
                  <a:cubicBezTo>
                    <a:pt x="1753" y="2002"/>
                    <a:pt x="2234" y="1536"/>
                    <a:pt x="2156" y="947"/>
                  </a:cubicBezTo>
                  <a:cubicBezTo>
                    <a:pt x="2083" y="419"/>
                    <a:pt x="1649" y="44"/>
                    <a:pt x="1143" y="44"/>
                  </a:cubicBezTo>
                  <a:cubicBezTo>
                    <a:pt x="1114" y="44"/>
                    <a:pt x="1085" y="45"/>
                    <a:pt x="1055" y="47"/>
                  </a:cubicBezTo>
                  <a:cubicBezTo>
                    <a:pt x="1009" y="16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29"/>
            <p:cNvSpPr/>
            <p:nvPr/>
          </p:nvSpPr>
          <p:spPr>
            <a:xfrm>
              <a:off x="2330575" y="1847775"/>
              <a:ext cx="62050" cy="56875"/>
            </a:xfrm>
            <a:custGeom>
              <a:rect b="b" l="l" r="r" t="t"/>
              <a:pathLst>
                <a:path extrusionOk="0" h="2275" w="2482">
                  <a:moveTo>
                    <a:pt x="1255" y="581"/>
                  </a:moveTo>
                  <a:cubicBezTo>
                    <a:pt x="1355" y="581"/>
                    <a:pt x="1456" y="610"/>
                    <a:pt x="1551" y="677"/>
                  </a:cubicBezTo>
                  <a:cubicBezTo>
                    <a:pt x="1830" y="847"/>
                    <a:pt x="1877" y="1297"/>
                    <a:pt x="1629" y="1530"/>
                  </a:cubicBezTo>
                  <a:cubicBezTo>
                    <a:pt x="1508" y="1650"/>
                    <a:pt x="1343" y="1712"/>
                    <a:pt x="1179" y="1712"/>
                  </a:cubicBezTo>
                  <a:cubicBezTo>
                    <a:pt x="1025" y="1712"/>
                    <a:pt x="873" y="1658"/>
                    <a:pt x="760" y="1545"/>
                  </a:cubicBezTo>
                  <a:cubicBezTo>
                    <a:pt x="528" y="1313"/>
                    <a:pt x="559" y="1002"/>
                    <a:pt x="760" y="801"/>
                  </a:cubicBezTo>
                  <a:cubicBezTo>
                    <a:pt x="899" y="672"/>
                    <a:pt x="1076" y="581"/>
                    <a:pt x="1255" y="581"/>
                  </a:cubicBezTo>
                  <a:close/>
                  <a:moveTo>
                    <a:pt x="1246" y="0"/>
                  </a:moveTo>
                  <a:cubicBezTo>
                    <a:pt x="882" y="0"/>
                    <a:pt x="521" y="170"/>
                    <a:pt x="326" y="506"/>
                  </a:cubicBezTo>
                  <a:cubicBezTo>
                    <a:pt x="310" y="537"/>
                    <a:pt x="295" y="584"/>
                    <a:pt x="295" y="615"/>
                  </a:cubicBezTo>
                  <a:cubicBezTo>
                    <a:pt x="47" y="925"/>
                    <a:pt x="0" y="1390"/>
                    <a:pt x="233" y="1762"/>
                  </a:cubicBezTo>
                  <a:cubicBezTo>
                    <a:pt x="455" y="2100"/>
                    <a:pt x="825" y="2275"/>
                    <a:pt x="1200" y="2275"/>
                  </a:cubicBezTo>
                  <a:cubicBezTo>
                    <a:pt x="1479" y="2275"/>
                    <a:pt x="1760" y="2178"/>
                    <a:pt x="1985" y="1980"/>
                  </a:cubicBezTo>
                  <a:cubicBezTo>
                    <a:pt x="2482" y="1545"/>
                    <a:pt x="2482" y="739"/>
                    <a:pt x="2001" y="289"/>
                  </a:cubicBezTo>
                  <a:cubicBezTo>
                    <a:pt x="1795" y="96"/>
                    <a:pt x="1520" y="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29"/>
            <p:cNvSpPr/>
            <p:nvPr/>
          </p:nvSpPr>
          <p:spPr>
            <a:xfrm>
              <a:off x="2468600" y="1974625"/>
              <a:ext cx="57425" cy="49600"/>
            </a:xfrm>
            <a:custGeom>
              <a:rect b="b" l="l" r="r" t="t"/>
              <a:pathLst>
                <a:path extrusionOk="0" h="1984" w="2297">
                  <a:moveTo>
                    <a:pt x="1009" y="457"/>
                  </a:moveTo>
                  <a:cubicBezTo>
                    <a:pt x="1241" y="488"/>
                    <a:pt x="1458" y="612"/>
                    <a:pt x="1567" y="814"/>
                  </a:cubicBezTo>
                  <a:cubicBezTo>
                    <a:pt x="1676" y="1093"/>
                    <a:pt x="1474" y="1341"/>
                    <a:pt x="1226" y="1419"/>
                  </a:cubicBezTo>
                  <a:cubicBezTo>
                    <a:pt x="1176" y="1433"/>
                    <a:pt x="1130" y="1439"/>
                    <a:pt x="1086" y="1439"/>
                  </a:cubicBezTo>
                  <a:cubicBezTo>
                    <a:pt x="654" y="1439"/>
                    <a:pt x="535" y="790"/>
                    <a:pt x="916" y="550"/>
                  </a:cubicBezTo>
                  <a:cubicBezTo>
                    <a:pt x="947" y="535"/>
                    <a:pt x="993" y="488"/>
                    <a:pt x="1009" y="457"/>
                  </a:cubicBezTo>
                  <a:close/>
                  <a:moveTo>
                    <a:pt x="1206" y="1"/>
                  </a:moveTo>
                  <a:cubicBezTo>
                    <a:pt x="1102" y="1"/>
                    <a:pt x="998" y="22"/>
                    <a:pt x="900" y="69"/>
                  </a:cubicBezTo>
                  <a:cubicBezTo>
                    <a:pt x="859" y="45"/>
                    <a:pt x="817" y="29"/>
                    <a:pt x="773" y="29"/>
                  </a:cubicBezTo>
                  <a:cubicBezTo>
                    <a:pt x="735" y="29"/>
                    <a:pt x="695" y="41"/>
                    <a:pt x="652" y="69"/>
                  </a:cubicBezTo>
                  <a:cubicBezTo>
                    <a:pt x="187" y="318"/>
                    <a:pt x="1" y="891"/>
                    <a:pt x="202" y="1388"/>
                  </a:cubicBezTo>
                  <a:cubicBezTo>
                    <a:pt x="363" y="1766"/>
                    <a:pt x="718" y="1983"/>
                    <a:pt x="1093" y="1983"/>
                  </a:cubicBezTo>
                  <a:cubicBezTo>
                    <a:pt x="1225" y="1983"/>
                    <a:pt x="1360" y="1956"/>
                    <a:pt x="1490" y="1900"/>
                  </a:cubicBezTo>
                  <a:cubicBezTo>
                    <a:pt x="2001" y="1729"/>
                    <a:pt x="2296" y="1186"/>
                    <a:pt x="2094" y="643"/>
                  </a:cubicBezTo>
                  <a:cubicBezTo>
                    <a:pt x="1961" y="279"/>
                    <a:pt x="1581" y="1"/>
                    <a:pt x="1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29"/>
            <p:cNvSpPr/>
            <p:nvPr/>
          </p:nvSpPr>
          <p:spPr>
            <a:xfrm>
              <a:off x="2650075" y="1971725"/>
              <a:ext cx="53125" cy="50575"/>
            </a:xfrm>
            <a:custGeom>
              <a:rect b="b" l="l" r="r" t="t"/>
              <a:pathLst>
                <a:path extrusionOk="0" h="2023" w="2125">
                  <a:moveTo>
                    <a:pt x="1287" y="511"/>
                  </a:moveTo>
                  <a:cubicBezTo>
                    <a:pt x="1427" y="620"/>
                    <a:pt x="1551" y="759"/>
                    <a:pt x="1567" y="961"/>
                  </a:cubicBezTo>
                  <a:cubicBezTo>
                    <a:pt x="1598" y="1240"/>
                    <a:pt x="1427" y="1457"/>
                    <a:pt x="1148" y="1457"/>
                  </a:cubicBezTo>
                  <a:cubicBezTo>
                    <a:pt x="884" y="1457"/>
                    <a:pt x="636" y="1302"/>
                    <a:pt x="636" y="1054"/>
                  </a:cubicBezTo>
                  <a:cubicBezTo>
                    <a:pt x="636" y="728"/>
                    <a:pt x="962" y="511"/>
                    <a:pt x="1256" y="511"/>
                  </a:cubicBezTo>
                  <a:close/>
                  <a:moveTo>
                    <a:pt x="1092" y="1"/>
                  </a:moveTo>
                  <a:cubicBezTo>
                    <a:pt x="589" y="1"/>
                    <a:pt x="145" y="430"/>
                    <a:pt x="78" y="930"/>
                  </a:cubicBezTo>
                  <a:cubicBezTo>
                    <a:pt x="0" y="1519"/>
                    <a:pt x="465" y="1969"/>
                    <a:pt x="1024" y="2016"/>
                  </a:cubicBezTo>
                  <a:cubicBezTo>
                    <a:pt x="1062" y="2020"/>
                    <a:pt x="1100" y="2022"/>
                    <a:pt x="1138" y="2022"/>
                  </a:cubicBezTo>
                  <a:cubicBezTo>
                    <a:pt x="1638" y="2022"/>
                    <a:pt x="2095" y="1651"/>
                    <a:pt x="2109" y="1132"/>
                  </a:cubicBezTo>
                  <a:cubicBezTo>
                    <a:pt x="2125" y="728"/>
                    <a:pt x="1861" y="216"/>
                    <a:pt x="1458" y="123"/>
                  </a:cubicBezTo>
                  <a:cubicBezTo>
                    <a:pt x="1411" y="77"/>
                    <a:pt x="1380" y="46"/>
                    <a:pt x="1318" y="30"/>
                  </a:cubicBezTo>
                  <a:cubicBezTo>
                    <a:pt x="1242" y="10"/>
                    <a:pt x="1167" y="1"/>
                    <a:pt x="10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29"/>
            <p:cNvSpPr/>
            <p:nvPr/>
          </p:nvSpPr>
          <p:spPr>
            <a:xfrm>
              <a:off x="2774925" y="1842575"/>
              <a:ext cx="51200" cy="48900"/>
            </a:xfrm>
            <a:custGeom>
              <a:rect b="b" l="l" r="r" t="t"/>
              <a:pathLst>
                <a:path extrusionOk="0" h="1956" w="2048">
                  <a:moveTo>
                    <a:pt x="1055" y="435"/>
                  </a:moveTo>
                  <a:cubicBezTo>
                    <a:pt x="1225" y="528"/>
                    <a:pt x="1381" y="652"/>
                    <a:pt x="1427" y="885"/>
                  </a:cubicBezTo>
                  <a:cubicBezTo>
                    <a:pt x="1458" y="1133"/>
                    <a:pt x="1303" y="1319"/>
                    <a:pt x="1055" y="1334"/>
                  </a:cubicBezTo>
                  <a:cubicBezTo>
                    <a:pt x="1031" y="1337"/>
                    <a:pt x="1008" y="1338"/>
                    <a:pt x="987" y="1338"/>
                  </a:cubicBezTo>
                  <a:cubicBezTo>
                    <a:pt x="442" y="1338"/>
                    <a:pt x="546" y="615"/>
                    <a:pt x="1008" y="466"/>
                  </a:cubicBezTo>
                  <a:cubicBezTo>
                    <a:pt x="1039" y="466"/>
                    <a:pt x="1039" y="435"/>
                    <a:pt x="1055" y="435"/>
                  </a:cubicBezTo>
                  <a:close/>
                  <a:moveTo>
                    <a:pt x="962" y="1"/>
                  </a:moveTo>
                  <a:cubicBezTo>
                    <a:pt x="388" y="1"/>
                    <a:pt x="0" y="512"/>
                    <a:pt x="31" y="1055"/>
                  </a:cubicBezTo>
                  <a:cubicBezTo>
                    <a:pt x="46" y="1587"/>
                    <a:pt x="508" y="1955"/>
                    <a:pt x="1023" y="1955"/>
                  </a:cubicBezTo>
                  <a:cubicBezTo>
                    <a:pt x="1034" y="1955"/>
                    <a:pt x="1044" y="1955"/>
                    <a:pt x="1055" y="1955"/>
                  </a:cubicBezTo>
                  <a:cubicBezTo>
                    <a:pt x="1582" y="1939"/>
                    <a:pt x="2047" y="1521"/>
                    <a:pt x="2001" y="978"/>
                  </a:cubicBezTo>
                  <a:cubicBezTo>
                    <a:pt x="1986" y="490"/>
                    <a:pt x="1611" y="47"/>
                    <a:pt x="1141" y="47"/>
                  </a:cubicBezTo>
                  <a:cubicBezTo>
                    <a:pt x="1133" y="47"/>
                    <a:pt x="1125" y="47"/>
                    <a:pt x="1117" y="47"/>
                  </a:cubicBezTo>
                  <a:cubicBezTo>
                    <a:pt x="1070" y="16"/>
                    <a:pt x="1039" y="1"/>
                    <a:pt x="9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29"/>
            <p:cNvSpPr/>
            <p:nvPr/>
          </p:nvSpPr>
          <p:spPr>
            <a:xfrm>
              <a:off x="2634950" y="1547750"/>
              <a:ext cx="58175" cy="54875"/>
            </a:xfrm>
            <a:custGeom>
              <a:rect b="b" l="l" r="r" t="t"/>
              <a:pathLst>
                <a:path extrusionOk="0" h="2195" w="2327">
                  <a:moveTo>
                    <a:pt x="1319" y="565"/>
                  </a:moveTo>
                  <a:cubicBezTo>
                    <a:pt x="1536" y="720"/>
                    <a:pt x="1691" y="952"/>
                    <a:pt x="1629" y="1216"/>
                  </a:cubicBezTo>
                  <a:cubicBezTo>
                    <a:pt x="1575" y="1460"/>
                    <a:pt x="1343" y="1597"/>
                    <a:pt x="1120" y="1597"/>
                  </a:cubicBezTo>
                  <a:cubicBezTo>
                    <a:pt x="1088" y="1597"/>
                    <a:pt x="1055" y="1594"/>
                    <a:pt x="1024" y="1588"/>
                  </a:cubicBezTo>
                  <a:cubicBezTo>
                    <a:pt x="760" y="1557"/>
                    <a:pt x="621" y="1325"/>
                    <a:pt x="636" y="1061"/>
                  </a:cubicBezTo>
                  <a:cubicBezTo>
                    <a:pt x="698" y="704"/>
                    <a:pt x="1008" y="611"/>
                    <a:pt x="1319" y="565"/>
                  </a:cubicBezTo>
                  <a:close/>
                  <a:moveTo>
                    <a:pt x="1385" y="0"/>
                  </a:moveTo>
                  <a:cubicBezTo>
                    <a:pt x="1285" y="0"/>
                    <a:pt x="1214" y="67"/>
                    <a:pt x="1179" y="161"/>
                  </a:cubicBezTo>
                  <a:cubicBezTo>
                    <a:pt x="636" y="161"/>
                    <a:pt x="155" y="363"/>
                    <a:pt x="78" y="983"/>
                  </a:cubicBezTo>
                  <a:cubicBezTo>
                    <a:pt x="0" y="1557"/>
                    <a:pt x="326" y="2069"/>
                    <a:pt x="915" y="2178"/>
                  </a:cubicBezTo>
                  <a:cubicBezTo>
                    <a:pt x="980" y="2189"/>
                    <a:pt x="1044" y="2194"/>
                    <a:pt x="1109" y="2194"/>
                  </a:cubicBezTo>
                  <a:cubicBezTo>
                    <a:pt x="1588" y="2194"/>
                    <a:pt x="2048" y="1896"/>
                    <a:pt x="2172" y="1418"/>
                  </a:cubicBezTo>
                  <a:cubicBezTo>
                    <a:pt x="2327" y="859"/>
                    <a:pt x="2032" y="224"/>
                    <a:pt x="1489" y="22"/>
                  </a:cubicBezTo>
                  <a:cubicBezTo>
                    <a:pt x="1452" y="7"/>
                    <a:pt x="1417" y="0"/>
                    <a:pt x="1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29"/>
            <p:cNvSpPr/>
            <p:nvPr/>
          </p:nvSpPr>
          <p:spPr>
            <a:xfrm>
              <a:off x="2750500" y="1669975"/>
              <a:ext cx="60475" cy="47025"/>
            </a:xfrm>
            <a:custGeom>
              <a:rect b="b" l="l" r="r" t="t"/>
              <a:pathLst>
                <a:path extrusionOk="0" h="1881" w="2419">
                  <a:moveTo>
                    <a:pt x="1137" y="532"/>
                  </a:moveTo>
                  <a:cubicBezTo>
                    <a:pt x="1189" y="532"/>
                    <a:pt x="1241" y="542"/>
                    <a:pt x="1287" y="561"/>
                  </a:cubicBezTo>
                  <a:cubicBezTo>
                    <a:pt x="1311" y="569"/>
                    <a:pt x="1334" y="573"/>
                    <a:pt x="1355" y="573"/>
                  </a:cubicBezTo>
                  <a:cubicBezTo>
                    <a:pt x="1377" y="573"/>
                    <a:pt x="1396" y="569"/>
                    <a:pt x="1411" y="561"/>
                  </a:cubicBezTo>
                  <a:cubicBezTo>
                    <a:pt x="1660" y="639"/>
                    <a:pt x="1892" y="825"/>
                    <a:pt x="1722" y="1120"/>
                  </a:cubicBezTo>
                  <a:cubicBezTo>
                    <a:pt x="1630" y="1262"/>
                    <a:pt x="1472" y="1324"/>
                    <a:pt x="1313" y="1324"/>
                  </a:cubicBezTo>
                  <a:cubicBezTo>
                    <a:pt x="1229" y="1324"/>
                    <a:pt x="1145" y="1307"/>
                    <a:pt x="1070" y="1275"/>
                  </a:cubicBezTo>
                  <a:cubicBezTo>
                    <a:pt x="884" y="1197"/>
                    <a:pt x="682" y="1011"/>
                    <a:pt x="760" y="794"/>
                  </a:cubicBezTo>
                  <a:cubicBezTo>
                    <a:pt x="818" y="619"/>
                    <a:pt x="981" y="532"/>
                    <a:pt x="1137" y="532"/>
                  </a:cubicBezTo>
                  <a:close/>
                  <a:moveTo>
                    <a:pt x="1441" y="1"/>
                  </a:moveTo>
                  <a:cubicBezTo>
                    <a:pt x="1366" y="1"/>
                    <a:pt x="1288" y="11"/>
                    <a:pt x="1210" y="34"/>
                  </a:cubicBezTo>
                  <a:cubicBezTo>
                    <a:pt x="1179" y="49"/>
                    <a:pt x="1163" y="80"/>
                    <a:pt x="1117" y="111"/>
                  </a:cubicBezTo>
                  <a:cubicBezTo>
                    <a:pt x="1079" y="104"/>
                    <a:pt x="1041" y="101"/>
                    <a:pt x="1002" y="101"/>
                  </a:cubicBezTo>
                  <a:cubicBezTo>
                    <a:pt x="705" y="101"/>
                    <a:pt x="385" y="304"/>
                    <a:pt x="248" y="592"/>
                  </a:cubicBezTo>
                  <a:cubicBezTo>
                    <a:pt x="0" y="1135"/>
                    <a:pt x="434" y="1678"/>
                    <a:pt x="946" y="1833"/>
                  </a:cubicBezTo>
                  <a:cubicBezTo>
                    <a:pt x="1054" y="1865"/>
                    <a:pt x="1167" y="1881"/>
                    <a:pt x="1278" y="1881"/>
                  </a:cubicBezTo>
                  <a:cubicBezTo>
                    <a:pt x="1757" y="1881"/>
                    <a:pt x="2220" y="1592"/>
                    <a:pt x="2295" y="1089"/>
                  </a:cubicBezTo>
                  <a:cubicBezTo>
                    <a:pt x="2418" y="557"/>
                    <a:pt x="1989" y="1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29"/>
            <p:cNvSpPr/>
            <p:nvPr/>
          </p:nvSpPr>
          <p:spPr>
            <a:xfrm>
              <a:off x="1579900" y="807050"/>
              <a:ext cx="2018225" cy="1958000"/>
            </a:xfrm>
            <a:custGeom>
              <a:rect b="b" l="l" r="r" t="t"/>
              <a:pathLst>
                <a:path extrusionOk="0" h="78320" w="80729">
                  <a:moveTo>
                    <a:pt x="34711" y="5052"/>
                  </a:moveTo>
                  <a:cubicBezTo>
                    <a:pt x="36898" y="5951"/>
                    <a:pt x="38635" y="7409"/>
                    <a:pt x="39085" y="10201"/>
                  </a:cubicBezTo>
                  <a:cubicBezTo>
                    <a:pt x="39085" y="10216"/>
                    <a:pt x="39100" y="10247"/>
                    <a:pt x="39100" y="10263"/>
                  </a:cubicBezTo>
                  <a:cubicBezTo>
                    <a:pt x="36913" y="10713"/>
                    <a:pt x="34928" y="11953"/>
                    <a:pt x="33749" y="13768"/>
                  </a:cubicBezTo>
                  <a:cubicBezTo>
                    <a:pt x="33362" y="10713"/>
                    <a:pt x="33610" y="8014"/>
                    <a:pt x="34711" y="5052"/>
                  </a:cubicBezTo>
                  <a:close/>
                  <a:moveTo>
                    <a:pt x="43970" y="4695"/>
                  </a:moveTo>
                  <a:cubicBezTo>
                    <a:pt x="43986" y="4726"/>
                    <a:pt x="43986" y="4757"/>
                    <a:pt x="44032" y="4788"/>
                  </a:cubicBezTo>
                  <a:cubicBezTo>
                    <a:pt x="46250" y="7642"/>
                    <a:pt x="46607" y="10589"/>
                    <a:pt x="47212" y="13923"/>
                  </a:cubicBezTo>
                  <a:cubicBezTo>
                    <a:pt x="45641" y="11762"/>
                    <a:pt x="43120" y="10109"/>
                    <a:pt x="40482" y="10109"/>
                  </a:cubicBezTo>
                  <a:cubicBezTo>
                    <a:pt x="40281" y="10109"/>
                    <a:pt x="40078" y="10119"/>
                    <a:pt x="39876" y="10139"/>
                  </a:cubicBezTo>
                  <a:cubicBezTo>
                    <a:pt x="40357" y="7502"/>
                    <a:pt x="41939" y="5843"/>
                    <a:pt x="43970" y="4695"/>
                  </a:cubicBezTo>
                  <a:close/>
                  <a:moveTo>
                    <a:pt x="24132" y="1984"/>
                  </a:moveTo>
                  <a:cubicBezTo>
                    <a:pt x="24187" y="1984"/>
                    <a:pt x="24244" y="1988"/>
                    <a:pt x="24304" y="1996"/>
                  </a:cubicBezTo>
                  <a:cubicBezTo>
                    <a:pt x="24956" y="2120"/>
                    <a:pt x="25855" y="2756"/>
                    <a:pt x="26522" y="2989"/>
                  </a:cubicBezTo>
                  <a:cubicBezTo>
                    <a:pt x="27763" y="3423"/>
                    <a:pt x="29081" y="3609"/>
                    <a:pt x="30353" y="3857"/>
                  </a:cubicBezTo>
                  <a:cubicBezTo>
                    <a:pt x="31640" y="4121"/>
                    <a:pt x="32974" y="4400"/>
                    <a:pt x="34199" y="4850"/>
                  </a:cubicBezTo>
                  <a:cubicBezTo>
                    <a:pt x="32772" y="7704"/>
                    <a:pt x="32431" y="11271"/>
                    <a:pt x="33486" y="14280"/>
                  </a:cubicBezTo>
                  <a:cubicBezTo>
                    <a:pt x="33424" y="14373"/>
                    <a:pt x="33362" y="14466"/>
                    <a:pt x="33331" y="14559"/>
                  </a:cubicBezTo>
                  <a:cubicBezTo>
                    <a:pt x="32323" y="9038"/>
                    <a:pt x="28786" y="4509"/>
                    <a:pt x="23684" y="2074"/>
                  </a:cubicBezTo>
                  <a:cubicBezTo>
                    <a:pt x="23833" y="2016"/>
                    <a:pt x="23974" y="1984"/>
                    <a:pt x="24132" y="1984"/>
                  </a:cubicBezTo>
                  <a:close/>
                  <a:moveTo>
                    <a:pt x="54660" y="1220"/>
                  </a:moveTo>
                  <a:cubicBezTo>
                    <a:pt x="54669" y="1220"/>
                    <a:pt x="54678" y="1221"/>
                    <a:pt x="54687" y="1221"/>
                  </a:cubicBezTo>
                  <a:cubicBezTo>
                    <a:pt x="50314" y="4400"/>
                    <a:pt x="47088" y="9270"/>
                    <a:pt x="47770" y="14823"/>
                  </a:cubicBezTo>
                  <a:cubicBezTo>
                    <a:pt x="47755" y="14776"/>
                    <a:pt x="47724" y="14730"/>
                    <a:pt x="47708" y="14714"/>
                  </a:cubicBezTo>
                  <a:cubicBezTo>
                    <a:pt x="47538" y="11023"/>
                    <a:pt x="47103" y="7270"/>
                    <a:pt x="44529" y="4416"/>
                  </a:cubicBezTo>
                  <a:cubicBezTo>
                    <a:pt x="45676" y="3826"/>
                    <a:pt x="46979" y="3392"/>
                    <a:pt x="48266" y="3051"/>
                  </a:cubicBezTo>
                  <a:cubicBezTo>
                    <a:pt x="49724" y="2663"/>
                    <a:pt x="51198" y="2384"/>
                    <a:pt x="52640" y="1950"/>
                  </a:cubicBezTo>
                  <a:cubicBezTo>
                    <a:pt x="53252" y="1751"/>
                    <a:pt x="54014" y="1220"/>
                    <a:pt x="54660" y="1220"/>
                  </a:cubicBezTo>
                  <a:close/>
                  <a:moveTo>
                    <a:pt x="55525" y="1702"/>
                  </a:moveTo>
                  <a:lnTo>
                    <a:pt x="55525" y="1702"/>
                  </a:lnTo>
                  <a:cubicBezTo>
                    <a:pt x="55851" y="2275"/>
                    <a:pt x="55975" y="3144"/>
                    <a:pt x="56176" y="3640"/>
                  </a:cubicBezTo>
                  <a:cubicBezTo>
                    <a:pt x="56750" y="5005"/>
                    <a:pt x="57557" y="6230"/>
                    <a:pt x="58332" y="7471"/>
                  </a:cubicBezTo>
                  <a:cubicBezTo>
                    <a:pt x="59387" y="9146"/>
                    <a:pt x="60472" y="10945"/>
                    <a:pt x="60984" y="12791"/>
                  </a:cubicBezTo>
                  <a:cubicBezTo>
                    <a:pt x="59154" y="12977"/>
                    <a:pt x="57386" y="13380"/>
                    <a:pt x="55680" y="14125"/>
                  </a:cubicBezTo>
                  <a:cubicBezTo>
                    <a:pt x="55168" y="14326"/>
                    <a:pt x="54424" y="14621"/>
                    <a:pt x="53741" y="14993"/>
                  </a:cubicBezTo>
                  <a:cubicBezTo>
                    <a:pt x="54703" y="13628"/>
                    <a:pt x="55432" y="12124"/>
                    <a:pt x="55820" y="10434"/>
                  </a:cubicBezTo>
                  <a:cubicBezTo>
                    <a:pt x="56533" y="7409"/>
                    <a:pt x="55696" y="4710"/>
                    <a:pt x="55525" y="1702"/>
                  </a:cubicBezTo>
                  <a:close/>
                  <a:moveTo>
                    <a:pt x="22319" y="3423"/>
                  </a:moveTo>
                  <a:cubicBezTo>
                    <a:pt x="21900" y="7611"/>
                    <a:pt x="22955" y="11752"/>
                    <a:pt x="25359" y="15102"/>
                  </a:cubicBezTo>
                  <a:cubicBezTo>
                    <a:pt x="23482" y="13551"/>
                    <a:pt x="21311" y="12264"/>
                    <a:pt x="19031" y="11612"/>
                  </a:cubicBezTo>
                  <a:cubicBezTo>
                    <a:pt x="19264" y="10294"/>
                    <a:pt x="19713" y="9007"/>
                    <a:pt x="20272" y="7719"/>
                  </a:cubicBezTo>
                  <a:cubicBezTo>
                    <a:pt x="20721" y="6727"/>
                    <a:pt x="21419" y="4773"/>
                    <a:pt x="22319" y="3423"/>
                  </a:cubicBezTo>
                  <a:close/>
                  <a:moveTo>
                    <a:pt x="54708" y="2150"/>
                  </a:moveTo>
                  <a:cubicBezTo>
                    <a:pt x="54901" y="2150"/>
                    <a:pt x="54977" y="2340"/>
                    <a:pt x="54936" y="2725"/>
                  </a:cubicBezTo>
                  <a:cubicBezTo>
                    <a:pt x="55944" y="4013"/>
                    <a:pt x="55556" y="8355"/>
                    <a:pt x="55277" y="9798"/>
                  </a:cubicBezTo>
                  <a:cubicBezTo>
                    <a:pt x="54703" y="12574"/>
                    <a:pt x="53230" y="14931"/>
                    <a:pt x="51182" y="16854"/>
                  </a:cubicBezTo>
                  <a:cubicBezTo>
                    <a:pt x="51027" y="16095"/>
                    <a:pt x="50981" y="15319"/>
                    <a:pt x="51120" y="14513"/>
                  </a:cubicBezTo>
                  <a:cubicBezTo>
                    <a:pt x="51144" y="14306"/>
                    <a:pt x="50988" y="14062"/>
                    <a:pt x="50786" y="14062"/>
                  </a:cubicBezTo>
                  <a:cubicBezTo>
                    <a:pt x="50729" y="14062"/>
                    <a:pt x="50669" y="14081"/>
                    <a:pt x="50608" y="14125"/>
                  </a:cubicBezTo>
                  <a:cubicBezTo>
                    <a:pt x="49879" y="14683"/>
                    <a:pt x="49057" y="15024"/>
                    <a:pt x="48204" y="15304"/>
                  </a:cubicBezTo>
                  <a:cubicBezTo>
                    <a:pt x="48142" y="12233"/>
                    <a:pt x="48623" y="9348"/>
                    <a:pt x="50283" y="6711"/>
                  </a:cubicBezTo>
                  <a:cubicBezTo>
                    <a:pt x="50919" y="5688"/>
                    <a:pt x="51694" y="4741"/>
                    <a:pt x="52532" y="3857"/>
                  </a:cubicBezTo>
                  <a:cubicBezTo>
                    <a:pt x="52981" y="3423"/>
                    <a:pt x="53431" y="3004"/>
                    <a:pt x="53912" y="2601"/>
                  </a:cubicBezTo>
                  <a:cubicBezTo>
                    <a:pt x="54270" y="2301"/>
                    <a:pt x="54536" y="2150"/>
                    <a:pt x="54708" y="2150"/>
                  </a:cubicBezTo>
                  <a:close/>
                  <a:moveTo>
                    <a:pt x="24356" y="3333"/>
                  </a:moveTo>
                  <a:cubicBezTo>
                    <a:pt x="26205" y="3333"/>
                    <a:pt x="28641" y="6407"/>
                    <a:pt x="29624" y="7704"/>
                  </a:cubicBezTo>
                  <a:cubicBezTo>
                    <a:pt x="31408" y="10092"/>
                    <a:pt x="32431" y="12775"/>
                    <a:pt x="32788" y="15707"/>
                  </a:cubicBezTo>
                  <a:cubicBezTo>
                    <a:pt x="31330" y="15102"/>
                    <a:pt x="29996" y="14311"/>
                    <a:pt x="28926" y="12884"/>
                  </a:cubicBezTo>
                  <a:cubicBezTo>
                    <a:pt x="28854" y="12786"/>
                    <a:pt x="28733" y="12735"/>
                    <a:pt x="28618" y="12735"/>
                  </a:cubicBezTo>
                  <a:cubicBezTo>
                    <a:pt x="28459" y="12735"/>
                    <a:pt x="28312" y="12832"/>
                    <a:pt x="28321" y="13039"/>
                  </a:cubicBezTo>
                  <a:cubicBezTo>
                    <a:pt x="28383" y="14559"/>
                    <a:pt x="28228" y="15939"/>
                    <a:pt x="27933" y="17273"/>
                  </a:cubicBezTo>
                  <a:cubicBezTo>
                    <a:pt x="26212" y="15459"/>
                    <a:pt x="24816" y="13380"/>
                    <a:pt x="23947" y="11023"/>
                  </a:cubicBezTo>
                  <a:cubicBezTo>
                    <a:pt x="23327" y="9332"/>
                    <a:pt x="21745" y="4555"/>
                    <a:pt x="23637" y="3516"/>
                  </a:cubicBezTo>
                  <a:cubicBezTo>
                    <a:pt x="23862" y="3390"/>
                    <a:pt x="24103" y="3333"/>
                    <a:pt x="24356" y="3333"/>
                  </a:cubicBezTo>
                  <a:close/>
                  <a:moveTo>
                    <a:pt x="18938" y="12233"/>
                  </a:moveTo>
                  <a:lnTo>
                    <a:pt x="18938" y="12233"/>
                  </a:lnTo>
                  <a:cubicBezTo>
                    <a:pt x="21931" y="13675"/>
                    <a:pt x="24583" y="15102"/>
                    <a:pt x="27080" y="17304"/>
                  </a:cubicBezTo>
                  <a:cubicBezTo>
                    <a:pt x="26256" y="17203"/>
                    <a:pt x="25405" y="17128"/>
                    <a:pt x="24561" y="17128"/>
                  </a:cubicBezTo>
                  <a:cubicBezTo>
                    <a:pt x="22943" y="17128"/>
                    <a:pt x="21354" y="17405"/>
                    <a:pt x="20039" y="18312"/>
                  </a:cubicBezTo>
                  <a:cubicBezTo>
                    <a:pt x="18938" y="16343"/>
                    <a:pt x="18674" y="14295"/>
                    <a:pt x="18938" y="12233"/>
                  </a:cubicBezTo>
                  <a:close/>
                  <a:moveTo>
                    <a:pt x="61155" y="13427"/>
                  </a:moveTo>
                  <a:lnTo>
                    <a:pt x="61155" y="13427"/>
                  </a:lnTo>
                  <a:cubicBezTo>
                    <a:pt x="61481" y="14993"/>
                    <a:pt x="61341" y="16622"/>
                    <a:pt x="60364" y="18266"/>
                  </a:cubicBezTo>
                  <a:cubicBezTo>
                    <a:pt x="60348" y="18281"/>
                    <a:pt x="60348" y="18328"/>
                    <a:pt x="60348" y="18343"/>
                  </a:cubicBezTo>
                  <a:cubicBezTo>
                    <a:pt x="60271" y="18266"/>
                    <a:pt x="60209" y="18188"/>
                    <a:pt x="60131" y="18126"/>
                  </a:cubicBezTo>
                  <a:cubicBezTo>
                    <a:pt x="58727" y="16818"/>
                    <a:pt x="56914" y="16166"/>
                    <a:pt x="55088" y="16166"/>
                  </a:cubicBezTo>
                  <a:cubicBezTo>
                    <a:pt x="54252" y="16166"/>
                    <a:pt x="53413" y="16303"/>
                    <a:pt x="52609" y="16575"/>
                  </a:cubicBezTo>
                  <a:cubicBezTo>
                    <a:pt x="53323" y="15552"/>
                    <a:pt x="55959" y="14637"/>
                    <a:pt x="56812" y="14357"/>
                  </a:cubicBezTo>
                  <a:cubicBezTo>
                    <a:pt x="58239" y="13846"/>
                    <a:pt x="59682" y="13582"/>
                    <a:pt x="61155" y="13427"/>
                  </a:cubicBezTo>
                  <a:close/>
                  <a:moveTo>
                    <a:pt x="40515" y="10740"/>
                  </a:moveTo>
                  <a:cubicBezTo>
                    <a:pt x="43391" y="10740"/>
                    <a:pt x="46078" y="13138"/>
                    <a:pt x="47413" y="15521"/>
                  </a:cubicBezTo>
                  <a:cubicBezTo>
                    <a:pt x="47134" y="15598"/>
                    <a:pt x="46855" y="15676"/>
                    <a:pt x="46560" y="15753"/>
                  </a:cubicBezTo>
                  <a:cubicBezTo>
                    <a:pt x="45646" y="12878"/>
                    <a:pt x="43248" y="11533"/>
                    <a:pt x="40779" y="11533"/>
                  </a:cubicBezTo>
                  <a:cubicBezTo>
                    <a:pt x="38094" y="11533"/>
                    <a:pt x="35326" y="13123"/>
                    <a:pt x="34292" y="16063"/>
                  </a:cubicBezTo>
                  <a:cubicBezTo>
                    <a:pt x="34252" y="16185"/>
                    <a:pt x="34363" y="16287"/>
                    <a:pt x="34471" y="16287"/>
                  </a:cubicBezTo>
                  <a:cubicBezTo>
                    <a:pt x="34529" y="16287"/>
                    <a:pt x="34586" y="16258"/>
                    <a:pt x="34618" y="16188"/>
                  </a:cubicBezTo>
                  <a:cubicBezTo>
                    <a:pt x="35931" y="13636"/>
                    <a:pt x="38479" y="12100"/>
                    <a:pt x="40894" y="12100"/>
                  </a:cubicBezTo>
                  <a:cubicBezTo>
                    <a:pt x="42986" y="12100"/>
                    <a:pt x="44979" y="13251"/>
                    <a:pt x="45987" y="15893"/>
                  </a:cubicBezTo>
                  <a:cubicBezTo>
                    <a:pt x="45242" y="16110"/>
                    <a:pt x="44529" y="16343"/>
                    <a:pt x="43846" y="16715"/>
                  </a:cubicBezTo>
                  <a:cubicBezTo>
                    <a:pt x="42373" y="17506"/>
                    <a:pt x="41179" y="18638"/>
                    <a:pt x="40326" y="20049"/>
                  </a:cubicBezTo>
                  <a:cubicBezTo>
                    <a:pt x="40046" y="18762"/>
                    <a:pt x="39023" y="18095"/>
                    <a:pt x="37782" y="17552"/>
                  </a:cubicBezTo>
                  <a:cubicBezTo>
                    <a:pt x="36324" y="16901"/>
                    <a:pt x="34820" y="16498"/>
                    <a:pt x="33377" y="15970"/>
                  </a:cubicBezTo>
                  <a:cubicBezTo>
                    <a:pt x="33424" y="15924"/>
                    <a:pt x="33439" y="15862"/>
                    <a:pt x="33439" y="15784"/>
                  </a:cubicBezTo>
                  <a:cubicBezTo>
                    <a:pt x="33439" y="15707"/>
                    <a:pt x="33424" y="15629"/>
                    <a:pt x="33408" y="15536"/>
                  </a:cubicBezTo>
                  <a:cubicBezTo>
                    <a:pt x="34742" y="12884"/>
                    <a:pt x="37286" y="10868"/>
                    <a:pt x="40326" y="10744"/>
                  </a:cubicBezTo>
                  <a:cubicBezTo>
                    <a:pt x="40389" y="10741"/>
                    <a:pt x="40452" y="10740"/>
                    <a:pt x="40515" y="10740"/>
                  </a:cubicBezTo>
                  <a:close/>
                  <a:moveTo>
                    <a:pt x="33036" y="21988"/>
                  </a:moveTo>
                  <a:cubicBezTo>
                    <a:pt x="33052" y="22004"/>
                    <a:pt x="33067" y="22035"/>
                    <a:pt x="33114" y="22035"/>
                  </a:cubicBezTo>
                  <a:cubicBezTo>
                    <a:pt x="33765" y="22267"/>
                    <a:pt x="34447" y="22841"/>
                    <a:pt x="34292" y="23632"/>
                  </a:cubicBezTo>
                  <a:cubicBezTo>
                    <a:pt x="34173" y="24204"/>
                    <a:pt x="33669" y="24483"/>
                    <a:pt x="33161" y="24483"/>
                  </a:cubicBezTo>
                  <a:cubicBezTo>
                    <a:pt x="33008" y="24483"/>
                    <a:pt x="32854" y="24458"/>
                    <a:pt x="32710" y="24408"/>
                  </a:cubicBezTo>
                  <a:cubicBezTo>
                    <a:pt x="32012" y="24206"/>
                    <a:pt x="31345" y="23508"/>
                    <a:pt x="31749" y="22748"/>
                  </a:cubicBezTo>
                  <a:cubicBezTo>
                    <a:pt x="32028" y="22236"/>
                    <a:pt x="32524" y="22081"/>
                    <a:pt x="33036" y="21988"/>
                  </a:cubicBezTo>
                  <a:close/>
                  <a:moveTo>
                    <a:pt x="46684" y="21957"/>
                  </a:moveTo>
                  <a:lnTo>
                    <a:pt x="46684" y="21957"/>
                  </a:lnTo>
                  <a:cubicBezTo>
                    <a:pt x="46669" y="22066"/>
                    <a:pt x="46715" y="22190"/>
                    <a:pt x="46840" y="22236"/>
                  </a:cubicBezTo>
                  <a:cubicBezTo>
                    <a:pt x="47475" y="22546"/>
                    <a:pt x="47910" y="23275"/>
                    <a:pt x="47615" y="23973"/>
                  </a:cubicBezTo>
                  <a:cubicBezTo>
                    <a:pt x="47405" y="24449"/>
                    <a:pt x="46879" y="24743"/>
                    <a:pt x="46364" y="24743"/>
                  </a:cubicBezTo>
                  <a:cubicBezTo>
                    <a:pt x="46157" y="24743"/>
                    <a:pt x="45952" y="24696"/>
                    <a:pt x="45769" y="24594"/>
                  </a:cubicBezTo>
                  <a:cubicBezTo>
                    <a:pt x="45165" y="24237"/>
                    <a:pt x="44901" y="23384"/>
                    <a:pt x="45227" y="22764"/>
                  </a:cubicBezTo>
                  <a:cubicBezTo>
                    <a:pt x="45521" y="22221"/>
                    <a:pt x="46095" y="21988"/>
                    <a:pt x="46684" y="21957"/>
                  </a:cubicBezTo>
                  <a:close/>
                  <a:moveTo>
                    <a:pt x="66769" y="17723"/>
                  </a:moveTo>
                  <a:cubicBezTo>
                    <a:pt x="69313" y="17956"/>
                    <a:pt x="71810" y="18871"/>
                    <a:pt x="74307" y="19972"/>
                  </a:cubicBezTo>
                  <a:cubicBezTo>
                    <a:pt x="75393" y="20453"/>
                    <a:pt x="76835" y="20871"/>
                    <a:pt x="77890" y="21507"/>
                  </a:cubicBezTo>
                  <a:cubicBezTo>
                    <a:pt x="76869" y="21377"/>
                    <a:pt x="75839" y="21307"/>
                    <a:pt x="74817" y="21307"/>
                  </a:cubicBezTo>
                  <a:cubicBezTo>
                    <a:pt x="70621" y="21307"/>
                    <a:pt x="66539" y="22485"/>
                    <a:pt x="63621" y="25478"/>
                  </a:cubicBezTo>
                  <a:cubicBezTo>
                    <a:pt x="65203" y="23151"/>
                    <a:pt x="66227" y="20654"/>
                    <a:pt x="66769" y="17801"/>
                  </a:cubicBezTo>
                  <a:lnTo>
                    <a:pt x="66769" y="17723"/>
                  </a:lnTo>
                  <a:close/>
                  <a:moveTo>
                    <a:pt x="12579" y="18964"/>
                  </a:moveTo>
                  <a:cubicBezTo>
                    <a:pt x="13339" y="21414"/>
                    <a:pt x="14657" y="23989"/>
                    <a:pt x="16735" y="25555"/>
                  </a:cubicBezTo>
                  <a:cubicBezTo>
                    <a:pt x="13505" y="24216"/>
                    <a:pt x="10086" y="23546"/>
                    <a:pt x="6631" y="23546"/>
                  </a:cubicBezTo>
                  <a:cubicBezTo>
                    <a:pt x="5127" y="23546"/>
                    <a:pt x="3616" y="23673"/>
                    <a:pt x="2110" y="23927"/>
                  </a:cubicBezTo>
                  <a:cubicBezTo>
                    <a:pt x="2668" y="23710"/>
                    <a:pt x="3444" y="23555"/>
                    <a:pt x="3785" y="23446"/>
                  </a:cubicBezTo>
                  <a:cubicBezTo>
                    <a:pt x="5181" y="22888"/>
                    <a:pt x="6437" y="22112"/>
                    <a:pt x="7724" y="21352"/>
                  </a:cubicBezTo>
                  <a:cubicBezTo>
                    <a:pt x="9306" y="20437"/>
                    <a:pt x="10919" y="19522"/>
                    <a:pt x="12579" y="18964"/>
                  </a:cubicBezTo>
                  <a:close/>
                  <a:moveTo>
                    <a:pt x="15562" y="18438"/>
                  </a:moveTo>
                  <a:cubicBezTo>
                    <a:pt x="16622" y="18438"/>
                    <a:pt x="17698" y="18657"/>
                    <a:pt x="18798" y="19181"/>
                  </a:cubicBezTo>
                  <a:cubicBezTo>
                    <a:pt x="18860" y="19212"/>
                    <a:pt x="18922" y="19212"/>
                    <a:pt x="18984" y="19212"/>
                  </a:cubicBezTo>
                  <a:cubicBezTo>
                    <a:pt x="17526" y="20871"/>
                    <a:pt x="17433" y="23477"/>
                    <a:pt x="17976" y="25679"/>
                  </a:cubicBezTo>
                  <a:cubicBezTo>
                    <a:pt x="15526" y="23989"/>
                    <a:pt x="14114" y="21678"/>
                    <a:pt x="13122" y="18793"/>
                  </a:cubicBezTo>
                  <a:cubicBezTo>
                    <a:pt x="13928" y="18570"/>
                    <a:pt x="14740" y="18438"/>
                    <a:pt x="15562" y="18438"/>
                  </a:cubicBezTo>
                  <a:close/>
                  <a:moveTo>
                    <a:pt x="24800" y="18845"/>
                  </a:moveTo>
                  <a:cubicBezTo>
                    <a:pt x="25689" y="18845"/>
                    <a:pt x="26592" y="18975"/>
                    <a:pt x="27437" y="19134"/>
                  </a:cubicBezTo>
                  <a:cubicBezTo>
                    <a:pt x="27173" y="19956"/>
                    <a:pt x="26910" y="20794"/>
                    <a:pt x="26600" y="21662"/>
                  </a:cubicBezTo>
                  <a:cubicBezTo>
                    <a:pt x="26119" y="23043"/>
                    <a:pt x="25933" y="24222"/>
                    <a:pt x="26429" y="25493"/>
                  </a:cubicBezTo>
                  <a:cubicBezTo>
                    <a:pt x="25785" y="25228"/>
                    <a:pt x="25134" y="25109"/>
                    <a:pt x="24473" y="25109"/>
                  </a:cubicBezTo>
                  <a:cubicBezTo>
                    <a:pt x="23703" y="25109"/>
                    <a:pt x="22919" y="25271"/>
                    <a:pt x="22117" y="25555"/>
                  </a:cubicBezTo>
                  <a:cubicBezTo>
                    <a:pt x="21419" y="25804"/>
                    <a:pt x="20783" y="26098"/>
                    <a:pt x="20148" y="26393"/>
                  </a:cubicBezTo>
                  <a:cubicBezTo>
                    <a:pt x="19543" y="24284"/>
                    <a:pt x="19310" y="21771"/>
                    <a:pt x="21078" y="20127"/>
                  </a:cubicBezTo>
                  <a:cubicBezTo>
                    <a:pt x="22111" y="19151"/>
                    <a:pt x="23438" y="18845"/>
                    <a:pt x="24800" y="18845"/>
                  </a:cubicBezTo>
                  <a:close/>
                  <a:moveTo>
                    <a:pt x="65554" y="17678"/>
                  </a:moveTo>
                  <a:cubicBezTo>
                    <a:pt x="65753" y="17678"/>
                    <a:pt x="65951" y="17683"/>
                    <a:pt x="66149" y="17692"/>
                  </a:cubicBezTo>
                  <a:cubicBezTo>
                    <a:pt x="65513" y="20996"/>
                    <a:pt x="64133" y="23632"/>
                    <a:pt x="62442" y="26486"/>
                  </a:cubicBezTo>
                  <a:cubicBezTo>
                    <a:pt x="62892" y="23756"/>
                    <a:pt x="62566" y="20918"/>
                    <a:pt x="60736" y="18778"/>
                  </a:cubicBezTo>
                  <a:cubicBezTo>
                    <a:pt x="60814" y="18747"/>
                    <a:pt x="60907" y="18716"/>
                    <a:pt x="60969" y="18607"/>
                  </a:cubicBezTo>
                  <a:cubicBezTo>
                    <a:pt x="60984" y="18592"/>
                    <a:pt x="60984" y="18576"/>
                    <a:pt x="61000" y="18530"/>
                  </a:cubicBezTo>
                  <a:cubicBezTo>
                    <a:pt x="62547" y="17941"/>
                    <a:pt x="64058" y="17678"/>
                    <a:pt x="65554" y="17678"/>
                  </a:cubicBezTo>
                  <a:close/>
                  <a:moveTo>
                    <a:pt x="24515" y="17775"/>
                  </a:moveTo>
                  <a:cubicBezTo>
                    <a:pt x="25605" y="17775"/>
                    <a:pt x="26707" y="17912"/>
                    <a:pt x="27732" y="18049"/>
                  </a:cubicBezTo>
                  <a:cubicBezTo>
                    <a:pt x="27701" y="18204"/>
                    <a:pt x="27639" y="18390"/>
                    <a:pt x="27608" y="18545"/>
                  </a:cubicBezTo>
                  <a:cubicBezTo>
                    <a:pt x="26714" y="18375"/>
                    <a:pt x="25771" y="18247"/>
                    <a:pt x="24845" y="18247"/>
                  </a:cubicBezTo>
                  <a:cubicBezTo>
                    <a:pt x="23229" y="18247"/>
                    <a:pt x="21662" y="18637"/>
                    <a:pt x="20489" y="19879"/>
                  </a:cubicBezTo>
                  <a:cubicBezTo>
                    <a:pt x="18767" y="21693"/>
                    <a:pt x="18860" y="24377"/>
                    <a:pt x="19791" y="26548"/>
                  </a:cubicBezTo>
                  <a:cubicBezTo>
                    <a:pt x="19496" y="26688"/>
                    <a:pt x="19217" y="26812"/>
                    <a:pt x="18922" y="26936"/>
                  </a:cubicBezTo>
                  <a:lnTo>
                    <a:pt x="18922" y="26920"/>
                  </a:lnTo>
                  <a:cubicBezTo>
                    <a:pt x="18953" y="26843"/>
                    <a:pt x="18953" y="26750"/>
                    <a:pt x="18938" y="26703"/>
                  </a:cubicBezTo>
                  <a:cubicBezTo>
                    <a:pt x="19093" y="26657"/>
                    <a:pt x="19170" y="26408"/>
                    <a:pt x="19000" y="26315"/>
                  </a:cubicBezTo>
                  <a:cubicBezTo>
                    <a:pt x="18876" y="26253"/>
                    <a:pt x="18798" y="26176"/>
                    <a:pt x="18690" y="26114"/>
                  </a:cubicBezTo>
                  <a:cubicBezTo>
                    <a:pt x="18162" y="23865"/>
                    <a:pt x="18085" y="20980"/>
                    <a:pt x="19729" y="19398"/>
                  </a:cubicBezTo>
                  <a:cubicBezTo>
                    <a:pt x="21047" y="18127"/>
                    <a:pt x="22766" y="17775"/>
                    <a:pt x="24515" y="17775"/>
                  </a:cubicBezTo>
                  <a:close/>
                  <a:moveTo>
                    <a:pt x="54948" y="16815"/>
                  </a:moveTo>
                  <a:cubicBezTo>
                    <a:pt x="56843" y="16815"/>
                    <a:pt x="58677" y="17515"/>
                    <a:pt x="60100" y="19026"/>
                  </a:cubicBezTo>
                  <a:cubicBezTo>
                    <a:pt x="62256" y="21414"/>
                    <a:pt x="62194" y="24780"/>
                    <a:pt x="61527" y="27711"/>
                  </a:cubicBezTo>
                  <a:cubicBezTo>
                    <a:pt x="61326" y="27587"/>
                    <a:pt x="61108" y="27494"/>
                    <a:pt x="60891" y="27385"/>
                  </a:cubicBezTo>
                  <a:cubicBezTo>
                    <a:pt x="60907" y="27354"/>
                    <a:pt x="60938" y="27339"/>
                    <a:pt x="60938" y="27323"/>
                  </a:cubicBezTo>
                  <a:cubicBezTo>
                    <a:pt x="63027" y="22694"/>
                    <a:pt x="59262" y="17572"/>
                    <a:pt x="54689" y="17572"/>
                  </a:cubicBezTo>
                  <a:cubicBezTo>
                    <a:pt x="53761" y="17572"/>
                    <a:pt x="52801" y="17782"/>
                    <a:pt x="51849" y="18250"/>
                  </a:cubicBezTo>
                  <a:cubicBezTo>
                    <a:pt x="51681" y="18335"/>
                    <a:pt x="51779" y="18585"/>
                    <a:pt x="51938" y="18585"/>
                  </a:cubicBezTo>
                  <a:cubicBezTo>
                    <a:pt x="51954" y="18585"/>
                    <a:pt x="51971" y="18582"/>
                    <a:pt x="51989" y="18576"/>
                  </a:cubicBezTo>
                  <a:cubicBezTo>
                    <a:pt x="52795" y="18327"/>
                    <a:pt x="53586" y="18210"/>
                    <a:pt x="54343" y="18210"/>
                  </a:cubicBezTo>
                  <a:cubicBezTo>
                    <a:pt x="58815" y="18210"/>
                    <a:pt x="62110" y="22276"/>
                    <a:pt x="60426" y="27091"/>
                  </a:cubicBezTo>
                  <a:lnTo>
                    <a:pt x="60426" y="27106"/>
                  </a:lnTo>
                  <a:cubicBezTo>
                    <a:pt x="58659" y="26147"/>
                    <a:pt x="56934" y="25116"/>
                    <a:pt x="55040" y="25116"/>
                  </a:cubicBezTo>
                  <a:cubicBezTo>
                    <a:pt x="54606" y="25116"/>
                    <a:pt x="54164" y="25170"/>
                    <a:pt x="53710" y="25292"/>
                  </a:cubicBezTo>
                  <a:cubicBezTo>
                    <a:pt x="53927" y="22469"/>
                    <a:pt x="52128" y="20127"/>
                    <a:pt x="51368" y="17568"/>
                  </a:cubicBezTo>
                  <a:lnTo>
                    <a:pt x="51368" y="17568"/>
                  </a:lnTo>
                  <a:cubicBezTo>
                    <a:pt x="51394" y="17574"/>
                    <a:pt x="51420" y="17578"/>
                    <a:pt x="51444" y="17578"/>
                  </a:cubicBezTo>
                  <a:cubicBezTo>
                    <a:pt x="51479" y="17578"/>
                    <a:pt x="51512" y="17571"/>
                    <a:pt x="51539" y="17552"/>
                  </a:cubicBezTo>
                  <a:cubicBezTo>
                    <a:pt x="52646" y="17069"/>
                    <a:pt x="53808" y="16815"/>
                    <a:pt x="54948" y="16815"/>
                  </a:cubicBezTo>
                  <a:close/>
                  <a:moveTo>
                    <a:pt x="30932" y="17253"/>
                  </a:moveTo>
                  <a:cubicBezTo>
                    <a:pt x="30980" y="17253"/>
                    <a:pt x="31030" y="17255"/>
                    <a:pt x="31082" y="17258"/>
                  </a:cubicBezTo>
                  <a:cubicBezTo>
                    <a:pt x="32121" y="17320"/>
                    <a:pt x="33874" y="18312"/>
                    <a:pt x="34742" y="18700"/>
                  </a:cubicBezTo>
                  <a:cubicBezTo>
                    <a:pt x="36076" y="19289"/>
                    <a:pt x="36929" y="19631"/>
                    <a:pt x="37410" y="21104"/>
                  </a:cubicBezTo>
                  <a:cubicBezTo>
                    <a:pt x="38139" y="23229"/>
                    <a:pt x="37984" y="25679"/>
                    <a:pt x="37922" y="27928"/>
                  </a:cubicBezTo>
                  <a:cubicBezTo>
                    <a:pt x="37281" y="27516"/>
                    <a:pt x="36542" y="27286"/>
                    <a:pt x="35795" y="27286"/>
                  </a:cubicBezTo>
                  <a:cubicBezTo>
                    <a:pt x="35474" y="27286"/>
                    <a:pt x="35152" y="27328"/>
                    <a:pt x="34835" y="27417"/>
                  </a:cubicBezTo>
                  <a:cubicBezTo>
                    <a:pt x="34758" y="27013"/>
                    <a:pt x="34649" y="26610"/>
                    <a:pt x="34540" y="26191"/>
                  </a:cubicBezTo>
                  <a:cubicBezTo>
                    <a:pt x="34432" y="25726"/>
                    <a:pt x="34385" y="25230"/>
                    <a:pt x="34215" y="24795"/>
                  </a:cubicBezTo>
                  <a:cubicBezTo>
                    <a:pt x="34540" y="24547"/>
                    <a:pt x="34804" y="24222"/>
                    <a:pt x="34897" y="23818"/>
                  </a:cubicBezTo>
                  <a:cubicBezTo>
                    <a:pt x="35145" y="22686"/>
                    <a:pt x="34277" y="21756"/>
                    <a:pt x="33253" y="21507"/>
                  </a:cubicBezTo>
                  <a:cubicBezTo>
                    <a:pt x="33224" y="21504"/>
                    <a:pt x="33197" y="21502"/>
                    <a:pt x="33173" y="21502"/>
                  </a:cubicBezTo>
                  <a:cubicBezTo>
                    <a:pt x="33093" y="21502"/>
                    <a:pt x="33037" y="21522"/>
                    <a:pt x="32990" y="21569"/>
                  </a:cubicBezTo>
                  <a:cubicBezTo>
                    <a:pt x="32136" y="21569"/>
                    <a:pt x="31268" y="22050"/>
                    <a:pt x="31051" y="22934"/>
                  </a:cubicBezTo>
                  <a:cubicBezTo>
                    <a:pt x="30818" y="23973"/>
                    <a:pt x="31780" y="24857"/>
                    <a:pt x="32726" y="25075"/>
                  </a:cubicBezTo>
                  <a:cubicBezTo>
                    <a:pt x="32862" y="25107"/>
                    <a:pt x="33003" y="25123"/>
                    <a:pt x="33145" y="25123"/>
                  </a:cubicBezTo>
                  <a:cubicBezTo>
                    <a:pt x="33343" y="25123"/>
                    <a:pt x="33544" y="25091"/>
                    <a:pt x="33734" y="25028"/>
                  </a:cubicBezTo>
                  <a:cubicBezTo>
                    <a:pt x="33765" y="25850"/>
                    <a:pt x="34106" y="26796"/>
                    <a:pt x="34494" y="27525"/>
                  </a:cubicBezTo>
                  <a:lnTo>
                    <a:pt x="34199" y="27649"/>
                  </a:lnTo>
                  <a:cubicBezTo>
                    <a:pt x="33346" y="28083"/>
                    <a:pt x="32803" y="28626"/>
                    <a:pt x="32509" y="29200"/>
                  </a:cubicBezTo>
                  <a:cubicBezTo>
                    <a:pt x="30260" y="27572"/>
                    <a:pt x="27716" y="25695"/>
                    <a:pt x="28414" y="22515"/>
                  </a:cubicBezTo>
                  <a:cubicBezTo>
                    <a:pt x="28647" y="21414"/>
                    <a:pt x="29236" y="20329"/>
                    <a:pt x="29562" y="19243"/>
                  </a:cubicBezTo>
                  <a:cubicBezTo>
                    <a:pt x="29875" y="18141"/>
                    <a:pt x="29773" y="17253"/>
                    <a:pt x="30932" y="17253"/>
                  </a:cubicBezTo>
                  <a:close/>
                  <a:moveTo>
                    <a:pt x="48961" y="17527"/>
                  </a:moveTo>
                  <a:cubicBezTo>
                    <a:pt x="49023" y="17527"/>
                    <a:pt x="49071" y="17535"/>
                    <a:pt x="49104" y="17552"/>
                  </a:cubicBezTo>
                  <a:cubicBezTo>
                    <a:pt x="49166" y="17568"/>
                    <a:pt x="49662" y="19507"/>
                    <a:pt x="49740" y="19708"/>
                  </a:cubicBezTo>
                  <a:cubicBezTo>
                    <a:pt x="50128" y="20639"/>
                    <a:pt x="50686" y="21492"/>
                    <a:pt x="50965" y="22469"/>
                  </a:cubicBezTo>
                  <a:cubicBezTo>
                    <a:pt x="51896" y="25928"/>
                    <a:pt x="48809" y="27882"/>
                    <a:pt x="46467" y="29665"/>
                  </a:cubicBezTo>
                  <a:cubicBezTo>
                    <a:pt x="46250" y="29061"/>
                    <a:pt x="45909" y="28518"/>
                    <a:pt x="45382" y="28099"/>
                  </a:cubicBezTo>
                  <a:cubicBezTo>
                    <a:pt x="45165" y="27928"/>
                    <a:pt x="44963" y="27804"/>
                    <a:pt x="44730" y="27696"/>
                  </a:cubicBezTo>
                  <a:cubicBezTo>
                    <a:pt x="45009" y="26889"/>
                    <a:pt x="45289" y="26160"/>
                    <a:pt x="45738" y="25400"/>
                  </a:cubicBezTo>
                  <a:cubicBezTo>
                    <a:pt x="45754" y="25369"/>
                    <a:pt x="45769" y="25323"/>
                    <a:pt x="45769" y="25292"/>
                  </a:cubicBezTo>
                  <a:cubicBezTo>
                    <a:pt x="45965" y="25357"/>
                    <a:pt x="46169" y="25388"/>
                    <a:pt x="46373" y="25388"/>
                  </a:cubicBezTo>
                  <a:cubicBezTo>
                    <a:pt x="47142" y="25388"/>
                    <a:pt x="47913" y="24948"/>
                    <a:pt x="48220" y="24237"/>
                  </a:cubicBezTo>
                  <a:cubicBezTo>
                    <a:pt x="48639" y="23244"/>
                    <a:pt x="48096" y="22112"/>
                    <a:pt x="47150" y="21693"/>
                  </a:cubicBezTo>
                  <a:cubicBezTo>
                    <a:pt x="47150" y="21693"/>
                    <a:pt x="47150" y="21678"/>
                    <a:pt x="47119" y="21678"/>
                  </a:cubicBezTo>
                  <a:cubicBezTo>
                    <a:pt x="46876" y="21548"/>
                    <a:pt x="46613" y="21489"/>
                    <a:pt x="46349" y="21489"/>
                  </a:cubicBezTo>
                  <a:cubicBezTo>
                    <a:pt x="45633" y="21489"/>
                    <a:pt x="44916" y="21929"/>
                    <a:pt x="44622" y="22609"/>
                  </a:cubicBezTo>
                  <a:cubicBezTo>
                    <a:pt x="44234" y="23462"/>
                    <a:pt x="44575" y="24532"/>
                    <a:pt x="45304" y="25059"/>
                  </a:cubicBezTo>
                  <a:lnTo>
                    <a:pt x="45242" y="25106"/>
                  </a:lnTo>
                  <a:cubicBezTo>
                    <a:pt x="44777" y="25804"/>
                    <a:pt x="44389" y="26703"/>
                    <a:pt x="44312" y="27556"/>
                  </a:cubicBezTo>
                  <a:cubicBezTo>
                    <a:pt x="43981" y="27446"/>
                    <a:pt x="43636" y="27389"/>
                    <a:pt x="43291" y="27389"/>
                  </a:cubicBezTo>
                  <a:cubicBezTo>
                    <a:pt x="42763" y="27389"/>
                    <a:pt x="42237" y="27523"/>
                    <a:pt x="41768" y="27804"/>
                  </a:cubicBezTo>
                  <a:cubicBezTo>
                    <a:pt x="41721" y="27851"/>
                    <a:pt x="41659" y="27882"/>
                    <a:pt x="41582" y="27928"/>
                  </a:cubicBezTo>
                  <a:cubicBezTo>
                    <a:pt x="41597" y="24702"/>
                    <a:pt x="41489" y="20809"/>
                    <a:pt x="44792" y="19057"/>
                  </a:cubicBezTo>
                  <a:cubicBezTo>
                    <a:pt x="45310" y="18798"/>
                    <a:pt x="48184" y="17527"/>
                    <a:pt x="48961" y="17527"/>
                  </a:cubicBezTo>
                  <a:close/>
                  <a:moveTo>
                    <a:pt x="76483" y="21818"/>
                  </a:moveTo>
                  <a:cubicBezTo>
                    <a:pt x="77542" y="21818"/>
                    <a:pt x="78423" y="22019"/>
                    <a:pt x="77936" y="23012"/>
                  </a:cubicBezTo>
                  <a:cubicBezTo>
                    <a:pt x="77145" y="24609"/>
                    <a:pt x="74369" y="26579"/>
                    <a:pt x="72958" y="27773"/>
                  </a:cubicBezTo>
                  <a:cubicBezTo>
                    <a:pt x="70290" y="29960"/>
                    <a:pt x="67250" y="31123"/>
                    <a:pt x="63838" y="31496"/>
                  </a:cubicBezTo>
                  <a:cubicBezTo>
                    <a:pt x="64226" y="30798"/>
                    <a:pt x="64738" y="30115"/>
                    <a:pt x="65451" y="29433"/>
                  </a:cubicBezTo>
                  <a:cubicBezTo>
                    <a:pt x="65699" y="29200"/>
                    <a:pt x="65513" y="28797"/>
                    <a:pt x="65172" y="28797"/>
                  </a:cubicBezTo>
                  <a:cubicBezTo>
                    <a:pt x="64148" y="28766"/>
                    <a:pt x="63156" y="28471"/>
                    <a:pt x="62210" y="28037"/>
                  </a:cubicBezTo>
                  <a:cubicBezTo>
                    <a:pt x="64071" y="25385"/>
                    <a:pt x="66630" y="23446"/>
                    <a:pt x="69778" y="22546"/>
                  </a:cubicBezTo>
                  <a:cubicBezTo>
                    <a:pt x="71298" y="22128"/>
                    <a:pt x="72911" y="21926"/>
                    <a:pt x="74509" y="21911"/>
                  </a:cubicBezTo>
                  <a:cubicBezTo>
                    <a:pt x="75019" y="21904"/>
                    <a:pt x="75789" y="21818"/>
                    <a:pt x="76483" y="21818"/>
                  </a:cubicBezTo>
                  <a:close/>
                  <a:moveTo>
                    <a:pt x="5847" y="24177"/>
                  </a:moveTo>
                  <a:cubicBezTo>
                    <a:pt x="10174" y="24177"/>
                    <a:pt x="14357" y="25162"/>
                    <a:pt x="18426" y="27075"/>
                  </a:cubicBezTo>
                  <a:cubicBezTo>
                    <a:pt x="18426" y="27091"/>
                    <a:pt x="18457" y="27106"/>
                    <a:pt x="18457" y="27106"/>
                  </a:cubicBezTo>
                  <a:cubicBezTo>
                    <a:pt x="17162" y="27655"/>
                    <a:pt x="15821" y="28084"/>
                    <a:pt x="14230" y="28084"/>
                  </a:cubicBezTo>
                  <a:cubicBezTo>
                    <a:pt x="14202" y="28084"/>
                    <a:pt x="14174" y="28084"/>
                    <a:pt x="14145" y="28083"/>
                  </a:cubicBezTo>
                  <a:cubicBezTo>
                    <a:pt x="13804" y="28083"/>
                    <a:pt x="13680" y="28471"/>
                    <a:pt x="13882" y="28719"/>
                  </a:cubicBezTo>
                  <a:cubicBezTo>
                    <a:pt x="14533" y="29495"/>
                    <a:pt x="14936" y="30503"/>
                    <a:pt x="15293" y="31589"/>
                  </a:cubicBezTo>
                  <a:cubicBezTo>
                    <a:pt x="9725" y="31496"/>
                    <a:pt x="4917" y="28967"/>
                    <a:pt x="1412" y="24671"/>
                  </a:cubicBezTo>
                  <a:lnTo>
                    <a:pt x="1412" y="24516"/>
                  </a:lnTo>
                  <a:cubicBezTo>
                    <a:pt x="2908" y="24289"/>
                    <a:pt x="4386" y="24177"/>
                    <a:pt x="5847" y="24177"/>
                  </a:cubicBezTo>
                  <a:close/>
                  <a:moveTo>
                    <a:pt x="29019" y="13954"/>
                  </a:moveTo>
                  <a:cubicBezTo>
                    <a:pt x="30027" y="15040"/>
                    <a:pt x="31206" y="15815"/>
                    <a:pt x="32648" y="16420"/>
                  </a:cubicBezTo>
                  <a:cubicBezTo>
                    <a:pt x="34897" y="17351"/>
                    <a:pt x="39085" y="17676"/>
                    <a:pt x="39860" y="20375"/>
                  </a:cubicBezTo>
                  <a:cubicBezTo>
                    <a:pt x="39814" y="20422"/>
                    <a:pt x="39814" y="20437"/>
                    <a:pt x="39814" y="20453"/>
                  </a:cubicBezTo>
                  <a:cubicBezTo>
                    <a:pt x="39581" y="23291"/>
                    <a:pt x="39007" y="26688"/>
                    <a:pt x="39395" y="29588"/>
                  </a:cubicBezTo>
                  <a:cubicBezTo>
                    <a:pt x="39240" y="29247"/>
                    <a:pt x="39023" y="28905"/>
                    <a:pt x="38790" y="28626"/>
                  </a:cubicBezTo>
                  <a:cubicBezTo>
                    <a:pt x="38728" y="28549"/>
                    <a:pt x="38651" y="28487"/>
                    <a:pt x="38573" y="28409"/>
                  </a:cubicBezTo>
                  <a:cubicBezTo>
                    <a:pt x="38588" y="28363"/>
                    <a:pt x="38588" y="28332"/>
                    <a:pt x="38588" y="28285"/>
                  </a:cubicBezTo>
                  <a:cubicBezTo>
                    <a:pt x="38651" y="25974"/>
                    <a:pt x="39255" y="22050"/>
                    <a:pt x="37922" y="19972"/>
                  </a:cubicBezTo>
                  <a:cubicBezTo>
                    <a:pt x="36526" y="17801"/>
                    <a:pt x="32214" y="16870"/>
                    <a:pt x="29981" y="16188"/>
                  </a:cubicBezTo>
                  <a:cubicBezTo>
                    <a:pt x="29953" y="16176"/>
                    <a:pt x="29924" y="16171"/>
                    <a:pt x="29895" y="16171"/>
                  </a:cubicBezTo>
                  <a:cubicBezTo>
                    <a:pt x="29763" y="16171"/>
                    <a:pt x="29631" y="16278"/>
                    <a:pt x="29593" y="16405"/>
                  </a:cubicBezTo>
                  <a:cubicBezTo>
                    <a:pt x="29190" y="18173"/>
                    <a:pt x="28693" y="19848"/>
                    <a:pt x="28088" y="21554"/>
                  </a:cubicBezTo>
                  <a:cubicBezTo>
                    <a:pt x="27716" y="22562"/>
                    <a:pt x="27266" y="23632"/>
                    <a:pt x="27530" y="24733"/>
                  </a:cubicBezTo>
                  <a:cubicBezTo>
                    <a:pt x="28026" y="26858"/>
                    <a:pt x="30586" y="28518"/>
                    <a:pt x="32354" y="29495"/>
                  </a:cubicBezTo>
                  <a:cubicBezTo>
                    <a:pt x="32369" y="29495"/>
                    <a:pt x="32369" y="29495"/>
                    <a:pt x="32385" y="29510"/>
                  </a:cubicBezTo>
                  <a:cubicBezTo>
                    <a:pt x="32152" y="30208"/>
                    <a:pt x="32230" y="30968"/>
                    <a:pt x="32524" y="31744"/>
                  </a:cubicBezTo>
                  <a:cubicBezTo>
                    <a:pt x="30834" y="29774"/>
                    <a:pt x="29050" y="27897"/>
                    <a:pt x="27158" y="26191"/>
                  </a:cubicBezTo>
                  <a:cubicBezTo>
                    <a:pt x="27235" y="26067"/>
                    <a:pt x="27235" y="25881"/>
                    <a:pt x="27065" y="25788"/>
                  </a:cubicBezTo>
                  <a:cubicBezTo>
                    <a:pt x="27034" y="25772"/>
                    <a:pt x="27018" y="25772"/>
                    <a:pt x="27003" y="25757"/>
                  </a:cubicBezTo>
                  <a:cubicBezTo>
                    <a:pt x="26227" y="23244"/>
                    <a:pt x="27608" y="21306"/>
                    <a:pt x="28321" y="18995"/>
                  </a:cubicBezTo>
                  <a:cubicBezTo>
                    <a:pt x="28817" y="17351"/>
                    <a:pt x="29019" y="15676"/>
                    <a:pt x="29019" y="13954"/>
                  </a:cubicBezTo>
                  <a:close/>
                  <a:moveTo>
                    <a:pt x="50360" y="15102"/>
                  </a:moveTo>
                  <a:lnTo>
                    <a:pt x="50360" y="15102"/>
                  </a:lnTo>
                  <a:cubicBezTo>
                    <a:pt x="50205" y="18778"/>
                    <a:pt x="53354" y="21616"/>
                    <a:pt x="53043" y="25338"/>
                  </a:cubicBezTo>
                  <a:cubicBezTo>
                    <a:pt x="50732" y="27820"/>
                    <a:pt x="48406" y="30286"/>
                    <a:pt x="46219" y="32860"/>
                  </a:cubicBezTo>
                  <a:cubicBezTo>
                    <a:pt x="46250" y="32767"/>
                    <a:pt x="46312" y="32674"/>
                    <a:pt x="46343" y="32566"/>
                  </a:cubicBezTo>
                  <a:cubicBezTo>
                    <a:pt x="46638" y="31852"/>
                    <a:pt x="46715" y="31061"/>
                    <a:pt x="46607" y="30317"/>
                  </a:cubicBezTo>
                  <a:cubicBezTo>
                    <a:pt x="46638" y="30301"/>
                    <a:pt x="46669" y="30301"/>
                    <a:pt x="46700" y="30286"/>
                  </a:cubicBezTo>
                  <a:cubicBezTo>
                    <a:pt x="48623" y="28797"/>
                    <a:pt x="51136" y="27277"/>
                    <a:pt x="51679" y="24702"/>
                  </a:cubicBezTo>
                  <a:cubicBezTo>
                    <a:pt x="52283" y="21833"/>
                    <a:pt x="49740" y="19600"/>
                    <a:pt x="49693" y="16792"/>
                  </a:cubicBezTo>
                  <a:cubicBezTo>
                    <a:pt x="49693" y="16619"/>
                    <a:pt x="49548" y="16498"/>
                    <a:pt x="49396" y="16498"/>
                  </a:cubicBezTo>
                  <a:cubicBezTo>
                    <a:pt x="49344" y="16498"/>
                    <a:pt x="49291" y="16512"/>
                    <a:pt x="49244" y="16544"/>
                  </a:cubicBezTo>
                  <a:cubicBezTo>
                    <a:pt x="47150" y="17754"/>
                    <a:pt x="43707" y="18095"/>
                    <a:pt x="42311" y="20236"/>
                  </a:cubicBezTo>
                  <a:cubicBezTo>
                    <a:pt x="40992" y="22298"/>
                    <a:pt x="41039" y="25509"/>
                    <a:pt x="41054" y="27913"/>
                  </a:cubicBezTo>
                  <a:cubicBezTo>
                    <a:pt x="40961" y="28021"/>
                    <a:pt x="40977" y="28176"/>
                    <a:pt x="41086" y="28270"/>
                  </a:cubicBezTo>
                  <a:lnTo>
                    <a:pt x="41086" y="28301"/>
                  </a:lnTo>
                  <a:cubicBezTo>
                    <a:pt x="40372" y="28967"/>
                    <a:pt x="39984" y="29852"/>
                    <a:pt x="39752" y="30813"/>
                  </a:cubicBezTo>
                  <a:cubicBezTo>
                    <a:pt x="39752" y="30782"/>
                    <a:pt x="39736" y="30767"/>
                    <a:pt x="39736" y="30751"/>
                  </a:cubicBezTo>
                  <a:cubicBezTo>
                    <a:pt x="40124" y="29216"/>
                    <a:pt x="40015" y="27572"/>
                    <a:pt x="40062" y="26005"/>
                  </a:cubicBezTo>
                  <a:cubicBezTo>
                    <a:pt x="40139" y="24268"/>
                    <a:pt x="40264" y="22546"/>
                    <a:pt x="40403" y="20825"/>
                  </a:cubicBezTo>
                  <a:cubicBezTo>
                    <a:pt x="41985" y="18669"/>
                    <a:pt x="43769" y="17242"/>
                    <a:pt x="46390" y="16498"/>
                  </a:cubicBezTo>
                  <a:cubicBezTo>
                    <a:pt x="47801" y="16095"/>
                    <a:pt x="49119" y="15862"/>
                    <a:pt x="50360" y="15102"/>
                  </a:cubicBezTo>
                  <a:close/>
                  <a:moveTo>
                    <a:pt x="23529" y="31356"/>
                  </a:moveTo>
                  <a:cubicBezTo>
                    <a:pt x="24009" y="31387"/>
                    <a:pt x="24506" y="31589"/>
                    <a:pt x="24738" y="32085"/>
                  </a:cubicBezTo>
                  <a:cubicBezTo>
                    <a:pt x="25033" y="32752"/>
                    <a:pt x="24661" y="33620"/>
                    <a:pt x="23978" y="33837"/>
                  </a:cubicBezTo>
                  <a:cubicBezTo>
                    <a:pt x="23861" y="33873"/>
                    <a:pt x="23738" y="33891"/>
                    <a:pt x="23615" y="33891"/>
                  </a:cubicBezTo>
                  <a:cubicBezTo>
                    <a:pt x="23156" y="33891"/>
                    <a:pt x="22694" y="33649"/>
                    <a:pt x="22474" y="33233"/>
                  </a:cubicBezTo>
                  <a:cubicBezTo>
                    <a:pt x="22257" y="32845"/>
                    <a:pt x="22272" y="32380"/>
                    <a:pt x="22505" y="32007"/>
                  </a:cubicBezTo>
                  <a:cubicBezTo>
                    <a:pt x="22722" y="31682"/>
                    <a:pt x="23048" y="31604"/>
                    <a:pt x="23420" y="31511"/>
                  </a:cubicBezTo>
                  <a:cubicBezTo>
                    <a:pt x="23498" y="31480"/>
                    <a:pt x="23529" y="31433"/>
                    <a:pt x="23529" y="31356"/>
                  </a:cubicBezTo>
                  <a:close/>
                  <a:moveTo>
                    <a:pt x="43480" y="28140"/>
                  </a:moveTo>
                  <a:cubicBezTo>
                    <a:pt x="46133" y="28140"/>
                    <a:pt x="46529" y="31412"/>
                    <a:pt x="45227" y="33372"/>
                  </a:cubicBezTo>
                  <a:cubicBezTo>
                    <a:pt x="45071" y="33589"/>
                    <a:pt x="44885" y="33822"/>
                    <a:pt x="44653" y="34024"/>
                  </a:cubicBezTo>
                  <a:cubicBezTo>
                    <a:pt x="43490" y="33000"/>
                    <a:pt x="42047" y="32318"/>
                    <a:pt x="40512" y="32178"/>
                  </a:cubicBezTo>
                  <a:cubicBezTo>
                    <a:pt x="40341" y="32162"/>
                    <a:pt x="40170" y="32162"/>
                    <a:pt x="39969" y="32162"/>
                  </a:cubicBezTo>
                  <a:cubicBezTo>
                    <a:pt x="39969" y="32131"/>
                    <a:pt x="39969" y="32085"/>
                    <a:pt x="39953" y="32023"/>
                  </a:cubicBezTo>
                  <a:cubicBezTo>
                    <a:pt x="40403" y="30286"/>
                    <a:pt x="40946" y="28440"/>
                    <a:pt x="42978" y="28176"/>
                  </a:cubicBezTo>
                  <a:cubicBezTo>
                    <a:pt x="43153" y="28152"/>
                    <a:pt x="43321" y="28140"/>
                    <a:pt x="43480" y="28140"/>
                  </a:cubicBezTo>
                  <a:close/>
                  <a:moveTo>
                    <a:pt x="1660" y="25633"/>
                  </a:moveTo>
                  <a:cubicBezTo>
                    <a:pt x="4343" y="29092"/>
                    <a:pt x="8283" y="31294"/>
                    <a:pt x="12548" y="31976"/>
                  </a:cubicBezTo>
                  <a:cubicBezTo>
                    <a:pt x="9927" y="32209"/>
                    <a:pt x="7244" y="33062"/>
                    <a:pt x="5026" y="34287"/>
                  </a:cubicBezTo>
                  <a:cubicBezTo>
                    <a:pt x="4452" y="33124"/>
                    <a:pt x="4018" y="31821"/>
                    <a:pt x="3630" y="30518"/>
                  </a:cubicBezTo>
                  <a:cubicBezTo>
                    <a:pt x="3413" y="29836"/>
                    <a:pt x="2187" y="27246"/>
                    <a:pt x="1660" y="25633"/>
                  </a:cubicBezTo>
                  <a:close/>
                  <a:moveTo>
                    <a:pt x="56021" y="31528"/>
                  </a:moveTo>
                  <a:cubicBezTo>
                    <a:pt x="56400" y="31528"/>
                    <a:pt x="56739" y="31657"/>
                    <a:pt x="56936" y="31961"/>
                  </a:cubicBezTo>
                  <a:cubicBezTo>
                    <a:pt x="56936" y="32054"/>
                    <a:pt x="56983" y="32147"/>
                    <a:pt x="57076" y="32209"/>
                  </a:cubicBezTo>
                  <a:cubicBezTo>
                    <a:pt x="57789" y="32752"/>
                    <a:pt x="57448" y="33775"/>
                    <a:pt x="56719" y="34117"/>
                  </a:cubicBezTo>
                  <a:cubicBezTo>
                    <a:pt x="56451" y="34251"/>
                    <a:pt x="56079" y="34325"/>
                    <a:pt x="55699" y="34325"/>
                  </a:cubicBezTo>
                  <a:cubicBezTo>
                    <a:pt x="55156" y="34325"/>
                    <a:pt x="54594" y="34175"/>
                    <a:pt x="54284" y="33837"/>
                  </a:cubicBezTo>
                  <a:cubicBezTo>
                    <a:pt x="53301" y="32749"/>
                    <a:pt x="54853" y="31528"/>
                    <a:pt x="56021" y="31528"/>
                  </a:cubicBezTo>
                  <a:close/>
                  <a:moveTo>
                    <a:pt x="78029" y="23911"/>
                  </a:moveTo>
                  <a:cubicBezTo>
                    <a:pt x="77192" y="26021"/>
                    <a:pt x="77192" y="28037"/>
                    <a:pt x="76882" y="30379"/>
                  </a:cubicBezTo>
                  <a:cubicBezTo>
                    <a:pt x="76665" y="32007"/>
                    <a:pt x="76215" y="33326"/>
                    <a:pt x="75501" y="34411"/>
                  </a:cubicBezTo>
                  <a:cubicBezTo>
                    <a:pt x="75501" y="34396"/>
                    <a:pt x="75486" y="34396"/>
                    <a:pt x="75486" y="34380"/>
                  </a:cubicBezTo>
                  <a:cubicBezTo>
                    <a:pt x="73237" y="32287"/>
                    <a:pt x="69422" y="31806"/>
                    <a:pt x="66165" y="31775"/>
                  </a:cubicBezTo>
                  <a:cubicBezTo>
                    <a:pt x="71004" y="30611"/>
                    <a:pt x="74462" y="27417"/>
                    <a:pt x="78029" y="23911"/>
                  </a:cubicBezTo>
                  <a:close/>
                  <a:moveTo>
                    <a:pt x="36070" y="27801"/>
                  </a:moveTo>
                  <a:cubicBezTo>
                    <a:pt x="37938" y="27801"/>
                    <a:pt x="39152" y="30098"/>
                    <a:pt x="39317" y="32162"/>
                  </a:cubicBezTo>
                  <a:cubicBezTo>
                    <a:pt x="37332" y="32287"/>
                    <a:pt x="35828" y="33202"/>
                    <a:pt x="34820" y="34489"/>
                  </a:cubicBezTo>
                  <a:cubicBezTo>
                    <a:pt x="34773" y="34473"/>
                    <a:pt x="34758" y="34458"/>
                    <a:pt x="34727" y="34442"/>
                  </a:cubicBezTo>
                  <a:cubicBezTo>
                    <a:pt x="33036" y="32442"/>
                    <a:pt x="31981" y="30177"/>
                    <a:pt x="34122" y="28564"/>
                  </a:cubicBezTo>
                  <a:cubicBezTo>
                    <a:pt x="34828" y="28029"/>
                    <a:pt x="35481" y="27801"/>
                    <a:pt x="36070" y="27801"/>
                  </a:cubicBezTo>
                  <a:close/>
                  <a:moveTo>
                    <a:pt x="54800" y="27777"/>
                  </a:moveTo>
                  <a:cubicBezTo>
                    <a:pt x="56166" y="27777"/>
                    <a:pt x="57475" y="28462"/>
                    <a:pt x="58797" y="29154"/>
                  </a:cubicBezTo>
                  <a:cubicBezTo>
                    <a:pt x="59278" y="29433"/>
                    <a:pt x="61357" y="29960"/>
                    <a:pt x="61527" y="30193"/>
                  </a:cubicBezTo>
                  <a:cubicBezTo>
                    <a:pt x="61605" y="30301"/>
                    <a:pt x="61667" y="30379"/>
                    <a:pt x="61729" y="30410"/>
                  </a:cubicBezTo>
                  <a:lnTo>
                    <a:pt x="61729" y="30503"/>
                  </a:lnTo>
                  <a:cubicBezTo>
                    <a:pt x="61744" y="30736"/>
                    <a:pt x="61062" y="31666"/>
                    <a:pt x="60969" y="31914"/>
                  </a:cubicBezTo>
                  <a:cubicBezTo>
                    <a:pt x="60643" y="32705"/>
                    <a:pt x="60488" y="33558"/>
                    <a:pt x="60193" y="34380"/>
                  </a:cubicBezTo>
                  <a:cubicBezTo>
                    <a:pt x="59355" y="36743"/>
                    <a:pt x="57340" y="37358"/>
                    <a:pt x="55147" y="37358"/>
                  </a:cubicBezTo>
                  <a:cubicBezTo>
                    <a:pt x="53727" y="37358"/>
                    <a:pt x="52232" y="37100"/>
                    <a:pt x="50934" y="36893"/>
                  </a:cubicBezTo>
                  <a:cubicBezTo>
                    <a:pt x="51446" y="36117"/>
                    <a:pt x="51663" y="35233"/>
                    <a:pt x="51430" y="34318"/>
                  </a:cubicBezTo>
                  <a:cubicBezTo>
                    <a:pt x="52113" y="34179"/>
                    <a:pt x="52811" y="33962"/>
                    <a:pt x="53416" y="33636"/>
                  </a:cubicBezTo>
                  <a:cubicBezTo>
                    <a:pt x="53462" y="33806"/>
                    <a:pt x="53540" y="33993"/>
                    <a:pt x="53664" y="34163"/>
                  </a:cubicBezTo>
                  <a:cubicBezTo>
                    <a:pt x="54087" y="34759"/>
                    <a:pt x="54889" y="35032"/>
                    <a:pt x="55686" y="35032"/>
                  </a:cubicBezTo>
                  <a:cubicBezTo>
                    <a:pt x="56321" y="35032"/>
                    <a:pt x="56953" y="34859"/>
                    <a:pt x="57386" y="34535"/>
                  </a:cubicBezTo>
                  <a:cubicBezTo>
                    <a:pt x="58270" y="33853"/>
                    <a:pt x="58456" y="32255"/>
                    <a:pt x="57371" y="31697"/>
                  </a:cubicBezTo>
                  <a:lnTo>
                    <a:pt x="57340" y="31697"/>
                  </a:lnTo>
                  <a:cubicBezTo>
                    <a:pt x="57128" y="31129"/>
                    <a:pt x="56497" y="30914"/>
                    <a:pt x="55857" y="30914"/>
                  </a:cubicBezTo>
                  <a:cubicBezTo>
                    <a:pt x="55466" y="30914"/>
                    <a:pt x="55071" y="30994"/>
                    <a:pt x="54765" y="31123"/>
                  </a:cubicBezTo>
                  <a:cubicBezTo>
                    <a:pt x="53958" y="31465"/>
                    <a:pt x="53338" y="32255"/>
                    <a:pt x="53307" y="33109"/>
                  </a:cubicBezTo>
                  <a:cubicBezTo>
                    <a:pt x="53276" y="33109"/>
                    <a:pt x="53230" y="33109"/>
                    <a:pt x="53199" y="33140"/>
                  </a:cubicBezTo>
                  <a:cubicBezTo>
                    <a:pt x="52547" y="33403"/>
                    <a:pt x="51927" y="33729"/>
                    <a:pt x="51275" y="33962"/>
                  </a:cubicBezTo>
                  <a:cubicBezTo>
                    <a:pt x="51260" y="33915"/>
                    <a:pt x="51244" y="33868"/>
                    <a:pt x="51213" y="33806"/>
                  </a:cubicBezTo>
                  <a:cubicBezTo>
                    <a:pt x="50717" y="32752"/>
                    <a:pt x="50019" y="32287"/>
                    <a:pt x="49197" y="32209"/>
                  </a:cubicBezTo>
                  <a:cubicBezTo>
                    <a:pt x="50205" y="30844"/>
                    <a:pt x="51120" y="29340"/>
                    <a:pt x="52594" y="28440"/>
                  </a:cubicBezTo>
                  <a:cubicBezTo>
                    <a:pt x="53351" y="27965"/>
                    <a:pt x="54083" y="27777"/>
                    <a:pt x="54800" y="27777"/>
                  </a:cubicBezTo>
                  <a:close/>
                  <a:moveTo>
                    <a:pt x="24036" y="27706"/>
                  </a:moveTo>
                  <a:cubicBezTo>
                    <a:pt x="24325" y="27706"/>
                    <a:pt x="24584" y="27732"/>
                    <a:pt x="24800" y="27789"/>
                  </a:cubicBezTo>
                  <a:cubicBezTo>
                    <a:pt x="27561" y="28518"/>
                    <a:pt x="29190" y="31682"/>
                    <a:pt x="31190" y="33527"/>
                  </a:cubicBezTo>
                  <a:cubicBezTo>
                    <a:pt x="30337" y="33682"/>
                    <a:pt x="29531" y="34055"/>
                    <a:pt x="28895" y="34628"/>
                  </a:cubicBezTo>
                  <a:cubicBezTo>
                    <a:pt x="27778" y="34024"/>
                    <a:pt x="26553" y="33543"/>
                    <a:pt x="25328" y="33124"/>
                  </a:cubicBezTo>
                  <a:cubicBezTo>
                    <a:pt x="25452" y="32829"/>
                    <a:pt x="25467" y="32504"/>
                    <a:pt x="25390" y="32162"/>
                  </a:cubicBezTo>
                  <a:cubicBezTo>
                    <a:pt x="25193" y="31364"/>
                    <a:pt x="24413" y="30799"/>
                    <a:pt x="23611" y="30799"/>
                  </a:cubicBezTo>
                  <a:cubicBezTo>
                    <a:pt x="23401" y="30799"/>
                    <a:pt x="23189" y="30838"/>
                    <a:pt x="22986" y="30922"/>
                  </a:cubicBezTo>
                  <a:cubicBezTo>
                    <a:pt x="22908" y="30968"/>
                    <a:pt x="22877" y="31046"/>
                    <a:pt x="22893" y="31123"/>
                  </a:cubicBezTo>
                  <a:cubicBezTo>
                    <a:pt x="22117" y="31232"/>
                    <a:pt x="21590" y="32240"/>
                    <a:pt x="21730" y="33000"/>
                  </a:cubicBezTo>
                  <a:cubicBezTo>
                    <a:pt x="21879" y="33881"/>
                    <a:pt x="22727" y="34514"/>
                    <a:pt x="23612" y="34514"/>
                  </a:cubicBezTo>
                  <a:cubicBezTo>
                    <a:pt x="23739" y="34514"/>
                    <a:pt x="23867" y="34501"/>
                    <a:pt x="23994" y="34473"/>
                  </a:cubicBezTo>
                  <a:cubicBezTo>
                    <a:pt x="24521" y="34365"/>
                    <a:pt x="24925" y="34008"/>
                    <a:pt x="25188" y="33558"/>
                  </a:cubicBezTo>
                  <a:cubicBezTo>
                    <a:pt x="26289" y="34070"/>
                    <a:pt x="27391" y="34628"/>
                    <a:pt x="28492" y="35140"/>
                  </a:cubicBezTo>
                  <a:cubicBezTo>
                    <a:pt x="28306" y="35404"/>
                    <a:pt x="28120" y="35683"/>
                    <a:pt x="28011" y="36009"/>
                  </a:cubicBezTo>
                  <a:cubicBezTo>
                    <a:pt x="27763" y="36707"/>
                    <a:pt x="27701" y="37265"/>
                    <a:pt x="27794" y="37746"/>
                  </a:cubicBezTo>
                  <a:cubicBezTo>
                    <a:pt x="25157" y="37281"/>
                    <a:pt x="22102" y="37808"/>
                    <a:pt x="19977" y="35807"/>
                  </a:cubicBezTo>
                  <a:cubicBezTo>
                    <a:pt x="18907" y="34784"/>
                    <a:pt x="16549" y="31061"/>
                    <a:pt x="17620" y="30022"/>
                  </a:cubicBezTo>
                  <a:cubicBezTo>
                    <a:pt x="18806" y="28876"/>
                    <a:pt x="22104" y="27706"/>
                    <a:pt x="24036" y="27706"/>
                  </a:cubicBezTo>
                  <a:close/>
                  <a:moveTo>
                    <a:pt x="40015" y="32907"/>
                  </a:moveTo>
                  <a:cubicBezTo>
                    <a:pt x="40465" y="32907"/>
                    <a:pt x="40899" y="32969"/>
                    <a:pt x="41349" y="33078"/>
                  </a:cubicBezTo>
                  <a:cubicBezTo>
                    <a:pt x="42373" y="33326"/>
                    <a:pt x="43303" y="33853"/>
                    <a:pt x="44094" y="34535"/>
                  </a:cubicBezTo>
                  <a:cubicBezTo>
                    <a:pt x="42885" y="35575"/>
                    <a:pt x="41272" y="36660"/>
                    <a:pt x="41054" y="37885"/>
                  </a:cubicBezTo>
                  <a:cubicBezTo>
                    <a:pt x="40716" y="37650"/>
                    <a:pt x="40293" y="37512"/>
                    <a:pt x="39853" y="37512"/>
                  </a:cubicBezTo>
                  <a:cubicBezTo>
                    <a:pt x="39830" y="37512"/>
                    <a:pt x="39806" y="37512"/>
                    <a:pt x="39783" y="37513"/>
                  </a:cubicBezTo>
                  <a:cubicBezTo>
                    <a:pt x="39845" y="36164"/>
                    <a:pt x="40046" y="34504"/>
                    <a:pt x="40015" y="32907"/>
                  </a:cubicBezTo>
                  <a:close/>
                  <a:moveTo>
                    <a:pt x="39333" y="32938"/>
                  </a:moveTo>
                  <a:cubicBezTo>
                    <a:pt x="39348" y="34489"/>
                    <a:pt x="39240" y="36071"/>
                    <a:pt x="39193" y="37591"/>
                  </a:cubicBezTo>
                  <a:cubicBezTo>
                    <a:pt x="39038" y="37637"/>
                    <a:pt x="38914" y="37715"/>
                    <a:pt x="38759" y="37792"/>
                  </a:cubicBezTo>
                  <a:cubicBezTo>
                    <a:pt x="38697" y="37823"/>
                    <a:pt x="38651" y="37870"/>
                    <a:pt x="38635" y="37932"/>
                  </a:cubicBezTo>
                  <a:cubicBezTo>
                    <a:pt x="38619" y="37948"/>
                    <a:pt x="38588" y="37948"/>
                    <a:pt x="38573" y="37963"/>
                  </a:cubicBezTo>
                  <a:lnTo>
                    <a:pt x="38511" y="37901"/>
                  </a:lnTo>
                  <a:cubicBezTo>
                    <a:pt x="38511" y="37823"/>
                    <a:pt x="38495" y="37730"/>
                    <a:pt x="38402" y="37668"/>
                  </a:cubicBezTo>
                  <a:cubicBezTo>
                    <a:pt x="37363" y="36955"/>
                    <a:pt x="36448" y="35869"/>
                    <a:pt x="35425" y="34985"/>
                  </a:cubicBezTo>
                  <a:cubicBezTo>
                    <a:pt x="36433" y="33853"/>
                    <a:pt x="37797" y="33093"/>
                    <a:pt x="39333" y="32938"/>
                  </a:cubicBezTo>
                  <a:close/>
                  <a:moveTo>
                    <a:pt x="64443" y="32209"/>
                  </a:moveTo>
                  <a:lnTo>
                    <a:pt x="64443" y="32209"/>
                  </a:lnTo>
                  <a:cubicBezTo>
                    <a:pt x="67840" y="32287"/>
                    <a:pt x="72461" y="32519"/>
                    <a:pt x="75052" y="34830"/>
                  </a:cubicBezTo>
                  <a:cubicBezTo>
                    <a:pt x="75083" y="34861"/>
                    <a:pt x="75114" y="34877"/>
                    <a:pt x="75176" y="34877"/>
                  </a:cubicBezTo>
                  <a:cubicBezTo>
                    <a:pt x="73842" y="36660"/>
                    <a:pt x="71794" y="37730"/>
                    <a:pt x="69096" y="38335"/>
                  </a:cubicBezTo>
                  <a:cubicBezTo>
                    <a:pt x="69080" y="38335"/>
                    <a:pt x="69049" y="38335"/>
                    <a:pt x="69034" y="38351"/>
                  </a:cubicBezTo>
                  <a:lnTo>
                    <a:pt x="68801" y="38413"/>
                  </a:lnTo>
                  <a:cubicBezTo>
                    <a:pt x="68584" y="35885"/>
                    <a:pt x="67111" y="33434"/>
                    <a:pt x="64443" y="32209"/>
                  </a:cubicBezTo>
                  <a:close/>
                  <a:moveTo>
                    <a:pt x="48630" y="33026"/>
                  </a:moveTo>
                  <a:cubicBezTo>
                    <a:pt x="49894" y="33026"/>
                    <a:pt x="50987" y="33700"/>
                    <a:pt x="50748" y="35404"/>
                  </a:cubicBezTo>
                  <a:cubicBezTo>
                    <a:pt x="50500" y="37250"/>
                    <a:pt x="49026" y="38180"/>
                    <a:pt x="47243" y="38645"/>
                  </a:cubicBezTo>
                  <a:cubicBezTo>
                    <a:pt x="47010" y="37126"/>
                    <a:pt x="46281" y="35714"/>
                    <a:pt x="45227" y="34597"/>
                  </a:cubicBezTo>
                  <a:cubicBezTo>
                    <a:pt x="45661" y="34225"/>
                    <a:pt x="46080" y="33853"/>
                    <a:pt x="46560" y="33589"/>
                  </a:cubicBezTo>
                  <a:cubicBezTo>
                    <a:pt x="47170" y="33235"/>
                    <a:pt x="47926" y="33026"/>
                    <a:pt x="48630" y="33026"/>
                  </a:cubicBezTo>
                  <a:close/>
                  <a:moveTo>
                    <a:pt x="14797" y="32364"/>
                  </a:moveTo>
                  <a:lnTo>
                    <a:pt x="14797" y="32364"/>
                  </a:lnTo>
                  <a:cubicBezTo>
                    <a:pt x="12362" y="33682"/>
                    <a:pt x="10501" y="35916"/>
                    <a:pt x="10020" y="38676"/>
                  </a:cubicBezTo>
                  <a:cubicBezTo>
                    <a:pt x="7693" y="38041"/>
                    <a:pt x="6282" y="36583"/>
                    <a:pt x="5289" y="34768"/>
                  </a:cubicBezTo>
                  <a:cubicBezTo>
                    <a:pt x="8484" y="33543"/>
                    <a:pt x="11416" y="32860"/>
                    <a:pt x="14797" y="32364"/>
                  </a:cubicBezTo>
                  <a:close/>
                  <a:moveTo>
                    <a:pt x="54226" y="25764"/>
                  </a:moveTo>
                  <a:cubicBezTo>
                    <a:pt x="57969" y="25764"/>
                    <a:pt x="60670" y="28953"/>
                    <a:pt x="64319" y="29464"/>
                  </a:cubicBezTo>
                  <a:cubicBezTo>
                    <a:pt x="63590" y="30270"/>
                    <a:pt x="62970" y="31123"/>
                    <a:pt x="62504" y="32147"/>
                  </a:cubicBezTo>
                  <a:cubicBezTo>
                    <a:pt x="61512" y="34334"/>
                    <a:pt x="61977" y="37405"/>
                    <a:pt x="59511" y="38770"/>
                  </a:cubicBezTo>
                  <a:cubicBezTo>
                    <a:pt x="59495" y="38801"/>
                    <a:pt x="59480" y="38816"/>
                    <a:pt x="59464" y="38816"/>
                  </a:cubicBezTo>
                  <a:cubicBezTo>
                    <a:pt x="59418" y="38801"/>
                    <a:pt x="59356" y="38770"/>
                    <a:pt x="59309" y="38754"/>
                  </a:cubicBezTo>
                  <a:cubicBezTo>
                    <a:pt x="56801" y="38617"/>
                    <a:pt x="54275" y="38479"/>
                    <a:pt x="51758" y="38479"/>
                  </a:cubicBezTo>
                  <a:cubicBezTo>
                    <a:pt x="50867" y="38479"/>
                    <a:pt x="49977" y="38496"/>
                    <a:pt x="49088" y="38537"/>
                  </a:cubicBezTo>
                  <a:cubicBezTo>
                    <a:pt x="49244" y="38459"/>
                    <a:pt x="49399" y="38366"/>
                    <a:pt x="49538" y="38289"/>
                  </a:cubicBezTo>
                  <a:cubicBezTo>
                    <a:pt x="49879" y="38056"/>
                    <a:pt x="50205" y="37792"/>
                    <a:pt x="50484" y="37482"/>
                  </a:cubicBezTo>
                  <a:cubicBezTo>
                    <a:pt x="51915" y="37706"/>
                    <a:pt x="53815" y="38125"/>
                    <a:pt x="55596" y="38125"/>
                  </a:cubicBezTo>
                  <a:cubicBezTo>
                    <a:pt x="56903" y="38125"/>
                    <a:pt x="58147" y="37899"/>
                    <a:pt x="59092" y="37203"/>
                  </a:cubicBezTo>
                  <a:cubicBezTo>
                    <a:pt x="61357" y="35513"/>
                    <a:pt x="60736" y="32069"/>
                    <a:pt x="62799" y="30193"/>
                  </a:cubicBezTo>
                  <a:cubicBezTo>
                    <a:pt x="62985" y="30022"/>
                    <a:pt x="62814" y="29727"/>
                    <a:pt x="62597" y="29696"/>
                  </a:cubicBezTo>
                  <a:cubicBezTo>
                    <a:pt x="59891" y="29475"/>
                    <a:pt x="57688" y="27066"/>
                    <a:pt x="55037" y="27066"/>
                  </a:cubicBezTo>
                  <a:cubicBezTo>
                    <a:pt x="54711" y="27066"/>
                    <a:pt x="54378" y="27102"/>
                    <a:pt x="54036" y="27184"/>
                  </a:cubicBezTo>
                  <a:cubicBezTo>
                    <a:pt x="51570" y="27758"/>
                    <a:pt x="49941" y="30022"/>
                    <a:pt x="48763" y="32100"/>
                  </a:cubicBezTo>
                  <a:cubicBezTo>
                    <a:pt x="48732" y="32147"/>
                    <a:pt x="48732" y="32178"/>
                    <a:pt x="48732" y="32209"/>
                  </a:cubicBezTo>
                  <a:cubicBezTo>
                    <a:pt x="48096" y="32255"/>
                    <a:pt x="47398" y="32519"/>
                    <a:pt x="46715" y="32922"/>
                  </a:cubicBezTo>
                  <a:cubicBezTo>
                    <a:pt x="49026" y="30627"/>
                    <a:pt x="51198" y="28254"/>
                    <a:pt x="53416" y="25866"/>
                  </a:cubicBezTo>
                  <a:cubicBezTo>
                    <a:pt x="53447" y="25850"/>
                    <a:pt x="53462" y="25819"/>
                    <a:pt x="53509" y="25804"/>
                  </a:cubicBezTo>
                  <a:cubicBezTo>
                    <a:pt x="53752" y="25777"/>
                    <a:pt x="53991" y="25764"/>
                    <a:pt x="54226" y="25764"/>
                  </a:cubicBezTo>
                  <a:close/>
                  <a:moveTo>
                    <a:pt x="44668" y="35078"/>
                  </a:moveTo>
                  <a:cubicBezTo>
                    <a:pt x="45614" y="36102"/>
                    <a:pt x="46281" y="37420"/>
                    <a:pt x="46467" y="38801"/>
                  </a:cubicBezTo>
                  <a:cubicBezTo>
                    <a:pt x="45413" y="39007"/>
                    <a:pt x="44289" y="39069"/>
                    <a:pt x="43276" y="39069"/>
                  </a:cubicBezTo>
                  <a:cubicBezTo>
                    <a:pt x="42769" y="39069"/>
                    <a:pt x="42290" y="39054"/>
                    <a:pt x="41861" y="39033"/>
                  </a:cubicBezTo>
                  <a:cubicBezTo>
                    <a:pt x="41830" y="38971"/>
                    <a:pt x="41830" y="38909"/>
                    <a:pt x="41814" y="38832"/>
                  </a:cubicBezTo>
                  <a:cubicBezTo>
                    <a:pt x="41737" y="38614"/>
                    <a:pt x="41644" y="38444"/>
                    <a:pt x="41520" y="38289"/>
                  </a:cubicBezTo>
                  <a:cubicBezTo>
                    <a:pt x="41675" y="38258"/>
                    <a:pt x="41783" y="38072"/>
                    <a:pt x="41737" y="37932"/>
                  </a:cubicBezTo>
                  <a:cubicBezTo>
                    <a:pt x="42714" y="37001"/>
                    <a:pt x="43645" y="36024"/>
                    <a:pt x="44622" y="35109"/>
                  </a:cubicBezTo>
                  <a:lnTo>
                    <a:pt x="44668" y="35078"/>
                  </a:lnTo>
                  <a:close/>
                  <a:moveTo>
                    <a:pt x="34944" y="35544"/>
                  </a:moveTo>
                  <a:cubicBezTo>
                    <a:pt x="35393" y="35885"/>
                    <a:pt x="35843" y="36257"/>
                    <a:pt x="36262" y="36629"/>
                  </a:cubicBezTo>
                  <a:cubicBezTo>
                    <a:pt x="37006" y="37281"/>
                    <a:pt x="37720" y="37808"/>
                    <a:pt x="38263" y="38180"/>
                  </a:cubicBezTo>
                  <a:cubicBezTo>
                    <a:pt x="38077" y="38366"/>
                    <a:pt x="37922" y="38645"/>
                    <a:pt x="37860" y="38940"/>
                  </a:cubicBezTo>
                  <a:cubicBezTo>
                    <a:pt x="36510" y="39064"/>
                    <a:pt x="35145" y="39157"/>
                    <a:pt x="33812" y="39219"/>
                  </a:cubicBezTo>
                  <a:cubicBezTo>
                    <a:pt x="33765" y="37839"/>
                    <a:pt x="34215" y="36583"/>
                    <a:pt x="34944" y="35544"/>
                  </a:cubicBezTo>
                  <a:close/>
                  <a:moveTo>
                    <a:pt x="24621" y="25823"/>
                  </a:moveTo>
                  <a:cubicBezTo>
                    <a:pt x="25302" y="25823"/>
                    <a:pt x="26009" y="25966"/>
                    <a:pt x="26755" y="26315"/>
                  </a:cubicBezTo>
                  <a:cubicBezTo>
                    <a:pt x="28926" y="28812"/>
                    <a:pt x="31175" y="31232"/>
                    <a:pt x="33362" y="33698"/>
                  </a:cubicBezTo>
                  <a:cubicBezTo>
                    <a:pt x="33191" y="33636"/>
                    <a:pt x="33036" y="33574"/>
                    <a:pt x="32865" y="33558"/>
                  </a:cubicBezTo>
                  <a:cubicBezTo>
                    <a:pt x="32524" y="33512"/>
                    <a:pt x="32183" y="33481"/>
                    <a:pt x="31857" y="33481"/>
                  </a:cubicBezTo>
                  <a:cubicBezTo>
                    <a:pt x="31873" y="33388"/>
                    <a:pt x="31857" y="33295"/>
                    <a:pt x="31780" y="33217"/>
                  </a:cubicBezTo>
                  <a:cubicBezTo>
                    <a:pt x="29531" y="31201"/>
                    <a:pt x="27840" y="27727"/>
                    <a:pt x="24599" y="27122"/>
                  </a:cubicBezTo>
                  <a:cubicBezTo>
                    <a:pt x="24305" y="27067"/>
                    <a:pt x="24016" y="27042"/>
                    <a:pt x="23730" y="27042"/>
                  </a:cubicBezTo>
                  <a:cubicBezTo>
                    <a:pt x="21089" y="27042"/>
                    <a:pt x="18763" y="29175"/>
                    <a:pt x="16286" y="29805"/>
                  </a:cubicBezTo>
                  <a:cubicBezTo>
                    <a:pt x="16084" y="29836"/>
                    <a:pt x="15991" y="30100"/>
                    <a:pt x="16115" y="30255"/>
                  </a:cubicBezTo>
                  <a:cubicBezTo>
                    <a:pt x="17449" y="32395"/>
                    <a:pt x="18100" y="35342"/>
                    <a:pt x="20303" y="36815"/>
                  </a:cubicBezTo>
                  <a:cubicBezTo>
                    <a:pt x="22474" y="38273"/>
                    <a:pt x="25436" y="37963"/>
                    <a:pt x="27918" y="38134"/>
                  </a:cubicBezTo>
                  <a:cubicBezTo>
                    <a:pt x="28104" y="38645"/>
                    <a:pt x="28492" y="39018"/>
                    <a:pt x="29019" y="39281"/>
                  </a:cubicBezTo>
                  <a:cubicBezTo>
                    <a:pt x="26119" y="39142"/>
                    <a:pt x="23203" y="38940"/>
                    <a:pt x="20318" y="38676"/>
                  </a:cubicBezTo>
                  <a:cubicBezTo>
                    <a:pt x="20318" y="38630"/>
                    <a:pt x="20272" y="38583"/>
                    <a:pt x="20225" y="38552"/>
                  </a:cubicBezTo>
                  <a:cubicBezTo>
                    <a:pt x="17542" y="37265"/>
                    <a:pt x="16999" y="34613"/>
                    <a:pt x="16224" y="32038"/>
                  </a:cubicBezTo>
                  <a:cubicBezTo>
                    <a:pt x="16286" y="31899"/>
                    <a:pt x="16239" y="31744"/>
                    <a:pt x="16115" y="31666"/>
                  </a:cubicBezTo>
                  <a:cubicBezTo>
                    <a:pt x="15805" y="30674"/>
                    <a:pt x="15433" y="29712"/>
                    <a:pt x="14890" y="28859"/>
                  </a:cubicBezTo>
                  <a:cubicBezTo>
                    <a:pt x="16239" y="28797"/>
                    <a:pt x="17511" y="28549"/>
                    <a:pt x="18783" y="28006"/>
                  </a:cubicBezTo>
                  <a:cubicBezTo>
                    <a:pt x="20720" y="27142"/>
                    <a:pt x="22551" y="25823"/>
                    <a:pt x="24621" y="25823"/>
                  </a:cubicBezTo>
                  <a:close/>
                  <a:moveTo>
                    <a:pt x="31670" y="34060"/>
                  </a:moveTo>
                  <a:cubicBezTo>
                    <a:pt x="32592" y="34060"/>
                    <a:pt x="33503" y="34518"/>
                    <a:pt x="34385" y="35140"/>
                  </a:cubicBezTo>
                  <a:cubicBezTo>
                    <a:pt x="33672" y="36350"/>
                    <a:pt x="33300" y="37808"/>
                    <a:pt x="33346" y="39266"/>
                  </a:cubicBezTo>
                  <a:cubicBezTo>
                    <a:pt x="32937" y="39281"/>
                    <a:pt x="32527" y="39303"/>
                    <a:pt x="32121" y="39303"/>
                  </a:cubicBezTo>
                  <a:cubicBezTo>
                    <a:pt x="31681" y="39303"/>
                    <a:pt x="31245" y="39277"/>
                    <a:pt x="30818" y="39188"/>
                  </a:cubicBezTo>
                  <a:cubicBezTo>
                    <a:pt x="28910" y="38754"/>
                    <a:pt x="27701" y="36893"/>
                    <a:pt x="29314" y="35218"/>
                  </a:cubicBezTo>
                  <a:cubicBezTo>
                    <a:pt x="30102" y="34387"/>
                    <a:pt x="30890" y="34060"/>
                    <a:pt x="31670" y="34060"/>
                  </a:cubicBezTo>
                  <a:close/>
                  <a:moveTo>
                    <a:pt x="39891" y="38196"/>
                  </a:moveTo>
                  <a:cubicBezTo>
                    <a:pt x="40388" y="38211"/>
                    <a:pt x="40822" y="38413"/>
                    <a:pt x="41086" y="38940"/>
                  </a:cubicBezTo>
                  <a:cubicBezTo>
                    <a:pt x="41132" y="39049"/>
                    <a:pt x="41163" y="39157"/>
                    <a:pt x="41179" y="39266"/>
                  </a:cubicBezTo>
                  <a:cubicBezTo>
                    <a:pt x="41179" y="39328"/>
                    <a:pt x="41179" y="39374"/>
                    <a:pt x="41194" y="39436"/>
                  </a:cubicBezTo>
                  <a:cubicBezTo>
                    <a:pt x="41210" y="39917"/>
                    <a:pt x="40884" y="40352"/>
                    <a:pt x="40388" y="40522"/>
                  </a:cubicBezTo>
                  <a:cubicBezTo>
                    <a:pt x="40225" y="40570"/>
                    <a:pt x="40059" y="40595"/>
                    <a:pt x="39895" y="40595"/>
                  </a:cubicBezTo>
                  <a:cubicBezTo>
                    <a:pt x="39481" y="40595"/>
                    <a:pt x="39084" y="40437"/>
                    <a:pt x="38806" y="40103"/>
                  </a:cubicBezTo>
                  <a:cubicBezTo>
                    <a:pt x="38247" y="39436"/>
                    <a:pt x="38557" y="38382"/>
                    <a:pt x="39348" y="38227"/>
                  </a:cubicBezTo>
                  <a:lnTo>
                    <a:pt x="39410" y="38227"/>
                  </a:lnTo>
                  <a:cubicBezTo>
                    <a:pt x="39473" y="38219"/>
                    <a:pt x="39531" y="38215"/>
                    <a:pt x="39589" y="38215"/>
                  </a:cubicBezTo>
                  <a:cubicBezTo>
                    <a:pt x="39647" y="38215"/>
                    <a:pt x="39705" y="38219"/>
                    <a:pt x="39767" y="38227"/>
                  </a:cubicBezTo>
                  <a:cubicBezTo>
                    <a:pt x="39814" y="38227"/>
                    <a:pt x="39860" y="38227"/>
                    <a:pt x="39891" y="38196"/>
                  </a:cubicBezTo>
                  <a:close/>
                  <a:moveTo>
                    <a:pt x="46529" y="39421"/>
                  </a:moveTo>
                  <a:lnTo>
                    <a:pt x="46529" y="39421"/>
                  </a:lnTo>
                  <a:cubicBezTo>
                    <a:pt x="46545" y="39716"/>
                    <a:pt x="46529" y="40026"/>
                    <a:pt x="46514" y="40305"/>
                  </a:cubicBezTo>
                  <a:cubicBezTo>
                    <a:pt x="46374" y="41577"/>
                    <a:pt x="45847" y="42554"/>
                    <a:pt x="45118" y="43314"/>
                  </a:cubicBezTo>
                  <a:cubicBezTo>
                    <a:pt x="43970" y="42120"/>
                    <a:pt x="42605" y="41080"/>
                    <a:pt x="41628" y="40414"/>
                  </a:cubicBezTo>
                  <a:cubicBezTo>
                    <a:pt x="41783" y="40181"/>
                    <a:pt x="41892" y="39902"/>
                    <a:pt x="41908" y="39607"/>
                  </a:cubicBezTo>
                  <a:cubicBezTo>
                    <a:pt x="42452" y="39648"/>
                    <a:pt x="43024" y="39674"/>
                    <a:pt x="43607" y="39674"/>
                  </a:cubicBezTo>
                  <a:cubicBezTo>
                    <a:pt x="44569" y="39674"/>
                    <a:pt x="45564" y="39604"/>
                    <a:pt x="46529" y="39421"/>
                  </a:cubicBezTo>
                  <a:close/>
                  <a:moveTo>
                    <a:pt x="37797" y="39452"/>
                  </a:moveTo>
                  <a:lnTo>
                    <a:pt x="37797" y="39498"/>
                  </a:lnTo>
                  <a:cubicBezTo>
                    <a:pt x="37844" y="39902"/>
                    <a:pt x="38015" y="40243"/>
                    <a:pt x="38263" y="40538"/>
                  </a:cubicBezTo>
                  <a:cubicBezTo>
                    <a:pt x="37394" y="41468"/>
                    <a:pt x="36526" y="42476"/>
                    <a:pt x="35549" y="43391"/>
                  </a:cubicBezTo>
                  <a:cubicBezTo>
                    <a:pt x="34665" y="42476"/>
                    <a:pt x="34044" y="41313"/>
                    <a:pt x="33874" y="39917"/>
                  </a:cubicBezTo>
                  <a:cubicBezTo>
                    <a:pt x="35393" y="39840"/>
                    <a:pt x="36867" y="39638"/>
                    <a:pt x="37797" y="39452"/>
                  </a:cubicBezTo>
                  <a:close/>
                  <a:moveTo>
                    <a:pt x="62923" y="33667"/>
                  </a:moveTo>
                  <a:lnTo>
                    <a:pt x="62923" y="33667"/>
                  </a:lnTo>
                  <a:cubicBezTo>
                    <a:pt x="68475" y="34753"/>
                    <a:pt x="68258" y="43298"/>
                    <a:pt x="62752" y="44322"/>
                  </a:cubicBezTo>
                  <a:cubicBezTo>
                    <a:pt x="62659" y="44337"/>
                    <a:pt x="62644" y="44415"/>
                    <a:pt x="62644" y="44493"/>
                  </a:cubicBezTo>
                  <a:cubicBezTo>
                    <a:pt x="62054" y="42600"/>
                    <a:pt x="61636" y="40584"/>
                    <a:pt x="60410" y="39095"/>
                  </a:cubicBezTo>
                  <a:cubicBezTo>
                    <a:pt x="61434" y="38366"/>
                    <a:pt x="61899" y="37420"/>
                    <a:pt x="62256" y="36102"/>
                  </a:cubicBezTo>
                  <a:cubicBezTo>
                    <a:pt x="62504" y="35249"/>
                    <a:pt x="62690" y="34442"/>
                    <a:pt x="62923" y="33667"/>
                  </a:cubicBezTo>
                  <a:close/>
                  <a:moveTo>
                    <a:pt x="47305" y="39374"/>
                  </a:moveTo>
                  <a:lnTo>
                    <a:pt x="47305" y="39374"/>
                  </a:lnTo>
                  <a:cubicBezTo>
                    <a:pt x="49151" y="39576"/>
                    <a:pt x="51260" y="40677"/>
                    <a:pt x="51058" y="42833"/>
                  </a:cubicBezTo>
                  <a:cubicBezTo>
                    <a:pt x="50937" y="44366"/>
                    <a:pt x="49767" y="44919"/>
                    <a:pt x="48452" y="44919"/>
                  </a:cubicBezTo>
                  <a:cubicBezTo>
                    <a:pt x="47586" y="44919"/>
                    <a:pt x="46658" y="44679"/>
                    <a:pt x="45925" y="44322"/>
                  </a:cubicBezTo>
                  <a:cubicBezTo>
                    <a:pt x="45800" y="44167"/>
                    <a:pt x="45692" y="44027"/>
                    <a:pt x="45568" y="43872"/>
                  </a:cubicBezTo>
                  <a:cubicBezTo>
                    <a:pt x="46483" y="43004"/>
                    <a:pt x="47103" y="41856"/>
                    <a:pt x="47289" y="40367"/>
                  </a:cubicBezTo>
                  <a:cubicBezTo>
                    <a:pt x="47320" y="40041"/>
                    <a:pt x="47320" y="39716"/>
                    <a:pt x="47305" y="39374"/>
                  </a:cubicBezTo>
                  <a:close/>
                  <a:moveTo>
                    <a:pt x="41117" y="40894"/>
                  </a:moveTo>
                  <a:cubicBezTo>
                    <a:pt x="42125" y="41546"/>
                    <a:pt x="43505" y="42585"/>
                    <a:pt x="44606" y="43748"/>
                  </a:cubicBezTo>
                  <a:cubicBezTo>
                    <a:pt x="43443" y="44648"/>
                    <a:pt x="41908" y="45144"/>
                    <a:pt x="40341" y="45315"/>
                  </a:cubicBezTo>
                  <a:cubicBezTo>
                    <a:pt x="40326" y="45253"/>
                    <a:pt x="40326" y="45190"/>
                    <a:pt x="40310" y="45144"/>
                  </a:cubicBezTo>
                  <a:cubicBezTo>
                    <a:pt x="40310" y="45113"/>
                    <a:pt x="40279" y="45113"/>
                    <a:pt x="40279" y="45113"/>
                  </a:cubicBezTo>
                  <a:cubicBezTo>
                    <a:pt x="40357" y="43671"/>
                    <a:pt x="40310" y="42244"/>
                    <a:pt x="40326" y="41236"/>
                  </a:cubicBezTo>
                  <a:cubicBezTo>
                    <a:pt x="40620" y="41189"/>
                    <a:pt x="40884" y="41065"/>
                    <a:pt x="41117" y="40894"/>
                  </a:cubicBezTo>
                  <a:close/>
                  <a:moveTo>
                    <a:pt x="38682" y="40910"/>
                  </a:moveTo>
                  <a:cubicBezTo>
                    <a:pt x="38992" y="41127"/>
                    <a:pt x="39333" y="41236"/>
                    <a:pt x="39721" y="41267"/>
                  </a:cubicBezTo>
                  <a:cubicBezTo>
                    <a:pt x="39690" y="42554"/>
                    <a:pt x="39736" y="43981"/>
                    <a:pt x="39659" y="45346"/>
                  </a:cubicBezTo>
                  <a:cubicBezTo>
                    <a:pt x="39473" y="45392"/>
                    <a:pt x="39255" y="45392"/>
                    <a:pt x="39038" y="45392"/>
                  </a:cubicBezTo>
                  <a:cubicBezTo>
                    <a:pt x="37906" y="45066"/>
                    <a:pt x="36851" y="44524"/>
                    <a:pt x="35998" y="43795"/>
                  </a:cubicBezTo>
                  <a:cubicBezTo>
                    <a:pt x="37084" y="42787"/>
                    <a:pt x="38015" y="41701"/>
                    <a:pt x="38682" y="40910"/>
                  </a:cubicBezTo>
                  <a:close/>
                  <a:moveTo>
                    <a:pt x="69018" y="39049"/>
                  </a:moveTo>
                  <a:cubicBezTo>
                    <a:pt x="69034" y="39049"/>
                    <a:pt x="69034" y="39064"/>
                    <a:pt x="69049" y="39064"/>
                  </a:cubicBezTo>
                  <a:cubicBezTo>
                    <a:pt x="71345" y="39545"/>
                    <a:pt x="72958" y="40584"/>
                    <a:pt x="74136" y="41996"/>
                  </a:cubicBezTo>
                  <a:cubicBezTo>
                    <a:pt x="74074" y="42073"/>
                    <a:pt x="74059" y="42197"/>
                    <a:pt x="74121" y="42306"/>
                  </a:cubicBezTo>
                  <a:cubicBezTo>
                    <a:pt x="74369" y="42864"/>
                    <a:pt x="69359" y="44911"/>
                    <a:pt x="68956" y="45020"/>
                  </a:cubicBezTo>
                  <a:cubicBezTo>
                    <a:pt x="67523" y="45447"/>
                    <a:pt x="66053" y="45617"/>
                    <a:pt x="64569" y="45617"/>
                  </a:cubicBezTo>
                  <a:cubicBezTo>
                    <a:pt x="64382" y="45617"/>
                    <a:pt x="64196" y="45614"/>
                    <a:pt x="64009" y="45609"/>
                  </a:cubicBezTo>
                  <a:cubicBezTo>
                    <a:pt x="67250" y="44570"/>
                    <a:pt x="68817" y="41856"/>
                    <a:pt x="68832" y="39064"/>
                  </a:cubicBezTo>
                  <a:lnTo>
                    <a:pt x="68879" y="39064"/>
                  </a:lnTo>
                  <a:cubicBezTo>
                    <a:pt x="68910" y="39064"/>
                    <a:pt x="68956" y="39049"/>
                    <a:pt x="69018" y="39049"/>
                  </a:cubicBezTo>
                  <a:close/>
                  <a:moveTo>
                    <a:pt x="63342" y="32473"/>
                  </a:moveTo>
                  <a:cubicBezTo>
                    <a:pt x="63373" y="32519"/>
                    <a:pt x="63419" y="32535"/>
                    <a:pt x="63466" y="32550"/>
                  </a:cubicBezTo>
                  <a:cubicBezTo>
                    <a:pt x="70088" y="34768"/>
                    <a:pt x="69468" y="43314"/>
                    <a:pt x="63187" y="45470"/>
                  </a:cubicBezTo>
                  <a:cubicBezTo>
                    <a:pt x="63078" y="45501"/>
                    <a:pt x="63047" y="45625"/>
                    <a:pt x="63063" y="45702"/>
                  </a:cubicBezTo>
                  <a:lnTo>
                    <a:pt x="63047" y="45702"/>
                  </a:lnTo>
                  <a:cubicBezTo>
                    <a:pt x="62914" y="45333"/>
                    <a:pt x="62781" y="44963"/>
                    <a:pt x="62661" y="44580"/>
                  </a:cubicBezTo>
                  <a:lnTo>
                    <a:pt x="62661" y="44580"/>
                  </a:lnTo>
                  <a:cubicBezTo>
                    <a:pt x="62682" y="44623"/>
                    <a:pt x="62720" y="44648"/>
                    <a:pt x="62799" y="44648"/>
                  </a:cubicBezTo>
                  <a:cubicBezTo>
                    <a:pt x="69034" y="44244"/>
                    <a:pt x="68894" y="34318"/>
                    <a:pt x="63125" y="33046"/>
                  </a:cubicBezTo>
                  <a:cubicBezTo>
                    <a:pt x="63202" y="32845"/>
                    <a:pt x="63264" y="32659"/>
                    <a:pt x="63342" y="32473"/>
                  </a:cubicBezTo>
                  <a:close/>
                  <a:moveTo>
                    <a:pt x="31702" y="39902"/>
                  </a:moveTo>
                  <a:cubicBezTo>
                    <a:pt x="32097" y="39924"/>
                    <a:pt x="32500" y="39946"/>
                    <a:pt x="32904" y="39946"/>
                  </a:cubicBezTo>
                  <a:cubicBezTo>
                    <a:pt x="33072" y="39946"/>
                    <a:pt x="33240" y="39942"/>
                    <a:pt x="33408" y="39933"/>
                  </a:cubicBezTo>
                  <a:cubicBezTo>
                    <a:pt x="33563" y="41375"/>
                    <a:pt x="34106" y="42771"/>
                    <a:pt x="35037" y="43857"/>
                  </a:cubicBezTo>
                  <a:cubicBezTo>
                    <a:pt x="34587" y="44229"/>
                    <a:pt x="34137" y="44570"/>
                    <a:pt x="33656" y="44865"/>
                  </a:cubicBezTo>
                  <a:cubicBezTo>
                    <a:pt x="32849" y="45353"/>
                    <a:pt x="31833" y="45760"/>
                    <a:pt x="30876" y="45760"/>
                  </a:cubicBezTo>
                  <a:cubicBezTo>
                    <a:pt x="30161" y="45760"/>
                    <a:pt x="29479" y="45533"/>
                    <a:pt x="28942" y="44942"/>
                  </a:cubicBezTo>
                  <a:cubicBezTo>
                    <a:pt x="28151" y="44089"/>
                    <a:pt x="28321" y="42507"/>
                    <a:pt x="28988" y="41530"/>
                  </a:cubicBezTo>
                  <a:cubicBezTo>
                    <a:pt x="29577" y="40631"/>
                    <a:pt x="30555" y="40041"/>
                    <a:pt x="31656" y="39917"/>
                  </a:cubicBezTo>
                  <a:cubicBezTo>
                    <a:pt x="31671" y="39917"/>
                    <a:pt x="31671" y="39902"/>
                    <a:pt x="31702" y="39902"/>
                  </a:cubicBezTo>
                  <a:close/>
                  <a:moveTo>
                    <a:pt x="15929" y="33698"/>
                  </a:moveTo>
                  <a:cubicBezTo>
                    <a:pt x="16596" y="35869"/>
                    <a:pt x="17356" y="37963"/>
                    <a:pt x="19450" y="38754"/>
                  </a:cubicBezTo>
                  <a:cubicBezTo>
                    <a:pt x="19403" y="38816"/>
                    <a:pt x="19419" y="38940"/>
                    <a:pt x="19465" y="39018"/>
                  </a:cubicBezTo>
                  <a:cubicBezTo>
                    <a:pt x="18255" y="39638"/>
                    <a:pt x="17604" y="40755"/>
                    <a:pt x="16999" y="42120"/>
                  </a:cubicBezTo>
                  <a:cubicBezTo>
                    <a:pt x="16441" y="43360"/>
                    <a:pt x="15929" y="44617"/>
                    <a:pt x="15433" y="45888"/>
                  </a:cubicBezTo>
                  <a:cubicBezTo>
                    <a:pt x="9958" y="43174"/>
                    <a:pt x="10656" y="36179"/>
                    <a:pt x="15929" y="33698"/>
                  </a:cubicBezTo>
                  <a:close/>
                  <a:moveTo>
                    <a:pt x="9927" y="39405"/>
                  </a:moveTo>
                  <a:cubicBezTo>
                    <a:pt x="9632" y="42585"/>
                    <a:pt x="11307" y="44958"/>
                    <a:pt x="13665" y="46741"/>
                  </a:cubicBezTo>
                  <a:cubicBezTo>
                    <a:pt x="10237" y="46400"/>
                    <a:pt x="7554" y="45175"/>
                    <a:pt x="5026" y="42709"/>
                  </a:cubicBezTo>
                  <a:cubicBezTo>
                    <a:pt x="6189" y="41205"/>
                    <a:pt x="7786" y="40057"/>
                    <a:pt x="9927" y="39405"/>
                  </a:cubicBezTo>
                  <a:close/>
                  <a:moveTo>
                    <a:pt x="15541" y="32349"/>
                  </a:moveTo>
                  <a:cubicBezTo>
                    <a:pt x="15619" y="32566"/>
                    <a:pt x="15681" y="32798"/>
                    <a:pt x="15758" y="33046"/>
                  </a:cubicBezTo>
                  <a:cubicBezTo>
                    <a:pt x="10004" y="35419"/>
                    <a:pt x="8872" y="44012"/>
                    <a:pt x="15262" y="46385"/>
                  </a:cubicBezTo>
                  <a:cubicBezTo>
                    <a:pt x="15185" y="46571"/>
                    <a:pt x="15091" y="46788"/>
                    <a:pt x="15029" y="46974"/>
                  </a:cubicBezTo>
                  <a:cubicBezTo>
                    <a:pt x="12439" y="45159"/>
                    <a:pt x="10237" y="43159"/>
                    <a:pt x="10470" y="39576"/>
                  </a:cubicBezTo>
                  <a:cubicBezTo>
                    <a:pt x="10687" y="36304"/>
                    <a:pt x="12982" y="34070"/>
                    <a:pt x="15541" y="32349"/>
                  </a:cubicBezTo>
                  <a:close/>
                  <a:moveTo>
                    <a:pt x="24149" y="44710"/>
                  </a:moveTo>
                  <a:cubicBezTo>
                    <a:pt x="24645" y="44772"/>
                    <a:pt x="25080" y="44927"/>
                    <a:pt x="25374" y="45346"/>
                  </a:cubicBezTo>
                  <a:cubicBezTo>
                    <a:pt x="25933" y="46199"/>
                    <a:pt x="25312" y="46959"/>
                    <a:pt x="24444" y="47098"/>
                  </a:cubicBezTo>
                  <a:cubicBezTo>
                    <a:pt x="24358" y="47110"/>
                    <a:pt x="24273" y="47116"/>
                    <a:pt x="24187" y="47116"/>
                  </a:cubicBezTo>
                  <a:cubicBezTo>
                    <a:pt x="23499" y="47116"/>
                    <a:pt x="22845" y="46728"/>
                    <a:pt x="22707" y="45997"/>
                  </a:cubicBezTo>
                  <a:cubicBezTo>
                    <a:pt x="22580" y="45291"/>
                    <a:pt x="23172" y="44740"/>
                    <a:pt x="23841" y="44740"/>
                  </a:cubicBezTo>
                  <a:cubicBezTo>
                    <a:pt x="23907" y="44740"/>
                    <a:pt x="23974" y="44745"/>
                    <a:pt x="24040" y="44756"/>
                  </a:cubicBezTo>
                  <a:cubicBezTo>
                    <a:pt x="24072" y="44756"/>
                    <a:pt x="24118" y="44756"/>
                    <a:pt x="24149" y="44710"/>
                  </a:cubicBezTo>
                  <a:close/>
                  <a:moveTo>
                    <a:pt x="56324" y="44302"/>
                  </a:moveTo>
                  <a:cubicBezTo>
                    <a:pt x="56866" y="44302"/>
                    <a:pt x="57383" y="44529"/>
                    <a:pt x="57634" y="45082"/>
                  </a:cubicBezTo>
                  <a:cubicBezTo>
                    <a:pt x="57960" y="45764"/>
                    <a:pt x="57650" y="46648"/>
                    <a:pt x="56983" y="46974"/>
                  </a:cubicBezTo>
                  <a:cubicBezTo>
                    <a:pt x="56772" y="47079"/>
                    <a:pt x="56546" y="47129"/>
                    <a:pt x="56321" y="47129"/>
                  </a:cubicBezTo>
                  <a:cubicBezTo>
                    <a:pt x="55751" y="47129"/>
                    <a:pt x="55191" y="46810"/>
                    <a:pt x="54936" y="46276"/>
                  </a:cubicBezTo>
                  <a:cubicBezTo>
                    <a:pt x="54517" y="45392"/>
                    <a:pt x="55091" y="44570"/>
                    <a:pt x="55944" y="44337"/>
                  </a:cubicBezTo>
                  <a:cubicBezTo>
                    <a:pt x="56070" y="44314"/>
                    <a:pt x="56198" y="44302"/>
                    <a:pt x="56324" y="44302"/>
                  </a:cubicBezTo>
                  <a:close/>
                  <a:moveTo>
                    <a:pt x="45087" y="44306"/>
                  </a:moveTo>
                  <a:cubicBezTo>
                    <a:pt x="45893" y="45268"/>
                    <a:pt x="46452" y="46323"/>
                    <a:pt x="46405" y="47331"/>
                  </a:cubicBezTo>
                  <a:cubicBezTo>
                    <a:pt x="46336" y="49015"/>
                    <a:pt x="45052" y="50129"/>
                    <a:pt x="43693" y="50129"/>
                  </a:cubicBezTo>
                  <a:cubicBezTo>
                    <a:pt x="42924" y="50129"/>
                    <a:pt x="42131" y="49772"/>
                    <a:pt x="41520" y="48959"/>
                  </a:cubicBezTo>
                  <a:cubicBezTo>
                    <a:pt x="40868" y="48091"/>
                    <a:pt x="40651" y="46990"/>
                    <a:pt x="40465" y="45935"/>
                  </a:cubicBezTo>
                  <a:cubicBezTo>
                    <a:pt x="42140" y="45811"/>
                    <a:pt x="43831" y="45299"/>
                    <a:pt x="45087" y="44306"/>
                  </a:cubicBezTo>
                  <a:close/>
                  <a:moveTo>
                    <a:pt x="35440" y="44306"/>
                  </a:moveTo>
                  <a:cubicBezTo>
                    <a:pt x="36324" y="45144"/>
                    <a:pt x="37487" y="45733"/>
                    <a:pt x="38945" y="45950"/>
                  </a:cubicBezTo>
                  <a:cubicBezTo>
                    <a:pt x="38992" y="45966"/>
                    <a:pt x="39007" y="45966"/>
                    <a:pt x="39038" y="45966"/>
                  </a:cubicBezTo>
                  <a:lnTo>
                    <a:pt x="39085" y="45966"/>
                  </a:lnTo>
                  <a:cubicBezTo>
                    <a:pt x="39255" y="45997"/>
                    <a:pt x="39457" y="46013"/>
                    <a:pt x="39628" y="46013"/>
                  </a:cubicBezTo>
                  <a:cubicBezTo>
                    <a:pt x="39566" y="46803"/>
                    <a:pt x="39426" y="47579"/>
                    <a:pt x="39224" y="48277"/>
                  </a:cubicBezTo>
                  <a:cubicBezTo>
                    <a:pt x="39023" y="48975"/>
                    <a:pt x="38635" y="49518"/>
                    <a:pt x="38154" y="49905"/>
                  </a:cubicBezTo>
                  <a:cubicBezTo>
                    <a:pt x="38141" y="49904"/>
                    <a:pt x="38128" y="49903"/>
                    <a:pt x="38116" y="49903"/>
                  </a:cubicBezTo>
                  <a:cubicBezTo>
                    <a:pt x="37976" y="49903"/>
                    <a:pt x="37857" y="49980"/>
                    <a:pt x="37829" y="50123"/>
                  </a:cubicBezTo>
                  <a:cubicBezTo>
                    <a:pt x="37406" y="50364"/>
                    <a:pt x="36938" y="50495"/>
                    <a:pt x="36461" y="50495"/>
                  </a:cubicBezTo>
                  <a:cubicBezTo>
                    <a:pt x="35833" y="50495"/>
                    <a:pt x="35191" y="50268"/>
                    <a:pt x="34618" y="49766"/>
                  </a:cubicBezTo>
                  <a:cubicBezTo>
                    <a:pt x="33098" y="48401"/>
                    <a:pt x="33517" y="46354"/>
                    <a:pt x="34680" y="44927"/>
                  </a:cubicBezTo>
                  <a:cubicBezTo>
                    <a:pt x="34928" y="44725"/>
                    <a:pt x="35207" y="44524"/>
                    <a:pt x="35440" y="44306"/>
                  </a:cubicBezTo>
                  <a:close/>
                  <a:moveTo>
                    <a:pt x="24433" y="40877"/>
                  </a:moveTo>
                  <a:cubicBezTo>
                    <a:pt x="25760" y="40877"/>
                    <a:pt x="27125" y="41101"/>
                    <a:pt x="28337" y="41298"/>
                  </a:cubicBezTo>
                  <a:cubicBezTo>
                    <a:pt x="27670" y="42275"/>
                    <a:pt x="27360" y="43469"/>
                    <a:pt x="27794" y="44524"/>
                  </a:cubicBezTo>
                  <a:cubicBezTo>
                    <a:pt x="27173" y="44617"/>
                    <a:pt x="26522" y="44880"/>
                    <a:pt x="25995" y="45237"/>
                  </a:cubicBezTo>
                  <a:cubicBezTo>
                    <a:pt x="25620" y="44512"/>
                    <a:pt x="24802" y="44150"/>
                    <a:pt x="23996" y="44150"/>
                  </a:cubicBezTo>
                  <a:cubicBezTo>
                    <a:pt x="23801" y="44150"/>
                    <a:pt x="23607" y="44171"/>
                    <a:pt x="23420" y="44213"/>
                  </a:cubicBezTo>
                  <a:cubicBezTo>
                    <a:pt x="23343" y="44229"/>
                    <a:pt x="23281" y="44275"/>
                    <a:pt x="23265" y="44337"/>
                  </a:cubicBezTo>
                  <a:cubicBezTo>
                    <a:pt x="22676" y="44462"/>
                    <a:pt x="22179" y="44989"/>
                    <a:pt x="22102" y="45625"/>
                  </a:cubicBezTo>
                  <a:cubicBezTo>
                    <a:pt x="21963" y="46809"/>
                    <a:pt x="23030" y="47719"/>
                    <a:pt x="24167" y="47719"/>
                  </a:cubicBezTo>
                  <a:cubicBezTo>
                    <a:pt x="24176" y="47719"/>
                    <a:pt x="24186" y="47719"/>
                    <a:pt x="24196" y="47719"/>
                  </a:cubicBezTo>
                  <a:cubicBezTo>
                    <a:pt x="25312" y="47703"/>
                    <a:pt x="26413" y="46928"/>
                    <a:pt x="26165" y="45687"/>
                  </a:cubicBezTo>
                  <a:cubicBezTo>
                    <a:pt x="26165" y="45656"/>
                    <a:pt x="26150" y="45625"/>
                    <a:pt x="26150" y="45609"/>
                  </a:cubicBezTo>
                  <a:cubicBezTo>
                    <a:pt x="26413" y="45485"/>
                    <a:pt x="26708" y="45346"/>
                    <a:pt x="26987" y="45237"/>
                  </a:cubicBezTo>
                  <a:cubicBezTo>
                    <a:pt x="27313" y="45113"/>
                    <a:pt x="27654" y="45035"/>
                    <a:pt x="27995" y="44942"/>
                  </a:cubicBezTo>
                  <a:cubicBezTo>
                    <a:pt x="27995" y="44942"/>
                    <a:pt x="28011" y="44942"/>
                    <a:pt x="28011" y="44927"/>
                  </a:cubicBezTo>
                  <a:cubicBezTo>
                    <a:pt x="28166" y="45175"/>
                    <a:pt x="28383" y="45408"/>
                    <a:pt x="28647" y="45640"/>
                  </a:cubicBezTo>
                  <a:cubicBezTo>
                    <a:pt x="29081" y="45997"/>
                    <a:pt x="29515" y="46199"/>
                    <a:pt x="29965" y="46338"/>
                  </a:cubicBezTo>
                  <a:lnTo>
                    <a:pt x="29903" y="46400"/>
                  </a:lnTo>
                  <a:cubicBezTo>
                    <a:pt x="29112" y="47501"/>
                    <a:pt x="28259" y="48959"/>
                    <a:pt x="27142" y="49797"/>
                  </a:cubicBezTo>
                  <a:cubicBezTo>
                    <a:pt x="26032" y="50607"/>
                    <a:pt x="25059" y="50956"/>
                    <a:pt x="24070" y="50956"/>
                  </a:cubicBezTo>
                  <a:cubicBezTo>
                    <a:pt x="23071" y="50956"/>
                    <a:pt x="22054" y="50599"/>
                    <a:pt x="20861" y="49998"/>
                  </a:cubicBezTo>
                  <a:cubicBezTo>
                    <a:pt x="20334" y="49750"/>
                    <a:pt x="17263" y="48525"/>
                    <a:pt x="17216" y="48323"/>
                  </a:cubicBezTo>
                  <a:cubicBezTo>
                    <a:pt x="17108" y="48060"/>
                    <a:pt x="19155" y="43562"/>
                    <a:pt x="19310" y="43314"/>
                  </a:cubicBezTo>
                  <a:cubicBezTo>
                    <a:pt x="20480" y="41395"/>
                    <a:pt x="22412" y="40877"/>
                    <a:pt x="24433" y="40877"/>
                  </a:cubicBezTo>
                  <a:close/>
                  <a:moveTo>
                    <a:pt x="53611" y="40295"/>
                  </a:moveTo>
                  <a:cubicBezTo>
                    <a:pt x="54533" y="40295"/>
                    <a:pt x="55454" y="40410"/>
                    <a:pt x="56378" y="40662"/>
                  </a:cubicBezTo>
                  <a:cubicBezTo>
                    <a:pt x="58627" y="41282"/>
                    <a:pt x="59418" y="42849"/>
                    <a:pt x="60209" y="44865"/>
                  </a:cubicBezTo>
                  <a:cubicBezTo>
                    <a:pt x="60860" y="46493"/>
                    <a:pt x="61419" y="48060"/>
                    <a:pt x="62690" y="49270"/>
                  </a:cubicBezTo>
                  <a:cubicBezTo>
                    <a:pt x="60783" y="49363"/>
                    <a:pt x="59325" y="50293"/>
                    <a:pt x="57479" y="50851"/>
                  </a:cubicBezTo>
                  <a:cubicBezTo>
                    <a:pt x="56669" y="51105"/>
                    <a:pt x="55956" y="51219"/>
                    <a:pt x="55320" y="51219"/>
                  </a:cubicBezTo>
                  <a:cubicBezTo>
                    <a:pt x="52101" y="51219"/>
                    <a:pt x="50866" y="48283"/>
                    <a:pt x="48949" y="45563"/>
                  </a:cubicBezTo>
                  <a:cubicBezTo>
                    <a:pt x="49973" y="45485"/>
                    <a:pt x="50888" y="45035"/>
                    <a:pt x="51399" y="44136"/>
                  </a:cubicBezTo>
                  <a:cubicBezTo>
                    <a:pt x="51415" y="44167"/>
                    <a:pt x="51430" y="44182"/>
                    <a:pt x="51477" y="44213"/>
                  </a:cubicBezTo>
                  <a:cubicBezTo>
                    <a:pt x="52376" y="44632"/>
                    <a:pt x="53338" y="45004"/>
                    <a:pt x="54269" y="45377"/>
                  </a:cubicBezTo>
                  <a:cubicBezTo>
                    <a:pt x="54207" y="45625"/>
                    <a:pt x="54207" y="45888"/>
                    <a:pt x="54269" y="46152"/>
                  </a:cubicBezTo>
                  <a:cubicBezTo>
                    <a:pt x="54517" y="47122"/>
                    <a:pt x="55414" y="47743"/>
                    <a:pt x="56360" y="47743"/>
                  </a:cubicBezTo>
                  <a:cubicBezTo>
                    <a:pt x="56594" y="47743"/>
                    <a:pt x="56830" y="47705"/>
                    <a:pt x="57060" y="47625"/>
                  </a:cubicBezTo>
                  <a:cubicBezTo>
                    <a:pt x="58146" y="47238"/>
                    <a:pt x="58704" y="45919"/>
                    <a:pt x="58239" y="44865"/>
                  </a:cubicBezTo>
                  <a:cubicBezTo>
                    <a:pt x="57930" y="44159"/>
                    <a:pt x="57191" y="43720"/>
                    <a:pt x="56443" y="43720"/>
                  </a:cubicBezTo>
                  <a:cubicBezTo>
                    <a:pt x="56139" y="43720"/>
                    <a:pt x="55834" y="43793"/>
                    <a:pt x="55556" y="43950"/>
                  </a:cubicBezTo>
                  <a:cubicBezTo>
                    <a:pt x="55540" y="43950"/>
                    <a:pt x="55540" y="43981"/>
                    <a:pt x="55525" y="43996"/>
                  </a:cubicBezTo>
                  <a:cubicBezTo>
                    <a:pt x="55060" y="44105"/>
                    <a:pt x="54672" y="44415"/>
                    <a:pt x="54455" y="44834"/>
                  </a:cubicBezTo>
                  <a:cubicBezTo>
                    <a:pt x="53524" y="44477"/>
                    <a:pt x="52594" y="44105"/>
                    <a:pt x="51648" y="43826"/>
                  </a:cubicBezTo>
                  <a:cubicBezTo>
                    <a:pt x="51632" y="43815"/>
                    <a:pt x="51618" y="43812"/>
                    <a:pt x="51606" y="43812"/>
                  </a:cubicBezTo>
                  <a:cubicBezTo>
                    <a:pt x="51582" y="43812"/>
                    <a:pt x="51565" y="43826"/>
                    <a:pt x="51554" y="43826"/>
                  </a:cubicBezTo>
                  <a:cubicBezTo>
                    <a:pt x="51586" y="43702"/>
                    <a:pt x="51648" y="43562"/>
                    <a:pt x="51679" y="43438"/>
                  </a:cubicBezTo>
                  <a:cubicBezTo>
                    <a:pt x="51958" y="42352"/>
                    <a:pt x="51679" y="41360"/>
                    <a:pt x="51074" y="40569"/>
                  </a:cubicBezTo>
                  <a:cubicBezTo>
                    <a:pt x="51925" y="40391"/>
                    <a:pt x="52769" y="40295"/>
                    <a:pt x="53611" y="40295"/>
                  </a:cubicBezTo>
                  <a:close/>
                  <a:moveTo>
                    <a:pt x="74602" y="42616"/>
                  </a:moveTo>
                  <a:cubicBezTo>
                    <a:pt x="75594" y="44058"/>
                    <a:pt x="76246" y="45795"/>
                    <a:pt x="76758" y="47781"/>
                  </a:cubicBezTo>
                  <a:cubicBezTo>
                    <a:pt x="77099" y="49145"/>
                    <a:pt x="77580" y="50433"/>
                    <a:pt x="78417" y="51394"/>
                  </a:cubicBezTo>
                  <a:cubicBezTo>
                    <a:pt x="74819" y="48649"/>
                    <a:pt x="70678" y="46803"/>
                    <a:pt x="66242" y="46044"/>
                  </a:cubicBezTo>
                  <a:cubicBezTo>
                    <a:pt x="67638" y="45950"/>
                    <a:pt x="69034" y="45656"/>
                    <a:pt x="70368" y="45159"/>
                  </a:cubicBezTo>
                  <a:cubicBezTo>
                    <a:pt x="71686" y="44679"/>
                    <a:pt x="73749" y="43841"/>
                    <a:pt x="74602" y="42616"/>
                  </a:cubicBezTo>
                  <a:close/>
                  <a:moveTo>
                    <a:pt x="20241" y="39188"/>
                  </a:moveTo>
                  <a:cubicBezTo>
                    <a:pt x="23482" y="39638"/>
                    <a:pt x="26739" y="39871"/>
                    <a:pt x="29996" y="39917"/>
                  </a:cubicBezTo>
                  <a:cubicBezTo>
                    <a:pt x="29531" y="40134"/>
                    <a:pt x="29097" y="40460"/>
                    <a:pt x="28755" y="40832"/>
                  </a:cubicBezTo>
                  <a:cubicBezTo>
                    <a:pt x="27371" y="40508"/>
                    <a:pt x="25873" y="40208"/>
                    <a:pt x="24406" y="40208"/>
                  </a:cubicBezTo>
                  <a:cubicBezTo>
                    <a:pt x="22998" y="40208"/>
                    <a:pt x="21619" y="40484"/>
                    <a:pt x="20396" y="41282"/>
                  </a:cubicBezTo>
                  <a:cubicBezTo>
                    <a:pt x="17930" y="42895"/>
                    <a:pt x="17635" y="46354"/>
                    <a:pt x="16038" y="48634"/>
                  </a:cubicBezTo>
                  <a:cubicBezTo>
                    <a:pt x="15867" y="48835"/>
                    <a:pt x="16084" y="49114"/>
                    <a:pt x="16317" y="49130"/>
                  </a:cubicBezTo>
                  <a:cubicBezTo>
                    <a:pt x="19065" y="49268"/>
                    <a:pt x="21457" y="51879"/>
                    <a:pt x="24194" y="51879"/>
                  </a:cubicBezTo>
                  <a:cubicBezTo>
                    <a:pt x="24530" y="51879"/>
                    <a:pt x="24871" y="51839"/>
                    <a:pt x="25219" y="51751"/>
                  </a:cubicBezTo>
                  <a:cubicBezTo>
                    <a:pt x="27546" y="51146"/>
                    <a:pt x="29159" y="48603"/>
                    <a:pt x="30461" y="46741"/>
                  </a:cubicBezTo>
                  <a:cubicBezTo>
                    <a:pt x="30539" y="46648"/>
                    <a:pt x="30508" y="46555"/>
                    <a:pt x="30477" y="46478"/>
                  </a:cubicBezTo>
                  <a:lnTo>
                    <a:pt x="30477" y="46478"/>
                  </a:lnTo>
                  <a:cubicBezTo>
                    <a:pt x="30618" y="46497"/>
                    <a:pt x="30761" y="46506"/>
                    <a:pt x="30905" y="46506"/>
                  </a:cubicBezTo>
                  <a:cubicBezTo>
                    <a:pt x="31219" y="46506"/>
                    <a:pt x="31538" y="46464"/>
                    <a:pt x="31857" y="46400"/>
                  </a:cubicBezTo>
                  <a:lnTo>
                    <a:pt x="31857" y="46400"/>
                  </a:lnTo>
                  <a:cubicBezTo>
                    <a:pt x="29733" y="48323"/>
                    <a:pt x="27995" y="50727"/>
                    <a:pt x="26274" y="52976"/>
                  </a:cubicBezTo>
                  <a:cubicBezTo>
                    <a:pt x="26234" y="52946"/>
                    <a:pt x="26187" y="52929"/>
                    <a:pt x="26134" y="52929"/>
                  </a:cubicBezTo>
                  <a:cubicBezTo>
                    <a:pt x="26105" y="52929"/>
                    <a:pt x="26074" y="52934"/>
                    <a:pt x="26041" y="52945"/>
                  </a:cubicBezTo>
                  <a:cubicBezTo>
                    <a:pt x="25546" y="53081"/>
                    <a:pt x="25079" y="53141"/>
                    <a:pt x="24635" y="53141"/>
                  </a:cubicBezTo>
                  <a:cubicBezTo>
                    <a:pt x="22393" y="53141"/>
                    <a:pt x="20709" y="51615"/>
                    <a:pt x="18690" y="50619"/>
                  </a:cubicBezTo>
                  <a:cubicBezTo>
                    <a:pt x="18209" y="50386"/>
                    <a:pt x="15014" y="49735"/>
                    <a:pt x="14998" y="49673"/>
                  </a:cubicBezTo>
                  <a:cubicBezTo>
                    <a:pt x="14828" y="49347"/>
                    <a:pt x="15029" y="48603"/>
                    <a:pt x="15355" y="47812"/>
                  </a:cubicBezTo>
                  <a:cubicBezTo>
                    <a:pt x="15541" y="47812"/>
                    <a:pt x="15681" y="47548"/>
                    <a:pt x="15526" y="47393"/>
                  </a:cubicBezTo>
                  <a:cubicBezTo>
                    <a:pt x="15929" y="46431"/>
                    <a:pt x="16441" y="45470"/>
                    <a:pt x="16580" y="45097"/>
                  </a:cubicBezTo>
                  <a:cubicBezTo>
                    <a:pt x="17402" y="43004"/>
                    <a:pt x="18100" y="40305"/>
                    <a:pt x="20241" y="39188"/>
                  </a:cubicBezTo>
                  <a:close/>
                  <a:moveTo>
                    <a:pt x="48840" y="38987"/>
                  </a:moveTo>
                  <a:lnTo>
                    <a:pt x="48840" y="38987"/>
                  </a:lnTo>
                  <a:cubicBezTo>
                    <a:pt x="52299" y="39204"/>
                    <a:pt x="55820" y="39250"/>
                    <a:pt x="59278" y="39452"/>
                  </a:cubicBezTo>
                  <a:cubicBezTo>
                    <a:pt x="59387" y="39452"/>
                    <a:pt x="59433" y="39436"/>
                    <a:pt x="59495" y="39405"/>
                  </a:cubicBezTo>
                  <a:cubicBezTo>
                    <a:pt x="59551" y="39439"/>
                    <a:pt x="59615" y="39464"/>
                    <a:pt x="59687" y="39464"/>
                  </a:cubicBezTo>
                  <a:cubicBezTo>
                    <a:pt x="59715" y="39464"/>
                    <a:pt x="59744" y="39461"/>
                    <a:pt x="59775" y="39452"/>
                  </a:cubicBezTo>
                  <a:cubicBezTo>
                    <a:pt x="62334" y="42383"/>
                    <a:pt x="61574" y="47176"/>
                    <a:pt x="64831" y="49502"/>
                  </a:cubicBezTo>
                  <a:cubicBezTo>
                    <a:pt x="61472" y="50701"/>
                    <a:pt x="58438" y="53342"/>
                    <a:pt x="54845" y="53342"/>
                  </a:cubicBezTo>
                  <a:cubicBezTo>
                    <a:pt x="54207" y="53342"/>
                    <a:pt x="53551" y="53259"/>
                    <a:pt x="52873" y="53069"/>
                  </a:cubicBezTo>
                  <a:cubicBezTo>
                    <a:pt x="50655" y="50650"/>
                    <a:pt x="48871" y="47905"/>
                    <a:pt x="46871" y="45299"/>
                  </a:cubicBezTo>
                  <a:lnTo>
                    <a:pt x="46871" y="45299"/>
                  </a:lnTo>
                  <a:cubicBezTo>
                    <a:pt x="47398" y="45470"/>
                    <a:pt x="47956" y="45563"/>
                    <a:pt x="48499" y="45578"/>
                  </a:cubicBezTo>
                  <a:cubicBezTo>
                    <a:pt x="48499" y="45625"/>
                    <a:pt x="48499" y="45640"/>
                    <a:pt x="48530" y="45687"/>
                  </a:cubicBezTo>
                  <a:cubicBezTo>
                    <a:pt x="49709" y="47796"/>
                    <a:pt x="51136" y="50991"/>
                    <a:pt x="53679" y="51813"/>
                  </a:cubicBezTo>
                  <a:cubicBezTo>
                    <a:pt x="54144" y="51963"/>
                    <a:pt x="54605" y="52027"/>
                    <a:pt x="55063" y="52027"/>
                  </a:cubicBezTo>
                  <a:cubicBezTo>
                    <a:pt x="57765" y="52027"/>
                    <a:pt x="60358" y="49797"/>
                    <a:pt x="63061" y="49797"/>
                  </a:cubicBezTo>
                  <a:cubicBezTo>
                    <a:pt x="63077" y="49797"/>
                    <a:pt x="63093" y="49797"/>
                    <a:pt x="63109" y="49797"/>
                  </a:cubicBezTo>
                  <a:cubicBezTo>
                    <a:pt x="63295" y="49797"/>
                    <a:pt x="63373" y="49642"/>
                    <a:pt x="63357" y="49502"/>
                  </a:cubicBezTo>
                  <a:cubicBezTo>
                    <a:pt x="63388" y="49425"/>
                    <a:pt x="63373" y="49347"/>
                    <a:pt x="63295" y="49270"/>
                  </a:cubicBezTo>
                  <a:cubicBezTo>
                    <a:pt x="61170" y="46974"/>
                    <a:pt x="61124" y="43159"/>
                    <a:pt x="58782" y="41127"/>
                  </a:cubicBezTo>
                  <a:cubicBezTo>
                    <a:pt x="57470" y="39999"/>
                    <a:pt x="55621" y="39615"/>
                    <a:pt x="53806" y="39615"/>
                  </a:cubicBezTo>
                  <a:cubicBezTo>
                    <a:pt x="52725" y="39615"/>
                    <a:pt x="51655" y="39751"/>
                    <a:pt x="50717" y="39948"/>
                  </a:cubicBezTo>
                  <a:cubicBezTo>
                    <a:pt x="50639" y="39964"/>
                    <a:pt x="50593" y="39995"/>
                    <a:pt x="50562" y="40041"/>
                  </a:cubicBezTo>
                  <a:cubicBezTo>
                    <a:pt x="50081" y="39576"/>
                    <a:pt x="49476" y="39219"/>
                    <a:pt x="48840" y="38987"/>
                  </a:cubicBezTo>
                  <a:close/>
                  <a:moveTo>
                    <a:pt x="63264" y="46245"/>
                  </a:moveTo>
                  <a:lnTo>
                    <a:pt x="63264" y="46245"/>
                  </a:lnTo>
                  <a:cubicBezTo>
                    <a:pt x="69127" y="46897"/>
                    <a:pt x="74431" y="49037"/>
                    <a:pt x="78975" y="52806"/>
                  </a:cubicBezTo>
                  <a:cubicBezTo>
                    <a:pt x="76553" y="53446"/>
                    <a:pt x="74127" y="53854"/>
                    <a:pt x="71741" y="53854"/>
                  </a:cubicBezTo>
                  <a:cubicBezTo>
                    <a:pt x="68582" y="53854"/>
                    <a:pt x="65491" y="53139"/>
                    <a:pt x="62566" y="51301"/>
                  </a:cubicBezTo>
                  <a:cubicBezTo>
                    <a:pt x="63621" y="50743"/>
                    <a:pt x="64707" y="50231"/>
                    <a:pt x="65792" y="49921"/>
                  </a:cubicBezTo>
                  <a:cubicBezTo>
                    <a:pt x="66071" y="49843"/>
                    <a:pt x="66149" y="49425"/>
                    <a:pt x="65870" y="49285"/>
                  </a:cubicBezTo>
                  <a:cubicBezTo>
                    <a:pt x="64552" y="48587"/>
                    <a:pt x="63807" y="47486"/>
                    <a:pt x="63264" y="46245"/>
                  </a:cubicBezTo>
                  <a:close/>
                  <a:moveTo>
                    <a:pt x="4654" y="43221"/>
                  </a:moveTo>
                  <a:cubicBezTo>
                    <a:pt x="6654" y="45625"/>
                    <a:pt x="9849" y="47176"/>
                    <a:pt x="12982" y="47331"/>
                  </a:cubicBezTo>
                  <a:cubicBezTo>
                    <a:pt x="8438" y="48075"/>
                    <a:pt x="3956" y="50588"/>
                    <a:pt x="2079" y="54822"/>
                  </a:cubicBezTo>
                  <a:cubicBezTo>
                    <a:pt x="2234" y="54093"/>
                    <a:pt x="2436" y="53255"/>
                    <a:pt x="2467" y="52930"/>
                  </a:cubicBezTo>
                  <a:cubicBezTo>
                    <a:pt x="2591" y="51549"/>
                    <a:pt x="2622" y="50138"/>
                    <a:pt x="2777" y="48758"/>
                  </a:cubicBezTo>
                  <a:cubicBezTo>
                    <a:pt x="3009" y="46633"/>
                    <a:pt x="3630" y="44756"/>
                    <a:pt x="4654" y="43221"/>
                  </a:cubicBezTo>
                  <a:close/>
                  <a:moveTo>
                    <a:pt x="33431" y="53638"/>
                  </a:moveTo>
                  <a:cubicBezTo>
                    <a:pt x="33650" y="53638"/>
                    <a:pt x="33873" y="53682"/>
                    <a:pt x="34075" y="53767"/>
                  </a:cubicBezTo>
                  <a:cubicBezTo>
                    <a:pt x="34122" y="53783"/>
                    <a:pt x="34184" y="53783"/>
                    <a:pt x="34230" y="53783"/>
                  </a:cubicBezTo>
                  <a:cubicBezTo>
                    <a:pt x="34835" y="54171"/>
                    <a:pt x="35269" y="54791"/>
                    <a:pt x="34897" y="55504"/>
                  </a:cubicBezTo>
                  <a:cubicBezTo>
                    <a:pt x="34637" y="56037"/>
                    <a:pt x="34112" y="56321"/>
                    <a:pt x="33570" y="56321"/>
                  </a:cubicBezTo>
                  <a:cubicBezTo>
                    <a:pt x="33369" y="56321"/>
                    <a:pt x="33167" y="56282"/>
                    <a:pt x="32974" y="56202"/>
                  </a:cubicBezTo>
                  <a:cubicBezTo>
                    <a:pt x="32276" y="55923"/>
                    <a:pt x="31919" y="55163"/>
                    <a:pt x="32183" y="54450"/>
                  </a:cubicBezTo>
                  <a:cubicBezTo>
                    <a:pt x="32370" y="53899"/>
                    <a:pt x="32893" y="53638"/>
                    <a:pt x="33431" y="53638"/>
                  </a:cubicBezTo>
                  <a:close/>
                  <a:moveTo>
                    <a:pt x="14704" y="47796"/>
                  </a:moveTo>
                  <a:lnTo>
                    <a:pt x="14704" y="47796"/>
                  </a:lnTo>
                  <a:cubicBezTo>
                    <a:pt x="14425" y="48541"/>
                    <a:pt x="14130" y="49316"/>
                    <a:pt x="13820" y="50076"/>
                  </a:cubicBezTo>
                  <a:cubicBezTo>
                    <a:pt x="13723" y="50324"/>
                    <a:pt x="13958" y="50536"/>
                    <a:pt x="14186" y="50536"/>
                  </a:cubicBezTo>
                  <a:cubicBezTo>
                    <a:pt x="14214" y="50536"/>
                    <a:pt x="14242" y="50533"/>
                    <a:pt x="14269" y="50526"/>
                  </a:cubicBezTo>
                  <a:cubicBezTo>
                    <a:pt x="14648" y="50440"/>
                    <a:pt x="15016" y="50402"/>
                    <a:pt x="15373" y="50402"/>
                  </a:cubicBezTo>
                  <a:cubicBezTo>
                    <a:pt x="16244" y="50402"/>
                    <a:pt x="17056" y="50630"/>
                    <a:pt x="17837" y="50960"/>
                  </a:cubicBezTo>
                  <a:cubicBezTo>
                    <a:pt x="14533" y="55303"/>
                    <a:pt x="7616" y="56404"/>
                    <a:pt x="2405" y="56419"/>
                  </a:cubicBezTo>
                  <a:cubicBezTo>
                    <a:pt x="2265" y="56388"/>
                    <a:pt x="2156" y="56295"/>
                    <a:pt x="2079" y="56202"/>
                  </a:cubicBezTo>
                  <a:cubicBezTo>
                    <a:pt x="4514" y="50991"/>
                    <a:pt x="9027" y="48416"/>
                    <a:pt x="14704" y="47796"/>
                  </a:cubicBezTo>
                  <a:close/>
                  <a:moveTo>
                    <a:pt x="46684" y="54031"/>
                  </a:moveTo>
                  <a:cubicBezTo>
                    <a:pt x="46715" y="54062"/>
                    <a:pt x="46762" y="54077"/>
                    <a:pt x="46793" y="54077"/>
                  </a:cubicBezTo>
                  <a:cubicBezTo>
                    <a:pt x="46829" y="54075"/>
                    <a:pt x="46866" y="54073"/>
                    <a:pt x="46901" y="54073"/>
                  </a:cubicBezTo>
                  <a:cubicBezTo>
                    <a:pt x="47657" y="54073"/>
                    <a:pt x="48243" y="54688"/>
                    <a:pt x="48065" y="55473"/>
                  </a:cubicBezTo>
                  <a:cubicBezTo>
                    <a:pt x="47928" y="56101"/>
                    <a:pt x="47323" y="56537"/>
                    <a:pt x="46693" y="56537"/>
                  </a:cubicBezTo>
                  <a:cubicBezTo>
                    <a:pt x="46608" y="56537"/>
                    <a:pt x="46522" y="56529"/>
                    <a:pt x="46436" y="56512"/>
                  </a:cubicBezTo>
                  <a:cubicBezTo>
                    <a:pt x="45769" y="56388"/>
                    <a:pt x="45320" y="55768"/>
                    <a:pt x="45397" y="55101"/>
                  </a:cubicBezTo>
                  <a:cubicBezTo>
                    <a:pt x="45475" y="54450"/>
                    <a:pt x="46064" y="54062"/>
                    <a:pt x="46684" y="54031"/>
                  </a:cubicBezTo>
                  <a:close/>
                  <a:moveTo>
                    <a:pt x="64769" y="53162"/>
                  </a:moveTo>
                  <a:lnTo>
                    <a:pt x="64769" y="53162"/>
                  </a:lnTo>
                  <a:cubicBezTo>
                    <a:pt x="67020" y="54176"/>
                    <a:pt x="69421" y="54597"/>
                    <a:pt x="71861" y="54597"/>
                  </a:cubicBezTo>
                  <a:cubicBezTo>
                    <a:pt x="74126" y="54597"/>
                    <a:pt x="76425" y="54233"/>
                    <a:pt x="78665" y="53643"/>
                  </a:cubicBezTo>
                  <a:lnTo>
                    <a:pt x="78665" y="53643"/>
                  </a:lnTo>
                  <a:cubicBezTo>
                    <a:pt x="76463" y="55334"/>
                    <a:pt x="74586" y="57350"/>
                    <a:pt x="71950" y="58436"/>
                  </a:cubicBezTo>
                  <a:cubicBezTo>
                    <a:pt x="70662" y="58963"/>
                    <a:pt x="69344" y="59273"/>
                    <a:pt x="68041" y="59413"/>
                  </a:cubicBezTo>
                  <a:cubicBezTo>
                    <a:pt x="67560" y="57055"/>
                    <a:pt x="66428" y="54853"/>
                    <a:pt x="64769" y="53162"/>
                  </a:cubicBezTo>
                  <a:close/>
                  <a:moveTo>
                    <a:pt x="60255" y="52480"/>
                  </a:moveTo>
                  <a:lnTo>
                    <a:pt x="60255" y="52480"/>
                  </a:lnTo>
                  <a:cubicBezTo>
                    <a:pt x="60441" y="54450"/>
                    <a:pt x="60597" y="56854"/>
                    <a:pt x="58999" y="58296"/>
                  </a:cubicBezTo>
                  <a:cubicBezTo>
                    <a:pt x="58045" y="59155"/>
                    <a:pt x="56796" y="59439"/>
                    <a:pt x="55527" y="59439"/>
                  </a:cubicBezTo>
                  <a:cubicBezTo>
                    <a:pt x="54505" y="59439"/>
                    <a:pt x="53469" y="59255"/>
                    <a:pt x="52563" y="59041"/>
                  </a:cubicBezTo>
                  <a:cubicBezTo>
                    <a:pt x="52826" y="58591"/>
                    <a:pt x="53074" y="58125"/>
                    <a:pt x="53307" y="57598"/>
                  </a:cubicBezTo>
                  <a:cubicBezTo>
                    <a:pt x="53834" y="56404"/>
                    <a:pt x="54005" y="55225"/>
                    <a:pt x="53989" y="53907"/>
                  </a:cubicBezTo>
                  <a:cubicBezTo>
                    <a:pt x="54005" y="53876"/>
                    <a:pt x="53989" y="53860"/>
                    <a:pt x="53974" y="53845"/>
                  </a:cubicBezTo>
                  <a:lnTo>
                    <a:pt x="53974" y="53845"/>
                  </a:lnTo>
                  <a:cubicBezTo>
                    <a:pt x="54415" y="53939"/>
                    <a:pt x="54850" y="53981"/>
                    <a:pt x="55281" y="53981"/>
                  </a:cubicBezTo>
                  <a:cubicBezTo>
                    <a:pt x="56991" y="53981"/>
                    <a:pt x="58633" y="53310"/>
                    <a:pt x="60255" y="52480"/>
                  </a:cubicBezTo>
                  <a:close/>
                  <a:moveTo>
                    <a:pt x="62442" y="51922"/>
                  </a:moveTo>
                  <a:lnTo>
                    <a:pt x="62442" y="51922"/>
                  </a:lnTo>
                  <a:cubicBezTo>
                    <a:pt x="64939" y="53876"/>
                    <a:pt x="66692" y="56326"/>
                    <a:pt x="67359" y="59444"/>
                  </a:cubicBezTo>
                  <a:cubicBezTo>
                    <a:pt x="67027" y="59466"/>
                    <a:pt x="66695" y="59477"/>
                    <a:pt x="66363" y="59477"/>
                  </a:cubicBezTo>
                  <a:cubicBezTo>
                    <a:pt x="64586" y="59477"/>
                    <a:pt x="62811" y="59166"/>
                    <a:pt x="61046" y="58591"/>
                  </a:cubicBezTo>
                  <a:cubicBezTo>
                    <a:pt x="62334" y="56652"/>
                    <a:pt x="62737" y="54217"/>
                    <a:pt x="62442" y="51922"/>
                  </a:cubicBezTo>
                  <a:close/>
                  <a:moveTo>
                    <a:pt x="13447" y="55070"/>
                  </a:moveTo>
                  <a:cubicBezTo>
                    <a:pt x="12362" y="56342"/>
                    <a:pt x="11586" y="57877"/>
                    <a:pt x="11323" y="59459"/>
                  </a:cubicBezTo>
                  <a:cubicBezTo>
                    <a:pt x="11307" y="59521"/>
                    <a:pt x="11323" y="59583"/>
                    <a:pt x="11338" y="59630"/>
                  </a:cubicBezTo>
                  <a:cubicBezTo>
                    <a:pt x="9880" y="58947"/>
                    <a:pt x="8484" y="58094"/>
                    <a:pt x="7151" y="57490"/>
                  </a:cubicBezTo>
                  <a:cubicBezTo>
                    <a:pt x="6654" y="57257"/>
                    <a:pt x="6127" y="57040"/>
                    <a:pt x="5600" y="56869"/>
                  </a:cubicBezTo>
                  <a:cubicBezTo>
                    <a:pt x="8236" y="56714"/>
                    <a:pt x="11028" y="56156"/>
                    <a:pt x="13447" y="55070"/>
                  </a:cubicBezTo>
                  <a:close/>
                  <a:moveTo>
                    <a:pt x="19760" y="51906"/>
                  </a:moveTo>
                  <a:lnTo>
                    <a:pt x="19760" y="51906"/>
                  </a:lnTo>
                  <a:cubicBezTo>
                    <a:pt x="21370" y="52798"/>
                    <a:pt x="22950" y="53768"/>
                    <a:pt x="24784" y="53768"/>
                  </a:cubicBezTo>
                  <a:cubicBezTo>
                    <a:pt x="25247" y="53768"/>
                    <a:pt x="25727" y="53706"/>
                    <a:pt x="26227" y="53566"/>
                  </a:cubicBezTo>
                  <a:cubicBezTo>
                    <a:pt x="26305" y="53550"/>
                    <a:pt x="26351" y="53519"/>
                    <a:pt x="26382" y="53473"/>
                  </a:cubicBezTo>
                  <a:lnTo>
                    <a:pt x="26382" y="53473"/>
                  </a:lnTo>
                  <a:cubicBezTo>
                    <a:pt x="25452" y="55799"/>
                    <a:pt x="26088" y="57800"/>
                    <a:pt x="27065" y="59801"/>
                  </a:cubicBezTo>
                  <a:lnTo>
                    <a:pt x="27003" y="59801"/>
                  </a:lnTo>
                  <a:cubicBezTo>
                    <a:pt x="26210" y="59959"/>
                    <a:pt x="25377" y="60064"/>
                    <a:pt x="24551" y="60064"/>
                  </a:cubicBezTo>
                  <a:cubicBezTo>
                    <a:pt x="22872" y="60064"/>
                    <a:pt x="21224" y="59632"/>
                    <a:pt x="20008" y="58343"/>
                  </a:cubicBezTo>
                  <a:cubicBezTo>
                    <a:pt x="18286" y="56544"/>
                    <a:pt x="18721" y="53922"/>
                    <a:pt x="19760" y="51906"/>
                  </a:cubicBezTo>
                  <a:close/>
                  <a:moveTo>
                    <a:pt x="61744" y="51736"/>
                  </a:moveTo>
                  <a:cubicBezTo>
                    <a:pt x="62132" y="54233"/>
                    <a:pt x="61667" y="57055"/>
                    <a:pt x="59899" y="58994"/>
                  </a:cubicBezTo>
                  <a:cubicBezTo>
                    <a:pt x="58779" y="60246"/>
                    <a:pt x="57203" y="60691"/>
                    <a:pt x="55576" y="60691"/>
                  </a:cubicBezTo>
                  <a:cubicBezTo>
                    <a:pt x="54341" y="60691"/>
                    <a:pt x="53076" y="60434"/>
                    <a:pt x="51958" y="60080"/>
                  </a:cubicBezTo>
                  <a:cubicBezTo>
                    <a:pt x="52113" y="59816"/>
                    <a:pt x="52268" y="59568"/>
                    <a:pt x="52423" y="59289"/>
                  </a:cubicBezTo>
                  <a:cubicBezTo>
                    <a:pt x="53350" y="59719"/>
                    <a:pt x="54468" y="59961"/>
                    <a:pt x="55583" y="59961"/>
                  </a:cubicBezTo>
                  <a:cubicBezTo>
                    <a:pt x="56800" y="59961"/>
                    <a:pt x="58013" y="59673"/>
                    <a:pt x="58968" y="59025"/>
                  </a:cubicBezTo>
                  <a:cubicBezTo>
                    <a:pt x="61139" y="57552"/>
                    <a:pt x="61046" y="54682"/>
                    <a:pt x="60829" y="52387"/>
                  </a:cubicBezTo>
                  <a:cubicBezTo>
                    <a:pt x="60829" y="52325"/>
                    <a:pt x="60798" y="52278"/>
                    <a:pt x="60783" y="52232"/>
                  </a:cubicBezTo>
                  <a:cubicBezTo>
                    <a:pt x="61108" y="52061"/>
                    <a:pt x="61434" y="51891"/>
                    <a:pt x="61744" y="51736"/>
                  </a:cubicBezTo>
                  <a:close/>
                  <a:moveTo>
                    <a:pt x="17666" y="52232"/>
                  </a:moveTo>
                  <a:cubicBezTo>
                    <a:pt x="16829" y="54574"/>
                    <a:pt x="16984" y="57303"/>
                    <a:pt x="18643" y="59273"/>
                  </a:cubicBezTo>
                  <a:cubicBezTo>
                    <a:pt x="18752" y="59366"/>
                    <a:pt x="18829" y="59459"/>
                    <a:pt x="18922" y="59568"/>
                  </a:cubicBezTo>
                  <a:cubicBezTo>
                    <a:pt x="18907" y="59568"/>
                    <a:pt x="18876" y="59583"/>
                    <a:pt x="18876" y="59583"/>
                  </a:cubicBezTo>
                  <a:cubicBezTo>
                    <a:pt x="17759" y="60454"/>
                    <a:pt x="16621" y="60793"/>
                    <a:pt x="15480" y="60793"/>
                  </a:cubicBezTo>
                  <a:cubicBezTo>
                    <a:pt x="14245" y="60793"/>
                    <a:pt x="13006" y="60395"/>
                    <a:pt x="11788" y="59847"/>
                  </a:cubicBezTo>
                  <a:cubicBezTo>
                    <a:pt x="11865" y="59816"/>
                    <a:pt x="11912" y="59754"/>
                    <a:pt x="11959" y="59661"/>
                  </a:cubicBezTo>
                  <a:cubicBezTo>
                    <a:pt x="12718" y="57272"/>
                    <a:pt x="13866" y="55427"/>
                    <a:pt x="15603" y="53922"/>
                  </a:cubicBezTo>
                  <a:cubicBezTo>
                    <a:pt x="16084" y="53612"/>
                    <a:pt x="16534" y="53255"/>
                    <a:pt x="16968" y="52899"/>
                  </a:cubicBezTo>
                  <a:cubicBezTo>
                    <a:pt x="17123" y="52790"/>
                    <a:pt x="17247" y="52697"/>
                    <a:pt x="17387" y="52604"/>
                  </a:cubicBezTo>
                  <a:cubicBezTo>
                    <a:pt x="17449" y="52558"/>
                    <a:pt x="17464" y="52511"/>
                    <a:pt x="17449" y="52449"/>
                  </a:cubicBezTo>
                  <a:cubicBezTo>
                    <a:pt x="17526" y="52371"/>
                    <a:pt x="17604" y="52309"/>
                    <a:pt x="17666" y="52232"/>
                  </a:cubicBezTo>
                  <a:close/>
                  <a:moveTo>
                    <a:pt x="18519" y="51239"/>
                  </a:moveTo>
                  <a:lnTo>
                    <a:pt x="18519" y="51239"/>
                  </a:lnTo>
                  <a:cubicBezTo>
                    <a:pt x="18829" y="51394"/>
                    <a:pt x="19108" y="51549"/>
                    <a:pt x="19403" y="51705"/>
                  </a:cubicBezTo>
                  <a:cubicBezTo>
                    <a:pt x="18069" y="53690"/>
                    <a:pt x="17744" y="56404"/>
                    <a:pt x="19264" y="58374"/>
                  </a:cubicBezTo>
                  <a:cubicBezTo>
                    <a:pt x="20585" y="60052"/>
                    <a:pt x="22556" y="60612"/>
                    <a:pt x="24566" y="60612"/>
                  </a:cubicBezTo>
                  <a:cubicBezTo>
                    <a:pt x="25434" y="60612"/>
                    <a:pt x="26309" y="60507"/>
                    <a:pt x="27142" y="60343"/>
                  </a:cubicBezTo>
                  <a:cubicBezTo>
                    <a:pt x="27204" y="60312"/>
                    <a:pt x="27235" y="60297"/>
                    <a:pt x="27282" y="60266"/>
                  </a:cubicBezTo>
                  <a:cubicBezTo>
                    <a:pt x="27360" y="60421"/>
                    <a:pt x="27437" y="60592"/>
                    <a:pt x="27530" y="60747"/>
                  </a:cubicBezTo>
                  <a:cubicBezTo>
                    <a:pt x="26591" y="60985"/>
                    <a:pt x="25611" y="61126"/>
                    <a:pt x="24644" y="61126"/>
                  </a:cubicBezTo>
                  <a:cubicBezTo>
                    <a:pt x="22658" y="61126"/>
                    <a:pt x="20724" y="60533"/>
                    <a:pt x="19295" y="58979"/>
                  </a:cubicBezTo>
                  <a:cubicBezTo>
                    <a:pt x="17232" y="56730"/>
                    <a:pt x="17666" y="53876"/>
                    <a:pt x="18519" y="51239"/>
                  </a:cubicBezTo>
                  <a:close/>
                  <a:moveTo>
                    <a:pt x="46747" y="49192"/>
                  </a:moveTo>
                  <a:cubicBezTo>
                    <a:pt x="47522" y="50061"/>
                    <a:pt x="48313" y="50914"/>
                    <a:pt x="49088" y="51767"/>
                  </a:cubicBezTo>
                  <a:cubicBezTo>
                    <a:pt x="49430" y="52154"/>
                    <a:pt x="49926" y="52542"/>
                    <a:pt x="50190" y="52992"/>
                  </a:cubicBezTo>
                  <a:cubicBezTo>
                    <a:pt x="51198" y="54667"/>
                    <a:pt x="51120" y="56264"/>
                    <a:pt x="50345" y="57924"/>
                  </a:cubicBezTo>
                  <a:cubicBezTo>
                    <a:pt x="49709" y="59304"/>
                    <a:pt x="49151" y="60436"/>
                    <a:pt x="49275" y="61863"/>
                  </a:cubicBezTo>
                  <a:cubicBezTo>
                    <a:pt x="48639" y="61476"/>
                    <a:pt x="48018" y="61227"/>
                    <a:pt x="47289" y="61057"/>
                  </a:cubicBezTo>
                  <a:cubicBezTo>
                    <a:pt x="46700" y="60917"/>
                    <a:pt x="46126" y="60840"/>
                    <a:pt x="45537" y="60700"/>
                  </a:cubicBezTo>
                  <a:cubicBezTo>
                    <a:pt x="44048" y="60312"/>
                    <a:pt x="43614" y="60080"/>
                    <a:pt x="42823" y="58668"/>
                  </a:cubicBezTo>
                  <a:cubicBezTo>
                    <a:pt x="41411" y="56156"/>
                    <a:pt x="41737" y="52775"/>
                    <a:pt x="41396" y="49890"/>
                  </a:cubicBezTo>
                  <a:lnTo>
                    <a:pt x="41396" y="49890"/>
                  </a:lnTo>
                  <a:cubicBezTo>
                    <a:pt x="41520" y="50029"/>
                    <a:pt x="41659" y="50138"/>
                    <a:pt x="41799" y="50262"/>
                  </a:cubicBezTo>
                  <a:cubicBezTo>
                    <a:pt x="42386" y="50708"/>
                    <a:pt x="43072" y="50917"/>
                    <a:pt x="43756" y="50917"/>
                  </a:cubicBezTo>
                  <a:cubicBezTo>
                    <a:pt x="44047" y="50917"/>
                    <a:pt x="44339" y="50879"/>
                    <a:pt x="44622" y="50805"/>
                  </a:cubicBezTo>
                  <a:cubicBezTo>
                    <a:pt x="44916" y="51782"/>
                    <a:pt x="45351" y="52790"/>
                    <a:pt x="45909" y="53643"/>
                  </a:cubicBezTo>
                  <a:cubicBezTo>
                    <a:pt x="45351" y="53860"/>
                    <a:pt x="44901" y="54341"/>
                    <a:pt x="44777" y="54962"/>
                  </a:cubicBezTo>
                  <a:cubicBezTo>
                    <a:pt x="44606" y="56032"/>
                    <a:pt x="45428" y="57055"/>
                    <a:pt x="46467" y="57179"/>
                  </a:cubicBezTo>
                  <a:cubicBezTo>
                    <a:pt x="46535" y="57186"/>
                    <a:pt x="46603" y="57189"/>
                    <a:pt x="46670" y="57189"/>
                  </a:cubicBezTo>
                  <a:cubicBezTo>
                    <a:pt x="47695" y="57189"/>
                    <a:pt x="48629" y="56427"/>
                    <a:pt x="48716" y="55365"/>
                  </a:cubicBezTo>
                  <a:cubicBezTo>
                    <a:pt x="48802" y="54397"/>
                    <a:pt x="48052" y="53560"/>
                    <a:pt x="47113" y="53560"/>
                  </a:cubicBezTo>
                  <a:cubicBezTo>
                    <a:pt x="47028" y="53560"/>
                    <a:pt x="46942" y="53567"/>
                    <a:pt x="46855" y="53581"/>
                  </a:cubicBezTo>
                  <a:cubicBezTo>
                    <a:pt x="46755" y="53563"/>
                    <a:pt x="46655" y="53555"/>
                    <a:pt x="46552" y="53555"/>
                  </a:cubicBezTo>
                  <a:cubicBezTo>
                    <a:pt x="46479" y="53555"/>
                    <a:pt x="46405" y="53559"/>
                    <a:pt x="46328" y="53566"/>
                  </a:cubicBezTo>
                  <a:cubicBezTo>
                    <a:pt x="45925" y="52573"/>
                    <a:pt x="45506" y="51627"/>
                    <a:pt x="45134" y="50619"/>
                  </a:cubicBezTo>
                  <a:cubicBezTo>
                    <a:pt x="45521" y="50448"/>
                    <a:pt x="45862" y="50216"/>
                    <a:pt x="46173" y="49890"/>
                  </a:cubicBezTo>
                  <a:cubicBezTo>
                    <a:pt x="46405" y="49657"/>
                    <a:pt x="46591" y="49425"/>
                    <a:pt x="46747" y="49192"/>
                  </a:cubicBezTo>
                  <a:close/>
                  <a:moveTo>
                    <a:pt x="33067" y="47874"/>
                  </a:moveTo>
                  <a:cubicBezTo>
                    <a:pt x="33129" y="49068"/>
                    <a:pt x="33718" y="50216"/>
                    <a:pt x="34789" y="50805"/>
                  </a:cubicBezTo>
                  <a:cubicBezTo>
                    <a:pt x="34525" y="51596"/>
                    <a:pt x="34277" y="52449"/>
                    <a:pt x="34075" y="53286"/>
                  </a:cubicBezTo>
                  <a:cubicBezTo>
                    <a:pt x="33807" y="53131"/>
                    <a:pt x="33506" y="53055"/>
                    <a:pt x="33205" y="53055"/>
                  </a:cubicBezTo>
                  <a:cubicBezTo>
                    <a:pt x="32636" y="53055"/>
                    <a:pt x="32068" y="53327"/>
                    <a:pt x="31733" y="53845"/>
                  </a:cubicBezTo>
                  <a:cubicBezTo>
                    <a:pt x="31097" y="54868"/>
                    <a:pt x="31516" y="56249"/>
                    <a:pt x="32586" y="56776"/>
                  </a:cubicBezTo>
                  <a:cubicBezTo>
                    <a:pt x="32891" y="56924"/>
                    <a:pt x="33220" y="56995"/>
                    <a:pt x="33547" y="56995"/>
                  </a:cubicBezTo>
                  <a:cubicBezTo>
                    <a:pt x="34319" y="56995"/>
                    <a:pt x="35079" y="56600"/>
                    <a:pt x="35471" y="55892"/>
                  </a:cubicBezTo>
                  <a:cubicBezTo>
                    <a:pt x="35983" y="54993"/>
                    <a:pt x="35626" y="53519"/>
                    <a:pt x="34494" y="53318"/>
                  </a:cubicBezTo>
                  <a:cubicBezTo>
                    <a:pt x="34835" y="52589"/>
                    <a:pt x="35099" y="51767"/>
                    <a:pt x="35300" y="50991"/>
                  </a:cubicBezTo>
                  <a:cubicBezTo>
                    <a:pt x="35564" y="51084"/>
                    <a:pt x="35859" y="51146"/>
                    <a:pt x="36169" y="51193"/>
                  </a:cubicBezTo>
                  <a:cubicBezTo>
                    <a:pt x="36283" y="51200"/>
                    <a:pt x="36393" y="51204"/>
                    <a:pt x="36500" y="51204"/>
                  </a:cubicBezTo>
                  <a:cubicBezTo>
                    <a:pt x="37035" y="51204"/>
                    <a:pt x="37490" y="51107"/>
                    <a:pt x="37891" y="50914"/>
                  </a:cubicBezTo>
                  <a:cubicBezTo>
                    <a:pt x="37968" y="51906"/>
                    <a:pt x="38077" y="52868"/>
                    <a:pt x="38154" y="53860"/>
                  </a:cubicBezTo>
                  <a:cubicBezTo>
                    <a:pt x="38309" y="55784"/>
                    <a:pt x="38433" y="56202"/>
                    <a:pt x="37379" y="57970"/>
                  </a:cubicBezTo>
                  <a:cubicBezTo>
                    <a:pt x="36247" y="59816"/>
                    <a:pt x="35331" y="60080"/>
                    <a:pt x="33501" y="60995"/>
                  </a:cubicBezTo>
                  <a:cubicBezTo>
                    <a:pt x="32849" y="61309"/>
                    <a:pt x="32112" y="61924"/>
                    <a:pt x="31371" y="61924"/>
                  </a:cubicBezTo>
                  <a:cubicBezTo>
                    <a:pt x="31160" y="61924"/>
                    <a:pt x="30950" y="61875"/>
                    <a:pt x="30741" y="61755"/>
                  </a:cubicBezTo>
                  <a:cubicBezTo>
                    <a:pt x="30570" y="61662"/>
                    <a:pt x="29981" y="60064"/>
                    <a:pt x="29950" y="59987"/>
                  </a:cubicBezTo>
                  <a:cubicBezTo>
                    <a:pt x="29376" y="58684"/>
                    <a:pt x="28647" y="57303"/>
                    <a:pt x="28569" y="55861"/>
                  </a:cubicBezTo>
                  <a:cubicBezTo>
                    <a:pt x="28414" y="52464"/>
                    <a:pt x="30958" y="50123"/>
                    <a:pt x="33067" y="47874"/>
                  </a:cubicBezTo>
                  <a:close/>
                  <a:moveTo>
                    <a:pt x="47088" y="46400"/>
                  </a:moveTo>
                  <a:lnTo>
                    <a:pt x="47088" y="46400"/>
                  </a:lnTo>
                  <a:cubicBezTo>
                    <a:pt x="48871" y="49176"/>
                    <a:pt x="50763" y="51922"/>
                    <a:pt x="53121" y="54248"/>
                  </a:cubicBezTo>
                  <a:cubicBezTo>
                    <a:pt x="53199" y="54326"/>
                    <a:pt x="53276" y="54341"/>
                    <a:pt x="53354" y="54341"/>
                  </a:cubicBezTo>
                  <a:cubicBezTo>
                    <a:pt x="53059" y="57908"/>
                    <a:pt x="49957" y="60188"/>
                    <a:pt x="50469" y="63771"/>
                  </a:cubicBezTo>
                  <a:cubicBezTo>
                    <a:pt x="46933" y="62205"/>
                    <a:pt x="41551" y="62840"/>
                    <a:pt x="40419" y="58343"/>
                  </a:cubicBezTo>
                  <a:cubicBezTo>
                    <a:pt x="40279" y="54620"/>
                    <a:pt x="40201" y="50898"/>
                    <a:pt x="40093" y="47176"/>
                  </a:cubicBezTo>
                  <a:lnTo>
                    <a:pt x="40093" y="47129"/>
                  </a:lnTo>
                  <a:cubicBezTo>
                    <a:pt x="40248" y="48013"/>
                    <a:pt x="40543" y="48835"/>
                    <a:pt x="41054" y="49518"/>
                  </a:cubicBezTo>
                  <a:cubicBezTo>
                    <a:pt x="41008" y="49564"/>
                    <a:pt x="40946" y="49595"/>
                    <a:pt x="40946" y="49673"/>
                  </a:cubicBezTo>
                  <a:cubicBezTo>
                    <a:pt x="40977" y="51751"/>
                    <a:pt x="41194" y="53829"/>
                    <a:pt x="41365" y="55877"/>
                  </a:cubicBezTo>
                  <a:cubicBezTo>
                    <a:pt x="41473" y="57102"/>
                    <a:pt x="41396" y="58482"/>
                    <a:pt x="42140" y="59521"/>
                  </a:cubicBezTo>
                  <a:cubicBezTo>
                    <a:pt x="43691" y="61739"/>
                    <a:pt x="47227" y="61150"/>
                    <a:pt x="49306" y="62515"/>
                  </a:cubicBezTo>
                  <a:cubicBezTo>
                    <a:pt x="49337" y="62546"/>
                    <a:pt x="49399" y="62546"/>
                    <a:pt x="49430" y="62546"/>
                  </a:cubicBezTo>
                  <a:cubicBezTo>
                    <a:pt x="49474" y="62590"/>
                    <a:pt x="49533" y="62610"/>
                    <a:pt x="49593" y="62610"/>
                  </a:cubicBezTo>
                  <a:cubicBezTo>
                    <a:pt x="49742" y="62610"/>
                    <a:pt x="49902" y="62486"/>
                    <a:pt x="49879" y="62298"/>
                  </a:cubicBezTo>
                  <a:cubicBezTo>
                    <a:pt x="49368" y="59351"/>
                    <a:pt x="52609" y="57055"/>
                    <a:pt x="51601" y="54140"/>
                  </a:cubicBezTo>
                  <a:cubicBezTo>
                    <a:pt x="50888" y="52015"/>
                    <a:pt x="48546" y="50200"/>
                    <a:pt x="47041" y="48603"/>
                  </a:cubicBezTo>
                  <a:cubicBezTo>
                    <a:pt x="47336" y="47889"/>
                    <a:pt x="47320" y="47129"/>
                    <a:pt x="47088" y="46400"/>
                  </a:cubicBezTo>
                  <a:close/>
                  <a:moveTo>
                    <a:pt x="33610" y="45656"/>
                  </a:moveTo>
                  <a:cubicBezTo>
                    <a:pt x="33300" y="46183"/>
                    <a:pt x="33129" y="46772"/>
                    <a:pt x="33067" y="47346"/>
                  </a:cubicBezTo>
                  <a:lnTo>
                    <a:pt x="33052" y="47346"/>
                  </a:lnTo>
                  <a:cubicBezTo>
                    <a:pt x="30725" y="49207"/>
                    <a:pt x="28321" y="51674"/>
                    <a:pt x="27949" y="54775"/>
                  </a:cubicBezTo>
                  <a:cubicBezTo>
                    <a:pt x="27623" y="57676"/>
                    <a:pt x="29469" y="60188"/>
                    <a:pt x="30399" y="62778"/>
                  </a:cubicBezTo>
                  <a:cubicBezTo>
                    <a:pt x="30455" y="62935"/>
                    <a:pt x="30567" y="63019"/>
                    <a:pt x="30701" y="63019"/>
                  </a:cubicBezTo>
                  <a:cubicBezTo>
                    <a:pt x="30753" y="63019"/>
                    <a:pt x="30808" y="63006"/>
                    <a:pt x="30865" y="62980"/>
                  </a:cubicBezTo>
                  <a:cubicBezTo>
                    <a:pt x="33052" y="61910"/>
                    <a:pt x="37038" y="60855"/>
                    <a:pt x="38402" y="58746"/>
                  </a:cubicBezTo>
                  <a:cubicBezTo>
                    <a:pt x="39736" y="56668"/>
                    <a:pt x="38728" y="52945"/>
                    <a:pt x="38480" y="50526"/>
                  </a:cubicBezTo>
                  <a:cubicBezTo>
                    <a:pt x="38945" y="50138"/>
                    <a:pt x="39286" y="49611"/>
                    <a:pt x="39566" y="48990"/>
                  </a:cubicBezTo>
                  <a:lnTo>
                    <a:pt x="39566" y="48990"/>
                  </a:lnTo>
                  <a:cubicBezTo>
                    <a:pt x="39395" y="52356"/>
                    <a:pt x="39488" y="55737"/>
                    <a:pt x="39798" y="59056"/>
                  </a:cubicBezTo>
                  <a:cubicBezTo>
                    <a:pt x="39798" y="59072"/>
                    <a:pt x="39798" y="59072"/>
                    <a:pt x="39814" y="59103"/>
                  </a:cubicBezTo>
                  <a:cubicBezTo>
                    <a:pt x="38542" y="61320"/>
                    <a:pt x="35750" y="61165"/>
                    <a:pt x="33610" y="62096"/>
                  </a:cubicBezTo>
                  <a:cubicBezTo>
                    <a:pt x="32214" y="62716"/>
                    <a:pt x="31051" y="63600"/>
                    <a:pt x="29965" y="64640"/>
                  </a:cubicBezTo>
                  <a:cubicBezTo>
                    <a:pt x="28864" y="60514"/>
                    <a:pt x="25157" y="57567"/>
                    <a:pt x="27220" y="52868"/>
                  </a:cubicBezTo>
                  <a:cubicBezTo>
                    <a:pt x="27282" y="52759"/>
                    <a:pt x="27235" y="52635"/>
                    <a:pt x="27158" y="52589"/>
                  </a:cubicBezTo>
                  <a:cubicBezTo>
                    <a:pt x="29345" y="50309"/>
                    <a:pt x="31144" y="47719"/>
                    <a:pt x="33594" y="45656"/>
                  </a:cubicBezTo>
                  <a:close/>
                  <a:moveTo>
                    <a:pt x="19496" y="60064"/>
                  </a:moveTo>
                  <a:cubicBezTo>
                    <a:pt x="20964" y="61281"/>
                    <a:pt x="22808" y="61781"/>
                    <a:pt x="24692" y="61781"/>
                  </a:cubicBezTo>
                  <a:cubicBezTo>
                    <a:pt x="25595" y="61781"/>
                    <a:pt x="26506" y="61666"/>
                    <a:pt x="27391" y="61460"/>
                  </a:cubicBezTo>
                  <a:lnTo>
                    <a:pt x="27391" y="61460"/>
                  </a:lnTo>
                  <a:cubicBezTo>
                    <a:pt x="27329" y="61538"/>
                    <a:pt x="27282" y="61600"/>
                    <a:pt x="27220" y="61677"/>
                  </a:cubicBezTo>
                  <a:cubicBezTo>
                    <a:pt x="24599" y="63569"/>
                    <a:pt x="22009" y="64779"/>
                    <a:pt x="18674" y="65074"/>
                  </a:cubicBezTo>
                  <a:lnTo>
                    <a:pt x="18643" y="65074"/>
                  </a:lnTo>
                  <a:cubicBezTo>
                    <a:pt x="18488" y="63399"/>
                    <a:pt x="18721" y="61693"/>
                    <a:pt x="19496" y="60064"/>
                  </a:cubicBezTo>
                  <a:close/>
                  <a:moveTo>
                    <a:pt x="60643" y="59149"/>
                  </a:moveTo>
                  <a:cubicBezTo>
                    <a:pt x="63063" y="60824"/>
                    <a:pt x="62520" y="63228"/>
                    <a:pt x="61481" y="65493"/>
                  </a:cubicBezTo>
                  <a:cubicBezTo>
                    <a:pt x="57727" y="65182"/>
                    <a:pt x="55013" y="62995"/>
                    <a:pt x="52283" y="60654"/>
                  </a:cubicBezTo>
                  <a:lnTo>
                    <a:pt x="52283" y="60654"/>
                  </a:lnTo>
                  <a:cubicBezTo>
                    <a:pt x="53383" y="61040"/>
                    <a:pt x="54637" y="61295"/>
                    <a:pt x="55869" y="61295"/>
                  </a:cubicBezTo>
                  <a:cubicBezTo>
                    <a:pt x="57504" y="61295"/>
                    <a:pt x="59099" y="60846"/>
                    <a:pt x="60240" y="59661"/>
                  </a:cubicBezTo>
                  <a:cubicBezTo>
                    <a:pt x="60395" y="59506"/>
                    <a:pt x="60504" y="59335"/>
                    <a:pt x="60643" y="59149"/>
                  </a:cubicBezTo>
                  <a:close/>
                  <a:moveTo>
                    <a:pt x="40279" y="59661"/>
                  </a:moveTo>
                  <a:cubicBezTo>
                    <a:pt x="41023" y="61708"/>
                    <a:pt x="43179" y="62499"/>
                    <a:pt x="45459" y="63089"/>
                  </a:cubicBezTo>
                  <a:cubicBezTo>
                    <a:pt x="44528" y="64988"/>
                    <a:pt x="43121" y="66046"/>
                    <a:pt x="41202" y="66046"/>
                  </a:cubicBezTo>
                  <a:cubicBezTo>
                    <a:pt x="40693" y="66046"/>
                    <a:pt x="40148" y="65971"/>
                    <a:pt x="39566" y="65818"/>
                  </a:cubicBezTo>
                  <a:cubicBezTo>
                    <a:pt x="37611" y="65322"/>
                    <a:pt x="36076" y="64236"/>
                    <a:pt x="34928" y="62561"/>
                  </a:cubicBezTo>
                  <a:cubicBezTo>
                    <a:pt x="35859" y="62236"/>
                    <a:pt x="36836" y="61925"/>
                    <a:pt x="37844" y="61553"/>
                  </a:cubicBezTo>
                  <a:cubicBezTo>
                    <a:pt x="38961" y="61150"/>
                    <a:pt x="39736" y="60607"/>
                    <a:pt x="40279" y="59661"/>
                  </a:cubicBezTo>
                  <a:close/>
                  <a:moveTo>
                    <a:pt x="34665" y="62685"/>
                  </a:moveTo>
                  <a:cubicBezTo>
                    <a:pt x="35704" y="64934"/>
                    <a:pt x="38061" y="66206"/>
                    <a:pt x="40465" y="66547"/>
                  </a:cubicBezTo>
                  <a:cubicBezTo>
                    <a:pt x="40774" y="66587"/>
                    <a:pt x="41068" y="66607"/>
                    <a:pt x="41350" y="66607"/>
                  </a:cubicBezTo>
                  <a:cubicBezTo>
                    <a:pt x="43573" y="66607"/>
                    <a:pt x="44982" y="65377"/>
                    <a:pt x="45987" y="63244"/>
                  </a:cubicBezTo>
                  <a:lnTo>
                    <a:pt x="45987" y="63228"/>
                  </a:lnTo>
                  <a:cubicBezTo>
                    <a:pt x="46142" y="63259"/>
                    <a:pt x="46312" y="63306"/>
                    <a:pt x="46467" y="63337"/>
                  </a:cubicBezTo>
                  <a:cubicBezTo>
                    <a:pt x="45468" y="66142"/>
                    <a:pt x="43462" y="67257"/>
                    <a:pt x="41272" y="67257"/>
                  </a:cubicBezTo>
                  <a:cubicBezTo>
                    <a:pt x="38498" y="67257"/>
                    <a:pt x="35431" y="65467"/>
                    <a:pt x="33749" y="63058"/>
                  </a:cubicBezTo>
                  <a:cubicBezTo>
                    <a:pt x="34060" y="62918"/>
                    <a:pt x="34354" y="62794"/>
                    <a:pt x="34665" y="62685"/>
                  </a:cubicBezTo>
                  <a:close/>
                  <a:moveTo>
                    <a:pt x="33765" y="63802"/>
                  </a:moveTo>
                  <a:cubicBezTo>
                    <a:pt x="35347" y="66159"/>
                    <a:pt x="38015" y="67679"/>
                    <a:pt x="40620" y="67866"/>
                  </a:cubicBezTo>
                  <a:cubicBezTo>
                    <a:pt x="39876" y="70704"/>
                    <a:pt x="37704" y="72007"/>
                    <a:pt x="35285" y="72984"/>
                  </a:cubicBezTo>
                  <a:cubicBezTo>
                    <a:pt x="34525" y="71681"/>
                    <a:pt x="33796" y="70657"/>
                    <a:pt x="33579" y="69075"/>
                  </a:cubicBezTo>
                  <a:cubicBezTo>
                    <a:pt x="33331" y="67323"/>
                    <a:pt x="33579" y="65570"/>
                    <a:pt x="33765" y="63802"/>
                  </a:cubicBezTo>
                  <a:close/>
                  <a:moveTo>
                    <a:pt x="54315" y="63104"/>
                  </a:moveTo>
                  <a:lnTo>
                    <a:pt x="54315" y="63104"/>
                  </a:lnTo>
                  <a:cubicBezTo>
                    <a:pt x="56316" y="64686"/>
                    <a:pt x="58611" y="65803"/>
                    <a:pt x="61201" y="66082"/>
                  </a:cubicBezTo>
                  <a:cubicBezTo>
                    <a:pt x="60659" y="67168"/>
                    <a:pt x="60038" y="68191"/>
                    <a:pt x="59635" y="69075"/>
                  </a:cubicBezTo>
                  <a:cubicBezTo>
                    <a:pt x="59030" y="70394"/>
                    <a:pt x="58813" y="71914"/>
                    <a:pt x="58472" y="73309"/>
                  </a:cubicBezTo>
                  <a:cubicBezTo>
                    <a:pt x="58239" y="69541"/>
                    <a:pt x="56719" y="66004"/>
                    <a:pt x="54315" y="63104"/>
                  </a:cubicBezTo>
                  <a:close/>
                  <a:moveTo>
                    <a:pt x="46855" y="64081"/>
                  </a:moveTo>
                  <a:cubicBezTo>
                    <a:pt x="47072" y="64546"/>
                    <a:pt x="47305" y="65027"/>
                    <a:pt x="47553" y="65493"/>
                  </a:cubicBezTo>
                  <a:cubicBezTo>
                    <a:pt x="48701" y="68207"/>
                    <a:pt x="49119" y="70735"/>
                    <a:pt x="48297" y="73914"/>
                  </a:cubicBezTo>
                  <a:lnTo>
                    <a:pt x="48297" y="73992"/>
                  </a:lnTo>
                  <a:cubicBezTo>
                    <a:pt x="45165" y="73092"/>
                    <a:pt x="42218" y="71510"/>
                    <a:pt x="41861" y="67866"/>
                  </a:cubicBezTo>
                  <a:cubicBezTo>
                    <a:pt x="43924" y="67648"/>
                    <a:pt x="45800" y="66470"/>
                    <a:pt x="46855" y="64081"/>
                  </a:cubicBezTo>
                  <a:close/>
                  <a:moveTo>
                    <a:pt x="51415" y="61134"/>
                  </a:moveTo>
                  <a:cubicBezTo>
                    <a:pt x="55556" y="64624"/>
                    <a:pt x="57634" y="69308"/>
                    <a:pt x="58037" y="74628"/>
                  </a:cubicBezTo>
                  <a:cubicBezTo>
                    <a:pt x="58022" y="74721"/>
                    <a:pt x="57991" y="74798"/>
                    <a:pt x="57960" y="74860"/>
                  </a:cubicBezTo>
                  <a:cubicBezTo>
                    <a:pt x="57960" y="74876"/>
                    <a:pt x="57944" y="74876"/>
                    <a:pt x="57944" y="74876"/>
                  </a:cubicBezTo>
                  <a:cubicBezTo>
                    <a:pt x="53292" y="72007"/>
                    <a:pt x="49631" y="68579"/>
                    <a:pt x="47351" y="63492"/>
                  </a:cubicBezTo>
                  <a:lnTo>
                    <a:pt x="47351" y="63492"/>
                  </a:lnTo>
                  <a:cubicBezTo>
                    <a:pt x="48639" y="63786"/>
                    <a:pt x="49848" y="64097"/>
                    <a:pt x="50748" y="64624"/>
                  </a:cubicBezTo>
                  <a:cubicBezTo>
                    <a:pt x="50804" y="64657"/>
                    <a:pt x="50862" y="64672"/>
                    <a:pt x="50917" y="64672"/>
                  </a:cubicBezTo>
                  <a:cubicBezTo>
                    <a:pt x="51121" y="64672"/>
                    <a:pt x="51293" y="64471"/>
                    <a:pt x="51244" y="64252"/>
                  </a:cubicBezTo>
                  <a:cubicBezTo>
                    <a:pt x="50903" y="62980"/>
                    <a:pt x="51043" y="62003"/>
                    <a:pt x="51415" y="61134"/>
                  </a:cubicBezTo>
                  <a:close/>
                  <a:moveTo>
                    <a:pt x="49337" y="68346"/>
                  </a:moveTo>
                  <a:lnTo>
                    <a:pt x="49337" y="68346"/>
                  </a:lnTo>
                  <a:cubicBezTo>
                    <a:pt x="51477" y="71324"/>
                    <a:pt x="54300" y="73852"/>
                    <a:pt x="57650" y="75279"/>
                  </a:cubicBezTo>
                  <a:cubicBezTo>
                    <a:pt x="57285" y="75595"/>
                    <a:pt x="56728" y="75716"/>
                    <a:pt x="56071" y="75716"/>
                  </a:cubicBezTo>
                  <a:cubicBezTo>
                    <a:pt x="54213" y="75716"/>
                    <a:pt x="51562" y="74744"/>
                    <a:pt x="50267" y="74457"/>
                  </a:cubicBezTo>
                  <a:cubicBezTo>
                    <a:pt x="49817" y="74349"/>
                    <a:pt x="49383" y="74255"/>
                    <a:pt x="48933" y="74131"/>
                  </a:cubicBezTo>
                  <a:cubicBezTo>
                    <a:pt x="48949" y="74116"/>
                    <a:pt x="48949" y="74100"/>
                    <a:pt x="48964" y="74085"/>
                  </a:cubicBezTo>
                  <a:cubicBezTo>
                    <a:pt x="49569" y="72332"/>
                    <a:pt x="49709" y="70254"/>
                    <a:pt x="49337" y="68346"/>
                  </a:cubicBezTo>
                  <a:close/>
                  <a:moveTo>
                    <a:pt x="32834" y="68300"/>
                  </a:moveTo>
                  <a:cubicBezTo>
                    <a:pt x="32896" y="70130"/>
                    <a:pt x="33408" y="71867"/>
                    <a:pt x="34680" y="73216"/>
                  </a:cubicBezTo>
                  <a:cubicBezTo>
                    <a:pt x="33486" y="73682"/>
                    <a:pt x="32245" y="74069"/>
                    <a:pt x="31097" y="74550"/>
                  </a:cubicBezTo>
                  <a:cubicBezTo>
                    <a:pt x="30105" y="74953"/>
                    <a:pt x="28647" y="76055"/>
                    <a:pt x="27313" y="76628"/>
                  </a:cubicBezTo>
                  <a:cubicBezTo>
                    <a:pt x="30043" y="74488"/>
                    <a:pt x="31904" y="71557"/>
                    <a:pt x="32834" y="68300"/>
                  </a:cubicBezTo>
                  <a:close/>
                  <a:moveTo>
                    <a:pt x="25995" y="63321"/>
                  </a:moveTo>
                  <a:lnTo>
                    <a:pt x="25995" y="63321"/>
                  </a:lnTo>
                  <a:cubicBezTo>
                    <a:pt x="23467" y="67416"/>
                    <a:pt x="23048" y="72549"/>
                    <a:pt x="25390" y="76908"/>
                  </a:cubicBezTo>
                  <a:cubicBezTo>
                    <a:pt x="25374" y="76908"/>
                    <a:pt x="25312" y="76892"/>
                    <a:pt x="25266" y="76877"/>
                  </a:cubicBezTo>
                  <a:cubicBezTo>
                    <a:pt x="24366" y="76520"/>
                    <a:pt x="22521" y="73527"/>
                    <a:pt x="22040" y="72860"/>
                  </a:cubicBezTo>
                  <a:cubicBezTo>
                    <a:pt x="21419" y="72022"/>
                    <a:pt x="20814" y="71169"/>
                    <a:pt x="20334" y="70269"/>
                  </a:cubicBezTo>
                  <a:cubicBezTo>
                    <a:pt x="19527" y="68796"/>
                    <a:pt x="18953" y="67261"/>
                    <a:pt x="18705" y="65694"/>
                  </a:cubicBezTo>
                  <a:cubicBezTo>
                    <a:pt x="21233" y="65617"/>
                    <a:pt x="23885" y="64810"/>
                    <a:pt x="25995" y="63321"/>
                  </a:cubicBezTo>
                  <a:close/>
                  <a:moveTo>
                    <a:pt x="27995" y="61693"/>
                  </a:moveTo>
                  <a:cubicBezTo>
                    <a:pt x="28600" y="62871"/>
                    <a:pt x="29159" y="64097"/>
                    <a:pt x="29422" y="65415"/>
                  </a:cubicBezTo>
                  <a:cubicBezTo>
                    <a:pt x="29461" y="65581"/>
                    <a:pt x="29623" y="65679"/>
                    <a:pt x="29780" y="65679"/>
                  </a:cubicBezTo>
                  <a:cubicBezTo>
                    <a:pt x="29873" y="65679"/>
                    <a:pt x="29964" y="65645"/>
                    <a:pt x="30027" y="65570"/>
                  </a:cubicBezTo>
                  <a:cubicBezTo>
                    <a:pt x="30896" y="64640"/>
                    <a:pt x="31811" y="64004"/>
                    <a:pt x="32757" y="63492"/>
                  </a:cubicBezTo>
                  <a:lnTo>
                    <a:pt x="32757" y="63492"/>
                  </a:lnTo>
                  <a:cubicBezTo>
                    <a:pt x="32772" y="68889"/>
                    <a:pt x="30306" y="73604"/>
                    <a:pt x="26134" y="76954"/>
                  </a:cubicBezTo>
                  <a:cubicBezTo>
                    <a:pt x="26119" y="76970"/>
                    <a:pt x="26072" y="76970"/>
                    <a:pt x="26010" y="76970"/>
                  </a:cubicBezTo>
                  <a:cubicBezTo>
                    <a:pt x="23761" y="71588"/>
                    <a:pt x="24180" y="66237"/>
                    <a:pt x="27995" y="61693"/>
                  </a:cubicBezTo>
                  <a:close/>
                  <a:moveTo>
                    <a:pt x="55659" y="1"/>
                  </a:moveTo>
                  <a:cubicBezTo>
                    <a:pt x="55597" y="1"/>
                    <a:pt x="55533" y="15"/>
                    <a:pt x="55478" y="42"/>
                  </a:cubicBezTo>
                  <a:cubicBezTo>
                    <a:pt x="50500" y="2570"/>
                    <a:pt x="40667" y="2415"/>
                    <a:pt x="39566" y="9317"/>
                  </a:cubicBezTo>
                  <a:cubicBezTo>
                    <a:pt x="38216" y="2415"/>
                    <a:pt x="28057" y="4044"/>
                    <a:pt x="23498" y="631"/>
                  </a:cubicBezTo>
                  <a:cubicBezTo>
                    <a:pt x="23449" y="594"/>
                    <a:pt x="23388" y="577"/>
                    <a:pt x="23326" y="577"/>
                  </a:cubicBezTo>
                  <a:cubicBezTo>
                    <a:pt x="23209" y="577"/>
                    <a:pt x="23088" y="638"/>
                    <a:pt x="23048" y="740"/>
                  </a:cubicBezTo>
                  <a:cubicBezTo>
                    <a:pt x="20613" y="6153"/>
                    <a:pt x="15727" y="12729"/>
                    <a:pt x="19651" y="18592"/>
                  </a:cubicBezTo>
                  <a:cubicBezTo>
                    <a:pt x="19558" y="18669"/>
                    <a:pt x="19465" y="18747"/>
                    <a:pt x="19372" y="18855"/>
                  </a:cubicBezTo>
                  <a:cubicBezTo>
                    <a:pt x="19372" y="18731"/>
                    <a:pt x="19326" y="18638"/>
                    <a:pt x="19186" y="18561"/>
                  </a:cubicBezTo>
                  <a:cubicBezTo>
                    <a:pt x="17941" y="17962"/>
                    <a:pt x="16739" y="17713"/>
                    <a:pt x="15567" y="17713"/>
                  </a:cubicBezTo>
                  <a:cubicBezTo>
                    <a:pt x="10274" y="17713"/>
                    <a:pt x="5596" y="22791"/>
                    <a:pt x="326" y="23617"/>
                  </a:cubicBezTo>
                  <a:cubicBezTo>
                    <a:pt x="109" y="23663"/>
                    <a:pt x="1" y="23973"/>
                    <a:pt x="109" y="24144"/>
                  </a:cubicBezTo>
                  <a:cubicBezTo>
                    <a:pt x="3289" y="28471"/>
                    <a:pt x="3041" y="37250"/>
                    <a:pt x="9027" y="39018"/>
                  </a:cubicBezTo>
                  <a:cubicBezTo>
                    <a:pt x="1024" y="41282"/>
                    <a:pt x="2870" y="50386"/>
                    <a:pt x="1024" y="56900"/>
                  </a:cubicBezTo>
                  <a:cubicBezTo>
                    <a:pt x="955" y="57149"/>
                    <a:pt x="1144" y="57360"/>
                    <a:pt x="1383" y="57360"/>
                  </a:cubicBezTo>
                  <a:cubicBezTo>
                    <a:pt x="1413" y="57360"/>
                    <a:pt x="1443" y="57357"/>
                    <a:pt x="1474" y="57350"/>
                  </a:cubicBezTo>
                  <a:cubicBezTo>
                    <a:pt x="1882" y="57268"/>
                    <a:pt x="2289" y="57230"/>
                    <a:pt x="2695" y="57230"/>
                  </a:cubicBezTo>
                  <a:cubicBezTo>
                    <a:pt x="7031" y="57230"/>
                    <a:pt x="11319" y="61497"/>
                    <a:pt x="15516" y="61497"/>
                  </a:cubicBezTo>
                  <a:cubicBezTo>
                    <a:pt x="16575" y="61497"/>
                    <a:pt x="17628" y="61225"/>
                    <a:pt x="18674" y="60545"/>
                  </a:cubicBezTo>
                  <a:lnTo>
                    <a:pt x="18674" y="60545"/>
                  </a:lnTo>
                  <a:cubicBezTo>
                    <a:pt x="15727" y="67059"/>
                    <a:pt x="21574" y="73340"/>
                    <a:pt x="25436" y="78210"/>
                  </a:cubicBezTo>
                  <a:cubicBezTo>
                    <a:pt x="25492" y="78284"/>
                    <a:pt x="25592" y="78320"/>
                    <a:pt x="25686" y="78320"/>
                  </a:cubicBezTo>
                  <a:cubicBezTo>
                    <a:pt x="25750" y="78320"/>
                    <a:pt x="25811" y="78304"/>
                    <a:pt x="25855" y="78272"/>
                  </a:cubicBezTo>
                  <a:cubicBezTo>
                    <a:pt x="29112" y="76055"/>
                    <a:pt x="32633" y="74969"/>
                    <a:pt x="36200" y="73418"/>
                  </a:cubicBezTo>
                  <a:cubicBezTo>
                    <a:pt x="38713" y="72317"/>
                    <a:pt x="40698" y="70735"/>
                    <a:pt x="41318" y="67959"/>
                  </a:cubicBezTo>
                  <a:lnTo>
                    <a:pt x="41318" y="67881"/>
                  </a:lnTo>
                  <a:lnTo>
                    <a:pt x="41427" y="67881"/>
                  </a:lnTo>
                  <a:cubicBezTo>
                    <a:pt x="41582" y="75326"/>
                    <a:pt x="52966" y="75713"/>
                    <a:pt x="58193" y="76799"/>
                  </a:cubicBezTo>
                  <a:cubicBezTo>
                    <a:pt x="58213" y="76802"/>
                    <a:pt x="58234" y="76804"/>
                    <a:pt x="58255" y="76804"/>
                  </a:cubicBezTo>
                  <a:cubicBezTo>
                    <a:pt x="58439" y="76804"/>
                    <a:pt x="58625" y="76684"/>
                    <a:pt x="58611" y="76489"/>
                  </a:cubicBezTo>
                  <a:cubicBezTo>
                    <a:pt x="58425" y="71557"/>
                    <a:pt x="61651" y="68439"/>
                    <a:pt x="62737" y="63957"/>
                  </a:cubicBezTo>
                  <a:cubicBezTo>
                    <a:pt x="63140" y="62251"/>
                    <a:pt x="62908" y="60685"/>
                    <a:pt x="61884" y="59459"/>
                  </a:cubicBezTo>
                  <a:lnTo>
                    <a:pt x="61884" y="59459"/>
                  </a:lnTo>
                  <a:cubicBezTo>
                    <a:pt x="63401" y="59957"/>
                    <a:pt x="64969" y="60206"/>
                    <a:pt x="66544" y="60206"/>
                  </a:cubicBezTo>
                  <a:cubicBezTo>
                    <a:pt x="67964" y="60206"/>
                    <a:pt x="69389" y="60003"/>
                    <a:pt x="70786" y="59599"/>
                  </a:cubicBezTo>
                  <a:cubicBezTo>
                    <a:pt x="74741" y="58436"/>
                    <a:pt x="77114" y="55520"/>
                    <a:pt x="80371" y="53224"/>
                  </a:cubicBezTo>
                  <a:cubicBezTo>
                    <a:pt x="80418" y="53178"/>
                    <a:pt x="80449" y="53147"/>
                    <a:pt x="80480" y="53100"/>
                  </a:cubicBezTo>
                  <a:cubicBezTo>
                    <a:pt x="80588" y="53023"/>
                    <a:pt x="80604" y="52883"/>
                    <a:pt x="80588" y="52775"/>
                  </a:cubicBezTo>
                  <a:cubicBezTo>
                    <a:pt x="80713" y="52666"/>
                    <a:pt x="80728" y="52480"/>
                    <a:pt x="80588" y="52402"/>
                  </a:cubicBezTo>
                  <a:cubicBezTo>
                    <a:pt x="76804" y="50262"/>
                    <a:pt x="77704" y="45377"/>
                    <a:pt x="75377" y="42151"/>
                  </a:cubicBezTo>
                  <a:cubicBezTo>
                    <a:pt x="74152" y="40460"/>
                    <a:pt x="72492" y="39328"/>
                    <a:pt x="70569" y="38676"/>
                  </a:cubicBezTo>
                  <a:cubicBezTo>
                    <a:pt x="72818" y="38087"/>
                    <a:pt x="74896" y="37157"/>
                    <a:pt x="76184" y="35032"/>
                  </a:cubicBezTo>
                  <a:cubicBezTo>
                    <a:pt x="78417" y="31433"/>
                    <a:pt x="76556" y="24795"/>
                    <a:pt x="80278" y="22391"/>
                  </a:cubicBezTo>
                  <a:cubicBezTo>
                    <a:pt x="80557" y="22221"/>
                    <a:pt x="80480" y="21849"/>
                    <a:pt x="80201" y="21740"/>
                  </a:cubicBezTo>
                  <a:cubicBezTo>
                    <a:pt x="75589" y="19951"/>
                    <a:pt x="70670" y="16924"/>
                    <a:pt x="65711" y="16924"/>
                  </a:cubicBezTo>
                  <a:cubicBezTo>
                    <a:pt x="64266" y="16924"/>
                    <a:pt x="62817" y="17181"/>
                    <a:pt x="61372" y="17801"/>
                  </a:cubicBezTo>
                  <a:cubicBezTo>
                    <a:pt x="64133" y="11566"/>
                    <a:pt x="56859" y="6168"/>
                    <a:pt x="55990" y="244"/>
                  </a:cubicBezTo>
                  <a:cubicBezTo>
                    <a:pt x="55957" y="80"/>
                    <a:pt x="55809" y="1"/>
                    <a:pt x="55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8029" name="Shape 8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0" name="Google Shape;8030;p30"/>
          <p:cNvGrpSpPr/>
          <p:nvPr/>
        </p:nvGrpSpPr>
        <p:grpSpPr>
          <a:xfrm>
            <a:off x="1266015" y="-733744"/>
            <a:ext cx="6611952" cy="6610933"/>
            <a:chOff x="5254650" y="1653875"/>
            <a:chExt cx="1135450" cy="1135275"/>
          </a:xfrm>
        </p:grpSpPr>
        <p:sp>
          <p:nvSpPr>
            <p:cNvPr id="8031" name="Google Shape;8031;p30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30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30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30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30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30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30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30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30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30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30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30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30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30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30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30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30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30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30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30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30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30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30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30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30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30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30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30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30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30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30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30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30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30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30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30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30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30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30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30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30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30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30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30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30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30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30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30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30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30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30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30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30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30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30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30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30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30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30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30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30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30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30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30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30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30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30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30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30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30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30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30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30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30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30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30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30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30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30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30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30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30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30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30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30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30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30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30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30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30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30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30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30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30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30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30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30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30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30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30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30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30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30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30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30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30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30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30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30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30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30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30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30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30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30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30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30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30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30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30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30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30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30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30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30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6" name="Google Shape;8156;p30"/>
          <p:cNvGrpSpPr/>
          <p:nvPr/>
        </p:nvGrpSpPr>
        <p:grpSpPr>
          <a:xfrm>
            <a:off x="7468973" y="-1354049"/>
            <a:ext cx="2878199" cy="2954796"/>
            <a:chOff x="3769050" y="1593700"/>
            <a:chExt cx="1223100" cy="1255650"/>
          </a:xfrm>
        </p:grpSpPr>
        <p:sp>
          <p:nvSpPr>
            <p:cNvPr id="8157" name="Google Shape;8157;p30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30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30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30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30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30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30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30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30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30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30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30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30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30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30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30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30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30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30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30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30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30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30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30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30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30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30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30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30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30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30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30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30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30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30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30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30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30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30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30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30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30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30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30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30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30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30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30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30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30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30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30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30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30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30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30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30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30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30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30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30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30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30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30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30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30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30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30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30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30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30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30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30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30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30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30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30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30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30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30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30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30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30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30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30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30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30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30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30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30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30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30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30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30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30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30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30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30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30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30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30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30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30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30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30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30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30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30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30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30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30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30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30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30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30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30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30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30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30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30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30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30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30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30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30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30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30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30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30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30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30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30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30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30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30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30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30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30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30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30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30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30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30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30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30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30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30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04" name="Google Shape;8304;p3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8305" name="Google Shape;8305;p30"/>
          <p:cNvSpPr txBox="1"/>
          <p:nvPr>
            <p:ph idx="2" type="title"/>
          </p:nvPr>
        </p:nvSpPr>
        <p:spPr>
          <a:xfrm>
            <a:off x="1020750" y="1925575"/>
            <a:ext cx="21468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306" name="Google Shape;8306;p30"/>
          <p:cNvSpPr txBox="1"/>
          <p:nvPr>
            <p:ph idx="1" type="subTitle"/>
          </p:nvPr>
        </p:nvSpPr>
        <p:spPr>
          <a:xfrm>
            <a:off x="1031438" y="2328150"/>
            <a:ext cx="21468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307" name="Google Shape;8307;p30"/>
          <p:cNvSpPr txBox="1"/>
          <p:nvPr>
            <p:ph idx="3" type="title"/>
          </p:nvPr>
        </p:nvSpPr>
        <p:spPr>
          <a:xfrm>
            <a:off x="3498537" y="1925575"/>
            <a:ext cx="21468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308" name="Google Shape;8308;p30"/>
          <p:cNvSpPr txBox="1"/>
          <p:nvPr>
            <p:ph idx="4" type="subTitle"/>
          </p:nvPr>
        </p:nvSpPr>
        <p:spPr>
          <a:xfrm>
            <a:off x="3509225" y="2328150"/>
            <a:ext cx="21468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309" name="Google Shape;8309;p30"/>
          <p:cNvSpPr txBox="1"/>
          <p:nvPr>
            <p:ph idx="5" type="title"/>
          </p:nvPr>
        </p:nvSpPr>
        <p:spPr>
          <a:xfrm>
            <a:off x="1020750" y="3612825"/>
            <a:ext cx="21468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310" name="Google Shape;8310;p30"/>
          <p:cNvSpPr txBox="1"/>
          <p:nvPr>
            <p:ph idx="6" type="subTitle"/>
          </p:nvPr>
        </p:nvSpPr>
        <p:spPr>
          <a:xfrm>
            <a:off x="1031438" y="4015400"/>
            <a:ext cx="21468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311" name="Google Shape;8311;p30"/>
          <p:cNvSpPr txBox="1"/>
          <p:nvPr>
            <p:ph idx="7" type="title"/>
          </p:nvPr>
        </p:nvSpPr>
        <p:spPr>
          <a:xfrm>
            <a:off x="3498537" y="3612825"/>
            <a:ext cx="21468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312" name="Google Shape;8312;p30"/>
          <p:cNvSpPr txBox="1"/>
          <p:nvPr>
            <p:ph idx="8" type="subTitle"/>
          </p:nvPr>
        </p:nvSpPr>
        <p:spPr>
          <a:xfrm>
            <a:off x="3509225" y="4015400"/>
            <a:ext cx="21468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313" name="Google Shape;8313;p30"/>
          <p:cNvSpPr txBox="1"/>
          <p:nvPr>
            <p:ph idx="9" type="title"/>
          </p:nvPr>
        </p:nvSpPr>
        <p:spPr>
          <a:xfrm>
            <a:off x="5976325" y="1925575"/>
            <a:ext cx="21468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314" name="Google Shape;8314;p30"/>
          <p:cNvSpPr txBox="1"/>
          <p:nvPr>
            <p:ph idx="13" type="subTitle"/>
          </p:nvPr>
        </p:nvSpPr>
        <p:spPr>
          <a:xfrm>
            <a:off x="5987012" y="2328150"/>
            <a:ext cx="21468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315" name="Google Shape;8315;p30"/>
          <p:cNvSpPr txBox="1"/>
          <p:nvPr>
            <p:ph idx="14" type="title"/>
          </p:nvPr>
        </p:nvSpPr>
        <p:spPr>
          <a:xfrm>
            <a:off x="5976325" y="3612825"/>
            <a:ext cx="21468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316" name="Google Shape;8316;p30"/>
          <p:cNvSpPr txBox="1"/>
          <p:nvPr>
            <p:ph idx="15" type="subTitle"/>
          </p:nvPr>
        </p:nvSpPr>
        <p:spPr>
          <a:xfrm>
            <a:off x="5987012" y="4015400"/>
            <a:ext cx="21468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317" name="Google Shape;8317;p30"/>
          <p:cNvGrpSpPr/>
          <p:nvPr/>
        </p:nvGrpSpPr>
        <p:grpSpPr>
          <a:xfrm>
            <a:off x="-1203197" y="-1315492"/>
            <a:ext cx="2878252" cy="2877695"/>
            <a:chOff x="5254650" y="1653875"/>
            <a:chExt cx="1135450" cy="1135275"/>
          </a:xfrm>
        </p:grpSpPr>
        <p:sp>
          <p:nvSpPr>
            <p:cNvPr id="8318" name="Google Shape;8318;p30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30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30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30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30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30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30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30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30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30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30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30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30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30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30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30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30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30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30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30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30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30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30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30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30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30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30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30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30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30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30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30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30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30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30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30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30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30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30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30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30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30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30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30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30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30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30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30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30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30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30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30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30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30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30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30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30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30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30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30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30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30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30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30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30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30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30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30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30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30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30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30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30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30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30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30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30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30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30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30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30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30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30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30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30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30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30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30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30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30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30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30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30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30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30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30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30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30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30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30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30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30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30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30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30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30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30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30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30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30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30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30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30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30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30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30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30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30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30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30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30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30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30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30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30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626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7" name="Google Shape;627;p4"/>
          <p:cNvGrpSpPr/>
          <p:nvPr/>
        </p:nvGrpSpPr>
        <p:grpSpPr>
          <a:xfrm>
            <a:off x="1760692" y="-314299"/>
            <a:ext cx="5622224" cy="5771846"/>
            <a:chOff x="3769050" y="1593700"/>
            <a:chExt cx="1223100" cy="1255650"/>
          </a:xfrm>
        </p:grpSpPr>
        <p:sp>
          <p:nvSpPr>
            <p:cNvPr id="628" name="Google Shape;628;p4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" name="Google Shape;775;p4"/>
          <p:cNvGrpSpPr/>
          <p:nvPr/>
        </p:nvGrpSpPr>
        <p:grpSpPr>
          <a:xfrm>
            <a:off x="-929413" y="-925648"/>
            <a:ext cx="2173067" cy="2082595"/>
            <a:chOff x="3647300" y="3013525"/>
            <a:chExt cx="1243600" cy="1191825"/>
          </a:xfrm>
        </p:grpSpPr>
        <p:sp>
          <p:nvSpPr>
            <p:cNvPr id="776" name="Google Shape;776;p4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9" name="Google Shape;909;p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910" name="Google Shape;910;p4"/>
          <p:cNvSpPr txBox="1"/>
          <p:nvPr>
            <p:ph idx="1" type="body"/>
          </p:nvPr>
        </p:nvSpPr>
        <p:spPr>
          <a:xfrm>
            <a:off x="720000" y="1017725"/>
            <a:ext cx="7704000" cy="361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AutoNum type="romanLcPeriod"/>
              <a:defRPr/>
            </a:lvl9pPr>
          </a:lstStyle>
          <a:p/>
        </p:txBody>
      </p:sp>
      <p:grpSp>
        <p:nvGrpSpPr>
          <p:cNvPr id="911" name="Google Shape;911;p4"/>
          <p:cNvGrpSpPr/>
          <p:nvPr/>
        </p:nvGrpSpPr>
        <p:grpSpPr>
          <a:xfrm>
            <a:off x="7899975" y="-1074837"/>
            <a:ext cx="2146950" cy="2380975"/>
            <a:chOff x="3853600" y="595250"/>
            <a:chExt cx="2146950" cy="2380975"/>
          </a:xfrm>
        </p:grpSpPr>
        <p:sp>
          <p:nvSpPr>
            <p:cNvPr id="912" name="Google Shape;912;p4"/>
            <p:cNvSpPr/>
            <p:nvPr/>
          </p:nvSpPr>
          <p:spPr>
            <a:xfrm>
              <a:off x="4172475" y="1348050"/>
              <a:ext cx="132100" cy="110575"/>
            </a:xfrm>
            <a:custGeom>
              <a:rect b="b" l="l" r="r" t="t"/>
              <a:pathLst>
                <a:path extrusionOk="0" h="4423" w="5284">
                  <a:moveTo>
                    <a:pt x="2541" y="666"/>
                  </a:moveTo>
                  <a:cubicBezTo>
                    <a:pt x="2993" y="666"/>
                    <a:pt x="3437" y="793"/>
                    <a:pt x="3810" y="1108"/>
                  </a:cubicBezTo>
                  <a:cubicBezTo>
                    <a:pt x="4430" y="1635"/>
                    <a:pt x="4539" y="2566"/>
                    <a:pt x="4074" y="3233"/>
                  </a:cubicBezTo>
                  <a:cubicBezTo>
                    <a:pt x="3784" y="3640"/>
                    <a:pt x="3398" y="3807"/>
                    <a:pt x="2997" y="3807"/>
                  </a:cubicBezTo>
                  <a:cubicBezTo>
                    <a:pt x="1592" y="3807"/>
                    <a:pt x="0" y="1763"/>
                    <a:pt x="1701" y="798"/>
                  </a:cubicBezTo>
                  <a:cubicBezTo>
                    <a:pt x="1974" y="715"/>
                    <a:pt x="2259" y="666"/>
                    <a:pt x="2541" y="666"/>
                  </a:cubicBezTo>
                  <a:close/>
                  <a:moveTo>
                    <a:pt x="2596" y="1"/>
                  </a:moveTo>
                  <a:cubicBezTo>
                    <a:pt x="2143" y="1"/>
                    <a:pt x="1690" y="112"/>
                    <a:pt x="1298" y="333"/>
                  </a:cubicBezTo>
                  <a:cubicBezTo>
                    <a:pt x="1204" y="395"/>
                    <a:pt x="1173" y="457"/>
                    <a:pt x="1158" y="550"/>
                  </a:cubicBezTo>
                  <a:cubicBezTo>
                    <a:pt x="258" y="1031"/>
                    <a:pt x="103" y="2318"/>
                    <a:pt x="677" y="3171"/>
                  </a:cubicBezTo>
                  <a:cubicBezTo>
                    <a:pt x="1154" y="3902"/>
                    <a:pt x="2086" y="4423"/>
                    <a:pt x="2985" y="4423"/>
                  </a:cubicBezTo>
                  <a:cubicBezTo>
                    <a:pt x="3403" y="4423"/>
                    <a:pt x="3813" y="4311"/>
                    <a:pt x="4167" y="4055"/>
                  </a:cubicBezTo>
                  <a:cubicBezTo>
                    <a:pt x="5051" y="3388"/>
                    <a:pt x="5283" y="2023"/>
                    <a:pt x="4694" y="1093"/>
                  </a:cubicBezTo>
                  <a:cubicBezTo>
                    <a:pt x="4235" y="363"/>
                    <a:pt x="3415" y="1"/>
                    <a:pt x="25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4845450" y="938725"/>
              <a:ext cx="130700" cy="113575"/>
            </a:xfrm>
            <a:custGeom>
              <a:rect b="b" l="l" r="r" t="t"/>
              <a:pathLst>
                <a:path extrusionOk="0" h="4543" w="5228">
                  <a:moveTo>
                    <a:pt x="2916" y="514"/>
                  </a:moveTo>
                  <a:cubicBezTo>
                    <a:pt x="2932" y="591"/>
                    <a:pt x="2963" y="653"/>
                    <a:pt x="3056" y="684"/>
                  </a:cubicBezTo>
                  <a:cubicBezTo>
                    <a:pt x="3785" y="1072"/>
                    <a:pt x="4343" y="1739"/>
                    <a:pt x="4328" y="2607"/>
                  </a:cubicBezTo>
                  <a:cubicBezTo>
                    <a:pt x="4304" y="3496"/>
                    <a:pt x="3610" y="3836"/>
                    <a:pt x="2865" y="3836"/>
                  </a:cubicBezTo>
                  <a:cubicBezTo>
                    <a:pt x="2649" y="3836"/>
                    <a:pt x="2428" y="3808"/>
                    <a:pt x="2218" y="3755"/>
                  </a:cubicBezTo>
                  <a:cubicBezTo>
                    <a:pt x="1288" y="3522"/>
                    <a:pt x="652" y="2763"/>
                    <a:pt x="1008" y="1770"/>
                  </a:cubicBezTo>
                  <a:cubicBezTo>
                    <a:pt x="1303" y="979"/>
                    <a:pt x="2125" y="653"/>
                    <a:pt x="2916" y="514"/>
                  </a:cubicBezTo>
                  <a:close/>
                  <a:moveTo>
                    <a:pt x="2793" y="1"/>
                  </a:moveTo>
                  <a:cubicBezTo>
                    <a:pt x="1606" y="1"/>
                    <a:pt x="447" y="731"/>
                    <a:pt x="233" y="1987"/>
                  </a:cubicBezTo>
                  <a:cubicBezTo>
                    <a:pt x="0" y="3321"/>
                    <a:pt x="1055" y="4251"/>
                    <a:pt x="2280" y="4484"/>
                  </a:cubicBezTo>
                  <a:cubicBezTo>
                    <a:pt x="2485" y="4522"/>
                    <a:pt x="2695" y="4542"/>
                    <a:pt x="2902" y="4542"/>
                  </a:cubicBezTo>
                  <a:cubicBezTo>
                    <a:pt x="3875" y="4542"/>
                    <a:pt x="4805" y="4105"/>
                    <a:pt x="5010" y="3057"/>
                  </a:cubicBezTo>
                  <a:cubicBezTo>
                    <a:pt x="5227" y="1801"/>
                    <a:pt x="4467" y="560"/>
                    <a:pt x="3304" y="95"/>
                  </a:cubicBezTo>
                  <a:cubicBezTo>
                    <a:pt x="3257" y="64"/>
                    <a:pt x="3242" y="64"/>
                    <a:pt x="3226" y="64"/>
                  </a:cubicBezTo>
                  <a:cubicBezTo>
                    <a:pt x="3180" y="48"/>
                    <a:pt x="3149" y="17"/>
                    <a:pt x="3102" y="17"/>
                  </a:cubicBezTo>
                  <a:cubicBezTo>
                    <a:pt x="2999" y="6"/>
                    <a:pt x="2896" y="1"/>
                    <a:pt x="2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4141700" y="2120725"/>
              <a:ext cx="173725" cy="141575"/>
            </a:xfrm>
            <a:custGeom>
              <a:rect b="b" l="l" r="r" t="t"/>
              <a:pathLst>
                <a:path extrusionOk="0" h="5663" w="6949">
                  <a:moveTo>
                    <a:pt x="3622" y="646"/>
                  </a:moveTo>
                  <a:cubicBezTo>
                    <a:pt x="4805" y="646"/>
                    <a:pt x="6018" y="1283"/>
                    <a:pt x="6018" y="2570"/>
                  </a:cubicBezTo>
                  <a:cubicBezTo>
                    <a:pt x="6018" y="4162"/>
                    <a:pt x="4883" y="4970"/>
                    <a:pt x="3669" y="4970"/>
                  </a:cubicBezTo>
                  <a:cubicBezTo>
                    <a:pt x="2779" y="4970"/>
                    <a:pt x="1846" y="4535"/>
                    <a:pt x="1288" y="3655"/>
                  </a:cubicBezTo>
                  <a:cubicBezTo>
                    <a:pt x="1272" y="3624"/>
                    <a:pt x="1226" y="3609"/>
                    <a:pt x="1195" y="3578"/>
                  </a:cubicBezTo>
                  <a:cubicBezTo>
                    <a:pt x="947" y="2461"/>
                    <a:pt x="1334" y="1360"/>
                    <a:pt x="2482" y="864"/>
                  </a:cubicBezTo>
                  <a:cubicBezTo>
                    <a:pt x="2827" y="719"/>
                    <a:pt x="3223" y="646"/>
                    <a:pt x="3622" y="646"/>
                  </a:cubicBezTo>
                  <a:close/>
                  <a:moveTo>
                    <a:pt x="3599" y="0"/>
                  </a:moveTo>
                  <a:cubicBezTo>
                    <a:pt x="3120" y="0"/>
                    <a:pt x="2651" y="82"/>
                    <a:pt x="2249" y="243"/>
                  </a:cubicBezTo>
                  <a:cubicBezTo>
                    <a:pt x="683" y="895"/>
                    <a:pt x="0" y="2787"/>
                    <a:pt x="838" y="4260"/>
                  </a:cubicBezTo>
                  <a:cubicBezTo>
                    <a:pt x="890" y="4343"/>
                    <a:pt x="969" y="4377"/>
                    <a:pt x="1048" y="4377"/>
                  </a:cubicBezTo>
                  <a:cubicBezTo>
                    <a:pt x="1088" y="4377"/>
                    <a:pt x="1127" y="4369"/>
                    <a:pt x="1164" y="4353"/>
                  </a:cubicBezTo>
                  <a:cubicBezTo>
                    <a:pt x="1724" y="5176"/>
                    <a:pt x="2705" y="5662"/>
                    <a:pt x="3692" y="5662"/>
                  </a:cubicBezTo>
                  <a:cubicBezTo>
                    <a:pt x="4044" y="5662"/>
                    <a:pt x="4396" y="5600"/>
                    <a:pt x="4731" y="5470"/>
                  </a:cubicBezTo>
                  <a:cubicBezTo>
                    <a:pt x="6127" y="4896"/>
                    <a:pt x="6949" y="3252"/>
                    <a:pt x="6561" y="1825"/>
                  </a:cubicBezTo>
                  <a:cubicBezTo>
                    <a:pt x="6223" y="585"/>
                    <a:pt x="4876" y="0"/>
                    <a:pt x="3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4841175" y="2498300"/>
              <a:ext cx="140000" cy="126550"/>
            </a:xfrm>
            <a:custGeom>
              <a:rect b="b" l="l" r="r" t="t"/>
              <a:pathLst>
                <a:path extrusionOk="0" h="5062" w="5600">
                  <a:moveTo>
                    <a:pt x="3537" y="572"/>
                  </a:moveTo>
                  <a:cubicBezTo>
                    <a:pt x="4266" y="1255"/>
                    <a:pt x="4747" y="2232"/>
                    <a:pt x="4390" y="3209"/>
                  </a:cubicBezTo>
                  <a:cubicBezTo>
                    <a:pt x="4110" y="3934"/>
                    <a:pt x="3428" y="4397"/>
                    <a:pt x="2725" y="4397"/>
                  </a:cubicBezTo>
                  <a:cubicBezTo>
                    <a:pt x="2375" y="4397"/>
                    <a:pt x="2021" y="4283"/>
                    <a:pt x="1707" y="4031"/>
                  </a:cubicBezTo>
                  <a:cubicBezTo>
                    <a:pt x="1009" y="3473"/>
                    <a:pt x="776" y="2402"/>
                    <a:pt x="1226" y="1611"/>
                  </a:cubicBezTo>
                  <a:cubicBezTo>
                    <a:pt x="1707" y="774"/>
                    <a:pt x="2606" y="619"/>
                    <a:pt x="3475" y="603"/>
                  </a:cubicBezTo>
                  <a:cubicBezTo>
                    <a:pt x="3490" y="603"/>
                    <a:pt x="3506" y="572"/>
                    <a:pt x="3537" y="572"/>
                  </a:cubicBezTo>
                  <a:close/>
                  <a:moveTo>
                    <a:pt x="3773" y="1"/>
                  </a:moveTo>
                  <a:cubicBezTo>
                    <a:pt x="3647" y="1"/>
                    <a:pt x="3533" y="77"/>
                    <a:pt x="3475" y="184"/>
                  </a:cubicBezTo>
                  <a:cubicBezTo>
                    <a:pt x="3240" y="84"/>
                    <a:pt x="2992" y="38"/>
                    <a:pt x="2742" y="38"/>
                  </a:cubicBezTo>
                  <a:cubicBezTo>
                    <a:pt x="1839" y="38"/>
                    <a:pt x="917" y="642"/>
                    <a:pt x="528" y="1456"/>
                  </a:cubicBezTo>
                  <a:cubicBezTo>
                    <a:pt x="1" y="2557"/>
                    <a:pt x="420" y="3969"/>
                    <a:pt x="1412" y="4651"/>
                  </a:cubicBezTo>
                  <a:cubicBezTo>
                    <a:pt x="1820" y="4931"/>
                    <a:pt x="2273" y="5061"/>
                    <a:pt x="2719" y="5061"/>
                  </a:cubicBezTo>
                  <a:cubicBezTo>
                    <a:pt x="3510" y="5061"/>
                    <a:pt x="4281" y="4652"/>
                    <a:pt x="4747" y="3938"/>
                  </a:cubicBezTo>
                  <a:cubicBezTo>
                    <a:pt x="5600" y="2666"/>
                    <a:pt x="5088" y="1038"/>
                    <a:pt x="4002" y="91"/>
                  </a:cubicBezTo>
                  <a:cubicBezTo>
                    <a:pt x="3927" y="28"/>
                    <a:pt x="3848" y="1"/>
                    <a:pt x="3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5551900" y="2119075"/>
              <a:ext cx="154875" cy="109475"/>
            </a:xfrm>
            <a:custGeom>
              <a:rect b="b" l="l" r="r" t="t"/>
              <a:pathLst>
                <a:path extrusionOk="0" h="4379" w="6195">
                  <a:moveTo>
                    <a:pt x="2567" y="643"/>
                  </a:moveTo>
                  <a:cubicBezTo>
                    <a:pt x="3842" y="643"/>
                    <a:pt x="5459" y="2996"/>
                    <a:pt x="3335" y="3628"/>
                  </a:cubicBezTo>
                  <a:cubicBezTo>
                    <a:pt x="3145" y="3684"/>
                    <a:pt x="2923" y="3714"/>
                    <a:pt x="2693" y="3714"/>
                  </a:cubicBezTo>
                  <a:cubicBezTo>
                    <a:pt x="2021" y="3714"/>
                    <a:pt x="1283" y="3457"/>
                    <a:pt x="1086" y="2822"/>
                  </a:cubicBezTo>
                  <a:cubicBezTo>
                    <a:pt x="885" y="2201"/>
                    <a:pt x="1164" y="1628"/>
                    <a:pt x="1552" y="1162"/>
                  </a:cubicBezTo>
                  <a:cubicBezTo>
                    <a:pt x="1645" y="1162"/>
                    <a:pt x="1738" y="1131"/>
                    <a:pt x="1800" y="1054"/>
                  </a:cubicBezTo>
                  <a:cubicBezTo>
                    <a:pt x="2006" y="764"/>
                    <a:pt x="2278" y="643"/>
                    <a:pt x="2567" y="643"/>
                  </a:cubicBezTo>
                  <a:close/>
                  <a:moveTo>
                    <a:pt x="2454" y="1"/>
                  </a:moveTo>
                  <a:cubicBezTo>
                    <a:pt x="1997" y="1"/>
                    <a:pt x="1595" y="197"/>
                    <a:pt x="1366" y="666"/>
                  </a:cubicBezTo>
                  <a:cubicBezTo>
                    <a:pt x="559" y="1395"/>
                    <a:pt x="1" y="2543"/>
                    <a:pt x="730" y="3535"/>
                  </a:cubicBezTo>
                  <a:cubicBezTo>
                    <a:pt x="1159" y="4102"/>
                    <a:pt x="1921" y="4379"/>
                    <a:pt x="2676" y="4379"/>
                  </a:cubicBezTo>
                  <a:cubicBezTo>
                    <a:pt x="3285" y="4379"/>
                    <a:pt x="3890" y="4199"/>
                    <a:pt x="4312" y="3845"/>
                  </a:cubicBezTo>
                  <a:cubicBezTo>
                    <a:pt x="6194" y="2275"/>
                    <a:pt x="4009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5527475" y="1335075"/>
              <a:ext cx="123325" cy="100550"/>
            </a:xfrm>
            <a:custGeom>
              <a:rect b="b" l="l" r="r" t="t"/>
              <a:pathLst>
                <a:path extrusionOk="0" h="4022" w="4933">
                  <a:moveTo>
                    <a:pt x="1908" y="479"/>
                  </a:moveTo>
                  <a:cubicBezTo>
                    <a:pt x="2622" y="526"/>
                    <a:pt x="3413" y="635"/>
                    <a:pt x="3847" y="1301"/>
                  </a:cubicBezTo>
                  <a:cubicBezTo>
                    <a:pt x="4405" y="2185"/>
                    <a:pt x="3661" y="3054"/>
                    <a:pt x="2792" y="3287"/>
                  </a:cubicBezTo>
                  <a:cubicBezTo>
                    <a:pt x="2622" y="3333"/>
                    <a:pt x="2458" y="3355"/>
                    <a:pt x="2304" y="3355"/>
                  </a:cubicBezTo>
                  <a:cubicBezTo>
                    <a:pt x="707" y="3355"/>
                    <a:pt x="67" y="1061"/>
                    <a:pt x="1877" y="495"/>
                  </a:cubicBezTo>
                  <a:cubicBezTo>
                    <a:pt x="1908" y="495"/>
                    <a:pt x="1908" y="479"/>
                    <a:pt x="1908" y="479"/>
                  </a:cubicBezTo>
                  <a:close/>
                  <a:moveTo>
                    <a:pt x="2399" y="1"/>
                  </a:moveTo>
                  <a:cubicBezTo>
                    <a:pt x="2192" y="1"/>
                    <a:pt x="1984" y="21"/>
                    <a:pt x="1784" y="61"/>
                  </a:cubicBezTo>
                  <a:cubicBezTo>
                    <a:pt x="1722" y="76"/>
                    <a:pt x="1691" y="92"/>
                    <a:pt x="1645" y="154"/>
                  </a:cubicBezTo>
                  <a:cubicBezTo>
                    <a:pt x="683" y="247"/>
                    <a:pt x="1" y="1193"/>
                    <a:pt x="125" y="2170"/>
                  </a:cubicBezTo>
                  <a:cubicBezTo>
                    <a:pt x="262" y="3296"/>
                    <a:pt x="1276" y="4021"/>
                    <a:pt x="2346" y="4021"/>
                  </a:cubicBezTo>
                  <a:cubicBezTo>
                    <a:pt x="2484" y="4021"/>
                    <a:pt x="2623" y="4009"/>
                    <a:pt x="2761" y="3985"/>
                  </a:cubicBezTo>
                  <a:cubicBezTo>
                    <a:pt x="3863" y="3783"/>
                    <a:pt x="4933" y="2790"/>
                    <a:pt x="4669" y="1581"/>
                  </a:cubicBezTo>
                  <a:cubicBezTo>
                    <a:pt x="4437" y="486"/>
                    <a:pt x="3414" y="1"/>
                    <a:pt x="2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3853600" y="595250"/>
              <a:ext cx="2146950" cy="2380975"/>
            </a:xfrm>
            <a:custGeom>
              <a:rect b="b" l="l" r="r" t="t"/>
              <a:pathLst>
                <a:path extrusionOk="0" h="95239" w="85878">
                  <a:moveTo>
                    <a:pt x="41751" y="1381"/>
                  </a:moveTo>
                  <a:cubicBezTo>
                    <a:pt x="43139" y="1381"/>
                    <a:pt x="44893" y="4194"/>
                    <a:pt x="45832" y="5133"/>
                  </a:cubicBezTo>
                  <a:cubicBezTo>
                    <a:pt x="47259" y="6606"/>
                    <a:pt x="48732" y="8033"/>
                    <a:pt x="50190" y="9491"/>
                  </a:cubicBezTo>
                  <a:cubicBezTo>
                    <a:pt x="53152" y="12454"/>
                    <a:pt x="59434" y="18099"/>
                    <a:pt x="55928" y="22519"/>
                  </a:cubicBezTo>
                  <a:cubicBezTo>
                    <a:pt x="56347" y="19728"/>
                    <a:pt x="54920" y="17215"/>
                    <a:pt x="52920" y="15121"/>
                  </a:cubicBezTo>
                  <a:cubicBezTo>
                    <a:pt x="49275" y="11306"/>
                    <a:pt x="45490" y="7987"/>
                    <a:pt x="42389" y="3644"/>
                  </a:cubicBezTo>
                  <a:cubicBezTo>
                    <a:pt x="42323" y="3546"/>
                    <a:pt x="42210" y="3487"/>
                    <a:pt x="42095" y="3487"/>
                  </a:cubicBezTo>
                  <a:cubicBezTo>
                    <a:pt x="41992" y="3487"/>
                    <a:pt x="41888" y="3534"/>
                    <a:pt x="41815" y="3644"/>
                  </a:cubicBezTo>
                  <a:cubicBezTo>
                    <a:pt x="38108" y="9662"/>
                    <a:pt x="26848" y="14454"/>
                    <a:pt x="27996" y="22628"/>
                  </a:cubicBezTo>
                  <a:cubicBezTo>
                    <a:pt x="24351" y="18099"/>
                    <a:pt x="29826" y="12996"/>
                    <a:pt x="33269" y="10081"/>
                  </a:cubicBezTo>
                  <a:cubicBezTo>
                    <a:pt x="34851" y="8731"/>
                    <a:pt x="36402" y="7320"/>
                    <a:pt x="37844" y="5800"/>
                  </a:cubicBezTo>
                  <a:cubicBezTo>
                    <a:pt x="38635" y="4962"/>
                    <a:pt x="40651" y="1581"/>
                    <a:pt x="41582" y="1395"/>
                  </a:cubicBezTo>
                  <a:cubicBezTo>
                    <a:pt x="41638" y="1385"/>
                    <a:pt x="41694" y="1381"/>
                    <a:pt x="41751" y="1381"/>
                  </a:cubicBezTo>
                  <a:close/>
                  <a:moveTo>
                    <a:pt x="42202" y="5242"/>
                  </a:moveTo>
                  <a:lnTo>
                    <a:pt x="42202" y="5242"/>
                  </a:lnTo>
                  <a:cubicBezTo>
                    <a:pt x="44405" y="8514"/>
                    <a:pt x="46855" y="11275"/>
                    <a:pt x="46840" y="15555"/>
                  </a:cubicBezTo>
                  <a:cubicBezTo>
                    <a:pt x="46809" y="19665"/>
                    <a:pt x="44746" y="23419"/>
                    <a:pt x="42978" y="27017"/>
                  </a:cubicBezTo>
                  <a:lnTo>
                    <a:pt x="42978" y="27048"/>
                  </a:lnTo>
                  <a:lnTo>
                    <a:pt x="42823" y="27048"/>
                  </a:lnTo>
                  <a:cubicBezTo>
                    <a:pt x="37581" y="20441"/>
                    <a:pt x="35068" y="11538"/>
                    <a:pt x="42202" y="5242"/>
                  </a:cubicBezTo>
                  <a:close/>
                  <a:moveTo>
                    <a:pt x="44994" y="8064"/>
                  </a:moveTo>
                  <a:lnTo>
                    <a:pt x="44994" y="8064"/>
                  </a:lnTo>
                  <a:cubicBezTo>
                    <a:pt x="46095" y="9383"/>
                    <a:pt x="47274" y="10639"/>
                    <a:pt x="48499" y="11849"/>
                  </a:cubicBezTo>
                  <a:cubicBezTo>
                    <a:pt x="51694" y="15013"/>
                    <a:pt x="56332" y="18177"/>
                    <a:pt x="55137" y="23264"/>
                  </a:cubicBezTo>
                  <a:cubicBezTo>
                    <a:pt x="55106" y="23295"/>
                    <a:pt x="55091" y="23295"/>
                    <a:pt x="55091" y="23310"/>
                  </a:cubicBezTo>
                  <a:cubicBezTo>
                    <a:pt x="54362" y="24365"/>
                    <a:pt x="53680" y="25497"/>
                    <a:pt x="53028" y="26614"/>
                  </a:cubicBezTo>
                  <a:cubicBezTo>
                    <a:pt x="52547" y="27467"/>
                    <a:pt x="51911" y="28397"/>
                    <a:pt x="51787" y="29374"/>
                  </a:cubicBezTo>
                  <a:cubicBezTo>
                    <a:pt x="49290" y="28072"/>
                    <a:pt x="46545" y="27296"/>
                    <a:pt x="43722" y="27064"/>
                  </a:cubicBezTo>
                  <a:cubicBezTo>
                    <a:pt x="45584" y="23264"/>
                    <a:pt x="47600" y="19355"/>
                    <a:pt x="47507" y="15013"/>
                  </a:cubicBezTo>
                  <a:cubicBezTo>
                    <a:pt x="47429" y="12190"/>
                    <a:pt x="46406" y="10081"/>
                    <a:pt x="44994" y="8064"/>
                  </a:cubicBezTo>
                  <a:close/>
                  <a:moveTo>
                    <a:pt x="38868" y="8297"/>
                  </a:moveTo>
                  <a:lnTo>
                    <a:pt x="38868" y="8297"/>
                  </a:lnTo>
                  <a:cubicBezTo>
                    <a:pt x="35487" y="14222"/>
                    <a:pt x="37069" y="22333"/>
                    <a:pt x="42280" y="27048"/>
                  </a:cubicBezTo>
                  <a:cubicBezTo>
                    <a:pt x="40838" y="27048"/>
                    <a:pt x="39411" y="27188"/>
                    <a:pt x="37968" y="27498"/>
                  </a:cubicBezTo>
                  <a:cubicBezTo>
                    <a:pt x="35937" y="27948"/>
                    <a:pt x="33998" y="28692"/>
                    <a:pt x="32214" y="29685"/>
                  </a:cubicBezTo>
                  <a:cubicBezTo>
                    <a:pt x="31098" y="27870"/>
                    <a:pt x="29872" y="26102"/>
                    <a:pt x="28709" y="24318"/>
                  </a:cubicBezTo>
                  <a:cubicBezTo>
                    <a:pt x="28694" y="24101"/>
                    <a:pt x="28663" y="23931"/>
                    <a:pt x="28647" y="23776"/>
                  </a:cubicBezTo>
                  <a:cubicBezTo>
                    <a:pt x="28771" y="23713"/>
                    <a:pt x="28849" y="23558"/>
                    <a:pt x="28725" y="23450"/>
                  </a:cubicBezTo>
                  <a:lnTo>
                    <a:pt x="28616" y="23326"/>
                  </a:lnTo>
                  <a:cubicBezTo>
                    <a:pt x="28306" y="18440"/>
                    <a:pt x="31253" y="14873"/>
                    <a:pt x="34866" y="11756"/>
                  </a:cubicBezTo>
                  <a:cubicBezTo>
                    <a:pt x="36216" y="10608"/>
                    <a:pt x="37581" y="9507"/>
                    <a:pt x="38868" y="8297"/>
                  </a:cubicBezTo>
                  <a:close/>
                  <a:moveTo>
                    <a:pt x="50321" y="33155"/>
                  </a:moveTo>
                  <a:cubicBezTo>
                    <a:pt x="50681" y="33155"/>
                    <a:pt x="51019" y="33325"/>
                    <a:pt x="51105" y="33717"/>
                  </a:cubicBezTo>
                  <a:cubicBezTo>
                    <a:pt x="51198" y="34198"/>
                    <a:pt x="50872" y="34648"/>
                    <a:pt x="50376" y="34725"/>
                  </a:cubicBezTo>
                  <a:cubicBezTo>
                    <a:pt x="50321" y="34734"/>
                    <a:pt x="50268" y="34739"/>
                    <a:pt x="50217" y="34739"/>
                  </a:cubicBezTo>
                  <a:cubicBezTo>
                    <a:pt x="49307" y="34739"/>
                    <a:pt x="49071" y="33365"/>
                    <a:pt x="49864" y="33174"/>
                  </a:cubicBezTo>
                  <a:lnTo>
                    <a:pt x="49864" y="33174"/>
                  </a:lnTo>
                  <a:cubicBezTo>
                    <a:pt x="49886" y="33185"/>
                    <a:pt x="49922" y="33203"/>
                    <a:pt x="49968" y="33203"/>
                  </a:cubicBezTo>
                  <a:cubicBezTo>
                    <a:pt x="49988" y="33203"/>
                    <a:pt x="50011" y="33199"/>
                    <a:pt x="50035" y="33190"/>
                  </a:cubicBezTo>
                  <a:cubicBezTo>
                    <a:pt x="50129" y="33167"/>
                    <a:pt x="50226" y="33155"/>
                    <a:pt x="50321" y="33155"/>
                  </a:cubicBezTo>
                  <a:close/>
                  <a:moveTo>
                    <a:pt x="34173" y="33369"/>
                  </a:moveTo>
                  <a:cubicBezTo>
                    <a:pt x="34534" y="33369"/>
                    <a:pt x="34886" y="33545"/>
                    <a:pt x="35052" y="33919"/>
                  </a:cubicBezTo>
                  <a:cubicBezTo>
                    <a:pt x="35254" y="34384"/>
                    <a:pt x="34928" y="34787"/>
                    <a:pt x="34510" y="34896"/>
                  </a:cubicBezTo>
                  <a:cubicBezTo>
                    <a:pt x="34427" y="34920"/>
                    <a:pt x="34347" y="34932"/>
                    <a:pt x="34271" y="34932"/>
                  </a:cubicBezTo>
                  <a:cubicBezTo>
                    <a:pt x="33960" y="34932"/>
                    <a:pt x="33713" y="34736"/>
                    <a:pt x="33626" y="34400"/>
                  </a:cubicBezTo>
                  <a:cubicBezTo>
                    <a:pt x="33533" y="33965"/>
                    <a:pt x="33765" y="33702"/>
                    <a:pt x="34044" y="33391"/>
                  </a:cubicBezTo>
                  <a:lnTo>
                    <a:pt x="34044" y="33376"/>
                  </a:lnTo>
                  <a:cubicBezTo>
                    <a:pt x="34087" y="33371"/>
                    <a:pt x="34130" y="33369"/>
                    <a:pt x="34173" y="33369"/>
                  </a:cubicBezTo>
                  <a:close/>
                  <a:moveTo>
                    <a:pt x="62606" y="22000"/>
                  </a:moveTo>
                  <a:cubicBezTo>
                    <a:pt x="64811" y="22000"/>
                    <a:pt x="67061" y="22518"/>
                    <a:pt x="69422" y="23388"/>
                  </a:cubicBezTo>
                  <a:cubicBezTo>
                    <a:pt x="72074" y="24380"/>
                    <a:pt x="74633" y="25435"/>
                    <a:pt x="77363" y="25776"/>
                  </a:cubicBezTo>
                  <a:cubicBezTo>
                    <a:pt x="77271" y="25775"/>
                    <a:pt x="77179" y="25775"/>
                    <a:pt x="77088" y="25775"/>
                  </a:cubicBezTo>
                  <a:cubicBezTo>
                    <a:pt x="69778" y="25775"/>
                    <a:pt x="61750" y="28834"/>
                    <a:pt x="59682" y="36431"/>
                  </a:cubicBezTo>
                  <a:cubicBezTo>
                    <a:pt x="59511" y="36168"/>
                    <a:pt x="59341" y="35889"/>
                    <a:pt x="59139" y="35640"/>
                  </a:cubicBezTo>
                  <a:cubicBezTo>
                    <a:pt x="57247" y="33066"/>
                    <a:pt x="54765" y="30972"/>
                    <a:pt x="51973" y="29499"/>
                  </a:cubicBezTo>
                  <a:cubicBezTo>
                    <a:pt x="52749" y="28816"/>
                    <a:pt x="53199" y="27668"/>
                    <a:pt x="53695" y="26784"/>
                  </a:cubicBezTo>
                  <a:cubicBezTo>
                    <a:pt x="54207" y="25900"/>
                    <a:pt x="54750" y="25047"/>
                    <a:pt x="55261" y="24194"/>
                  </a:cubicBezTo>
                  <a:cubicBezTo>
                    <a:pt x="57714" y="22652"/>
                    <a:pt x="60131" y="22000"/>
                    <a:pt x="62606" y="22000"/>
                  </a:cubicBezTo>
                  <a:close/>
                  <a:moveTo>
                    <a:pt x="22068" y="22824"/>
                  </a:moveTo>
                  <a:cubicBezTo>
                    <a:pt x="24041" y="22824"/>
                    <a:pt x="26001" y="23189"/>
                    <a:pt x="27918" y="24163"/>
                  </a:cubicBezTo>
                  <a:cubicBezTo>
                    <a:pt x="29081" y="26133"/>
                    <a:pt x="30353" y="28134"/>
                    <a:pt x="31842" y="29855"/>
                  </a:cubicBezTo>
                  <a:cubicBezTo>
                    <a:pt x="28895" y="31592"/>
                    <a:pt x="26445" y="33996"/>
                    <a:pt x="24630" y="36835"/>
                  </a:cubicBezTo>
                  <a:cubicBezTo>
                    <a:pt x="21888" y="29056"/>
                    <a:pt x="14053" y="25714"/>
                    <a:pt x="6243" y="25714"/>
                  </a:cubicBezTo>
                  <a:cubicBezTo>
                    <a:pt x="6189" y="25714"/>
                    <a:pt x="6135" y="25714"/>
                    <a:pt x="6081" y="25714"/>
                  </a:cubicBezTo>
                  <a:cubicBezTo>
                    <a:pt x="6872" y="25652"/>
                    <a:pt x="7725" y="25668"/>
                    <a:pt x="8174" y="25621"/>
                  </a:cubicBezTo>
                  <a:cubicBezTo>
                    <a:pt x="10067" y="25342"/>
                    <a:pt x="11912" y="24799"/>
                    <a:pt x="13758" y="24303"/>
                  </a:cubicBezTo>
                  <a:cubicBezTo>
                    <a:pt x="16502" y="23542"/>
                    <a:pt x="19298" y="22824"/>
                    <a:pt x="22068" y="22824"/>
                  </a:cubicBezTo>
                  <a:close/>
                  <a:moveTo>
                    <a:pt x="77104" y="26441"/>
                  </a:moveTo>
                  <a:cubicBezTo>
                    <a:pt x="77642" y="26441"/>
                    <a:pt x="78183" y="26457"/>
                    <a:pt x="78727" y="26490"/>
                  </a:cubicBezTo>
                  <a:cubicBezTo>
                    <a:pt x="75611" y="33718"/>
                    <a:pt x="69071" y="37261"/>
                    <a:pt x="61555" y="37261"/>
                  </a:cubicBezTo>
                  <a:cubicBezTo>
                    <a:pt x="61105" y="37261"/>
                    <a:pt x="60651" y="37248"/>
                    <a:pt x="60194" y="37222"/>
                  </a:cubicBezTo>
                  <a:cubicBezTo>
                    <a:pt x="60116" y="37114"/>
                    <a:pt x="60054" y="36990"/>
                    <a:pt x="59976" y="36881"/>
                  </a:cubicBezTo>
                  <a:cubicBezTo>
                    <a:pt x="62956" y="29577"/>
                    <a:pt x="69671" y="26441"/>
                    <a:pt x="77104" y="26441"/>
                  </a:cubicBezTo>
                  <a:close/>
                  <a:moveTo>
                    <a:pt x="4762" y="26211"/>
                  </a:moveTo>
                  <a:cubicBezTo>
                    <a:pt x="12905" y="26211"/>
                    <a:pt x="21435" y="29157"/>
                    <a:pt x="24196" y="37579"/>
                  </a:cubicBezTo>
                  <a:cubicBezTo>
                    <a:pt x="24134" y="37688"/>
                    <a:pt x="24056" y="37796"/>
                    <a:pt x="23994" y="37905"/>
                  </a:cubicBezTo>
                  <a:cubicBezTo>
                    <a:pt x="23963" y="37889"/>
                    <a:pt x="23932" y="37889"/>
                    <a:pt x="23901" y="37889"/>
                  </a:cubicBezTo>
                  <a:cubicBezTo>
                    <a:pt x="23581" y="37903"/>
                    <a:pt x="23263" y="37910"/>
                    <a:pt x="22947" y="37910"/>
                  </a:cubicBezTo>
                  <a:cubicBezTo>
                    <a:pt x="14884" y="37910"/>
                    <a:pt x="8329" y="33375"/>
                    <a:pt x="4762" y="26211"/>
                  </a:cubicBezTo>
                  <a:close/>
                  <a:moveTo>
                    <a:pt x="42808" y="28535"/>
                  </a:moveTo>
                  <a:cubicBezTo>
                    <a:pt x="44189" y="28535"/>
                    <a:pt x="44935" y="32552"/>
                    <a:pt x="45227" y="33717"/>
                  </a:cubicBezTo>
                  <a:cubicBezTo>
                    <a:pt x="45677" y="35563"/>
                    <a:pt x="45863" y="37439"/>
                    <a:pt x="45847" y="39316"/>
                  </a:cubicBezTo>
                  <a:cubicBezTo>
                    <a:pt x="45462" y="37568"/>
                    <a:pt x="44285" y="35877"/>
                    <a:pt x="42342" y="35877"/>
                  </a:cubicBezTo>
                  <a:cubicBezTo>
                    <a:pt x="42251" y="35877"/>
                    <a:pt x="42158" y="35881"/>
                    <a:pt x="42063" y="35889"/>
                  </a:cubicBezTo>
                  <a:cubicBezTo>
                    <a:pt x="40574" y="36028"/>
                    <a:pt x="39349" y="37145"/>
                    <a:pt x="38713" y="38510"/>
                  </a:cubicBezTo>
                  <a:cubicBezTo>
                    <a:pt x="38852" y="37300"/>
                    <a:pt x="39038" y="36121"/>
                    <a:pt x="39395" y="34942"/>
                  </a:cubicBezTo>
                  <a:cubicBezTo>
                    <a:pt x="39597" y="34229"/>
                    <a:pt x="41536" y="28646"/>
                    <a:pt x="42761" y="28537"/>
                  </a:cubicBezTo>
                  <a:cubicBezTo>
                    <a:pt x="42777" y="28536"/>
                    <a:pt x="42792" y="28535"/>
                    <a:pt x="42808" y="28535"/>
                  </a:cubicBezTo>
                  <a:close/>
                  <a:moveTo>
                    <a:pt x="43459" y="27653"/>
                  </a:moveTo>
                  <a:cubicBezTo>
                    <a:pt x="45025" y="27746"/>
                    <a:pt x="46623" y="28025"/>
                    <a:pt x="48158" y="28521"/>
                  </a:cubicBezTo>
                  <a:cubicBezTo>
                    <a:pt x="52764" y="30010"/>
                    <a:pt x="56626" y="33112"/>
                    <a:pt x="59216" y="37036"/>
                  </a:cubicBezTo>
                  <a:cubicBezTo>
                    <a:pt x="58293" y="36870"/>
                    <a:pt x="57358" y="36786"/>
                    <a:pt x="56425" y="36786"/>
                  </a:cubicBezTo>
                  <a:cubicBezTo>
                    <a:pt x="53018" y="36786"/>
                    <a:pt x="49647" y="37901"/>
                    <a:pt x="47041" y="40154"/>
                  </a:cubicBezTo>
                  <a:cubicBezTo>
                    <a:pt x="47848" y="38463"/>
                    <a:pt x="48732" y="36866"/>
                    <a:pt x="49802" y="35330"/>
                  </a:cubicBezTo>
                  <a:cubicBezTo>
                    <a:pt x="49944" y="35378"/>
                    <a:pt x="50105" y="35398"/>
                    <a:pt x="50269" y="35398"/>
                  </a:cubicBezTo>
                  <a:cubicBezTo>
                    <a:pt x="50320" y="35398"/>
                    <a:pt x="50371" y="35396"/>
                    <a:pt x="50422" y="35392"/>
                  </a:cubicBezTo>
                  <a:cubicBezTo>
                    <a:pt x="51291" y="35268"/>
                    <a:pt x="51927" y="34415"/>
                    <a:pt x="51725" y="33547"/>
                  </a:cubicBezTo>
                  <a:cubicBezTo>
                    <a:pt x="51577" y="32976"/>
                    <a:pt x="51002" y="32565"/>
                    <a:pt x="50437" y="32565"/>
                  </a:cubicBezTo>
                  <a:cubicBezTo>
                    <a:pt x="50295" y="32565"/>
                    <a:pt x="50153" y="32591"/>
                    <a:pt x="50019" y="32647"/>
                  </a:cubicBezTo>
                  <a:cubicBezTo>
                    <a:pt x="49945" y="32626"/>
                    <a:pt x="49871" y="32616"/>
                    <a:pt x="49798" y="32616"/>
                  </a:cubicBezTo>
                  <a:cubicBezTo>
                    <a:pt x="49188" y="32616"/>
                    <a:pt x="48659" y="33324"/>
                    <a:pt x="48701" y="33934"/>
                  </a:cubicBezTo>
                  <a:cubicBezTo>
                    <a:pt x="48716" y="34400"/>
                    <a:pt x="48965" y="34803"/>
                    <a:pt x="49321" y="35082"/>
                  </a:cubicBezTo>
                  <a:cubicBezTo>
                    <a:pt x="48158" y="36726"/>
                    <a:pt x="47165" y="38494"/>
                    <a:pt x="46452" y="40386"/>
                  </a:cubicBezTo>
                  <a:cubicBezTo>
                    <a:pt x="46638" y="35904"/>
                    <a:pt x="45677" y="31561"/>
                    <a:pt x="43459" y="27653"/>
                  </a:cubicBezTo>
                  <a:close/>
                  <a:moveTo>
                    <a:pt x="42133" y="37912"/>
                  </a:moveTo>
                  <a:cubicBezTo>
                    <a:pt x="43523" y="37912"/>
                    <a:pt x="44012" y="39095"/>
                    <a:pt x="44234" y="40293"/>
                  </a:cubicBezTo>
                  <a:cubicBezTo>
                    <a:pt x="43568" y="40119"/>
                    <a:pt x="42916" y="40038"/>
                    <a:pt x="42285" y="40038"/>
                  </a:cubicBezTo>
                  <a:cubicBezTo>
                    <a:pt x="41285" y="40038"/>
                    <a:pt x="40338" y="40242"/>
                    <a:pt x="39473" y="40603"/>
                  </a:cubicBezTo>
                  <a:cubicBezTo>
                    <a:pt x="39752" y="39363"/>
                    <a:pt x="40512" y="38044"/>
                    <a:pt x="41923" y="37920"/>
                  </a:cubicBezTo>
                  <a:cubicBezTo>
                    <a:pt x="41995" y="37914"/>
                    <a:pt x="42065" y="37912"/>
                    <a:pt x="42133" y="37912"/>
                  </a:cubicBezTo>
                  <a:close/>
                  <a:moveTo>
                    <a:pt x="42358" y="36488"/>
                  </a:moveTo>
                  <a:cubicBezTo>
                    <a:pt x="44418" y="36488"/>
                    <a:pt x="45341" y="38869"/>
                    <a:pt x="45397" y="40681"/>
                  </a:cubicBezTo>
                  <a:cubicBezTo>
                    <a:pt x="45180" y="40588"/>
                    <a:pt x="44948" y="40526"/>
                    <a:pt x="44746" y="40448"/>
                  </a:cubicBezTo>
                  <a:cubicBezTo>
                    <a:pt x="44529" y="38959"/>
                    <a:pt x="43924" y="37486"/>
                    <a:pt x="42156" y="37486"/>
                  </a:cubicBezTo>
                  <a:cubicBezTo>
                    <a:pt x="40434" y="37486"/>
                    <a:pt x="39364" y="39006"/>
                    <a:pt x="39100" y="40557"/>
                  </a:cubicBezTo>
                  <a:cubicBezTo>
                    <a:pt x="39085" y="40634"/>
                    <a:pt x="39116" y="40681"/>
                    <a:pt x="39163" y="40712"/>
                  </a:cubicBezTo>
                  <a:cubicBezTo>
                    <a:pt x="38945" y="40821"/>
                    <a:pt x="38713" y="40929"/>
                    <a:pt x="38511" y="41038"/>
                  </a:cubicBezTo>
                  <a:lnTo>
                    <a:pt x="38511" y="41022"/>
                  </a:lnTo>
                  <a:cubicBezTo>
                    <a:pt x="38573" y="41007"/>
                    <a:pt x="38635" y="40945"/>
                    <a:pt x="38635" y="40852"/>
                  </a:cubicBezTo>
                  <a:cubicBezTo>
                    <a:pt x="38697" y="39099"/>
                    <a:pt x="39860" y="36959"/>
                    <a:pt x="41737" y="36555"/>
                  </a:cubicBezTo>
                  <a:cubicBezTo>
                    <a:pt x="41955" y="36509"/>
                    <a:pt x="42162" y="36488"/>
                    <a:pt x="42358" y="36488"/>
                  </a:cubicBezTo>
                  <a:close/>
                  <a:moveTo>
                    <a:pt x="42385" y="27634"/>
                  </a:moveTo>
                  <a:cubicBezTo>
                    <a:pt x="42510" y="27634"/>
                    <a:pt x="42635" y="27635"/>
                    <a:pt x="42761" y="27637"/>
                  </a:cubicBezTo>
                  <a:cubicBezTo>
                    <a:pt x="39628" y="31329"/>
                    <a:pt x="37581" y="36183"/>
                    <a:pt x="38077" y="41100"/>
                  </a:cubicBezTo>
                  <a:cubicBezTo>
                    <a:pt x="38015" y="41053"/>
                    <a:pt x="37937" y="41007"/>
                    <a:pt x="37875" y="40945"/>
                  </a:cubicBezTo>
                  <a:cubicBezTo>
                    <a:pt x="36991" y="38990"/>
                    <a:pt x="36076" y="37052"/>
                    <a:pt x="35378" y="35004"/>
                  </a:cubicBezTo>
                  <a:cubicBezTo>
                    <a:pt x="35642" y="34663"/>
                    <a:pt x="35766" y="34244"/>
                    <a:pt x="35611" y="33795"/>
                  </a:cubicBezTo>
                  <a:cubicBezTo>
                    <a:pt x="35422" y="33276"/>
                    <a:pt x="34902" y="32900"/>
                    <a:pt x="34363" y="32900"/>
                  </a:cubicBezTo>
                  <a:cubicBezTo>
                    <a:pt x="34193" y="32900"/>
                    <a:pt x="34022" y="32938"/>
                    <a:pt x="33858" y="33019"/>
                  </a:cubicBezTo>
                  <a:cubicBezTo>
                    <a:pt x="33848" y="33019"/>
                    <a:pt x="33838" y="33012"/>
                    <a:pt x="33818" y="33012"/>
                  </a:cubicBezTo>
                  <a:cubicBezTo>
                    <a:pt x="33808" y="33012"/>
                    <a:pt x="33796" y="33014"/>
                    <a:pt x="33781" y="33019"/>
                  </a:cubicBezTo>
                  <a:cubicBezTo>
                    <a:pt x="33083" y="33159"/>
                    <a:pt x="32897" y="34120"/>
                    <a:pt x="33083" y="34694"/>
                  </a:cubicBezTo>
                  <a:cubicBezTo>
                    <a:pt x="33264" y="35213"/>
                    <a:pt x="33754" y="35515"/>
                    <a:pt x="34269" y="35515"/>
                  </a:cubicBezTo>
                  <a:cubicBezTo>
                    <a:pt x="34416" y="35515"/>
                    <a:pt x="34566" y="35491"/>
                    <a:pt x="34711" y="35439"/>
                  </a:cubicBezTo>
                  <a:cubicBezTo>
                    <a:pt x="34789" y="35423"/>
                    <a:pt x="34851" y="35392"/>
                    <a:pt x="34928" y="35346"/>
                  </a:cubicBezTo>
                  <a:cubicBezTo>
                    <a:pt x="35518" y="37098"/>
                    <a:pt x="36216" y="38820"/>
                    <a:pt x="37162" y="40402"/>
                  </a:cubicBezTo>
                  <a:cubicBezTo>
                    <a:pt x="34108" y="38245"/>
                    <a:pt x="30456" y="37873"/>
                    <a:pt x="26762" y="37873"/>
                  </a:cubicBezTo>
                  <a:cubicBezTo>
                    <a:pt x="26046" y="37873"/>
                    <a:pt x="25329" y="37887"/>
                    <a:pt x="24615" y="37905"/>
                  </a:cubicBezTo>
                  <a:cubicBezTo>
                    <a:pt x="24615" y="37905"/>
                    <a:pt x="24615" y="37889"/>
                    <a:pt x="24630" y="37889"/>
                  </a:cubicBezTo>
                  <a:cubicBezTo>
                    <a:pt x="24770" y="37827"/>
                    <a:pt x="24894" y="37719"/>
                    <a:pt x="24847" y="37533"/>
                  </a:cubicBezTo>
                  <a:cubicBezTo>
                    <a:pt x="28489" y="31468"/>
                    <a:pt x="35350" y="27634"/>
                    <a:pt x="42385" y="27634"/>
                  </a:cubicBezTo>
                  <a:close/>
                  <a:moveTo>
                    <a:pt x="57139" y="37317"/>
                  </a:moveTo>
                  <a:cubicBezTo>
                    <a:pt x="57885" y="37317"/>
                    <a:pt x="58546" y="37471"/>
                    <a:pt x="58627" y="38137"/>
                  </a:cubicBezTo>
                  <a:cubicBezTo>
                    <a:pt x="58813" y="39704"/>
                    <a:pt x="56471" y="42015"/>
                    <a:pt x="55417" y="43023"/>
                  </a:cubicBezTo>
                  <a:cubicBezTo>
                    <a:pt x="54548" y="43876"/>
                    <a:pt x="53602" y="44574"/>
                    <a:pt x="52609" y="45179"/>
                  </a:cubicBezTo>
                  <a:cubicBezTo>
                    <a:pt x="53369" y="43969"/>
                    <a:pt x="53447" y="42387"/>
                    <a:pt x="52594" y="41069"/>
                  </a:cubicBezTo>
                  <a:cubicBezTo>
                    <a:pt x="51947" y="40067"/>
                    <a:pt x="50881" y="39641"/>
                    <a:pt x="49771" y="39641"/>
                  </a:cubicBezTo>
                  <a:cubicBezTo>
                    <a:pt x="49283" y="39641"/>
                    <a:pt x="48787" y="39723"/>
                    <a:pt x="48313" y="39874"/>
                  </a:cubicBezTo>
                  <a:cubicBezTo>
                    <a:pt x="49600" y="39037"/>
                    <a:pt x="50981" y="38324"/>
                    <a:pt x="52532" y="37920"/>
                  </a:cubicBezTo>
                  <a:cubicBezTo>
                    <a:pt x="53524" y="37657"/>
                    <a:pt x="54548" y="37470"/>
                    <a:pt x="55572" y="37424"/>
                  </a:cubicBezTo>
                  <a:cubicBezTo>
                    <a:pt x="56014" y="37398"/>
                    <a:pt x="56599" y="37317"/>
                    <a:pt x="57139" y="37317"/>
                  </a:cubicBezTo>
                  <a:close/>
                  <a:moveTo>
                    <a:pt x="42730" y="40759"/>
                  </a:moveTo>
                  <a:cubicBezTo>
                    <a:pt x="43552" y="40821"/>
                    <a:pt x="44389" y="40991"/>
                    <a:pt x="45180" y="41332"/>
                  </a:cubicBezTo>
                  <a:cubicBezTo>
                    <a:pt x="46328" y="41844"/>
                    <a:pt x="47274" y="42558"/>
                    <a:pt x="48019" y="43426"/>
                  </a:cubicBezTo>
                  <a:cubicBezTo>
                    <a:pt x="46778" y="44233"/>
                    <a:pt x="45599" y="45132"/>
                    <a:pt x="44405" y="46016"/>
                  </a:cubicBezTo>
                  <a:cubicBezTo>
                    <a:pt x="43971" y="45427"/>
                    <a:pt x="43304" y="45039"/>
                    <a:pt x="42528" y="44946"/>
                  </a:cubicBezTo>
                  <a:cubicBezTo>
                    <a:pt x="42513" y="43550"/>
                    <a:pt x="42544" y="42154"/>
                    <a:pt x="42730" y="40759"/>
                  </a:cubicBezTo>
                  <a:close/>
                  <a:moveTo>
                    <a:pt x="62984" y="19595"/>
                  </a:moveTo>
                  <a:cubicBezTo>
                    <a:pt x="66079" y="19595"/>
                    <a:pt x="69428" y="20870"/>
                    <a:pt x="72307" y="22023"/>
                  </a:cubicBezTo>
                  <a:cubicBezTo>
                    <a:pt x="74524" y="22922"/>
                    <a:pt x="76727" y="23760"/>
                    <a:pt x="79100" y="24148"/>
                  </a:cubicBezTo>
                  <a:cubicBezTo>
                    <a:pt x="79875" y="24272"/>
                    <a:pt x="80666" y="24380"/>
                    <a:pt x="81457" y="24427"/>
                  </a:cubicBezTo>
                  <a:cubicBezTo>
                    <a:pt x="81775" y="24451"/>
                    <a:pt x="82022" y="24459"/>
                    <a:pt x="82211" y="24459"/>
                  </a:cubicBezTo>
                  <a:cubicBezTo>
                    <a:pt x="82579" y="24459"/>
                    <a:pt x="82731" y="24429"/>
                    <a:pt x="82768" y="24429"/>
                  </a:cubicBezTo>
                  <a:cubicBezTo>
                    <a:pt x="82824" y="24429"/>
                    <a:pt x="82634" y="24494"/>
                    <a:pt x="82527" y="24815"/>
                  </a:cubicBezTo>
                  <a:cubicBezTo>
                    <a:pt x="82217" y="25854"/>
                    <a:pt x="81116" y="26877"/>
                    <a:pt x="80759" y="28056"/>
                  </a:cubicBezTo>
                  <a:cubicBezTo>
                    <a:pt x="80154" y="30088"/>
                    <a:pt x="79999" y="32244"/>
                    <a:pt x="79643" y="34322"/>
                  </a:cubicBezTo>
                  <a:cubicBezTo>
                    <a:pt x="78743" y="39456"/>
                    <a:pt x="76618" y="45086"/>
                    <a:pt x="71066" y="46311"/>
                  </a:cubicBezTo>
                  <a:cubicBezTo>
                    <a:pt x="73780" y="44791"/>
                    <a:pt x="75455" y="41767"/>
                    <a:pt x="76696" y="38975"/>
                  </a:cubicBezTo>
                  <a:cubicBezTo>
                    <a:pt x="78557" y="34772"/>
                    <a:pt x="78092" y="29468"/>
                    <a:pt x="80775" y="25730"/>
                  </a:cubicBezTo>
                  <a:cubicBezTo>
                    <a:pt x="80852" y="25621"/>
                    <a:pt x="80806" y="25497"/>
                    <a:pt x="80682" y="25435"/>
                  </a:cubicBezTo>
                  <a:cubicBezTo>
                    <a:pt x="80696" y="25276"/>
                    <a:pt x="80617" y="25091"/>
                    <a:pt x="80418" y="25091"/>
                  </a:cubicBezTo>
                  <a:cubicBezTo>
                    <a:pt x="80403" y="25091"/>
                    <a:pt x="80388" y="25092"/>
                    <a:pt x="80372" y="25094"/>
                  </a:cubicBezTo>
                  <a:cubicBezTo>
                    <a:pt x="80003" y="25126"/>
                    <a:pt x="79639" y="25142"/>
                    <a:pt x="79279" y="25142"/>
                  </a:cubicBezTo>
                  <a:cubicBezTo>
                    <a:pt x="74325" y="25142"/>
                    <a:pt x="70156" y="22236"/>
                    <a:pt x="65327" y="21325"/>
                  </a:cubicBezTo>
                  <a:cubicBezTo>
                    <a:pt x="64484" y="21165"/>
                    <a:pt x="63644" y="21086"/>
                    <a:pt x="62814" y="21086"/>
                  </a:cubicBezTo>
                  <a:cubicBezTo>
                    <a:pt x="60502" y="21086"/>
                    <a:pt x="58275" y="21705"/>
                    <a:pt x="56301" y="22938"/>
                  </a:cubicBezTo>
                  <a:cubicBezTo>
                    <a:pt x="56332" y="22876"/>
                    <a:pt x="56378" y="22845"/>
                    <a:pt x="56409" y="22783"/>
                  </a:cubicBezTo>
                  <a:cubicBezTo>
                    <a:pt x="56456" y="22736"/>
                    <a:pt x="56471" y="22705"/>
                    <a:pt x="56487" y="22659"/>
                  </a:cubicBezTo>
                  <a:cubicBezTo>
                    <a:pt x="58258" y="20388"/>
                    <a:pt x="60542" y="19595"/>
                    <a:pt x="62984" y="19595"/>
                  </a:cubicBezTo>
                  <a:close/>
                  <a:moveTo>
                    <a:pt x="49793" y="40257"/>
                  </a:moveTo>
                  <a:cubicBezTo>
                    <a:pt x="50746" y="40257"/>
                    <a:pt x="51631" y="40617"/>
                    <a:pt x="52160" y="41565"/>
                  </a:cubicBezTo>
                  <a:cubicBezTo>
                    <a:pt x="53168" y="43349"/>
                    <a:pt x="52361" y="45334"/>
                    <a:pt x="50609" y="46249"/>
                  </a:cubicBezTo>
                  <a:cubicBezTo>
                    <a:pt x="50599" y="46239"/>
                    <a:pt x="50591" y="46236"/>
                    <a:pt x="50583" y="46236"/>
                  </a:cubicBezTo>
                  <a:cubicBezTo>
                    <a:pt x="50566" y="46236"/>
                    <a:pt x="50552" y="46254"/>
                    <a:pt x="50531" y="46264"/>
                  </a:cubicBezTo>
                  <a:cubicBezTo>
                    <a:pt x="50485" y="46280"/>
                    <a:pt x="50422" y="46326"/>
                    <a:pt x="50360" y="46342"/>
                  </a:cubicBezTo>
                  <a:cubicBezTo>
                    <a:pt x="50329" y="46171"/>
                    <a:pt x="50267" y="45985"/>
                    <a:pt x="50205" y="45815"/>
                  </a:cubicBezTo>
                  <a:cubicBezTo>
                    <a:pt x="51617" y="45489"/>
                    <a:pt x="52284" y="43783"/>
                    <a:pt x="51601" y="42496"/>
                  </a:cubicBezTo>
                  <a:cubicBezTo>
                    <a:pt x="51036" y="41415"/>
                    <a:pt x="49944" y="40920"/>
                    <a:pt x="48815" y="40920"/>
                  </a:cubicBezTo>
                  <a:cubicBezTo>
                    <a:pt x="48209" y="40920"/>
                    <a:pt x="47593" y="41062"/>
                    <a:pt x="47041" y="41332"/>
                  </a:cubicBezTo>
                  <a:cubicBezTo>
                    <a:pt x="46896" y="41405"/>
                    <a:pt x="46996" y="41614"/>
                    <a:pt x="47137" y="41614"/>
                  </a:cubicBezTo>
                  <a:cubicBezTo>
                    <a:pt x="47146" y="41614"/>
                    <a:pt x="47156" y="41613"/>
                    <a:pt x="47165" y="41612"/>
                  </a:cubicBezTo>
                  <a:cubicBezTo>
                    <a:pt x="47673" y="41461"/>
                    <a:pt x="48211" y="41359"/>
                    <a:pt x="48735" y="41359"/>
                  </a:cubicBezTo>
                  <a:cubicBezTo>
                    <a:pt x="49509" y="41359"/>
                    <a:pt x="50253" y="41582"/>
                    <a:pt x="50826" y="42201"/>
                  </a:cubicBezTo>
                  <a:cubicBezTo>
                    <a:pt x="51834" y="43302"/>
                    <a:pt x="51446" y="44915"/>
                    <a:pt x="50066" y="45380"/>
                  </a:cubicBezTo>
                  <a:cubicBezTo>
                    <a:pt x="49430" y="43752"/>
                    <a:pt x="48236" y="42309"/>
                    <a:pt x="46654" y="41332"/>
                  </a:cubicBezTo>
                  <a:lnTo>
                    <a:pt x="46700" y="41332"/>
                  </a:lnTo>
                  <a:cubicBezTo>
                    <a:pt x="47528" y="40728"/>
                    <a:pt x="48704" y="40257"/>
                    <a:pt x="49793" y="40257"/>
                  </a:cubicBezTo>
                  <a:close/>
                  <a:moveTo>
                    <a:pt x="33981" y="41369"/>
                  </a:moveTo>
                  <a:cubicBezTo>
                    <a:pt x="34920" y="41369"/>
                    <a:pt x="35946" y="41950"/>
                    <a:pt x="36712" y="42496"/>
                  </a:cubicBezTo>
                  <a:cubicBezTo>
                    <a:pt x="35673" y="43581"/>
                    <a:pt x="34866" y="44915"/>
                    <a:pt x="34463" y="46357"/>
                  </a:cubicBezTo>
                  <a:cubicBezTo>
                    <a:pt x="33533" y="45334"/>
                    <a:pt x="31284" y="43705"/>
                    <a:pt x="32416" y="42185"/>
                  </a:cubicBezTo>
                  <a:cubicBezTo>
                    <a:pt x="32849" y="41592"/>
                    <a:pt x="33398" y="41369"/>
                    <a:pt x="33981" y="41369"/>
                  </a:cubicBezTo>
                  <a:close/>
                  <a:moveTo>
                    <a:pt x="79596" y="26521"/>
                  </a:moveTo>
                  <a:cubicBezTo>
                    <a:pt x="78185" y="28661"/>
                    <a:pt x="78216" y="31468"/>
                    <a:pt x="77642" y="33950"/>
                  </a:cubicBezTo>
                  <a:cubicBezTo>
                    <a:pt x="76587" y="38510"/>
                    <a:pt x="74230" y="44186"/>
                    <a:pt x="69747" y="46264"/>
                  </a:cubicBezTo>
                  <a:cubicBezTo>
                    <a:pt x="69701" y="46249"/>
                    <a:pt x="69670" y="46249"/>
                    <a:pt x="69608" y="46249"/>
                  </a:cubicBezTo>
                  <a:cubicBezTo>
                    <a:pt x="67514" y="46280"/>
                    <a:pt x="65312" y="46187"/>
                    <a:pt x="63233" y="46575"/>
                  </a:cubicBezTo>
                  <a:cubicBezTo>
                    <a:pt x="62939" y="43488"/>
                    <a:pt x="62008" y="40448"/>
                    <a:pt x="60473" y="37734"/>
                  </a:cubicBezTo>
                  <a:lnTo>
                    <a:pt x="60473" y="37734"/>
                  </a:lnTo>
                  <a:cubicBezTo>
                    <a:pt x="61392" y="37891"/>
                    <a:pt x="62305" y="37966"/>
                    <a:pt x="63205" y="37966"/>
                  </a:cubicBezTo>
                  <a:cubicBezTo>
                    <a:pt x="70346" y="37966"/>
                    <a:pt x="76733" y="33228"/>
                    <a:pt x="79487" y="26521"/>
                  </a:cubicBezTo>
                  <a:close/>
                  <a:moveTo>
                    <a:pt x="42202" y="40759"/>
                  </a:moveTo>
                  <a:lnTo>
                    <a:pt x="42202" y="40759"/>
                  </a:lnTo>
                  <a:cubicBezTo>
                    <a:pt x="42032" y="42154"/>
                    <a:pt x="41954" y="43550"/>
                    <a:pt x="42109" y="44946"/>
                  </a:cubicBezTo>
                  <a:cubicBezTo>
                    <a:pt x="41055" y="45008"/>
                    <a:pt x="40186" y="45722"/>
                    <a:pt x="39829" y="46652"/>
                  </a:cubicBezTo>
                  <a:cubicBezTo>
                    <a:pt x="38635" y="45660"/>
                    <a:pt x="37301" y="44900"/>
                    <a:pt x="35859" y="44310"/>
                  </a:cubicBezTo>
                  <a:cubicBezTo>
                    <a:pt x="37224" y="42108"/>
                    <a:pt x="39659" y="40790"/>
                    <a:pt x="42202" y="40759"/>
                  </a:cubicBezTo>
                  <a:close/>
                  <a:moveTo>
                    <a:pt x="27547" y="38393"/>
                  </a:moveTo>
                  <a:cubicBezTo>
                    <a:pt x="28260" y="38393"/>
                    <a:pt x="28980" y="38455"/>
                    <a:pt x="29655" y="38510"/>
                  </a:cubicBezTo>
                  <a:cubicBezTo>
                    <a:pt x="31749" y="38680"/>
                    <a:pt x="33703" y="39146"/>
                    <a:pt x="35518" y="40076"/>
                  </a:cubicBezTo>
                  <a:cubicBezTo>
                    <a:pt x="34904" y="39889"/>
                    <a:pt x="34264" y="39776"/>
                    <a:pt x="33651" y="39776"/>
                  </a:cubicBezTo>
                  <a:cubicBezTo>
                    <a:pt x="32484" y="39776"/>
                    <a:pt x="31413" y="40187"/>
                    <a:pt x="30803" y="41286"/>
                  </a:cubicBezTo>
                  <a:cubicBezTo>
                    <a:pt x="29485" y="43643"/>
                    <a:pt x="31361" y="45753"/>
                    <a:pt x="33284" y="46993"/>
                  </a:cubicBezTo>
                  <a:cubicBezTo>
                    <a:pt x="29965" y="45737"/>
                    <a:pt x="27158" y="43457"/>
                    <a:pt x="25638" y="40138"/>
                  </a:cubicBezTo>
                  <a:cubicBezTo>
                    <a:pt x="24847" y="38432"/>
                    <a:pt x="25157" y="38572"/>
                    <a:pt x="26646" y="38432"/>
                  </a:cubicBezTo>
                  <a:cubicBezTo>
                    <a:pt x="26942" y="38404"/>
                    <a:pt x="27244" y="38393"/>
                    <a:pt x="27547" y="38393"/>
                  </a:cubicBezTo>
                  <a:close/>
                  <a:moveTo>
                    <a:pt x="33643" y="40359"/>
                  </a:moveTo>
                  <a:cubicBezTo>
                    <a:pt x="35036" y="40359"/>
                    <a:pt x="36637" y="41052"/>
                    <a:pt x="37581" y="41705"/>
                  </a:cubicBezTo>
                  <a:cubicBezTo>
                    <a:pt x="37410" y="41844"/>
                    <a:pt x="37239" y="41999"/>
                    <a:pt x="37053" y="42170"/>
                  </a:cubicBezTo>
                  <a:cubicBezTo>
                    <a:pt x="36201" y="41521"/>
                    <a:pt x="35055" y="40923"/>
                    <a:pt x="33986" y="40923"/>
                  </a:cubicBezTo>
                  <a:cubicBezTo>
                    <a:pt x="33266" y="40923"/>
                    <a:pt x="32581" y="41194"/>
                    <a:pt x="32044" y="41906"/>
                  </a:cubicBezTo>
                  <a:cubicBezTo>
                    <a:pt x="30741" y="43612"/>
                    <a:pt x="32928" y="45861"/>
                    <a:pt x="34386" y="46606"/>
                  </a:cubicBezTo>
                  <a:lnTo>
                    <a:pt x="34432" y="46606"/>
                  </a:lnTo>
                  <a:cubicBezTo>
                    <a:pt x="34386" y="46792"/>
                    <a:pt x="34324" y="46962"/>
                    <a:pt x="34308" y="47133"/>
                  </a:cubicBezTo>
                  <a:cubicBezTo>
                    <a:pt x="32586" y="45985"/>
                    <a:pt x="30276" y="44248"/>
                    <a:pt x="31206" y="41875"/>
                  </a:cubicBezTo>
                  <a:cubicBezTo>
                    <a:pt x="31648" y="40758"/>
                    <a:pt x="32586" y="40359"/>
                    <a:pt x="33643" y="40359"/>
                  </a:cubicBezTo>
                  <a:close/>
                  <a:moveTo>
                    <a:pt x="21733" y="21231"/>
                  </a:moveTo>
                  <a:cubicBezTo>
                    <a:pt x="23565" y="21231"/>
                    <a:pt x="25298" y="21657"/>
                    <a:pt x="26770" y="22907"/>
                  </a:cubicBezTo>
                  <a:cubicBezTo>
                    <a:pt x="25223" y="22311"/>
                    <a:pt x="23658" y="22078"/>
                    <a:pt x="22083" y="22078"/>
                  </a:cubicBezTo>
                  <a:cubicBezTo>
                    <a:pt x="16386" y="22078"/>
                    <a:pt x="10538" y="25126"/>
                    <a:pt x="4759" y="25126"/>
                  </a:cubicBezTo>
                  <a:cubicBezTo>
                    <a:pt x="4351" y="25126"/>
                    <a:pt x="3944" y="25111"/>
                    <a:pt x="3537" y="25078"/>
                  </a:cubicBezTo>
                  <a:cubicBezTo>
                    <a:pt x="3526" y="25077"/>
                    <a:pt x="3515" y="25076"/>
                    <a:pt x="3504" y="25076"/>
                  </a:cubicBezTo>
                  <a:cubicBezTo>
                    <a:pt x="3262" y="25076"/>
                    <a:pt x="3139" y="25397"/>
                    <a:pt x="3258" y="25590"/>
                  </a:cubicBezTo>
                  <a:cubicBezTo>
                    <a:pt x="5708" y="30367"/>
                    <a:pt x="6453" y="35609"/>
                    <a:pt x="8143" y="40650"/>
                  </a:cubicBezTo>
                  <a:cubicBezTo>
                    <a:pt x="9089" y="43442"/>
                    <a:pt x="10346" y="46295"/>
                    <a:pt x="12905" y="47815"/>
                  </a:cubicBezTo>
                  <a:cubicBezTo>
                    <a:pt x="12812" y="47831"/>
                    <a:pt x="12734" y="47846"/>
                    <a:pt x="12641" y="47893"/>
                  </a:cubicBezTo>
                  <a:cubicBezTo>
                    <a:pt x="7228" y="46528"/>
                    <a:pt x="5848" y="39874"/>
                    <a:pt x="4716" y="35004"/>
                  </a:cubicBezTo>
                  <a:cubicBezTo>
                    <a:pt x="4297" y="33159"/>
                    <a:pt x="3909" y="31298"/>
                    <a:pt x="3351" y="29468"/>
                  </a:cubicBezTo>
                  <a:cubicBezTo>
                    <a:pt x="2994" y="28335"/>
                    <a:pt x="1443" y="25792"/>
                    <a:pt x="1412" y="24706"/>
                  </a:cubicBezTo>
                  <a:cubicBezTo>
                    <a:pt x="1383" y="23994"/>
                    <a:pt x="1501" y="23914"/>
                    <a:pt x="1871" y="23914"/>
                  </a:cubicBezTo>
                  <a:cubicBezTo>
                    <a:pt x="1978" y="23914"/>
                    <a:pt x="2106" y="23921"/>
                    <a:pt x="2258" y="23921"/>
                  </a:cubicBezTo>
                  <a:cubicBezTo>
                    <a:pt x="2415" y="23921"/>
                    <a:pt x="2598" y="23913"/>
                    <a:pt x="2808" y="23884"/>
                  </a:cubicBezTo>
                  <a:cubicBezTo>
                    <a:pt x="3987" y="23713"/>
                    <a:pt x="5274" y="23838"/>
                    <a:pt x="6468" y="23729"/>
                  </a:cubicBezTo>
                  <a:cubicBezTo>
                    <a:pt x="8531" y="23574"/>
                    <a:pt x="10578" y="23310"/>
                    <a:pt x="12595" y="22922"/>
                  </a:cubicBezTo>
                  <a:cubicBezTo>
                    <a:pt x="15439" y="22383"/>
                    <a:pt x="18721" y="21231"/>
                    <a:pt x="21733" y="21231"/>
                  </a:cubicBezTo>
                  <a:close/>
                  <a:moveTo>
                    <a:pt x="4359" y="26273"/>
                  </a:moveTo>
                  <a:lnTo>
                    <a:pt x="4359" y="26273"/>
                  </a:lnTo>
                  <a:cubicBezTo>
                    <a:pt x="7427" y="33927"/>
                    <a:pt x="14825" y="38461"/>
                    <a:pt x="22935" y="38461"/>
                  </a:cubicBezTo>
                  <a:cubicBezTo>
                    <a:pt x="23189" y="38461"/>
                    <a:pt x="23444" y="38457"/>
                    <a:pt x="23699" y="38448"/>
                  </a:cubicBezTo>
                  <a:lnTo>
                    <a:pt x="23699" y="38448"/>
                  </a:lnTo>
                  <a:cubicBezTo>
                    <a:pt x="22645" y="40526"/>
                    <a:pt x="21916" y="42790"/>
                    <a:pt x="21606" y="45194"/>
                  </a:cubicBezTo>
                  <a:cubicBezTo>
                    <a:pt x="21497" y="46187"/>
                    <a:pt x="21435" y="47195"/>
                    <a:pt x="21451" y="48203"/>
                  </a:cubicBezTo>
                  <a:cubicBezTo>
                    <a:pt x="18876" y="48126"/>
                    <a:pt x="16317" y="48064"/>
                    <a:pt x="13742" y="47815"/>
                  </a:cubicBezTo>
                  <a:cubicBezTo>
                    <a:pt x="9896" y="45272"/>
                    <a:pt x="8733" y="40898"/>
                    <a:pt x="7647" y="36648"/>
                  </a:cubicBezTo>
                  <a:cubicBezTo>
                    <a:pt x="7182" y="34803"/>
                    <a:pt x="6748" y="32942"/>
                    <a:pt x="6174" y="31127"/>
                  </a:cubicBezTo>
                  <a:cubicBezTo>
                    <a:pt x="6050" y="30662"/>
                    <a:pt x="4188" y="26722"/>
                    <a:pt x="4359" y="26273"/>
                  </a:cubicBezTo>
                  <a:close/>
                  <a:moveTo>
                    <a:pt x="57988" y="46610"/>
                  </a:moveTo>
                  <a:cubicBezTo>
                    <a:pt x="58061" y="46610"/>
                    <a:pt x="58135" y="46619"/>
                    <a:pt x="58208" y="46637"/>
                  </a:cubicBezTo>
                  <a:lnTo>
                    <a:pt x="58255" y="46637"/>
                  </a:lnTo>
                  <a:cubicBezTo>
                    <a:pt x="58937" y="47040"/>
                    <a:pt x="58984" y="48126"/>
                    <a:pt x="58022" y="48203"/>
                  </a:cubicBezTo>
                  <a:cubicBezTo>
                    <a:pt x="58002" y="48204"/>
                    <a:pt x="57982" y="48205"/>
                    <a:pt x="57962" y="48205"/>
                  </a:cubicBezTo>
                  <a:cubicBezTo>
                    <a:pt x="57507" y="48205"/>
                    <a:pt x="57123" y="47873"/>
                    <a:pt x="57123" y="47412"/>
                  </a:cubicBezTo>
                  <a:cubicBezTo>
                    <a:pt x="57123" y="46920"/>
                    <a:pt x="57545" y="46610"/>
                    <a:pt x="57988" y="46610"/>
                  </a:cubicBezTo>
                  <a:close/>
                  <a:moveTo>
                    <a:pt x="25514" y="47179"/>
                  </a:moveTo>
                  <a:cubicBezTo>
                    <a:pt x="25778" y="47428"/>
                    <a:pt x="26088" y="47676"/>
                    <a:pt x="26181" y="48048"/>
                  </a:cubicBezTo>
                  <a:cubicBezTo>
                    <a:pt x="26277" y="48459"/>
                    <a:pt x="26021" y="48992"/>
                    <a:pt x="25586" y="48992"/>
                  </a:cubicBezTo>
                  <a:cubicBezTo>
                    <a:pt x="25529" y="48992"/>
                    <a:pt x="25468" y="48983"/>
                    <a:pt x="25406" y="48963"/>
                  </a:cubicBezTo>
                  <a:cubicBezTo>
                    <a:pt x="24971" y="48824"/>
                    <a:pt x="24599" y="48281"/>
                    <a:pt x="24708" y="47815"/>
                  </a:cubicBezTo>
                  <a:cubicBezTo>
                    <a:pt x="24816" y="47412"/>
                    <a:pt x="25157" y="47257"/>
                    <a:pt x="25514" y="47179"/>
                  </a:cubicBezTo>
                  <a:close/>
                  <a:moveTo>
                    <a:pt x="42307" y="45582"/>
                  </a:moveTo>
                  <a:cubicBezTo>
                    <a:pt x="43596" y="45582"/>
                    <a:pt x="44591" y="46755"/>
                    <a:pt x="44358" y="48079"/>
                  </a:cubicBezTo>
                  <a:cubicBezTo>
                    <a:pt x="44172" y="49106"/>
                    <a:pt x="43194" y="49846"/>
                    <a:pt x="42184" y="49846"/>
                  </a:cubicBezTo>
                  <a:cubicBezTo>
                    <a:pt x="42019" y="49846"/>
                    <a:pt x="41854" y="49826"/>
                    <a:pt x="41691" y="49785"/>
                  </a:cubicBezTo>
                  <a:cubicBezTo>
                    <a:pt x="40838" y="49583"/>
                    <a:pt x="40202" y="48886"/>
                    <a:pt x="40264" y="47970"/>
                  </a:cubicBezTo>
                  <a:cubicBezTo>
                    <a:pt x="40326" y="47288"/>
                    <a:pt x="40682" y="46683"/>
                    <a:pt x="40993" y="46094"/>
                  </a:cubicBezTo>
                  <a:lnTo>
                    <a:pt x="40993" y="46047"/>
                  </a:lnTo>
                  <a:cubicBezTo>
                    <a:pt x="41272" y="45815"/>
                    <a:pt x="41613" y="45644"/>
                    <a:pt x="42047" y="45598"/>
                  </a:cubicBezTo>
                  <a:cubicBezTo>
                    <a:pt x="42135" y="45587"/>
                    <a:pt x="42222" y="45582"/>
                    <a:pt x="42307" y="45582"/>
                  </a:cubicBezTo>
                  <a:close/>
                  <a:moveTo>
                    <a:pt x="35657" y="44605"/>
                  </a:moveTo>
                  <a:cubicBezTo>
                    <a:pt x="37038" y="45365"/>
                    <a:pt x="38325" y="46264"/>
                    <a:pt x="39597" y="47164"/>
                  </a:cubicBezTo>
                  <a:cubicBezTo>
                    <a:pt x="39612" y="47195"/>
                    <a:pt x="39643" y="47195"/>
                    <a:pt x="39674" y="47211"/>
                  </a:cubicBezTo>
                  <a:cubicBezTo>
                    <a:pt x="39643" y="47505"/>
                    <a:pt x="39643" y="47815"/>
                    <a:pt x="39721" y="48126"/>
                  </a:cubicBezTo>
                  <a:cubicBezTo>
                    <a:pt x="39690" y="48312"/>
                    <a:pt x="39721" y="48513"/>
                    <a:pt x="39752" y="48684"/>
                  </a:cubicBezTo>
                  <a:cubicBezTo>
                    <a:pt x="38341" y="49490"/>
                    <a:pt x="36945" y="50390"/>
                    <a:pt x="35626" y="51336"/>
                  </a:cubicBezTo>
                  <a:cubicBezTo>
                    <a:pt x="35595" y="51336"/>
                    <a:pt x="35564" y="51383"/>
                    <a:pt x="35549" y="51398"/>
                  </a:cubicBezTo>
                  <a:cubicBezTo>
                    <a:pt x="35021" y="50312"/>
                    <a:pt x="34711" y="49134"/>
                    <a:pt x="34758" y="47893"/>
                  </a:cubicBezTo>
                  <a:cubicBezTo>
                    <a:pt x="34773" y="47831"/>
                    <a:pt x="34773" y="47769"/>
                    <a:pt x="34758" y="47738"/>
                  </a:cubicBezTo>
                  <a:cubicBezTo>
                    <a:pt x="34789" y="47024"/>
                    <a:pt x="34928" y="46295"/>
                    <a:pt x="35192" y="45582"/>
                  </a:cubicBezTo>
                  <a:cubicBezTo>
                    <a:pt x="35332" y="45225"/>
                    <a:pt x="35487" y="44915"/>
                    <a:pt x="35657" y="44605"/>
                  </a:cubicBezTo>
                  <a:close/>
                  <a:moveTo>
                    <a:pt x="48360" y="43845"/>
                  </a:moveTo>
                  <a:cubicBezTo>
                    <a:pt x="50112" y="46187"/>
                    <a:pt x="50422" y="49366"/>
                    <a:pt x="48546" y="51925"/>
                  </a:cubicBezTo>
                  <a:cubicBezTo>
                    <a:pt x="48236" y="51414"/>
                    <a:pt x="47429" y="51072"/>
                    <a:pt x="47010" y="50762"/>
                  </a:cubicBezTo>
                  <a:cubicBezTo>
                    <a:pt x="46219" y="50204"/>
                    <a:pt x="45397" y="49630"/>
                    <a:pt x="44560" y="49134"/>
                  </a:cubicBezTo>
                  <a:cubicBezTo>
                    <a:pt x="44746" y="48855"/>
                    <a:pt x="44870" y="48544"/>
                    <a:pt x="44932" y="48219"/>
                  </a:cubicBezTo>
                  <a:cubicBezTo>
                    <a:pt x="45072" y="47536"/>
                    <a:pt x="44948" y="46885"/>
                    <a:pt x="44637" y="46342"/>
                  </a:cubicBezTo>
                  <a:cubicBezTo>
                    <a:pt x="45878" y="45551"/>
                    <a:pt x="47119" y="44776"/>
                    <a:pt x="48298" y="43922"/>
                  </a:cubicBezTo>
                  <a:cubicBezTo>
                    <a:pt x="48329" y="43891"/>
                    <a:pt x="48344" y="43876"/>
                    <a:pt x="48360" y="43845"/>
                  </a:cubicBezTo>
                  <a:close/>
                  <a:moveTo>
                    <a:pt x="34246" y="49677"/>
                  </a:moveTo>
                  <a:cubicBezTo>
                    <a:pt x="34448" y="51026"/>
                    <a:pt x="35021" y="52344"/>
                    <a:pt x="36092" y="53476"/>
                  </a:cubicBezTo>
                  <a:cubicBezTo>
                    <a:pt x="35794" y="53600"/>
                    <a:pt x="35482" y="53661"/>
                    <a:pt x="35177" y="53661"/>
                  </a:cubicBezTo>
                  <a:cubicBezTo>
                    <a:pt x="34371" y="53661"/>
                    <a:pt x="33615" y="53231"/>
                    <a:pt x="33300" y="52375"/>
                  </a:cubicBezTo>
                  <a:cubicBezTo>
                    <a:pt x="32912" y="51259"/>
                    <a:pt x="33471" y="50390"/>
                    <a:pt x="34246" y="49677"/>
                  </a:cubicBezTo>
                  <a:close/>
                  <a:moveTo>
                    <a:pt x="50407" y="49475"/>
                  </a:moveTo>
                  <a:cubicBezTo>
                    <a:pt x="51462" y="50359"/>
                    <a:pt x="51818" y="51941"/>
                    <a:pt x="50996" y="53120"/>
                  </a:cubicBezTo>
                  <a:cubicBezTo>
                    <a:pt x="50449" y="53909"/>
                    <a:pt x="49538" y="54284"/>
                    <a:pt x="48622" y="54284"/>
                  </a:cubicBezTo>
                  <a:cubicBezTo>
                    <a:pt x="48187" y="54284"/>
                    <a:pt x="47751" y="54199"/>
                    <a:pt x="47352" y="54035"/>
                  </a:cubicBezTo>
                  <a:cubicBezTo>
                    <a:pt x="48158" y="53430"/>
                    <a:pt x="48856" y="52732"/>
                    <a:pt x="49414" y="51863"/>
                  </a:cubicBezTo>
                  <a:cubicBezTo>
                    <a:pt x="49911" y="51088"/>
                    <a:pt x="50221" y="50281"/>
                    <a:pt x="50407" y="49475"/>
                  </a:cubicBezTo>
                  <a:close/>
                  <a:moveTo>
                    <a:pt x="34153" y="48544"/>
                  </a:moveTo>
                  <a:cubicBezTo>
                    <a:pt x="34153" y="48777"/>
                    <a:pt x="34168" y="48994"/>
                    <a:pt x="34199" y="49227"/>
                  </a:cubicBezTo>
                  <a:cubicBezTo>
                    <a:pt x="32990" y="50018"/>
                    <a:pt x="32261" y="51398"/>
                    <a:pt x="32928" y="52794"/>
                  </a:cubicBezTo>
                  <a:cubicBezTo>
                    <a:pt x="33375" y="53678"/>
                    <a:pt x="34255" y="54144"/>
                    <a:pt x="35161" y="54144"/>
                  </a:cubicBezTo>
                  <a:cubicBezTo>
                    <a:pt x="35605" y="54144"/>
                    <a:pt x="36055" y="54032"/>
                    <a:pt x="36464" y="53802"/>
                  </a:cubicBezTo>
                  <a:cubicBezTo>
                    <a:pt x="36572" y="53911"/>
                    <a:pt x="36697" y="54035"/>
                    <a:pt x="36836" y="54128"/>
                  </a:cubicBezTo>
                  <a:cubicBezTo>
                    <a:pt x="36050" y="54402"/>
                    <a:pt x="35130" y="54646"/>
                    <a:pt x="34265" y="54646"/>
                  </a:cubicBezTo>
                  <a:cubicBezTo>
                    <a:pt x="33271" y="54646"/>
                    <a:pt x="32351" y="54323"/>
                    <a:pt x="31795" y="53352"/>
                  </a:cubicBezTo>
                  <a:cubicBezTo>
                    <a:pt x="30632" y="51367"/>
                    <a:pt x="32571" y="49599"/>
                    <a:pt x="34122" y="48591"/>
                  </a:cubicBezTo>
                  <a:lnTo>
                    <a:pt x="34153" y="48544"/>
                  </a:lnTo>
                  <a:close/>
                  <a:moveTo>
                    <a:pt x="44281" y="49506"/>
                  </a:moveTo>
                  <a:cubicBezTo>
                    <a:pt x="44808" y="49940"/>
                    <a:pt x="45382" y="50374"/>
                    <a:pt x="45940" y="50793"/>
                  </a:cubicBezTo>
                  <a:cubicBezTo>
                    <a:pt x="46142" y="50933"/>
                    <a:pt x="48019" y="52189"/>
                    <a:pt x="48003" y="52298"/>
                  </a:cubicBezTo>
                  <a:cubicBezTo>
                    <a:pt x="47956" y="52391"/>
                    <a:pt x="47972" y="52484"/>
                    <a:pt x="48034" y="52546"/>
                  </a:cubicBezTo>
                  <a:cubicBezTo>
                    <a:pt x="47972" y="52608"/>
                    <a:pt x="47925" y="52685"/>
                    <a:pt x="47863" y="52732"/>
                  </a:cubicBezTo>
                  <a:cubicBezTo>
                    <a:pt x="46312" y="54329"/>
                    <a:pt x="44219" y="55182"/>
                    <a:pt x="42063" y="55338"/>
                  </a:cubicBezTo>
                  <a:cubicBezTo>
                    <a:pt x="42109" y="55291"/>
                    <a:pt x="42140" y="55244"/>
                    <a:pt x="42140" y="55167"/>
                  </a:cubicBezTo>
                  <a:cubicBezTo>
                    <a:pt x="42342" y="53616"/>
                    <a:pt x="42358" y="51987"/>
                    <a:pt x="42342" y="50437"/>
                  </a:cubicBezTo>
                  <a:cubicBezTo>
                    <a:pt x="43071" y="50390"/>
                    <a:pt x="43784" y="50049"/>
                    <a:pt x="44281" y="49506"/>
                  </a:cubicBezTo>
                  <a:close/>
                  <a:moveTo>
                    <a:pt x="39938" y="49227"/>
                  </a:moveTo>
                  <a:cubicBezTo>
                    <a:pt x="40140" y="49614"/>
                    <a:pt x="40496" y="49940"/>
                    <a:pt x="41024" y="50204"/>
                  </a:cubicBezTo>
                  <a:cubicBezTo>
                    <a:pt x="41287" y="50328"/>
                    <a:pt x="41582" y="50390"/>
                    <a:pt x="41892" y="50421"/>
                  </a:cubicBezTo>
                  <a:cubicBezTo>
                    <a:pt x="41691" y="51972"/>
                    <a:pt x="41520" y="53600"/>
                    <a:pt x="41536" y="55151"/>
                  </a:cubicBezTo>
                  <a:cubicBezTo>
                    <a:pt x="41536" y="55229"/>
                    <a:pt x="41582" y="55291"/>
                    <a:pt x="41613" y="55353"/>
                  </a:cubicBezTo>
                  <a:cubicBezTo>
                    <a:pt x="41565" y="55354"/>
                    <a:pt x="41516" y="55354"/>
                    <a:pt x="41468" y="55354"/>
                  </a:cubicBezTo>
                  <a:cubicBezTo>
                    <a:pt x="40552" y="55354"/>
                    <a:pt x="39611" y="55216"/>
                    <a:pt x="38713" y="54965"/>
                  </a:cubicBezTo>
                  <a:cubicBezTo>
                    <a:pt x="38671" y="54860"/>
                    <a:pt x="38550" y="54798"/>
                    <a:pt x="38433" y="54798"/>
                  </a:cubicBezTo>
                  <a:cubicBezTo>
                    <a:pt x="38378" y="54798"/>
                    <a:pt x="38323" y="54811"/>
                    <a:pt x="38278" y="54841"/>
                  </a:cubicBezTo>
                  <a:lnTo>
                    <a:pt x="38232" y="54841"/>
                  </a:lnTo>
                  <a:cubicBezTo>
                    <a:pt x="38263" y="54779"/>
                    <a:pt x="38263" y="54717"/>
                    <a:pt x="38201" y="54671"/>
                  </a:cubicBezTo>
                  <a:cubicBezTo>
                    <a:pt x="37162" y="53849"/>
                    <a:pt x="36309" y="52840"/>
                    <a:pt x="35704" y="51708"/>
                  </a:cubicBezTo>
                  <a:cubicBezTo>
                    <a:pt x="35750" y="51708"/>
                    <a:pt x="35781" y="51708"/>
                    <a:pt x="35828" y="51693"/>
                  </a:cubicBezTo>
                  <a:cubicBezTo>
                    <a:pt x="37224" y="50948"/>
                    <a:pt x="38620" y="50095"/>
                    <a:pt x="39938" y="49227"/>
                  </a:cubicBezTo>
                  <a:close/>
                  <a:moveTo>
                    <a:pt x="50531" y="47676"/>
                  </a:moveTo>
                  <a:cubicBezTo>
                    <a:pt x="52113" y="49289"/>
                    <a:pt x="54067" y="51538"/>
                    <a:pt x="52842" y="53880"/>
                  </a:cubicBezTo>
                  <a:cubicBezTo>
                    <a:pt x="52147" y="55238"/>
                    <a:pt x="51017" y="55692"/>
                    <a:pt x="49784" y="55692"/>
                  </a:cubicBezTo>
                  <a:cubicBezTo>
                    <a:pt x="48567" y="55692"/>
                    <a:pt x="47251" y="55249"/>
                    <a:pt x="46157" y="54795"/>
                  </a:cubicBezTo>
                  <a:cubicBezTo>
                    <a:pt x="46452" y="54640"/>
                    <a:pt x="46731" y="54469"/>
                    <a:pt x="47010" y="54267"/>
                  </a:cubicBezTo>
                  <a:cubicBezTo>
                    <a:pt x="47547" y="54552"/>
                    <a:pt x="48153" y="54698"/>
                    <a:pt x="48755" y="54698"/>
                  </a:cubicBezTo>
                  <a:cubicBezTo>
                    <a:pt x="49824" y="54698"/>
                    <a:pt x="50877" y="54237"/>
                    <a:pt x="51493" y="53275"/>
                  </a:cubicBezTo>
                  <a:cubicBezTo>
                    <a:pt x="52392" y="51848"/>
                    <a:pt x="51958" y="49816"/>
                    <a:pt x="50531" y="48901"/>
                  </a:cubicBezTo>
                  <a:cubicBezTo>
                    <a:pt x="50516" y="48901"/>
                    <a:pt x="50516" y="48901"/>
                    <a:pt x="50500" y="48870"/>
                  </a:cubicBezTo>
                  <a:cubicBezTo>
                    <a:pt x="50562" y="48467"/>
                    <a:pt x="50562" y="48079"/>
                    <a:pt x="50531" y="47676"/>
                  </a:cubicBezTo>
                  <a:close/>
                  <a:moveTo>
                    <a:pt x="59682" y="37812"/>
                  </a:moveTo>
                  <a:cubicBezTo>
                    <a:pt x="62380" y="42294"/>
                    <a:pt x="63482" y="47722"/>
                    <a:pt x="62287" y="53073"/>
                  </a:cubicBezTo>
                  <a:cubicBezTo>
                    <a:pt x="61931" y="54624"/>
                    <a:pt x="61419" y="56020"/>
                    <a:pt x="60736" y="57307"/>
                  </a:cubicBezTo>
                  <a:cubicBezTo>
                    <a:pt x="60690" y="57338"/>
                    <a:pt x="60659" y="57338"/>
                    <a:pt x="60643" y="57354"/>
                  </a:cubicBezTo>
                  <a:cubicBezTo>
                    <a:pt x="58363" y="52965"/>
                    <a:pt x="55106" y="49459"/>
                    <a:pt x="50888" y="46885"/>
                  </a:cubicBezTo>
                  <a:lnTo>
                    <a:pt x="50888" y="46885"/>
                  </a:lnTo>
                  <a:cubicBezTo>
                    <a:pt x="52764" y="47055"/>
                    <a:pt x="54672" y="47148"/>
                    <a:pt x="56564" y="47211"/>
                  </a:cubicBezTo>
                  <a:cubicBezTo>
                    <a:pt x="56440" y="47986"/>
                    <a:pt x="57030" y="48730"/>
                    <a:pt x="57805" y="48777"/>
                  </a:cubicBezTo>
                  <a:cubicBezTo>
                    <a:pt x="57846" y="48780"/>
                    <a:pt x="57887" y="48782"/>
                    <a:pt x="57928" y="48782"/>
                  </a:cubicBezTo>
                  <a:cubicBezTo>
                    <a:pt x="58616" y="48782"/>
                    <a:pt x="59282" y="48300"/>
                    <a:pt x="59341" y="47583"/>
                  </a:cubicBezTo>
                  <a:cubicBezTo>
                    <a:pt x="59387" y="46838"/>
                    <a:pt x="58875" y="46094"/>
                    <a:pt x="58115" y="46016"/>
                  </a:cubicBezTo>
                  <a:cubicBezTo>
                    <a:pt x="58094" y="46012"/>
                    <a:pt x="58075" y="46009"/>
                    <a:pt x="58057" y="46009"/>
                  </a:cubicBezTo>
                  <a:cubicBezTo>
                    <a:pt x="57954" y="46009"/>
                    <a:pt x="57896" y="46081"/>
                    <a:pt x="57883" y="46187"/>
                  </a:cubicBezTo>
                  <a:cubicBezTo>
                    <a:pt x="57825" y="46179"/>
                    <a:pt x="57769" y="46175"/>
                    <a:pt x="57713" y="46175"/>
                  </a:cubicBezTo>
                  <a:cubicBezTo>
                    <a:pt x="57329" y="46175"/>
                    <a:pt x="56983" y="46358"/>
                    <a:pt x="56766" y="46683"/>
                  </a:cubicBezTo>
                  <a:cubicBezTo>
                    <a:pt x="56735" y="46683"/>
                    <a:pt x="56719" y="46668"/>
                    <a:pt x="56704" y="46668"/>
                  </a:cubicBezTo>
                  <a:cubicBezTo>
                    <a:pt x="55013" y="46575"/>
                    <a:pt x="53307" y="46497"/>
                    <a:pt x="51601" y="46466"/>
                  </a:cubicBezTo>
                  <a:cubicBezTo>
                    <a:pt x="55293" y="44651"/>
                    <a:pt x="58084" y="41627"/>
                    <a:pt x="59682" y="37812"/>
                  </a:cubicBezTo>
                  <a:close/>
                  <a:moveTo>
                    <a:pt x="24366" y="38355"/>
                  </a:moveTo>
                  <a:cubicBezTo>
                    <a:pt x="25623" y="42620"/>
                    <a:pt x="28771" y="46063"/>
                    <a:pt x="32959" y="47459"/>
                  </a:cubicBezTo>
                  <a:cubicBezTo>
                    <a:pt x="30880" y="47521"/>
                    <a:pt x="28818" y="47629"/>
                    <a:pt x="26770" y="47908"/>
                  </a:cubicBezTo>
                  <a:cubicBezTo>
                    <a:pt x="26631" y="47350"/>
                    <a:pt x="26181" y="46838"/>
                    <a:pt x="25638" y="46668"/>
                  </a:cubicBezTo>
                  <a:cubicBezTo>
                    <a:pt x="25615" y="46663"/>
                    <a:pt x="25595" y="46661"/>
                    <a:pt x="25577" y="46661"/>
                  </a:cubicBezTo>
                  <a:cubicBezTo>
                    <a:pt x="25533" y="46661"/>
                    <a:pt x="25500" y="46672"/>
                    <a:pt x="25468" y="46683"/>
                  </a:cubicBezTo>
                  <a:cubicBezTo>
                    <a:pt x="25399" y="46665"/>
                    <a:pt x="25328" y="46656"/>
                    <a:pt x="25257" y="46656"/>
                  </a:cubicBezTo>
                  <a:cubicBezTo>
                    <a:pt x="24737" y="46656"/>
                    <a:pt x="24193" y="47126"/>
                    <a:pt x="24056" y="47645"/>
                  </a:cubicBezTo>
                  <a:cubicBezTo>
                    <a:pt x="23839" y="48451"/>
                    <a:pt x="24382" y="49320"/>
                    <a:pt x="25157" y="49583"/>
                  </a:cubicBezTo>
                  <a:cubicBezTo>
                    <a:pt x="25286" y="49625"/>
                    <a:pt x="25415" y="49644"/>
                    <a:pt x="25540" y="49644"/>
                  </a:cubicBezTo>
                  <a:cubicBezTo>
                    <a:pt x="26168" y="49644"/>
                    <a:pt x="26711" y="49157"/>
                    <a:pt x="26801" y="48498"/>
                  </a:cubicBezTo>
                  <a:cubicBezTo>
                    <a:pt x="26832" y="48389"/>
                    <a:pt x="26832" y="48296"/>
                    <a:pt x="26832" y="48203"/>
                  </a:cubicBezTo>
                  <a:cubicBezTo>
                    <a:pt x="28973" y="48079"/>
                    <a:pt x="31144" y="47924"/>
                    <a:pt x="33300" y="47877"/>
                  </a:cubicBezTo>
                  <a:lnTo>
                    <a:pt x="33300" y="47877"/>
                  </a:lnTo>
                  <a:cubicBezTo>
                    <a:pt x="28787" y="49211"/>
                    <a:pt x="26336" y="53849"/>
                    <a:pt x="24692" y="58036"/>
                  </a:cubicBezTo>
                  <a:cubicBezTo>
                    <a:pt x="24227" y="57183"/>
                    <a:pt x="23808" y="56268"/>
                    <a:pt x="23436" y="55291"/>
                  </a:cubicBezTo>
                  <a:cubicBezTo>
                    <a:pt x="21668" y="50700"/>
                    <a:pt x="21606" y="45489"/>
                    <a:pt x="23265" y="40852"/>
                  </a:cubicBezTo>
                  <a:cubicBezTo>
                    <a:pt x="23575" y="39983"/>
                    <a:pt x="23932" y="39146"/>
                    <a:pt x="24366" y="38355"/>
                  </a:cubicBezTo>
                  <a:close/>
                  <a:moveTo>
                    <a:pt x="33781" y="48343"/>
                  </a:moveTo>
                  <a:cubicBezTo>
                    <a:pt x="31920" y="49289"/>
                    <a:pt x="30012" y="51305"/>
                    <a:pt x="31113" y="53538"/>
                  </a:cubicBezTo>
                  <a:cubicBezTo>
                    <a:pt x="31752" y="54834"/>
                    <a:pt x="32952" y="55252"/>
                    <a:pt x="34236" y="55252"/>
                  </a:cubicBezTo>
                  <a:cubicBezTo>
                    <a:pt x="35042" y="55252"/>
                    <a:pt x="35881" y="55088"/>
                    <a:pt x="36634" y="54872"/>
                  </a:cubicBezTo>
                  <a:lnTo>
                    <a:pt x="36634" y="54872"/>
                  </a:lnTo>
                  <a:cubicBezTo>
                    <a:pt x="34990" y="55942"/>
                    <a:pt x="33222" y="56795"/>
                    <a:pt x="31330" y="57338"/>
                  </a:cubicBezTo>
                  <a:cubicBezTo>
                    <a:pt x="30598" y="57554"/>
                    <a:pt x="28387" y="58180"/>
                    <a:pt x="26916" y="58180"/>
                  </a:cubicBezTo>
                  <a:cubicBezTo>
                    <a:pt x="26267" y="58180"/>
                    <a:pt x="25762" y="58058"/>
                    <a:pt x="25592" y="57726"/>
                  </a:cubicBezTo>
                  <a:cubicBezTo>
                    <a:pt x="25406" y="57385"/>
                    <a:pt x="26646" y="55322"/>
                    <a:pt x="26941" y="54779"/>
                  </a:cubicBezTo>
                  <a:cubicBezTo>
                    <a:pt x="27561" y="53616"/>
                    <a:pt x="28275" y="52468"/>
                    <a:pt x="29174" y="51476"/>
                  </a:cubicBezTo>
                  <a:cubicBezTo>
                    <a:pt x="30477" y="50018"/>
                    <a:pt x="31997" y="49010"/>
                    <a:pt x="33781" y="48343"/>
                  </a:cubicBezTo>
                  <a:close/>
                  <a:moveTo>
                    <a:pt x="52191" y="48529"/>
                  </a:moveTo>
                  <a:cubicBezTo>
                    <a:pt x="53586" y="49521"/>
                    <a:pt x="54905" y="50607"/>
                    <a:pt x="56083" y="51863"/>
                  </a:cubicBezTo>
                  <a:cubicBezTo>
                    <a:pt x="56843" y="52654"/>
                    <a:pt x="60504" y="56408"/>
                    <a:pt x="59604" y="57695"/>
                  </a:cubicBezTo>
                  <a:cubicBezTo>
                    <a:pt x="59227" y="58242"/>
                    <a:pt x="58077" y="58419"/>
                    <a:pt x="56769" y="58419"/>
                  </a:cubicBezTo>
                  <a:cubicBezTo>
                    <a:pt x="54850" y="58419"/>
                    <a:pt x="52591" y="58038"/>
                    <a:pt x="51927" y="57881"/>
                  </a:cubicBezTo>
                  <a:cubicBezTo>
                    <a:pt x="49942" y="57416"/>
                    <a:pt x="48189" y="56501"/>
                    <a:pt x="46468" y="55446"/>
                  </a:cubicBezTo>
                  <a:lnTo>
                    <a:pt x="46468" y="55446"/>
                  </a:lnTo>
                  <a:cubicBezTo>
                    <a:pt x="47572" y="55940"/>
                    <a:pt x="48800" y="56326"/>
                    <a:pt x="49954" y="56326"/>
                  </a:cubicBezTo>
                  <a:cubicBezTo>
                    <a:pt x="51262" y="56326"/>
                    <a:pt x="52475" y="55831"/>
                    <a:pt x="53307" y="54438"/>
                  </a:cubicBezTo>
                  <a:cubicBezTo>
                    <a:pt x="54595" y="52313"/>
                    <a:pt x="53586" y="50235"/>
                    <a:pt x="52191" y="48529"/>
                  </a:cubicBezTo>
                  <a:close/>
                  <a:moveTo>
                    <a:pt x="43691" y="55741"/>
                  </a:moveTo>
                  <a:cubicBezTo>
                    <a:pt x="43767" y="57007"/>
                    <a:pt x="43696" y="59080"/>
                    <a:pt x="42052" y="59080"/>
                  </a:cubicBezTo>
                  <a:cubicBezTo>
                    <a:pt x="42005" y="59080"/>
                    <a:pt x="41957" y="59079"/>
                    <a:pt x="41908" y="59075"/>
                  </a:cubicBezTo>
                  <a:cubicBezTo>
                    <a:pt x="40264" y="58951"/>
                    <a:pt x="39550" y="57261"/>
                    <a:pt x="39954" y="55834"/>
                  </a:cubicBezTo>
                  <a:lnTo>
                    <a:pt x="39954" y="55834"/>
                  </a:lnTo>
                  <a:cubicBezTo>
                    <a:pt x="40503" y="55929"/>
                    <a:pt x="41053" y="55976"/>
                    <a:pt x="41600" y="55976"/>
                  </a:cubicBezTo>
                  <a:cubicBezTo>
                    <a:pt x="42303" y="55976"/>
                    <a:pt x="43002" y="55898"/>
                    <a:pt x="43691" y="55741"/>
                  </a:cubicBezTo>
                  <a:close/>
                  <a:moveTo>
                    <a:pt x="44932" y="55369"/>
                  </a:moveTo>
                  <a:cubicBezTo>
                    <a:pt x="44979" y="55446"/>
                    <a:pt x="44994" y="55524"/>
                    <a:pt x="45010" y="55632"/>
                  </a:cubicBezTo>
                  <a:cubicBezTo>
                    <a:pt x="44917" y="57431"/>
                    <a:pt x="44513" y="60363"/>
                    <a:pt x="42373" y="60487"/>
                  </a:cubicBezTo>
                  <a:cubicBezTo>
                    <a:pt x="42307" y="60491"/>
                    <a:pt x="42242" y="60493"/>
                    <a:pt x="42178" y="60493"/>
                  </a:cubicBezTo>
                  <a:cubicBezTo>
                    <a:pt x="39765" y="60493"/>
                    <a:pt x="38570" y="57703"/>
                    <a:pt x="39038" y="55663"/>
                  </a:cubicBezTo>
                  <a:lnTo>
                    <a:pt x="39038" y="55663"/>
                  </a:lnTo>
                  <a:cubicBezTo>
                    <a:pt x="39240" y="55725"/>
                    <a:pt x="39411" y="55741"/>
                    <a:pt x="39597" y="55787"/>
                  </a:cubicBezTo>
                  <a:cubicBezTo>
                    <a:pt x="38961" y="57385"/>
                    <a:pt x="39891" y="59215"/>
                    <a:pt x="41644" y="59525"/>
                  </a:cubicBezTo>
                  <a:cubicBezTo>
                    <a:pt x="41800" y="59552"/>
                    <a:pt x="41947" y="59564"/>
                    <a:pt x="42086" y="59564"/>
                  </a:cubicBezTo>
                  <a:cubicBezTo>
                    <a:pt x="43975" y="59564"/>
                    <a:pt x="44301" y="57221"/>
                    <a:pt x="44157" y="55632"/>
                  </a:cubicBezTo>
                  <a:cubicBezTo>
                    <a:pt x="44436" y="55555"/>
                    <a:pt x="44684" y="55477"/>
                    <a:pt x="44932" y="55369"/>
                  </a:cubicBezTo>
                  <a:close/>
                  <a:moveTo>
                    <a:pt x="49833" y="60611"/>
                  </a:moveTo>
                  <a:cubicBezTo>
                    <a:pt x="50190" y="60673"/>
                    <a:pt x="50516" y="60797"/>
                    <a:pt x="50609" y="61216"/>
                  </a:cubicBezTo>
                  <a:cubicBezTo>
                    <a:pt x="50686" y="61572"/>
                    <a:pt x="50407" y="61883"/>
                    <a:pt x="50066" y="61991"/>
                  </a:cubicBezTo>
                  <a:cubicBezTo>
                    <a:pt x="50001" y="62006"/>
                    <a:pt x="49936" y="62013"/>
                    <a:pt x="49874" y="62013"/>
                  </a:cubicBezTo>
                  <a:cubicBezTo>
                    <a:pt x="49550" y="62013"/>
                    <a:pt x="49275" y="61815"/>
                    <a:pt x="49197" y="61464"/>
                  </a:cubicBezTo>
                  <a:cubicBezTo>
                    <a:pt x="49120" y="61169"/>
                    <a:pt x="49213" y="60952"/>
                    <a:pt x="49399" y="60828"/>
                  </a:cubicBezTo>
                  <a:cubicBezTo>
                    <a:pt x="49442" y="60850"/>
                    <a:pt x="49488" y="60860"/>
                    <a:pt x="49534" y="60860"/>
                  </a:cubicBezTo>
                  <a:cubicBezTo>
                    <a:pt x="49682" y="60860"/>
                    <a:pt x="49821" y="60753"/>
                    <a:pt x="49833" y="60611"/>
                  </a:cubicBezTo>
                  <a:close/>
                  <a:moveTo>
                    <a:pt x="34463" y="60704"/>
                  </a:moveTo>
                  <a:cubicBezTo>
                    <a:pt x="34510" y="60766"/>
                    <a:pt x="34541" y="60828"/>
                    <a:pt x="34618" y="60843"/>
                  </a:cubicBezTo>
                  <a:cubicBezTo>
                    <a:pt x="34975" y="60905"/>
                    <a:pt x="35254" y="61169"/>
                    <a:pt x="35177" y="61557"/>
                  </a:cubicBezTo>
                  <a:cubicBezTo>
                    <a:pt x="35099" y="61960"/>
                    <a:pt x="34665" y="62177"/>
                    <a:pt x="34293" y="62239"/>
                  </a:cubicBezTo>
                  <a:cubicBezTo>
                    <a:pt x="34247" y="62246"/>
                    <a:pt x="34205" y="62249"/>
                    <a:pt x="34165" y="62249"/>
                  </a:cubicBezTo>
                  <a:cubicBezTo>
                    <a:pt x="33335" y="62249"/>
                    <a:pt x="33708" y="60911"/>
                    <a:pt x="34463" y="60704"/>
                  </a:cubicBezTo>
                  <a:close/>
                  <a:moveTo>
                    <a:pt x="69484" y="46916"/>
                  </a:moveTo>
                  <a:cubicBezTo>
                    <a:pt x="69484" y="47040"/>
                    <a:pt x="69530" y="47133"/>
                    <a:pt x="69670" y="47211"/>
                  </a:cubicBezTo>
                  <a:cubicBezTo>
                    <a:pt x="75005" y="50297"/>
                    <a:pt x="76897" y="54097"/>
                    <a:pt x="77285" y="60161"/>
                  </a:cubicBezTo>
                  <a:cubicBezTo>
                    <a:pt x="77409" y="61914"/>
                    <a:pt x="77533" y="63744"/>
                    <a:pt x="78061" y="65434"/>
                  </a:cubicBezTo>
                  <a:cubicBezTo>
                    <a:pt x="76711" y="63325"/>
                    <a:pt x="75393" y="61293"/>
                    <a:pt x="73004" y="59851"/>
                  </a:cubicBezTo>
                  <a:cubicBezTo>
                    <a:pt x="69770" y="57910"/>
                    <a:pt x="65976" y="57249"/>
                    <a:pt x="62240" y="57249"/>
                  </a:cubicBezTo>
                  <a:cubicBezTo>
                    <a:pt x="61945" y="57249"/>
                    <a:pt x="61651" y="57253"/>
                    <a:pt x="61357" y="57261"/>
                  </a:cubicBezTo>
                  <a:cubicBezTo>
                    <a:pt x="62923" y="54081"/>
                    <a:pt x="63528" y="50468"/>
                    <a:pt x="63249" y="46916"/>
                  </a:cubicBezTo>
                  <a:lnTo>
                    <a:pt x="63249" y="46916"/>
                  </a:lnTo>
                  <a:lnTo>
                    <a:pt x="63280" y="46947"/>
                  </a:lnTo>
                  <a:cubicBezTo>
                    <a:pt x="64049" y="47041"/>
                    <a:pt x="64832" y="47075"/>
                    <a:pt x="65618" y="47075"/>
                  </a:cubicBezTo>
                  <a:cubicBezTo>
                    <a:pt x="66909" y="47075"/>
                    <a:pt x="68212" y="46983"/>
                    <a:pt x="69484" y="46916"/>
                  </a:cubicBezTo>
                  <a:close/>
                  <a:moveTo>
                    <a:pt x="45475" y="57431"/>
                  </a:moveTo>
                  <a:lnTo>
                    <a:pt x="45475" y="57431"/>
                  </a:lnTo>
                  <a:cubicBezTo>
                    <a:pt x="45708" y="59044"/>
                    <a:pt x="45568" y="60626"/>
                    <a:pt x="45025" y="62255"/>
                  </a:cubicBezTo>
                  <a:cubicBezTo>
                    <a:pt x="44782" y="63000"/>
                    <a:pt x="43285" y="67207"/>
                    <a:pt x="41969" y="67207"/>
                  </a:cubicBezTo>
                  <a:cubicBezTo>
                    <a:pt x="41943" y="67207"/>
                    <a:pt x="41918" y="67206"/>
                    <a:pt x="41892" y="67202"/>
                  </a:cubicBezTo>
                  <a:cubicBezTo>
                    <a:pt x="41334" y="67125"/>
                    <a:pt x="40326" y="65248"/>
                    <a:pt x="40062" y="64783"/>
                  </a:cubicBezTo>
                  <a:cubicBezTo>
                    <a:pt x="39566" y="63883"/>
                    <a:pt x="39209" y="62922"/>
                    <a:pt x="38976" y="61945"/>
                  </a:cubicBezTo>
                  <a:cubicBezTo>
                    <a:pt x="38651" y="60611"/>
                    <a:pt x="38542" y="59277"/>
                    <a:pt x="38558" y="57912"/>
                  </a:cubicBezTo>
                  <a:lnTo>
                    <a:pt x="38558" y="57912"/>
                  </a:lnTo>
                  <a:cubicBezTo>
                    <a:pt x="38930" y="59525"/>
                    <a:pt x="40186" y="60905"/>
                    <a:pt x="42001" y="61092"/>
                  </a:cubicBezTo>
                  <a:cubicBezTo>
                    <a:pt x="42117" y="61104"/>
                    <a:pt x="42230" y="61110"/>
                    <a:pt x="42339" y="61110"/>
                  </a:cubicBezTo>
                  <a:cubicBezTo>
                    <a:pt x="44231" y="61110"/>
                    <a:pt x="45123" y="59264"/>
                    <a:pt x="45475" y="57431"/>
                  </a:cubicBezTo>
                  <a:close/>
                  <a:moveTo>
                    <a:pt x="45708" y="55586"/>
                  </a:moveTo>
                  <a:lnTo>
                    <a:pt x="45708" y="55586"/>
                  </a:lnTo>
                  <a:cubicBezTo>
                    <a:pt x="46731" y="57261"/>
                    <a:pt x="47925" y="58827"/>
                    <a:pt x="49089" y="60409"/>
                  </a:cubicBezTo>
                  <a:cubicBezTo>
                    <a:pt x="48794" y="60642"/>
                    <a:pt x="48623" y="61030"/>
                    <a:pt x="48639" y="61402"/>
                  </a:cubicBezTo>
                  <a:cubicBezTo>
                    <a:pt x="48695" y="62083"/>
                    <a:pt x="49262" y="62553"/>
                    <a:pt x="49904" y="62553"/>
                  </a:cubicBezTo>
                  <a:cubicBezTo>
                    <a:pt x="49978" y="62553"/>
                    <a:pt x="50053" y="62547"/>
                    <a:pt x="50128" y="62534"/>
                  </a:cubicBezTo>
                  <a:cubicBezTo>
                    <a:pt x="50795" y="62394"/>
                    <a:pt x="51338" y="61790"/>
                    <a:pt x="51182" y="61092"/>
                  </a:cubicBezTo>
                  <a:cubicBezTo>
                    <a:pt x="51068" y="60556"/>
                    <a:pt x="50513" y="60000"/>
                    <a:pt x="49940" y="60000"/>
                  </a:cubicBezTo>
                  <a:cubicBezTo>
                    <a:pt x="49816" y="60000"/>
                    <a:pt x="49691" y="60026"/>
                    <a:pt x="49569" y="60083"/>
                  </a:cubicBezTo>
                  <a:cubicBezTo>
                    <a:pt x="48592" y="58750"/>
                    <a:pt x="47646" y="57416"/>
                    <a:pt x="46623" y="56113"/>
                  </a:cubicBezTo>
                  <a:lnTo>
                    <a:pt x="46623" y="56113"/>
                  </a:lnTo>
                  <a:cubicBezTo>
                    <a:pt x="49110" y="57986"/>
                    <a:pt x="52225" y="58865"/>
                    <a:pt x="55344" y="58865"/>
                  </a:cubicBezTo>
                  <a:cubicBezTo>
                    <a:pt x="57028" y="58865"/>
                    <a:pt x="58714" y="58609"/>
                    <a:pt x="60302" y="58114"/>
                  </a:cubicBezTo>
                  <a:lnTo>
                    <a:pt x="60302" y="58114"/>
                  </a:lnTo>
                  <a:cubicBezTo>
                    <a:pt x="56781" y="64100"/>
                    <a:pt x="49957" y="67125"/>
                    <a:pt x="42962" y="67497"/>
                  </a:cubicBezTo>
                  <a:cubicBezTo>
                    <a:pt x="45413" y="63945"/>
                    <a:pt x="47088" y="59866"/>
                    <a:pt x="45708" y="55586"/>
                  </a:cubicBezTo>
                  <a:close/>
                  <a:moveTo>
                    <a:pt x="37612" y="54888"/>
                  </a:moveTo>
                  <a:cubicBezTo>
                    <a:pt x="37643" y="54903"/>
                    <a:pt x="37658" y="54934"/>
                    <a:pt x="37705" y="54950"/>
                  </a:cubicBezTo>
                  <a:cubicBezTo>
                    <a:pt x="37689" y="54965"/>
                    <a:pt x="37658" y="54965"/>
                    <a:pt x="37658" y="55012"/>
                  </a:cubicBezTo>
                  <a:cubicBezTo>
                    <a:pt x="36665" y="56718"/>
                    <a:pt x="35828" y="58548"/>
                    <a:pt x="35052" y="60378"/>
                  </a:cubicBezTo>
                  <a:cubicBezTo>
                    <a:pt x="34990" y="60363"/>
                    <a:pt x="34944" y="60332"/>
                    <a:pt x="34897" y="60332"/>
                  </a:cubicBezTo>
                  <a:cubicBezTo>
                    <a:pt x="34866" y="60285"/>
                    <a:pt x="34820" y="60239"/>
                    <a:pt x="34758" y="60239"/>
                  </a:cubicBezTo>
                  <a:cubicBezTo>
                    <a:pt x="34660" y="60218"/>
                    <a:pt x="34565" y="60208"/>
                    <a:pt x="34474" y="60208"/>
                  </a:cubicBezTo>
                  <a:cubicBezTo>
                    <a:pt x="32970" y="60208"/>
                    <a:pt x="32465" y="62894"/>
                    <a:pt x="34124" y="62894"/>
                  </a:cubicBezTo>
                  <a:cubicBezTo>
                    <a:pt x="34158" y="62894"/>
                    <a:pt x="34194" y="62893"/>
                    <a:pt x="34230" y="62891"/>
                  </a:cubicBezTo>
                  <a:cubicBezTo>
                    <a:pt x="34928" y="62860"/>
                    <a:pt x="35688" y="62394"/>
                    <a:pt x="35797" y="61650"/>
                  </a:cubicBezTo>
                  <a:cubicBezTo>
                    <a:pt x="35859" y="61231"/>
                    <a:pt x="35688" y="60781"/>
                    <a:pt x="35363" y="60533"/>
                  </a:cubicBezTo>
                  <a:cubicBezTo>
                    <a:pt x="36324" y="58827"/>
                    <a:pt x="37301" y="57059"/>
                    <a:pt x="38077" y="55275"/>
                  </a:cubicBezTo>
                  <a:cubicBezTo>
                    <a:pt x="38092" y="55322"/>
                    <a:pt x="38123" y="55353"/>
                    <a:pt x="38170" y="55400"/>
                  </a:cubicBezTo>
                  <a:cubicBezTo>
                    <a:pt x="37441" y="59789"/>
                    <a:pt x="38247" y="64318"/>
                    <a:pt x="41365" y="67575"/>
                  </a:cubicBezTo>
                  <a:cubicBezTo>
                    <a:pt x="39566" y="67575"/>
                    <a:pt x="37767" y="67388"/>
                    <a:pt x="35999" y="67047"/>
                  </a:cubicBezTo>
                  <a:cubicBezTo>
                    <a:pt x="31284" y="65682"/>
                    <a:pt x="27577" y="62813"/>
                    <a:pt x="25111" y="58781"/>
                  </a:cubicBezTo>
                  <a:lnTo>
                    <a:pt x="25126" y="58734"/>
                  </a:lnTo>
                  <a:cubicBezTo>
                    <a:pt x="25285" y="58737"/>
                    <a:pt x="25443" y="58739"/>
                    <a:pt x="25601" y="58739"/>
                  </a:cubicBezTo>
                  <a:cubicBezTo>
                    <a:pt x="29862" y="58739"/>
                    <a:pt x="33897" y="57529"/>
                    <a:pt x="37456" y="55136"/>
                  </a:cubicBezTo>
                  <a:cubicBezTo>
                    <a:pt x="37550" y="55089"/>
                    <a:pt x="37581" y="54981"/>
                    <a:pt x="37612" y="54888"/>
                  </a:cubicBezTo>
                  <a:close/>
                  <a:moveTo>
                    <a:pt x="14301" y="48498"/>
                  </a:moveTo>
                  <a:cubicBezTo>
                    <a:pt x="15770" y="48700"/>
                    <a:pt x="17270" y="48830"/>
                    <a:pt x="18762" y="48830"/>
                  </a:cubicBezTo>
                  <a:cubicBezTo>
                    <a:pt x="19679" y="48830"/>
                    <a:pt x="20594" y="48781"/>
                    <a:pt x="21497" y="48668"/>
                  </a:cubicBezTo>
                  <a:cubicBezTo>
                    <a:pt x="21637" y="51879"/>
                    <a:pt x="22521" y="55089"/>
                    <a:pt x="24010" y="57912"/>
                  </a:cubicBezTo>
                  <a:cubicBezTo>
                    <a:pt x="23158" y="57807"/>
                    <a:pt x="22304" y="57755"/>
                    <a:pt x="21455" y="57755"/>
                  </a:cubicBezTo>
                  <a:cubicBezTo>
                    <a:pt x="14149" y="57755"/>
                    <a:pt x="7120" y="61586"/>
                    <a:pt x="3925" y="68366"/>
                  </a:cubicBezTo>
                  <a:cubicBezTo>
                    <a:pt x="4111" y="67668"/>
                    <a:pt x="4592" y="66877"/>
                    <a:pt x="4747" y="66458"/>
                  </a:cubicBezTo>
                  <a:cubicBezTo>
                    <a:pt x="5460" y="64721"/>
                    <a:pt x="6174" y="62953"/>
                    <a:pt x="6872" y="61200"/>
                  </a:cubicBezTo>
                  <a:cubicBezTo>
                    <a:pt x="8329" y="57586"/>
                    <a:pt x="10113" y="49925"/>
                    <a:pt x="14301" y="48498"/>
                  </a:cubicBezTo>
                  <a:close/>
                  <a:moveTo>
                    <a:pt x="61140" y="57695"/>
                  </a:moveTo>
                  <a:cubicBezTo>
                    <a:pt x="65451" y="57990"/>
                    <a:pt x="69809" y="58470"/>
                    <a:pt x="73454" y="61014"/>
                  </a:cubicBezTo>
                  <a:cubicBezTo>
                    <a:pt x="76308" y="63015"/>
                    <a:pt x="77564" y="66132"/>
                    <a:pt x="79658" y="68738"/>
                  </a:cubicBezTo>
                  <a:cubicBezTo>
                    <a:pt x="76106" y="68505"/>
                    <a:pt x="72694" y="67776"/>
                    <a:pt x="69375" y="66365"/>
                  </a:cubicBezTo>
                  <a:cubicBezTo>
                    <a:pt x="65110" y="64566"/>
                    <a:pt x="62629" y="62332"/>
                    <a:pt x="61078" y="57897"/>
                  </a:cubicBezTo>
                  <a:cubicBezTo>
                    <a:pt x="61078" y="57881"/>
                    <a:pt x="61062" y="57881"/>
                    <a:pt x="61062" y="57850"/>
                  </a:cubicBezTo>
                  <a:cubicBezTo>
                    <a:pt x="61078" y="57819"/>
                    <a:pt x="61109" y="57757"/>
                    <a:pt x="61140" y="57695"/>
                  </a:cubicBezTo>
                  <a:close/>
                  <a:moveTo>
                    <a:pt x="21413" y="58359"/>
                  </a:moveTo>
                  <a:cubicBezTo>
                    <a:pt x="22336" y="58359"/>
                    <a:pt x="23279" y="58421"/>
                    <a:pt x="24242" y="58548"/>
                  </a:cubicBezTo>
                  <a:lnTo>
                    <a:pt x="24351" y="58548"/>
                  </a:lnTo>
                  <a:cubicBezTo>
                    <a:pt x="24366" y="58595"/>
                    <a:pt x="24397" y="58657"/>
                    <a:pt x="24428" y="58688"/>
                  </a:cubicBezTo>
                  <a:cubicBezTo>
                    <a:pt x="22592" y="66607"/>
                    <a:pt x="15435" y="69630"/>
                    <a:pt x="8165" y="69630"/>
                  </a:cubicBezTo>
                  <a:cubicBezTo>
                    <a:pt x="7946" y="69630"/>
                    <a:pt x="7727" y="69627"/>
                    <a:pt x="7507" y="69622"/>
                  </a:cubicBezTo>
                  <a:cubicBezTo>
                    <a:pt x="7104" y="69560"/>
                    <a:pt x="6685" y="69498"/>
                    <a:pt x="6267" y="69467"/>
                  </a:cubicBezTo>
                  <a:cubicBezTo>
                    <a:pt x="6230" y="69462"/>
                    <a:pt x="6173" y="69460"/>
                    <a:pt x="6099" y="69460"/>
                  </a:cubicBezTo>
                  <a:cubicBezTo>
                    <a:pt x="5922" y="69460"/>
                    <a:pt x="5652" y="69471"/>
                    <a:pt x="5367" y="69482"/>
                  </a:cubicBezTo>
                  <a:cubicBezTo>
                    <a:pt x="4902" y="69420"/>
                    <a:pt x="4437" y="69374"/>
                    <a:pt x="3987" y="69312"/>
                  </a:cubicBezTo>
                  <a:cubicBezTo>
                    <a:pt x="3971" y="69296"/>
                    <a:pt x="3940" y="69281"/>
                    <a:pt x="3925" y="69234"/>
                  </a:cubicBezTo>
                  <a:cubicBezTo>
                    <a:pt x="7725" y="62504"/>
                    <a:pt x="13866" y="58359"/>
                    <a:pt x="21413" y="58359"/>
                  </a:cubicBezTo>
                  <a:close/>
                  <a:moveTo>
                    <a:pt x="60767" y="58377"/>
                  </a:moveTo>
                  <a:cubicBezTo>
                    <a:pt x="61853" y="62317"/>
                    <a:pt x="63761" y="64411"/>
                    <a:pt x="67483" y="66272"/>
                  </a:cubicBezTo>
                  <a:cubicBezTo>
                    <a:pt x="71547" y="68288"/>
                    <a:pt x="75967" y="69296"/>
                    <a:pt x="80511" y="69436"/>
                  </a:cubicBezTo>
                  <a:cubicBezTo>
                    <a:pt x="80573" y="69436"/>
                    <a:pt x="80604" y="69436"/>
                    <a:pt x="80651" y="69405"/>
                  </a:cubicBezTo>
                  <a:lnTo>
                    <a:pt x="80697" y="69467"/>
                  </a:lnTo>
                  <a:cubicBezTo>
                    <a:pt x="80666" y="69668"/>
                    <a:pt x="78200" y="70025"/>
                    <a:pt x="78014" y="70087"/>
                  </a:cubicBezTo>
                  <a:cubicBezTo>
                    <a:pt x="75688" y="70599"/>
                    <a:pt x="73377" y="71111"/>
                    <a:pt x="71050" y="71623"/>
                  </a:cubicBezTo>
                  <a:cubicBezTo>
                    <a:pt x="68629" y="72139"/>
                    <a:pt x="66208" y="72603"/>
                    <a:pt x="63847" y="72603"/>
                  </a:cubicBezTo>
                  <a:cubicBezTo>
                    <a:pt x="61247" y="72603"/>
                    <a:pt x="58721" y="72041"/>
                    <a:pt x="56347" y="70366"/>
                  </a:cubicBezTo>
                  <a:cubicBezTo>
                    <a:pt x="56327" y="70337"/>
                    <a:pt x="56302" y="70326"/>
                    <a:pt x="56273" y="70326"/>
                  </a:cubicBezTo>
                  <a:cubicBezTo>
                    <a:pt x="56257" y="70326"/>
                    <a:pt x="56240" y="70330"/>
                    <a:pt x="56223" y="70335"/>
                  </a:cubicBezTo>
                  <a:cubicBezTo>
                    <a:pt x="55727" y="69606"/>
                    <a:pt x="55230" y="68893"/>
                    <a:pt x="54765" y="68133"/>
                  </a:cubicBezTo>
                  <a:cubicBezTo>
                    <a:pt x="54222" y="67280"/>
                    <a:pt x="53742" y="66365"/>
                    <a:pt x="53168" y="65527"/>
                  </a:cubicBezTo>
                  <a:cubicBezTo>
                    <a:pt x="55525" y="64287"/>
                    <a:pt x="57634" y="62612"/>
                    <a:pt x="59403" y="60394"/>
                  </a:cubicBezTo>
                  <a:cubicBezTo>
                    <a:pt x="59899" y="59758"/>
                    <a:pt x="60364" y="59075"/>
                    <a:pt x="60767" y="58377"/>
                  </a:cubicBezTo>
                  <a:close/>
                  <a:moveTo>
                    <a:pt x="24940" y="59541"/>
                  </a:moveTo>
                  <a:cubicBezTo>
                    <a:pt x="26662" y="62193"/>
                    <a:pt x="28973" y="64442"/>
                    <a:pt x="31764" y="65946"/>
                  </a:cubicBezTo>
                  <a:cubicBezTo>
                    <a:pt x="31129" y="66349"/>
                    <a:pt x="30896" y="67311"/>
                    <a:pt x="30586" y="67962"/>
                  </a:cubicBezTo>
                  <a:cubicBezTo>
                    <a:pt x="30198" y="68784"/>
                    <a:pt x="29810" y="69606"/>
                    <a:pt x="29438" y="70459"/>
                  </a:cubicBezTo>
                  <a:cubicBezTo>
                    <a:pt x="29267" y="70614"/>
                    <a:pt x="29097" y="70785"/>
                    <a:pt x="28973" y="71002"/>
                  </a:cubicBezTo>
                  <a:cubicBezTo>
                    <a:pt x="28953" y="70989"/>
                    <a:pt x="28929" y="70982"/>
                    <a:pt x="28901" y="70982"/>
                  </a:cubicBezTo>
                  <a:cubicBezTo>
                    <a:pt x="28862" y="70982"/>
                    <a:pt x="28817" y="70997"/>
                    <a:pt x="28771" y="71033"/>
                  </a:cubicBezTo>
                  <a:cubicBezTo>
                    <a:pt x="26652" y="72498"/>
                    <a:pt x="24487" y="73028"/>
                    <a:pt x="22296" y="73028"/>
                  </a:cubicBezTo>
                  <a:cubicBezTo>
                    <a:pt x="18361" y="73028"/>
                    <a:pt x="14341" y="71318"/>
                    <a:pt x="10346" y="70242"/>
                  </a:cubicBezTo>
                  <a:cubicBezTo>
                    <a:pt x="16922" y="69870"/>
                    <a:pt x="23079" y="66380"/>
                    <a:pt x="24940" y="59541"/>
                  </a:cubicBezTo>
                  <a:close/>
                  <a:moveTo>
                    <a:pt x="12889" y="48451"/>
                  </a:moveTo>
                  <a:cubicBezTo>
                    <a:pt x="12920" y="48451"/>
                    <a:pt x="12967" y="48467"/>
                    <a:pt x="13029" y="48467"/>
                  </a:cubicBezTo>
                  <a:cubicBezTo>
                    <a:pt x="10749" y="49614"/>
                    <a:pt x="9694" y="52577"/>
                    <a:pt x="8702" y="54857"/>
                  </a:cubicBezTo>
                  <a:cubicBezTo>
                    <a:pt x="6561" y="59773"/>
                    <a:pt x="4607" y="64798"/>
                    <a:pt x="2606" y="69777"/>
                  </a:cubicBezTo>
                  <a:cubicBezTo>
                    <a:pt x="2531" y="69973"/>
                    <a:pt x="2734" y="70227"/>
                    <a:pt x="2945" y="70227"/>
                  </a:cubicBezTo>
                  <a:cubicBezTo>
                    <a:pt x="2951" y="70227"/>
                    <a:pt x="2957" y="70227"/>
                    <a:pt x="2963" y="70227"/>
                  </a:cubicBezTo>
                  <a:cubicBezTo>
                    <a:pt x="3411" y="70181"/>
                    <a:pt x="3862" y="70159"/>
                    <a:pt x="4315" y="70159"/>
                  </a:cubicBezTo>
                  <a:cubicBezTo>
                    <a:pt x="10187" y="70159"/>
                    <a:pt x="16449" y="73762"/>
                    <a:pt x="22297" y="73762"/>
                  </a:cubicBezTo>
                  <a:cubicBezTo>
                    <a:pt x="24181" y="73762"/>
                    <a:pt x="26022" y="73387"/>
                    <a:pt x="27794" y="72398"/>
                  </a:cubicBezTo>
                  <a:lnTo>
                    <a:pt x="27794" y="72398"/>
                  </a:lnTo>
                  <a:cubicBezTo>
                    <a:pt x="26005" y="73942"/>
                    <a:pt x="23843" y="74481"/>
                    <a:pt x="21586" y="74481"/>
                  </a:cubicBezTo>
                  <a:cubicBezTo>
                    <a:pt x="19265" y="74481"/>
                    <a:pt x="16844" y="73911"/>
                    <a:pt x="14626" y="73282"/>
                  </a:cubicBezTo>
                  <a:cubicBezTo>
                    <a:pt x="12672" y="72724"/>
                    <a:pt x="10733" y="72103"/>
                    <a:pt x="8717" y="71793"/>
                  </a:cubicBezTo>
                  <a:cubicBezTo>
                    <a:pt x="7694" y="71637"/>
                    <a:pt x="6644" y="71559"/>
                    <a:pt x="5592" y="71559"/>
                  </a:cubicBezTo>
                  <a:cubicBezTo>
                    <a:pt x="5496" y="71559"/>
                    <a:pt x="5401" y="71559"/>
                    <a:pt x="5305" y="71561"/>
                  </a:cubicBezTo>
                  <a:cubicBezTo>
                    <a:pt x="4731" y="71561"/>
                    <a:pt x="3653" y="71872"/>
                    <a:pt x="2883" y="71872"/>
                  </a:cubicBezTo>
                  <a:cubicBezTo>
                    <a:pt x="2697" y="71872"/>
                    <a:pt x="2528" y="71854"/>
                    <a:pt x="2389" y="71809"/>
                  </a:cubicBezTo>
                  <a:cubicBezTo>
                    <a:pt x="1257" y="71421"/>
                    <a:pt x="1614" y="72088"/>
                    <a:pt x="2048" y="70397"/>
                  </a:cubicBezTo>
                  <a:cubicBezTo>
                    <a:pt x="2281" y="69467"/>
                    <a:pt x="2824" y="68521"/>
                    <a:pt x="3165" y="67621"/>
                  </a:cubicBezTo>
                  <a:cubicBezTo>
                    <a:pt x="4018" y="65419"/>
                    <a:pt x="4778" y="63185"/>
                    <a:pt x="5445" y="60921"/>
                  </a:cubicBezTo>
                  <a:cubicBezTo>
                    <a:pt x="6825" y="56191"/>
                    <a:pt x="7694" y="50359"/>
                    <a:pt x="12889" y="48451"/>
                  </a:cubicBezTo>
                  <a:close/>
                  <a:moveTo>
                    <a:pt x="71686" y="47505"/>
                  </a:moveTo>
                  <a:cubicBezTo>
                    <a:pt x="77052" y="48855"/>
                    <a:pt x="78727" y="54128"/>
                    <a:pt x="79131" y="59246"/>
                  </a:cubicBezTo>
                  <a:cubicBezTo>
                    <a:pt x="79394" y="62736"/>
                    <a:pt x="79565" y="66458"/>
                    <a:pt x="82279" y="69048"/>
                  </a:cubicBezTo>
                  <a:cubicBezTo>
                    <a:pt x="82744" y="69482"/>
                    <a:pt x="83706" y="69855"/>
                    <a:pt x="84001" y="70335"/>
                  </a:cubicBezTo>
                  <a:cubicBezTo>
                    <a:pt x="84497" y="71250"/>
                    <a:pt x="83396" y="70987"/>
                    <a:pt x="82279" y="71235"/>
                  </a:cubicBezTo>
                  <a:lnTo>
                    <a:pt x="74773" y="72879"/>
                  </a:lnTo>
                  <a:cubicBezTo>
                    <a:pt x="71864" y="73522"/>
                    <a:pt x="67812" y="74832"/>
                    <a:pt x="64222" y="74832"/>
                  </a:cubicBezTo>
                  <a:cubicBezTo>
                    <a:pt x="61495" y="74832"/>
                    <a:pt x="59034" y="74077"/>
                    <a:pt x="57541" y="71700"/>
                  </a:cubicBezTo>
                  <a:lnTo>
                    <a:pt x="57541" y="71700"/>
                  </a:lnTo>
                  <a:cubicBezTo>
                    <a:pt x="59484" y="72875"/>
                    <a:pt x="61675" y="73319"/>
                    <a:pt x="63945" y="73319"/>
                  </a:cubicBezTo>
                  <a:cubicBezTo>
                    <a:pt x="64882" y="73319"/>
                    <a:pt x="65833" y="73243"/>
                    <a:pt x="66785" y="73112"/>
                  </a:cubicBezTo>
                  <a:cubicBezTo>
                    <a:pt x="71779" y="72429"/>
                    <a:pt x="76773" y="71033"/>
                    <a:pt x="81690" y="69948"/>
                  </a:cubicBezTo>
                  <a:cubicBezTo>
                    <a:pt x="82000" y="69901"/>
                    <a:pt x="82000" y="69482"/>
                    <a:pt x="81767" y="69327"/>
                  </a:cubicBezTo>
                  <a:cubicBezTo>
                    <a:pt x="76789" y="66039"/>
                    <a:pt x="78759" y="59665"/>
                    <a:pt x="77409" y="54748"/>
                  </a:cubicBezTo>
                  <a:cubicBezTo>
                    <a:pt x="76510" y="51600"/>
                    <a:pt x="74323" y="49289"/>
                    <a:pt x="71686" y="47505"/>
                  </a:cubicBezTo>
                  <a:close/>
                  <a:moveTo>
                    <a:pt x="52811" y="65729"/>
                  </a:moveTo>
                  <a:cubicBezTo>
                    <a:pt x="53524" y="67606"/>
                    <a:pt x="54719" y="69560"/>
                    <a:pt x="56006" y="71095"/>
                  </a:cubicBezTo>
                  <a:cubicBezTo>
                    <a:pt x="55711" y="76213"/>
                    <a:pt x="54052" y="79548"/>
                    <a:pt x="50267" y="82867"/>
                  </a:cubicBezTo>
                  <a:cubicBezTo>
                    <a:pt x="48654" y="84278"/>
                    <a:pt x="46933" y="85581"/>
                    <a:pt x="45397" y="87070"/>
                  </a:cubicBezTo>
                  <a:cubicBezTo>
                    <a:pt x="48344" y="80928"/>
                    <a:pt x="46793" y="74027"/>
                    <a:pt x="42807" y="68164"/>
                  </a:cubicBezTo>
                  <a:cubicBezTo>
                    <a:pt x="46297" y="68055"/>
                    <a:pt x="49740" y="67280"/>
                    <a:pt x="52811" y="65729"/>
                  </a:cubicBezTo>
                  <a:close/>
                  <a:moveTo>
                    <a:pt x="42668" y="68846"/>
                  </a:moveTo>
                  <a:cubicBezTo>
                    <a:pt x="44405" y="72243"/>
                    <a:pt x="46250" y="75484"/>
                    <a:pt x="46374" y="79439"/>
                  </a:cubicBezTo>
                  <a:cubicBezTo>
                    <a:pt x="46483" y="83410"/>
                    <a:pt x="45056" y="87117"/>
                    <a:pt x="42683" y="90234"/>
                  </a:cubicBezTo>
                  <a:cubicBezTo>
                    <a:pt x="42621" y="90312"/>
                    <a:pt x="42575" y="90374"/>
                    <a:pt x="42513" y="90405"/>
                  </a:cubicBezTo>
                  <a:cubicBezTo>
                    <a:pt x="37007" y="83875"/>
                    <a:pt x="36790" y="75221"/>
                    <a:pt x="42668" y="68846"/>
                  </a:cubicBezTo>
                  <a:close/>
                  <a:moveTo>
                    <a:pt x="32292" y="66210"/>
                  </a:moveTo>
                  <a:cubicBezTo>
                    <a:pt x="33315" y="66722"/>
                    <a:pt x="34432" y="67140"/>
                    <a:pt x="35595" y="67419"/>
                  </a:cubicBezTo>
                  <a:cubicBezTo>
                    <a:pt x="35611" y="67482"/>
                    <a:pt x="35673" y="67575"/>
                    <a:pt x="35781" y="67590"/>
                  </a:cubicBezTo>
                  <a:cubicBezTo>
                    <a:pt x="37775" y="67980"/>
                    <a:pt x="39812" y="68196"/>
                    <a:pt x="41837" y="68196"/>
                  </a:cubicBezTo>
                  <a:cubicBezTo>
                    <a:pt x="41907" y="68196"/>
                    <a:pt x="41977" y="68195"/>
                    <a:pt x="42047" y="68195"/>
                  </a:cubicBezTo>
                  <a:cubicBezTo>
                    <a:pt x="42102" y="68231"/>
                    <a:pt x="42167" y="68246"/>
                    <a:pt x="42230" y="68246"/>
                  </a:cubicBezTo>
                  <a:cubicBezTo>
                    <a:pt x="42275" y="68246"/>
                    <a:pt x="42319" y="68239"/>
                    <a:pt x="42358" y="68226"/>
                  </a:cubicBezTo>
                  <a:lnTo>
                    <a:pt x="42358" y="68242"/>
                  </a:lnTo>
                  <a:cubicBezTo>
                    <a:pt x="42342" y="68273"/>
                    <a:pt x="42311" y="68273"/>
                    <a:pt x="42295" y="68288"/>
                  </a:cubicBezTo>
                  <a:cubicBezTo>
                    <a:pt x="36231" y="74399"/>
                    <a:pt x="35828" y="84340"/>
                    <a:pt x="41970" y="90529"/>
                  </a:cubicBezTo>
                  <a:cubicBezTo>
                    <a:pt x="41660" y="90343"/>
                    <a:pt x="41303" y="89831"/>
                    <a:pt x="40558" y="89055"/>
                  </a:cubicBezTo>
                  <a:cubicBezTo>
                    <a:pt x="39054" y="87535"/>
                    <a:pt x="37332" y="86264"/>
                    <a:pt x="35704" y="84883"/>
                  </a:cubicBezTo>
                  <a:cubicBezTo>
                    <a:pt x="33982" y="83410"/>
                    <a:pt x="32276" y="81812"/>
                    <a:pt x="31129" y="79827"/>
                  </a:cubicBezTo>
                  <a:cubicBezTo>
                    <a:pt x="29547" y="77051"/>
                    <a:pt x="29748" y="74337"/>
                    <a:pt x="29578" y="71297"/>
                  </a:cubicBezTo>
                  <a:cubicBezTo>
                    <a:pt x="29981" y="70552"/>
                    <a:pt x="30369" y="69777"/>
                    <a:pt x="30741" y="69017"/>
                  </a:cubicBezTo>
                  <a:cubicBezTo>
                    <a:pt x="31113" y="68288"/>
                    <a:pt x="31485" y="66799"/>
                    <a:pt x="32183" y="66365"/>
                  </a:cubicBezTo>
                  <a:cubicBezTo>
                    <a:pt x="32230" y="66334"/>
                    <a:pt x="32276" y="66272"/>
                    <a:pt x="32292" y="66210"/>
                  </a:cubicBezTo>
                  <a:close/>
                  <a:moveTo>
                    <a:pt x="29190" y="72026"/>
                  </a:moveTo>
                  <a:lnTo>
                    <a:pt x="29190" y="72026"/>
                  </a:lnTo>
                  <a:cubicBezTo>
                    <a:pt x="28756" y="75422"/>
                    <a:pt x="29345" y="78664"/>
                    <a:pt x="31423" y="81487"/>
                  </a:cubicBezTo>
                  <a:cubicBezTo>
                    <a:pt x="34386" y="85504"/>
                    <a:pt x="39023" y="87846"/>
                    <a:pt x="42032" y="91847"/>
                  </a:cubicBezTo>
                  <a:cubicBezTo>
                    <a:pt x="42099" y="91940"/>
                    <a:pt x="42222" y="92005"/>
                    <a:pt x="42343" y="92005"/>
                  </a:cubicBezTo>
                  <a:cubicBezTo>
                    <a:pt x="42443" y="92005"/>
                    <a:pt x="42542" y="91960"/>
                    <a:pt x="42606" y="91847"/>
                  </a:cubicBezTo>
                  <a:cubicBezTo>
                    <a:pt x="44777" y="87535"/>
                    <a:pt x="48934" y="85193"/>
                    <a:pt x="52237" y="81874"/>
                  </a:cubicBezTo>
                  <a:cubicBezTo>
                    <a:pt x="55137" y="79005"/>
                    <a:pt x="56223" y="75981"/>
                    <a:pt x="56564" y="72119"/>
                  </a:cubicBezTo>
                  <a:lnTo>
                    <a:pt x="56564" y="72119"/>
                  </a:lnTo>
                  <a:cubicBezTo>
                    <a:pt x="58394" y="77625"/>
                    <a:pt x="53617" y="82030"/>
                    <a:pt x="49802" y="85318"/>
                  </a:cubicBezTo>
                  <a:cubicBezTo>
                    <a:pt x="47010" y="87722"/>
                    <a:pt x="45444" y="90001"/>
                    <a:pt x="43459" y="93010"/>
                  </a:cubicBezTo>
                  <a:cubicBezTo>
                    <a:pt x="43100" y="93552"/>
                    <a:pt x="43085" y="93845"/>
                    <a:pt x="42979" y="93845"/>
                  </a:cubicBezTo>
                  <a:cubicBezTo>
                    <a:pt x="42879" y="93845"/>
                    <a:pt x="42696" y="93584"/>
                    <a:pt x="42063" y="93026"/>
                  </a:cubicBezTo>
                  <a:cubicBezTo>
                    <a:pt x="41225" y="92297"/>
                    <a:pt x="40496" y="91490"/>
                    <a:pt x="39643" y="90746"/>
                  </a:cubicBezTo>
                  <a:cubicBezTo>
                    <a:pt x="37953" y="89319"/>
                    <a:pt x="36123" y="88032"/>
                    <a:pt x="34448" y="86605"/>
                  </a:cubicBezTo>
                  <a:cubicBezTo>
                    <a:pt x="30198" y="82976"/>
                    <a:pt x="26383" y="77671"/>
                    <a:pt x="29190" y="72026"/>
                  </a:cubicBezTo>
                  <a:close/>
                  <a:moveTo>
                    <a:pt x="42007" y="0"/>
                  </a:moveTo>
                  <a:cubicBezTo>
                    <a:pt x="41890" y="0"/>
                    <a:pt x="41767" y="68"/>
                    <a:pt x="41691" y="154"/>
                  </a:cubicBezTo>
                  <a:cubicBezTo>
                    <a:pt x="39550" y="3024"/>
                    <a:pt x="37177" y="5707"/>
                    <a:pt x="34525" y="8126"/>
                  </a:cubicBezTo>
                  <a:cubicBezTo>
                    <a:pt x="32431" y="10034"/>
                    <a:pt x="30012" y="11678"/>
                    <a:pt x="28259" y="13927"/>
                  </a:cubicBezTo>
                  <a:cubicBezTo>
                    <a:pt x="26321" y="16439"/>
                    <a:pt x="25468" y="19883"/>
                    <a:pt x="27236" y="22442"/>
                  </a:cubicBezTo>
                  <a:cubicBezTo>
                    <a:pt x="25656" y="21086"/>
                    <a:pt x="23694" y="20582"/>
                    <a:pt x="21648" y="20582"/>
                  </a:cubicBezTo>
                  <a:cubicBezTo>
                    <a:pt x="20721" y="20582"/>
                    <a:pt x="19778" y="20686"/>
                    <a:pt x="18845" y="20860"/>
                  </a:cubicBezTo>
                  <a:cubicBezTo>
                    <a:pt x="12935" y="21957"/>
                    <a:pt x="7453" y="23247"/>
                    <a:pt x="1449" y="23247"/>
                  </a:cubicBezTo>
                  <a:cubicBezTo>
                    <a:pt x="1087" y="23247"/>
                    <a:pt x="723" y="23242"/>
                    <a:pt x="358" y="23233"/>
                  </a:cubicBezTo>
                  <a:cubicBezTo>
                    <a:pt x="156" y="23233"/>
                    <a:pt x="1" y="23481"/>
                    <a:pt x="109" y="23682"/>
                  </a:cubicBezTo>
                  <a:cubicBezTo>
                    <a:pt x="3366" y="28847"/>
                    <a:pt x="3754" y="34958"/>
                    <a:pt x="5693" y="40634"/>
                  </a:cubicBezTo>
                  <a:cubicBezTo>
                    <a:pt x="6794" y="43845"/>
                    <a:pt x="8624" y="47195"/>
                    <a:pt x="11819" y="48188"/>
                  </a:cubicBezTo>
                  <a:cubicBezTo>
                    <a:pt x="8996" y="49397"/>
                    <a:pt x="7399" y="52112"/>
                    <a:pt x="6391" y="55058"/>
                  </a:cubicBezTo>
                  <a:cubicBezTo>
                    <a:pt x="4437" y="60843"/>
                    <a:pt x="3041" y="66644"/>
                    <a:pt x="544" y="72258"/>
                  </a:cubicBezTo>
                  <a:cubicBezTo>
                    <a:pt x="431" y="72483"/>
                    <a:pt x="586" y="72733"/>
                    <a:pt x="811" y="72733"/>
                  </a:cubicBezTo>
                  <a:cubicBezTo>
                    <a:pt x="835" y="72733"/>
                    <a:pt x="860" y="72730"/>
                    <a:pt x="885" y="72724"/>
                  </a:cubicBezTo>
                  <a:cubicBezTo>
                    <a:pt x="2471" y="72370"/>
                    <a:pt x="4000" y="72204"/>
                    <a:pt x="5514" y="72204"/>
                  </a:cubicBezTo>
                  <a:cubicBezTo>
                    <a:pt x="7716" y="72204"/>
                    <a:pt x="9884" y="72555"/>
                    <a:pt x="12145" y="73189"/>
                  </a:cubicBezTo>
                  <a:cubicBezTo>
                    <a:pt x="14502" y="73825"/>
                    <a:pt x="16798" y="74678"/>
                    <a:pt x="19202" y="75004"/>
                  </a:cubicBezTo>
                  <a:cubicBezTo>
                    <a:pt x="19921" y="75102"/>
                    <a:pt x="20646" y="75155"/>
                    <a:pt x="21365" y="75155"/>
                  </a:cubicBezTo>
                  <a:cubicBezTo>
                    <a:pt x="23946" y="75155"/>
                    <a:pt x="26448" y="74471"/>
                    <a:pt x="28352" y="72724"/>
                  </a:cubicBezTo>
                  <a:lnTo>
                    <a:pt x="28352" y="72724"/>
                  </a:lnTo>
                  <a:cubicBezTo>
                    <a:pt x="23762" y="82262"/>
                    <a:pt x="38263" y="89102"/>
                    <a:pt x="43040" y="95151"/>
                  </a:cubicBezTo>
                  <a:cubicBezTo>
                    <a:pt x="43084" y="95212"/>
                    <a:pt x="43156" y="95239"/>
                    <a:pt x="43233" y="95239"/>
                  </a:cubicBezTo>
                  <a:cubicBezTo>
                    <a:pt x="43370" y="95239"/>
                    <a:pt x="43522" y="95151"/>
                    <a:pt x="43552" y="95011"/>
                  </a:cubicBezTo>
                  <a:cubicBezTo>
                    <a:pt x="45444" y="86450"/>
                    <a:pt x="60535" y="81812"/>
                    <a:pt x="57185" y="71902"/>
                  </a:cubicBezTo>
                  <a:lnTo>
                    <a:pt x="57185" y="71902"/>
                  </a:lnTo>
                  <a:cubicBezTo>
                    <a:pt x="58611" y="74551"/>
                    <a:pt x="61229" y="75353"/>
                    <a:pt x="64000" y="75353"/>
                  </a:cubicBezTo>
                  <a:cubicBezTo>
                    <a:pt x="64847" y="75353"/>
                    <a:pt x="65707" y="75278"/>
                    <a:pt x="66552" y="75159"/>
                  </a:cubicBezTo>
                  <a:cubicBezTo>
                    <a:pt x="72927" y="74290"/>
                    <a:pt x="79255" y="72553"/>
                    <a:pt x="85536" y="71173"/>
                  </a:cubicBezTo>
                  <a:cubicBezTo>
                    <a:pt x="85846" y="71111"/>
                    <a:pt x="85877" y="70708"/>
                    <a:pt x="85645" y="70568"/>
                  </a:cubicBezTo>
                  <a:cubicBezTo>
                    <a:pt x="81457" y="68210"/>
                    <a:pt x="80232" y="65124"/>
                    <a:pt x="79844" y="60487"/>
                  </a:cubicBezTo>
                  <a:cubicBezTo>
                    <a:pt x="79643" y="57974"/>
                    <a:pt x="79674" y="55446"/>
                    <a:pt x="78727" y="53042"/>
                  </a:cubicBezTo>
                  <a:cubicBezTo>
                    <a:pt x="77502" y="49909"/>
                    <a:pt x="75005" y="47598"/>
                    <a:pt x="71779" y="46823"/>
                  </a:cubicBezTo>
                  <a:cubicBezTo>
                    <a:pt x="74866" y="45923"/>
                    <a:pt x="77130" y="43581"/>
                    <a:pt x="78510" y="40619"/>
                  </a:cubicBezTo>
                  <a:cubicBezTo>
                    <a:pt x="80682" y="35966"/>
                    <a:pt x="79425" y="27637"/>
                    <a:pt x="83877" y="24427"/>
                  </a:cubicBezTo>
                  <a:cubicBezTo>
                    <a:pt x="84078" y="24303"/>
                    <a:pt x="84001" y="24008"/>
                    <a:pt x="83768" y="24008"/>
                  </a:cubicBezTo>
                  <a:cubicBezTo>
                    <a:pt x="80216" y="23807"/>
                    <a:pt x="76928" y="23155"/>
                    <a:pt x="73609" y="21852"/>
                  </a:cubicBezTo>
                  <a:cubicBezTo>
                    <a:pt x="70957" y="20829"/>
                    <a:pt x="68352" y="19526"/>
                    <a:pt x="65498" y="19061"/>
                  </a:cubicBezTo>
                  <a:cubicBezTo>
                    <a:pt x="64808" y="18952"/>
                    <a:pt x="64110" y="18894"/>
                    <a:pt x="63418" y="18894"/>
                  </a:cubicBezTo>
                  <a:cubicBezTo>
                    <a:pt x="61138" y="18894"/>
                    <a:pt x="58927" y="19523"/>
                    <a:pt x="57309" y="21046"/>
                  </a:cubicBezTo>
                  <a:cubicBezTo>
                    <a:pt x="57945" y="18642"/>
                    <a:pt x="56704" y="15943"/>
                    <a:pt x="55075" y="13865"/>
                  </a:cubicBezTo>
                  <a:cubicBezTo>
                    <a:pt x="51198" y="8917"/>
                    <a:pt x="46111" y="5024"/>
                    <a:pt x="42202" y="92"/>
                  </a:cubicBezTo>
                  <a:cubicBezTo>
                    <a:pt x="42149" y="27"/>
                    <a:pt x="42079" y="0"/>
                    <a:pt x="4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">
    <p:spTree>
      <p:nvGrpSpPr>
        <p:cNvPr id="8443" name="Shape 8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4" name="Google Shape;8444;p31"/>
          <p:cNvGrpSpPr/>
          <p:nvPr/>
        </p:nvGrpSpPr>
        <p:grpSpPr>
          <a:xfrm>
            <a:off x="1181635" y="-677463"/>
            <a:ext cx="6780729" cy="6498426"/>
            <a:chOff x="3647300" y="3013525"/>
            <a:chExt cx="1243600" cy="1191825"/>
          </a:xfrm>
        </p:grpSpPr>
        <p:sp>
          <p:nvSpPr>
            <p:cNvPr id="8445" name="Google Shape;8445;p31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31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31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31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31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31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31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31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31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31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31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31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31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31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31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31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31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31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31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31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31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31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31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31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31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31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31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31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31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31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31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31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31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31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31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31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31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31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31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31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31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31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31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31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31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31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31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31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31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31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31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31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31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31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31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31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31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31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31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31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31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31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31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31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31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31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31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31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31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31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31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31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31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31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31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31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31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31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31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31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31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31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31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31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31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31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31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31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31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31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31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31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31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31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31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31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31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31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31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31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31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31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31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31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31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31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31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31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31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31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31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31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31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31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31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31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31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31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31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31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31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31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31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31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31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31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31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31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31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31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31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31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31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8" name="Google Shape;8578;p31"/>
          <p:cNvGrpSpPr/>
          <p:nvPr/>
        </p:nvGrpSpPr>
        <p:grpSpPr>
          <a:xfrm>
            <a:off x="6909365" y="629948"/>
            <a:ext cx="3884147" cy="3883549"/>
            <a:chOff x="5254650" y="1653875"/>
            <a:chExt cx="1135450" cy="1135275"/>
          </a:xfrm>
        </p:grpSpPr>
        <p:sp>
          <p:nvSpPr>
            <p:cNvPr id="8579" name="Google Shape;8579;p31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31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31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31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31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31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31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31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31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31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31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31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31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31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31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31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31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31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31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31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31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31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31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31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31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31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31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31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31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31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31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31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31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31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31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31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31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31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31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31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31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31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31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31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31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31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31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31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31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31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31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31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31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31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31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31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31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31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31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31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31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31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31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31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31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31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31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31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31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31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31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31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31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31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31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31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31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31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31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31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31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31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31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31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31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31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31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31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31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31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31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31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31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31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31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31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31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31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31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31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31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31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31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31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31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31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31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31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31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31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31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31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31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31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31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31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31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31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31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31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31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31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31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31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31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04" name="Google Shape;8704;p31"/>
          <p:cNvSpPr txBox="1"/>
          <p:nvPr>
            <p:ph hasCustomPrompt="1" type="title"/>
          </p:nvPr>
        </p:nvSpPr>
        <p:spPr>
          <a:xfrm>
            <a:off x="2223600" y="670225"/>
            <a:ext cx="4696800" cy="76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705" name="Google Shape;8705;p31"/>
          <p:cNvSpPr txBox="1"/>
          <p:nvPr>
            <p:ph idx="1" type="subTitle"/>
          </p:nvPr>
        </p:nvSpPr>
        <p:spPr>
          <a:xfrm>
            <a:off x="2223600" y="1293850"/>
            <a:ext cx="4696800" cy="59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8706" name="Google Shape;8706;p31"/>
          <p:cNvSpPr txBox="1"/>
          <p:nvPr>
            <p:ph hasCustomPrompt="1" idx="2" type="title"/>
          </p:nvPr>
        </p:nvSpPr>
        <p:spPr>
          <a:xfrm>
            <a:off x="2223600" y="1967931"/>
            <a:ext cx="4696800" cy="76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707" name="Google Shape;8707;p31"/>
          <p:cNvSpPr txBox="1"/>
          <p:nvPr>
            <p:ph idx="3" type="subTitle"/>
          </p:nvPr>
        </p:nvSpPr>
        <p:spPr>
          <a:xfrm>
            <a:off x="2223600" y="2604269"/>
            <a:ext cx="4696800" cy="59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8708" name="Google Shape;8708;p31"/>
          <p:cNvSpPr txBox="1"/>
          <p:nvPr>
            <p:ph hasCustomPrompt="1" idx="4" type="title"/>
          </p:nvPr>
        </p:nvSpPr>
        <p:spPr>
          <a:xfrm>
            <a:off x="2223600" y="3265638"/>
            <a:ext cx="4696800" cy="76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709" name="Google Shape;8709;p31"/>
          <p:cNvSpPr txBox="1"/>
          <p:nvPr>
            <p:ph idx="5" type="subTitle"/>
          </p:nvPr>
        </p:nvSpPr>
        <p:spPr>
          <a:xfrm>
            <a:off x="2223600" y="3914688"/>
            <a:ext cx="4696800" cy="59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grpSp>
        <p:nvGrpSpPr>
          <p:cNvPr id="8710" name="Google Shape;8710;p31"/>
          <p:cNvGrpSpPr/>
          <p:nvPr/>
        </p:nvGrpSpPr>
        <p:grpSpPr>
          <a:xfrm>
            <a:off x="-1649940" y="727907"/>
            <a:ext cx="3884074" cy="3768171"/>
            <a:chOff x="1579900" y="807050"/>
            <a:chExt cx="2018225" cy="1958000"/>
          </a:xfrm>
        </p:grpSpPr>
        <p:sp>
          <p:nvSpPr>
            <p:cNvPr id="8711" name="Google Shape;8711;p31"/>
            <p:cNvSpPr/>
            <p:nvPr/>
          </p:nvSpPr>
          <p:spPr>
            <a:xfrm>
              <a:off x="2337925" y="1689525"/>
              <a:ext cx="57025" cy="55200"/>
            </a:xfrm>
            <a:custGeom>
              <a:rect b="b" l="l" r="r" t="t"/>
              <a:pathLst>
                <a:path extrusionOk="0" h="2208" w="2281">
                  <a:moveTo>
                    <a:pt x="971" y="515"/>
                  </a:moveTo>
                  <a:cubicBezTo>
                    <a:pt x="1084" y="515"/>
                    <a:pt x="1202" y="542"/>
                    <a:pt x="1319" y="601"/>
                  </a:cubicBezTo>
                  <a:cubicBezTo>
                    <a:pt x="1660" y="803"/>
                    <a:pt x="1722" y="1206"/>
                    <a:pt x="1474" y="1501"/>
                  </a:cubicBezTo>
                  <a:cubicBezTo>
                    <a:pt x="1333" y="1667"/>
                    <a:pt x="1184" y="1735"/>
                    <a:pt x="1045" y="1735"/>
                  </a:cubicBezTo>
                  <a:cubicBezTo>
                    <a:pt x="588" y="1735"/>
                    <a:pt x="243" y="1001"/>
                    <a:pt x="683" y="632"/>
                  </a:cubicBezTo>
                  <a:cubicBezTo>
                    <a:pt x="699" y="601"/>
                    <a:pt x="699" y="586"/>
                    <a:pt x="699" y="570"/>
                  </a:cubicBezTo>
                  <a:cubicBezTo>
                    <a:pt x="784" y="535"/>
                    <a:pt x="876" y="515"/>
                    <a:pt x="971" y="515"/>
                  </a:cubicBezTo>
                  <a:close/>
                  <a:moveTo>
                    <a:pt x="936" y="0"/>
                  </a:moveTo>
                  <a:cubicBezTo>
                    <a:pt x="641" y="0"/>
                    <a:pt x="354" y="101"/>
                    <a:pt x="156" y="322"/>
                  </a:cubicBezTo>
                  <a:cubicBezTo>
                    <a:pt x="63" y="431"/>
                    <a:pt x="94" y="617"/>
                    <a:pt x="187" y="694"/>
                  </a:cubicBezTo>
                  <a:cubicBezTo>
                    <a:pt x="1" y="1020"/>
                    <a:pt x="1" y="1423"/>
                    <a:pt x="234" y="1780"/>
                  </a:cubicBezTo>
                  <a:cubicBezTo>
                    <a:pt x="415" y="2068"/>
                    <a:pt x="710" y="2208"/>
                    <a:pt x="1014" y="2208"/>
                  </a:cubicBezTo>
                  <a:cubicBezTo>
                    <a:pt x="1283" y="2208"/>
                    <a:pt x="1558" y="2099"/>
                    <a:pt x="1769" y="1889"/>
                  </a:cubicBezTo>
                  <a:cubicBezTo>
                    <a:pt x="2234" y="1485"/>
                    <a:pt x="2281" y="741"/>
                    <a:pt x="1784" y="307"/>
                  </a:cubicBezTo>
                  <a:cubicBezTo>
                    <a:pt x="1555" y="109"/>
                    <a:pt x="1242" y="0"/>
                    <a:pt x="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31"/>
            <p:cNvSpPr/>
            <p:nvPr/>
          </p:nvSpPr>
          <p:spPr>
            <a:xfrm>
              <a:off x="2451150" y="1549050"/>
              <a:ext cx="55875" cy="52550"/>
            </a:xfrm>
            <a:custGeom>
              <a:rect b="b" l="l" r="r" t="t"/>
              <a:pathLst>
                <a:path extrusionOk="0" h="2102" w="2235">
                  <a:moveTo>
                    <a:pt x="1055" y="435"/>
                  </a:moveTo>
                  <a:cubicBezTo>
                    <a:pt x="1334" y="466"/>
                    <a:pt x="1614" y="714"/>
                    <a:pt x="1629" y="1025"/>
                  </a:cubicBezTo>
                  <a:cubicBezTo>
                    <a:pt x="1676" y="1335"/>
                    <a:pt x="1366" y="1521"/>
                    <a:pt x="1086" y="1536"/>
                  </a:cubicBezTo>
                  <a:cubicBezTo>
                    <a:pt x="807" y="1536"/>
                    <a:pt x="590" y="1335"/>
                    <a:pt x="590" y="1025"/>
                  </a:cubicBezTo>
                  <a:cubicBezTo>
                    <a:pt x="606" y="699"/>
                    <a:pt x="807" y="590"/>
                    <a:pt x="1055" y="435"/>
                  </a:cubicBezTo>
                  <a:close/>
                  <a:moveTo>
                    <a:pt x="931" y="1"/>
                  </a:moveTo>
                  <a:cubicBezTo>
                    <a:pt x="357" y="1"/>
                    <a:pt x="1" y="699"/>
                    <a:pt x="63" y="1211"/>
                  </a:cubicBezTo>
                  <a:cubicBezTo>
                    <a:pt x="120" y="1743"/>
                    <a:pt x="551" y="2101"/>
                    <a:pt x="1083" y="2101"/>
                  </a:cubicBezTo>
                  <a:cubicBezTo>
                    <a:pt x="1125" y="2101"/>
                    <a:pt x="1167" y="2099"/>
                    <a:pt x="1210" y="2095"/>
                  </a:cubicBezTo>
                  <a:cubicBezTo>
                    <a:pt x="1753" y="2002"/>
                    <a:pt x="2234" y="1536"/>
                    <a:pt x="2156" y="947"/>
                  </a:cubicBezTo>
                  <a:cubicBezTo>
                    <a:pt x="2083" y="419"/>
                    <a:pt x="1649" y="44"/>
                    <a:pt x="1143" y="44"/>
                  </a:cubicBezTo>
                  <a:cubicBezTo>
                    <a:pt x="1114" y="44"/>
                    <a:pt x="1085" y="45"/>
                    <a:pt x="1055" y="47"/>
                  </a:cubicBezTo>
                  <a:cubicBezTo>
                    <a:pt x="1009" y="16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31"/>
            <p:cNvSpPr/>
            <p:nvPr/>
          </p:nvSpPr>
          <p:spPr>
            <a:xfrm>
              <a:off x="2330575" y="1847775"/>
              <a:ext cx="62050" cy="56875"/>
            </a:xfrm>
            <a:custGeom>
              <a:rect b="b" l="l" r="r" t="t"/>
              <a:pathLst>
                <a:path extrusionOk="0" h="2275" w="2482">
                  <a:moveTo>
                    <a:pt x="1255" y="581"/>
                  </a:moveTo>
                  <a:cubicBezTo>
                    <a:pt x="1355" y="581"/>
                    <a:pt x="1456" y="610"/>
                    <a:pt x="1551" y="677"/>
                  </a:cubicBezTo>
                  <a:cubicBezTo>
                    <a:pt x="1830" y="847"/>
                    <a:pt x="1877" y="1297"/>
                    <a:pt x="1629" y="1530"/>
                  </a:cubicBezTo>
                  <a:cubicBezTo>
                    <a:pt x="1508" y="1650"/>
                    <a:pt x="1343" y="1712"/>
                    <a:pt x="1179" y="1712"/>
                  </a:cubicBezTo>
                  <a:cubicBezTo>
                    <a:pt x="1025" y="1712"/>
                    <a:pt x="873" y="1658"/>
                    <a:pt x="760" y="1545"/>
                  </a:cubicBezTo>
                  <a:cubicBezTo>
                    <a:pt x="528" y="1313"/>
                    <a:pt x="559" y="1002"/>
                    <a:pt x="760" y="801"/>
                  </a:cubicBezTo>
                  <a:cubicBezTo>
                    <a:pt x="899" y="672"/>
                    <a:pt x="1076" y="581"/>
                    <a:pt x="1255" y="581"/>
                  </a:cubicBezTo>
                  <a:close/>
                  <a:moveTo>
                    <a:pt x="1246" y="0"/>
                  </a:moveTo>
                  <a:cubicBezTo>
                    <a:pt x="882" y="0"/>
                    <a:pt x="521" y="170"/>
                    <a:pt x="326" y="506"/>
                  </a:cubicBezTo>
                  <a:cubicBezTo>
                    <a:pt x="310" y="537"/>
                    <a:pt x="295" y="584"/>
                    <a:pt x="295" y="615"/>
                  </a:cubicBezTo>
                  <a:cubicBezTo>
                    <a:pt x="47" y="925"/>
                    <a:pt x="0" y="1390"/>
                    <a:pt x="233" y="1762"/>
                  </a:cubicBezTo>
                  <a:cubicBezTo>
                    <a:pt x="455" y="2100"/>
                    <a:pt x="825" y="2275"/>
                    <a:pt x="1200" y="2275"/>
                  </a:cubicBezTo>
                  <a:cubicBezTo>
                    <a:pt x="1479" y="2275"/>
                    <a:pt x="1760" y="2178"/>
                    <a:pt x="1985" y="1980"/>
                  </a:cubicBezTo>
                  <a:cubicBezTo>
                    <a:pt x="2482" y="1545"/>
                    <a:pt x="2482" y="739"/>
                    <a:pt x="2001" y="289"/>
                  </a:cubicBezTo>
                  <a:cubicBezTo>
                    <a:pt x="1795" y="96"/>
                    <a:pt x="1520" y="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31"/>
            <p:cNvSpPr/>
            <p:nvPr/>
          </p:nvSpPr>
          <p:spPr>
            <a:xfrm>
              <a:off x="2468600" y="1974625"/>
              <a:ext cx="57425" cy="49600"/>
            </a:xfrm>
            <a:custGeom>
              <a:rect b="b" l="l" r="r" t="t"/>
              <a:pathLst>
                <a:path extrusionOk="0" h="1984" w="2297">
                  <a:moveTo>
                    <a:pt x="1009" y="457"/>
                  </a:moveTo>
                  <a:cubicBezTo>
                    <a:pt x="1241" y="488"/>
                    <a:pt x="1458" y="612"/>
                    <a:pt x="1567" y="814"/>
                  </a:cubicBezTo>
                  <a:cubicBezTo>
                    <a:pt x="1676" y="1093"/>
                    <a:pt x="1474" y="1341"/>
                    <a:pt x="1226" y="1419"/>
                  </a:cubicBezTo>
                  <a:cubicBezTo>
                    <a:pt x="1176" y="1433"/>
                    <a:pt x="1130" y="1439"/>
                    <a:pt x="1086" y="1439"/>
                  </a:cubicBezTo>
                  <a:cubicBezTo>
                    <a:pt x="654" y="1439"/>
                    <a:pt x="535" y="790"/>
                    <a:pt x="916" y="550"/>
                  </a:cubicBezTo>
                  <a:cubicBezTo>
                    <a:pt x="947" y="535"/>
                    <a:pt x="993" y="488"/>
                    <a:pt x="1009" y="457"/>
                  </a:cubicBezTo>
                  <a:close/>
                  <a:moveTo>
                    <a:pt x="1206" y="1"/>
                  </a:moveTo>
                  <a:cubicBezTo>
                    <a:pt x="1102" y="1"/>
                    <a:pt x="998" y="22"/>
                    <a:pt x="900" y="69"/>
                  </a:cubicBezTo>
                  <a:cubicBezTo>
                    <a:pt x="859" y="45"/>
                    <a:pt x="817" y="29"/>
                    <a:pt x="773" y="29"/>
                  </a:cubicBezTo>
                  <a:cubicBezTo>
                    <a:pt x="735" y="29"/>
                    <a:pt x="695" y="41"/>
                    <a:pt x="652" y="69"/>
                  </a:cubicBezTo>
                  <a:cubicBezTo>
                    <a:pt x="187" y="318"/>
                    <a:pt x="1" y="891"/>
                    <a:pt x="202" y="1388"/>
                  </a:cubicBezTo>
                  <a:cubicBezTo>
                    <a:pt x="363" y="1766"/>
                    <a:pt x="718" y="1983"/>
                    <a:pt x="1093" y="1983"/>
                  </a:cubicBezTo>
                  <a:cubicBezTo>
                    <a:pt x="1225" y="1983"/>
                    <a:pt x="1360" y="1956"/>
                    <a:pt x="1490" y="1900"/>
                  </a:cubicBezTo>
                  <a:cubicBezTo>
                    <a:pt x="2001" y="1729"/>
                    <a:pt x="2296" y="1186"/>
                    <a:pt x="2094" y="643"/>
                  </a:cubicBezTo>
                  <a:cubicBezTo>
                    <a:pt x="1961" y="279"/>
                    <a:pt x="1581" y="1"/>
                    <a:pt x="1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31"/>
            <p:cNvSpPr/>
            <p:nvPr/>
          </p:nvSpPr>
          <p:spPr>
            <a:xfrm>
              <a:off x="2650075" y="1971725"/>
              <a:ext cx="53125" cy="50575"/>
            </a:xfrm>
            <a:custGeom>
              <a:rect b="b" l="l" r="r" t="t"/>
              <a:pathLst>
                <a:path extrusionOk="0" h="2023" w="2125">
                  <a:moveTo>
                    <a:pt x="1287" y="511"/>
                  </a:moveTo>
                  <a:cubicBezTo>
                    <a:pt x="1427" y="620"/>
                    <a:pt x="1551" y="759"/>
                    <a:pt x="1567" y="961"/>
                  </a:cubicBezTo>
                  <a:cubicBezTo>
                    <a:pt x="1598" y="1240"/>
                    <a:pt x="1427" y="1457"/>
                    <a:pt x="1148" y="1457"/>
                  </a:cubicBezTo>
                  <a:cubicBezTo>
                    <a:pt x="884" y="1457"/>
                    <a:pt x="636" y="1302"/>
                    <a:pt x="636" y="1054"/>
                  </a:cubicBezTo>
                  <a:cubicBezTo>
                    <a:pt x="636" y="728"/>
                    <a:pt x="962" y="511"/>
                    <a:pt x="1256" y="511"/>
                  </a:cubicBezTo>
                  <a:close/>
                  <a:moveTo>
                    <a:pt x="1092" y="1"/>
                  </a:moveTo>
                  <a:cubicBezTo>
                    <a:pt x="589" y="1"/>
                    <a:pt x="145" y="430"/>
                    <a:pt x="78" y="930"/>
                  </a:cubicBezTo>
                  <a:cubicBezTo>
                    <a:pt x="0" y="1519"/>
                    <a:pt x="465" y="1969"/>
                    <a:pt x="1024" y="2016"/>
                  </a:cubicBezTo>
                  <a:cubicBezTo>
                    <a:pt x="1062" y="2020"/>
                    <a:pt x="1100" y="2022"/>
                    <a:pt x="1138" y="2022"/>
                  </a:cubicBezTo>
                  <a:cubicBezTo>
                    <a:pt x="1638" y="2022"/>
                    <a:pt x="2095" y="1651"/>
                    <a:pt x="2109" y="1132"/>
                  </a:cubicBezTo>
                  <a:cubicBezTo>
                    <a:pt x="2125" y="728"/>
                    <a:pt x="1861" y="216"/>
                    <a:pt x="1458" y="123"/>
                  </a:cubicBezTo>
                  <a:cubicBezTo>
                    <a:pt x="1411" y="77"/>
                    <a:pt x="1380" y="46"/>
                    <a:pt x="1318" y="30"/>
                  </a:cubicBezTo>
                  <a:cubicBezTo>
                    <a:pt x="1242" y="10"/>
                    <a:pt x="1167" y="1"/>
                    <a:pt x="10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31"/>
            <p:cNvSpPr/>
            <p:nvPr/>
          </p:nvSpPr>
          <p:spPr>
            <a:xfrm>
              <a:off x="2774925" y="1842575"/>
              <a:ext cx="51200" cy="48900"/>
            </a:xfrm>
            <a:custGeom>
              <a:rect b="b" l="l" r="r" t="t"/>
              <a:pathLst>
                <a:path extrusionOk="0" h="1956" w="2048">
                  <a:moveTo>
                    <a:pt x="1055" y="435"/>
                  </a:moveTo>
                  <a:cubicBezTo>
                    <a:pt x="1225" y="528"/>
                    <a:pt x="1381" y="652"/>
                    <a:pt x="1427" y="885"/>
                  </a:cubicBezTo>
                  <a:cubicBezTo>
                    <a:pt x="1458" y="1133"/>
                    <a:pt x="1303" y="1319"/>
                    <a:pt x="1055" y="1334"/>
                  </a:cubicBezTo>
                  <a:cubicBezTo>
                    <a:pt x="1031" y="1337"/>
                    <a:pt x="1008" y="1338"/>
                    <a:pt x="987" y="1338"/>
                  </a:cubicBezTo>
                  <a:cubicBezTo>
                    <a:pt x="442" y="1338"/>
                    <a:pt x="546" y="615"/>
                    <a:pt x="1008" y="466"/>
                  </a:cubicBezTo>
                  <a:cubicBezTo>
                    <a:pt x="1039" y="466"/>
                    <a:pt x="1039" y="435"/>
                    <a:pt x="1055" y="435"/>
                  </a:cubicBezTo>
                  <a:close/>
                  <a:moveTo>
                    <a:pt x="962" y="1"/>
                  </a:moveTo>
                  <a:cubicBezTo>
                    <a:pt x="388" y="1"/>
                    <a:pt x="0" y="512"/>
                    <a:pt x="31" y="1055"/>
                  </a:cubicBezTo>
                  <a:cubicBezTo>
                    <a:pt x="46" y="1587"/>
                    <a:pt x="508" y="1955"/>
                    <a:pt x="1023" y="1955"/>
                  </a:cubicBezTo>
                  <a:cubicBezTo>
                    <a:pt x="1034" y="1955"/>
                    <a:pt x="1044" y="1955"/>
                    <a:pt x="1055" y="1955"/>
                  </a:cubicBezTo>
                  <a:cubicBezTo>
                    <a:pt x="1582" y="1939"/>
                    <a:pt x="2047" y="1521"/>
                    <a:pt x="2001" y="978"/>
                  </a:cubicBezTo>
                  <a:cubicBezTo>
                    <a:pt x="1986" y="490"/>
                    <a:pt x="1611" y="47"/>
                    <a:pt x="1141" y="47"/>
                  </a:cubicBezTo>
                  <a:cubicBezTo>
                    <a:pt x="1133" y="47"/>
                    <a:pt x="1125" y="47"/>
                    <a:pt x="1117" y="47"/>
                  </a:cubicBezTo>
                  <a:cubicBezTo>
                    <a:pt x="1070" y="16"/>
                    <a:pt x="1039" y="1"/>
                    <a:pt x="9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31"/>
            <p:cNvSpPr/>
            <p:nvPr/>
          </p:nvSpPr>
          <p:spPr>
            <a:xfrm>
              <a:off x="2634950" y="1547750"/>
              <a:ext cx="58175" cy="54875"/>
            </a:xfrm>
            <a:custGeom>
              <a:rect b="b" l="l" r="r" t="t"/>
              <a:pathLst>
                <a:path extrusionOk="0" h="2195" w="2327">
                  <a:moveTo>
                    <a:pt x="1319" y="565"/>
                  </a:moveTo>
                  <a:cubicBezTo>
                    <a:pt x="1536" y="720"/>
                    <a:pt x="1691" y="952"/>
                    <a:pt x="1629" y="1216"/>
                  </a:cubicBezTo>
                  <a:cubicBezTo>
                    <a:pt x="1575" y="1460"/>
                    <a:pt x="1343" y="1597"/>
                    <a:pt x="1120" y="1597"/>
                  </a:cubicBezTo>
                  <a:cubicBezTo>
                    <a:pt x="1088" y="1597"/>
                    <a:pt x="1055" y="1594"/>
                    <a:pt x="1024" y="1588"/>
                  </a:cubicBezTo>
                  <a:cubicBezTo>
                    <a:pt x="760" y="1557"/>
                    <a:pt x="621" y="1325"/>
                    <a:pt x="636" y="1061"/>
                  </a:cubicBezTo>
                  <a:cubicBezTo>
                    <a:pt x="698" y="704"/>
                    <a:pt x="1008" y="611"/>
                    <a:pt x="1319" y="565"/>
                  </a:cubicBezTo>
                  <a:close/>
                  <a:moveTo>
                    <a:pt x="1385" y="0"/>
                  </a:moveTo>
                  <a:cubicBezTo>
                    <a:pt x="1285" y="0"/>
                    <a:pt x="1214" y="67"/>
                    <a:pt x="1179" y="161"/>
                  </a:cubicBezTo>
                  <a:cubicBezTo>
                    <a:pt x="636" y="161"/>
                    <a:pt x="155" y="363"/>
                    <a:pt x="78" y="983"/>
                  </a:cubicBezTo>
                  <a:cubicBezTo>
                    <a:pt x="0" y="1557"/>
                    <a:pt x="326" y="2069"/>
                    <a:pt x="915" y="2178"/>
                  </a:cubicBezTo>
                  <a:cubicBezTo>
                    <a:pt x="980" y="2189"/>
                    <a:pt x="1044" y="2194"/>
                    <a:pt x="1109" y="2194"/>
                  </a:cubicBezTo>
                  <a:cubicBezTo>
                    <a:pt x="1588" y="2194"/>
                    <a:pt x="2048" y="1896"/>
                    <a:pt x="2172" y="1418"/>
                  </a:cubicBezTo>
                  <a:cubicBezTo>
                    <a:pt x="2327" y="859"/>
                    <a:pt x="2032" y="224"/>
                    <a:pt x="1489" y="22"/>
                  </a:cubicBezTo>
                  <a:cubicBezTo>
                    <a:pt x="1452" y="7"/>
                    <a:pt x="1417" y="0"/>
                    <a:pt x="1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31"/>
            <p:cNvSpPr/>
            <p:nvPr/>
          </p:nvSpPr>
          <p:spPr>
            <a:xfrm>
              <a:off x="2750500" y="1669975"/>
              <a:ext cx="60475" cy="47025"/>
            </a:xfrm>
            <a:custGeom>
              <a:rect b="b" l="l" r="r" t="t"/>
              <a:pathLst>
                <a:path extrusionOk="0" h="1881" w="2419">
                  <a:moveTo>
                    <a:pt x="1137" y="532"/>
                  </a:moveTo>
                  <a:cubicBezTo>
                    <a:pt x="1189" y="532"/>
                    <a:pt x="1241" y="542"/>
                    <a:pt x="1287" y="561"/>
                  </a:cubicBezTo>
                  <a:cubicBezTo>
                    <a:pt x="1311" y="569"/>
                    <a:pt x="1334" y="573"/>
                    <a:pt x="1355" y="573"/>
                  </a:cubicBezTo>
                  <a:cubicBezTo>
                    <a:pt x="1377" y="573"/>
                    <a:pt x="1396" y="569"/>
                    <a:pt x="1411" y="561"/>
                  </a:cubicBezTo>
                  <a:cubicBezTo>
                    <a:pt x="1660" y="639"/>
                    <a:pt x="1892" y="825"/>
                    <a:pt x="1722" y="1120"/>
                  </a:cubicBezTo>
                  <a:cubicBezTo>
                    <a:pt x="1630" y="1262"/>
                    <a:pt x="1472" y="1324"/>
                    <a:pt x="1313" y="1324"/>
                  </a:cubicBezTo>
                  <a:cubicBezTo>
                    <a:pt x="1229" y="1324"/>
                    <a:pt x="1145" y="1307"/>
                    <a:pt x="1070" y="1275"/>
                  </a:cubicBezTo>
                  <a:cubicBezTo>
                    <a:pt x="884" y="1197"/>
                    <a:pt x="682" y="1011"/>
                    <a:pt x="760" y="794"/>
                  </a:cubicBezTo>
                  <a:cubicBezTo>
                    <a:pt x="818" y="619"/>
                    <a:pt x="981" y="532"/>
                    <a:pt x="1137" y="532"/>
                  </a:cubicBezTo>
                  <a:close/>
                  <a:moveTo>
                    <a:pt x="1441" y="1"/>
                  </a:moveTo>
                  <a:cubicBezTo>
                    <a:pt x="1366" y="1"/>
                    <a:pt x="1288" y="11"/>
                    <a:pt x="1210" y="34"/>
                  </a:cubicBezTo>
                  <a:cubicBezTo>
                    <a:pt x="1179" y="49"/>
                    <a:pt x="1163" y="80"/>
                    <a:pt x="1117" y="111"/>
                  </a:cubicBezTo>
                  <a:cubicBezTo>
                    <a:pt x="1079" y="104"/>
                    <a:pt x="1041" y="101"/>
                    <a:pt x="1002" y="101"/>
                  </a:cubicBezTo>
                  <a:cubicBezTo>
                    <a:pt x="705" y="101"/>
                    <a:pt x="385" y="304"/>
                    <a:pt x="248" y="592"/>
                  </a:cubicBezTo>
                  <a:cubicBezTo>
                    <a:pt x="0" y="1135"/>
                    <a:pt x="434" y="1678"/>
                    <a:pt x="946" y="1833"/>
                  </a:cubicBezTo>
                  <a:cubicBezTo>
                    <a:pt x="1054" y="1865"/>
                    <a:pt x="1167" y="1881"/>
                    <a:pt x="1278" y="1881"/>
                  </a:cubicBezTo>
                  <a:cubicBezTo>
                    <a:pt x="1757" y="1881"/>
                    <a:pt x="2220" y="1592"/>
                    <a:pt x="2295" y="1089"/>
                  </a:cubicBezTo>
                  <a:cubicBezTo>
                    <a:pt x="2418" y="557"/>
                    <a:pt x="1989" y="1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31"/>
            <p:cNvSpPr/>
            <p:nvPr/>
          </p:nvSpPr>
          <p:spPr>
            <a:xfrm>
              <a:off x="1579900" y="807050"/>
              <a:ext cx="2018225" cy="1958000"/>
            </a:xfrm>
            <a:custGeom>
              <a:rect b="b" l="l" r="r" t="t"/>
              <a:pathLst>
                <a:path extrusionOk="0" h="78320" w="80729">
                  <a:moveTo>
                    <a:pt x="34711" y="5052"/>
                  </a:moveTo>
                  <a:cubicBezTo>
                    <a:pt x="36898" y="5951"/>
                    <a:pt x="38635" y="7409"/>
                    <a:pt x="39085" y="10201"/>
                  </a:cubicBezTo>
                  <a:cubicBezTo>
                    <a:pt x="39085" y="10216"/>
                    <a:pt x="39100" y="10247"/>
                    <a:pt x="39100" y="10263"/>
                  </a:cubicBezTo>
                  <a:cubicBezTo>
                    <a:pt x="36913" y="10713"/>
                    <a:pt x="34928" y="11953"/>
                    <a:pt x="33749" y="13768"/>
                  </a:cubicBezTo>
                  <a:cubicBezTo>
                    <a:pt x="33362" y="10713"/>
                    <a:pt x="33610" y="8014"/>
                    <a:pt x="34711" y="5052"/>
                  </a:cubicBezTo>
                  <a:close/>
                  <a:moveTo>
                    <a:pt x="43970" y="4695"/>
                  </a:moveTo>
                  <a:cubicBezTo>
                    <a:pt x="43986" y="4726"/>
                    <a:pt x="43986" y="4757"/>
                    <a:pt x="44032" y="4788"/>
                  </a:cubicBezTo>
                  <a:cubicBezTo>
                    <a:pt x="46250" y="7642"/>
                    <a:pt x="46607" y="10589"/>
                    <a:pt x="47212" y="13923"/>
                  </a:cubicBezTo>
                  <a:cubicBezTo>
                    <a:pt x="45641" y="11762"/>
                    <a:pt x="43120" y="10109"/>
                    <a:pt x="40482" y="10109"/>
                  </a:cubicBezTo>
                  <a:cubicBezTo>
                    <a:pt x="40281" y="10109"/>
                    <a:pt x="40078" y="10119"/>
                    <a:pt x="39876" y="10139"/>
                  </a:cubicBezTo>
                  <a:cubicBezTo>
                    <a:pt x="40357" y="7502"/>
                    <a:pt x="41939" y="5843"/>
                    <a:pt x="43970" y="4695"/>
                  </a:cubicBezTo>
                  <a:close/>
                  <a:moveTo>
                    <a:pt x="24132" y="1984"/>
                  </a:moveTo>
                  <a:cubicBezTo>
                    <a:pt x="24187" y="1984"/>
                    <a:pt x="24244" y="1988"/>
                    <a:pt x="24304" y="1996"/>
                  </a:cubicBezTo>
                  <a:cubicBezTo>
                    <a:pt x="24956" y="2120"/>
                    <a:pt x="25855" y="2756"/>
                    <a:pt x="26522" y="2989"/>
                  </a:cubicBezTo>
                  <a:cubicBezTo>
                    <a:pt x="27763" y="3423"/>
                    <a:pt x="29081" y="3609"/>
                    <a:pt x="30353" y="3857"/>
                  </a:cubicBezTo>
                  <a:cubicBezTo>
                    <a:pt x="31640" y="4121"/>
                    <a:pt x="32974" y="4400"/>
                    <a:pt x="34199" y="4850"/>
                  </a:cubicBezTo>
                  <a:cubicBezTo>
                    <a:pt x="32772" y="7704"/>
                    <a:pt x="32431" y="11271"/>
                    <a:pt x="33486" y="14280"/>
                  </a:cubicBezTo>
                  <a:cubicBezTo>
                    <a:pt x="33424" y="14373"/>
                    <a:pt x="33362" y="14466"/>
                    <a:pt x="33331" y="14559"/>
                  </a:cubicBezTo>
                  <a:cubicBezTo>
                    <a:pt x="32323" y="9038"/>
                    <a:pt x="28786" y="4509"/>
                    <a:pt x="23684" y="2074"/>
                  </a:cubicBezTo>
                  <a:cubicBezTo>
                    <a:pt x="23833" y="2016"/>
                    <a:pt x="23974" y="1984"/>
                    <a:pt x="24132" y="1984"/>
                  </a:cubicBezTo>
                  <a:close/>
                  <a:moveTo>
                    <a:pt x="54660" y="1220"/>
                  </a:moveTo>
                  <a:cubicBezTo>
                    <a:pt x="54669" y="1220"/>
                    <a:pt x="54678" y="1221"/>
                    <a:pt x="54687" y="1221"/>
                  </a:cubicBezTo>
                  <a:cubicBezTo>
                    <a:pt x="50314" y="4400"/>
                    <a:pt x="47088" y="9270"/>
                    <a:pt x="47770" y="14823"/>
                  </a:cubicBezTo>
                  <a:cubicBezTo>
                    <a:pt x="47755" y="14776"/>
                    <a:pt x="47724" y="14730"/>
                    <a:pt x="47708" y="14714"/>
                  </a:cubicBezTo>
                  <a:cubicBezTo>
                    <a:pt x="47538" y="11023"/>
                    <a:pt x="47103" y="7270"/>
                    <a:pt x="44529" y="4416"/>
                  </a:cubicBezTo>
                  <a:cubicBezTo>
                    <a:pt x="45676" y="3826"/>
                    <a:pt x="46979" y="3392"/>
                    <a:pt x="48266" y="3051"/>
                  </a:cubicBezTo>
                  <a:cubicBezTo>
                    <a:pt x="49724" y="2663"/>
                    <a:pt x="51198" y="2384"/>
                    <a:pt x="52640" y="1950"/>
                  </a:cubicBezTo>
                  <a:cubicBezTo>
                    <a:pt x="53252" y="1751"/>
                    <a:pt x="54014" y="1220"/>
                    <a:pt x="54660" y="1220"/>
                  </a:cubicBezTo>
                  <a:close/>
                  <a:moveTo>
                    <a:pt x="55525" y="1702"/>
                  </a:moveTo>
                  <a:lnTo>
                    <a:pt x="55525" y="1702"/>
                  </a:lnTo>
                  <a:cubicBezTo>
                    <a:pt x="55851" y="2275"/>
                    <a:pt x="55975" y="3144"/>
                    <a:pt x="56176" y="3640"/>
                  </a:cubicBezTo>
                  <a:cubicBezTo>
                    <a:pt x="56750" y="5005"/>
                    <a:pt x="57557" y="6230"/>
                    <a:pt x="58332" y="7471"/>
                  </a:cubicBezTo>
                  <a:cubicBezTo>
                    <a:pt x="59387" y="9146"/>
                    <a:pt x="60472" y="10945"/>
                    <a:pt x="60984" y="12791"/>
                  </a:cubicBezTo>
                  <a:cubicBezTo>
                    <a:pt x="59154" y="12977"/>
                    <a:pt x="57386" y="13380"/>
                    <a:pt x="55680" y="14125"/>
                  </a:cubicBezTo>
                  <a:cubicBezTo>
                    <a:pt x="55168" y="14326"/>
                    <a:pt x="54424" y="14621"/>
                    <a:pt x="53741" y="14993"/>
                  </a:cubicBezTo>
                  <a:cubicBezTo>
                    <a:pt x="54703" y="13628"/>
                    <a:pt x="55432" y="12124"/>
                    <a:pt x="55820" y="10434"/>
                  </a:cubicBezTo>
                  <a:cubicBezTo>
                    <a:pt x="56533" y="7409"/>
                    <a:pt x="55696" y="4710"/>
                    <a:pt x="55525" y="1702"/>
                  </a:cubicBezTo>
                  <a:close/>
                  <a:moveTo>
                    <a:pt x="22319" y="3423"/>
                  </a:moveTo>
                  <a:cubicBezTo>
                    <a:pt x="21900" y="7611"/>
                    <a:pt x="22955" y="11752"/>
                    <a:pt x="25359" y="15102"/>
                  </a:cubicBezTo>
                  <a:cubicBezTo>
                    <a:pt x="23482" y="13551"/>
                    <a:pt x="21311" y="12264"/>
                    <a:pt x="19031" y="11612"/>
                  </a:cubicBezTo>
                  <a:cubicBezTo>
                    <a:pt x="19264" y="10294"/>
                    <a:pt x="19713" y="9007"/>
                    <a:pt x="20272" y="7719"/>
                  </a:cubicBezTo>
                  <a:cubicBezTo>
                    <a:pt x="20721" y="6727"/>
                    <a:pt x="21419" y="4773"/>
                    <a:pt x="22319" y="3423"/>
                  </a:cubicBezTo>
                  <a:close/>
                  <a:moveTo>
                    <a:pt x="54708" y="2150"/>
                  </a:moveTo>
                  <a:cubicBezTo>
                    <a:pt x="54901" y="2150"/>
                    <a:pt x="54977" y="2340"/>
                    <a:pt x="54936" y="2725"/>
                  </a:cubicBezTo>
                  <a:cubicBezTo>
                    <a:pt x="55944" y="4013"/>
                    <a:pt x="55556" y="8355"/>
                    <a:pt x="55277" y="9798"/>
                  </a:cubicBezTo>
                  <a:cubicBezTo>
                    <a:pt x="54703" y="12574"/>
                    <a:pt x="53230" y="14931"/>
                    <a:pt x="51182" y="16854"/>
                  </a:cubicBezTo>
                  <a:cubicBezTo>
                    <a:pt x="51027" y="16095"/>
                    <a:pt x="50981" y="15319"/>
                    <a:pt x="51120" y="14513"/>
                  </a:cubicBezTo>
                  <a:cubicBezTo>
                    <a:pt x="51144" y="14306"/>
                    <a:pt x="50988" y="14062"/>
                    <a:pt x="50786" y="14062"/>
                  </a:cubicBezTo>
                  <a:cubicBezTo>
                    <a:pt x="50729" y="14062"/>
                    <a:pt x="50669" y="14081"/>
                    <a:pt x="50608" y="14125"/>
                  </a:cubicBezTo>
                  <a:cubicBezTo>
                    <a:pt x="49879" y="14683"/>
                    <a:pt x="49057" y="15024"/>
                    <a:pt x="48204" y="15304"/>
                  </a:cubicBezTo>
                  <a:cubicBezTo>
                    <a:pt x="48142" y="12233"/>
                    <a:pt x="48623" y="9348"/>
                    <a:pt x="50283" y="6711"/>
                  </a:cubicBezTo>
                  <a:cubicBezTo>
                    <a:pt x="50919" y="5688"/>
                    <a:pt x="51694" y="4741"/>
                    <a:pt x="52532" y="3857"/>
                  </a:cubicBezTo>
                  <a:cubicBezTo>
                    <a:pt x="52981" y="3423"/>
                    <a:pt x="53431" y="3004"/>
                    <a:pt x="53912" y="2601"/>
                  </a:cubicBezTo>
                  <a:cubicBezTo>
                    <a:pt x="54270" y="2301"/>
                    <a:pt x="54536" y="2150"/>
                    <a:pt x="54708" y="2150"/>
                  </a:cubicBezTo>
                  <a:close/>
                  <a:moveTo>
                    <a:pt x="24356" y="3333"/>
                  </a:moveTo>
                  <a:cubicBezTo>
                    <a:pt x="26205" y="3333"/>
                    <a:pt x="28641" y="6407"/>
                    <a:pt x="29624" y="7704"/>
                  </a:cubicBezTo>
                  <a:cubicBezTo>
                    <a:pt x="31408" y="10092"/>
                    <a:pt x="32431" y="12775"/>
                    <a:pt x="32788" y="15707"/>
                  </a:cubicBezTo>
                  <a:cubicBezTo>
                    <a:pt x="31330" y="15102"/>
                    <a:pt x="29996" y="14311"/>
                    <a:pt x="28926" y="12884"/>
                  </a:cubicBezTo>
                  <a:cubicBezTo>
                    <a:pt x="28854" y="12786"/>
                    <a:pt x="28733" y="12735"/>
                    <a:pt x="28618" y="12735"/>
                  </a:cubicBezTo>
                  <a:cubicBezTo>
                    <a:pt x="28459" y="12735"/>
                    <a:pt x="28312" y="12832"/>
                    <a:pt x="28321" y="13039"/>
                  </a:cubicBezTo>
                  <a:cubicBezTo>
                    <a:pt x="28383" y="14559"/>
                    <a:pt x="28228" y="15939"/>
                    <a:pt x="27933" y="17273"/>
                  </a:cubicBezTo>
                  <a:cubicBezTo>
                    <a:pt x="26212" y="15459"/>
                    <a:pt x="24816" y="13380"/>
                    <a:pt x="23947" y="11023"/>
                  </a:cubicBezTo>
                  <a:cubicBezTo>
                    <a:pt x="23327" y="9332"/>
                    <a:pt x="21745" y="4555"/>
                    <a:pt x="23637" y="3516"/>
                  </a:cubicBezTo>
                  <a:cubicBezTo>
                    <a:pt x="23862" y="3390"/>
                    <a:pt x="24103" y="3333"/>
                    <a:pt x="24356" y="3333"/>
                  </a:cubicBezTo>
                  <a:close/>
                  <a:moveTo>
                    <a:pt x="18938" y="12233"/>
                  </a:moveTo>
                  <a:lnTo>
                    <a:pt x="18938" y="12233"/>
                  </a:lnTo>
                  <a:cubicBezTo>
                    <a:pt x="21931" y="13675"/>
                    <a:pt x="24583" y="15102"/>
                    <a:pt x="27080" y="17304"/>
                  </a:cubicBezTo>
                  <a:cubicBezTo>
                    <a:pt x="26256" y="17203"/>
                    <a:pt x="25405" y="17128"/>
                    <a:pt x="24561" y="17128"/>
                  </a:cubicBezTo>
                  <a:cubicBezTo>
                    <a:pt x="22943" y="17128"/>
                    <a:pt x="21354" y="17405"/>
                    <a:pt x="20039" y="18312"/>
                  </a:cubicBezTo>
                  <a:cubicBezTo>
                    <a:pt x="18938" y="16343"/>
                    <a:pt x="18674" y="14295"/>
                    <a:pt x="18938" y="12233"/>
                  </a:cubicBezTo>
                  <a:close/>
                  <a:moveTo>
                    <a:pt x="61155" y="13427"/>
                  </a:moveTo>
                  <a:lnTo>
                    <a:pt x="61155" y="13427"/>
                  </a:lnTo>
                  <a:cubicBezTo>
                    <a:pt x="61481" y="14993"/>
                    <a:pt x="61341" y="16622"/>
                    <a:pt x="60364" y="18266"/>
                  </a:cubicBezTo>
                  <a:cubicBezTo>
                    <a:pt x="60348" y="18281"/>
                    <a:pt x="60348" y="18328"/>
                    <a:pt x="60348" y="18343"/>
                  </a:cubicBezTo>
                  <a:cubicBezTo>
                    <a:pt x="60271" y="18266"/>
                    <a:pt x="60209" y="18188"/>
                    <a:pt x="60131" y="18126"/>
                  </a:cubicBezTo>
                  <a:cubicBezTo>
                    <a:pt x="58727" y="16818"/>
                    <a:pt x="56914" y="16166"/>
                    <a:pt x="55088" y="16166"/>
                  </a:cubicBezTo>
                  <a:cubicBezTo>
                    <a:pt x="54252" y="16166"/>
                    <a:pt x="53413" y="16303"/>
                    <a:pt x="52609" y="16575"/>
                  </a:cubicBezTo>
                  <a:cubicBezTo>
                    <a:pt x="53323" y="15552"/>
                    <a:pt x="55959" y="14637"/>
                    <a:pt x="56812" y="14357"/>
                  </a:cubicBezTo>
                  <a:cubicBezTo>
                    <a:pt x="58239" y="13846"/>
                    <a:pt x="59682" y="13582"/>
                    <a:pt x="61155" y="13427"/>
                  </a:cubicBezTo>
                  <a:close/>
                  <a:moveTo>
                    <a:pt x="40515" y="10740"/>
                  </a:moveTo>
                  <a:cubicBezTo>
                    <a:pt x="43391" y="10740"/>
                    <a:pt x="46078" y="13138"/>
                    <a:pt x="47413" y="15521"/>
                  </a:cubicBezTo>
                  <a:cubicBezTo>
                    <a:pt x="47134" y="15598"/>
                    <a:pt x="46855" y="15676"/>
                    <a:pt x="46560" y="15753"/>
                  </a:cubicBezTo>
                  <a:cubicBezTo>
                    <a:pt x="45646" y="12878"/>
                    <a:pt x="43248" y="11533"/>
                    <a:pt x="40779" y="11533"/>
                  </a:cubicBezTo>
                  <a:cubicBezTo>
                    <a:pt x="38094" y="11533"/>
                    <a:pt x="35326" y="13123"/>
                    <a:pt x="34292" y="16063"/>
                  </a:cubicBezTo>
                  <a:cubicBezTo>
                    <a:pt x="34252" y="16185"/>
                    <a:pt x="34363" y="16287"/>
                    <a:pt x="34471" y="16287"/>
                  </a:cubicBezTo>
                  <a:cubicBezTo>
                    <a:pt x="34529" y="16287"/>
                    <a:pt x="34586" y="16258"/>
                    <a:pt x="34618" y="16188"/>
                  </a:cubicBezTo>
                  <a:cubicBezTo>
                    <a:pt x="35931" y="13636"/>
                    <a:pt x="38479" y="12100"/>
                    <a:pt x="40894" y="12100"/>
                  </a:cubicBezTo>
                  <a:cubicBezTo>
                    <a:pt x="42986" y="12100"/>
                    <a:pt x="44979" y="13251"/>
                    <a:pt x="45987" y="15893"/>
                  </a:cubicBezTo>
                  <a:cubicBezTo>
                    <a:pt x="45242" y="16110"/>
                    <a:pt x="44529" y="16343"/>
                    <a:pt x="43846" y="16715"/>
                  </a:cubicBezTo>
                  <a:cubicBezTo>
                    <a:pt x="42373" y="17506"/>
                    <a:pt x="41179" y="18638"/>
                    <a:pt x="40326" y="20049"/>
                  </a:cubicBezTo>
                  <a:cubicBezTo>
                    <a:pt x="40046" y="18762"/>
                    <a:pt x="39023" y="18095"/>
                    <a:pt x="37782" y="17552"/>
                  </a:cubicBezTo>
                  <a:cubicBezTo>
                    <a:pt x="36324" y="16901"/>
                    <a:pt x="34820" y="16498"/>
                    <a:pt x="33377" y="15970"/>
                  </a:cubicBezTo>
                  <a:cubicBezTo>
                    <a:pt x="33424" y="15924"/>
                    <a:pt x="33439" y="15862"/>
                    <a:pt x="33439" y="15784"/>
                  </a:cubicBezTo>
                  <a:cubicBezTo>
                    <a:pt x="33439" y="15707"/>
                    <a:pt x="33424" y="15629"/>
                    <a:pt x="33408" y="15536"/>
                  </a:cubicBezTo>
                  <a:cubicBezTo>
                    <a:pt x="34742" y="12884"/>
                    <a:pt x="37286" y="10868"/>
                    <a:pt x="40326" y="10744"/>
                  </a:cubicBezTo>
                  <a:cubicBezTo>
                    <a:pt x="40389" y="10741"/>
                    <a:pt x="40452" y="10740"/>
                    <a:pt x="40515" y="10740"/>
                  </a:cubicBezTo>
                  <a:close/>
                  <a:moveTo>
                    <a:pt x="33036" y="21988"/>
                  </a:moveTo>
                  <a:cubicBezTo>
                    <a:pt x="33052" y="22004"/>
                    <a:pt x="33067" y="22035"/>
                    <a:pt x="33114" y="22035"/>
                  </a:cubicBezTo>
                  <a:cubicBezTo>
                    <a:pt x="33765" y="22267"/>
                    <a:pt x="34447" y="22841"/>
                    <a:pt x="34292" y="23632"/>
                  </a:cubicBezTo>
                  <a:cubicBezTo>
                    <a:pt x="34173" y="24204"/>
                    <a:pt x="33669" y="24483"/>
                    <a:pt x="33161" y="24483"/>
                  </a:cubicBezTo>
                  <a:cubicBezTo>
                    <a:pt x="33008" y="24483"/>
                    <a:pt x="32854" y="24458"/>
                    <a:pt x="32710" y="24408"/>
                  </a:cubicBezTo>
                  <a:cubicBezTo>
                    <a:pt x="32012" y="24206"/>
                    <a:pt x="31345" y="23508"/>
                    <a:pt x="31749" y="22748"/>
                  </a:cubicBezTo>
                  <a:cubicBezTo>
                    <a:pt x="32028" y="22236"/>
                    <a:pt x="32524" y="22081"/>
                    <a:pt x="33036" y="21988"/>
                  </a:cubicBezTo>
                  <a:close/>
                  <a:moveTo>
                    <a:pt x="46684" y="21957"/>
                  </a:moveTo>
                  <a:lnTo>
                    <a:pt x="46684" y="21957"/>
                  </a:lnTo>
                  <a:cubicBezTo>
                    <a:pt x="46669" y="22066"/>
                    <a:pt x="46715" y="22190"/>
                    <a:pt x="46840" y="22236"/>
                  </a:cubicBezTo>
                  <a:cubicBezTo>
                    <a:pt x="47475" y="22546"/>
                    <a:pt x="47910" y="23275"/>
                    <a:pt x="47615" y="23973"/>
                  </a:cubicBezTo>
                  <a:cubicBezTo>
                    <a:pt x="47405" y="24449"/>
                    <a:pt x="46879" y="24743"/>
                    <a:pt x="46364" y="24743"/>
                  </a:cubicBezTo>
                  <a:cubicBezTo>
                    <a:pt x="46157" y="24743"/>
                    <a:pt x="45952" y="24696"/>
                    <a:pt x="45769" y="24594"/>
                  </a:cubicBezTo>
                  <a:cubicBezTo>
                    <a:pt x="45165" y="24237"/>
                    <a:pt x="44901" y="23384"/>
                    <a:pt x="45227" y="22764"/>
                  </a:cubicBezTo>
                  <a:cubicBezTo>
                    <a:pt x="45521" y="22221"/>
                    <a:pt x="46095" y="21988"/>
                    <a:pt x="46684" y="21957"/>
                  </a:cubicBezTo>
                  <a:close/>
                  <a:moveTo>
                    <a:pt x="66769" y="17723"/>
                  </a:moveTo>
                  <a:cubicBezTo>
                    <a:pt x="69313" y="17956"/>
                    <a:pt x="71810" y="18871"/>
                    <a:pt x="74307" y="19972"/>
                  </a:cubicBezTo>
                  <a:cubicBezTo>
                    <a:pt x="75393" y="20453"/>
                    <a:pt x="76835" y="20871"/>
                    <a:pt x="77890" y="21507"/>
                  </a:cubicBezTo>
                  <a:cubicBezTo>
                    <a:pt x="76869" y="21377"/>
                    <a:pt x="75839" y="21307"/>
                    <a:pt x="74817" y="21307"/>
                  </a:cubicBezTo>
                  <a:cubicBezTo>
                    <a:pt x="70621" y="21307"/>
                    <a:pt x="66539" y="22485"/>
                    <a:pt x="63621" y="25478"/>
                  </a:cubicBezTo>
                  <a:cubicBezTo>
                    <a:pt x="65203" y="23151"/>
                    <a:pt x="66227" y="20654"/>
                    <a:pt x="66769" y="17801"/>
                  </a:cubicBezTo>
                  <a:lnTo>
                    <a:pt x="66769" y="17723"/>
                  </a:lnTo>
                  <a:close/>
                  <a:moveTo>
                    <a:pt x="12579" y="18964"/>
                  </a:moveTo>
                  <a:cubicBezTo>
                    <a:pt x="13339" y="21414"/>
                    <a:pt x="14657" y="23989"/>
                    <a:pt x="16735" y="25555"/>
                  </a:cubicBezTo>
                  <a:cubicBezTo>
                    <a:pt x="13505" y="24216"/>
                    <a:pt x="10086" y="23546"/>
                    <a:pt x="6631" y="23546"/>
                  </a:cubicBezTo>
                  <a:cubicBezTo>
                    <a:pt x="5127" y="23546"/>
                    <a:pt x="3616" y="23673"/>
                    <a:pt x="2110" y="23927"/>
                  </a:cubicBezTo>
                  <a:cubicBezTo>
                    <a:pt x="2668" y="23710"/>
                    <a:pt x="3444" y="23555"/>
                    <a:pt x="3785" y="23446"/>
                  </a:cubicBezTo>
                  <a:cubicBezTo>
                    <a:pt x="5181" y="22888"/>
                    <a:pt x="6437" y="22112"/>
                    <a:pt x="7724" y="21352"/>
                  </a:cubicBezTo>
                  <a:cubicBezTo>
                    <a:pt x="9306" y="20437"/>
                    <a:pt x="10919" y="19522"/>
                    <a:pt x="12579" y="18964"/>
                  </a:cubicBezTo>
                  <a:close/>
                  <a:moveTo>
                    <a:pt x="15562" y="18438"/>
                  </a:moveTo>
                  <a:cubicBezTo>
                    <a:pt x="16622" y="18438"/>
                    <a:pt x="17698" y="18657"/>
                    <a:pt x="18798" y="19181"/>
                  </a:cubicBezTo>
                  <a:cubicBezTo>
                    <a:pt x="18860" y="19212"/>
                    <a:pt x="18922" y="19212"/>
                    <a:pt x="18984" y="19212"/>
                  </a:cubicBezTo>
                  <a:cubicBezTo>
                    <a:pt x="17526" y="20871"/>
                    <a:pt x="17433" y="23477"/>
                    <a:pt x="17976" y="25679"/>
                  </a:cubicBezTo>
                  <a:cubicBezTo>
                    <a:pt x="15526" y="23989"/>
                    <a:pt x="14114" y="21678"/>
                    <a:pt x="13122" y="18793"/>
                  </a:cubicBezTo>
                  <a:cubicBezTo>
                    <a:pt x="13928" y="18570"/>
                    <a:pt x="14740" y="18438"/>
                    <a:pt x="15562" y="18438"/>
                  </a:cubicBezTo>
                  <a:close/>
                  <a:moveTo>
                    <a:pt x="24800" y="18845"/>
                  </a:moveTo>
                  <a:cubicBezTo>
                    <a:pt x="25689" y="18845"/>
                    <a:pt x="26592" y="18975"/>
                    <a:pt x="27437" y="19134"/>
                  </a:cubicBezTo>
                  <a:cubicBezTo>
                    <a:pt x="27173" y="19956"/>
                    <a:pt x="26910" y="20794"/>
                    <a:pt x="26600" y="21662"/>
                  </a:cubicBezTo>
                  <a:cubicBezTo>
                    <a:pt x="26119" y="23043"/>
                    <a:pt x="25933" y="24222"/>
                    <a:pt x="26429" y="25493"/>
                  </a:cubicBezTo>
                  <a:cubicBezTo>
                    <a:pt x="25785" y="25228"/>
                    <a:pt x="25134" y="25109"/>
                    <a:pt x="24473" y="25109"/>
                  </a:cubicBezTo>
                  <a:cubicBezTo>
                    <a:pt x="23703" y="25109"/>
                    <a:pt x="22919" y="25271"/>
                    <a:pt x="22117" y="25555"/>
                  </a:cubicBezTo>
                  <a:cubicBezTo>
                    <a:pt x="21419" y="25804"/>
                    <a:pt x="20783" y="26098"/>
                    <a:pt x="20148" y="26393"/>
                  </a:cubicBezTo>
                  <a:cubicBezTo>
                    <a:pt x="19543" y="24284"/>
                    <a:pt x="19310" y="21771"/>
                    <a:pt x="21078" y="20127"/>
                  </a:cubicBezTo>
                  <a:cubicBezTo>
                    <a:pt x="22111" y="19151"/>
                    <a:pt x="23438" y="18845"/>
                    <a:pt x="24800" y="18845"/>
                  </a:cubicBezTo>
                  <a:close/>
                  <a:moveTo>
                    <a:pt x="65554" y="17678"/>
                  </a:moveTo>
                  <a:cubicBezTo>
                    <a:pt x="65753" y="17678"/>
                    <a:pt x="65951" y="17683"/>
                    <a:pt x="66149" y="17692"/>
                  </a:cubicBezTo>
                  <a:cubicBezTo>
                    <a:pt x="65513" y="20996"/>
                    <a:pt x="64133" y="23632"/>
                    <a:pt x="62442" y="26486"/>
                  </a:cubicBezTo>
                  <a:cubicBezTo>
                    <a:pt x="62892" y="23756"/>
                    <a:pt x="62566" y="20918"/>
                    <a:pt x="60736" y="18778"/>
                  </a:cubicBezTo>
                  <a:cubicBezTo>
                    <a:pt x="60814" y="18747"/>
                    <a:pt x="60907" y="18716"/>
                    <a:pt x="60969" y="18607"/>
                  </a:cubicBezTo>
                  <a:cubicBezTo>
                    <a:pt x="60984" y="18592"/>
                    <a:pt x="60984" y="18576"/>
                    <a:pt x="61000" y="18530"/>
                  </a:cubicBezTo>
                  <a:cubicBezTo>
                    <a:pt x="62547" y="17941"/>
                    <a:pt x="64058" y="17678"/>
                    <a:pt x="65554" y="17678"/>
                  </a:cubicBezTo>
                  <a:close/>
                  <a:moveTo>
                    <a:pt x="24515" y="17775"/>
                  </a:moveTo>
                  <a:cubicBezTo>
                    <a:pt x="25605" y="17775"/>
                    <a:pt x="26707" y="17912"/>
                    <a:pt x="27732" y="18049"/>
                  </a:cubicBezTo>
                  <a:cubicBezTo>
                    <a:pt x="27701" y="18204"/>
                    <a:pt x="27639" y="18390"/>
                    <a:pt x="27608" y="18545"/>
                  </a:cubicBezTo>
                  <a:cubicBezTo>
                    <a:pt x="26714" y="18375"/>
                    <a:pt x="25771" y="18247"/>
                    <a:pt x="24845" y="18247"/>
                  </a:cubicBezTo>
                  <a:cubicBezTo>
                    <a:pt x="23229" y="18247"/>
                    <a:pt x="21662" y="18637"/>
                    <a:pt x="20489" y="19879"/>
                  </a:cubicBezTo>
                  <a:cubicBezTo>
                    <a:pt x="18767" y="21693"/>
                    <a:pt x="18860" y="24377"/>
                    <a:pt x="19791" y="26548"/>
                  </a:cubicBezTo>
                  <a:cubicBezTo>
                    <a:pt x="19496" y="26688"/>
                    <a:pt x="19217" y="26812"/>
                    <a:pt x="18922" y="26936"/>
                  </a:cubicBezTo>
                  <a:lnTo>
                    <a:pt x="18922" y="26920"/>
                  </a:lnTo>
                  <a:cubicBezTo>
                    <a:pt x="18953" y="26843"/>
                    <a:pt x="18953" y="26750"/>
                    <a:pt x="18938" y="26703"/>
                  </a:cubicBezTo>
                  <a:cubicBezTo>
                    <a:pt x="19093" y="26657"/>
                    <a:pt x="19170" y="26408"/>
                    <a:pt x="19000" y="26315"/>
                  </a:cubicBezTo>
                  <a:cubicBezTo>
                    <a:pt x="18876" y="26253"/>
                    <a:pt x="18798" y="26176"/>
                    <a:pt x="18690" y="26114"/>
                  </a:cubicBezTo>
                  <a:cubicBezTo>
                    <a:pt x="18162" y="23865"/>
                    <a:pt x="18085" y="20980"/>
                    <a:pt x="19729" y="19398"/>
                  </a:cubicBezTo>
                  <a:cubicBezTo>
                    <a:pt x="21047" y="18127"/>
                    <a:pt x="22766" y="17775"/>
                    <a:pt x="24515" y="17775"/>
                  </a:cubicBezTo>
                  <a:close/>
                  <a:moveTo>
                    <a:pt x="54948" y="16815"/>
                  </a:moveTo>
                  <a:cubicBezTo>
                    <a:pt x="56843" y="16815"/>
                    <a:pt x="58677" y="17515"/>
                    <a:pt x="60100" y="19026"/>
                  </a:cubicBezTo>
                  <a:cubicBezTo>
                    <a:pt x="62256" y="21414"/>
                    <a:pt x="62194" y="24780"/>
                    <a:pt x="61527" y="27711"/>
                  </a:cubicBezTo>
                  <a:cubicBezTo>
                    <a:pt x="61326" y="27587"/>
                    <a:pt x="61108" y="27494"/>
                    <a:pt x="60891" y="27385"/>
                  </a:cubicBezTo>
                  <a:cubicBezTo>
                    <a:pt x="60907" y="27354"/>
                    <a:pt x="60938" y="27339"/>
                    <a:pt x="60938" y="27323"/>
                  </a:cubicBezTo>
                  <a:cubicBezTo>
                    <a:pt x="63027" y="22694"/>
                    <a:pt x="59262" y="17572"/>
                    <a:pt x="54689" y="17572"/>
                  </a:cubicBezTo>
                  <a:cubicBezTo>
                    <a:pt x="53761" y="17572"/>
                    <a:pt x="52801" y="17782"/>
                    <a:pt x="51849" y="18250"/>
                  </a:cubicBezTo>
                  <a:cubicBezTo>
                    <a:pt x="51681" y="18335"/>
                    <a:pt x="51779" y="18585"/>
                    <a:pt x="51938" y="18585"/>
                  </a:cubicBezTo>
                  <a:cubicBezTo>
                    <a:pt x="51954" y="18585"/>
                    <a:pt x="51971" y="18582"/>
                    <a:pt x="51989" y="18576"/>
                  </a:cubicBezTo>
                  <a:cubicBezTo>
                    <a:pt x="52795" y="18327"/>
                    <a:pt x="53586" y="18210"/>
                    <a:pt x="54343" y="18210"/>
                  </a:cubicBezTo>
                  <a:cubicBezTo>
                    <a:pt x="58815" y="18210"/>
                    <a:pt x="62110" y="22276"/>
                    <a:pt x="60426" y="27091"/>
                  </a:cubicBezTo>
                  <a:lnTo>
                    <a:pt x="60426" y="27106"/>
                  </a:lnTo>
                  <a:cubicBezTo>
                    <a:pt x="58659" y="26147"/>
                    <a:pt x="56934" y="25116"/>
                    <a:pt x="55040" y="25116"/>
                  </a:cubicBezTo>
                  <a:cubicBezTo>
                    <a:pt x="54606" y="25116"/>
                    <a:pt x="54164" y="25170"/>
                    <a:pt x="53710" y="25292"/>
                  </a:cubicBezTo>
                  <a:cubicBezTo>
                    <a:pt x="53927" y="22469"/>
                    <a:pt x="52128" y="20127"/>
                    <a:pt x="51368" y="17568"/>
                  </a:cubicBezTo>
                  <a:lnTo>
                    <a:pt x="51368" y="17568"/>
                  </a:lnTo>
                  <a:cubicBezTo>
                    <a:pt x="51394" y="17574"/>
                    <a:pt x="51420" y="17578"/>
                    <a:pt x="51444" y="17578"/>
                  </a:cubicBezTo>
                  <a:cubicBezTo>
                    <a:pt x="51479" y="17578"/>
                    <a:pt x="51512" y="17571"/>
                    <a:pt x="51539" y="17552"/>
                  </a:cubicBezTo>
                  <a:cubicBezTo>
                    <a:pt x="52646" y="17069"/>
                    <a:pt x="53808" y="16815"/>
                    <a:pt x="54948" y="16815"/>
                  </a:cubicBezTo>
                  <a:close/>
                  <a:moveTo>
                    <a:pt x="30932" y="17253"/>
                  </a:moveTo>
                  <a:cubicBezTo>
                    <a:pt x="30980" y="17253"/>
                    <a:pt x="31030" y="17255"/>
                    <a:pt x="31082" y="17258"/>
                  </a:cubicBezTo>
                  <a:cubicBezTo>
                    <a:pt x="32121" y="17320"/>
                    <a:pt x="33874" y="18312"/>
                    <a:pt x="34742" y="18700"/>
                  </a:cubicBezTo>
                  <a:cubicBezTo>
                    <a:pt x="36076" y="19289"/>
                    <a:pt x="36929" y="19631"/>
                    <a:pt x="37410" y="21104"/>
                  </a:cubicBezTo>
                  <a:cubicBezTo>
                    <a:pt x="38139" y="23229"/>
                    <a:pt x="37984" y="25679"/>
                    <a:pt x="37922" y="27928"/>
                  </a:cubicBezTo>
                  <a:cubicBezTo>
                    <a:pt x="37281" y="27516"/>
                    <a:pt x="36542" y="27286"/>
                    <a:pt x="35795" y="27286"/>
                  </a:cubicBezTo>
                  <a:cubicBezTo>
                    <a:pt x="35474" y="27286"/>
                    <a:pt x="35152" y="27328"/>
                    <a:pt x="34835" y="27417"/>
                  </a:cubicBezTo>
                  <a:cubicBezTo>
                    <a:pt x="34758" y="27013"/>
                    <a:pt x="34649" y="26610"/>
                    <a:pt x="34540" y="26191"/>
                  </a:cubicBezTo>
                  <a:cubicBezTo>
                    <a:pt x="34432" y="25726"/>
                    <a:pt x="34385" y="25230"/>
                    <a:pt x="34215" y="24795"/>
                  </a:cubicBezTo>
                  <a:cubicBezTo>
                    <a:pt x="34540" y="24547"/>
                    <a:pt x="34804" y="24222"/>
                    <a:pt x="34897" y="23818"/>
                  </a:cubicBezTo>
                  <a:cubicBezTo>
                    <a:pt x="35145" y="22686"/>
                    <a:pt x="34277" y="21756"/>
                    <a:pt x="33253" y="21507"/>
                  </a:cubicBezTo>
                  <a:cubicBezTo>
                    <a:pt x="33224" y="21504"/>
                    <a:pt x="33197" y="21502"/>
                    <a:pt x="33173" y="21502"/>
                  </a:cubicBezTo>
                  <a:cubicBezTo>
                    <a:pt x="33093" y="21502"/>
                    <a:pt x="33037" y="21522"/>
                    <a:pt x="32990" y="21569"/>
                  </a:cubicBezTo>
                  <a:cubicBezTo>
                    <a:pt x="32136" y="21569"/>
                    <a:pt x="31268" y="22050"/>
                    <a:pt x="31051" y="22934"/>
                  </a:cubicBezTo>
                  <a:cubicBezTo>
                    <a:pt x="30818" y="23973"/>
                    <a:pt x="31780" y="24857"/>
                    <a:pt x="32726" y="25075"/>
                  </a:cubicBezTo>
                  <a:cubicBezTo>
                    <a:pt x="32862" y="25107"/>
                    <a:pt x="33003" y="25123"/>
                    <a:pt x="33145" y="25123"/>
                  </a:cubicBezTo>
                  <a:cubicBezTo>
                    <a:pt x="33343" y="25123"/>
                    <a:pt x="33544" y="25091"/>
                    <a:pt x="33734" y="25028"/>
                  </a:cubicBezTo>
                  <a:cubicBezTo>
                    <a:pt x="33765" y="25850"/>
                    <a:pt x="34106" y="26796"/>
                    <a:pt x="34494" y="27525"/>
                  </a:cubicBezTo>
                  <a:lnTo>
                    <a:pt x="34199" y="27649"/>
                  </a:lnTo>
                  <a:cubicBezTo>
                    <a:pt x="33346" y="28083"/>
                    <a:pt x="32803" y="28626"/>
                    <a:pt x="32509" y="29200"/>
                  </a:cubicBezTo>
                  <a:cubicBezTo>
                    <a:pt x="30260" y="27572"/>
                    <a:pt x="27716" y="25695"/>
                    <a:pt x="28414" y="22515"/>
                  </a:cubicBezTo>
                  <a:cubicBezTo>
                    <a:pt x="28647" y="21414"/>
                    <a:pt x="29236" y="20329"/>
                    <a:pt x="29562" y="19243"/>
                  </a:cubicBezTo>
                  <a:cubicBezTo>
                    <a:pt x="29875" y="18141"/>
                    <a:pt x="29773" y="17253"/>
                    <a:pt x="30932" y="17253"/>
                  </a:cubicBezTo>
                  <a:close/>
                  <a:moveTo>
                    <a:pt x="48961" y="17527"/>
                  </a:moveTo>
                  <a:cubicBezTo>
                    <a:pt x="49023" y="17527"/>
                    <a:pt x="49071" y="17535"/>
                    <a:pt x="49104" y="17552"/>
                  </a:cubicBezTo>
                  <a:cubicBezTo>
                    <a:pt x="49166" y="17568"/>
                    <a:pt x="49662" y="19507"/>
                    <a:pt x="49740" y="19708"/>
                  </a:cubicBezTo>
                  <a:cubicBezTo>
                    <a:pt x="50128" y="20639"/>
                    <a:pt x="50686" y="21492"/>
                    <a:pt x="50965" y="22469"/>
                  </a:cubicBezTo>
                  <a:cubicBezTo>
                    <a:pt x="51896" y="25928"/>
                    <a:pt x="48809" y="27882"/>
                    <a:pt x="46467" y="29665"/>
                  </a:cubicBezTo>
                  <a:cubicBezTo>
                    <a:pt x="46250" y="29061"/>
                    <a:pt x="45909" y="28518"/>
                    <a:pt x="45382" y="28099"/>
                  </a:cubicBezTo>
                  <a:cubicBezTo>
                    <a:pt x="45165" y="27928"/>
                    <a:pt x="44963" y="27804"/>
                    <a:pt x="44730" y="27696"/>
                  </a:cubicBezTo>
                  <a:cubicBezTo>
                    <a:pt x="45009" y="26889"/>
                    <a:pt x="45289" y="26160"/>
                    <a:pt x="45738" y="25400"/>
                  </a:cubicBezTo>
                  <a:cubicBezTo>
                    <a:pt x="45754" y="25369"/>
                    <a:pt x="45769" y="25323"/>
                    <a:pt x="45769" y="25292"/>
                  </a:cubicBezTo>
                  <a:cubicBezTo>
                    <a:pt x="45965" y="25357"/>
                    <a:pt x="46169" y="25388"/>
                    <a:pt x="46373" y="25388"/>
                  </a:cubicBezTo>
                  <a:cubicBezTo>
                    <a:pt x="47142" y="25388"/>
                    <a:pt x="47913" y="24948"/>
                    <a:pt x="48220" y="24237"/>
                  </a:cubicBezTo>
                  <a:cubicBezTo>
                    <a:pt x="48639" y="23244"/>
                    <a:pt x="48096" y="22112"/>
                    <a:pt x="47150" y="21693"/>
                  </a:cubicBezTo>
                  <a:cubicBezTo>
                    <a:pt x="47150" y="21693"/>
                    <a:pt x="47150" y="21678"/>
                    <a:pt x="47119" y="21678"/>
                  </a:cubicBezTo>
                  <a:cubicBezTo>
                    <a:pt x="46876" y="21548"/>
                    <a:pt x="46613" y="21489"/>
                    <a:pt x="46349" y="21489"/>
                  </a:cubicBezTo>
                  <a:cubicBezTo>
                    <a:pt x="45633" y="21489"/>
                    <a:pt x="44916" y="21929"/>
                    <a:pt x="44622" y="22609"/>
                  </a:cubicBezTo>
                  <a:cubicBezTo>
                    <a:pt x="44234" y="23462"/>
                    <a:pt x="44575" y="24532"/>
                    <a:pt x="45304" y="25059"/>
                  </a:cubicBezTo>
                  <a:lnTo>
                    <a:pt x="45242" y="25106"/>
                  </a:lnTo>
                  <a:cubicBezTo>
                    <a:pt x="44777" y="25804"/>
                    <a:pt x="44389" y="26703"/>
                    <a:pt x="44312" y="27556"/>
                  </a:cubicBezTo>
                  <a:cubicBezTo>
                    <a:pt x="43981" y="27446"/>
                    <a:pt x="43636" y="27389"/>
                    <a:pt x="43291" y="27389"/>
                  </a:cubicBezTo>
                  <a:cubicBezTo>
                    <a:pt x="42763" y="27389"/>
                    <a:pt x="42237" y="27523"/>
                    <a:pt x="41768" y="27804"/>
                  </a:cubicBezTo>
                  <a:cubicBezTo>
                    <a:pt x="41721" y="27851"/>
                    <a:pt x="41659" y="27882"/>
                    <a:pt x="41582" y="27928"/>
                  </a:cubicBezTo>
                  <a:cubicBezTo>
                    <a:pt x="41597" y="24702"/>
                    <a:pt x="41489" y="20809"/>
                    <a:pt x="44792" y="19057"/>
                  </a:cubicBezTo>
                  <a:cubicBezTo>
                    <a:pt x="45310" y="18798"/>
                    <a:pt x="48184" y="17527"/>
                    <a:pt x="48961" y="17527"/>
                  </a:cubicBezTo>
                  <a:close/>
                  <a:moveTo>
                    <a:pt x="76483" y="21818"/>
                  </a:moveTo>
                  <a:cubicBezTo>
                    <a:pt x="77542" y="21818"/>
                    <a:pt x="78423" y="22019"/>
                    <a:pt x="77936" y="23012"/>
                  </a:cubicBezTo>
                  <a:cubicBezTo>
                    <a:pt x="77145" y="24609"/>
                    <a:pt x="74369" y="26579"/>
                    <a:pt x="72958" y="27773"/>
                  </a:cubicBezTo>
                  <a:cubicBezTo>
                    <a:pt x="70290" y="29960"/>
                    <a:pt x="67250" y="31123"/>
                    <a:pt x="63838" y="31496"/>
                  </a:cubicBezTo>
                  <a:cubicBezTo>
                    <a:pt x="64226" y="30798"/>
                    <a:pt x="64738" y="30115"/>
                    <a:pt x="65451" y="29433"/>
                  </a:cubicBezTo>
                  <a:cubicBezTo>
                    <a:pt x="65699" y="29200"/>
                    <a:pt x="65513" y="28797"/>
                    <a:pt x="65172" y="28797"/>
                  </a:cubicBezTo>
                  <a:cubicBezTo>
                    <a:pt x="64148" y="28766"/>
                    <a:pt x="63156" y="28471"/>
                    <a:pt x="62210" y="28037"/>
                  </a:cubicBezTo>
                  <a:cubicBezTo>
                    <a:pt x="64071" y="25385"/>
                    <a:pt x="66630" y="23446"/>
                    <a:pt x="69778" y="22546"/>
                  </a:cubicBezTo>
                  <a:cubicBezTo>
                    <a:pt x="71298" y="22128"/>
                    <a:pt x="72911" y="21926"/>
                    <a:pt x="74509" y="21911"/>
                  </a:cubicBezTo>
                  <a:cubicBezTo>
                    <a:pt x="75019" y="21904"/>
                    <a:pt x="75789" y="21818"/>
                    <a:pt x="76483" y="21818"/>
                  </a:cubicBezTo>
                  <a:close/>
                  <a:moveTo>
                    <a:pt x="5847" y="24177"/>
                  </a:moveTo>
                  <a:cubicBezTo>
                    <a:pt x="10174" y="24177"/>
                    <a:pt x="14357" y="25162"/>
                    <a:pt x="18426" y="27075"/>
                  </a:cubicBezTo>
                  <a:cubicBezTo>
                    <a:pt x="18426" y="27091"/>
                    <a:pt x="18457" y="27106"/>
                    <a:pt x="18457" y="27106"/>
                  </a:cubicBezTo>
                  <a:cubicBezTo>
                    <a:pt x="17162" y="27655"/>
                    <a:pt x="15821" y="28084"/>
                    <a:pt x="14230" y="28084"/>
                  </a:cubicBezTo>
                  <a:cubicBezTo>
                    <a:pt x="14202" y="28084"/>
                    <a:pt x="14174" y="28084"/>
                    <a:pt x="14145" y="28083"/>
                  </a:cubicBezTo>
                  <a:cubicBezTo>
                    <a:pt x="13804" y="28083"/>
                    <a:pt x="13680" y="28471"/>
                    <a:pt x="13882" y="28719"/>
                  </a:cubicBezTo>
                  <a:cubicBezTo>
                    <a:pt x="14533" y="29495"/>
                    <a:pt x="14936" y="30503"/>
                    <a:pt x="15293" y="31589"/>
                  </a:cubicBezTo>
                  <a:cubicBezTo>
                    <a:pt x="9725" y="31496"/>
                    <a:pt x="4917" y="28967"/>
                    <a:pt x="1412" y="24671"/>
                  </a:cubicBezTo>
                  <a:lnTo>
                    <a:pt x="1412" y="24516"/>
                  </a:lnTo>
                  <a:cubicBezTo>
                    <a:pt x="2908" y="24289"/>
                    <a:pt x="4386" y="24177"/>
                    <a:pt x="5847" y="24177"/>
                  </a:cubicBezTo>
                  <a:close/>
                  <a:moveTo>
                    <a:pt x="29019" y="13954"/>
                  </a:moveTo>
                  <a:cubicBezTo>
                    <a:pt x="30027" y="15040"/>
                    <a:pt x="31206" y="15815"/>
                    <a:pt x="32648" y="16420"/>
                  </a:cubicBezTo>
                  <a:cubicBezTo>
                    <a:pt x="34897" y="17351"/>
                    <a:pt x="39085" y="17676"/>
                    <a:pt x="39860" y="20375"/>
                  </a:cubicBezTo>
                  <a:cubicBezTo>
                    <a:pt x="39814" y="20422"/>
                    <a:pt x="39814" y="20437"/>
                    <a:pt x="39814" y="20453"/>
                  </a:cubicBezTo>
                  <a:cubicBezTo>
                    <a:pt x="39581" y="23291"/>
                    <a:pt x="39007" y="26688"/>
                    <a:pt x="39395" y="29588"/>
                  </a:cubicBezTo>
                  <a:cubicBezTo>
                    <a:pt x="39240" y="29247"/>
                    <a:pt x="39023" y="28905"/>
                    <a:pt x="38790" y="28626"/>
                  </a:cubicBezTo>
                  <a:cubicBezTo>
                    <a:pt x="38728" y="28549"/>
                    <a:pt x="38651" y="28487"/>
                    <a:pt x="38573" y="28409"/>
                  </a:cubicBezTo>
                  <a:cubicBezTo>
                    <a:pt x="38588" y="28363"/>
                    <a:pt x="38588" y="28332"/>
                    <a:pt x="38588" y="28285"/>
                  </a:cubicBezTo>
                  <a:cubicBezTo>
                    <a:pt x="38651" y="25974"/>
                    <a:pt x="39255" y="22050"/>
                    <a:pt x="37922" y="19972"/>
                  </a:cubicBezTo>
                  <a:cubicBezTo>
                    <a:pt x="36526" y="17801"/>
                    <a:pt x="32214" y="16870"/>
                    <a:pt x="29981" y="16188"/>
                  </a:cubicBezTo>
                  <a:cubicBezTo>
                    <a:pt x="29953" y="16176"/>
                    <a:pt x="29924" y="16171"/>
                    <a:pt x="29895" y="16171"/>
                  </a:cubicBezTo>
                  <a:cubicBezTo>
                    <a:pt x="29763" y="16171"/>
                    <a:pt x="29631" y="16278"/>
                    <a:pt x="29593" y="16405"/>
                  </a:cubicBezTo>
                  <a:cubicBezTo>
                    <a:pt x="29190" y="18173"/>
                    <a:pt x="28693" y="19848"/>
                    <a:pt x="28088" y="21554"/>
                  </a:cubicBezTo>
                  <a:cubicBezTo>
                    <a:pt x="27716" y="22562"/>
                    <a:pt x="27266" y="23632"/>
                    <a:pt x="27530" y="24733"/>
                  </a:cubicBezTo>
                  <a:cubicBezTo>
                    <a:pt x="28026" y="26858"/>
                    <a:pt x="30586" y="28518"/>
                    <a:pt x="32354" y="29495"/>
                  </a:cubicBezTo>
                  <a:cubicBezTo>
                    <a:pt x="32369" y="29495"/>
                    <a:pt x="32369" y="29495"/>
                    <a:pt x="32385" y="29510"/>
                  </a:cubicBezTo>
                  <a:cubicBezTo>
                    <a:pt x="32152" y="30208"/>
                    <a:pt x="32230" y="30968"/>
                    <a:pt x="32524" y="31744"/>
                  </a:cubicBezTo>
                  <a:cubicBezTo>
                    <a:pt x="30834" y="29774"/>
                    <a:pt x="29050" y="27897"/>
                    <a:pt x="27158" y="26191"/>
                  </a:cubicBezTo>
                  <a:cubicBezTo>
                    <a:pt x="27235" y="26067"/>
                    <a:pt x="27235" y="25881"/>
                    <a:pt x="27065" y="25788"/>
                  </a:cubicBezTo>
                  <a:cubicBezTo>
                    <a:pt x="27034" y="25772"/>
                    <a:pt x="27018" y="25772"/>
                    <a:pt x="27003" y="25757"/>
                  </a:cubicBezTo>
                  <a:cubicBezTo>
                    <a:pt x="26227" y="23244"/>
                    <a:pt x="27608" y="21306"/>
                    <a:pt x="28321" y="18995"/>
                  </a:cubicBezTo>
                  <a:cubicBezTo>
                    <a:pt x="28817" y="17351"/>
                    <a:pt x="29019" y="15676"/>
                    <a:pt x="29019" y="13954"/>
                  </a:cubicBezTo>
                  <a:close/>
                  <a:moveTo>
                    <a:pt x="50360" y="15102"/>
                  </a:moveTo>
                  <a:lnTo>
                    <a:pt x="50360" y="15102"/>
                  </a:lnTo>
                  <a:cubicBezTo>
                    <a:pt x="50205" y="18778"/>
                    <a:pt x="53354" y="21616"/>
                    <a:pt x="53043" y="25338"/>
                  </a:cubicBezTo>
                  <a:cubicBezTo>
                    <a:pt x="50732" y="27820"/>
                    <a:pt x="48406" y="30286"/>
                    <a:pt x="46219" y="32860"/>
                  </a:cubicBezTo>
                  <a:cubicBezTo>
                    <a:pt x="46250" y="32767"/>
                    <a:pt x="46312" y="32674"/>
                    <a:pt x="46343" y="32566"/>
                  </a:cubicBezTo>
                  <a:cubicBezTo>
                    <a:pt x="46638" y="31852"/>
                    <a:pt x="46715" y="31061"/>
                    <a:pt x="46607" y="30317"/>
                  </a:cubicBezTo>
                  <a:cubicBezTo>
                    <a:pt x="46638" y="30301"/>
                    <a:pt x="46669" y="30301"/>
                    <a:pt x="46700" y="30286"/>
                  </a:cubicBezTo>
                  <a:cubicBezTo>
                    <a:pt x="48623" y="28797"/>
                    <a:pt x="51136" y="27277"/>
                    <a:pt x="51679" y="24702"/>
                  </a:cubicBezTo>
                  <a:cubicBezTo>
                    <a:pt x="52283" y="21833"/>
                    <a:pt x="49740" y="19600"/>
                    <a:pt x="49693" y="16792"/>
                  </a:cubicBezTo>
                  <a:cubicBezTo>
                    <a:pt x="49693" y="16619"/>
                    <a:pt x="49548" y="16498"/>
                    <a:pt x="49396" y="16498"/>
                  </a:cubicBezTo>
                  <a:cubicBezTo>
                    <a:pt x="49344" y="16498"/>
                    <a:pt x="49291" y="16512"/>
                    <a:pt x="49244" y="16544"/>
                  </a:cubicBezTo>
                  <a:cubicBezTo>
                    <a:pt x="47150" y="17754"/>
                    <a:pt x="43707" y="18095"/>
                    <a:pt x="42311" y="20236"/>
                  </a:cubicBezTo>
                  <a:cubicBezTo>
                    <a:pt x="40992" y="22298"/>
                    <a:pt x="41039" y="25509"/>
                    <a:pt x="41054" y="27913"/>
                  </a:cubicBezTo>
                  <a:cubicBezTo>
                    <a:pt x="40961" y="28021"/>
                    <a:pt x="40977" y="28176"/>
                    <a:pt x="41086" y="28270"/>
                  </a:cubicBezTo>
                  <a:lnTo>
                    <a:pt x="41086" y="28301"/>
                  </a:lnTo>
                  <a:cubicBezTo>
                    <a:pt x="40372" y="28967"/>
                    <a:pt x="39984" y="29852"/>
                    <a:pt x="39752" y="30813"/>
                  </a:cubicBezTo>
                  <a:cubicBezTo>
                    <a:pt x="39752" y="30782"/>
                    <a:pt x="39736" y="30767"/>
                    <a:pt x="39736" y="30751"/>
                  </a:cubicBezTo>
                  <a:cubicBezTo>
                    <a:pt x="40124" y="29216"/>
                    <a:pt x="40015" y="27572"/>
                    <a:pt x="40062" y="26005"/>
                  </a:cubicBezTo>
                  <a:cubicBezTo>
                    <a:pt x="40139" y="24268"/>
                    <a:pt x="40264" y="22546"/>
                    <a:pt x="40403" y="20825"/>
                  </a:cubicBezTo>
                  <a:cubicBezTo>
                    <a:pt x="41985" y="18669"/>
                    <a:pt x="43769" y="17242"/>
                    <a:pt x="46390" y="16498"/>
                  </a:cubicBezTo>
                  <a:cubicBezTo>
                    <a:pt x="47801" y="16095"/>
                    <a:pt x="49119" y="15862"/>
                    <a:pt x="50360" y="15102"/>
                  </a:cubicBezTo>
                  <a:close/>
                  <a:moveTo>
                    <a:pt x="23529" y="31356"/>
                  </a:moveTo>
                  <a:cubicBezTo>
                    <a:pt x="24009" y="31387"/>
                    <a:pt x="24506" y="31589"/>
                    <a:pt x="24738" y="32085"/>
                  </a:cubicBezTo>
                  <a:cubicBezTo>
                    <a:pt x="25033" y="32752"/>
                    <a:pt x="24661" y="33620"/>
                    <a:pt x="23978" y="33837"/>
                  </a:cubicBezTo>
                  <a:cubicBezTo>
                    <a:pt x="23861" y="33873"/>
                    <a:pt x="23738" y="33891"/>
                    <a:pt x="23615" y="33891"/>
                  </a:cubicBezTo>
                  <a:cubicBezTo>
                    <a:pt x="23156" y="33891"/>
                    <a:pt x="22694" y="33649"/>
                    <a:pt x="22474" y="33233"/>
                  </a:cubicBezTo>
                  <a:cubicBezTo>
                    <a:pt x="22257" y="32845"/>
                    <a:pt x="22272" y="32380"/>
                    <a:pt x="22505" y="32007"/>
                  </a:cubicBezTo>
                  <a:cubicBezTo>
                    <a:pt x="22722" y="31682"/>
                    <a:pt x="23048" y="31604"/>
                    <a:pt x="23420" y="31511"/>
                  </a:cubicBezTo>
                  <a:cubicBezTo>
                    <a:pt x="23498" y="31480"/>
                    <a:pt x="23529" y="31433"/>
                    <a:pt x="23529" y="31356"/>
                  </a:cubicBezTo>
                  <a:close/>
                  <a:moveTo>
                    <a:pt x="43480" y="28140"/>
                  </a:moveTo>
                  <a:cubicBezTo>
                    <a:pt x="46133" y="28140"/>
                    <a:pt x="46529" y="31412"/>
                    <a:pt x="45227" y="33372"/>
                  </a:cubicBezTo>
                  <a:cubicBezTo>
                    <a:pt x="45071" y="33589"/>
                    <a:pt x="44885" y="33822"/>
                    <a:pt x="44653" y="34024"/>
                  </a:cubicBezTo>
                  <a:cubicBezTo>
                    <a:pt x="43490" y="33000"/>
                    <a:pt x="42047" y="32318"/>
                    <a:pt x="40512" y="32178"/>
                  </a:cubicBezTo>
                  <a:cubicBezTo>
                    <a:pt x="40341" y="32162"/>
                    <a:pt x="40170" y="32162"/>
                    <a:pt x="39969" y="32162"/>
                  </a:cubicBezTo>
                  <a:cubicBezTo>
                    <a:pt x="39969" y="32131"/>
                    <a:pt x="39969" y="32085"/>
                    <a:pt x="39953" y="32023"/>
                  </a:cubicBezTo>
                  <a:cubicBezTo>
                    <a:pt x="40403" y="30286"/>
                    <a:pt x="40946" y="28440"/>
                    <a:pt x="42978" y="28176"/>
                  </a:cubicBezTo>
                  <a:cubicBezTo>
                    <a:pt x="43153" y="28152"/>
                    <a:pt x="43321" y="28140"/>
                    <a:pt x="43480" y="28140"/>
                  </a:cubicBezTo>
                  <a:close/>
                  <a:moveTo>
                    <a:pt x="1660" y="25633"/>
                  </a:moveTo>
                  <a:cubicBezTo>
                    <a:pt x="4343" y="29092"/>
                    <a:pt x="8283" y="31294"/>
                    <a:pt x="12548" y="31976"/>
                  </a:cubicBezTo>
                  <a:cubicBezTo>
                    <a:pt x="9927" y="32209"/>
                    <a:pt x="7244" y="33062"/>
                    <a:pt x="5026" y="34287"/>
                  </a:cubicBezTo>
                  <a:cubicBezTo>
                    <a:pt x="4452" y="33124"/>
                    <a:pt x="4018" y="31821"/>
                    <a:pt x="3630" y="30518"/>
                  </a:cubicBezTo>
                  <a:cubicBezTo>
                    <a:pt x="3413" y="29836"/>
                    <a:pt x="2187" y="27246"/>
                    <a:pt x="1660" y="25633"/>
                  </a:cubicBezTo>
                  <a:close/>
                  <a:moveTo>
                    <a:pt x="56021" y="31528"/>
                  </a:moveTo>
                  <a:cubicBezTo>
                    <a:pt x="56400" y="31528"/>
                    <a:pt x="56739" y="31657"/>
                    <a:pt x="56936" y="31961"/>
                  </a:cubicBezTo>
                  <a:cubicBezTo>
                    <a:pt x="56936" y="32054"/>
                    <a:pt x="56983" y="32147"/>
                    <a:pt x="57076" y="32209"/>
                  </a:cubicBezTo>
                  <a:cubicBezTo>
                    <a:pt x="57789" y="32752"/>
                    <a:pt x="57448" y="33775"/>
                    <a:pt x="56719" y="34117"/>
                  </a:cubicBezTo>
                  <a:cubicBezTo>
                    <a:pt x="56451" y="34251"/>
                    <a:pt x="56079" y="34325"/>
                    <a:pt x="55699" y="34325"/>
                  </a:cubicBezTo>
                  <a:cubicBezTo>
                    <a:pt x="55156" y="34325"/>
                    <a:pt x="54594" y="34175"/>
                    <a:pt x="54284" y="33837"/>
                  </a:cubicBezTo>
                  <a:cubicBezTo>
                    <a:pt x="53301" y="32749"/>
                    <a:pt x="54853" y="31528"/>
                    <a:pt x="56021" y="31528"/>
                  </a:cubicBezTo>
                  <a:close/>
                  <a:moveTo>
                    <a:pt x="78029" y="23911"/>
                  </a:moveTo>
                  <a:cubicBezTo>
                    <a:pt x="77192" y="26021"/>
                    <a:pt x="77192" y="28037"/>
                    <a:pt x="76882" y="30379"/>
                  </a:cubicBezTo>
                  <a:cubicBezTo>
                    <a:pt x="76665" y="32007"/>
                    <a:pt x="76215" y="33326"/>
                    <a:pt x="75501" y="34411"/>
                  </a:cubicBezTo>
                  <a:cubicBezTo>
                    <a:pt x="75501" y="34396"/>
                    <a:pt x="75486" y="34396"/>
                    <a:pt x="75486" y="34380"/>
                  </a:cubicBezTo>
                  <a:cubicBezTo>
                    <a:pt x="73237" y="32287"/>
                    <a:pt x="69422" y="31806"/>
                    <a:pt x="66165" y="31775"/>
                  </a:cubicBezTo>
                  <a:cubicBezTo>
                    <a:pt x="71004" y="30611"/>
                    <a:pt x="74462" y="27417"/>
                    <a:pt x="78029" y="23911"/>
                  </a:cubicBezTo>
                  <a:close/>
                  <a:moveTo>
                    <a:pt x="36070" y="27801"/>
                  </a:moveTo>
                  <a:cubicBezTo>
                    <a:pt x="37938" y="27801"/>
                    <a:pt x="39152" y="30098"/>
                    <a:pt x="39317" y="32162"/>
                  </a:cubicBezTo>
                  <a:cubicBezTo>
                    <a:pt x="37332" y="32287"/>
                    <a:pt x="35828" y="33202"/>
                    <a:pt x="34820" y="34489"/>
                  </a:cubicBezTo>
                  <a:cubicBezTo>
                    <a:pt x="34773" y="34473"/>
                    <a:pt x="34758" y="34458"/>
                    <a:pt x="34727" y="34442"/>
                  </a:cubicBezTo>
                  <a:cubicBezTo>
                    <a:pt x="33036" y="32442"/>
                    <a:pt x="31981" y="30177"/>
                    <a:pt x="34122" y="28564"/>
                  </a:cubicBezTo>
                  <a:cubicBezTo>
                    <a:pt x="34828" y="28029"/>
                    <a:pt x="35481" y="27801"/>
                    <a:pt x="36070" y="27801"/>
                  </a:cubicBezTo>
                  <a:close/>
                  <a:moveTo>
                    <a:pt x="54800" y="27777"/>
                  </a:moveTo>
                  <a:cubicBezTo>
                    <a:pt x="56166" y="27777"/>
                    <a:pt x="57475" y="28462"/>
                    <a:pt x="58797" y="29154"/>
                  </a:cubicBezTo>
                  <a:cubicBezTo>
                    <a:pt x="59278" y="29433"/>
                    <a:pt x="61357" y="29960"/>
                    <a:pt x="61527" y="30193"/>
                  </a:cubicBezTo>
                  <a:cubicBezTo>
                    <a:pt x="61605" y="30301"/>
                    <a:pt x="61667" y="30379"/>
                    <a:pt x="61729" y="30410"/>
                  </a:cubicBezTo>
                  <a:lnTo>
                    <a:pt x="61729" y="30503"/>
                  </a:lnTo>
                  <a:cubicBezTo>
                    <a:pt x="61744" y="30736"/>
                    <a:pt x="61062" y="31666"/>
                    <a:pt x="60969" y="31914"/>
                  </a:cubicBezTo>
                  <a:cubicBezTo>
                    <a:pt x="60643" y="32705"/>
                    <a:pt x="60488" y="33558"/>
                    <a:pt x="60193" y="34380"/>
                  </a:cubicBezTo>
                  <a:cubicBezTo>
                    <a:pt x="59355" y="36743"/>
                    <a:pt x="57340" y="37358"/>
                    <a:pt x="55147" y="37358"/>
                  </a:cubicBezTo>
                  <a:cubicBezTo>
                    <a:pt x="53727" y="37358"/>
                    <a:pt x="52232" y="37100"/>
                    <a:pt x="50934" y="36893"/>
                  </a:cubicBezTo>
                  <a:cubicBezTo>
                    <a:pt x="51446" y="36117"/>
                    <a:pt x="51663" y="35233"/>
                    <a:pt x="51430" y="34318"/>
                  </a:cubicBezTo>
                  <a:cubicBezTo>
                    <a:pt x="52113" y="34179"/>
                    <a:pt x="52811" y="33962"/>
                    <a:pt x="53416" y="33636"/>
                  </a:cubicBezTo>
                  <a:cubicBezTo>
                    <a:pt x="53462" y="33806"/>
                    <a:pt x="53540" y="33993"/>
                    <a:pt x="53664" y="34163"/>
                  </a:cubicBezTo>
                  <a:cubicBezTo>
                    <a:pt x="54087" y="34759"/>
                    <a:pt x="54889" y="35032"/>
                    <a:pt x="55686" y="35032"/>
                  </a:cubicBezTo>
                  <a:cubicBezTo>
                    <a:pt x="56321" y="35032"/>
                    <a:pt x="56953" y="34859"/>
                    <a:pt x="57386" y="34535"/>
                  </a:cubicBezTo>
                  <a:cubicBezTo>
                    <a:pt x="58270" y="33853"/>
                    <a:pt x="58456" y="32255"/>
                    <a:pt x="57371" y="31697"/>
                  </a:cubicBezTo>
                  <a:lnTo>
                    <a:pt x="57340" y="31697"/>
                  </a:lnTo>
                  <a:cubicBezTo>
                    <a:pt x="57128" y="31129"/>
                    <a:pt x="56497" y="30914"/>
                    <a:pt x="55857" y="30914"/>
                  </a:cubicBezTo>
                  <a:cubicBezTo>
                    <a:pt x="55466" y="30914"/>
                    <a:pt x="55071" y="30994"/>
                    <a:pt x="54765" y="31123"/>
                  </a:cubicBezTo>
                  <a:cubicBezTo>
                    <a:pt x="53958" y="31465"/>
                    <a:pt x="53338" y="32255"/>
                    <a:pt x="53307" y="33109"/>
                  </a:cubicBezTo>
                  <a:cubicBezTo>
                    <a:pt x="53276" y="33109"/>
                    <a:pt x="53230" y="33109"/>
                    <a:pt x="53199" y="33140"/>
                  </a:cubicBezTo>
                  <a:cubicBezTo>
                    <a:pt x="52547" y="33403"/>
                    <a:pt x="51927" y="33729"/>
                    <a:pt x="51275" y="33962"/>
                  </a:cubicBezTo>
                  <a:cubicBezTo>
                    <a:pt x="51260" y="33915"/>
                    <a:pt x="51244" y="33868"/>
                    <a:pt x="51213" y="33806"/>
                  </a:cubicBezTo>
                  <a:cubicBezTo>
                    <a:pt x="50717" y="32752"/>
                    <a:pt x="50019" y="32287"/>
                    <a:pt x="49197" y="32209"/>
                  </a:cubicBezTo>
                  <a:cubicBezTo>
                    <a:pt x="50205" y="30844"/>
                    <a:pt x="51120" y="29340"/>
                    <a:pt x="52594" y="28440"/>
                  </a:cubicBezTo>
                  <a:cubicBezTo>
                    <a:pt x="53351" y="27965"/>
                    <a:pt x="54083" y="27777"/>
                    <a:pt x="54800" y="27777"/>
                  </a:cubicBezTo>
                  <a:close/>
                  <a:moveTo>
                    <a:pt x="24036" y="27706"/>
                  </a:moveTo>
                  <a:cubicBezTo>
                    <a:pt x="24325" y="27706"/>
                    <a:pt x="24584" y="27732"/>
                    <a:pt x="24800" y="27789"/>
                  </a:cubicBezTo>
                  <a:cubicBezTo>
                    <a:pt x="27561" y="28518"/>
                    <a:pt x="29190" y="31682"/>
                    <a:pt x="31190" y="33527"/>
                  </a:cubicBezTo>
                  <a:cubicBezTo>
                    <a:pt x="30337" y="33682"/>
                    <a:pt x="29531" y="34055"/>
                    <a:pt x="28895" y="34628"/>
                  </a:cubicBezTo>
                  <a:cubicBezTo>
                    <a:pt x="27778" y="34024"/>
                    <a:pt x="26553" y="33543"/>
                    <a:pt x="25328" y="33124"/>
                  </a:cubicBezTo>
                  <a:cubicBezTo>
                    <a:pt x="25452" y="32829"/>
                    <a:pt x="25467" y="32504"/>
                    <a:pt x="25390" y="32162"/>
                  </a:cubicBezTo>
                  <a:cubicBezTo>
                    <a:pt x="25193" y="31364"/>
                    <a:pt x="24413" y="30799"/>
                    <a:pt x="23611" y="30799"/>
                  </a:cubicBezTo>
                  <a:cubicBezTo>
                    <a:pt x="23401" y="30799"/>
                    <a:pt x="23189" y="30838"/>
                    <a:pt x="22986" y="30922"/>
                  </a:cubicBezTo>
                  <a:cubicBezTo>
                    <a:pt x="22908" y="30968"/>
                    <a:pt x="22877" y="31046"/>
                    <a:pt x="22893" y="31123"/>
                  </a:cubicBezTo>
                  <a:cubicBezTo>
                    <a:pt x="22117" y="31232"/>
                    <a:pt x="21590" y="32240"/>
                    <a:pt x="21730" y="33000"/>
                  </a:cubicBezTo>
                  <a:cubicBezTo>
                    <a:pt x="21879" y="33881"/>
                    <a:pt x="22727" y="34514"/>
                    <a:pt x="23612" y="34514"/>
                  </a:cubicBezTo>
                  <a:cubicBezTo>
                    <a:pt x="23739" y="34514"/>
                    <a:pt x="23867" y="34501"/>
                    <a:pt x="23994" y="34473"/>
                  </a:cubicBezTo>
                  <a:cubicBezTo>
                    <a:pt x="24521" y="34365"/>
                    <a:pt x="24925" y="34008"/>
                    <a:pt x="25188" y="33558"/>
                  </a:cubicBezTo>
                  <a:cubicBezTo>
                    <a:pt x="26289" y="34070"/>
                    <a:pt x="27391" y="34628"/>
                    <a:pt x="28492" y="35140"/>
                  </a:cubicBezTo>
                  <a:cubicBezTo>
                    <a:pt x="28306" y="35404"/>
                    <a:pt x="28120" y="35683"/>
                    <a:pt x="28011" y="36009"/>
                  </a:cubicBezTo>
                  <a:cubicBezTo>
                    <a:pt x="27763" y="36707"/>
                    <a:pt x="27701" y="37265"/>
                    <a:pt x="27794" y="37746"/>
                  </a:cubicBezTo>
                  <a:cubicBezTo>
                    <a:pt x="25157" y="37281"/>
                    <a:pt x="22102" y="37808"/>
                    <a:pt x="19977" y="35807"/>
                  </a:cubicBezTo>
                  <a:cubicBezTo>
                    <a:pt x="18907" y="34784"/>
                    <a:pt x="16549" y="31061"/>
                    <a:pt x="17620" y="30022"/>
                  </a:cubicBezTo>
                  <a:cubicBezTo>
                    <a:pt x="18806" y="28876"/>
                    <a:pt x="22104" y="27706"/>
                    <a:pt x="24036" y="27706"/>
                  </a:cubicBezTo>
                  <a:close/>
                  <a:moveTo>
                    <a:pt x="40015" y="32907"/>
                  </a:moveTo>
                  <a:cubicBezTo>
                    <a:pt x="40465" y="32907"/>
                    <a:pt x="40899" y="32969"/>
                    <a:pt x="41349" y="33078"/>
                  </a:cubicBezTo>
                  <a:cubicBezTo>
                    <a:pt x="42373" y="33326"/>
                    <a:pt x="43303" y="33853"/>
                    <a:pt x="44094" y="34535"/>
                  </a:cubicBezTo>
                  <a:cubicBezTo>
                    <a:pt x="42885" y="35575"/>
                    <a:pt x="41272" y="36660"/>
                    <a:pt x="41054" y="37885"/>
                  </a:cubicBezTo>
                  <a:cubicBezTo>
                    <a:pt x="40716" y="37650"/>
                    <a:pt x="40293" y="37512"/>
                    <a:pt x="39853" y="37512"/>
                  </a:cubicBezTo>
                  <a:cubicBezTo>
                    <a:pt x="39830" y="37512"/>
                    <a:pt x="39806" y="37512"/>
                    <a:pt x="39783" y="37513"/>
                  </a:cubicBezTo>
                  <a:cubicBezTo>
                    <a:pt x="39845" y="36164"/>
                    <a:pt x="40046" y="34504"/>
                    <a:pt x="40015" y="32907"/>
                  </a:cubicBezTo>
                  <a:close/>
                  <a:moveTo>
                    <a:pt x="39333" y="32938"/>
                  </a:moveTo>
                  <a:cubicBezTo>
                    <a:pt x="39348" y="34489"/>
                    <a:pt x="39240" y="36071"/>
                    <a:pt x="39193" y="37591"/>
                  </a:cubicBezTo>
                  <a:cubicBezTo>
                    <a:pt x="39038" y="37637"/>
                    <a:pt x="38914" y="37715"/>
                    <a:pt x="38759" y="37792"/>
                  </a:cubicBezTo>
                  <a:cubicBezTo>
                    <a:pt x="38697" y="37823"/>
                    <a:pt x="38651" y="37870"/>
                    <a:pt x="38635" y="37932"/>
                  </a:cubicBezTo>
                  <a:cubicBezTo>
                    <a:pt x="38619" y="37948"/>
                    <a:pt x="38588" y="37948"/>
                    <a:pt x="38573" y="37963"/>
                  </a:cubicBezTo>
                  <a:lnTo>
                    <a:pt x="38511" y="37901"/>
                  </a:lnTo>
                  <a:cubicBezTo>
                    <a:pt x="38511" y="37823"/>
                    <a:pt x="38495" y="37730"/>
                    <a:pt x="38402" y="37668"/>
                  </a:cubicBezTo>
                  <a:cubicBezTo>
                    <a:pt x="37363" y="36955"/>
                    <a:pt x="36448" y="35869"/>
                    <a:pt x="35425" y="34985"/>
                  </a:cubicBezTo>
                  <a:cubicBezTo>
                    <a:pt x="36433" y="33853"/>
                    <a:pt x="37797" y="33093"/>
                    <a:pt x="39333" y="32938"/>
                  </a:cubicBezTo>
                  <a:close/>
                  <a:moveTo>
                    <a:pt x="64443" y="32209"/>
                  </a:moveTo>
                  <a:lnTo>
                    <a:pt x="64443" y="32209"/>
                  </a:lnTo>
                  <a:cubicBezTo>
                    <a:pt x="67840" y="32287"/>
                    <a:pt x="72461" y="32519"/>
                    <a:pt x="75052" y="34830"/>
                  </a:cubicBezTo>
                  <a:cubicBezTo>
                    <a:pt x="75083" y="34861"/>
                    <a:pt x="75114" y="34877"/>
                    <a:pt x="75176" y="34877"/>
                  </a:cubicBezTo>
                  <a:cubicBezTo>
                    <a:pt x="73842" y="36660"/>
                    <a:pt x="71794" y="37730"/>
                    <a:pt x="69096" y="38335"/>
                  </a:cubicBezTo>
                  <a:cubicBezTo>
                    <a:pt x="69080" y="38335"/>
                    <a:pt x="69049" y="38335"/>
                    <a:pt x="69034" y="38351"/>
                  </a:cubicBezTo>
                  <a:lnTo>
                    <a:pt x="68801" y="38413"/>
                  </a:lnTo>
                  <a:cubicBezTo>
                    <a:pt x="68584" y="35885"/>
                    <a:pt x="67111" y="33434"/>
                    <a:pt x="64443" y="32209"/>
                  </a:cubicBezTo>
                  <a:close/>
                  <a:moveTo>
                    <a:pt x="48630" y="33026"/>
                  </a:moveTo>
                  <a:cubicBezTo>
                    <a:pt x="49894" y="33026"/>
                    <a:pt x="50987" y="33700"/>
                    <a:pt x="50748" y="35404"/>
                  </a:cubicBezTo>
                  <a:cubicBezTo>
                    <a:pt x="50500" y="37250"/>
                    <a:pt x="49026" y="38180"/>
                    <a:pt x="47243" y="38645"/>
                  </a:cubicBezTo>
                  <a:cubicBezTo>
                    <a:pt x="47010" y="37126"/>
                    <a:pt x="46281" y="35714"/>
                    <a:pt x="45227" y="34597"/>
                  </a:cubicBezTo>
                  <a:cubicBezTo>
                    <a:pt x="45661" y="34225"/>
                    <a:pt x="46080" y="33853"/>
                    <a:pt x="46560" y="33589"/>
                  </a:cubicBezTo>
                  <a:cubicBezTo>
                    <a:pt x="47170" y="33235"/>
                    <a:pt x="47926" y="33026"/>
                    <a:pt x="48630" y="33026"/>
                  </a:cubicBezTo>
                  <a:close/>
                  <a:moveTo>
                    <a:pt x="14797" y="32364"/>
                  </a:moveTo>
                  <a:lnTo>
                    <a:pt x="14797" y="32364"/>
                  </a:lnTo>
                  <a:cubicBezTo>
                    <a:pt x="12362" y="33682"/>
                    <a:pt x="10501" y="35916"/>
                    <a:pt x="10020" y="38676"/>
                  </a:cubicBezTo>
                  <a:cubicBezTo>
                    <a:pt x="7693" y="38041"/>
                    <a:pt x="6282" y="36583"/>
                    <a:pt x="5289" y="34768"/>
                  </a:cubicBezTo>
                  <a:cubicBezTo>
                    <a:pt x="8484" y="33543"/>
                    <a:pt x="11416" y="32860"/>
                    <a:pt x="14797" y="32364"/>
                  </a:cubicBezTo>
                  <a:close/>
                  <a:moveTo>
                    <a:pt x="54226" y="25764"/>
                  </a:moveTo>
                  <a:cubicBezTo>
                    <a:pt x="57969" y="25764"/>
                    <a:pt x="60670" y="28953"/>
                    <a:pt x="64319" y="29464"/>
                  </a:cubicBezTo>
                  <a:cubicBezTo>
                    <a:pt x="63590" y="30270"/>
                    <a:pt x="62970" y="31123"/>
                    <a:pt x="62504" y="32147"/>
                  </a:cubicBezTo>
                  <a:cubicBezTo>
                    <a:pt x="61512" y="34334"/>
                    <a:pt x="61977" y="37405"/>
                    <a:pt x="59511" y="38770"/>
                  </a:cubicBezTo>
                  <a:cubicBezTo>
                    <a:pt x="59495" y="38801"/>
                    <a:pt x="59480" y="38816"/>
                    <a:pt x="59464" y="38816"/>
                  </a:cubicBezTo>
                  <a:cubicBezTo>
                    <a:pt x="59418" y="38801"/>
                    <a:pt x="59356" y="38770"/>
                    <a:pt x="59309" y="38754"/>
                  </a:cubicBezTo>
                  <a:cubicBezTo>
                    <a:pt x="56801" y="38617"/>
                    <a:pt x="54275" y="38479"/>
                    <a:pt x="51758" y="38479"/>
                  </a:cubicBezTo>
                  <a:cubicBezTo>
                    <a:pt x="50867" y="38479"/>
                    <a:pt x="49977" y="38496"/>
                    <a:pt x="49088" y="38537"/>
                  </a:cubicBezTo>
                  <a:cubicBezTo>
                    <a:pt x="49244" y="38459"/>
                    <a:pt x="49399" y="38366"/>
                    <a:pt x="49538" y="38289"/>
                  </a:cubicBezTo>
                  <a:cubicBezTo>
                    <a:pt x="49879" y="38056"/>
                    <a:pt x="50205" y="37792"/>
                    <a:pt x="50484" y="37482"/>
                  </a:cubicBezTo>
                  <a:cubicBezTo>
                    <a:pt x="51915" y="37706"/>
                    <a:pt x="53815" y="38125"/>
                    <a:pt x="55596" y="38125"/>
                  </a:cubicBezTo>
                  <a:cubicBezTo>
                    <a:pt x="56903" y="38125"/>
                    <a:pt x="58147" y="37899"/>
                    <a:pt x="59092" y="37203"/>
                  </a:cubicBezTo>
                  <a:cubicBezTo>
                    <a:pt x="61357" y="35513"/>
                    <a:pt x="60736" y="32069"/>
                    <a:pt x="62799" y="30193"/>
                  </a:cubicBezTo>
                  <a:cubicBezTo>
                    <a:pt x="62985" y="30022"/>
                    <a:pt x="62814" y="29727"/>
                    <a:pt x="62597" y="29696"/>
                  </a:cubicBezTo>
                  <a:cubicBezTo>
                    <a:pt x="59891" y="29475"/>
                    <a:pt x="57688" y="27066"/>
                    <a:pt x="55037" y="27066"/>
                  </a:cubicBezTo>
                  <a:cubicBezTo>
                    <a:pt x="54711" y="27066"/>
                    <a:pt x="54378" y="27102"/>
                    <a:pt x="54036" y="27184"/>
                  </a:cubicBezTo>
                  <a:cubicBezTo>
                    <a:pt x="51570" y="27758"/>
                    <a:pt x="49941" y="30022"/>
                    <a:pt x="48763" y="32100"/>
                  </a:cubicBezTo>
                  <a:cubicBezTo>
                    <a:pt x="48732" y="32147"/>
                    <a:pt x="48732" y="32178"/>
                    <a:pt x="48732" y="32209"/>
                  </a:cubicBezTo>
                  <a:cubicBezTo>
                    <a:pt x="48096" y="32255"/>
                    <a:pt x="47398" y="32519"/>
                    <a:pt x="46715" y="32922"/>
                  </a:cubicBezTo>
                  <a:cubicBezTo>
                    <a:pt x="49026" y="30627"/>
                    <a:pt x="51198" y="28254"/>
                    <a:pt x="53416" y="25866"/>
                  </a:cubicBezTo>
                  <a:cubicBezTo>
                    <a:pt x="53447" y="25850"/>
                    <a:pt x="53462" y="25819"/>
                    <a:pt x="53509" y="25804"/>
                  </a:cubicBezTo>
                  <a:cubicBezTo>
                    <a:pt x="53752" y="25777"/>
                    <a:pt x="53991" y="25764"/>
                    <a:pt x="54226" y="25764"/>
                  </a:cubicBezTo>
                  <a:close/>
                  <a:moveTo>
                    <a:pt x="44668" y="35078"/>
                  </a:moveTo>
                  <a:cubicBezTo>
                    <a:pt x="45614" y="36102"/>
                    <a:pt x="46281" y="37420"/>
                    <a:pt x="46467" y="38801"/>
                  </a:cubicBezTo>
                  <a:cubicBezTo>
                    <a:pt x="45413" y="39007"/>
                    <a:pt x="44289" y="39069"/>
                    <a:pt x="43276" y="39069"/>
                  </a:cubicBezTo>
                  <a:cubicBezTo>
                    <a:pt x="42769" y="39069"/>
                    <a:pt x="42290" y="39054"/>
                    <a:pt x="41861" y="39033"/>
                  </a:cubicBezTo>
                  <a:cubicBezTo>
                    <a:pt x="41830" y="38971"/>
                    <a:pt x="41830" y="38909"/>
                    <a:pt x="41814" y="38832"/>
                  </a:cubicBezTo>
                  <a:cubicBezTo>
                    <a:pt x="41737" y="38614"/>
                    <a:pt x="41644" y="38444"/>
                    <a:pt x="41520" y="38289"/>
                  </a:cubicBezTo>
                  <a:cubicBezTo>
                    <a:pt x="41675" y="38258"/>
                    <a:pt x="41783" y="38072"/>
                    <a:pt x="41737" y="37932"/>
                  </a:cubicBezTo>
                  <a:cubicBezTo>
                    <a:pt x="42714" y="37001"/>
                    <a:pt x="43645" y="36024"/>
                    <a:pt x="44622" y="35109"/>
                  </a:cubicBezTo>
                  <a:lnTo>
                    <a:pt x="44668" y="35078"/>
                  </a:lnTo>
                  <a:close/>
                  <a:moveTo>
                    <a:pt x="34944" y="35544"/>
                  </a:moveTo>
                  <a:cubicBezTo>
                    <a:pt x="35393" y="35885"/>
                    <a:pt x="35843" y="36257"/>
                    <a:pt x="36262" y="36629"/>
                  </a:cubicBezTo>
                  <a:cubicBezTo>
                    <a:pt x="37006" y="37281"/>
                    <a:pt x="37720" y="37808"/>
                    <a:pt x="38263" y="38180"/>
                  </a:cubicBezTo>
                  <a:cubicBezTo>
                    <a:pt x="38077" y="38366"/>
                    <a:pt x="37922" y="38645"/>
                    <a:pt x="37860" y="38940"/>
                  </a:cubicBezTo>
                  <a:cubicBezTo>
                    <a:pt x="36510" y="39064"/>
                    <a:pt x="35145" y="39157"/>
                    <a:pt x="33812" y="39219"/>
                  </a:cubicBezTo>
                  <a:cubicBezTo>
                    <a:pt x="33765" y="37839"/>
                    <a:pt x="34215" y="36583"/>
                    <a:pt x="34944" y="35544"/>
                  </a:cubicBezTo>
                  <a:close/>
                  <a:moveTo>
                    <a:pt x="24621" y="25823"/>
                  </a:moveTo>
                  <a:cubicBezTo>
                    <a:pt x="25302" y="25823"/>
                    <a:pt x="26009" y="25966"/>
                    <a:pt x="26755" y="26315"/>
                  </a:cubicBezTo>
                  <a:cubicBezTo>
                    <a:pt x="28926" y="28812"/>
                    <a:pt x="31175" y="31232"/>
                    <a:pt x="33362" y="33698"/>
                  </a:cubicBezTo>
                  <a:cubicBezTo>
                    <a:pt x="33191" y="33636"/>
                    <a:pt x="33036" y="33574"/>
                    <a:pt x="32865" y="33558"/>
                  </a:cubicBezTo>
                  <a:cubicBezTo>
                    <a:pt x="32524" y="33512"/>
                    <a:pt x="32183" y="33481"/>
                    <a:pt x="31857" y="33481"/>
                  </a:cubicBezTo>
                  <a:cubicBezTo>
                    <a:pt x="31873" y="33388"/>
                    <a:pt x="31857" y="33295"/>
                    <a:pt x="31780" y="33217"/>
                  </a:cubicBezTo>
                  <a:cubicBezTo>
                    <a:pt x="29531" y="31201"/>
                    <a:pt x="27840" y="27727"/>
                    <a:pt x="24599" y="27122"/>
                  </a:cubicBezTo>
                  <a:cubicBezTo>
                    <a:pt x="24305" y="27067"/>
                    <a:pt x="24016" y="27042"/>
                    <a:pt x="23730" y="27042"/>
                  </a:cubicBezTo>
                  <a:cubicBezTo>
                    <a:pt x="21089" y="27042"/>
                    <a:pt x="18763" y="29175"/>
                    <a:pt x="16286" y="29805"/>
                  </a:cubicBezTo>
                  <a:cubicBezTo>
                    <a:pt x="16084" y="29836"/>
                    <a:pt x="15991" y="30100"/>
                    <a:pt x="16115" y="30255"/>
                  </a:cubicBezTo>
                  <a:cubicBezTo>
                    <a:pt x="17449" y="32395"/>
                    <a:pt x="18100" y="35342"/>
                    <a:pt x="20303" y="36815"/>
                  </a:cubicBezTo>
                  <a:cubicBezTo>
                    <a:pt x="22474" y="38273"/>
                    <a:pt x="25436" y="37963"/>
                    <a:pt x="27918" y="38134"/>
                  </a:cubicBezTo>
                  <a:cubicBezTo>
                    <a:pt x="28104" y="38645"/>
                    <a:pt x="28492" y="39018"/>
                    <a:pt x="29019" y="39281"/>
                  </a:cubicBezTo>
                  <a:cubicBezTo>
                    <a:pt x="26119" y="39142"/>
                    <a:pt x="23203" y="38940"/>
                    <a:pt x="20318" y="38676"/>
                  </a:cubicBezTo>
                  <a:cubicBezTo>
                    <a:pt x="20318" y="38630"/>
                    <a:pt x="20272" y="38583"/>
                    <a:pt x="20225" y="38552"/>
                  </a:cubicBezTo>
                  <a:cubicBezTo>
                    <a:pt x="17542" y="37265"/>
                    <a:pt x="16999" y="34613"/>
                    <a:pt x="16224" y="32038"/>
                  </a:cubicBezTo>
                  <a:cubicBezTo>
                    <a:pt x="16286" y="31899"/>
                    <a:pt x="16239" y="31744"/>
                    <a:pt x="16115" y="31666"/>
                  </a:cubicBezTo>
                  <a:cubicBezTo>
                    <a:pt x="15805" y="30674"/>
                    <a:pt x="15433" y="29712"/>
                    <a:pt x="14890" y="28859"/>
                  </a:cubicBezTo>
                  <a:cubicBezTo>
                    <a:pt x="16239" y="28797"/>
                    <a:pt x="17511" y="28549"/>
                    <a:pt x="18783" y="28006"/>
                  </a:cubicBezTo>
                  <a:cubicBezTo>
                    <a:pt x="20720" y="27142"/>
                    <a:pt x="22551" y="25823"/>
                    <a:pt x="24621" y="25823"/>
                  </a:cubicBezTo>
                  <a:close/>
                  <a:moveTo>
                    <a:pt x="31670" y="34060"/>
                  </a:moveTo>
                  <a:cubicBezTo>
                    <a:pt x="32592" y="34060"/>
                    <a:pt x="33503" y="34518"/>
                    <a:pt x="34385" y="35140"/>
                  </a:cubicBezTo>
                  <a:cubicBezTo>
                    <a:pt x="33672" y="36350"/>
                    <a:pt x="33300" y="37808"/>
                    <a:pt x="33346" y="39266"/>
                  </a:cubicBezTo>
                  <a:cubicBezTo>
                    <a:pt x="32937" y="39281"/>
                    <a:pt x="32527" y="39303"/>
                    <a:pt x="32121" y="39303"/>
                  </a:cubicBezTo>
                  <a:cubicBezTo>
                    <a:pt x="31681" y="39303"/>
                    <a:pt x="31245" y="39277"/>
                    <a:pt x="30818" y="39188"/>
                  </a:cubicBezTo>
                  <a:cubicBezTo>
                    <a:pt x="28910" y="38754"/>
                    <a:pt x="27701" y="36893"/>
                    <a:pt x="29314" y="35218"/>
                  </a:cubicBezTo>
                  <a:cubicBezTo>
                    <a:pt x="30102" y="34387"/>
                    <a:pt x="30890" y="34060"/>
                    <a:pt x="31670" y="34060"/>
                  </a:cubicBezTo>
                  <a:close/>
                  <a:moveTo>
                    <a:pt x="39891" y="38196"/>
                  </a:moveTo>
                  <a:cubicBezTo>
                    <a:pt x="40388" y="38211"/>
                    <a:pt x="40822" y="38413"/>
                    <a:pt x="41086" y="38940"/>
                  </a:cubicBezTo>
                  <a:cubicBezTo>
                    <a:pt x="41132" y="39049"/>
                    <a:pt x="41163" y="39157"/>
                    <a:pt x="41179" y="39266"/>
                  </a:cubicBezTo>
                  <a:cubicBezTo>
                    <a:pt x="41179" y="39328"/>
                    <a:pt x="41179" y="39374"/>
                    <a:pt x="41194" y="39436"/>
                  </a:cubicBezTo>
                  <a:cubicBezTo>
                    <a:pt x="41210" y="39917"/>
                    <a:pt x="40884" y="40352"/>
                    <a:pt x="40388" y="40522"/>
                  </a:cubicBezTo>
                  <a:cubicBezTo>
                    <a:pt x="40225" y="40570"/>
                    <a:pt x="40059" y="40595"/>
                    <a:pt x="39895" y="40595"/>
                  </a:cubicBezTo>
                  <a:cubicBezTo>
                    <a:pt x="39481" y="40595"/>
                    <a:pt x="39084" y="40437"/>
                    <a:pt x="38806" y="40103"/>
                  </a:cubicBezTo>
                  <a:cubicBezTo>
                    <a:pt x="38247" y="39436"/>
                    <a:pt x="38557" y="38382"/>
                    <a:pt x="39348" y="38227"/>
                  </a:cubicBezTo>
                  <a:lnTo>
                    <a:pt x="39410" y="38227"/>
                  </a:lnTo>
                  <a:cubicBezTo>
                    <a:pt x="39473" y="38219"/>
                    <a:pt x="39531" y="38215"/>
                    <a:pt x="39589" y="38215"/>
                  </a:cubicBezTo>
                  <a:cubicBezTo>
                    <a:pt x="39647" y="38215"/>
                    <a:pt x="39705" y="38219"/>
                    <a:pt x="39767" y="38227"/>
                  </a:cubicBezTo>
                  <a:cubicBezTo>
                    <a:pt x="39814" y="38227"/>
                    <a:pt x="39860" y="38227"/>
                    <a:pt x="39891" y="38196"/>
                  </a:cubicBezTo>
                  <a:close/>
                  <a:moveTo>
                    <a:pt x="46529" y="39421"/>
                  </a:moveTo>
                  <a:lnTo>
                    <a:pt x="46529" y="39421"/>
                  </a:lnTo>
                  <a:cubicBezTo>
                    <a:pt x="46545" y="39716"/>
                    <a:pt x="46529" y="40026"/>
                    <a:pt x="46514" y="40305"/>
                  </a:cubicBezTo>
                  <a:cubicBezTo>
                    <a:pt x="46374" y="41577"/>
                    <a:pt x="45847" y="42554"/>
                    <a:pt x="45118" y="43314"/>
                  </a:cubicBezTo>
                  <a:cubicBezTo>
                    <a:pt x="43970" y="42120"/>
                    <a:pt x="42605" y="41080"/>
                    <a:pt x="41628" y="40414"/>
                  </a:cubicBezTo>
                  <a:cubicBezTo>
                    <a:pt x="41783" y="40181"/>
                    <a:pt x="41892" y="39902"/>
                    <a:pt x="41908" y="39607"/>
                  </a:cubicBezTo>
                  <a:cubicBezTo>
                    <a:pt x="42452" y="39648"/>
                    <a:pt x="43024" y="39674"/>
                    <a:pt x="43607" y="39674"/>
                  </a:cubicBezTo>
                  <a:cubicBezTo>
                    <a:pt x="44569" y="39674"/>
                    <a:pt x="45564" y="39604"/>
                    <a:pt x="46529" y="39421"/>
                  </a:cubicBezTo>
                  <a:close/>
                  <a:moveTo>
                    <a:pt x="37797" y="39452"/>
                  </a:moveTo>
                  <a:lnTo>
                    <a:pt x="37797" y="39498"/>
                  </a:lnTo>
                  <a:cubicBezTo>
                    <a:pt x="37844" y="39902"/>
                    <a:pt x="38015" y="40243"/>
                    <a:pt x="38263" y="40538"/>
                  </a:cubicBezTo>
                  <a:cubicBezTo>
                    <a:pt x="37394" y="41468"/>
                    <a:pt x="36526" y="42476"/>
                    <a:pt x="35549" y="43391"/>
                  </a:cubicBezTo>
                  <a:cubicBezTo>
                    <a:pt x="34665" y="42476"/>
                    <a:pt x="34044" y="41313"/>
                    <a:pt x="33874" y="39917"/>
                  </a:cubicBezTo>
                  <a:cubicBezTo>
                    <a:pt x="35393" y="39840"/>
                    <a:pt x="36867" y="39638"/>
                    <a:pt x="37797" y="39452"/>
                  </a:cubicBezTo>
                  <a:close/>
                  <a:moveTo>
                    <a:pt x="62923" y="33667"/>
                  </a:moveTo>
                  <a:lnTo>
                    <a:pt x="62923" y="33667"/>
                  </a:lnTo>
                  <a:cubicBezTo>
                    <a:pt x="68475" y="34753"/>
                    <a:pt x="68258" y="43298"/>
                    <a:pt x="62752" y="44322"/>
                  </a:cubicBezTo>
                  <a:cubicBezTo>
                    <a:pt x="62659" y="44337"/>
                    <a:pt x="62644" y="44415"/>
                    <a:pt x="62644" y="44493"/>
                  </a:cubicBezTo>
                  <a:cubicBezTo>
                    <a:pt x="62054" y="42600"/>
                    <a:pt x="61636" y="40584"/>
                    <a:pt x="60410" y="39095"/>
                  </a:cubicBezTo>
                  <a:cubicBezTo>
                    <a:pt x="61434" y="38366"/>
                    <a:pt x="61899" y="37420"/>
                    <a:pt x="62256" y="36102"/>
                  </a:cubicBezTo>
                  <a:cubicBezTo>
                    <a:pt x="62504" y="35249"/>
                    <a:pt x="62690" y="34442"/>
                    <a:pt x="62923" y="33667"/>
                  </a:cubicBezTo>
                  <a:close/>
                  <a:moveTo>
                    <a:pt x="47305" y="39374"/>
                  </a:moveTo>
                  <a:lnTo>
                    <a:pt x="47305" y="39374"/>
                  </a:lnTo>
                  <a:cubicBezTo>
                    <a:pt x="49151" y="39576"/>
                    <a:pt x="51260" y="40677"/>
                    <a:pt x="51058" y="42833"/>
                  </a:cubicBezTo>
                  <a:cubicBezTo>
                    <a:pt x="50937" y="44366"/>
                    <a:pt x="49767" y="44919"/>
                    <a:pt x="48452" y="44919"/>
                  </a:cubicBezTo>
                  <a:cubicBezTo>
                    <a:pt x="47586" y="44919"/>
                    <a:pt x="46658" y="44679"/>
                    <a:pt x="45925" y="44322"/>
                  </a:cubicBezTo>
                  <a:cubicBezTo>
                    <a:pt x="45800" y="44167"/>
                    <a:pt x="45692" y="44027"/>
                    <a:pt x="45568" y="43872"/>
                  </a:cubicBezTo>
                  <a:cubicBezTo>
                    <a:pt x="46483" y="43004"/>
                    <a:pt x="47103" y="41856"/>
                    <a:pt x="47289" y="40367"/>
                  </a:cubicBezTo>
                  <a:cubicBezTo>
                    <a:pt x="47320" y="40041"/>
                    <a:pt x="47320" y="39716"/>
                    <a:pt x="47305" y="39374"/>
                  </a:cubicBezTo>
                  <a:close/>
                  <a:moveTo>
                    <a:pt x="41117" y="40894"/>
                  </a:moveTo>
                  <a:cubicBezTo>
                    <a:pt x="42125" y="41546"/>
                    <a:pt x="43505" y="42585"/>
                    <a:pt x="44606" y="43748"/>
                  </a:cubicBezTo>
                  <a:cubicBezTo>
                    <a:pt x="43443" y="44648"/>
                    <a:pt x="41908" y="45144"/>
                    <a:pt x="40341" y="45315"/>
                  </a:cubicBezTo>
                  <a:cubicBezTo>
                    <a:pt x="40326" y="45253"/>
                    <a:pt x="40326" y="45190"/>
                    <a:pt x="40310" y="45144"/>
                  </a:cubicBezTo>
                  <a:cubicBezTo>
                    <a:pt x="40310" y="45113"/>
                    <a:pt x="40279" y="45113"/>
                    <a:pt x="40279" y="45113"/>
                  </a:cubicBezTo>
                  <a:cubicBezTo>
                    <a:pt x="40357" y="43671"/>
                    <a:pt x="40310" y="42244"/>
                    <a:pt x="40326" y="41236"/>
                  </a:cubicBezTo>
                  <a:cubicBezTo>
                    <a:pt x="40620" y="41189"/>
                    <a:pt x="40884" y="41065"/>
                    <a:pt x="41117" y="40894"/>
                  </a:cubicBezTo>
                  <a:close/>
                  <a:moveTo>
                    <a:pt x="38682" y="40910"/>
                  </a:moveTo>
                  <a:cubicBezTo>
                    <a:pt x="38992" y="41127"/>
                    <a:pt x="39333" y="41236"/>
                    <a:pt x="39721" y="41267"/>
                  </a:cubicBezTo>
                  <a:cubicBezTo>
                    <a:pt x="39690" y="42554"/>
                    <a:pt x="39736" y="43981"/>
                    <a:pt x="39659" y="45346"/>
                  </a:cubicBezTo>
                  <a:cubicBezTo>
                    <a:pt x="39473" y="45392"/>
                    <a:pt x="39255" y="45392"/>
                    <a:pt x="39038" y="45392"/>
                  </a:cubicBezTo>
                  <a:cubicBezTo>
                    <a:pt x="37906" y="45066"/>
                    <a:pt x="36851" y="44524"/>
                    <a:pt x="35998" y="43795"/>
                  </a:cubicBezTo>
                  <a:cubicBezTo>
                    <a:pt x="37084" y="42787"/>
                    <a:pt x="38015" y="41701"/>
                    <a:pt x="38682" y="40910"/>
                  </a:cubicBezTo>
                  <a:close/>
                  <a:moveTo>
                    <a:pt x="69018" y="39049"/>
                  </a:moveTo>
                  <a:cubicBezTo>
                    <a:pt x="69034" y="39049"/>
                    <a:pt x="69034" y="39064"/>
                    <a:pt x="69049" y="39064"/>
                  </a:cubicBezTo>
                  <a:cubicBezTo>
                    <a:pt x="71345" y="39545"/>
                    <a:pt x="72958" y="40584"/>
                    <a:pt x="74136" y="41996"/>
                  </a:cubicBezTo>
                  <a:cubicBezTo>
                    <a:pt x="74074" y="42073"/>
                    <a:pt x="74059" y="42197"/>
                    <a:pt x="74121" y="42306"/>
                  </a:cubicBezTo>
                  <a:cubicBezTo>
                    <a:pt x="74369" y="42864"/>
                    <a:pt x="69359" y="44911"/>
                    <a:pt x="68956" y="45020"/>
                  </a:cubicBezTo>
                  <a:cubicBezTo>
                    <a:pt x="67523" y="45447"/>
                    <a:pt x="66053" y="45617"/>
                    <a:pt x="64569" y="45617"/>
                  </a:cubicBezTo>
                  <a:cubicBezTo>
                    <a:pt x="64382" y="45617"/>
                    <a:pt x="64196" y="45614"/>
                    <a:pt x="64009" y="45609"/>
                  </a:cubicBezTo>
                  <a:cubicBezTo>
                    <a:pt x="67250" y="44570"/>
                    <a:pt x="68817" y="41856"/>
                    <a:pt x="68832" y="39064"/>
                  </a:cubicBezTo>
                  <a:lnTo>
                    <a:pt x="68879" y="39064"/>
                  </a:lnTo>
                  <a:cubicBezTo>
                    <a:pt x="68910" y="39064"/>
                    <a:pt x="68956" y="39049"/>
                    <a:pt x="69018" y="39049"/>
                  </a:cubicBezTo>
                  <a:close/>
                  <a:moveTo>
                    <a:pt x="63342" y="32473"/>
                  </a:moveTo>
                  <a:cubicBezTo>
                    <a:pt x="63373" y="32519"/>
                    <a:pt x="63419" y="32535"/>
                    <a:pt x="63466" y="32550"/>
                  </a:cubicBezTo>
                  <a:cubicBezTo>
                    <a:pt x="70088" y="34768"/>
                    <a:pt x="69468" y="43314"/>
                    <a:pt x="63187" y="45470"/>
                  </a:cubicBezTo>
                  <a:cubicBezTo>
                    <a:pt x="63078" y="45501"/>
                    <a:pt x="63047" y="45625"/>
                    <a:pt x="63063" y="45702"/>
                  </a:cubicBezTo>
                  <a:lnTo>
                    <a:pt x="63047" y="45702"/>
                  </a:lnTo>
                  <a:cubicBezTo>
                    <a:pt x="62914" y="45333"/>
                    <a:pt x="62781" y="44963"/>
                    <a:pt x="62661" y="44580"/>
                  </a:cubicBezTo>
                  <a:lnTo>
                    <a:pt x="62661" y="44580"/>
                  </a:lnTo>
                  <a:cubicBezTo>
                    <a:pt x="62682" y="44623"/>
                    <a:pt x="62720" y="44648"/>
                    <a:pt x="62799" y="44648"/>
                  </a:cubicBezTo>
                  <a:cubicBezTo>
                    <a:pt x="69034" y="44244"/>
                    <a:pt x="68894" y="34318"/>
                    <a:pt x="63125" y="33046"/>
                  </a:cubicBezTo>
                  <a:cubicBezTo>
                    <a:pt x="63202" y="32845"/>
                    <a:pt x="63264" y="32659"/>
                    <a:pt x="63342" y="32473"/>
                  </a:cubicBezTo>
                  <a:close/>
                  <a:moveTo>
                    <a:pt x="31702" y="39902"/>
                  </a:moveTo>
                  <a:cubicBezTo>
                    <a:pt x="32097" y="39924"/>
                    <a:pt x="32500" y="39946"/>
                    <a:pt x="32904" y="39946"/>
                  </a:cubicBezTo>
                  <a:cubicBezTo>
                    <a:pt x="33072" y="39946"/>
                    <a:pt x="33240" y="39942"/>
                    <a:pt x="33408" y="39933"/>
                  </a:cubicBezTo>
                  <a:cubicBezTo>
                    <a:pt x="33563" y="41375"/>
                    <a:pt x="34106" y="42771"/>
                    <a:pt x="35037" y="43857"/>
                  </a:cubicBezTo>
                  <a:cubicBezTo>
                    <a:pt x="34587" y="44229"/>
                    <a:pt x="34137" y="44570"/>
                    <a:pt x="33656" y="44865"/>
                  </a:cubicBezTo>
                  <a:cubicBezTo>
                    <a:pt x="32849" y="45353"/>
                    <a:pt x="31833" y="45760"/>
                    <a:pt x="30876" y="45760"/>
                  </a:cubicBezTo>
                  <a:cubicBezTo>
                    <a:pt x="30161" y="45760"/>
                    <a:pt x="29479" y="45533"/>
                    <a:pt x="28942" y="44942"/>
                  </a:cubicBezTo>
                  <a:cubicBezTo>
                    <a:pt x="28151" y="44089"/>
                    <a:pt x="28321" y="42507"/>
                    <a:pt x="28988" y="41530"/>
                  </a:cubicBezTo>
                  <a:cubicBezTo>
                    <a:pt x="29577" y="40631"/>
                    <a:pt x="30555" y="40041"/>
                    <a:pt x="31656" y="39917"/>
                  </a:cubicBezTo>
                  <a:cubicBezTo>
                    <a:pt x="31671" y="39917"/>
                    <a:pt x="31671" y="39902"/>
                    <a:pt x="31702" y="39902"/>
                  </a:cubicBezTo>
                  <a:close/>
                  <a:moveTo>
                    <a:pt x="15929" y="33698"/>
                  </a:moveTo>
                  <a:cubicBezTo>
                    <a:pt x="16596" y="35869"/>
                    <a:pt x="17356" y="37963"/>
                    <a:pt x="19450" y="38754"/>
                  </a:cubicBezTo>
                  <a:cubicBezTo>
                    <a:pt x="19403" y="38816"/>
                    <a:pt x="19419" y="38940"/>
                    <a:pt x="19465" y="39018"/>
                  </a:cubicBezTo>
                  <a:cubicBezTo>
                    <a:pt x="18255" y="39638"/>
                    <a:pt x="17604" y="40755"/>
                    <a:pt x="16999" y="42120"/>
                  </a:cubicBezTo>
                  <a:cubicBezTo>
                    <a:pt x="16441" y="43360"/>
                    <a:pt x="15929" y="44617"/>
                    <a:pt x="15433" y="45888"/>
                  </a:cubicBezTo>
                  <a:cubicBezTo>
                    <a:pt x="9958" y="43174"/>
                    <a:pt x="10656" y="36179"/>
                    <a:pt x="15929" y="33698"/>
                  </a:cubicBezTo>
                  <a:close/>
                  <a:moveTo>
                    <a:pt x="9927" y="39405"/>
                  </a:moveTo>
                  <a:cubicBezTo>
                    <a:pt x="9632" y="42585"/>
                    <a:pt x="11307" y="44958"/>
                    <a:pt x="13665" y="46741"/>
                  </a:cubicBezTo>
                  <a:cubicBezTo>
                    <a:pt x="10237" y="46400"/>
                    <a:pt x="7554" y="45175"/>
                    <a:pt x="5026" y="42709"/>
                  </a:cubicBezTo>
                  <a:cubicBezTo>
                    <a:pt x="6189" y="41205"/>
                    <a:pt x="7786" y="40057"/>
                    <a:pt x="9927" y="39405"/>
                  </a:cubicBezTo>
                  <a:close/>
                  <a:moveTo>
                    <a:pt x="15541" y="32349"/>
                  </a:moveTo>
                  <a:cubicBezTo>
                    <a:pt x="15619" y="32566"/>
                    <a:pt x="15681" y="32798"/>
                    <a:pt x="15758" y="33046"/>
                  </a:cubicBezTo>
                  <a:cubicBezTo>
                    <a:pt x="10004" y="35419"/>
                    <a:pt x="8872" y="44012"/>
                    <a:pt x="15262" y="46385"/>
                  </a:cubicBezTo>
                  <a:cubicBezTo>
                    <a:pt x="15185" y="46571"/>
                    <a:pt x="15091" y="46788"/>
                    <a:pt x="15029" y="46974"/>
                  </a:cubicBezTo>
                  <a:cubicBezTo>
                    <a:pt x="12439" y="45159"/>
                    <a:pt x="10237" y="43159"/>
                    <a:pt x="10470" y="39576"/>
                  </a:cubicBezTo>
                  <a:cubicBezTo>
                    <a:pt x="10687" y="36304"/>
                    <a:pt x="12982" y="34070"/>
                    <a:pt x="15541" y="32349"/>
                  </a:cubicBezTo>
                  <a:close/>
                  <a:moveTo>
                    <a:pt x="24149" y="44710"/>
                  </a:moveTo>
                  <a:cubicBezTo>
                    <a:pt x="24645" y="44772"/>
                    <a:pt x="25080" y="44927"/>
                    <a:pt x="25374" y="45346"/>
                  </a:cubicBezTo>
                  <a:cubicBezTo>
                    <a:pt x="25933" y="46199"/>
                    <a:pt x="25312" y="46959"/>
                    <a:pt x="24444" y="47098"/>
                  </a:cubicBezTo>
                  <a:cubicBezTo>
                    <a:pt x="24358" y="47110"/>
                    <a:pt x="24273" y="47116"/>
                    <a:pt x="24187" y="47116"/>
                  </a:cubicBezTo>
                  <a:cubicBezTo>
                    <a:pt x="23499" y="47116"/>
                    <a:pt x="22845" y="46728"/>
                    <a:pt x="22707" y="45997"/>
                  </a:cubicBezTo>
                  <a:cubicBezTo>
                    <a:pt x="22580" y="45291"/>
                    <a:pt x="23172" y="44740"/>
                    <a:pt x="23841" y="44740"/>
                  </a:cubicBezTo>
                  <a:cubicBezTo>
                    <a:pt x="23907" y="44740"/>
                    <a:pt x="23974" y="44745"/>
                    <a:pt x="24040" y="44756"/>
                  </a:cubicBezTo>
                  <a:cubicBezTo>
                    <a:pt x="24072" y="44756"/>
                    <a:pt x="24118" y="44756"/>
                    <a:pt x="24149" y="44710"/>
                  </a:cubicBezTo>
                  <a:close/>
                  <a:moveTo>
                    <a:pt x="56324" y="44302"/>
                  </a:moveTo>
                  <a:cubicBezTo>
                    <a:pt x="56866" y="44302"/>
                    <a:pt x="57383" y="44529"/>
                    <a:pt x="57634" y="45082"/>
                  </a:cubicBezTo>
                  <a:cubicBezTo>
                    <a:pt x="57960" y="45764"/>
                    <a:pt x="57650" y="46648"/>
                    <a:pt x="56983" y="46974"/>
                  </a:cubicBezTo>
                  <a:cubicBezTo>
                    <a:pt x="56772" y="47079"/>
                    <a:pt x="56546" y="47129"/>
                    <a:pt x="56321" y="47129"/>
                  </a:cubicBezTo>
                  <a:cubicBezTo>
                    <a:pt x="55751" y="47129"/>
                    <a:pt x="55191" y="46810"/>
                    <a:pt x="54936" y="46276"/>
                  </a:cubicBezTo>
                  <a:cubicBezTo>
                    <a:pt x="54517" y="45392"/>
                    <a:pt x="55091" y="44570"/>
                    <a:pt x="55944" y="44337"/>
                  </a:cubicBezTo>
                  <a:cubicBezTo>
                    <a:pt x="56070" y="44314"/>
                    <a:pt x="56198" y="44302"/>
                    <a:pt x="56324" y="44302"/>
                  </a:cubicBezTo>
                  <a:close/>
                  <a:moveTo>
                    <a:pt x="45087" y="44306"/>
                  </a:moveTo>
                  <a:cubicBezTo>
                    <a:pt x="45893" y="45268"/>
                    <a:pt x="46452" y="46323"/>
                    <a:pt x="46405" y="47331"/>
                  </a:cubicBezTo>
                  <a:cubicBezTo>
                    <a:pt x="46336" y="49015"/>
                    <a:pt x="45052" y="50129"/>
                    <a:pt x="43693" y="50129"/>
                  </a:cubicBezTo>
                  <a:cubicBezTo>
                    <a:pt x="42924" y="50129"/>
                    <a:pt x="42131" y="49772"/>
                    <a:pt x="41520" y="48959"/>
                  </a:cubicBezTo>
                  <a:cubicBezTo>
                    <a:pt x="40868" y="48091"/>
                    <a:pt x="40651" y="46990"/>
                    <a:pt x="40465" y="45935"/>
                  </a:cubicBezTo>
                  <a:cubicBezTo>
                    <a:pt x="42140" y="45811"/>
                    <a:pt x="43831" y="45299"/>
                    <a:pt x="45087" y="44306"/>
                  </a:cubicBezTo>
                  <a:close/>
                  <a:moveTo>
                    <a:pt x="35440" y="44306"/>
                  </a:moveTo>
                  <a:cubicBezTo>
                    <a:pt x="36324" y="45144"/>
                    <a:pt x="37487" y="45733"/>
                    <a:pt x="38945" y="45950"/>
                  </a:cubicBezTo>
                  <a:cubicBezTo>
                    <a:pt x="38992" y="45966"/>
                    <a:pt x="39007" y="45966"/>
                    <a:pt x="39038" y="45966"/>
                  </a:cubicBezTo>
                  <a:lnTo>
                    <a:pt x="39085" y="45966"/>
                  </a:lnTo>
                  <a:cubicBezTo>
                    <a:pt x="39255" y="45997"/>
                    <a:pt x="39457" y="46013"/>
                    <a:pt x="39628" y="46013"/>
                  </a:cubicBezTo>
                  <a:cubicBezTo>
                    <a:pt x="39566" y="46803"/>
                    <a:pt x="39426" y="47579"/>
                    <a:pt x="39224" y="48277"/>
                  </a:cubicBezTo>
                  <a:cubicBezTo>
                    <a:pt x="39023" y="48975"/>
                    <a:pt x="38635" y="49518"/>
                    <a:pt x="38154" y="49905"/>
                  </a:cubicBezTo>
                  <a:cubicBezTo>
                    <a:pt x="38141" y="49904"/>
                    <a:pt x="38128" y="49903"/>
                    <a:pt x="38116" y="49903"/>
                  </a:cubicBezTo>
                  <a:cubicBezTo>
                    <a:pt x="37976" y="49903"/>
                    <a:pt x="37857" y="49980"/>
                    <a:pt x="37829" y="50123"/>
                  </a:cubicBezTo>
                  <a:cubicBezTo>
                    <a:pt x="37406" y="50364"/>
                    <a:pt x="36938" y="50495"/>
                    <a:pt x="36461" y="50495"/>
                  </a:cubicBezTo>
                  <a:cubicBezTo>
                    <a:pt x="35833" y="50495"/>
                    <a:pt x="35191" y="50268"/>
                    <a:pt x="34618" y="49766"/>
                  </a:cubicBezTo>
                  <a:cubicBezTo>
                    <a:pt x="33098" y="48401"/>
                    <a:pt x="33517" y="46354"/>
                    <a:pt x="34680" y="44927"/>
                  </a:cubicBezTo>
                  <a:cubicBezTo>
                    <a:pt x="34928" y="44725"/>
                    <a:pt x="35207" y="44524"/>
                    <a:pt x="35440" y="44306"/>
                  </a:cubicBezTo>
                  <a:close/>
                  <a:moveTo>
                    <a:pt x="24433" y="40877"/>
                  </a:moveTo>
                  <a:cubicBezTo>
                    <a:pt x="25760" y="40877"/>
                    <a:pt x="27125" y="41101"/>
                    <a:pt x="28337" y="41298"/>
                  </a:cubicBezTo>
                  <a:cubicBezTo>
                    <a:pt x="27670" y="42275"/>
                    <a:pt x="27360" y="43469"/>
                    <a:pt x="27794" y="44524"/>
                  </a:cubicBezTo>
                  <a:cubicBezTo>
                    <a:pt x="27173" y="44617"/>
                    <a:pt x="26522" y="44880"/>
                    <a:pt x="25995" y="45237"/>
                  </a:cubicBezTo>
                  <a:cubicBezTo>
                    <a:pt x="25620" y="44512"/>
                    <a:pt x="24802" y="44150"/>
                    <a:pt x="23996" y="44150"/>
                  </a:cubicBezTo>
                  <a:cubicBezTo>
                    <a:pt x="23801" y="44150"/>
                    <a:pt x="23607" y="44171"/>
                    <a:pt x="23420" y="44213"/>
                  </a:cubicBezTo>
                  <a:cubicBezTo>
                    <a:pt x="23343" y="44229"/>
                    <a:pt x="23281" y="44275"/>
                    <a:pt x="23265" y="44337"/>
                  </a:cubicBezTo>
                  <a:cubicBezTo>
                    <a:pt x="22676" y="44462"/>
                    <a:pt x="22179" y="44989"/>
                    <a:pt x="22102" y="45625"/>
                  </a:cubicBezTo>
                  <a:cubicBezTo>
                    <a:pt x="21963" y="46809"/>
                    <a:pt x="23030" y="47719"/>
                    <a:pt x="24167" y="47719"/>
                  </a:cubicBezTo>
                  <a:cubicBezTo>
                    <a:pt x="24176" y="47719"/>
                    <a:pt x="24186" y="47719"/>
                    <a:pt x="24196" y="47719"/>
                  </a:cubicBezTo>
                  <a:cubicBezTo>
                    <a:pt x="25312" y="47703"/>
                    <a:pt x="26413" y="46928"/>
                    <a:pt x="26165" y="45687"/>
                  </a:cubicBezTo>
                  <a:cubicBezTo>
                    <a:pt x="26165" y="45656"/>
                    <a:pt x="26150" y="45625"/>
                    <a:pt x="26150" y="45609"/>
                  </a:cubicBezTo>
                  <a:cubicBezTo>
                    <a:pt x="26413" y="45485"/>
                    <a:pt x="26708" y="45346"/>
                    <a:pt x="26987" y="45237"/>
                  </a:cubicBezTo>
                  <a:cubicBezTo>
                    <a:pt x="27313" y="45113"/>
                    <a:pt x="27654" y="45035"/>
                    <a:pt x="27995" y="44942"/>
                  </a:cubicBezTo>
                  <a:cubicBezTo>
                    <a:pt x="27995" y="44942"/>
                    <a:pt x="28011" y="44942"/>
                    <a:pt x="28011" y="44927"/>
                  </a:cubicBezTo>
                  <a:cubicBezTo>
                    <a:pt x="28166" y="45175"/>
                    <a:pt x="28383" y="45408"/>
                    <a:pt x="28647" y="45640"/>
                  </a:cubicBezTo>
                  <a:cubicBezTo>
                    <a:pt x="29081" y="45997"/>
                    <a:pt x="29515" y="46199"/>
                    <a:pt x="29965" y="46338"/>
                  </a:cubicBezTo>
                  <a:lnTo>
                    <a:pt x="29903" y="46400"/>
                  </a:lnTo>
                  <a:cubicBezTo>
                    <a:pt x="29112" y="47501"/>
                    <a:pt x="28259" y="48959"/>
                    <a:pt x="27142" y="49797"/>
                  </a:cubicBezTo>
                  <a:cubicBezTo>
                    <a:pt x="26032" y="50607"/>
                    <a:pt x="25059" y="50956"/>
                    <a:pt x="24070" y="50956"/>
                  </a:cubicBezTo>
                  <a:cubicBezTo>
                    <a:pt x="23071" y="50956"/>
                    <a:pt x="22054" y="50599"/>
                    <a:pt x="20861" y="49998"/>
                  </a:cubicBezTo>
                  <a:cubicBezTo>
                    <a:pt x="20334" y="49750"/>
                    <a:pt x="17263" y="48525"/>
                    <a:pt x="17216" y="48323"/>
                  </a:cubicBezTo>
                  <a:cubicBezTo>
                    <a:pt x="17108" y="48060"/>
                    <a:pt x="19155" y="43562"/>
                    <a:pt x="19310" y="43314"/>
                  </a:cubicBezTo>
                  <a:cubicBezTo>
                    <a:pt x="20480" y="41395"/>
                    <a:pt x="22412" y="40877"/>
                    <a:pt x="24433" y="40877"/>
                  </a:cubicBezTo>
                  <a:close/>
                  <a:moveTo>
                    <a:pt x="53611" y="40295"/>
                  </a:moveTo>
                  <a:cubicBezTo>
                    <a:pt x="54533" y="40295"/>
                    <a:pt x="55454" y="40410"/>
                    <a:pt x="56378" y="40662"/>
                  </a:cubicBezTo>
                  <a:cubicBezTo>
                    <a:pt x="58627" y="41282"/>
                    <a:pt x="59418" y="42849"/>
                    <a:pt x="60209" y="44865"/>
                  </a:cubicBezTo>
                  <a:cubicBezTo>
                    <a:pt x="60860" y="46493"/>
                    <a:pt x="61419" y="48060"/>
                    <a:pt x="62690" y="49270"/>
                  </a:cubicBezTo>
                  <a:cubicBezTo>
                    <a:pt x="60783" y="49363"/>
                    <a:pt x="59325" y="50293"/>
                    <a:pt x="57479" y="50851"/>
                  </a:cubicBezTo>
                  <a:cubicBezTo>
                    <a:pt x="56669" y="51105"/>
                    <a:pt x="55956" y="51219"/>
                    <a:pt x="55320" y="51219"/>
                  </a:cubicBezTo>
                  <a:cubicBezTo>
                    <a:pt x="52101" y="51219"/>
                    <a:pt x="50866" y="48283"/>
                    <a:pt x="48949" y="45563"/>
                  </a:cubicBezTo>
                  <a:cubicBezTo>
                    <a:pt x="49973" y="45485"/>
                    <a:pt x="50888" y="45035"/>
                    <a:pt x="51399" y="44136"/>
                  </a:cubicBezTo>
                  <a:cubicBezTo>
                    <a:pt x="51415" y="44167"/>
                    <a:pt x="51430" y="44182"/>
                    <a:pt x="51477" y="44213"/>
                  </a:cubicBezTo>
                  <a:cubicBezTo>
                    <a:pt x="52376" y="44632"/>
                    <a:pt x="53338" y="45004"/>
                    <a:pt x="54269" y="45377"/>
                  </a:cubicBezTo>
                  <a:cubicBezTo>
                    <a:pt x="54207" y="45625"/>
                    <a:pt x="54207" y="45888"/>
                    <a:pt x="54269" y="46152"/>
                  </a:cubicBezTo>
                  <a:cubicBezTo>
                    <a:pt x="54517" y="47122"/>
                    <a:pt x="55414" y="47743"/>
                    <a:pt x="56360" y="47743"/>
                  </a:cubicBezTo>
                  <a:cubicBezTo>
                    <a:pt x="56594" y="47743"/>
                    <a:pt x="56830" y="47705"/>
                    <a:pt x="57060" y="47625"/>
                  </a:cubicBezTo>
                  <a:cubicBezTo>
                    <a:pt x="58146" y="47238"/>
                    <a:pt x="58704" y="45919"/>
                    <a:pt x="58239" y="44865"/>
                  </a:cubicBezTo>
                  <a:cubicBezTo>
                    <a:pt x="57930" y="44159"/>
                    <a:pt x="57191" y="43720"/>
                    <a:pt x="56443" y="43720"/>
                  </a:cubicBezTo>
                  <a:cubicBezTo>
                    <a:pt x="56139" y="43720"/>
                    <a:pt x="55834" y="43793"/>
                    <a:pt x="55556" y="43950"/>
                  </a:cubicBezTo>
                  <a:cubicBezTo>
                    <a:pt x="55540" y="43950"/>
                    <a:pt x="55540" y="43981"/>
                    <a:pt x="55525" y="43996"/>
                  </a:cubicBezTo>
                  <a:cubicBezTo>
                    <a:pt x="55060" y="44105"/>
                    <a:pt x="54672" y="44415"/>
                    <a:pt x="54455" y="44834"/>
                  </a:cubicBezTo>
                  <a:cubicBezTo>
                    <a:pt x="53524" y="44477"/>
                    <a:pt x="52594" y="44105"/>
                    <a:pt x="51648" y="43826"/>
                  </a:cubicBezTo>
                  <a:cubicBezTo>
                    <a:pt x="51632" y="43815"/>
                    <a:pt x="51618" y="43812"/>
                    <a:pt x="51606" y="43812"/>
                  </a:cubicBezTo>
                  <a:cubicBezTo>
                    <a:pt x="51582" y="43812"/>
                    <a:pt x="51565" y="43826"/>
                    <a:pt x="51554" y="43826"/>
                  </a:cubicBezTo>
                  <a:cubicBezTo>
                    <a:pt x="51586" y="43702"/>
                    <a:pt x="51648" y="43562"/>
                    <a:pt x="51679" y="43438"/>
                  </a:cubicBezTo>
                  <a:cubicBezTo>
                    <a:pt x="51958" y="42352"/>
                    <a:pt x="51679" y="41360"/>
                    <a:pt x="51074" y="40569"/>
                  </a:cubicBezTo>
                  <a:cubicBezTo>
                    <a:pt x="51925" y="40391"/>
                    <a:pt x="52769" y="40295"/>
                    <a:pt x="53611" y="40295"/>
                  </a:cubicBezTo>
                  <a:close/>
                  <a:moveTo>
                    <a:pt x="74602" y="42616"/>
                  </a:moveTo>
                  <a:cubicBezTo>
                    <a:pt x="75594" y="44058"/>
                    <a:pt x="76246" y="45795"/>
                    <a:pt x="76758" y="47781"/>
                  </a:cubicBezTo>
                  <a:cubicBezTo>
                    <a:pt x="77099" y="49145"/>
                    <a:pt x="77580" y="50433"/>
                    <a:pt x="78417" y="51394"/>
                  </a:cubicBezTo>
                  <a:cubicBezTo>
                    <a:pt x="74819" y="48649"/>
                    <a:pt x="70678" y="46803"/>
                    <a:pt x="66242" y="46044"/>
                  </a:cubicBezTo>
                  <a:cubicBezTo>
                    <a:pt x="67638" y="45950"/>
                    <a:pt x="69034" y="45656"/>
                    <a:pt x="70368" y="45159"/>
                  </a:cubicBezTo>
                  <a:cubicBezTo>
                    <a:pt x="71686" y="44679"/>
                    <a:pt x="73749" y="43841"/>
                    <a:pt x="74602" y="42616"/>
                  </a:cubicBezTo>
                  <a:close/>
                  <a:moveTo>
                    <a:pt x="20241" y="39188"/>
                  </a:moveTo>
                  <a:cubicBezTo>
                    <a:pt x="23482" y="39638"/>
                    <a:pt x="26739" y="39871"/>
                    <a:pt x="29996" y="39917"/>
                  </a:cubicBezTo>
                  <a:cubicBezTo>
                    <a:pt x="29531" y="40134"/>
                    <a:pt x="29097" y="40460"/>
                    <a:pt x="28755" y="40832"/>
                  </a:cubicBezTo>
                  <a:cubicBezTo>
                    <a:pt x="27371" y="40508"/>
                    <a:pt x="25873" y="40208"/>
                    <a:pt x="24406" y="40208"/>
                  </a:cubicBezTo>
                  <a:cubicBezTo>
                    <a:pt x="22998" y="40208"/>
                    <a:pt x="21619" y="40484"/>
                    <a:pt x="20396" y="41282"/>
                  </a:cubicBezTo>
                  <a:cubicBezTo>
                    <a:pt x="17930" y="42895"/>
                    <a:pt x="17635" y="46354"/>
                    <a:pt x="16038" y="48634"/>
                  </a:cubicBezTo>
                  <a:cubicBezTo>
                    <a:pt x="15867" y="48835"/>
                    <a:pt x="16084" y="49114"/>
                    <a:pt x="16317" y="49130"/>
                  </a:cubicBezTo>
                  <a:cubicBezTo>
                    <a:pt x="19065" y="49268"/>
                    <a:pt x="21457" y="51879"/>
                    <a:pt x="24194" y="51879"/>
                  </a:cubicBezTo>
                  <a:cubicBezTo>
                    <a:pt x="24530" y="51879"/>
                    <a:pt x="24871" y="51839"/>
                    <a:pt x="25219" y="51751"/>
                  </a:cubicBezTo>
                  <a:cubicBezTo>
                    <a:pt x="27546" y="51146"/>
                    <a:pt x="29159" y="48603"/>
                    <a:pt x="30461" y="46741"/>
                  </a:cubicBezTo>
                  <a:cubicBezTo>
                    <a:pt x="30539" y="46648"/>
                    <a:pt x="30508" y="46555"/>
                    <a:pt x="30477" y="46478"/>
                  </a:cubicBezTo>
                  <a:lnTo>
                    <a:pt x="30477" y="46478"/>
                  </a:lnTo>
                  <a:cubicBezTo>
                    <a:pt x="30618" y="46497"/>
                    <a:pt x="30761" y="46506"/>
                    <a:pt x="30905" y="46506"/>
                  </a:cubicBezTo>
                  <a:cubicBezTo>
                    <a:pt x="31219" y="46506"/>
                    <a:pt x="31538" y="46464"/>
                    <a:pt x="31857" y="46400"/>
                  </a:cubicBezTo>
                  <a:lnTo>
                    <a:pt x="31857" y="46400"/>
                  </a:lnTo>
                  <a:cubicBezTo>
                    <a:pt x="29733" y="48323"/>
                    <a:pt x="27995" y="50727"/>
                    <a:pt x="26274" y="52976"/>
                  </a:cubicBezTo>
                  <a:cubicBezTo>
                    <a:pt x="26234" y="52946"/>
                    <a:pt x="26187" y="52929"/>
                    <a:pt x="26134" y="52929"/>
                  </a:cubicBezTo>
                  <a:cubicBezTo>
                    <a:pt x="26105" y="52929"/>
                    <a:pt x="26074" y="52934"/>
                    <a:pt x="26041" y="52945"/>
                  </a:cubicBezTo>
                  <a:cubicBezTo>
                    <a:pt x="25546" y="53081"/>
                    <a:pt x="25079" y="53141"/>
                    <a:pt x="24635" y="53141"/>
                  </a:cubicBezTo>
                  <a:cubicBezTo>
                    <a:pt x="22393" y="53141"/>
                    <a:pt x="20709" y="51615"/>
                    <a:pt x="18690" y="50619"/>
                  </a:cubicBezTo>
                  <a:cubicBezTo>
                    <a:pt x="18209" y="50386"/>
                    <a:pt x="15014" y="49735"/>
                    <a:pt x="14998" y="49673"/>
                  </a:cubicBezTo>
                  <a:cubicBezTo>
                    <a:pt x="14828" y="49347"/>
                    <a:pt x="15029" y="48603"/>
                    <a:pt x="15355" y="47812"/>
                  </a:cubicBezTo>
                  <a:cubicBezTo>
                    <a:pt x="15541" y="47812"/>
                    <a:pt x="15681" y="47548"/>
                    <a:pt x="15526" y="47393"/>
                  </a:cubicBezTo>
                  <a:cubicBezTo>
                    <a:pt x="15929" y="46431"/>
                    <a:pt x="16441" y="45470"/>
                    <a:pt x="16580" y="45097"/>
                  </a:cubicBezTo>
                  <a:cubicBezTo>
                    <a:pt x="17402" y="43004"/>
                    <a:pt x="18100" y="40305"/>
                    <a:pt x="20241" y="39188"/>
                  </a:cubicBezTo>
                  <a:close/>
                  <a:moveTo>
                    <a:pt x="48840" y="38987"/>
                  </a:moveTo>
                  <a:lnTo>
                    <a:pt x="48840" y="38987"/>
                  </a:lnTo>
                  <a:cubicBezTo>
                    <a:pt x="52299" y="39204"/>
                    <a:pt x="55820" y="39250"/>
                    <a:pt x="59278" y="39452"/>
                  </a:cubicBezTo>
                  <a:cubicBezTo>
                    <a:pt x="59387" y="39452"/>
                    <a:pt x="59433" y="39436"/>
                    <a:pt x="59495" y="39405"/>
                  </a:cubicBezTo>
                  <a:cubicBezTo>
                    <a:pt x="59551" y="39439"/>
                    <a:pt x="59615" y="39464"/>
                    <a:pt x="59687" y="39464"/>
                  </a:cubicBezTo>
                  <a:cubicBezTo>
                    <a:pt x="59715" y="39464"/>
                    <a:pt x="59744" y="39461"/>
                    <a:pt x="59775" y="39452"/>
                  </a:cubicBezTo>
                  <a:cubicBezTo>
                    <a:pt x="62334" y="42383"/>
                    <a:pt x="61574" y="47176"/>
                    <a:pt x="64831" y="49502"/>
                  </a:cubicBezTo>
                  <a:cubicBezTo>
                    <a:pt x="61472" y="50701"/>
                    <a:pt x="58438" y="53342"/>
                    <a:pt x="54845" y="53342"/>
                  </a:cubicBezTo>
                  <a:cubicBezTo>
                    <a:pt x="54207" y="53342"/>
                    <a:pt x="53551" y="53259"/>
                    <a:pt x="52873" y="53069"/>
                  </a:cubicBezTo>
                  <a:cubicBezTo>
                    <a:pt x="50655" y="50650"/>
                    <a:pt x="48871" y="47905"/>
                    <a:pt x="46871" y="45299"/>
                  </a:cubicBezTo>
                  <a:lnTo>
                    <a:pt x="46871" y="45299"/>
                  </a:lnTo>
                  <a:cubicBezTo>
                    <a:pt x="47398" y="45470"/>
                    <a:pt x="47956" y="45563"/>
                    <a:pt x="48499" y="45578"/>
                  </a:cubicBezTo>
                  <a:cubicBezTo>
                    <a:pt x="48499" y="45625"/>
                    <a:pt x="48499" y="45640"/>
                    <a:pt x="48530" y="45687"/>
                  </a:cubicBezTo>
                  <a:cubicBezTo>
                    <a:pt x="49709" y="47796"/>
                    <a:pt x="51136" y="50991"/>
                    <a:pt x="53679" y="51813"/>
                  </a:cubicBezTo>
                  <a:cubicBezTo>
                    <a:pt x="54144" y="51963"/>
                    <a:pt x="54605" y="52027"/>
                    <a:pt x="55063" y="52027"/>
                  </a:cubicBezTo>
                  <a:cubicBezTo>
                    <a:pt x="57765" y="52027"/>
                    <a:pt x="60358" y="49797"/>
                    <a:pt x="63061" y="49797"/>
                  </a:cubicBezTo>
                  <a:cubicBezTo>
                    <a:pt x="63077" y="49797"/>
                    <a:pt x="63093" y="49797"/>
                    <a:pt x="63109" y="49797"/>
                  </a:cubicBezTo>
                  <a:cubicBezTo>
                    <a:pt x="63295" y="49797"/>
                    <a:pt x="63373" y="49642"/>
                    <a:pt x="63357" y="49502"/>
                  </a:cubicBezTo>
                  <a:cubicBezTo>
                    <a:pt x="63388" y="49425"/>
                    <a:pt x="63373" y="49347"/>
                    <a:pt x="63295" y="49270"/>
                  </a:cubicBezTo>
                  <a:cubicBezTo>
                    <a:pt x="61170" y="46974"/>
                    <a:pt x="61124" y="43159"/>
                    <a:pt x="58782" y="41127"/>
                  </a:cubicBezTo>
                  <a:cubicBezTo>
                    <a:pt x="57470" y="39999"/>
                    <a:pt x="55621" y="39615"/>
                    <a:pt x="53806" y="39615"/>
                  </a:cubicBezTo>
                  <a:cubicBezTo>
                    <a:pt x="52725" y="39615"/>
                    <a:pt x="51655" y="39751"/>
                    <a:pt x="50717" y="39948"/>
                  </a:cubicBezTo>
                  <a:cubicBezTo>
                    <a:pt x="50639" y="39964"/>
                    <a:pt x="50593" y="39995"/>
                    <a:pt x="50562" y="40041"/>
                  </a:cubicBezTo>
                  <a:cubicBezTo>
                    <a:pt x="50081" y="39576"/>
                    <a:pt x="49476" y="39219"/>
                    <a:pt x="48840" y="38987"/>
                  </a:cubicBezTo>
                  <a:close/>
                  <a:moveTo>
                    <a:pt x="63264" y="46245"/>
                  </a:moveTo>
                  <a:lnTo>
                    <a:pt x="63264" y="46245"/>
                  </a:lnTo>
                  <a:cubicBezTo>
                    <a:pt x="69127" y="46897"/>
                    <a:pt x="74431" y="49037"/>
                    <a:pt x="78975" y="52806"/>
                  </a:cubicBezTo>
                  <a:cubicBezTo>
                    <a:pt x="76553" y="53446"/>
                    <a:pt x="74127" y="53854"/>
                    <a:pt x="71741" y="53854"/>
                  </a:cubicBezTo>
                  <a:cubicBezTo>
                    <a:pt x="68582" y="53854"/>
                    <a:pt x="65491" y="53139"/>
                    <a:pt x="62566" y="51301"/>
                  </a:cubicBezTo>
                  <a:cubicBezTo>
                    <a:pt x="63621" y="50743"/>
                    <a:pt x="64707" y="50231"/>
                    <a:pt x="65792" y="49921"/>
                  </a:cubicBezTo>
                  <a:cubicBezTo>
                    <a:pt x="66071" y="49843"/>
                    <a:pt x="66149" y="49425"/>
                    <a:pt x="65870" y="49285"/>
                  </a:cubicBezTo>
                  <a:cubicBezTo>
                    <a:pt x="64552" y="48587"/>
                    <a:pt x="63807" y="47486"/>
                    <a:pt x="63264" y="46245"/>
                  </a:cubicBezTo>
                  <a:close/>
                  <a:moveTo>
                    <a:pt x="4654" y="43221"/>
                  </a:moveTo>
                  <a:cubicBezTo>
                    <a:pt x="6654" y="45625"/>
                    <a:pt x="9849" y="47176"/>
                    <a:pt x="12982" y="47331"/>
                  </a:cubicBezTo>
                  <a:cubicBezTo>
                    <a:pt x="8438" y="48075"/>
                    <a:pt x="3956" y="50588"/>
                    <a:pt x="2079" y="54822"/>
                  </a:cubicBezTo>
                  <a:cubicBezTo>
                    <a:pt x="2234" y="54093"/>
                    <a:pt x="2436" y="53255"/>
                    <a:pt x="2467" y="52930"/>
                  </a:cubicBezTo>
                  <a:cubicBezTo>
                    <a:pt x="2591" y="51549"/>
                    <a:pt x="2622" y="50138"/>
                    <a:pt x="2777" y="48758"/>
                  </a:cubicBezTo>
                  <a:cubicBezTo>
                    <a:pt x="3009" y="46633"/>
                    <a:pt x="3630" y="44756"/>
                    <a:pt x="4654" y="43221"/>
                  </a:cubicBezTo>
                  <a:close/>
                  <a:moveTo>
                    <a:pt x="33431" y="53638"/>
                  </a:moveTo>
                  <a:cubicBezTo>
                    <a:pt x="33650" y="53638"/>
                    <a:pt x="33873" y="53682"/>
                    <a:pt x="34075" y="53767"/>
                  </a:cubicBezTo>
                  <a:cubicBezTo>
                    <a:pt x="34122" y="53783"/>
                    <a:pt x="34184" y="53783"/>
                    <a:pt x="34230" y="53783"/>
                  </a:cubicBezTo>
                  <a:cubicBezTo>
                    <a:pt x="34835" y="54171"/>
                    <a:pt x="35269" y="54791"/>
                    <a:pt x="34897" y="55504"/>
                  </a:cubicBezTo>
                  <a:cubicBezTo>
                    <a:pt x="34637" y="56037"/>
                    <a:pt x="34112" y="56321"/>
                    <a:pt x="33570" y="56321"/>
                  </a:cubicBezTo>
                  <a:cubicBezTo>
                    <a:pt x="33369" y="56321"/>
                    <a:pt x="33167" y="56282"/>
                    <a:pt x="32974" y="56202"/>
                  </a:cubicBezTo>
                  <a:cubicBezTo>
                    <a:pt x="32276" y="55923"/>
                    <a:pt x="31919" y="55163"/>
                    <a:pt x="32183" y="54450"/>
                  </a:cubicBezTo>
                  <a:cubicBezTo>
                    <a:pt x="32370" y="53899"/>
                    <a:pt x="32893" y="53638"/>
                    <a:pt x="33431" y="53638"/>
                  </a:cubicBezTo>
                  <a:close/>
                  <a:moveTo>
                    <a:pt x="14704" y="47796"/>
                  </a:moveTo>
                  <a:lnTo>
                    <a:pt x="14704" y="47796"/>
                  </a:lnTo>
                  <a:cubicBezTo>
                    <a:pt x="14425" y="48541"/>
                    <a:pt x="14130" y="49316"/>
                    <a:pt x="13820" y="50076"/>
                  </a:cubicBezTo>
                  <a:cubicBezTo>
                    <a:pt x="13723" y="50324"/>
                    <a:pt x="13958" y="50536"/>
                    <a:pt x="14186" y="50536"/>
                  </a:cubicBezTo>
                  <a:cubicBezTo>
                    <a:pt x="14214" y="50536"/>
                    <a:pt x="14242" y="50533"/>
                    <a:pt x="14269" y="50526"/>
                  </a:cubicBezTo>
                  <a:cubicBezTo>
                    <a:pt x="14648" y="50440"/>
                    <a:pt x="15016" y="50402"/>
                    <a:pt x="15373" y="50402"/>
                  </a:cubicBezTo>
                  <a:cubicBezTo>
                    <a:pt x="16244" y="50402"/>
                    <a:pt x="17056" y="50630"/>
                    <a:pt x="17837" y="50960"/>
                  </a:cubicBezTo>
                  <a:cubicBezTo>
                    <a:pt x="14533" y="55303"/>
                    <a:pt x="7616" y="56404"/>
                    <a:pt x="2405" y="56419"/>
                  </a:cubicBezTo>
                  <a:cubicBezTo>
                    <a:pt x="2265" y="56388"/>
                    <a:pt x="2156" y="56295"/>
                    <a:pt x="2079" y="56202"/>
                  </a:cubicBezTo>
                  <a:cubicBezTo>
                    <a:pt x="4514" y="50991"/>
                    <a:pt x="9027" y="48416"/>
                    <a:pt x="14704" y="47796"/>
                  </a:cubicBezTo>
                  <a:close/>
                  <a:moveTo>
                    <a:pt x="46684" y="54031"/>
                  </a:moveTo>
                  <a:cubicBezTo>
                    <a:pt x="46715" y="54062"/>
                    <a:pt x="46762" y="54077"/>
                    <a:pt x="46793" y="54077"/>
                  </a:cubicBezTo>
                  <a:cubicBezTo>
                    <a:pt x="46829" y="54075"/>
                    <a:pt x="46866" y="54073"/>
                    <a:pt x="46901" y="54073"/>
                  </a:cubicBezTo>
                  <a:cubicBezTo>
                    <a:pt x="47657" y="54073"/>
                    <a:pt x="48243" y="54688"/>
                    <a:pt x="48065" y="55473"/>
                  </a:cubicBezTo>
                  <a:cubicBezTo>
                    <a:pt x="47928" y="56101"/>
                    <a:pt x="47323" y="56537"/>
                    <a:pt x="46693" y="56537"/>
                  </a:cubicBezTo>
                  <a:cubicBezTo>
                    <a:pt x="46608" y="56537"/>
                    <a:pt x="46522" y="56529"/>
                    <a:pt x="46436" y="56512"/>
                  </a:cubicBezTo>
                  <a:cubicBezTo>
                    <a:pt x="45769" y="56388"/>
                    <a:pt x="45320" y="55768"/>
                    <a:pt x="45397" y="55101"/>
                  </a:cubicBezTo>
                  <a:cubicBezTo>
                    <a:pt x="45475" y="54450"/>
                    <a:pt x="46064" y="54062"/>
                    <a:pt x="46684" y="54031"/>
                  </a:cubicBezTo>
                  <a:close/>
                  <a:moveTo>
                    <a:pt x="64769" y="53162"/>
                  </a:moveTo>
                  <a:lnTo>
                    <a:pt x="64769" y="53162"/>
                  </a:lnTo>
                  <a:cubicBezTo>
                    <a:pt x="67020" y="54176"/>
                    <a:pt x="69421" y="54597"/>
                    <a:pt x="71861" y="54597"/>
                  </a:cubicBezTo>
                  <a:cubicBezTo>
                    <a:pt x="74126" y="54597"/>
                    <a:pt x="76425" y="54233"/>
                    <a:pt x="78665" y="53643"/>
                  </a:cubicBezTo>
                  <a:lnTo>
                    <a:pt x="78665" y="53643"/>
                  </a:lnTo>
                  <a:cubicBezTo>
                    <a:pt x="76463" y="55334"/>
                    <a:pt x="74586" y="57350"/>
                    <a:pt x="71950" y="58436"/>
                  </a:cubicBezTo>
                  <a:cubicBezTo>
                    <a:pt x="70662" y="58963"/>
                    <a:pt x="69344" y="59273"/>
                    <a:pt x="68041" y="59413"/>
                  </a:cubicBezTo>
                  <a:cubicBezTo>
                    <a:pt x="67560" y="57055"/>
                    <a:pt x="66428" y="54853"/>
                    <a:pt x="64769" y="53162"/>
                  </a:cubicBezTo>
                  <a:close/>
                  <a:moveTo>
                    <a:pt x="60255" y="52480"/>
                  </a:moveTo>
                  <a:lnTo>
                    <a:pt x="60255" y="52480"/>
                  </a:lnTo>
                  <a:cubicBezTo>
                    <a:pt x="60441" y="54450"/>
                    <a:pt x="60597" y="56854"/>
                    <a:pt x="58999" y="58296"/>
                  </a:cubicBezTo>
                  <a:cubicBezTo>
                    <a:pt x="58045" y="59155"/>
                    <a:pt x="56796" y="59439"/>
                    <a:pt x="55527" y="59439"/>
                  </a:cubicBezTo>
                  <a:cubicBezTo>
                    <a:pt x="54505" y="59439"/>
                    <a:pt x="53469" y="59255"/>
                    <a:pt x="52563" y="59041"/>
                  </a:cubicBezTo>
                  <a:cubicBezTo>
                    <a:pt x="52826" y="58591"/>
                    <a:pt x="53074" y="58125"/>
                    <a:pt x="53307" y="57598"/>
                  </a:cubicBezTo>
                  <a:cubicBezTo>
                    <a:pt x="53834" y="56404"/>
                    <a:pt x="54005" y="55225"/>
                    <a:pt x="53989" y="53907"/>
                  </a:cubicBezTo>
                  <a:cubicBezTo>
                    <a:pt x="54005" y="53876"/>
                    <a:pt x="53989" y="53860"/>
                    <a:pt x="53974" y="53845"/>
                  </a:cubicBezTo>
                  <a:lnTo>
                    <a:pt x="53974" y="53845"/>
                  </a:lnTo>
                  <a:cubicBezTo>
                    <a:pt x="54415" y="53939"/>
                    <a:pt x="54850" y="53981"/>
                    <a:pt x="55281" y="53981"/>
                  </a:cubicBezTo>
                  <a:cubicBezTo>
                    <a:pt x="56991" y="53981"/>
                    <a:pt x="58633" y="53310"/>
                    <a:pt x="60255" y="52480"/>
                  </a:cubicBezTo>
                  <a:close/>
                  <a:moveTo>
                    <a:pt x="62442" y="51922"/>
                  </a:moveTo>
                  <a:lnTo>
                    <a:pt x="62442" y="51922"/>
                  </a:lnTo>
                  <a:cubicBezTo>
                    <a:pt x="64939" y="53876"/>
                    <a:pt x="66692" y="56326"/>
                    <a:pt x="67359" y="59444"/>
                  </a:cubicBezTo>
                  <a:cubicBezTo>
                    <a:pt x="67027" y="59466"/>
                    <a:pt x="66695" y="59477"/>
                    <a:pt x="66363" y="59477"/>
                  </a:cubicBezTo>
                  <a:cubicBezTo>
                    <a:pt x="64586" y="59477"/>
                    <a:pt x="62811" y="59166"/>
                    <a:pt x="61046" y="58591"/>
                  </a:cubicBezTo>
                  <a:cubicBezTo>
                    <a:pt x="62334" y="56652"/>
                    <a:pt x="62737" y="54217"/>
                    <a:pt x="62442" y="51922"/>
                  </a:cubicBezTo>
                  <a:close/>
                  <a:moveTo>
                    <a:pt x="13447" y="55070"/>
                  </a:moveTo>
                  <a:cubicBezTo>
                    <a:pt x="12362" y="56342"/>
                    <a:pt x="11586" y="57877"/>
                    <a:pt x="11323" y="59459"/>
                  </a:cubicBezTo>
                  <a:cubicBezTo>
                    <a:pt x="11307" y="59521"/>
                    <a:pt x="11323" y="59583"/>
                    <a:pt x="11338" y="59630"/>
                  </a:cubicBezTo>
                  <a:cubicBezTo>
                    <a:pt x="9880" y="58947"/>
                    <a:pt x="8484" y="58094"/>
                    <a:pt x="7151" y="57490"/>
                  </a:cubicBezTo>
                  <a:cubicBezTo>
                    <a:pt x="6654" y="57257"/>
                    <a:pt x="6127" y="57040"/>
                    <a:pt x="5600" y="56869"/>
                  </a:cubicBezTo>
                  <a:cubicBezTo>
                    <a:pt x="8236" y="56714"/>
                    <a:pt x="11028" y="56156"/>
                    <a:pt x="13447" y="55070"/>
                  </a:cubicBezTo>
                  <a:close/>
                  <a:moveTo>
                    <a:pt x="19760" y="51906"/>
                  </a:moveTo>
                  <a:lnTo>
                    <a:pt x="19760" y="51906"/>
                  </a:lnTo>
                  <a:cubicBezTo>
                    <a:pt x="21370" y="52798"/>
                    <a:pt x="22950" y="53768"/>
                    <a:pt x="24784" y="53768"/>
                  </a:cubicBezTo>
                  <a:cubicBezTo>
                    <a:pt x="25247" y="53768"/>
                    <a:pt x="25727" y="53706"/>
                    <a:pt x="26227" y="53566"/>
                  </a:cubicBezTo>
                  <a:cubicBezTo>
                    <a:pt x="26305" y="53550"/>
                    <a:pt x="26351" y="53519"/>
                    <a:pt x="26382" y="53473"/>
                  </a:cubicBezTo>
                  <a:lnTo>
                    <a:pt x="26382" y="53473"/>
                  </a:lnTo>
                  <a:cubicBezTo>
                    <a:pt x="25452" y="55799"/>
                    <a:pt x="26088" y="57800"/>
                    <a:pt x="27065" y="59801"/>
                  </a:cubicBezTo>
                  <a:lnTo>
                    <a:pt x="27003" y="59801"/>
                  </a:lnTo>
                  <a:cubicBezTo>
                    <a:pt x="26210" y="59959"/>
                    <a:pt x="25377" y="60064"/>
                    <a:pt x="24551" y="60064"/>
                  </a:cubicBezTo>
                  <a:cubicBezTo>
                    <a:pt x="22872" y="60064"/>
                    <a:pt x="21224" y="59632"/>
                    <a:pt x="20008" y="58343"/>
                  </a:cubicBezTo>
                  <a:cubicBezTo>
                    <a:pt x="18286" y="56544"/>
                    <a:pt x="18721" y="53922"/>
                    <a:pt x="19760" y="51906"/>
                  </a:cubicBezTo>
                  <a:close/>
                  <a:moveTo>
                    <a:pt x="61744" y="51736"/>
                  </a:moveTo>
                  <a:cubicBezTo>
                    <a:pt x="62132" y="54233"/>
                    <a:pt x="61667" y="57055"/>
                    <a:pt x="59899" y="58994"/>
                  </a:cubicBezTo>
                  <a:cubicBezTo>
                    <a:pt x="58779" y="60246"/>
                    <a:pt x="57203" y="60691"/>
                    <a:pt x="55576" y="60691"/>
                  </a:cubicBezTo>
                  <a:cubicBezTo>
                    <a:pt x="54341" y="60691"/>
                    <a:pt x="53076" y="60434"/>
                    <a:pt x="51958" y="60080"/>
                  </a:cubicBezTo>
                  <a:cubicBezTo>
                    <a:pt x="52113" y="59816"/>
                    <a:pt x="52268" y="59568"/>
                    <a:pt x="52423" y="59289"/>
                  </a:cubicBezTo>
                  <a:cubicBezTo>
                    <a:pt x="53350" y="59719"/>
                    <a:pt x="54468" y="59961"/>
                    <a:pt x="55583" y="59961"/>
                  </a:cubicBezTo>
                  <a:cubicBezTo>
                    <a:pt x="56800" y="59961"/>
                    <a:pt x="58013" y="59673"/>
                    <a:pt x="58968" y="59025"/>
                  </a:cubicBezTo>
                  <a:cubicBezTo>
                    <a:pt x="61139" y="57552"/>
                    <a:pt x="61046" y="54682"/>
                    <a:pt x="60829" y="52387"/>
                  </a:cubicBezTo>
                  <a:cubicBezTo>
                    <a:pt x="60829" y="52325"/>
                    <a:pt x="60798" y="52278"/>
                    <a:pt x="60783" y="52232"/>
                  </a:cubicBezTo>
                  <a:cubicBezTo>
                    <a:pt x="61108" y="52061"/>
                    <a:pt x="61434" y="51891"/>
                    <a:pt x="61744" y="51736"/>
                  </a:cubicBezTo>
                  <a:close/>
                  <a:moveTo>
                    <a:pt x="17666" y="52232"/>
                  </a:moveTo>
                  <a:cubicBezTo>
                    <a:pt x="16829" y="54574"/>
                    <a:pt x="16984" y="57303"/>
                    <a:pt x="18643" y="59273"/>
                  </a:cubicBezTo>
                  <a:cubicBezTo>
                    <a:pt x="18752" y="59366"/>
                    <a:pt x="18829" y="59459"/>
                    <a:pt x="18922" y="59568"/>
                  </a:cubicBezTo>
                  <a:cubicBezTo>
                    <a:pt x="18907" y="59568"/>
                    <a:pt x="18876" y="59583"/>
                    <a:pt x="18876" y="59583"/>
                  </a:cubicBezTo>
                  <a:cubicBezTo>
                    <a:pt x="17759" y="60454"/>
                    <a:pt x="16621" y="60793"/>
                    <a:pt x="15480" y="60793"/>
                  </a:cubicBezTo>
                  <a:cubicBezTo>
                    <a:pt x="14245" y="60793"/>
                    <a:pt x="13006" y="60395"/>
                    <a:pt x="11788" y="59847"/>
                  </a:cubicBezTo>
                  <a:cubicBezTo>
                    <a:pt x="11865" y="59816"/>
                    <a:pt x="11912" y="59754"/>
                    <a:pt x="11959" y="59661"/>
                  </a:cubicBezTo>
                  <a:cubicBezTo>
                    <a:pt x="12718" y="57272"/>
                    <a:pt x="13866" y="55427"/>
                    <a:pt x="15603" y="53922"/>
                  </a:cubicBezTo>
                  <a:cubicBezTo>
                    <a:pt x="16084" y="53612"/>
                    <a:pt x="16534" y="53255"/>
                    <a:pt x="16968" y="52899"/>
                  </a:cubicBezTo>
                  <a:cubicBezTo>
                    <a:pt x="17123" y="52790"/>
                    <a:pt x="17247" y="52697"/>
                    <a:pt x="17387" y="52604"/>
                  </a:cubicBezTo>
                  <a:cubicBezTo>
                    <a:pt x="17449" y="52558"/>
                    <a:pt x="17464" y="52511"/>
                    <a:pt x="17449" y="52449"/>
                  </a:cubicBezTo>
                  <a:cubicBezTo>
                    <a:pt x="17526" y="52371"/>
                    <a:pt x="17604" y="52309"/>
                    <a:pt x="17666" y="52232"/>
                  </a:cubicBezTo>
                  <a:close/>
                  <a:moveTo>
                    <a:pt x="18519" y="51239"/>
                  </a:moveTo>
                  <a:lnTo>
                    <a:pt x="18519" y="51239"/>
                  </a:lnTo>
                  <a:cubicBezTo>
                    <a:pt x="18829" y="51394"/>
                    <a:pt x="19108" y="51549"/>
                    <a:pt x="19403" y="51705"/>
                  </a:cubicBezTo>
                  <a:cubicBezTo>
                    <a:pt x="18069" y="53690"/>
                    <a:pt x="17744" y="56404"/>
                    <a:pt x="19264" y="58374"/>
                  </a:cubicBezTo>
                  <a:cubicBezTo>
                    <a:pt x="20585" y="60052"/>
                    <a:pt x="22556" y="60612"/>
                    <a:pt x="24566" y="60612"/>
                  </a:cubicBezTo>
                  <a:cubicBezTo>
                    <a:pt x="25434" y="60612"/>
                    <a:pt x="26309" y="60507"/>
                    <a:pt x="27142" y="60343"/>
                  </a:cubicBezTo>
                  <a:cubicBezTo>
                    <a:pt x="27204" y="60312"/>
                    <a:pt x="27235" y="60297"/>
                    <a:pt x="27282" y="60266"/>
                  </a:cubicBezTo>
                  <a:cubicBezTo>
                    <a:pt x="27360" y="60421"/>
                    <a:pt x="27437" y="60592"/>
                    <a:pt x="27530" y="60747"/>
                  </a:cubicBezTo>
                  <a:cubicBezTo>
                    <a:pt x="26591" y="60985"/>
                    <a:pt x="25611" y="61126"/>
                    <a:pt x="24644" y="61126"/>
                  </a:cubicBezTo>
                  <a:cubicBezTo>
                    <a:pt x="22658" y="61126"/>
                    <a:pt x="20724" y="60533"/>
                    <a:pt x="19295" y="58979"/>
                  </a:cubicBezTo>
                  <a:cubicBezTo>
                    <a:pt x="17232" y="56730"/>
                    <a:pt x="17666" y="53876"/>
                    <a:pt x="18519" y="51239"/>
                  </a:cubicBezTo>
                  <a:close/>
                  <a:moveTo>
                    <a:pt x="46747" y="49192"/>
                  </a:moveTo>
                  <a:cubicBezTo>
                    <a:pt x="47522" y="50061"/>
                    <a:pt x="48313" y="50914"/>
                    <a:pt x="49088" y="51767"/>
                  </a:cubicBezTo>
                  <a:cubicBezTo>
                    <a:pt x="49430" y="52154"/>
                    <a:pt x="49926" y="52542"/>
                    <a:pt x="50190" y="52992"/>
                  </a:cubicBezTo>
                  <a:cubicBezTo>
                    <a:pt x="51198" y="54667"/>
                    <a:pt x="51120" y="56264"/>
                    <a:pt x="50345" y="57924"/>
                  </a:cubicBezTo>
                  <a:cubicBezTo>
                    <a:pt x="49709" y="59304"/>
                    <a:pt x="49151" y="60436"/>
                    <a:pt x="49275" y="61863"/>
                  </a:cubicBezTo>
                  <a:cubicBezTo>
                    <a:pt x="48639" y="61476"/>
                    <a:pt x="48018" y="61227"/>
                    <a:pt x="47289" y="61057"/>
                  </a:cubicBezTo>
                  <a:cubicBezTo>
                    <a:pt x="46700" y="60917"/>
                    <a:pt x="46126" y="60840"/>
                    <a:pt x="45537" y="60700"/>
                  </a:cubicBezTo>
                  <a:cubicBezTo>
                    <a:pt x="44048" y="60312"/>
                    <a:pt x="43614" y="60080"/>
                    <a:pt x="42823" y="58668"/>
                  </a:cubicBezTo>
                  <a:cubicBezTo>
                    <a:pt x="41411" y="56156"/>
                    <a:pt x="41737" y="52775"/>
                    <a:pt x="41396" y="49890"/>
                  </a:cubicBezTo>
                  <a:lnTo>
                    <a:pt x="41396" y="49890"/>
                  </a:lnTo>
                  <a:cubicBezTo>
                    <a:pt x="41520" y="50029"/>
                    <a:pt x="41659" y="50138"/>
                    <a:pt x="41799" y="50262"/>
                  </a:cubicBezTo>
                  <a:cubicBezTo>
                    <a:pt x="42386" y="50708"/>
                    <a:pt x="43072" y="50917"/>
                    <a:pt x="43756" y="50917"/>
                  </a:cubicBezTo>
                  <a:cubicBezTo>
                    <a:pt x="44047" y="50917"/>
                    <a:pt x="44339" y="50879"/>
                    <a:pt x="44622" y="50805"/>
                  </a:cubicBezTo>
                  <a:cubicBezTo>
                    <a:pt x="44916" y="51782"/>
                    <a:pt x="45351" y="52790"/>
                    <a:pt x="45909" y="53643"/>
                  </a:cubicBezTo>
                  <a:cubicBezTo>
                    <a:pt x="45351" y="53860"/>
                    <a:pt x="44901" y="54341"/>
                    <a:pt x="44777" y="54962"/>
                  </a:cubicBezTo>
                  <a:cubicBezTo>
                    <a:pt x="44606" y="56032"/>
                    <a:pt x="45428" y="57055"/>
                    <a:pt x="46467" y="57179"/>
                  </a:cubicBezTo>
                  <a:cubicBezTo>
                    <a:pt x="46535" y="57186"/>
                    <a:pt x="46603" y="57189"/>
                    <a:pt x="46670" y="57189"/>
                  </a:cubicBezTo>
                  <a:cubicBezTo>
                    <a:pt x="47695" y="57189"/>
                    <a:pt x="48629" y="56427"/>
                    <a:pt x="48716" y="55365"/>
                  </a:cubicBezTo>
                  <a:cubicBezTo>
                    <a:pt x="48802" y="54397"/>
                    <a:pt x="48052" y="53560"/>
                    <a:pt x="47113" y="53560"/>
                  </a:cubicBezTo>
                  <a:cubicBezTo>
                    <a:pt x="47028" y="53560"/>
                    <a:pt x="46942" y="53567"/>
                    <a:pt x="46855" y="53581"/>
                  </a:cubicBezTo>
                  <a:cubicBezTo>
                    <a:pt x="46755" y="53563"/>
                    <a:pt x="46655" y="53555"/>
                    <a:pt x="46552" y="53555"/>
                  </a:cubicBezTo>
                  <a:cubicBezTo>
                    <a:pt x="46479" y="53555"/>
                    <a:pt x="46405" y="53559"/>
                    <a:pt x="46328" y="53566"/>
                  </a:cubicBezTo>
                  <a:cubicBezTo>
                    <a:pt x="45925" y="52573"/>
                    <a:pt x="45506" y="51627"/>
                    <a:pt x="45134" y="50619"/>
                  </a:cubicBezTo>
                  <a:cubicBezTo>
                    <a:pt x="45521" y="50448"/>
                    <a:pt x="45862" y="50216"/>
                    <a:pt x="46173" y="49890"/>
                  </a:cubicBezTo>
                  <a:cubicBezTo>
                    <a:pt x="46405" y="49657"/>
                    <a:pt x="46591" y="49425"/>
                    <a:pt x="46747" y="49192"/>
                  </a:cubicBezTo>
                  <a:close/>
                  <a:moveTo>
                    <a:pt x="33067" y="47874"/>
                  </a:moveTo>
                  <a:cubicBezTo>
                    <a:pt x="33129" y="49068"/>
                    <a:pt x="33718" y="50216"/>
                    <a:pt x="34789" y="50805"/>
                  </a:cubicBezTo>
                  <a:cubicBezTo>
                    <a:pt x="34525" y="51596"/>
                    <a:pt x="34277" y="52449"/>
                    <a:pt x="34075" y="53286"/>
                  </a:cubicBezTo>
                  <a:cubicBezTo>
                    <a:pt x="33807" y="53131"/>
                    <a:pt x="33506" y="53055"/>
                    <a:pt x="33205" y="53055"/>
                  </a:cubicBezTo>
                  <a:cubicBezTo>
                    <a:pt x="32636" y="53055"/>
                    <a:pt x="32068" y="53327"/>
                    <a:pt x="31733" y="53845"/>
                  </a:cubicBezTo>
                  <a:cubicBezTo>
                    <a:pt x="31097" y="54868"/>
                    <a:pt x="31516" y="56249"/>
                    <a:pt x="32586" y="56776"/>
                  </a:cubicBezTo>
                  <a:cubicBezTo>
                    <a:pt x="32891" y="56924"/>
                    <a:pt x="33220" y="56995"/>
                    <a:pt x="33547" y="56995"/>
                  </a:cubicBezTo>
                  <a:cubicBezTo>
                    <a:pt x="34319" y="56995"/>
                    <a:pt x="35079" y="56600"/>
                    <a:pt x="35471" y="55892"/>
                  </a:cubicBezTo>
                  <a:cubicBezTo>
                    <a:pt x="35983" y="54993"/>
                    <a:pt x="35626" y="53519"/>
                    <a:pt x="34494" y="53318"/>
                  </a:cubicBezTo>
                  <a:cubicBezTo>
                    <a:pt x="34835" y="52589"/>
                    <a:pt x="35099" y="51767"/>
                    <a:pt x="35300" y="50991"/>
                  </a:cubicBezTo>
                  <a:cubicBezTo>
                    <a:pt x="35564" y="51084"/>
                    <a:pt x="35859" y="51146"/>
                    <a:pt x="36169" y="51193"/>
                  </a:cubicBezTo>
                  <a:cubicBezTo>
                    <a:pt x="36283" y="51200"/>
                    <a:pt x="36393" y="51204"/>
                    <a:pt x="36500" y="51204"/>
                  </a:cubicBezTo>
                  <a:cubicBezTo>
                    <a:pt x="37035" y="51204"/>
                    <a:pt x="37490" y="51107"/>
                    <a:pt x="37891" y="50914"/>
                  </a:cubicBezTo>
                  <a:cubicBezTo>
                    <a:pt x="37968" y="51906"/>
                    <a:pt x="38077" y="52868"/>
                    <a:pt x="38154" y="53860"/>
                  </a:cubicBezTo>
                  <a:cubicBezTo>
                    <a:pt x="38309" y="55784"/>
                    <a:pt x="38433" y="56202"/>
                    <a:pt x="37379" y="57970"/>
                  </a:cubicBezTo>
                  <a:cubicBezTo>
                    <a:pt x="36247" y="59816"/>
                    <a:pt x="35331" y="60080"/>
                    <a:pt x="33501" y="60995"/>
                  </a:cubicBezTo>
                  <a:cubicBezTo>
                    <a:pt x="32849" y="61309"/>
                    <a:pt x="32112" y="61924"/>
                    <a:pt x="31371" y="61924"/>
                  </a:cubicBezTo>
                  <a:cubicBezTo>
                    <a:pt x="31160" y="61924"/>
                    <a:pt x="30950" y="61875"/>
                    <a:pt x="30741" y="61755"/>
                  </a:cubicBezTo>
                  <a:cubicBezTo>
                    <a:pt x="30570" y="61662"/>
                    <a:pt x="29981" y="60064"/>
                    <a:pt x="29950" y="59987"/>
                  </a:cubicBezTo>
                  <a:cubicBezTo>
                    <a:pt x="29376" y="58684"/>
                    <a:pt x="28647" y="57303"/>
                    <a:pt x="28569" y="55861"/>
                  </a:cubicBezTo>
                  <a:cubicBezTo>
                    <a:pt x="28414" y="52464"/>
                    <a:pt x="30958" y="50123"/>
                    <a:pt x="33067" y="47874"/>
                  </a:cubicBezTo>
                  <a:close/>
                  <a:moveTo>
                    <a:pt x="47088" y="46400"/>
                  </a:moveTo>
                  <a:lnTo>
                    <a:pt x="47088" y="46400"/>
                  </a:lnTo>
                  <a:cubicBezTo>
                    <a:pt x="48871" y="49176"/>
                    <a:pt x="50763" y="51922"/>
                    <a:pt x="53121" y="54248"/>
                  </a:cubicBezTo>
                  <a:cubicBezTo>
                    <a:pt x="53199" y="54326"/>
                    <a:pt x="53276" y="54341"/>
                    <a:pt x="53354" y="54341"/>
                  </a:cubicBezTo>
                  <a:cubicBezTo>
                    <a:pt x="53059" y="57908"/>
                    <a:pt x="49957" y="60188"/>
                    <a:pt x="50469" y="63771"/>
                  </a:cubicBezTo>
                  <a:cubicBezTo>
                    <a:pt x="46933" y="62205"/>
                    <a:pt x="41551" y="62840"/>
                    <a:pt x="40419" y="58343"/>
                  </a:cubicBezTo>
                  <a:cubicBezTo>
                    <a:pt x="40279" y="54620"/>
                    <a:pt x="40201" y="50898"/>
                    <a:pt x="40093" y="47176"/>
                  </a:cubicBezTo>
                  <a:lnTo>
                    <a:pt x="40093" y="47129"/>
                  </a:lnTo>
                  <a:cubicBezTo>
                    <a:pt x="40248" y="48013"/>
                    <a:pt x="40543" y="48835"/>
                    <a:pt x="41054" y="49518"/>
                  </a:cubicBezTo>
                  <a:cubicBezTo>
                    <a:pt x="41008" y="49564"/>
                    <a:pt x="40946" y="49595"/>
                    <a:pt x="40946" y="49673"/>
                  </a:cubicBezTo>
                  <a:cubicBezTo>
                    <a:pt x="40977" y="51751"/>
                    <a:pt x="41194" y="53829"/>
                    <a:pt x="41365" y="55877"/>
                  </a:cubicBezTo>
                  <a:cubicBezTo>
                    <a:pt x="41473" y="57102"/>
                    <a:pt x="41396" y="58482"/>
                    <a:pt x="42140" y="59521"/>
                  </a:cubicBezTo>
                  <a:cubicBezTo>
                    <a:pt x="43691" y="61739"/>
                    <a:pt x="47227" y="61150"/>
                    <a:pt x="49306" y="62515"/>
                  </a:cubicBezTo>
                  <a:cubicBezTo>
                    <a:pt x="49337" y="62546"/>
                    <a:pt x="49399" y="62546"/>
                    <a:pt x="49430" y="62546"/>
                  </a:cubicBezTo>
                  <a:cubicBezTo>
                    <a:pt x="49474" y="62590"/>
                    <a:pt x="49533" y="62610"/>
                    <a:pt x="49593" y="62610"/>
                  </a:cubicBezTo>
                  <a:cubicBezTo>
                    <a:pt x="49742" y="62610"/>
                    <a:pt x="49902" y="62486"/>
                    <a:pt x="49879" y="62298"/>
                  </a:cubicBezTo>
                  <a:cubicBezTo>
                    <a:pt x="49368" y="59351"/>
                    <a:pt x="52609" y="57055"/>
                    <a:pt x="51601" y="54140"/>
                  </a:cubicBezTo>
                  <a:cubicBezTo>
                    <a:pt x="50888" y="52015"/>
                    <a:pt x="48546" y="50200"/>
                    <a:pt x="47041" y="48603"/>
                  </a:cubicBezTo>
                  <a:cubicBezTo>
                    <a:pt x="47336" y="47889"/>
                    <a:pt x="47320" y="47129"/>
                    <a:pt x="47088" y="46400"/>
                  </a:cubicBezTo>
                  <a:close/>
                  <a:moveTo>
                    <a:pt x="33610" y="45656"/>
                  </a:moveTo>
                  <a:cubicBezTo>
                    <a:pt x="33300" y="46183"/>
                    <a:pt x="33129" y="46772"/>
                    <a:pt x="33067" y="47346"/>
                  </a:cubicBezTo>
                  <a:lnTo>
                    <a:pt x="33052" y="47346"/>
                  </a:lnTo>
                  <a:cubicBezTo>
                    <a:pt x="30725" y="49207"/>
                    <a:pt x="28321" y="51674"/>
                    <a:pt x="27949" y="54775"/>
                  </a:cubicBezTo>
                  <a:cubicBezTo>
                    <a:pt x="27623" y="57676"/>
                    <a:pt x="29469" y="60188"/>
                    <a:pt x="30399" y="62778"/>
                  </a:cubicBezTo>
                  <a:cubicBezTo>
                    <a:pt x="30455" y="62935"/>
                    <a:pt x="30567" y="63019"/>
                    <a:pt x="30701" y="63019"/>
                  </a:cubicBezTo>
                  <a:cubicBezTo>
                    <a:pt x="30753" y="63019"/>
                    <a:pt x="30808" y="63006"/>
                    <a:pt x="30865" y="62980"/>
                  </a:cubicBezTo>
                  <a:cubicBezTo>
                    <a:pt x="33052" y="61910"/>
                    <a:pt x="37038" y="60855"/>
                    <a:pt x="38402" y="58746"/>
                  </a:cubicBezTo>
                  <a:cubicBezTo>
                    <a:pt x="39736" y="56668"/>
                    <a:pt x="38728" y="52945"/>
                    <a:pt x="38480" y="50526"/>
                  </a:cubicBezTo>
                  <a:cubicBezTo>
                    <a:pt x="38945" y="50138"/>
                    <a:pt x="39286" y="49611"/>
                    <a:pt x="39566" y="48990"/>
                  </a:cubicBezTo>
                  <a:lnTo>
                    <a:pt x="39566" y="48990"/>
                  </a:lnTo>
                  <a:cubicBezTo>
                    <a:pt x="39395" y="52356"/>
                    <a:pt x="39488" y="55737"/>
                    <a:pt x="39798" y="59056"/>
                  </a:cubicBezTo>
                  <a:cubicBezTo>
                    <a:pt x="39798" y="59072"/>
                    <a:pt x="39798" y="59072"/>
                    <a:pt x="39814" y="59103"/>
                  </a:cubicBezTo>
                  <a:cubicBezTo>
                    <a:pt x="38542" y="61320"/>
                    <a:pt x="35750" y="61165"/>
                    <a:pt x="33610" y="62096"/>
                  </a:cubicBezTo>
                  <a:cubicBezTo>
                    <a:pt x="32214" y="62716"/>
                    <a:pt x="31051" y="63600"/>
                    <a:pt x="29965" y="64640"/>
                  </a:cubicBezTo>
                  <a:cubicBezTo>
                    <a:pt x="28864" y="60514"/>
                    <a:pt x="25157" y="57567"/>
                    <a:pt x="27220" y="52868"/>
                  </a:cubicBezTo>
                  <a:cubicBezTo>
                    <a:pt x="27282" y="52759"/>
                    <a:pt x="27235" y="52635"/>
                    <a:pt x="27158" y="52589"/>
                  </a:cubicBezTo>
                  <a:cubicBezTo>
                    <a:pt x="29345" y="50309"/>
                    <a:pt x="31144" y="47719"/>
                    <a:pt x="33594" y="45656"/>
                  </a:cubicBezTo>
                  <a:close/>
                  <a:moveTo>
                    <a:pt x="19496" y="60064"/>
                  </a:moveTo>
                  <a:cubicBezTo>
                    <a:pt x="20964" y="61281"/>
                    <a:pt x="22808" y="61781"/>
                    <a:pt x="24692" y="61781"/>
                  </a:cubicBezTo>
                  <a:cubicBezTo>
                    <a:pt x="25595" y="61781"/>
                    <a:pt x="26506" y="61666"/>
                    <a:pt x="27391" y="61460"/>
                  </a:cubicBezTo>
                  <a:lnTo>
                    <a:pt x="27391" y="61460"/>
                  </a:lnTo>
                  <a:cubicBezTo>
                    <a:pt x="27329" y="61538"/>
                    <a:pt x="27282" y="61600"/>
                    <a:pt x="27220" y="61677"/>
                  </a:cubicBezTo>
                  <a:cubicBezTo>
                    <a:pt x="24599" y="63569"/>
                    <a:pt x="22009" y="64779"/>
                    <a:pt x="18674" y="65074"/>
                  </a:cubicBezTo>
                  <a:lnTo>
                    <a:pt x="18643" y="65074"/>
                  </a:lnTo>
                  <a:cubicBezTo>
                    <a:pt x="18488" y="63399"/>
                    <a:pt x="18721" y="61693"/>
                    <a:pt x="19496" y="60064"/>
                  </a:cubicBezTo>
                  <a:close/>
                  <a:moveTo>
                    <a:pt x="60643" y="59149"/>
                  </a:moveTo>
                  <a:cubicBezTo>
                    <a:pt x="63063" y="60824"/>
                    <a:pt x="62520" y="63228"/>
                    <a:pt x="61481" y="65493"/>
                  </a:cubicBezTo>
                  <a:cubicBezTo>
                    <a:pt x="57727" y="65182"/>
                    <a:pt x="55013" y="62995"/>
                    <a:pt x="52283" y="60654"/>
                  </a:cubicBezTo>
                  <a:lnTo>
                    <a:pt x="52283" y="60654"/>
                  </a:lnTo>
                  <a:cubicBezTo>
                    <a:pt x="53383" y="61040"/>
                    <a:pt x="54637" y="61295"/>
                    <a:pt x="55869" y="61295"/>
                  </a:cubicBezTo>
                  <a:cubicBezTo>
                    <a:pt x="57504" y="61295"/>
                    <a:pt x="59099" y="60846"/>
                    <a:pt x="60240" y="59661"/>
                  </a:cubicBezTo>
                  <a:cubicBezTo>
                    <a:pt x="60395" y="59506"/>
                    <a:pt x="60504" y="59335"/>
                    <a:pt x="60643" y="59149"/>
                  </a:cubicBezTo>
                  <a:close/>
                  <a:moveTo>
                    <a:pt x="40279" y="59661"/>
                  </a:moveTo>
                  <a:cubicBezTo>
                    <a:pt x="41023" y="61708"/>
                    <a:pt x="43179" y="62499"/>
                    <a:pt x="45459" y="63089"/>
                  </a:cubicBezTo>
                  <a:cubicBezTo>
                    <a:pt x="44528" y="64988"/>
                    <a:pt x="43121" y="66046"/>
                    <a:pt x="41202" y="66046"/>
                  </a:cubicBezTo>
                  <a:cubicBezTo>
                    <a:pt x="40693" y="66046"/>
                    <a:pt x="40148" y="65971"/>
                    <a:pt x="39566" y="65818"/>
                  </a:cubicBezTo>
                  <a:cubicBezTo>
                    <a:pt x="37611" y="65322"/>
                    <a:pt x="36076" y="64236"/>
                    <a:pt x="34928" y="62561"/>
                  </a:cubicBezTo>
                  <a:cubicBezTo>
                    <a:pt x="35859" y="62236"/>
                    <a:pt x="36836" y="61925"/>
                    <a:pt x="37844" y="61553"/>
                  </a:cubicBezTo>
                  <a:cubicBezTo>
                    <a:pt x="38961" y="61150"/>
                    <a:pt x="39736" y="60607"/>
                    <a:pt x="40279" y="59661"/>
                  </a:cubicBezTo>
                  <a:close/>
                  <a:moveTo>
                    <a:pt x="34665" y="62685"/>
                  </a:moveTo>
                  <a:cubicBezTo>
                    <a:pt x="35704" y="64934"/>
                    <a:pt x="38061" y="66206"/>
                    <a:pt x="40465" y="66547"/>
                  </a:cubicBezTo>
                  <a:cubicBezTo>
                    <a:pt x="40774" y="66587"/>
                    <a:pt x="41068" y="66607"/>
                    <a:pt x="41350" y="66607"/>
                  </a:cubicBezTo>
                  <a:cubicBezTo>
                    <a:pt x="43573" y="66607"/>
                    <a:pt x="44982" y="65377"/>
                    <a:pt x="45987" y="63244"/>
                  </a:cubicBezTo>
                  <a:lnTo>
                    <a:pt x="45987" y="63228"/>
                  </a:lnTo>
                  <a:cubicBezTo>
                    <a:pt x="46142" y="63259"/>
                    <a:pt x="46312" y="63306"/>
                    <a:pt x="46467" y="63337"/>
                  </a:cubicBezTo>
                  <a:cubicBezTo>
                    <a:pt x="45468" y="66142"/>
                    <a:pt x="43462" y="67257"/>
                    <a:pt x="41272" y="67257"/>
                  </a:cubicBezTo>
                  <a:cubicBezTo>
                    <a:pt x="38498" y="67257"/>
                    <a:pt x="35431" y="65467"/>
                    <a:pt x="33749" y="63058"/>
                  </a:cubicBezTo>
                  <a:cubicBezTo>
                    <a:pt x="34060" y="62918"/>
                    <a:pt x="34354" y="62794"/>
                    <a:pt x="34665" y="62685"/>
                  </a:cubicBezTo>
                  <a:close/>
                  <a:moveTo>
                    <a:pt x="33765" y="63802"/>
                  </a:moveTo>
                  <a:cubicBezTo>
                    <a:pt x="35347" y="66159"/>
                    <a:pt x="38015" y="67679"/>
                    <a:pt x="40620" y="67866"/>
                  </a:cubicBezTo>
                  <a:cubicBezTo>
                    <a:pt x="39876" y="70704"/>
                    <a:pt x="37704" y="72007"/>
                    <a:pt x="35285" y="72984"/>
                  </a:cubicBezTo>
                  <a:cubicBezTo>
                    <a:pt x="34525" y="71681"/>
                    <a:pt x="33796" y="70657"/>
                    <a:pt x="33579" y="69075"/>
                  </a:cubicBezTo>
                  <a:cubicBezTo>
                    <a:pt x="33331" y="67323"/>
                    <a:pt x="33579" y="65570"/>
                    <a:pt x="33765" y="63802"/>
                  </a:cubicBezTo>
                  <a:close/>
                  <a:moveTo>
                    <a:pt x="54315" y="63104"/>
                  </a:moveTo>
                  <a:lnTo>
                    <a:pt x="54315" y="63104"/>
                  </a:lnTo>
                  <a:cubicBezTo>
                    <a:pt x="56316" y="64686"/>
                    <a:pt x="58611" y="65803"/>
                    <a:pt x="61201" y="66082"/>
                  </a:cubicBezTo>
                  <a:cubicBezTo>
                    <a:pt x="60659" y="67168"/>
                    <a:pt x="60038" y="68191"/>
                    <a:pt x="59635" y="69075"/>
                  </a:cubicBezTo>
                  <a:cubicBezTo>
                    <a:pt x="59030" y="70394"/>
                    <a:pt x="58813" y="71914"/>
                    <a:pt x="58472" y="73309"/>
                  </a:cubicBezTo>
                  <a:cubicBezTo>
                    <a:pt x="58239" y="69541"/>
                    <a:pt x="56719" y="66004"/>
                    <a:pt x="54315" y="63104"/>
                  </a:cubicBezTo>
                  <a:close/>
                  <a:moveTo>
                    <a:pt x="46855" y="64081"/>
                  </a:moveTo>
                  <a:cubicBezTo>
                    <a:pt x="47072" y="64546"/>
                    <a:pt x="47305" y="65027"/>
                    <a:pt x="47553" y="65493"/>
                  </a:cubicBezTo>
                  <a:cubicBezTo>
                    <a:pt x="48701" y="68207"/>
                    <a:pt x="49119" y="70735"/>
                    <a:pt x="48297" y="73914"/>
                  </a:cubicBezTo>
                  <a:lnTo>
                    <a:pt x="48297" y="73992"/>
                  </a:lnTo>
                  <a:cubicBezTo>
                    <a:pt x="45165" y="73092"/>
                    <a:pt x="42218" y="71510"/>
                    <a:pt x="41861" y="67866"/>
                  </a:cubicBezTo>
                  <a:cubicBezTo>
                    <a:pt x="43924" y="67648"/>
                    <a:pt x="45800" y="66470"/>
                    <a:pt x="46855" y="64081"/>
                  </a:cubicBezTo>
                  <a:close/>
                  <a:moveTo>
                    <a:pt x="51415" y="61134"/>
                  </a:moveTo>
                  <a:cubicBezTo>
                    <a:pt x="55556" y="64624"/>
                    <a:pt x="57634" y="69308"/>
                    <a:pt x="58037" y="74628"/>
                  </a:cubicBezTo>
                  <a:cubicBezTo>
                    <a:pt x="58022" y="74721"/>
                    <a:pt x="57991" y="74798"/>
                    <a:pt x="57960" y="74860"/>
                  </a:cubicBezTo>
                  <a:cubicBezTo>
                    <a:pt x="57960" y="74876"/>
                    <a:pt x="57944" y="74876"/>
                    <a:pt x="57944" y="74876"/>
                  </a:cubicBezTo>
                  <a:cubicBezTo>
                    <a:pt x="53292" y="72007"/>
                    <a:pt x="49631" y="68579"/>
                    <a:pt x="47351" y="63492"/>
                  </a:cubicBezTo>
                  <a:lnTo>
                    <a:pt x="47351" y="63492"/>
                  </a:lnTo>
                  <a:cubicBezTo>
                    <a:pt x="48639" y="63786"/>
                    <a:pt x="49848" y="64097"/>
                    <a:pt x="50748" y="64624"/>
                  </a:cubicBezTo>
                  <a:cubicBezTo>
                    <a:pt x="50804" y="64657"/>
                    <a:pt x="50862" y="64672"/>
                    <a:pt x="50917" y="64672"/>
                  </a:cubicBezTo>
                  <a:cubicBezTo>
                    <a:pt x="51121" y="64672"/>
                    <a:pt x="51293" y="64471"/>
                    <a:pt x="51244" y="64252"/>
                  </a:cubicBezTo>
                  <a:cubicBezTo>
                    <a:pt x="50903" y="62980"/>
                    <a:pt x="51043" y="62003"/>
                    <a:pt x="51415" y="61134"/>
                  </a:cubicBezTo>
                  <a:close/>
                  <a:moveTo>
                    <a:pt x="49337" y="68346"/>
                  </a:moveTo>
                  <a:lnTo>
                    <a:pt x="49337" y="68346"/>
                  </a:lnTo>
                  <a:cubicBezTo>
                    <a:pt x="51477" y="71324"/>
                    <a:pt x="54300" y="73852"/>
                    <a:pt x="57650" y="75279"/>
                  </a:cubicBezTo>
                  <a:cubicBezTo>
                    <a:pt x="57285" y="75595"/>
                    <a:pt x="56728" y="75716"/>
                    <a:pt x="56071" y="75716"/>
                  </a:cubicBezTo>
                  <a:cubicBezTo>
                    <a:pt x="54213" y="75716"/>
                    <a:pt x="51562" y="74744"/>
                    <a:pt x="50267" y="74457"/>
                  </a:cubicBezTo>
                  <a:cubicBezTo>
                    <a:pt x="49817" y="74349"/>
                    <a:pt x="49383" y="74255"/>
                    <a:pt x="48933" y="74131"/>
                  </a:cubicBezTo>
                  <a:cubicBezTo>
                    <a:pt x="48949" y="74116"/>
                    <a:pt x="48949" y="74100"/>
                    <a:pt x="48964" y="74085"/>
                  </a:cubicBezTo>
                  <a:cubicBezTo>
                    <a:pt x="49569" y="72332"/>
                    <a:pt x="49709" y="70254"/>
                    <a:pt x="49337" y="68346"/>
                  </a:cubicBezTo>
                  <a:close/>
                  <a:moveTo>
                    <a:pt x="32834" y="68300"/>
                  </a:moveTo>
                  <a:cubicBezTo>
                    <a:pt x="32896" y="70130"/>
                    <a:pt x="33408" y="71867"/>
                    <a:pt x="34680" y="73216"/>
                  </a:cubicBezTo>
                  <a:cubicBezTo>
                    <a:pt x="33486" y="73682"/>
                    <a:pt x="32245" y="74069"/>
                    <a:pt x="31097" y="74550"/>
                  </a:cubicBezTo>
                  <a:cubicBezTo>
                    <a:pt x="30105" y="74953"/>
                    <a:pt x="28647" y="76055"/>
                    <a:pt x="27313" y="76628"/>
                  </a:cubicBezTo>
                  <a:cubicBezTo>
                    <a:pt x="30043" y="74488"/>
                    <a:pt x="31904" y="71557"/>
                    <a:pt x="32834" y="68300"/>
                  </a:cubicBezTo>
                  <a:close/>
                  <a:moveTo>
                    <a:pt x="25995" y="63321"/>
                  </a:moveTo>
                  <a:lnTo>
                    <a:pt x="25995" y="63321"/>
                  </a:lnTo>
                  <a:cubicBezTo>
                    <a:pt x="23467" y="67416"/>
                    <a:pt x="23048" y="72549"/>
                    <a:pt x="25390" y="76908"/>
                  </a:cubicBezTo>
                  <a:cubicBezTo>
                    <a:pt x="25374" y="76908"/>
                    <a:pt x="25312" y="76892"/>
                    <a:pt x="25266" y="76877"/>
                  </a:cubicBezTo>
                  <a:cubicBezTo>
                    <a:pt x="24366" y="76520"/>
                    <a:pt x="22521" y="73527"/>
                    <a:pt x="22040" y="72860"/>
                  </a:cubicBezTo>
                  <a:cubicBezTo>
                    <a:pt x="21419" y="72022"/>
                    <a:pt x="20814" y="71169"/>
                    <a:pt x="20334" y="70269"/>
                  </a:cubicBezTo>
                  <a:cubicBezTo>
                    <a:pt x="19527" y="68796"/>
                    <a:pt x="18953" y="67261"/>
                    <a:pt x="18705" y="65694"/>
                  </a:cubicBezTo>
                  <a:cubicBezTo>
                    <a:pt x="21233" y="65617"/>
                    <a:pt x="23885" y="64810"/>
                    <a:pt x="25995" y="63321"/>
                  </a:cubicBezTo>
                  <a:close/>
                  <a:moveTo>
                    <a:pt x="27995" y="61693"/>
                  </a:moveTo>
                  <a:cubicBezTo>
                    <a:pt x="28600" y="62871"/>
                    <a:pt x="29159" y="64097"/>
                    <a:pt x="29422" y="65415"/>
                  </a:cubicBezTo>
                  <a:cubicBezTo>
                    <a:pt x="29461" y="65581"/>
                    <a:pt x="29623" y="65679"/>
                    <a:pt x="29780" y="65679"/>
                  </a:cubicBezTo>
                  <a:cubicBezTo>
                    <a:pt x="29873" y="65679"/>
                    <a:pt x="29964" y="65645"/>
                    <a:pt x="30027" y="65570"/>
                  </a:cubicBezTo>
                  <a:cubicBezTo>
                    <a:pt x="30896" y="64640"/>
                    <a:pt x="31811" y="64004"/>
                    <a:pt x="32757" y="63492"/>
                  </a:cubicBezTo>
                  <a:lnTo>
                    <a:pt x="32757" y="63492"/>
                  </a:lnTo>
                  <a:cubicBezTo>
                    <a:pt x="32772" y="68889"/>
                    <a:pt x="30306" y="73604"/>
                    <a:pt x="26134" y="76954"/>
                  </a:cubicBezTo>
                  <a:cubicBezTo>
                    <a:pt x="26119" y="76970"/>
                    <a:pt x="26072" y="76970"/>
                    <a:pt x="26010" y="76970"/>
                  </a:cubicBezTo>
                  <a:cubicBezTo>
                    <a:pt x="23761" y="71588"/>
                    <a:pt x="24180" y="66237"/>
                    <a:pt x="27995" y="61693"/>
                  </a:cubicBezTo>
                  <a:close/>
                  <a:moveTo>
                    <a:pt x="55659" y="1"/>
                  </a:moveTo>
                  <a:cubicBezTo>
                    <a:pt x="55597" y="1"/>
                    <a:pt x="55533" y="15"/>
                    <a:pt x="55478" y="42"/>
                  </a:cubicBezTo>
                  <a:cubicBezTo>
                    <a:pt x="50500" y="2570"/>
                    <a:pt x="40667" y="2415"/>
                    <a:pt x="39566" y="9317"/>
                  </a:cubicBezTo>
                  <a:cubicBezTo>
                    <a:pt x="38216" y="2415"/>
                    <a:pt x="28057" y="4044"/>
                    <a:pt x="23498" y="631"/>
                  </a:cubicBezTo>
                  <a:cubicBezTo>
                    <a:pt x="23449" y="594"/>
                    <a:pt x="23388" y="577"/>
                    <a:pt x="23326" y="577"/>
                  </a:cubicBezTo>
                  <a:cubicBezTo>
                    <a:pt x="23209" y="577"/>
                    <a:pt x="23088" y="638"/>
                    <a:pt x="23048" y="740"/>
                  </a:cubicBezTo>
                  <a:cubicBezTo>
                    <a:pt x="20613" y="6153"/>
                    <a:pt x="15727" y="12729"/>
                    <a:pt x="19651" y="18592"/>
                  </a:cubicBezTo>
                  <a:cubicBezTo>
                    <a:pt x="19558" y="18669"/>
                    <a:pt x="19465" y="18747"/>
                    <a:pt x="19372" y="18855"/>
                  </a:cubicBezTo>
                  <a:cubicBezTo>
                    <a:pt x="19372" y="18731"/>
                    <a:pt x="19326" y="18638"/>
                    <a:pt x="19186" y="18561"/>
                  </a:cubicBezTo>
                  <a:cubicBezTo>
                    <a:pt x="17941" y="17962"/>
                    <a:pt x="16739" y="17713"/>
                    <a:pt x="15567" y="17713"/>
                  </a:cubicBezTo>
                  <a:cubicBezTo>
                    <a:pt x="10274" y="17713"/>
                    <a:pt x="5596" y="22791"/>
                    <a:pt x="326" y="23617"/>
                  </a:cubicBezTo>
                  <a:cubicBezTo>
                    <a:pt x="109" y="23663"/>
                    <a:pt x="1" y="23973"/>
                    <a:pt x="109" y="24144"/>
                  </a:cubicBezTo>
                  <a:cubicBezTo>
                    <a:pt x="3289" y="28471"/>
                    <a:pt x="3041" y="37250"/>
                    <a:pt x="9027" y="39018"/>
                  </a:cubicBezTo>
                  <a:cubicBezTo>
                    <a:pt x="1024" y="41282"/>
                    <a:pt x="2870" y="50386"/>
                    <a:pt x="1024" y="56900"/>
                  </a:cubicBezTo>
                  <a:cubicBezTo>
                    <a:pt x="955" y="57149"/>
                    <a:pt x="1144" y="57360"/>
                    <a:pt x="1383" y="57360"/>
                  </a:cubicBezTo>
                  <a:cubicBezTo>
                    <a:pt x="1413" y="57360"/>
                    <a:pt x="1443" y="57357"/>
                    <a:pt x="1474" y="57350"/>
                  </a:cubicBezTo>
                  <a:cubicBezTo>
                    <a:pt x="1882" y="57268"/>
                    <a:pt x="2289" y="57230"/>
                    <a:pt x="2695" y="57230"/>
                  </a:cubicBezTo>
                  <a:cubicBezTo>
                    <a:pt x="7031" y="57230"/>
                    <a:pt x="11319" y="61497"/>
                    <a:pt x="15516" y="61497"/>
                  </a:cubicBezTo>
                  <a:cubicBezTo>
                    <a:pt x="16575" y="61497"/>
                    <a:pt x="17628" y="61225"/>
                    <a:pt x="18674" y="60545"/>
                  </a:cubicBezTo>
                  <a:lnTo>
                    <a:pt x="18674" y="60545"/>
                  </a:lnTo>
                  <a:cubicBezTo>
                    <a:pt x="15727" y="67059"/>
                    <a:pt x="21574" y="73340"/>
                    <a:pt x="25436" y="78210"/>
                  </a:cubicBezTo>
                  <a:cubicBezTo>
                    <a:pt x="25492" y="78284"/>
                    <a:pt x="25592" y="78320"/>
                    <a:pt x="25686" y="78320"/>
                  </a:cubicBezTo>
                  <a:cubicBezTo>
                    <a:pt x="25750" y="78320"/>
                    <a:pt x="25811" y="78304"/>
                    <a:pt x="25855" y="78272"/>
                  </a:cubicBezTo>
                  <a:cubicBezTo>
                    <a:pt x="29112" y="76055"/>
                    <a:pt x="32633" y="74969"/>
                    <a:pt x="36200" y="73418"/>
                  </a:cubicBezTo>
                  <a:cubicBezTo>
                    <a:pt x="38713" y="72317"/>
                    <a:pt x="40698" y="70735"/>
                    <a:pt x="41318" y="67959"/>
                  </a:cubicBezTo>
                  <a:lnTo>
                    <a:pt x="41318" y="67881"/>
                  </a:lnTo>
                  <a:lnTo>
                    <a:pt x="41427" y="67881"/>
                  </a:lnTo>
                  <a:cubicBezTo>
                    <a:pt x="41582" y="75326"/>
                    <a:pt x="52966" y="75713"/>
                    <a:pt x="58193" y="76799"/>
                  </a:cubicBezTo>
                  <a:cubicBezTo>
                    <a:pt x="58213" y="76802"/>
                    <a:pt x="58234" y="76804"/>
                    <a:pt x="58255" y="76804"/>
                  </a:cubicBezTo>
                  <a:cubicBezTo>
                    <a:pt x="58439" y="76804"/>
                    <a:pt x="58625" y="76684"/>
                    <a:pt x="58611" y="76489"/>
                  </a:cubicBezTo>
                  <a:cubicBezTo>
                    <a:pt x="58425" y="71557"/>
                    <a:pt x="61651" y="68439"/>
                    <a:pt x="62737" y="63957"/>
                  </a:cubicBezTo>
                  <a:cubicBezTo>
                    <a:pt x="63140" y="62251"/>
                    <a:pt x="62908" y="60685"/>
                    <a:pt x="61884" y="59459"/>
                  </a:cubicBezTo>
                  <a:lnTo>
                    <a:pt x="61884" y="59459"/>
                  </a:lnTo>
                  <a:cubicBezTo>
                    <a:pt x="63401" y="59957"/>
                    <a:pt x="64969" y="60206"/>
                    <a:pt x="66544" y="60206"/>
                  </a:cubicBezTo>
                  <a:cubicBezTo>
                    <a:pt x="67964" y="60206"/>
                    <a:pt x="69389" y="60003"/>
                    <a:pt x="70786" y="59599"/>
                  </a:cubicBezTo>
                  <a:cubicBezTo>
                    <a:pt x="74741" y="58436"/>
                    <a:pt x="77114" y="55520"/>
                    <a:pt x="80371" y="53224"/>
                  </a:cubicBezTo>
                  <a:cubicBezTo>
                    <a:pt x="80418" y="53178"/>
                    <a:pt x="80449" y="53147"/>
                    <a:pt x="80480" y="53100"/>
                  </a:cubicBezTo>
                  <a:cubicBezTo>
                    <a:pt x="80588" y="53023"/>
                    <a:pt x="80604" y="52883"/>
                    <a:pt x="80588" y="52775"/>
                  </a:cubicBezTo>
                  <a:cubicBezTo>
                    <a:pt x="80713" y="52666"/>
                    <a:pt x="80728" y="52480"/>
                    <a:pt x="80588" y="52402"/>
                  </a:cubicBezTo>
                  <a:cubicBezTo>
                    <a:pt x="76804" y="50262"/>
                    <a:pt x="77704" y="45377"/>
                    <a:pt x="75377" y="42151"/>
                  </a:cubicBezTo>
                  <a:cubicBezTo>
                    <a:pt x="74152" y="40460"/>
                    <a:pt x="72492" y="39328"/>
                    <a:pt x="70569" y="38676"/>
                  </a:cubicBezTo>
                  <a:cubicBezTo>
                    <a:pt x="72818" y="38087"/>
                    <a:pt x="74896" y="37157"/>
                    <a:pt x="76184" y="35032"/>
                  </a:cubicBezTo>
                  <a:cubicBezTo>
                    <a:pt x="78417" y="31433"/>
                    <a:pt x="76556" y="24795"/>
                    <a:pt x="80278" y="22391"/>
                  </a:cubicBezTo>
                  <a:cubicBezTo>
                    <a:pt x="80557" y="22221"/>
                    <a:pt x="80480" y="21849"/>
                    <a:pt x="80201" y="21740"/>
                  </a:cubicBezTo>
                  <a:cubicBezTo>
                    <a:pt x="75589" y="19951"/>
                    <a:pt x="70670" y="16924"/>
                    <a:pt x="65711" y="16924"/>
                  </a:cubicBezTo>
                  <a:cubicBezTo>
                    <a:pt x="64266" y="16924"/>
                    <a:pt x="62817" y="17181"/>
                    <a:pt x="61372" y="17801"/>
                  </a:cubicBezTo>
                  <a:cubicBezTo>
                    <a:pt x="64133" y="11566"/>
                    <a:pt x="56859" y="6168"/>
                    <a:pt x="55990" y="244"/>
                  </a:cubicBezTo>
                  <a:cubicBezTo>
                    <a:pt x="55957" y="80"/>
                    <a:pt x="55809" y="1"/>
                    <a:pt x="55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">
    <p:spTree>
      <p:nvGrpSpPr>
        <p:cNvPr id="8720" name="Shape 8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1" name="Google Shape;8721;p32"/>
          <p:cNvGrpSpPr/>
          <p:nvPr/>
        </p:nvGrpSpPr>
        <p:grpSpPr>
          <a:xfrm>
            <a:off x="1181635" y="-677463"/>
            <a:ext cx="6780729" cy="6498426"/>
            <a:chOff x="3647300" y="3013525"/>
            <a:chExt cx="1243600" cy="1191825"/>
          </a:xfrm>
        </p:grpSpPr>
        <p:sp>
          <p:nvSpPr>
            <p:cNvPr id="8722" name="Google Shape;8722;p32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32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32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32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32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32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32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32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32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32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32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32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32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32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32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32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32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32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32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32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32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32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32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32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32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32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32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32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32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32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32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32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32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32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32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32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32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32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32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32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32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32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32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32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32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32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32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32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32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32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32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32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32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32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32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32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32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32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32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32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32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32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32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32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32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32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32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32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32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32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32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32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32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32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32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32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32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32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32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32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32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32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32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32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32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32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32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32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32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32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32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32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32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32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32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32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32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32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32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32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32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32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32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32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32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32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32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32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32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32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32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32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32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32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32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32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32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32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32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32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32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32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32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32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32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32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32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32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32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32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32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32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32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5" name="Google Shape;8855;p32"/>
          <p:cNvGrpSpPr/>
          <p:nvPr/>
        </p:nvGrpSpPr>
        <p:grpSpPr>
          <a:xfrm>
            <a:off x="7189390" y="397528"/>
            <a:ext cx="4349114" cy="4348444"/>
            <a:chOff x="5254650" y="1653875"/>
            <a:chExt cx="1135450" cy="1135275"/>
          </a:xfrm>
        </p:grpSpPr>
        <p:sp>
          <p:nvSpPr>
            <p:cNvPr id="8856" name="Google Shape;8856;p32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32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32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32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32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32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32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32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32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32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32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32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32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32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32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32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32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32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32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32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32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32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32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32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32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32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32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32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32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32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32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32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32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32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32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32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32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32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32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32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32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32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32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32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32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32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32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32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32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32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32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32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32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32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32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32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32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32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32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32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32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32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32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32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32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32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32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32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32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32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32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32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32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32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32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32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32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32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32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32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32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32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32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32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32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32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32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32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32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32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32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32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32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32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32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32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32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32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32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32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32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32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32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32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32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32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32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32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32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32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32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32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32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32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32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32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32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32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32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32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32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32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32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32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32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81" name="Google Shape;8981;p32"/>
          <p:cNvSpPr txBox="1"/>
          <p:nvPr>
            <p:ph idx="1" type="subTitle"/>
          </p:nvPr>
        </p:nvSpPr>
        <p:spPr>
          <a:xfrm>
            <a:off x="2854850" y="1351650"/>
            <a:ext cx="3434700" cy="142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8982" name="Google Shape;8982;p32"/>
          <p:cNvSpPr txBox="1"/>
          <p:nvPr/>
        </p:nvSpPr>
        <p:spPr>
          <a:xfrm>
            <a:off x="2167175" y="3527750"/>
            <a:ext cx="48186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CREDITS: This presentation template was created by </a:t>
            </a:r>
            <a:r>
              <a:rPr b="1" lang="en" sz="1200">
                <a:solidFill>
                  <a:schemeClr val="accent1"/>
                </a:solidFill>
                <a:uFill>
                  <a:noFill/>
                </a:uFill>
                <a:latin typeface="DM Sans"/>
                <a:ea typeface="DM Sans"/>
                <a:cs typeface="DM Sans"/>
                <a:sym typeface="DM Sans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Slideshow</a:t>
            </a:r>
            <a:r>
              <a:rPr lang="en" sz="12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, including icons by </a:t>
            </a:r>
            <a:r>
              <a:rPr b="1" lang="en" sz="1200">
                <a:solidFill>
                  <a:schemeClr val="accent1"/>
                </a:solidFill>
                <a:uFill>
                  <a:noFill/>
                </a:uFill>
                <a:latin typeface="DM Sans"/>
                <a:ea typeface="DM Sans"/>
                <a:cs typeface="DM Sans"/>
                <a:sym typeface="DM Sans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, and infographics &amp; images by </a:t>
            </a:r>
            <a:r>
              <a:rPr b="1" lang="en" sz="1200">
                <a:solidFill>
                  <a:schemeClr val="accent1"/>
                </a:solidFill>
                <a:uFill>
                  <a:noFill/>
                </a:uFill>
                <a:latin typeface="DM Sans"/>
                <a:ea typeface="DM Sans"/>
                <a:cs typeface="DM Sans"/>
                <a:sym typeface="DM Sans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8983" name="Google Shape;8983;p32"/>
          <p:cNvSpPr txBox="1"/>
          <p:nvPr>
            <p:ph type="title"/>
          </p:nvPr>
        </p:nvSpPr>
        <p:spPr>
          <a:xfrm>
            <a:off x="720000" y="445025"/>
            <a:ext cx="7704000" cy="83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grpSp>
        <p:nvGrpSpPr>
          <p:cNvPr id="8984" name="Google Shape;8984;p32"/>
          <p:cNvGrpSpPr/>
          <p:nvPr/>
        </p:nvGrpSpPr>
        <p:grpSpPr>
          <a:xfrm>
            <a:off x="-2337803" y="517127"/>
            <a:ext cx="4235649" cy="4109255"/>
            <a:chOff x="1579900" y="807050"/>
            <a:chExt cx="2018225" cy="1958000"/>
          </a:xfrm>
        </p:grpSpPr>
        <p:sp>
          <p:nvSpPr>
            <p:cNvPr id="8985" name="Google Shape;8985;p32"/>
            <p:cNvSpPr/>
            <p:nvPr/>
          </p:nvSpPr>
          <p:spPr>
            <a:xfrm>
              <a:off x="2337925" y="1689525"/>
              <a:ext cx="57025" cy="55200"/>
            </a:xfrm>
            <a:custGeom>
              <a:rect b="b" l="l" r="r" t="t"/>
              <a:pathLst>
                <a:path extrusionOk="0" h="2208" w="2281">
                  <a:moveTo>
                    <a:pt x="971" y="515"/>
                  </a:moveTo>
                  <a:cubicBezTo>
                    <a:pt x="1084" y="515"/>
                    <a:pt x="1202" y="542"/>
                    <a:pt x="1319" y="601"/>
                  </a:cubicBezTo>
                  <a:cubicBezTo>
                    <a:pt x="1660" y="803"/>
                    <a:pt x="1722" y="1206"/>
                    <a:pt x="1474" y="1501"/>
                  </a:cubicBezTo>
                  <a:cubicBezTo>
                    <a:pt x="1333" y="1667"/>
                    <a:pt x="1184" y="1735"/>
                    <a:pt x="1045" y="1735"/>
                  </a:cubicBezTo>
                  <a:cubicBezTo>
                    <a:pt x="588" y="1735"/>
                    <a:pt x="243" y="1001"/>
                    <a:pt x="683" y="632"/>
                  </a:cubicBezTo>
                  <a:cubicBezTo>
                    <a:pt x="699" y="601"/>
                    <a:pt x="699" y="586"/>
                    <a:pt x="699" y="570"/>
                  </a:cubicBezTo>
                  <a:cubicBezTo>
                    <a:pt x="784" y="535"/>
                    <a:pt x="876" y="515"/>
                    <a:pt x="971" y="515"/>
                  </a:cubicBezTo>
                  <a:close/>
                  <a:moveTo>
                    <a:pt x="936" y="0"/>
                  </a:moveTo>
                  <a:cubicBezTo>
                    <a:pt x="641" y="0"/>
                    <a:pt x="354" y="101"/>
                    <a:pt x="156" y="322"/>
                  </a:cubicBezTo>
                  <a:cubicBezTo>
                    <a:pt x="63" y="431"/>
                    <a:pt x="94" y="617"/>
                    <a:pt x="187" y="694"/>
                  </a:cubicBezTo>
                  <a:cubicBezTo>
                    <a:pt x="1" y="1020"/>
                    <a:pt x="1" y="1423"/>
                    <a:pt x="234" y="1780"/>
                  </a:cubicBezTo>
                  <a:cubicBezTo>
                    <a:pt x="415" y="2068"/>
                    <a:pt x="710" y="2208"/>
                    <a:pt x="1014" y="2208"/>
                  </a:cubicBezTo>
                  <a:cubicBezTo>
                    <a:pt x="1283" y="2208"/>
                    <a:pt x="1558" y="2099"/>
                    <a:pt x="1769" y="1889"/>
                  </a:cubicBezTo>
                  <a:cubicBezTo>
                    <a:pt x="2234" y="1485"/>
                    <a:pt x="2281" y="741"/>
                    <a:pt x="1784" y="307"/>
                  </a:cubicBezTo>
                  <a:cubicBezTo>
                    <a:pt x="1555" y="109"/>
                    <a:pt x="1242" y="0"/>
                    <a:pt x="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32"/>
            <p:cNvSpPr/>
            <p:nvPr/>
          </p:nvSpPr>
          <p:spPr>
            <a:xfrm>
              <a:off x="2451150" y="1549050"/>
              <a:ext cx="55875" cy="52550"/>
            </a:xfrm>
            <a:custGeom>
              <a:rect b="b" l="l" r="r" t="t"/>
              <a:pathLst>
                <a:path extrusionOk="0" h="2102" w="2235">
                  <a:moveTo>
                    <a:pt x="1055" y="435"/>
                  </a:moveTo>
                  <a:cubicBezTo>
                    <a:pt x="1334" y="466"/>
                    <a:pt x="1614" y="714"/>
                    <a:pt x="1629" y="1025"/>
                  </a:cubicBezTo>
                  <a:cubicBezTo>
                    <a:pt x="1676" y="1335"/>
                    <a:pt x="1366" y="1521"/>
                    <a:pt x="1086" y="1536"/>
                  </a:cubicBezTo>
                  <a:cubicBezTo>
                    <a:pt x="807" y="1536"/>
                    <a:pt x="590" y="1335"/>
                    <a:pt x="590" y="1025"/>
                  </a:cubicBezTo>
                  <a:cubicBezTo>
                    <a:pt x="606" y="699"/>
                    <a:pt x="807" y="590"/>
                    <a:pt x="1055" y="435"/>
                  </a:cubicBezTo>
                  <a:close/>
                  <a:moveTo>
                    <a:pt x="931" y="1"/>
                  </a:moveTo>
                  <a:cubicBezTo>
                    <a:pt x="357" y="1"/>
                    <a:pt x="1" y="699"/>
                    <a:pt x="63" y="1211"/>
                  </a:cubicBezTo>
                  <a:cubicBezTo>
                    <a:pt x="120" y="1743"/>
                    <a:pt x="551" y="2101"/>
                    <a:pt x="1083" y="2101"/>
                  </a:cubicBezTo>
                  <a:cubicBezTo>
                    <a:pt x="1125" y="2101"/>
                    <a:pt x="1167" y="2099"/>
                    <a:pt x="1210" y="2095"/>
                  </a:cubicBezTo>
                  <a:cubicBezTo>
                    <a:pt x="1753" y="2002"/>
                    <a:pt x="2234" y="1536"/>
                    <a:pt x="2156" y="947"/>
                  </a:cubicBezTo>
                  <a:cubicBezTo>
                    <a:pt x="2083" y="419"/>
                    <a:pt x="1649" y="44"/>
                    <a:pt x="1143" y="44"/>
                  </a:cubicBezTo>
                  <a:cubicBezTo>
                    <a:pt x="1114" y="44"/>
                    <a:pt x="1085" y="45"/>
                    <a:pt x="1055" y="47"/>
                  </a:cubicBezTo>
                  <a:cubicBezTo>
                    <a:pt x="1009" y="16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32"/>
            <p:cNvSpPr/>
            <p:nvPr/>
          </p:nvSpPr>
          <p:spPr>
            <a:xfrm>
              <a:off x="2330575" y="1847775"/>
              <a:ext cx="62050" cy="56875"/>
            </a:xfrm>
            <a:custGeom>
              <a:rect b="b" l="l" r="r" t="t"/>
              <a:pathLst>
                <a:path extrusionOk="0" h="2275" w="2482">
                  <a:moveTo>
                    <a:pt x="1255" y="581"/>
                  </a:moveTo>
                  <a:cubicBezTo>
                    <a:pt x="1355" y="581"/>
                    <a:pt x="1456" y="610"/>
                    <a:pt x="1551" y="677"/>
                  </a:cubicBezTo>
                  <a:cubicBezTo>
                    <a:pt x="1830" y="847"/>
                    <a:pt x="1877" y="1297"/>
                    <a:pt x="1629" y="1530"/>
                  </a:cubicBezTo>
                  <a:cubicBezTo>
                    <a:pt x="1508" y="1650"/>
                    <a:pt x="1343" y="1712"/>
                    <a:pt x="1179" y="1712"/>
                  </a:cubicBezTo>
                  <a:cubicBezTo>
                    <a:pt x="1025" y="1712"/>
                    <a:pt x="873" y="1658"/>
                    <a:pt x="760" y="1545"/>
                  </a:cubicBezTo>
                  <a:cubicBezTo>
                    <a:pt x="528" y="1313"/>
                    <a:pt x="559" y="1002"/>
                    <a:pt x="760" y="801"/>
                  </a:cubicBezTo>
                  <a:cubicBezTo>
                    <a:pt x="899" y="672"/>
                    <a:pt x="1076" y="581"/>
                    <a:pt x="1255" y="581"/>
                  </a:cubicBezTo>
                  <a:close/>
                  <a:moveTo>
                    <a:pt x="1246" y="0"/>
                  </a:moveTo>
                  <a:cubicBezTo>
                    <a:pt x="882" y="0"/>
                    <a:pt x="521" y="170"/>
                    <a:pt x="326" y="506"/>
                  </a:cubicBezTo>
                  <a:cubicBezTo>
                    <a:pt x="310" y="537"/>
                    <a:pt x="295" y="584"/>
                    <a:pt x="295" y="615"/>
                  </a:cubicBezTo>
                  <a:cubicBezTo>
                    <a:pt x="47" y="925"/>
                    <a:pt x="0" y="1390"/>
                    <a:pt x="233" y="1762"/>
                  </a:cubicBezTo>
                  <a:cubicBezTo>
                    <a:pt x="455" y="2100"/>
                    <a:pt x="825" y="2275"/>
                    <a:pt x="1200" y="2275"/>
                  </a:cubicBezTo>
                  <a:cubicBezTo>
                    <a:pt x="1479" y="2275"/>
                    <a:pt x="1760" y="2178"/>
                    <a:pt x="1985" y="1980"/>
                  </a:cubicBezTo>
                  <a:cubicBezTo>
                    <a:pt x="2482" y="1545"/>
                    <a:pt x="2482" y="739"/>
                    <a:pt x="2001" y="289"/>
                  </a:cubicBezTo>
                  <a:cubicBezTo>
                    <a:pt x="1795" y="96"/>
                    <a:pt x="1520" y="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32"/>
            <p:cNvSpPr/>
            <p:nvPr/>
          </p:nvSpPr>
          <p:spPr>
            <a:xfrm>
              <a:off x="2468600" y="1974625"/>
              <a:ext cx="57425" cy="49600"/>
            </a:xfrm>
            <a:custGeom>
              <a:rect b="b" l="l" r="r" t="t"/>
              <a:pathLst>
                <a:path extrusionOk="0" h="1984" w="2297">
                  <a:moveTo>
                    <a:pt x="1009" y="457"/>
                  </a:moveTo>
                  <a:cubicBezTo>
                    <a:pt x="1241" y="488"/>
                    <a:pt x="1458" y="612"/>
                    <a:pt x="1567" y="814"/>
                  </a:cubicBezTo>
                  <a:cubicBezTo>
                    <a:pt x="1676" y="1093"/>
                    <a:pt x="1474" y="1341"/>
                    <a:pt x="1226" y="1419"/>
                  </a:cubicBezTo>
                  <a:cubicBezTo>
                    <a:pt x="1176" y="1433"/>
                    <a:pt x="1130" y="1439"/>
                    <a:pt x="1086" y="1439"/>
                  </a:cubicBezTo>
                  <a:cubicBezTo>
                    <a:pt x="654" y="1439"/>
                    <a:pt x="535" y="790"/>
                    <a:pt x="916" y="550"/>
                  </a:cubicBezTo>
                  <a:cubicBezTo>
                    <a:pt x="947" y="535"/>
                    <a:pt x="993" y="488"/>
                    <a:pt x="1009" y="457"/>
                  </a:cubicBezTo>
                  <a:close/>
                  <a:moveTo>
                    <a:pt x="1206" y="1"/>
                  </a:moveTo>
                  <a:cubicBezTo>
                    <a:pt x="1102" y="1"/>
                    <a:pt x="998" y="22"/>
                    <a:pt x="900" y="69"/>
                  </a:cubicBezTo>
                  <a:cubicBezTo>
                    <a:pt x="859" y="45"/>
                    <a:pt x="817" y="29"/>
                    <a:pt x="773" y="29"/>
                  </a:cubicBezTo>
                  <a:cubicBezTo>
                    <a:pt x="735" y="29"/>
                    <a:pt x="695" y="41"/>
                    <a:pt x="652" y="69"/>
                  </a:cubicBezTo>
                  <a:cubicBezTo>
                    <a:pt x="187" y="318"/>
                    <a:pt x="1" y="891"/>
                    <a:pt x="202" y="1388"/>
                  </a:cubicBezTo>
                  <a:cubicBezTo>
                    <a:pt x="363" y="1766"/>
                    <a:pt x="718" y="1983"/>
                    <a:pt x="1093" y="1983"/>
                  </a:cubicBezTo>
                  <a:cubicBezTo>
                    <a:pt x="1225" y="1983"/>
                    <a:pt x="1360" y="1956"/>
                    <a:pt x="1490" y="1900"/>
                  </a:cubicBezTo>
                  <a:cubicBezTo>
                    <a:pt x="2001" y="1729"/>
                    <a:pt x="2296" y="1186"/>
                    <a:pt x="2094" y="643"/>
                  </a:cubicBezTo>
                  <a:cubicBezTo>
                    <a:pt x="1961" y="279"/>
                    <a:pt x="1581" y="1"/>
                    <a:pt x="1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32"/>
            <p:cNvSpPr/>
            <p:nvPr/>
          </p:nvSpPr>
          <p:spPr>
            <a:xfrm>
              <a:off x="2650075" y="1971725"/>
              <a:ext cx="53125" cy="50575"/>
            </a:xfrm>
            <a:custGeom>
              <a:rect b="b" l="l" r="r" t="t"/>
              <a:pathLst>
                <a:path extrusionOk="0" h="2023" w="2125">
                  <a:moveTo>
                    <a:pt x="1287" y="511"/>
                  </a:moveTo>
                  <a:cubicBezTo>
                    <a:pt x="1427" y="620"/>
                    <a:pt x="1551" y="759"/>
                    <a:pt x="1567" y="961"/>
                  </a:cubicBezTo>
                  <a:cubicBezTo>
                    <a:pt x="1598" y="1240"/>
                    <a:pt x="1427" y="1457"/>
                    <a:pt x="1148" y="1457"/>
                  </a:cubicBezTo>
                  <a:cubicBezTo>
                    <a:pt x="884" y="1457"/>
                    <a:pt x="636" y="1302"/>
                    <a:pt x="636" y="1054"/>
                  </a:cubicBezTo>
                  <a:cubicBezTo>
                    <a:pt x="636" y="728"/>
                    <a:pt x="962" y="511"/>
                    <a:pt x="1256" y="511"/>
                  </a:cubicBezTo>
                  <a:close/>
                  <a:moveTo>
                    <a:pt x="1092" y="1"/>
                  </a:moveTo>
                  <a:cubicBezTo>
                    <a:pt x="589" y="1"/>
                    <a:pt x="145" y="430"/>
                    <a:pt x="78" y="930"/>
                  </a:cubicBezTo>
                  <a:cubicBezTo>
                    <a:pt x="0" y="1519"/>
                    <a:pt x="465" y="1969"/>
                    <a:pt x="1024" y="2016"/>
                  </a:cubicBezTo>
                  <a:cubicBezTo>
                    <a:pt x="1062" y="2020"/>
                    <a:pt x="1100" y="2022"/>
                    <a:pt x="1138" y="2022"/>
                  </a:cubicBezTo>
                  <a:cubicBezTo>
                    <a:pt x="1638" y="2022"/>
                    <a:pt x="2095" y="1651"/>
                    <a:pt x="2109" y="1132"/>
                  </a:cubicBezTo>
                  <a:cubicBezTo>
                    <a:pt x="2125" y="728"/>
                    <a:pt x="1861" y="216"/>
                    <a:pt x="1458" y="123"/>
                  </a:cubicBezTo>
                  <a:cubicBezTo>
                    <a:pt x="1411" y="77"/>
                    <a:pt x="1380" y="46"/>
                    <a:pt x="1318" y="30"/>
                  </a:cubicBezTo>
                  <a:cubicBezTo>
                    <a:pt x="1242" y="10"/>
                    <a:pt x="1167" y="1"/>
                    <a:pt x="10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32"/>
            <p:cNvSpPr/>
            <p:nvPr/>
          </p:nvSpPr>
          <p:spPr>
            <a:xfrm>
              <a:off x="2774925" y="1842575"/>
              <a:ext cx="51200" cy="48900"/>
            </a:xfrm>
            <a:custGeom>
              <a:rect b="b" l="l" r="r" t="t"/>
              <a:pathLst>
                <a:path extrusionOk="0" h="1956" w="2048">
                  <a:moveTo>
                    <a:pt x="1055" y="435"/>
                  </a:moveTo>
                  <a:cubicBezTo>
                    <a:pt x="1225" y="528"/>
                    <a:pt x="1381" y="652"/>
                    <a:pt x="1427" y="885"/>
                  </a:cubicBezTo>
                  <a:cubicBezTo>
                    <a:pt x="1458" y="1133"/>
                    <a:pt x="1303" y="1319"/>
                    <a:pt x="1055" y="1334"/>
                  </a:cubicBezTo>
                  <a:cubicBezTo>
                    <a:pt x="1031" y="1337"/>
                    <a:pt x="1008" y="1338"/>
                    <a:pt x="987" y="1338"/>
                  </a:cubicBezTo>
                  <a:cubicBezTo>
                    <a:pt x="442" y="1338"/>
                    <a:pt x="546" y="615"/>
                    <a:pt x="1008" y="466"/>
                  </a:cubicBezTo>
                  <a:cubicBezTo>
                    <a:pt x="1039" y="466"/>
                    <a:pt x="1039" y="435"/>
                    <a:pt x="1055" y="435"/>
                  </a:cubicBezTo>
                  <a:close/>
                  <a:moveTo>
                    <a:pt x="962" y="1"/>
                  </a:moveTo>
                  <a:cubicBezTo>
                    <a:pt x="388" y="1"/>
                    <a:pt x="0" y="512"/>
                    <a:pt x="31" y="1055"/>
                  </a:cubicBezTo>
                  <a:cubicBezTo>
                    <a:pt x="46" y="1587"/>
                    <a:pt x="508" y="1955"/>
                    <a:pt x="1023" y="1955"/>
                  </a:cubicBezTo>
                  <a:cubicBezTo>
                    <a:pt x="1034" y="1955"/>
                    <a:pt x="1044" y="1955"/>
                    <a:pt x="1055" y="1955"/>
                  </a:cubicBezTo>
                  <a:cubicBezTo>
                    <a:pt x="1582" y="1939"/>
                    <a:pt x="2047" y="1521"/>
                    <a:pt x="2001" y="978"/>
                  </a:cubicBezTo>
                  <a:cubicBezTo>
                    <a:pt x="1986" y="490"/>
                    <a:pt x="1611" y="47"/>
                    <a:pt x="1141" y="47"/>
                  </a:cubicBezTo>
                  <a:cubicBezTo>
                    <a:pt x="1133" y="47"/>
                    <a:pt x="1125" y="47"/>
                    <a:pt x="1117" y="47"/>
                  </a:cubicBezTo>
                  <a:cubicBezTo>
                    <a:pt x="1070" y="16"/>
                    <a:pt x="1039" y="1"/>
                    <a:pt x="9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32"/>
            <p:cNvSpPr/>
            <p:nvPr/>
          </p:nvSpPr>
          <p:spPr>
            <a:xfrm>
              <a:off x="2634950" y="1547750"/>
              <a:ext cx="58175" cy="54875"/>
            </a:xfrm>
            <a:custGeom>
              <a:rect b="b" l="l" r="r" t="t"/>
              <a:pathLst>
                <a:path extrusionOk="0" h="2195" w="2327">
                  <a:moveTo>
                    <a:pt x="1319" y="565"/>
                  </a:moveTo>
                  <a:cubicBezTo>
                    <a:pt x="1536" y="720"/>
                    <a:pt x="1691" y="952"/>
                    <a:pt x="1629" y="1216"/>
                  </a:cubicBezTo>
                  <a:cubicBezTo>
                    <a:pt x="1575" y="1460"/>
                    <a:pt x="1343" y="1597"/>
                    <a:pt x="1120" y="1597"/>
                  </a:cubicBezTo>
                  <a:cubicBezTo>
                    <a:pt x="1088" y="1597"/>
                    <a:pt x="1055" y="1594"/>
                    <a:pt x="1024" y="1588"/>
                  </a:cubicBezTo>
                  <a:cubicBezTo>
                    <a:pt x="760" y="1557"/>
                    <a:pt x="621" y="1325"/>
                    <a:pt x="636" y="1061"/>
                  </a:cubicBezTo>
                  <a:cubicBezTo>
                    <a:pt x="698" y="704"/>
                    <a:pt x="1008" y="611"/>
                    <a:pt x="1319" y="565"/>
                  </a:cubicBezTo>
                  <a:close/>
                  <a:moveTo>
                    <a:pt x="1385" y="0"/>
                  </a:moveTo>
                  <a:cubicBezTo>
                    <a:pt x="1285" y="0"/>
                    <a:pt x="1214" y="67"/>
                    <a:pt x="1179" y="161"/>
                  </a:cubicBezTo>
                  <a:cubicBezTo>
                    <a:pt x="636" y="161"/>
                    <a:pt x="155" y="363"/>
                    <a:pt x="78" y="983"/>
                  </a:cubicBezTo>
                  <a:cubicBezTo>
                    <a:pt x="0" y="1557"/>
                    <a:pt x="326" y="2069"/>
                    <a:pt x="915" y="2178"/>
                  </a:cubicBezTo>
                  <a:cubicBezTo>
                    <a:pt x="980" y="2189"/>
                    <a:pt x="1044" y="2194"/>
                    <a:pt x="1109" y="2194"/>
                  </a:cubicBezTo>
                  <a:cubicBezTo>
                    <a:pt x="1588" y="2194"/>
                    <a:pt x="2048" y="1896"/>
                    <a:pt x="2172" y="1418"/>
                  </a:cubicBezTo>
                  <a:cubicBezTo>
                    <a:pt x="2327" y="859"/>
                    <a:pt x="2032" y="224"/>
                    <a:pt x="1489" y="22"/>
                  </a:cubicBezTo>
                  <a:cubicBezTo>
                    <a:pt x="1452" y="7"/>
                    <a:pt x="1417" y="0"/>
                    <a:pt x="1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32"/>
            <p:cNvSpPr/>
            <p:nvPr/>
          </p:nvSpPr>
          <p:spPr>
            <a:xfrm>
              <a:off x="2750500" y="1669975"/>
              <a:ext cx="60475" cy="47025"/>
            </a:xfrm>
            <a:custGeom>
              <a:rect b="b" l="l" r="r" t="t"/>
              <a:pathLst>
                <a:path extrusionOk="0" h="1881" w="2419">
                  <a:moveTo>
                    <a:pt x="1137" y="532"/>
                  </a:moveTo>
                  <a:cubicBezTo>
                    <a:pt x="1189" y="532"/>
                    <a:pt x="1241" y="542"/>
                    <a:pt x="1287" y="561"/>
                  </a:cubicBezTo>
                  <a:cubicBezTo>
                    <a:pt x="1311" y="569"/>
                    <a:pt x="1334" y="573"/>
                    <a:pt x="1355" y="573"/>
                  </a:cubicBezTo>
                  <a:cubicBezTo>
                    <a:pt x="1377" y="573"/>
                    <a:pt x="1396" y="569"/>
                    <a:pt x="1411" y="561"/>
                  </a:cubicBezTo>
                  <a:cubicBezTo>
                    <a:pt x="1660" y="639"/>
                    <a:pt x="1892" y="825"/>
                    <a:pt x="1722" y="1120"/>
                  </a:cubicBezTo>
                  <a:cubicBezTo>
                    <a:pt x="1630" y="1262"/>
                    <a:pt x="1472" y="1324"/>
                    <a:pt x="1313" y="1324"/>
                  </a:cubicBezTo>
                  <a:cubicBezTo>
                    <a:pt x="1229" y="1324"/>
                    <a:pt x="1145" y="1307"/>
                    <a:pt x="1070" y="1275"/>
                  </a:cubicBezTo>
                  <a:cubicBezTo>
                    <a:pt x="884" y="1197"/>
                    <a:pt x="682" y="1011"/>
                    <a:pt x="760" y="794"/>
                  </a:cubicBezTo>
                  <a:cubicBezTo>
                    <a:pt x="818" y="619"/>
                    <a:pt x="981" y="532"/>
                    <a:pt x="1137" y="532"/>
                  </a:cubicBezTo>
                  <a:close/>
                  <a:moveTo>
                    <a:pt x="1441" y="1"/>
                  </a:moveTo>
                  <a:cubicBezTo>
                    <a:pt x="1366" y="1"/>
                    <a:pt x="1288" y="11"/>
                    <a:pt x="1210" y="34"/>
                  </a:cubicBezTo>
                  <a:cubicBezTo>
                    <a:pt x="1179" y="49"/>
                    <a:pt x="1163" y="80"/>
                    <a:pt x="1117" y="111"/>
                  </a:cubicBezTo>
                  <a:cubicBezTo>
                    <a:pt x="1079" y="104"/>
                    <a:pt x="1041" y="101"/>
                    <a:pt x="1002" y="101"/>
                  </a:cubicBezTo>
                  <a:cubicBezTo>
                    <a:pt x="705" y="101"/>
                    <a:pt x="385" y="304"/>
                    <a:pt x="248" y="592"/>
                  </a:cubicBezTo>
                  <a:cubicBezTo>
                    <a:pt x="0" y="1135"/>
                    <a:pt x="434" y="1678"/>
                    <a:pt x="946" y="1833"/>
                  </a:cubicBezTo>
                  <a:cubicBezTo>
                    <a:pt x="1054" y="1865"/>
                    <a:pt x="1167" y="1881"/>
                    <a:pt x="1278" y="1881"/>
                  </a:cubicBezTo>
                  <a:cubicBezTo>
                    <a:pt x="1757" y="1881"/>
                    <a:pt x="2220" y="1592"/>
                    <a:pt x="2295" y="1089"/>
                  </a:cubicBezTo>
                  <a:cubicBezTo>
                    <a:pt x="2418" y="557"/>
                    <a:pt x="1989" y="1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32"/>
            <p:cNvSpPr/>
            <p:nvPr/>
          </p:nvSpPr>
          <p:spPr>
            <a:xfrm>
              <a:off x="1579900" y="807050"/>
              <a:ext cx="2018225" cy="1958000"/>
            </a:xfrm>
            <a:custGeom>
              <a:rect b="b" l="l" r="r" t="t"/>
              <a:pathLst>
                <a:path extrusionOk="0" h="78320" w="80729">
                  <a:moveTo>
                    <a:pt x="34711" y="5052"/>
                  </a:moveTo>
                  <a:cubicBezTo>
                    <a:pt x="36898" y="5951"/>
                    <a:pt x="38635" y="7409"/>
                    <a:pt x="39085" y="10201"/>
                  </a:cubicBezTo>
                  <a:cubicBezTo>
                    <a:pt x="39085" y="10216"/>
                    <a:pt x="39100" y="10247"/>
                    <a:pt x="39100" y="10263"/>
                  </a:cubicBezTo>
                  <a:cubicBezTo>
                    <a:pt x="36913" y="10713"/>
                    <a:pt x="34928" y="11953"/>
                    <a:pt x="33749" y="13768"/>
                  </a:cubicBezTo>
                  <a:cubicBezTo>
                    <a:pt x="33362" y="10713"/>
                    <a:pt x="33610" y="8014"/>
                    <a:pt x="34711" y="5052"/>
                  </a:cubicBezTo>
                  <a:close/>
                  <a:moveTo>
                    <a:pt x="43970" y="4695"/>
                  </a:moveTo>
                  <a:cubicBezTo>
                    <a:pt x="43986" y="4726"/>
                    <a:pt x="43986" y="4757"/>
                    <a:pt x="44032" y="4788"/>
                  </a:cubicBezTo>
                  <a:cubicBezTo>
                    <a:pt x="46250" y="7642"/>
                    <a:pt x="46607" y="10589"/>
                    <a:pt x="47212" y="13923"/>
                  </a:cubicBezTo>
                  <a:cubicBezTo>
                    <a:pt x="45641" y="11762"/>
                    <a:pt x="43120" y="10109"/>
                    <a:pt x="40482" y="10109"/>
                  </a:cubicBezTo>
                  <a:cubicBezTo>
                    <a:pt x="40281" y="10109"/>
                    <a:pt x="40078" y="10119"/>
                    <a:pt x="39876" y="10139"/>
                  </a:cubicBezTo>
                  <a:cubicBezTo>
                    <a:pt x="40357" y="7502"/>
                    <a:pt x="41939" y="5843"/>
                    <a:pt x="43970" y="4695"/>
                  </a:cubicBezTo>
                  <a:close/>
                  <a:moveTo>
                    <a:pt x="24132" y="1984"/>
                  </a:moveTo>
                  <a:cubicBezTo>
                    <a:pt x="24187" y="1984"/>
                    <a:pt x="24244" y="1988"/>
                    <a:pt x="24304" y="1996"/>
                  </a:cubicBezTo>
                  <a:cubicBezTo>
                    <a:pt x="24956" y="2120"/>
                    <a:pt x="25855" y="2756"/>
                    <a:pt x="26522" y="2989"/>
                  </a:cubicBezTo>
                  <a:cubicBezTo>
                    <a:pt x="27763" y="3423"/>
                    <a:pt x="29081" y="3609"/>
                    <a:pt x="30353" y="3857"/>
                  </a:cubicBezTo>
                  <a:cubicBezTo>
                    <a:pt x="31640" y="4121"/>
                    <a:pt x="32974" y="4400"/>
                    <a:pt x="34199" y="4850"/>
                  </a:cubicBezTo>
                  <a:cubicBezTo>
                    <a:pt x="32772" y="7704"/>
                    <a:pt x="32431" y="11271"/>
                    <a:pt x="33486" y="14280"/>
                  </a:cubicBezTo>
                  <a:cubicBezTo>
                    <a:pt x="33424" y="14373"/>
                    <a:pt x="33362" y="14466"/>
                    <a:pt x="33331" y="14559"/>
                  </a:cubicBezTo>
                  <a:cubicBezTo>
                    <a:pt x="32323" y="9038"/>
                    <a:pt x="28786" y="4509"/>
                    <a:pt x="23684" y="2074"/>
                  </a:cubicBezTo>
                  <a:cubicBezTo>
                    <a:pt x="23833" y="2016"/>
                    <a:pt x="23974" y="1984"/>
                    <a:pt x="24132" y="1984"/>
                  </a:cubicBezTo>
                  <a:close/>
                  <a:moveTo>
                    <a:pt x="54660" y="1220"/>
                  </a:moveTo>
                  <a:cubicBezTo>
                    <a:pt x="54669" y="1220"/>
                    <a:pt x="54678" y="1221"/>
                    <a:pt x="54687" y="1221"/>
                  </a:cubicBezTo>
                  <a:cubicBezTo>
                    <a:pt x="50314" y="4400"/>
                    <a:pt x="47088" y="9270"/>
                    <a:pt x="47770" y="14823"/>
                  </a:cubicBezTo>
                  <a:cubicBezTo>
                    <a:pt x="47755" y="14776"/>
                    <a:pt x="47724" y="14730"/>
                    <a:pt x="47708" y="14714"/>
                  </a:cubicBezTo>
                  <a:cubicBezTo>
                    <a:pt x="47538" y="11023"/>
                    <a:pt x="47103" y="7270"/>
                    <a:pt x="44529" y="4416"/>
                  </a:cubicBezTo>
                  <a:cubicBezTo>
                    <a:pt x="45676" y="3826"/>
                    <a:pt x="46979" y="3392"/>
                    <a:pt x="48266" y="3051"/>
                  </a:cubicBezTo>
                  <a:cubicBezTo>
                    <a:pt x="49724" y="2663"/>
                    <a:pt x="51198" y="2384"/>
                    <a:pt x="52640" y="1950"/>
                  </a:cubicBezTo>
                  <a:cubicBezTo>
                    <a:pt x="53252" y="1751"/>
                    <a:pt x="54014" y="1220"/>
                    <a:pt x="54660" y="1220"/>
                  </a:cubicBezTo>
                  <a:close/>
                  <a:moveTo>
                    <a:pt x="55525" y="1702"/>
                  </a:moveTo>
                  <a:lnTo>
                    <a:pt x="55525" y="1702"/>
                  </a:lnTo>
                  <a:cubicBezTo>
                    <a:pt x="55851" y="2275"/>
                    <a:pt x="55975" y="3144"/>
                    <a:pt x="56176" y="3640"/>
                  </a:cubicBezTo>
                  <a:cubicBezTo>
                    <a:pt x="56750" y="5005"/>
                    <a:pt x="57557" y="6230"/>
                    <a:pt x="58332" y="7471"/>
                  </a:cubicBezTo>
                  <a:cubicBezTo>
                    <a:pt x="59387" y="9146"/>
                    <a:pt x="60472" y="10945"/>
                    <a:pt x="60984" y="12791"/>
                  </a:cubicBezTo>
                  <a:cubicBezTo>
                    <a:pt x="59154" y="12977"/>
                    <a:pt x="57386" y="13380"/>
                    <a:pt x="55680" y="14125"/>
                  </a:cubicBezTo>
                  <a:cubicBezTo>
                    <a:pt x="55168" y="14326"/>
                    <a:pt x="54424" y="14621"/>
                    <a:pt x="53741" y="14993"/>
                  </a:cubicBezTo>
                  <a:cubicBezTo>
                    <a:pt x="54703" y="13628"/>
                    <a:pt x="55432" y="12124"/>
                    <a:pt x="55820" y="10434"/>
                  </a:cubicBezTo>
                  <a:cubicBezTo>
                    <a:pt x="56533" y="7409"/>
                    <a:pt x="55696" y="4710"/>
                    <a:pt x="55525" y="1702"/>
                  </a:cubicBezTo>
                  <a:close/>
                  <a:moveTo>
                    <a:pt x="22319" y="3423"/>
                  </a:moveTo>
                  <a:cubicBezTo>
                    <a:pt x="21900" y="7611"/>
                    <a:pt x="22955" y="11752"/>
                    <a:pt x="25359" y="15102"/>
                  </a:cubicBezTo>
                  <a:cubicBezTo>
                    <a:pt x="23482" y="13551"/>
                    <a:pt x="21311" y="12264"/>
                    <a:pt x="19031" y="11612"/>
                  </a:cubicBezTo>
                  <a:cubicBezTo>
                    <a:pt x="19264" y="10294"/>
                    <a:pt x="19713" y="9007"/>
                    <a:pt x="20272" y="7719"/>
                  </a:cubicBezTo>
                  <a:cubicBezTo>
                    <a:pt x="20721" y="6727"/>
                    <a:pt x="21419" y="4773"/>
                    <a:pt x="22319" y="3423"/>
                  </a:cubicBezTo>
                  <a:close/>
                  <a:moveTo>
                    <a:pt x="54708" y="2150"/>
                  </a:moveTo>
                  <a:cubicBezTo>
                    <a:pt x="54901" y="2150"/>
                    <a:pt x="54977" y="2340"/>
                    <a:pt x="54936" y="2725"/>
                  </a:cubicBezTo>
                  <a:cubicBezTo>
                    <a:pt x="55944" y="4013"/>
                    <a:pt x="55556" y="8355"/>
                    <a:pt x="55277" y="9798"/>
                  </a:cubicBezTo>
                  <a:cubicBezTo>
                    <a:pt x="54703" y="12574"/>
                    <a:pt x="53230" y="14931"/>
                    <a:pt x="51182" y="16854"/>
                  </a:cubicBezTo>
                  <a:cubicBezTo>
                    <a:pt x="51027" y="16095"/>
                    <a:pt x="50981" y="15319"/>
                    <a:pt x="51120" y="14513"/>
                  </a:cubicBezTo>
                  <a:cubicBezTo>
                    <a:pt x="51144" y="14306"/>
                    <a:pt x="50988" y="14062"/>
                    <a:pt x="50786" y="14062"/>
                  </a:cubicBezTo>
                  <a:cubicBezTo>
                    <a:pt x="50729" y="14062"/>
                    <a:pt x="50669" y="14081"/>
                    <a:pt x="50608" y="14125"/>
                  </a:cubicBezTo>
                  <a:cubicBezTo>
                    <a:pt x="49879" y="14683"/>
                    <a:pt x="49057" y="15024"/>
                    <a:pt x="48204" y="15304"/>
                  </a:cubicBezTo>
                  <a:cubicBezTo>
                    <a:pt x="48142" y="12233"/>
                    <a:pt x="48623" y="9348"/>
                    <a:pt x="50283" y="6711"/>
                  </a:cubicBezTo>
                  <a:cubicBezTo>
                    <a:pt x="50919" y="5688"/>
                    <a:pt x="51694" y="4741"/>
                    <a:pt x="52532" y="3857"/>
                  </a:cubicBezTo>
                  <a:cubicBezTo>
                    <a:pt x="52981" y="3423"/>
                    <a:pt x="53431" y="3004"/>
                    <a:pt x="53912" y="2601"/>
                  </a:cubicBezTo>
                  <a:cubicBezTo>
                    <a:pt x="54270" y="2301"/>
                    <a:pt x="54536" y="2150"/>
                    <a:pt x="54708" y="2150"/>
                  </a:cubicBezTo>
                  <a:close/>
                  <a:moveTo>
                    <a:pt x="24356" y="3333"/>
                  </a:moveTo>
                  <a:cubicBezTo>
                    <a:pt x="26205" y="3333"/>
                    <a:pt x="28641" y="6407"/>
                    <a:pt x="29624" y="7704"/>
                  </a:cubicBezTo>
                  <a:cubicBezTo>
                    <a:pt x="31408" y="10092"/>
                    <a:pt x="32431" y="12775"/>
                    <a:pt x="32788" y="15707"/>
                  </a:cubicBezTo>
                  <a:cubicBezTo>
                    <a:pt x="31330" y="15102"/>
                    <a:pt x="29996" y="14311"/>
                    <a:pt x="28926" y="12884"/>
                  </a:cubicBezTo>
                  <a:cubicBezTo>
                    <a:pt x="28854" y="12786"/>
                    <a:pt x="28733" y="12735"/>
                    <a:pt x="28618" y="12735"/>
                  </a:cubicBezTo>
                  <a:cubicBezTo>
                    <a:pt x="28459" y="12735"/>
                    <a:pt x="28312" y="12832"/>
                    <a:pt x="28321" y="13039"/>
                  </a:cubicBezTo>
                  <a:cubicBezTo>
                    <a:pt x="28383" y="14559"/>
                    <a:pt x="28228" y="15939"/>
                    <a:pt x="27933" y="17273"/>
                  </a:cubicBezTo>
                  <a:cubicBezTo>
                    <a:pt x="26212" y="15459"/>
                    <a:pt x="24816" y="13380"/>
                    <a:pt x="23947" y="11023"/>
                  </a:cubicBezTo>
                  <a:cubicBezTo>
                    <a:pt x="23327" y="9332"/>
                    <a:pt x="21745" y="4555"/>
                    <a:pt x="23637" y="3516"/>
                  </a:cubicBezTo>
                  <a:cubicBezTo>
                    <a:pt x="23862" y="3390"/>
                    <a:pt x="24103" y="3333"/>
                    <a:pt x="24356" y="3333"/>
                  </a:cubicBezTo>
                  <a:close/>
                  <a:moveTo>
                    <a:pt x="18938" y="12233"/>
                  </a:moveTo>
                  <a:lnTo>
                    <a:pt x="18938" y="12233"/>
                  </a:lnTo>
                  <a:cubicBezTo>
                    <a:pt x="21931" y="13675"/>
                    <a:pt x="24583" y="15102"/>
                    <a:pt x="27080" y="17304"/>
                  </a:cubicBezTo>
                  <a:cubicBezTo>
                    <a:pt x="26256" y="17203"/>
                    <a:pt x="25405" y="17128"/>
                    <a:pt x="24561" y="17128"/>
                  </a:cubicBezTo>
                  <a:cubicBezTo>
                    <a:pt x="22943" y="17128"/>
                    <a:pt x="21354" y="17405"/>
                    <a:pt x="20039" y="18312"/>
                  </a:cubicBezTo>
                  <a:cubicBezTo>
                    <a:pt x="18938" y="16343"/>
                    <a:pt x="18674" y="14295"/>
                    <a:pt x="18938" y="12233"/>
                  </a:cubicBezTo>
                  <a:close/>
                  <a:moveTo>
                    <a:pt x="61155" y="13427"/>
                  </a:moveTo>
                  <a:lnTo>
                    <a:pt x="61155" y="13427"/>
                  </a:lnTo>
                  <a:cubicBezTo>
                    <a:pt x="61481" y="14993"/>
                    <a:pt x="61341" y="16622"/>
                    <a:pt x="60364" y="18266"/>
                  </a:cubicBezTo>
                  <a:cubicBezTo>
                    <a:pt x="60348" y="18281"/>
                    <a:pt x="60348" y="18328"/>
                    <a:pt x="60348" y="18343"/>
                  </a:cubicBezTo>
                  <a:cubicBezTo>
                    <a:pt x="60271" y="18266"/>
                    <a:pt x="60209" y="18188"/>
                    <a:pt x="60131" y="18126"/>
                  </a:cubicBezTo>
                  <a:cubicBezTo>
                    <a:pt x="58727" y="16818"/>
                    <a:pt x="56914" y="16166"/>
                    <a:pt x="55088" y="16166"/>
                  </a:cubicBezTo>
                  <a:cubicBezTo>
                    <a:pt x="54252" y="16166"/>
                    <a:pt x="53413" y="16303"/>
                    <a:pt x="52609" y="16575"/>
                  </a:cubicBezTo>
                  <a:cubicBezTo>
                    <a:pt x="53323" y="15552"/>
                    <a:pt x="55959" y="14637"/>
                    <a:pt x="56812" y="14357"/>
                  </a:cubicBezTo>
                  <a:cubicBezTo>
                    <a:pt x="58239" y="13846"/>
                    <a:pt x="59682" y="13582"/>
                    <a:pt x="61155" y="13427"/>
                  </a:cubicBezTo>
                  <a:close/>
                  <a:moveTo>
                    <a:pt x="40515" y="10740"/>
                  </a:moveTo>
                  <a:cubicBezTo>
                    <a:pt x="43391" y="10740"/>
                    <a:pt x="46078" y="13138"/>
                    <a:pt x="47413" y="15521"/>
                  </a:cubicBezTo>
                  <a:cubicBezTo>
                    <a:pt x="47134" y="15598"/>
                    <a:pt x="46855" y="15676"/>
                    <a:pt x="46560" y="15753"/>
                  </a:cubicBezTo>
                  <a:cubicBezTo>
                    <a:pt x="45646" y="12878"/>
                    <a:pt x="43248" y="11533"/>
                    <a:pt x="40779" y="11533"/>
                  </a:cubicBezTo>
                  <a:cubicBezTo>
                    <a:pt x="38094" y="11533"/>
                    <a:pt x="35326" y="13123"/>
                    <a:pt x="34292" y="16063"/>
                  </a:cubicBezTo>
                  <a:cubicBezTo>
                    <a:pt x="34252" y="16185"/>
                    <a:pt x="34363" y="16287"/>
                    <a:pt x="34471" y="16287"/>
                  </a:cubicBezTo>
                  <a:cubicBezTo>
                    <a:pt x="34529" y="16287"/>
                    <a:pt x="34586" y="16258"/>
                    <a:pt x="34618" y="16188"/>
                  </a:cubicBezTo>
                  <a:cubicBezTo>
                    <a:pt x="35931" y="13636"/>
                    <a:pt x="38479" y="12100"/>
                    <a:pt x="40894" y="12100"/>
                  </a:cubicBezTo>
                  <a:cubicBezTo>
                    <a:pt x="42986" y="12100"/>
                    <a:pt x="44979" y="13251"/>
                    <a:pt x="45987" y="15893"/>
                  </a:cubicBezTo>
                  <a:cubicBezTo>
                    <a:pt x="45242" y="16110"/>
                    <a:pt x="44529" y="16343"/>
                    <a:pt x="43846" y="16715"/>
                  </a:cubicBezTo>
                  <a:cubicBezTo>
                    <a:pt x="42373" y="17506"/>
                    <a:pt x="41179" y="18638"/>
                    <a:pt x="40326" y="20049"/>
                  </a:cubicBezTo>
                  <a:cubicBezTo>
                    <a:pt x="40046" y="18762"/>
                    <a:pt x="39023" y="18095"/>
                    <a:pt x="37782" y="17552"/>
                  </a:cubicBezTo>
                  <a:cubicBezTo>
                    <a:pt x="36324" y="16901"/>
                    <a:pt x="34820" y="16498"/>
                    <a:pt x="33377" y="15970"/>
                  </a:cubicBezTo>
                  <a:cubicBezTo>
                    <a:pt x="33424" y="15924"/>
                    <a:pt x="33439" y="15862"/>
                    <a:pt x="33439" y="15784"/>
                  </a:cubicBezTo>
                  <a:cubicBezTo>
                    <a:pt x="33439" y="15707"/>
                    <a:pt x="33424" y="15629"/>
                    <a:pt x="33408" y="15536"/>
                  </a:cubicBezTo>
                  <a:cubicBezTo>
                    <a:pt x="34742" y="12884"/>
                    <a:pt x="37286" y="10868"/>
                    <a:pt x="40326" y="10744"/>
                  </a:cubicBezTo>
                  <a:cubicBezTo>
                    <a:pt x="40389" y="10741"/>
                    <a:pt x="40452" y="10740"/>
                    <a:pt x="40515" y="10740"/>
                  </a:cubicBezTo>
                  <a:close/>
                  <a:moveTo>
                    <a:pt x="33036" y="21988"/>
                  </a:moveTo>
                  <a:cubicBezTo>
                    <a:pt x="33052" y="22004"/>
                    <a:pt x="33067" y="22035"/>
                    <a:pt x="33114" y="22035"/>
                  </a:cubicBezTo>
                  <a:cubicBezTo>
                    <a:pt x="33765" y="22267"/>
                    <a:pt x="34447" y="22841"/>
                    <a:pt x="34292" y="23632"/>
                  </a:cubicBezTo>
                  <a:cubicBezTo>
                    <a:pt x="34173" y="24204"/>
                    <a:pt x="33669" y="24483"/>
                    <a:pt x="33161" y="24483"/>
                  </a:cubicBezTo>
                  <a:cubicBezTo>
                    <a:pt x="33008" y="24483"/>
                    <a:pt x="32854" y="24458"/>
                    <a:pt x="32710" y="24408"/>
                  </a:cubicBezTo>
                  <a:cubicBezTo>
                    <a:pt x="32012" y="24206"/>
                    <a:pt x="31345" y="23508"/>
                    <a:pt x="31749" y="22748"/>
                  </a:cubicBezTo>
                  <a:cubicBezTo>
                    <a:pt x="32028" y="22236"/>
                    <a:pt x="32524" y="22081"/>
                    <a:pt x="33036" y="21988"/>
                  </a:cubicBezTo>
                  <a:close/>
                  <a:moveTo>
                    <a:pt x="46684" y="21957"/>
                  </a:moveTo>
                  <a:lnTo>
                    <a:pt x="46684" y="21957"/>
                  </a:lnTo>
                  <a:cubicBezTo>
                    <a:pt x="46669" y="22066"/>
                    <a:pt x="46715" y="22190"/>
                    <a:pt x="46840" y="22236"/>
                  </a:cubicBezTo>
                  <a:cubicBezTo>
                    <a:pt x="47475" y="22546"/>
                    <a:pt x="47910" y="23275"/>
                    <a:pt x="47615" y="23973"/>
                  </a:cubicBezTo>
                  <a:cubicBezTo>
                    <a:pt x="47405" y="24449"/>
                    <a:pt x="46879" y="24743"/>
                    <a:pt x="46364" y="24743"/>
                  </a:cubicBezTo>
                  <a:cubicBezTo>
                    <a:pt x="46157" y="24743"/>
                    <a:pt x="45952" y="24696"/>
                    <a:pt x="45769" y="24594"/>
                  </a:cubicBezTo>
                  <a:cubicBezTo>
                    <a:pt x="45165" y="24237"/>
                    <a:pt x="44901" y="23384"/>
                    <a:pt x="45227" y="22764"/>
                  </a:cubicBezTo>
                  <a:cubicBezTo>
                    <a:pt x="45521" y="22221"/>
                    <a:pt x="46095" y="21988"/>
                    <a:pt x="46684" y="21957"/>
                  </a:cubicBezTo>
                  <a:close/>
                  <a:moveTo>
                    <a:pt x="66769" y="17723"/>
                  </a:moveTo>
                  <a:cubicBezTo>
                    <a:pt x="69313" y="17956"/>
                    <a:pt x="71810" y="18871"/>
                    <a:pt x="74307" y="19972"/>
                  </a:cubicBezTo>
                  <a:cubicBezTo>
                    <a:pt x="75393" y="20453"/>
                    <a:pt x="76835" y="20871"/>
                    <a:pt x="77890" y="21507"/>
                  </a:cubicBezTo>
                  <a:cubicBezTo>
                    <a:pt x="76869" y="21377"/>
                    <a:pt x="75839" y="21307"/>
                    <a:pt x="74817" y="21307"/>
                  </a:cubicBezTo>
                  <a:cubicBezTo>
                    <a:pt x="70621" y="21307"/>
                    <a:pt x="66539" y="22485"/>
                    <a:pt x="63621" y="25478"/>
                  </a:cubicBezTo>
                  <a:cubicBezTo>
                    <a:pt x="65203" y="23151"/>
                    <a:pt x="66227" y="20654"/>
                    <a:pt x="66769" y="17801"/>
                  </a:cubicBezTo>
                  <a:lnTo>
                    <a:pt x="66769" y="17723"/>
                  </a:lnTo>
                  <a:close/>
                  <a:moveTo>
                    <a:pt x="12579" y="18964"/>
                  </a:moveTo>
                  <a:cubicBezTo>
                    <a:pt x="13339" y="21414"/>
                    <a:pt x="14657" y="23989"/>
                    <a:pt x="16735" y="25555"/>
                  </a:cubicBezTo>
                  <a:cubicBezTo>
                    <a:pt x="13505" y="24216"/>
                    <a:pt x="10086" y="23546"/>
                    <a:pt x="6631" y="23546"/>
                  </a:cubicBezTo>
                  <a:cubicBezTo>
                    <a:pt x="5127" y="23546"/>
                    <a:pt x="3616" y="23673"/>
                    <a:pt x="2110" y="23927"/>
                  </a:cubicBezTo>
                  <a:cubicBezTo>
                    <a:pt x="2668" y="23710"/>
                    <a:pt x="3444" y="23555"/>
                    <a:pt x="3785" y="23446"/>
                  </a:cubicBezTo>
                  <a:cubicBezTo>
                    <a:pt x="5181" y="22888"/>
                    <a:pt x="6437" y="22112"/>
                    <a:pt x="7724" y="21352"/>
                  </a:cubicBezTo>
                  <a:cubicBezTo>
                    <a:pt x="9306" y="20437"/>
                    <a:pt x="10919" y="19522"/>
                    <a:pt x="12579" y="18964"/>
                  </a:cubicBezTo>
                  <a:close/>
                  <a:moveTo>
                    <a:pt x="15562" y="18438"/>
                  </a:moveTo>
                  <a:cubicBezTo>
                    <a:pt x="16622" y="18438"/>
                    <a:pt x="17698" y="18657"/>
                    <a:pt x="18798" y="19181"/>
                  </a:cubicBezTo>
                  <a:cubicBezTo>
                    <a:pt x="18860" y="19212"/>
                    <a:pt x="18922" y="19212"/>
                    <a:pt x="18984" y="19212"/>
                  </a:cubicBezTo>
                  <a:cubicBezTo>
                    <a:pt x="17526" y="20871"/>
                    <a:pt x="17433" y="23477"/>
                    <a:pt x="17976" y="25679"/>
                  </a:cubicBezTo>
                  <a:cubicBezTo>
                    <a:pt x="15526" y="23989"/>
                    <a:pt x="14114" y="21678"/>
                    <a:pt x="13122" y="18793"/>
                  </a:cubicBezTo>
                  <a:cubicBezTo>
                    <a:pt x="13928" y="18570"/>
                    <a:pt x="14740" y="18438"/>
                    <a:pt x="15562" y="18438"/>
                  </a:cubicBezTo>
                  <a:close/>
                  <a:moveTo>
                    <a:pt x="24800" y="18845"/>
                  </a:moveTo>
                  <a:cubicBezTo>
                    <a:pt x="25689" y="18845"/>
                    <a:pt x="26592" y="18975"/>
                    <a:pt x="27437" y="19134"/>
                  </a:cubicBezTo>
                  <a:cubicBezTo>
                    <a:pt x="27173" y="19956"/>
                    <a:pt x="26910" y="20794"/>
                    <a:pt x="26600" y="21662"/>
                  </a:cubicBezTo>
                  <a:cubicBezTo>
                    <a:pt x="26119" y="23043"/>
                    <a:pt x="25933" y="24222"/>
                    <a:pt x="26429" y="25493"/>
                  </a:cubicBezTo>
                  <a:cubicBezTo>
                    <a:pt x="25785" y="25228"/>
                    <a:pt x="25134" y="25109"/>
                    <a:pt x="24473" y="25109"/>
                  </a:cubicBezTo>
                  <a:cubicBezTo>
                    <a:pt x="23703" y="25109"/>
                    <a:pt x="22919" y="25271"/>
                    <a:pt x="22117" y="25555"/>
                  </a:cubicBezTo>
                  <a:cubicBezTo>
                    <a:pt x="21419" y="25804"/>
                    <a:pt x="20783" y="26098"/>
                    <a:pt x="20148" y="26393"/>
                  </a:cubicBezTo>
                  <a:cubicBezTo>
                    <a:pt x="19543" y="24284"/>
                    <a:pt x="19310" y="21771"/>
                    <a:pt x="21078" y="20127"/>
                  </a:cubicBezTo>
                  <a:cubicBezTo>
                    <a:pt x="22111" y="19151"/>
                    <a:pt x="23438" y="18845"/>
                    <a:pt x="24800" y="18845"/>
                  </a:cubicBezTo>
                  <a:close/>
                  <a:moveTo>
                    <a:pt x="65554" y="17678"/>
                  </a:moveTo>
                  <a:cubicBezTo>
                    <a:pt x="65753" y="17678"/>
                    <a:pt x="65951" y="17683"/>
                    <a:pt x="66149" y="17692"/>
                  </a:cubicBezTo>
                  <a:cubicBezTo>
                    <a:pt x="65513" y="20996"/>
                    <a:pt x="64133" y="23632"/>
                    <a:pt x="62442" y="26486"/>
                  </a:cubicBezTo>
                  <a:cubicBezTo>
                    <a:pt x="62892" y="23756"/>
                    <a:pt x="62566" y="20918"/>
                    <a:pt x="60736" y="18778"/>
                  </a:cubicBezTo>
                  <a:cubicBezTo>
                    <a:pt x="60814" y="18747"/>
                    <a:pt x="60907" y="18716"/>
                    <a:pt x="60969" y="18607"/>
                  </a:cubicBezTo>
                  <a:cubicBezTo>
                    <a:pt x="60984" y="18592"/>
                    <a:pt x="60984" y="18576"/>
                    <a:pt x="61000" y="18530"/>
                  </a:cubicBezTo>
                  <a:cubicBezTo>
                    <a:pt x="62547" y="17941"/>
                    <a:pt x="64058" y="17678"/>
                    <a:pt x="65554" y="17678"/>
                  </a:cubicBezTo>
                  <a:close/>
                  <a:moveTo>
                    <a:pt x="24515" y="17775"/>
                  </a:moveTo>
                  <a:cubicBezTo>
                    <a:pt x="25605" y="17775"/>
                    <a:pt x="26707" y="17912"/>
                    <a:pt x="27732" y="18049"/>
                  </a:cubicBezTo>
                  <a:cubicBezTo>
                    <a:pt x="27701" y="18204"/>
                    <a:pt x="27639" y="18390"/>
                    <a:pt x="27608" y="18545"/>
                  </a:cubicBezTo>
                  <a:cubicBezTo>
                    <a:pt x="26714" y="18375"/>
                    <a:pt x="25771" y="18247"/>
                    <a:pt x="24845" y="18247"/>
                  </a:cubicBezTo>
                  <a:cubicBezTo>
                    <a:pt x="23229" y="18247"/>
                    <a:pt x="21662" y="18637"/>
                    <a:pt x="20489" y="19879"/>
                  </a:cubicBezTo>
                  <a:cubicBezTo>
                    <a:pt x="18767" y="21693"/>
                    <a:pt x="18860" y="24377"/>
                    <a:pt x="19791" y="26548"/>
                  </a:cubicBezTo>
                  <a:cubicBezTo>
                    <a:pt x="19496" y="26688"/>
                    <a:pt x="19217" y="26812"/>
                    <a:pt x="18922" y="26936"/>
                  </a:cubicBezTo>
                  <a:lnTo>
                    <a:pt x="18922" y="26920"/>
                  </a:lnTo>
                  <a:cubicBezTo>
                    <a:pt x="18953" y="26843"/>
                    <a:pt x="18953" y="26750"/>
                    <a:pt x="18938" y="26703"/>
                  </a:cubicBezTo>
                  <a:cubicBezTo>
                    <a:pt x="19093" y="26657"/>
                    <a:pt x="19170" y="26408"/>
                    <a:pt x="19000" y="26315"/>
                  </a:cubicBezTo>
                  <a:cubicBezTo>
                    <a:pt x="18876" y="26253"/>
                    <a:pt x="18798" y="26176"/>
                    <a:pt x="18690" y="26114"/>
                  </a:cubicBezTo>
                  <a:cubicBezTo>
                    <a:pt x="18162" y="23865"/>
                    <a:pt x="18085" y="20980"/>
                    <a:pt x="19729" y="19398"/>
                  </a:cubicBezTo>
                  <a:cubicBezTo>
                    <a:pt x="21047" y="18127"/>
                    <a:pt x="22766" y="17775"/>
                    <a:pt x="24515" y="17775"/>
                  </a:cubicBezTo>
                  <a:close/>
                  <a:moveTo>
                    <a:pt x="54948" y="16815"/>
                  </a:moveTo>
                  <a:cubicBezTo>
                    <a:pt x="56843" y="16815"/>
                    <a:pt x="58677" y="17515"/>
                    <a:pt x="60100" y="19026"/>
                  </a:cubicBezTo>
                  <a:cubicBezTo>
                    <a:pt x="62256" y="21414"/>
                    <a:pt x="62194" y="24780"/>
                    <a:pt x="61527" y="27711"/>
                  </a:cubicBezTo>
                  <a:cubicBezTo>
                    <a:pt x="61326" y="27587"/>
                    <a:pt x="61108" y="27494"/>
                    <a:pt x="60891" y="27385"/>
                  </a:cubicBezTo>
                  <a:cubicBezTo>
                    <a:pt x="60907" y="27354"/>
                    <a:pt x="60938" y="27339"/>
                    <a:pt x="60938" y="27323"/>
                  </a:cubicBezTo>
                  <a:cubicBezTo>
                    <a:pt x="63027" y="22694"/>
                    <a:pt x="59262" y="17572"/>
                    <a:pt x="54689" y="17572"/>
                  </a:cubicBezTo>
                  <a:cubicBezTo>
                    <a:pt x="53761" y="17572"/>
                    <a:pt x="52801" y="17782"/>
                    <a:pt x="51849" y="18250"/>
                  </a:cubicBezTo>
                  <a:cubicBezTo>
                    <a:pt x="51681" y="18335"/>
                    <a:pt x="51779" y="18585"/>
                    <a:pt x="51938" y="18585"/>
                  </a:cubicBezTo>
                  <a:cubicBezTo>
                    <a:pt x="51954" y="18585"/>
                    <a:pt x="51971" y="18582"/>
                    <a:pt x="51989" y="18576"/>
                  </a:cubicBezTo>
                  <a:cubicBezTo>
                    <a:pt x="52795" y="18327"/>
                    <a:pt x="53586" y="18210"/>
                    <a:pt x="54343" y="18210"/>
                  </a:cubicBezTo>
                  <a:cubicBezTo>
                    <a:pt x="58815" y="18210"/>
                    <a:pt x="62110" y="22276"/>
                    <a:pt x="60426" y="27091"/>
                  </a:cubicBezTo>
                  <a:lnTo>
                    <a:pt x="60426" y="27106"/>
                  </a:lnTo>
                  <a:cubicBezTo>
                    <a:pt x="58659" y="26147"/>
                    <a:pt x="56934" y="25116"/>
                    <a:pt x="55040" y="25116"/>
                  </a:cubicBezTo>
                  <a:cubicBezTo>
                    <a:pt x="54606" y="25116"/>
                    <a:pt x="54164" y="25170"/>
                    <a:pt x="53710" y="25292"/>
                  </a:cubicBezTo>
                  <a:cubicBezTo>
                    <a:pt x="53927" y="22469"/>
                    <a:pt x="52128" y="20127"/>
                    <a:pt x="51368" y="17568"/>
                  </a:cubicBezTo>
                  <a:lnTo>
                    <a:pt x="51368" y="17568"/>
                  </a:lnTo>
                  <a:cubicBezTo>
                    <a:pt x="51394" y="17574"/>
                    <a:pt x="51420" y="17578"/>
                    <a:pt x="51444" y="17578"/>
                  </a:cubicBezTo>
                  <a:cubicBezTo>
                    <a:pt x="51479" y="17578"/>
                    <a:pt x="51512" y="17571"/>
                    <a:pt x="51539" y="17552"/>
                  </a:cubicBezTo>
                  <a:cubicBezTo>
                    <a:pt x="52646" y="17069"/>
                    <a:pt x="53808" y="16815"/>
                    <a:pt x="54948" y="16815"/>
                  </a:cubicBezTo>
                  <a:close/>
                  <a:moveTo>
                    <a:pt x="30932" y="17253"/>
                  </a:moveTo>
                  <a:cubicBezTo>
                    <a:pt x="30980" y="17253"/>
                    <a:pt x="31030" y="17255"/>
                    <a:pt x="31082" y="17258"/>
                  </a:cubicBezTo>
                  <a:cubicBezTo>
                    <a:pt x="32121" y="17320"/>
                    <a:pt x="33874" y="18312"/>
                    <a:pt x="34742" y="18700"/>
                  </a:cubicBezTo>
                  <a:cubicBezTo>
                    <a:pt x="36076" y="19289"/>
                    <a:pt x="36929" y="19631"/>
                    <a:pt x="37410" y="21104"/>
                  </a:cubicBezTo>
                  <a:cubicBezTo>
                    <a:pt x="38139" y="23229"/>
                    <a:pt x="37984" y="25679"/>
                    <a:pt x="37922" y="27928"/>
                  </a:cubicBezTo>
                  <a:cubicBezTo>
                    <a:pt x="37281" y="27516"/>
                    <a:pt x="36542" y="27286"/>
                    <a:pt x="35795" y="27286"/>
                  </a:cubicBezTo>
                  <a:cubicBezTo>
                    <a:pt x="35474" y="27286"/>
                    <a:pt x="35152" y="27328"/>
                    <a:pt x="34835" y="27417"/>
                  </a:cubicBezTo>
                  <a:cubicBezTo>
                    <a:pt x="34758" y="27013"/>
                    <a:pt x="34649" y="26610"/>
                    <a:pt x="34540" y="26191"/>
                  </a:cubicBezTo>
                  <a:cubicBezTo>
                    <a:pt x="34432" y="25726"/>
                    <a:pt x="34385" y="25230"/>
                    <a:pt x="34215" y="24795"/>
                  </a:cubicBezTo>
                  <a:cubicBezTo>
                    <a:pt x="34540" y="24547"/>
                    <a:pt x="34804" y="24222"/>
                    <a:pt x="34897" y="23818"/>
                  </a:cubicBezTo>
                  <a:cubicBezTo>
                    <a:pt x="35145" y="22686"/>
                    <a:pt x="34277" y="21756"/>
                    <a:pt x="33253" y="21507"/>
                  </a:cubicBezTo>
                  <a:cubicBezTo>
                    <a:pt x="33224" y="21504"/>
                    <a:pt x="33197" y="21502"/>
                    <a:pt x="33173" y="21502"/>
                  </a:cubicBezTo>
                  <a:cubicBezTo>
                    <a:pt x="33093" y="21502"/>
                    <a:pt x="33037" y="21522"/>
                    <a:pt x="32990" y="21569"/>
                  </a:cubicBezTo>
                  <a:cubicBezTo>
                    <a:pt x="32136" y="21569"/>
                    <a:pt x="31268" y="22050"/>
                    <a:pt x="31051" y="22934"/>
                  </a:cubicBezTo>
                  <a:cubicBezTo>
                    <a:pt x="30818" y="23973"/>
                    <a:pt x="31780" y="24857"/>
                    <a:pt x="32726" y="25075"/>
                  </a:cubicBezTo>
                  <a:cubicBezTo>
                    <a:pt x="32862" y="25107"/>
                    <a:pt x="33003" y="25123"/>
                    <a:pt x="33145" y="25123"/>
                  </a:cubicBezTo>
                  <a:cubicBezTo>
                    <a:pt x="33343" y="25123"/>
                    <a:pt x="33544" y="25091"/>
                    <a:pt x="33734" y="25028"/>
                  </a:cubicBezTo>
                  <a:cubicBezTo>
                    <a:pt x="33765" y="25850"/>
                    <a:pt x="34106" y="26796"/>
                    <a:pt x="34494" y="27525"/>
                  </a:cubicBezTo>
                  <a:lnTo>
                    <a:pt x="34199" y="27649"/>
                  </a:lnTo>
                  <a:cubicBezTo>
                    <a:pt x="33346" y="28083"/>
                    <a:pt x="32803" y="28626"/>
                    <a:pt x="32509" y="29200"/>
                  </a:cubicBezTo>
                  <a:cubicBezTo>
                    <a:pt x="30260" y="27572"/>
                    <a:pt x="27716" y="25695"/>
                    <a:pt x="28414" y="22515"/>
                  </a:cubicBezTo>
                  <a:cubicBezTo>
                    <a:pt x="28647" y="21414"/>
                    <a:pt x="29236" y="20329"/>
                    <a:pt x="29562" y="19243"/>
                  </a:cubicBezTo>
                  <a:cubicBezTo>
                    <a:pt x="29875" y="18141"/>
                    <a:pt x="29773" y="17253"/>
                    <a:pt x="30932" y="17253"/>
                  </a:cubicBezTo>
                  <a:close/>
                  <a:moveTo>
                    <a:pt x="48961" y="17527"/>
                  </a:moveTo>
                  <a:cubicBezTo>
                    <a:pt x="49023" y="17527"/>
                    <a:pt x="49071" y="17535"/>
                    <a:pt x="49104" y="17552"/>
                  </a:cubicBezTo>
                  <a:cubicBezTo>
                    <a:pt x="49166" y="17568"/>
                    <a:pt x="49662" y="19507"/>
                    <a:pt x="49740" y="19708"/>
                  </a:cubicBezTo>
                  <a:cubicBezTo>
                    <a:pt x="50128" y="20639"/>
                    <a:pt x="50686" y="21492"/>
                    <a:pt x="50965" y="22469"/>
                  </a:cubicBezTo>
                  <a:cubicBezTo>
                    <a:pt x="51896" y="25928"/>
                    <a:pt x="48809" y="27882"/>
                    <a:pt x="46467" y="29665"/>
                  </a:cubicBezTo>
                  <a:cubicBezTo>
                    <a:pt x="46250" y="29061"/>
                    <a:pt x="45909" y="28518"/>
                    <a:pt x="45382" y="28099"/>
                  </a:cubicBezTo>
                  <a:cubicBezTo>
                    <a:pt x="45165" y="27928"/>
                    <a:pt x="44963" y="27804"/>
                    <a:pt x="44730" y="27696"/>
                  </a:cubicBezTo>
                  <a:cubicBezTo>
                    <a:pt x="45009" y="26889"/>
                    <a:pt x="45289" y="26160"/>
                    <a:pt x="45738" y="25400"/>
                  </a:cubicBezTo>
                  <a:cubicBezTo>
                    <a:pt x="45754" y="25369"/>
                    <a:pt x="45769" y="25323"/>
                    <a:pt x="45769" y="25292"/>
                  </a:cubicBezTo>
                  <a:cubicBezTo>
                    <a:pt x="45965" y="25357"/>
                    <a:pt x="46169" y="25388"/>
                    <a:pt x="46373" y="25388"/>
                  </a:cubicBezTo>
                  <a:cubicBezTo>
                    <a:pt x="47142" y="25388"/>
                    <a:pt x="47913" y="24948"/>
                    <a:pt x="48220" y="24237"/>
                  </a:cubicBezTo>
                  <a:cubicBezTo>
                    <a:pt x="48639" y="23244"/>
                    <a:pt x="48096" y="22112"/>
                    <a:pt x="47150" y="21693"/>
                  </a:cubicBezTo>
                  <a:cubicBezTo>
                    <a:pt x="47150" y="21693"/>
                    <a:pt x="47150" y="21678"/>
                    <a:pt x="47119" y="21678"/>
                  </a:cubicBezTo>
                  <a:cubicBezTo>
                    <a:pt x="46876" y="21548"/>
                    <a:pt x="46613" y="21489"/>
                    <a:pt x="46349" y="21489"/>
                  </a:cubicBezTo>
                  <a:cubicBezTo>
                    <a:pt x="45633" y="21489"/>
                    <a:pt x="44916" y="21929"/>
                    <a:pt x="44622" y="22609"/>
                  </a:cubicBezTo>
                  <a:cubicBezTo>
                    <a:pt x="44234" y="23462"/>
                    <a:pt x="44575" y="24532"/>
                    <a:pt x="45304" y="25059"/>
                  </a:cubicBezTo>
                  <a:lnTo>
                    <a:pt x="45242" y="25106"/>
                  </a:lnTo>
                  <a:cubicBezTo>
                    <a:pt x="44777" y="25804"/>
                    <a:pt x="44389" y="26703"/>
                    <a:pt x="44312" y="27556"/>
                  </a:cubicBezTo>
                  <a:cubicBezTo>
                    <a:pt x="43981" y="27446"/>
                    <a:pt x="43636" y="27389"/>
                    <a:pt x="43291" y="27389"/>
                  </a:cubicBezTo>
                  <a:cubicBezTo>
                    <a:pt x="42763" y="27389"/>
                    <a:pt x="42237" y="27523"/>
                    <a:pt x="41768" y="27804"/>
                  </a:cubicBezTo>
                  <a:cubicBezTo>
                    <a:pt x="41721" y="27851"/>
                    <a:pt x="41659" y="27882"/>
                    <a:pt x="41582" y="27928"/>
                  </a:cubicBezTo>
                  <a:cubicBezTo>
                    <a:pt x="41597" y="24702"/>
                    <a:pt x="41489" y="20809"/>
                    <a:pt x="44792" y="19057"/>
                  </a:cubicBezTo>
                  <a:cubicBezTo>
                    <a:pt x="45310" y="18798"/>
                    <a:pt x="48184" y="17527"/>
                    <a:pt x="48961" y="17527"/>
                  </a:cubicBezTo>
                  <a:close/>
                  <a:moveTo>
                    <a:pt x="76483" y="21818"/>
                  </a:moveTo>
                  <a:cubicBezTo>
                    <a:pt x="77542" y="21818"/>
                    <a:pt x="78423" y="22019"/>
                    <a:pt x="77936" y="23012"/>
                  </a:cubicBezTo>
                  <a:cubicBezTo>
                    <a:pt x="77145" y="24609"/>
                    <a:pt x="74369" y="26579"/>
                    <a:pt x="72958" y="27773"/>
                  </a:cubicBezTo>
                  <a:cubicBezTo>
                    <a:pt x="70290" y="29960"/>
                    <a:pt x="67250" y="31123"/>
                    <a:pt x="63838" y="31496"/>
                  </a:cubicBezTo>
                  <a:cubicBezTo>
                    <a:pt x="64226" y="30798"/>
                    <a:pt x="64738" y="30115"/>
                    <a:pt x="65451" y="29433"/>
                  </a:cubicBezTo>
                  <a:cubicBezTo>
                    <a:pt x="65699" y="29200"/>
                    <a:pt x="65513" y="28797"/>
                    <a:pt x="65172" y="28797"/>
                  </a:cubicBezTo>
                  <a:cubicBezTo>
                    <a:pt x="64148" y="28766"/>
                    <a:pt x="63156" y="28471"/>
                    <a:pt x="62210" y="28037"/>
                  </a:cubicBezTo>
                  <a:cubicBezTo>
                    <a:pt x="64071" y="25385"/>
                    <a:pt x="66630" y="23446"/>
                    <a:pt x="69778" y="22546"/>
                  </a:cubicBezTo>
                  <a:cubicBezTo>
                    <a:pt x="71298" y="22128"/>
                    <a:pt x="72911" y="21926"/>
                    <a:pt x="74509" y="21911"/>
                  </a:cubicBezTo>
                  <a:cubicBezTo>
                    <a:pt x="75019" y="21904"/>
                    <a:pt x="75789" y="21818"/>
                    <a:pt x="76483" y="21818"/>
                  </a:cubicBezTo>
                  <a:close/>
                  <a:moveTo>
                    <a:pt x="5847" y="24177"/>
                  </a:moveTo>
                  <a:cubicBezTo>
                    <a:pt x="10174" y="24177"/>
                    <a:pt x="14357" y="25162"/>
                    <a:pt x="18426" y="27075"/>
                  </a:cubicBezTo>
                  <a:cubicBezTo>
                    <a:pt x="18426" y="27091"/>
                    <a:pt x="18457" y="27106"/>
                    <a:pt x="18457" y="27106"/>
                  </a:cubicBezTo>
                  <a:cubicBezTo>
                    <a:pt x="17162" y="27655"/>
                    <a:pt x="15821" y="28084"/>
                    <a:pt x="14230" y="28084"/>
                  </a:cubicBezTo>
                  <a:cubicBezTo>
                    <a:pt x="14202" y="28084"/>
                    <a:pt x="14174" y="28084"/>
                    <a:pt x="14145" y="28083"/>
                  </a:cubicBezTo>
                  <a:cubicBezTo>
                    <a:pt x="13804" y="28083"/>
                    <a:pt x="13680" y="28471"/>
                    <a:pt x="13882" y="28719"/>
                  </a:cubicBezTo>
                  <a:cubicBezTo>
                    <a:pt x="14533" y="29495"/>
                    <a:pt x="14936" y="30503"/>
                    <a:pt x="15293" y="31589"/>
                  </a:cubicBezTo>
                  <a:cubicBezTo>
                    <a:pt x="9725" y="31496"/>
                    <a:pt x="4917" y="28967"/>
                    <a:pt x="1412" y="24671"/>
                  </a:cubicBezTo>
                  <a:lnTo>
                    <a:pt x="1412" y="24516"/>
                  </a:lnTo>
                  <a:cubicBezTo>
                    <a:pt x="2908" y="24289"/>
                    <a:pt x="4386" y="24177"/>
                    <a:pt x="5847" y="24177"/>
                  </a:cubicBezTo>
                  <a:close/>
                  <a:moveTo>
                    <a:pt x="29019" y="13954"/>
                  </a:moveTo>
                  <a:cubicBezTo>
                    <a:pt x="30027" y="15040"/>
                    <a:pt x="31206" y="15815"/>
                    <a:pt x="32648" y="16420"/>
                  </a:cubicBezTo>
                  <a:cubicBezTo>
                    <a:pt x="34897" y="17351"/>
                    <a:pt x="39085" y="17676"/>
                    <a:pt x="39860" y="20375"/>
                  </a:cubicBezTo>
                  <a:cubicBezTo>
                    <a:pt x="39814" y="20422"/>
                    <a:pt x="39814" y="20437"/>
                    <a:pt x="39814" y="20453"/>
                  </a:cubicBezTo>
                  <a:cubicBezTo>
                    <a:pt x="39581" y="23291"/>
                    <a:pt x="39007" y="26688"/>
                    <a:pt x="39395" y="29588"/>
                  </a:cubicBezTo>
                  <a:cubicBezTo>
                    <a:pt x="39240" y="29247"/>
                    <a:pt x="39023" y="28905"/>
                    <a:pt x="38790" y="28626"/>
                  </a:cubicBezTo>
                  <a:cubicBezTo>
                    <a:pt x="38728" y="28549"/>
                    <a:pt x="38651" y="28487"/>
                    <a:pt x="38573" y="28409"/>
                  </a:cubicBezTo>
                  <a:cubicBezTo>
                    <a:pt x="38588" y="28363"/>
                    <a:pt x="38588" y="28332"/>
                    <a:pt x="38588" y="28285"/>
                  </a:cubicBezTo>
                  <a:cubicBezTo>
                    <a:pt x="38651" y="25974"/>
                    <a:pt x="39255" y="22050"/>
                    <a:pt x="37922" y="19972"/>
                  </a:cubicBezTo>
                  <a:cubicBezTo>
                    <a:pt x="36526" y="17801"/>
                    <a:pt x="32214" y="16870"/>
                    <a:pt x="29981" y="16188"/>
                  </a:cubicBezTo>
                  <a:cubicBezTo>
                    <a:pt x="29953" y="16176"/>
                    <a:pt x="29924" y="16171"/>
                    <a:pt x="29895" y="16171"/>
                  </a:cubicBezTo>
                  <a:cubicBezTo>
                    <a:pt x="29763" y="16171"/>
                    <a:pt x="29631" y="16278"/>
                    <a:pt x="29593" y="16405"/>
                  </a:cubicBezTo>
                  <a:cubicBezTo>
                    <a:pt x="29190" y="18173"/>
                    <a:pt x="28693" y="19848"/>
                    <a:pt x="28088" y="21554"/>
                  </a:cubicBezTo>
                  <a:cubicBezTo>
                    <a:pt x="27716" y="22562"/>
                    <a:pt x="27266" y="23632"/>
                    <a:pt x="27530" y="24733"/>
                  </a:cubicBezTo>
                  <a:cubicBezTo>
                    <a:pt x="28026" y="26858"/>
                    <a:pt x="30586" y="28518"/>
                    <a:pt x="32354" y="29495"/>
                  </a:cubicBezTo>
                  <a:cubicBezTo>
                    <a:pt x="32369" y="29495"/>
                    <a:pt x="32369" y="29495"/>
                    <a:pt x="32385" y="29510"/>
                  </a:cubicBezTo>
                  <a:cubicBezTo>
                    <a:pt x="32152" y="30208"/>
                    <a:pt x="32230" y="30968"/>
                    <a:pt x="32524" y="31744"/>
                  </a:cubicBezTo>
                  <a:cubicBezTo>
                    <a:pt x="30834" y="29774"/>
                    <a:pt x="29050" y="27897"/>
                    <a:pt x="27158" y="26191"/>
                  </a:cubicBezTo>
                  <a:cubicBezTo>
                    <a:pt x="27235" y="26067"/>
                    <a:pt x="27235" y="25881"/>
                    <a:pt x="27065" y="25788"/>
                  </a:cubicBezTo>
                  <a:cubicBezTo>
                    <a:pt x="27034" y="25772"/>
                    <a:pt x="27018" y="25772"/>
                    <a:pt x="27003" y="25757"/>
                  </a:cubicBezTo>
                  <a:cubicBezTo>
                    <a:pt x="26227" y="23244"/>
                    <a:pt x="27608" y="21306"/>
                    <a:pt x="28321" y="18995"/>
                  </a:cubicBezTo>
                  <a:cubicBezTo>
                    <a:pt x="28817" y="17351"/>
                    <a:pt x="29019" y="15676"/>
                    <a:pt x="29019" y="13954"/>
                  </a:cubicBezTo>
                  <a:close/>
                  <a:moveTo>
                    <a:pt x="50360" y="15102"/>
                  </a:moveTo>
                  <a:lnTo>
                    <a:pt x="50360" y="15102"/>
                  </a:lnTo>
                  <a:cubicBezTo>
                    <a:pt x="50205" y="18778"/>
                    <a:pt x="53354" y="21616"/>
                    <a:pt x="53043" y="25338"/>
                  </a:cubicBezTo>
                  <a:cubicBezTo>
                    <a:pt x="50732" y="27820"/>
                    <a:pt x="48406" y="30286"/>
                    <a:pt x="46219" y="32860"/>
                  </a:cubicBezTo>
                  <a:cubicBezTo>
                    <a:pt x="46250" y="32767"/>
                    <a:pt x="46312" y="32674"/>
                    <a:pt x="46343" y="32566"/>
                  </a:cubicBezTo>
                  <a:cubicBezTo>
                    <a:pt x="46638" y="31852"/>
                    <a:pt x="46715" y="31061"/>
                    <a:pt x="46607" y="30317"/>
                  </a:cubicBezTo>
                  <a:cubicBezTo>
                    <a:pt x="46638" y="30301"/>
                    <a:pt x="46669" y="30301"/>
                    <a:pt x="46700" y="30286"/>
                  </a:cubicBezTo>
                  <a:cubicBezTo>
                    <a:pt x="48623" y="28797"/>
                    <a:pt x="51136" y="27277"/>
                    <a:pt x="51679" y="24702"/>
                  </a:cubicBezTo>
                  <a:cubicBezTo>
                    <a:pt x="52283" y="21833"/>
                    <a:pt x="49740" y="19600"/>
                    <a:pt x="49693" y="16792"/>
                  </a:cubicBezTo>
                  <a:cubicBezTo>
                    <a:pt x="49693" y="16619"/>
                    <a:pt x="49548" y="16498"/>
                    <a:pt x="49396" y="16498"/>
                  </a:cubicBezTo>
                  <a:cubicBezTo>
                    <a:pt x="49344" y="16498"/>
                    <a:pt x="49291" y="16512"/>
                    <a:pt x="49244" y="16544"/>
                  </a:cubicBezTo>
                  <a:cubicBezTo>
                    <a:pt x="47150" y="17754"/>
                    <a:pt x="43707" y="18095"/>
                    <a:pt x="42311" y="20236"/>
                  </a:cubicBezTo>
                  <a:cubicBezTo>
                    <a:pt x="40992" y="22298"/>
                    <a:pt x="41039" y="25509"/>
                    <a:pt x="41054" y="27913"/>
                  </a:cubicBezTo>
                  <a:cubicBezTo>
                    <a:pt x="40961" y="28021"/>
                    <a:pt x="40977" y="28176"/>
                    <a:pt x="41086" y="28270"/>
                  </a:cubicBezTo>
                  <a:lnTo>
                    <a:pt x="41086" y="28301"/>
                  </a:lnTo>
                  <a:cubicBezTo>
                    <a:pt x="40372" y="28967"/>
                    <a:pt x="39984" y="29852"/>
                    <a:pt x="39752" y="30813"/>
                  </a:cubicBezTo>
                  <a:cubicBezTo>
                    <a:pt x="39752" y="30782"/>
                    <a:pt x="39736" y="30767"/>
                    <a:pt x="39736" y="30751"/>
                  </a:cubicBezTo>
                  <a:cubicBezTo>
                    <a:pt x="40124" y="29216"/>
                    <a:pt x="40015" y="27572"/>
                    <a:pt x="40062" y="26005"/>
                  </a:cubicBezTo>
                  <a:cubicBezTo>
                    <a:pt x="40139" y="24268"/>
                    <a:pt x="40264" y="22546"/>
                    <a:pt x="40403" y="20825"/>
                  </a:cubicBezTo>
                  <a:cubicBezTo>
                    <a:pt x="41985" y="18669"/>
                    <a:pt x="43769" y="17242"/>
                    <a:pt x="46390" y="16498"/>
                  </a:cubicBezTo>
                  <a:cubicBezTo>
                    <a:pt x="47801" y="16095"/>
                    <a:pt x="49119" y="15862"/>
                    <a:pt x="50360" y="15102"/>
                  </a:cubicBezTo>
                  <a:close/>
                  <a:moveTo>
                    <a:pt x="23529" y="31356"/>
                  </a:moveTo>
                  <a:cubicBezTo>
                    <a:pt x="24009" y="31387"/>
                    <a:pt x="24506" y="31589"/>
                    <a:pt x="24738" y="32085"/>
                  </a:cubicBezTo>
                  <a:cubicBezTo>
                    <a:pt x="25033" y="32752"/>
                    <a:pt x="24661" y="33620"/>
                    <a:pt x="23978" y="33837"/>
                  </a:cubicBezTo>
                  <a:cubicBezTo>
                    <a:pt x="23861" y="33873"/>
                    <a:pt x="23738" y="33891"/>
                    <a:pt x="23615" y="33891"/>
                  </a:cubicBezTo>
                  <a:cubicBezTo>
                    <a:pt x="23156" y="33891"/>
                    <a:pt x="22694" y="33649"/>
                    <a:pt x="22474" y="33233"/>
                  </a:cubicBezTo>
                  <a:cubicBezTo>
                    <a:pt x="22257" y="32845"/>
                    <a:pt x="22272" y="32380"/>
                    <a:pt x="22505" y="32007"/>
                  </a:cubicBezTo>
                  <a:cubicBezTo>
                    <a:pt x="22722" y="31682"/>
                    <a:pt x="23048" y="31604"/>
                    <a:pt x="23420" y="31511"/>
                  </a:cubicBezTo>
                  <a:cubicBezTo>
                    <a:pt x="23498" y="31480"/>
                    <a:pt x="23529" y="31433"/>
                    <a:pt x="23529" y="31356"/>
                  </a:cubicBezTo>
                  <a:close/>
                  <a:moveTo>
                    <a:pt x="43480" y="28140"/>
                  </a:moveTo>
                  <a:cubicBezTo>
                    <a:pt x="46133" y="28140"/>
                    <a:pt x="46529" y="31412"/>
                    <a:pt x="45227" y="33372"/>
                  </a:cubicBezTo>
                  <a:cubicBezTo>
                    <a:pt x="45071" y="33589"/>
                    <a:pt x="44885" y="33822"/>
                    <a:pt x="44653" y="34024"/>
                  </a:cubicBezTo>
                  <a:cubicBezTo>
                    <a:pt x="43490" y="33000"/>
                    <a:pt x="42047" y="32318"/>
                    <a:pt x="40512" y="32178"/>
                  </a:cubicBezTo>
                  <a:cubicBezTo>
                    <a:pt x="40341" y="32162"/>
                    <a:pt x="40170" y="32162"/>
                    <a:pt x="39969" y="32162"/>
                  </a:cubicBezTo>
                  <a:cubicBezTo>
                    <a:pt x="39969" y="32131"/>
                    <a:pt x="39969" y="32085"/>
                    <a:pt x="39953" y="32023"/>
                  </a:cubicBezTo>
                  <a:cubicBezTo>
                    <a:pt x="40403" y="30286"/>
                    <a:pt x="40946" y="28440"/>
                    <a:pt x="42978" y="28176"/>
                  </a:cubicBezTo>
                  <a:cubicBezTo>
                    <a:pt x="43153" y="28152"/>
                    <a:pt x="43321" y="28140"/>
                    <a:pt x="43480" y="28140"/>
                  </a:cubicBezTo>
                  <a:close/>
                  <a:moveTo>
                    <a:pt x="1660" y="25633"/>
                  </a:moveTo>
                  <a:cubicBezTo>
                    <a:pt x="4343" y="29092"/>
                    <a:pt x="8283" y="31294"/>
                    <a:pt x="12548" y="31976"/>
                  </a:cubicBezTo>
                  <a:cubicBezTo>
                    <a:pt x="9927" y="32209"/>
                    <a:pt x="7244" y="33062"/>
                    <a:pt x="5026" y="34287"/>
                  </a:cubicBezTo>
                  <a:cubicBezTo>
                    <a:pt x="4452" y="33124"/>
                    <a:pt x="4018" y="31821"/>
                    <a:pt x="3630" y="30518"/>
                  </a:cubicBezTo>
                  <a:cubicBezTo>
                    <a:pt x="3413" y="29836"/>
                    <a:pt x="2187" y="27246"/>
                    <a:pt x="1660" y="25633"/>
                  </a:cubicBezTo>
                  <a:close/>
                  <a:moveTo>
                    <a:pt x="56021" y="31528"/>
                  </a:moveTo>
                  <a:cubicBezTo>
                    <a:pt x="56400" y="31528"/>
                    <a:pt x="56739" y="31657"/>
                    <a:pt x="56936" y="31961"/>
                  </a:cubicBezTo>
                  <a:cubicBezTo>
                    <a:pt x="56936" y="32054"/>
                    <a:pt x="56983" y="32147"/>
                    <a:pt x="57076" y="32209"/>
                  </a:cubicBezTo>
                  <a:cubicBezTo>
                    <a:pt x="57789" y="32752"/>
                    <a:pt x="57448" y="33775"/>
                    <a:pt x="56719" y="34117"/>
                  </a:cubicBezTo>
                  <a:cubicBezTo>
                    <a:pt x="56451" y="34251"/>
                    <a:pt x="56079" y="34325"/>
                    <a:pt x="55699" y="34325"/>
                  </a:cubicBezTo>
                  <a:cubicBezTo>
                    <a:pt x="55156" y="34325"/>
                    <a:pt x="54594" y="34175"/>
                    <a:pt x="54284" y="33837"/>
                  </a:cubicBezTo>
                  <a:cubicBezTo>
                    <a:pt x="53301" y="32749"/>
                    <a:pt x="54853" y="31528"/>
                    <a:pt x="56021" y="31528"/>
                  </a:cubicBezTo>
                  <a:close/>
                  <a:moveTo>
                    <a:pt x="78029" y="23911"/>
                  </a:moveTo>
                  <a:cubicBezTo>
                    <a:pt x="77192" y="26021"/>
                    <a:pt x="77192" y="28037"/>
                    <a:pt x="76882" y="30379"/>
                  </a:cubicBezTo>
                  <a:cubicBezTo>
                    <a:pt x="76665" y="32007"/>
                    <a:pt x="76215" y="33326"/>
                    <a:pt x="75501" y="34411"/>
                  </a:cubicBezTo>
                  <a:cubicBezTo>
                    <a:pt x="75501" y="34396"/>
                    <a:pt x="75486" y="34396"/>
                    <a:pt x="75486" y="34380"/>
                  </a:cubicBezTo>
                  <a:cubicBezTo>
                    <a:pt x="73237" y="32287"/>
                    <a:pt x="69422" y="31806"/>
                    <a:pt x="66165" y="31775"/>
                  </a:cubicBezTo>
                  <a:cubicBezTo>
                    <a:pt x="71004" y="30611"/>
                    <a:pt x="74462" y="27417"/>
                    <a:pt x="78029" y="23911"/>
                  </a:cubicBezTo>
                  <a:close/>
                  <a:moveTo>
                    <a:pt x="36070" y="27801"/>
                  </a:moveTo>
                  <a:cubicBezTo>
                    <a:pt x="37938" y="27801"/>
                    <a:pt x="39152" y="30098"/>
                    <a:pt x="39317" y="32162"/>
                  </a:cubicBezTo>
                  <a:cubicBezTo>
                    <a:pt x="37332" y="32287"/>
                    <a:pt x="35828" y="33202"/>
                    <a:pt x="34820" y="34489"/>
                  </a:cubicBezTo>
                  <a:cubicBezTo>
                    <a:pt x="34773" y="34473"/>
                    <a:pt x="34758" y="34458"/>
                    <a:pt x="34727" y="34442"/>
                  </a:cubicBezTo>
                  <a:cubicBezTo>
                    <a:pt x="33036" y="32442"/>
                    <a:pt x="31981" y="30177"/>
                    <a:pt x="34122" y="28564"/>
                  </a:cubicBezTo>
                  <a:cubicBezTo>
                    <a:pt x="34828" y="28029"/>
                    <a:pt x="35481" y="27801"/>
                    <a:pt x="36070" y="27801"/>
                  </a:cubicBezTo>
                  <a:close/>
                  <a:moveTo>
                    <a:pt x="54800" y="27777"/>
                  </a:moveTo>
                  <a:cubicBezTo>
                    <a:pt x="56166" y="27777"/>
                    <a:pt x="57475" y="28462"/>
                    <a:pt x="58797" y="29154"/>
                  </a:cubicBezTo>
                  <a:cubicBezTo>
                    <a:pt x="59278" y="29433"/>
                    <a:pt x="61357" y="29960"/>
                    <a:pt x="61527" y="30193"/>
                  </a:cubicBezTo>
                  <a:cubicBezTo>
                    <a:pt x="61605" y="30301"/>
                    <a:pt x="61667" y="30379"/>
                    <a:pt x="61729" y="30410"/>
                  </a:cubicBezTo>
                  <a:lnTo>
                    <a:pt x="61729" y="30503"/>
                  </a:lnTo>
                  <a:cubicBezTo>
                    <a:pt x="61744" y="30736"/>
                    <a:pt x="61062" y="31666"/>
                    <a:pt x="60969" y="31914"/>
                  </a:cubicBezTo>
                  <a:cubicBezTo>
                    <a:pt x="60643" y="32705"/>
                    <a:pt x="60488" y="33558"/>
                    <a:pt x="60193" y="34380"/>
                  </a:cubicBezTo>
                  <a:cubicBezTo>
                    <a:pt x="59355" y="36743"/>
                    <a:pt x="57340" y="37358"/>
                    <a:pt x="55147" y="37358"/>
                  </a:cubicBezTo>
                  <a:cubicBezTo>
                    <a:pt x="53727" y="37358"/>
                    <a:pt x="52232" y="37100"/>
                    <a:pt x="50934" y="36893"/>
                  </a:cubicBezTo>
                  <a:cubicBezTo>
                    <a:pt x="51446" y="36117"/>
                    <a:pt x="51663" y="35233"/>
                    <a:pt x="51430" y="34318"/>
                  </a:cubicBezTo>
                  <a:cubicBezTo>
                    <a:pt x="52113" y="34179"/>
                    <a:pt x="52811" y="33962"/>
                    <a:pt x="53416" y="33636"/>
                  </a:cubicBezTo>
                  <a:cubicBezTo>
                    <a:pt x="53462" y="33806"/>
                    <a:pt x="53540" y="33993"/>
                    <a:pt x="53664" y="34163"/>
                  </a:cubicBezTo>
                  <a:cubicBezTo>
                    <a:pt x="54087" y="34759"/>
                    <a:pt x="54889" y="35032"/>
                    <a:pt x="55686" y="35032"/>
                  </a:cubicBezTo>
                  <a:cubicBezTo>
                    <a:pt x="56321" y="35032"/>
                    <a:pt x="56953" y="34859"/>
                    <a:pt x="57386" y="34535"/>
                  </a:cubicBezTo>
                  <a:cubicBezTo>
                    <a:pt x="58270" y="33853"/>
                    <a:pt x="58456" y="32255"/>
                    <a:pt x="57371" y="31697"/>
                  </a:cubicBezTo>
                  <a:lnTo>
                    <a:pt x="57340" y="31697"/>
                  </a:lnTo>
                  <a:cubicBezTo>
                    <a:pt x="57128" y="31129"/>
                    <a:pt x="56497" y="30914"/>
                    <a:pt x="55857" y="30914"/>
                  </a:cubicBezTo>
                  <a:cubicBezTo>
                    <a:pt x="55466" y="30914"/>
                    <a:pt x="55071" y="30994"/>
                    <a:pt x="54765" y="31123"/>
                  </a:cubicBezTo>
                  <a:cubicBezTo>
                    <a:pt x="53958" y="31465"/>
                    <a:pt x="53338" y="32255"/>
                    <a:pt x="53307" y="33109"/>
                  </a:cubicBezTo>
                  <a:cubicBezTo>
                    <a:pt x="53276" y="33109"/>
                    <a:pt x="53230" y="33109"/>
                    <a:pt x="53199" y="33140"/>
                  </a:cubicBezTo>
                  <a:cubicBezTo>
                    <a:pt x="52547" y="33403"/>
                    <a:pt x="51927" y="33729"/>
                    <a:pt x="51275" y="33962"/>
                  </a:cubicBezTo>
                  <a:cubicBezTo>
                    <a:pt x="51260" y="33915"/>
                    <a:pt x="51244" y="33868"/>
                    <a:pt x="51213" y="33806"/>
                  </a:cubicBezTo>
                  <a:cubicBezTo>
                    <a:pt x="50717" y="32752"/>
                    <a:pt x="50019" y="32287"/>
                    <a:pt x="49197" y="32209"/>
                  </a:cubicBezTo>
                  <a:cubicBezTo>
                    <a:pt x="50205" y="30844"/>
                    <a:pt x="51120" y="29340"/>
                    <a:pt x="52594" y="28440"/>
                  </a:cubicBezTo>
                  <a:cubicBezTo>
                    <a:pt x="53351" y="27965"/>
                    <a:pt x="54083" y="27777"/>
                    <a:pt x="54800" y="27777"/>
                  </a:cubicBezTo>
                  <a:close/>
                  <a:moveTo>
                    <a:pt x="24036" y="27706"/>
                  </a:moveTo>
                  <a:cubicBezTo>
                    <a:pt x="24325" y="27706"/>
                    <a:pt x="24584" y="27732"/>
                    <a:pt x="24800" y="27789"/>
                  </a:cubicBezTo>
                  <a:cubicBezTo>
                    <a:pt x="27561" y="28518"/>
                    <a:pt x="29190" y="31682"/>
                    <a:pt x="31190" y="33527"/>
                  </a:cubicBezTo>
                  <a:cubicBezTo>
                    <a:pt x="30337" y="33682"/>
                    <a:pt x="29531" y="34055"/>
                    <a:pt x="28895" y="34628"/>
                  </a:cubicBezTo>
                  <a:cubicBezTo>
                    <a:pt x="27778" y="34024"/>
                    <a:pt x="26553" y="33543"/>
                    <a:pt x="25328" y="33124"/>
                  </a:cubicBezTo>
                  <a:cubicBezTo>
                    <a:pt x="25452" y="32829"/>
                    <a:pt x="25467" y="32504"/>
                    <a:pt x="25390" y="32162"/>
                  </a:cubicBezTo>
                  <a:cubicBezTo>
                    <a:pt x="25193" y="31364"/>
                    <a:pt x="24413" y="30799"/>
                    <a:pt x="23611" y="30799"/>
                  </a:cubicBezTo>
                  <a:cubicBezTo>
                    <a:pt x="23401" y="30799"/>
                    <a:pt x="23189" y="30838"/>
                    <a:pt x="22986" y="30922"/>
                  </a:cubicBezTo>
                  <a:cubicBezTo>
                    <a:pt x="22908" y="30968"/>
                    <a:pt x="22877" y="31046"/>
                    <a:pt x="22893" y="31123"/>
                  </a:cubicBezTo>
                  <a:cubicBezTo>
                    <a:pt x="22117" y="31232"/>
                    <a:pt x="21590" y="32240"/>
                    <a:pt x="21730" y="33000"/>
                  </a:cubicBezTo>
                  <a:cubicBezTo>
                    <a:pt x="21879" y="33881"/>
                    <a:pt x="22727" y="34514"/>
                    <a:pt x="23612" y="34514"/>
                  </a:cubicBezTo>
                  <a:cubicBezTo>
                    <a:pt x="23739" y="34514"/>
                    <a:pt x="23867" y="34501"/>
                    <a:pt x="23994" y="34473"/>
                  </a:cubicBezTo>
                  <a:cubicBezTo>
                    <a:pt x="24521" y="34365"/>
                    <a:pt x="24925" y="34008"/>
                    <a:pt x="25188" y="33558"/>
                  </a:cubicBezTo>
                  <a:cubicBezTo>
                    <a:pt x="26289" y="34070"/>
                    <a:pt x="27391" y="34628"/>
                    <a:pt x="28492" y="35140"/>
                  </a:cubicBezTo>
                  <a:cubicBezTo>
                    <a:pt x="28306" y="35404"/>
                    <a:pt x="28120" y="35683"/>
                    <a:pt x="28011" y="36009"/>
                  </a:cubicBezTo>
                  <a:cubicBezTo>
                    <a:pt x="27763" y="36707"/>
                    <a:pt x="27701" y="37265"/>
                    <a:pt x="27794" y="37746"/>
                  </a:cubicBezTo>
                  <a:cubicBezTo>
                    <a:pt x="25157" y="37281"/>
                    <a:pt x="22102" y="37808"/>
                    <a:pt x="19977" y="35807"/>
                  </a:cubicBezTo>
                  <a:cubicBezTo>
                    <a:pt x="18907" y="34784"/>
                    <a:pt x="16549" y="31061"/>
                    <a:pt x="17620" y="30022"/>
                  </a:cubicBezTo>
                  <a:cubicBezTo>
                    <a:pt x="18806" y="28876"/>
                    <a:pt x="22104" y="27706"/>
                    <a:pt x="24036" y="27706"/>
                  </a:cubicBezTo>
                  <a:close/>
                  <a:moveTo>
                    <a:pt x="40015" y="32907"/>
                  </a:moveTo>
                  <a:cubicBezTo>
                    <a:pt x="40465" y="32907"/>
                    <a:pt x="40899" y="32969"/>
                    <a:pt x="41349" y="33078"/>
                  </a:cubicBezTo>
                  <a:cubicBezTo>
                    <a:pt x="42373" y="33326"/>
                    <a:pt x="43303" y="33853"/>
                    <a:pt x="44094" y="34535"/>
                  </a:cubicBezTo>
                  <a:cubicBezTo>
                    <a:pt x="42885" y="35575"/>
                    <a:pt x="41272" y="36660"/>
                    <a:pt x="41054" y="37885"/>
                  </a:cubicBezTo>
                  <a:cubicBezTo>
                    <a:pt x="40716" y="37650"/>
                    <a:pt x="40293" y="37512"/>
                    <a:pt x="39853" y="37512"/>
                  </a:cubicBezTo>
                  <a:cubicBezTo>
                    <a:pt x="39830" y="37512"/>
                    <a:pt x="39806" y="37512"/>
                    <a:pt x="39783" y="37513"/>
                  </a:cubicBezTo>
                  <a:cubicBezTo>
                    <a:pt x="39845" y="36164"/>
                    <a:pt x="40046" y="34504"/>
                    <a:pt x="40015" y="32907"/>
                  </a:cubicBezTo>
                  <a:close/>
                  <a:moveTo>
                    <a:pt x="39333" y="32938"/>
                  </a:moveTo>
                  <a:cubicBezTo>
                    <a:pt x="39348" y="34489"/>
                    <a:pt x="39240" y="36071"/>
                    <a:pt x="39193" y="37591"/>
                  </a:cubicBezTo>
                  <a:cubicBezTo>
                    <a:pt x="39038" y="37637"/>
                    <a:pt x="38914" y="37715"/>
                    <a:pt x="38759" y="37792"/>
                  </a:cubicBezTo>
                  <a:cubicBezTo>
                    <a:pt x="38697" y="37823"/>
                    <a:pt x="38651" y="37870"/>
                    <a:pt x="38635" y="37932"/>
                  </a:cubicBezTo>
                  <a:cubicBezTo>
                    <a:pt x="38619" y="37948"/>
                    <a:pt x="38588" y="37948"/>
                    <a:pt x="38573" y="37963"/>
                  </a:cubicBezTo>
                  <a:lnTo>
                    <a:pt x="38511" y="37901"/>
                  </a:lnTo>
                  <a:cubicBezTo>
                    <a:pt x="38511" y="37823"/>
                    <a:pt x="38495" y="37730"/>
                    <a:pt x="38402" y="37668"/>
                  </a:cubicBezTo>
                  <a:cubicBezTo>
                    <a:pt x="37363" y="36955"/>
                    <a:pt x="36448" y="35869"/>
                    <a:pt x="35425" y="34985"/>
                  </a:cubicBezTo>
                  <a:cubicBezTo>
                    <a:pt x="36433" y="33853"/>
                    <a:pt x="37797" y="33093"/>
                    <a:pt x="39333" y="32938"/>
                  </a:cubicBezTo>
                  <a:close/>
                  <a:moveTo>
                    <a:pt x="64443" y="32209"/>
                  </a:moveTo>
                  <a:lnTo>
                    <a:pt x="64443" y="32209"/>
                  </a:lnTo>
                  <a:cubicBezTo>
                    <a:pt x="67840" y="32287"/>
                    <a:pt x="72461" y="32519"/>
                    <a:pt x="75052" y="34830"/>
                  </a:cubicBezTo>
                  <a:cubicBezTo>
                    <a:pt x="75083" y="34861"/>
                    <a:pt x="75114" y="34877"/>
                    <a:pt x="75176" y="34877"/>
                  </a:cubicBezTo>
                  <a:cubicBezTo>
                    <a:pt x="73842" y="36660"/>
                    <a:pt x="71794" y="37730"/>
                    <a:pt x="69096" y="38335"/>
                  </a:cubicBezTo>
                  <a:cubicBezTo>
                    <a:pt x="69080" y="38335"/>
                    <a:pt x="69049" y="38335"/>
                    <a:pt x="69034" y="38351"/>
                  </a:cubicBezTo>
                  <a:lnTo>
                    <a:pt x="68801" y="38413"/>
                  </a:lnTo>
                  <a:cubicBezTo>
                    <a:pt x="68584" y="35885"/>
                    <a:pt x="67111" y="33434"/>
                    <a:pt x="64443" y="32209"/>
                  </a:cubicBezTo>
                  <a:close/>
                  <a:moveTo>
                    <a:pt x="48630" y="33026"/>
                  </a:moveTo>
                  <a:cubicBezTo>
                    <a:pt x="49894" y="33026"/>
                    <a:pt x="50987" y="33700"/>
                    <a:pt x="50748" y="35404"/>
                  </a:cubicBezTo>
                  <a:cubicBezTo>
                    <a:pt x="50500" y="37250"/>
                    <a:pt x="49026" y="38180"/>
                    <a:pt x="47243" y="38645"/>
                  </a:cubicBezTo>
                  <a:cubicBezTo>
                    <a:pt x="47010" y="37126"/>
                    <a:pt x="46281" y="35714"/>
                    <a:pt x="45227" y="34597"/>
                  </a:cubicBezTo>
                  <a:cubicBezTo>
                    <a:pt x="45661" y="34225"/>
                    <a:pt x="46080" y="33853"/>
                    <a:pt x="46560" y="33589"/>
                  </a:cubicBezTo>
                  <a:cubicBezTo>
                    <a:pt x="47170" y="33235"/>
                    <a:pt x="47926" y="33026"/>
                    <a:pt x="48630" y="33026"/>
                  </a:cubicBezTo>
                  <a:close/>
                  <a:moveTo>
                    <a:pt x="14797" y="32364"/>
                  </a:moveTo>
                  <a:lnTo>
                    <a:pt x="14797" y="32364"/>
                  </a:lnTo>
                  <a:cubicBezTo>
                    <a:pt x="12362" y="33682"/>
                    <a:pt x="10501" y="35916"/>
                    <a:pt x="10020" y="38676"/>
                  </a:cubicBezTo>
                  <a:cubicBezTo>
                    <a:pt x="7693" y="38041"/>
                    <a:pt x="6282" y="36583"/>
                    <a:pt x="5289" y="34768"/>
                  </a:cubicBezTo>
                  <a:cubicBezTo>
                    <a:pt x="8484" y="33543"/>
                    <a:pt x="11416" y="32860"/>
                    <a:pt x="14797" y="32364"/>
                  </a:cubicBezTo>
                  <a:close/>
                  <a:moveTo>
                    <a:pt x="54226" y="25764"/>
                  </a:moveTo>
                  <a:cubicBezTo>
                    <a:pt x="57969" y="25764"/>
                    <a:pt x="60670" y="28953"/>
                    <a:pt x="64319" y="29464"/>
                  </a:cubicBezTo>
                  <a:cubicBezTo>
                    <a:pt x="63590" y="30270"/>
                    <a:pt x="62970" y="31123"/>
                    <a:pt x="62504" y="32147"/>
                  </a:cubicBezTo>
                  <a:cubicBezTo>
                    <a:pt x="61512" y="34334"/>
                    <a:pt x="61977" y="37405"/>
                    <a:pt x="59511" y="38770"/>
                  </a:cubicBezTo>
                  <a:cubicBezTo>
                    <a:pt x="59495" y="38801"/>
                    <a:pt x="59480" y="38816"/>
                    <a:pt x="59464" y="38816"/>
                  </a:cubicBezTo>
                  <a:cubicBezTo>
                    <a:pt x="59418" y="38801"/>
                    <a:pt x="59356" y="38770"/>
                    <a:pt x="59309" y="38754"/>
                  </a:cubicBezTo>
                  <a:cubicBezTo>
                    <a:pt x="56801" y="38617"/>
                    <a:pt x="54275" y="38479"/>
                    <a:pt x="51758" y="38479"/>
                  </a:cubicBezTo>
                  <a:cubicBezTo>
                    <a:pt x="50867" y="38479"/>
                    <a:pt x="49977" y="38496"/>
                    <a:pt x="49088" y="38537"/>
                  </a:cubicBezTo>
                  <a:cubicBezTo>
                    <a:pt x="49244" y="38459"/>
                    <a:pt x="49399" y="38366"/>
                    <a:pt x="49538" y="38289"/>
                  </a:cubicBezTo>
                  <a:cubicBezTo>
                    <a:pt x="49879" y="38056"/>
                    <a:pt x="50205" y="37792"/>
                    <a:pt x="50484" y="37482"/>
                  </a:cubicBezTo>
                  <a:cubicBezTo>
                    <a:pt x="51915" y="37706"/>
                    <a:pt x="53815" y="38125"/>
                    <a:pt x="55596" y="38125"/>
                  </a:cubicBezTo>
                  <a:cubicBezTo>
                    <a:pt x="56903" y="38125"/>
                    <a:pt x="58147" y="37899"/>
                    <a:pt x="59092" y="37203"/>
                  </a:cubicBezTo>
                  <a:cubicBezTo>
                    <a:pt x="61357" y="35513"/>
                    <a:pt x="60736" y="32069"/>
                    <a:pt x="62799" y="30193"/>
                  </a:cubicBezTo>
                  <a:cubicBezTo>
                    <a:pt x="62985" y="30022"/>
                    <a:pt x="62814" y="29727"/>
                    <a:pt x="62597" y="29696"/>
                  </a:cubicBezTo>
                  <a:cubicBezTo>
                    <a:pt x="59891" y="29475"/>
                    <a:pt x="57688" y="27066"/>
                    <a:pt x="55037" y="27066"/>
                  </a:cubicBezTo>
                  <a:cubicBezTo>
                    <a:pt x="54711" y="27066"/>
                    <a:pt x="54378" y="27102"/>
                    <a:pt x="54036" y="27184"/>
                  </a:cubicBezTo>
                  <a:cubicBezTo>
                    <a:pt x="51570" y="27758"/>
                    <a:pt x="49941" y="30022"/>
                    <a:pt x="48763" y="32100"/>
                  </a:cubicBezTo>
                  <a:cubicBezTo>
                    <a:pt x="48732" y="32147"/>
                    <a:pt x="48732" y="32178"/>
                    <a:pt x="48732" y="32209"/>
                  </a:cubicBezTo>
                  <a:cubicBezTo>
                    <a:pt x="48096" y="32255"/>
                    <a:pt x="47398" y="32519"/>
                    <a:pt x="46715" y="32922"/>
                  </a:cubicBezTo>
                  <a:cubicBezTo>
                    <a:pt x="49026" y="30627"/>
                    <a:pt x="51198" y="28254"/>
                    <a:pt x="53416" y="25866"/>
                  </a:cubicBezTo>
                  <a:cubicBezTo>
                    <a:pt x="53447" y="25850"/>
                    <a:pt x="53462" y="25819"/>
                    <a:pt x="53509" y="25804"/>
                  </a:cubicBezTo>
                  <a:cubicBezTo>
                    <a:pt x="53752" y="25777"/>
                    <a:pt x="53991" y="25764"/>
                    <a:pt x="54226" y="25764"/>
                  </a:cubicBezTo>
                  <a:close/>
                  <a:moveTo>
                    <a:pt x="44668" y="35078"/>
                  </a:moveTo>
                  <a:cubicBezTo>
                    <a:pt x="45614" y="36102"/>
                    <a:pt x="46281" y="37420"/>
                    <a:pt x="46467" y="38801"/>
                  </a:cubicBezTo>
                  <a:cubicBezTo>
                    <a:pt x="45413" y="39007"/>
                    <a:pt x="44289" y="39069"/>
                    <a:pt x="43276" y="39069"/>
                  </a:cubicBezTo>
                  <a:cubicBezTo>
                    <a:pt x="42769" y="39069"/>
                    <a:pt x="42290" y="39054"/>
                    <a:pt x="41861" y="39033"/>
                  </a:cubicBezTo>
                  <a:cubicBezTo>
                    <a:pt x="41830" y="38971"/>
                    <a:pt x="41830" y="38909"/>
                    <a:pt x="41814" y="38832"/>
                  </a:cubicBezTo>
                  <a:cubicBezTo>
                    <a:pt x="41737" y="38614"/>
                    <a:pt x="41644" y="38444"/>
                    <a:pt x="41520" y="38289"/>
                  </a:cubicBezTo>
                  <a:cubicBezTo>
                    <a:pt x="41675" y="38258"/>
                    <a:pt x="41783" y="38072"/>
                    <a:pt x="41737" y="37932"/>
                  </a:cubicBezTo>
                  <a:cubicBezTo>
                    <a:pt x="42714" y="37001"/>
                    <a:pt x="43645" y="36024"/>
                    <a:pt x="44622" y="35109"/>
                  </a:cubicBezTo>
                  <a:lnTo>
                    <a:pt x="44668" y="35078"/>
                  </a:lnTo>
                  <a:close/>
                  <a:moveTo>
                    <a:pt x="34944" y="35544"/>
                  </a:moveTo>
                  <a:cubicBezTo>
                    <a:pt x="35393" y="35885"/>
                    <a:pt x="35843" y="36257"/>
                    <a:pt x="36262" y="36629"/>
                  </a:cubicBezTo>
                  <a:cubicBezTo>
                    <a:pt x="37006" y="37281"/>
                    <a:pt x="37720" y="37808"/>
                    <a:pt x="38263" y="38180"/>
                  </a:cubicBezTo>
                  <a:cubicBezTo>
                    <a:pt x="38077" y="38366"/>
                    <a:pt x="37922" y="38645"/>
                    <a:pt x="37860" y="38940"/>
                  </a:cubicBezTo>
                  <a:cubicBezTo>
                    <a:pt x="36510" y="39064"/>
                    <a:pt x="35145" y="39157"/>
                    <a:pt x="33812" y="39219"/>
                  </a:cubicBezTo>
                  <a:cubicBezTo>
                    <a:pt x="33765" y="37839"/>
                    <a:pt x="34215" y="36583"/>
                    <a:pt x="34944" y="35544"/>
                  </a:cubicBezTo>
                  <a:close/>
                  <a:moveTo>
                    <a:pt x="24621" y="25823"/>
                  </a:moveTo>
                  <a:cubicBezTo>
                    <a:pt x="25302" y="25823"/>
                    <a:pt x="26009" y="25966"/>
                    <a:pt x="26755" y="26315"/>
                  </a:cubicBezTo>
                  <a:cubicBezTo>
                    <a:pt x="28926" y="28812"/>
                    <a:pt x="31175" y="31232"/>
                    <a:pt x="33362" y="33698"/>
                  </a:cubicBezTo>
                  <a:cubicBezTo>
                    <a:pt x="33191" y="33636"/>
                    <a:pt x="33036" y="33574"/>
                    <a:pt x="32865" y="33558"/>
                  </a:cubicBezTo>
                  <a:cubicBezTo>
                    <a:pt x="32524" y="33512"/>
                    <a:pt x="32183" y="33481"/>
                    <a:pt x="31857" y="33481"/>
                  </a:cubicBezTo>
                  <a:cubicBezTo>
                    <a:pt x="31873" y="33388"/>
                    <a:pt x="31857" y="33295"/>
                    <a:pt x="31780" y="33217"/>
                  </a:cubicBezTo>
                  <a:cubicBezTo>
                    <a:pt x="29531" y="31201"/>
                    <a:pt x="27840" y="27727"/>
                    <a:pt x="24599" y="27122"/>
                  </a:cubicBezTo>
                  <a:cubicBezTo>
                    <a:pt x="24305" y="27067"/>
                    <a:pt x="24016" y="27042"/>
                    <a:pt x="23730" y="27042"/>
                  </a:cubicBezTo>
                  <a:cubicBezTo>
                    <a:pt x="21089" y="27042"/>
                    <a:pt x="18763" y="29175"/>
                    <a:pt x="16286" y="29805"/>
                  </a:cubicBezTo>
                  <a:cubicBezTo>
                    <a:pt x="16084" y="29836"/>
                    <a:pt x="15991" y="30100"/>
                    <a:pt x="16115" y="30255"/>
                  </a:cubicBezTo>
                  <a:cubicBezTo>
                    <a:pt x="17449" y="32395"/>
                    <a:pt x="18100" y="35342"/>
                    <a:pt x="20303" y="36815"/>
                  </a:cubicBezTo>
                  <a:cubicBezTo>
                    <a:pt x="22474" y="38273"/>
                    <a:pt x="25436" y="37963"/>
                    <a:pt x="27918" y="38134"/>
                  </a:cubicBezTo>
                  <a:cubicBezTo>
                    <a:pt x="28104" y="38645"/>
                    <a:pt x="28492" y="39018"/>
                    <a:pt x="29019" y="39281"/>
                  </a:cubicBezTo>
                  <a:cubicBezTo>
                    <a:pt x="26119" y="39142"/>
                    <a:pt x="23203" y="38940"/>
                    <a:pt x="20318" y="38676"/>
                  </a:cubicBezTo>
                  <a:cubicBezTo>
                    <a:pt x="20318" y="38630"/>
                    <a:pt x="20272" y="38583"/>
                    <a:pt x="20225" y="38552"/>
                  </a:cubicBezTo>
                  <a:cubicBezTo>
                    <a:pt x="17542" y="37265"/>
                    <a:pt x="16999" y="34613"/>
                    <a:pt x="16224" y="32038"/>
                  </a:cubicBezTo>
                  <a:cubicBezTo>
                    <a:pt x="16286" y="31899"/>
                    <a:pt x="16239" y="31744"/>
                    <a:pt x="16115" y="31666"/>
                  </a:cubicBezTo>
                  <a:cubicBezTo>
                    <a:pt x="15805" y="30674"/>
                    <a:pt x="15433" y="29712"/>
                    <a:pt x="14890" y="28859"/>
                  </a:cubicBezTo>
                  <a:cubicBezTo>
                    <a:pt x="16239" y="28797"/>
                    <a:pt x="17511" y="28549"/>
                    <a:pt x="18783" y="28006"/>
                  </a:cubicBezTo>
                  <a:cubicBezTo>
                    <a:pt x="20720" y="27142"/>
                    <a:pt x="22551" y="25823"/>
                    <a:pt x="24621" y="25823"/>
                  </a:cubicBezTo>
                  <a:close/>
                  <a:moveTo>
                    <a:pt x="31670" y="34060"/>
                  </a:moveTo>
                  <a:cubicBezTo>
                    <a:pt x="32592" y="34060"/>
                    <a:pt x="33503" y="34518"/>
                    <a:pt x="34385" y="35140"/>
                  </a:cubicBezTo>
                  <a:cubicBezTo>
                    <a:pt x="33672" y="36350"/>
                    <a:pt x="33300" y="37808"/>
                    <a:pt x="33346" y="39266"/>
                  </a:cubicBezTo>
                  <a:cubicBezTo>
                    <a:pt x="32937" y="39281"/>
                    <a:pt x="32527" y="39303"/>
                    <a:pt x="32121" y="39303"/>
                  </a:cubicBezTo>
                  <a:cubicBezTo>
                    <a:pt x="31681" y="39303"/>
                    <a:pt x="31245" y="39277"/>
                    <a:pt x="30818" y="39188"/>
                  </a:cubicBezTo>
                  <a:cubicBezTo>
                    <a:pt x="28910" y="38754"/>
                    <a:pt x="27701" y="36893"/>
                    <a:pt x="29314" y="35218"/>
                  </a:cubicBezTo>
                  <a:cubicBezTo>
                    <a:pt x="30102" y="34387"/>
                    <a:pt x="30890" y="34060"/>
                    <a:pt x="31670" y="34060"/>
                  </a:cubicBezTo>
                  <a:close/>
                  <a:moveTo>
                    <a:pt x="39891" y="38196"/>
                  </a:moveTo>
                  <a:cubicBezTo>
                    <a:pt x="40388" y="38211"/>
                    <a:pt x="40822" y="38413"/>
                    <a:pt x="41086" y="38940"/>
                  </a:cubicBezTo>
                  <a:cubicBezTo>
                    <a:pt x="41132" y="39049"/>
                    <a:pt x="41163" y="39157"/>
                    <a:pt x="41179" y="39266"/>
                  </a:cubicBezTo>
                  <a:cubicBezTo>
                    <a:pt x="41179" y="39328"/>
                    <a:pt x="41179" y="39374"/>
                    <a:pt x="41194" y="39436"/>
                  </a:cubicBezTo>
                  <a:cubicBezTo>
                    <a:pt x="41210" y="39917"/>
                    <a:pt x="40884" y="40352"/>
                    <a:pt x="40388" y="40522"/>
                  </a:cubicBezTo>
                  <a:cubicBezTo>
                    <a:pt x="40225" y="40570"/>
                    <a:pt x="40059" y="40595"/>
                    <a:pt x="39895" y="40595"/>
                  </a:cubicBezTo>
                  <a:cubicBezTo>
                    <a:pt x="39481" y="40595"/>
                    <a:pt x="39084" y="40437"/>
                    <a:pt x="38806" y="40103"/>
                  </a:cubicBezTo>
                  <a:cubicBezTo>
                    <a:pt x="38247" y="39436"/>
                    <a:pt x="38557" y="38382"/>
                    <a:pt x="39348" y="38227"/>
                  </a:cubicBezTo>
                  <a:lnTo>
                    <a:pt x="39410" y="38227"/>
                  </a:lnTo>
                  <a:cubicBezTo>
                    <a:pt x="39473" y="38219"/>
                    <a:pt x="39531" y="38215"/>
                    <a:pt x="39589" y="38215"/>
                  </a:cubicBezTo>
                  <a:cubicBezTo>
                    <a:pt x="39647" y="38215"/>
                    <a:pt x="39705" y="38219"/>
                    <a:pt x="39767" y="38227"/>
                  </a:cubicBezTo>
                  <a:cubicBezTo>
                    <a:pt x="39814" y="38227"/>
                    <a:pt x="39860" y="38227"/>
                    <a:pt x="39891" y="38196"/>
                  </a:cubicBezTo>
                  <a:close/>
                  <a:moveTo>
                    <a:pt x="46529" y="39421"/>
                  </a:moveTo>
                  <a:lnTo>
                    <a:pt x="46529" y="39421"/>
                  </a:lnTo>
                  <a:cubicBezTo>
                    <a:pt x="46545" y="39716"/>
                    <a:pt x="46529" y="40026"/>
                    <a:pt x="46514" y="40305"/>
                  </a:cubicBezTo>
                  <a:cubicBezTo>
                    <a:pt x="46374" y="41577"/>
                    <a:pt x="45847" y="42554"/>
                    <a:pt x="45118" y="43314"/>
                  </a:cubicBezTo>
                  <a:cubicBezTo>
                    <a:pt x="43970" y="42120"/>
                    <a:pt x="42605" y="41080"/>
                    <a:pt x="41628" y="40414"/>
                  </a:cubicBezTo>
                  <a:cubicBezTo>
                    <a:pt x="41783" y="40181"/>
                    <a:pt x="41892" y="39902"/>
                    <a:pt x="41908" y="39607"/>
                  </a:cubicBezTo>
                  <a:cubicBezTo>
                    <a:pt x="42452" y="39648"/>
                    <a:pt x="43024" y="39674"/>
                    <a:pt x="43607" y="39674"/>
                  </a:cubicBezTo>
                  <a:cubicBezTo>
                    <a:pt x="44569" y="39674"/>
                    <a:pt x="45564" y="39604"/>
                    <a:pt x="46529" y="39421"/>
                  </a:cubicBezTo>
                  <a:close/>
                  <a:moveTo>
                    <a:pt x="37797" y="39452"/>
                  </a:moveTo>
                  <a:lnTo>
                    <a:pt x="37797" y="39498"/>
                  </a:lnTo>
                  <a:cubicBezTo>
                    <a:pt x="37844" y="39902"/>
                    <a:pt x="38015" y="40243"/>
                    <a:pt x="38263" y="40538"/>
                  </a:cubicBezTo>
                  <a:cubicBezTo>
                    <a:pt x="37394" y="41468"/>
                    <a:pt x="36526" y="42476"/>
                    <a:pt x="35549" y="43391"/>
                  </a:cubicBezTo>
                  <a:cubicBezTo>
                    <a:pt x="34665" y="42476"/>
                    <a:pt x="34044" y="41313"/>
                    <a:pt x="33874" y="39917"/>
                  </a:cubicBezTo>
                  <a:cubicBezTo>
                    <a:pt x="35393" y="39840"/>
                    <a:pt x="36867" y="39638"/>
                    <a:pt x="37797" y="39452"/>
                  </a:cubicBezTo>
                  <a:close/>
                  <a:moveTo>
                    <a:pt x="62923" y="33667"/>
                  </a:moveTo>
                  <a:lnTo>
                    <a:pt x="62923" y="33667"/>
                  </a:lnTo>
                  <a:cubicBezTo>
                    <a:pt x="68475" y="34753"/>
                    <a:pt x="68258" y="43298"/>
                    <a:pt x="62752" y="44322"/>
                  </a:cubicBezTo>
                  <a:cubicBezTo>
                    <a:pt x="62659" y="44337"/>
                    <a:pt x="62644" y="44415"/>
                    <a:pt x="62644" y="44493"/>
                  </a:cubicBezTo>
                  <a:cubicBezTo>
                    <a:pt x="62054" y="42600"/>
                    <a:pt x="61636" y="40584"/>
                    <a:pt x="60410" y="39095"/>
                  </a:cubicBezTo>
                  <a:cubicBezTo>
                    <a:pt x="61434" y="38366"/>
                    <a:pt x="61899" y="37420"/>
                    <a:pt x="62256" y="36102"/>
                  </a:cubicBezTo>
                  <a:cubicBezTo>
                    <a:pt x="62504" y="35249"/>
                    <a:pt x="62690" y="34442"/>
                    <a:pt x="62923" y="33667"/>
                  </a:cubicBezTo>
                  <a:close/>
                  <a:moveTo>
                    <a:pt x="47305" y="39374"/>
                  </a:moveTo>
                  <a:lnTo>
                    <a:pt x="47305" y="39374"/>
                  </a:lnTo>
                  <a:cubicBezTo>
                    <a:pt x="49151" y="39576"/>
                    <a:pt x="51260" y="40677"/>
                    <a:pt x="51058" y="42833"/>
                  </a:cubicBezTo>
                  <a:cubicBezTo>
                    <a:pt x="50937" y="44366"/>
                    <a:pt x="49767" y="44919"/>
                    <a:pt x="48452" y="44919"/>
                  </a:cubicBezTo>
                  <a:cubicBezTo>
                    <a:pt x="47586" y="44919"/>
                    <a:pt x="46658" y="44679"/>
                    <a:pt x="45925" y="44322"/>
                  </a:cubicBezTo>
                  <a:cubicBezTo>
                    <a:pt x="45800" y="44167"/>
                    <a:pt x="45692" y="44027"/>
                    <a:pt x="45568" y="43872"/>
                  </a:cubicBezTo>
                  <a:cubicBezTo>
                    <a:pt x="46483" y="43004"/>
                    <a:pt x="47103" y="41856"/>
                    <a:pt x="47289" y="40367"/>
                  </a:cubicBezTo>
                  <a:cubicBezTo>
                    <a:pt x="47320" y="40041"/>
                    <a:pt x="47320" y="39716"/>
                    <a:pt x="47305" y="39374"/>
                  </a:cubicBezTo>
                  <a:close/>
                  <a:moveTo>
                    <a:pt x="41117" y="40894"/>
                  </a:moveTo>
                  <a:cubicBezTo>
                    <a:pt x="42125" y="41546"/>
                    <a:pt x="43505" y="42585"/>
                    <a:pt x="44606" y="43748"/>
                  </a:cubicBezTo>
                  <a:cubicBezTo>
                    <a:pt x="43443" y="44648"/>
                    <a:pt x="41908" y="45144"/>
                    <a:pt x="40341" y="45315"/>
                  </a:cubicBezTo>
                  <a:cubicBezTo>
                    <a:pt x="40326" y="45253"/>
                    <a:pt x="40326" y="45190"/>
                    <a:pt x="40310" y="45144"/>
                  </a:cubicBezTo>
                  <a:cubicBezTo>
                    <a:pt x="40310" y="45113"/>
                    <a:pt x="40279" y="45113"/>
                    <a:pt x="40279" y="45113"/>
                  </a:cubicBezTo>
                  <a:cubicBezTo>
                    <a:pt x="40357" y="43671"/>
                    <a:pt x="40310" y="42244"/>
                    <a:pt x="40326" y="41236"/>
                  </a:cubicBezTo>
                  <a:cubicBezTo>
                    <a:pt x="40620" y="41189"/>
                    <a:pt x="40884" y="41065"/>
                    <a:pt x="41117" y="40894"/>
                  </a:cubicBezTo>
                  <a:close/>
                  <a:moveTo>
                    <a:pt x="38682" y="40910"/>
                  </a:moveTo>
                  <a:cubicBezTo>
                    <a:pt x="38992" y="41127"/>
                    <a:pt x="39333" y="41236"/>
                    <a:pt x="39721" y="41267"/>
                  </a:cubicBezTo>
                  <a:cubicBezTo>
                    <a:pt x="39690" y="42554"/>
                    <a:pt x="39736" y="43981"/>
                    <a:pt x="39659" y="45346"/>
                  </a:cubicBezTo>
                  <a:cubicBezTo>
                    <a:pt x="39473" y="45392"/>
                    <a:pt x="39255" y="45392"/>
                    <a:pt x="39038" y="45392"/>
                  </a:cubicBezTo>
                  <a:cubicBezTo>
                    <a:pt x="37906" y="45066"/>
                    <a:pt x="36851" y="44524"/>
                    <a:pt x="35998" y="43795"/>
                  </a:cubicBezTo>
                  <a:cubicBezTo>
                    <a:pt x="37084" y="42787"/>
                    <a:pt x="38015" y="41701"/>
                    <a:pt x="38682" y="40910"/>
                  </a:cubicBezTo>
                  <a:close/>
                  <a:moveTo>
                    <a:pt x="69018" y="39049"/>
                  </a:moveTo>
                  <a:cubicBezTo>
                    <a:pt x="69034" y="39049"/>
                    <a:pt x="69034" y="39064"/>
                    <a:pt x="69049" y="39064"/>
                  </a:cubicBezTo>
                  <a:cubicBezTo>
                    <a:pt x="71345" y="39545"/>
                    <a:pt x="72958" y="40584"/>
                    <a:pt x="74136" y="41996"/>
                  </a:cubicBezTo>
                  <a:cubicBezTo>
                    <a:pt x="74074" y="42073"/>
                    <a:pt x="74059" y="42197"/>
                    <a:pt x="74121" y="42306"/>
                  </a:cubicBezTo>
                  <a:cubicBezTo>
                    <a:pt x="74369" y="42864"/>
                    <a:pt x="69359" y="44911"/>
                    <a:pt x="68956" y="45020"/>
                  </a:cubicBezTo>
                  <a:cubicBezTo>
                    <a:pt x="67523" y="45447"/>
                    <a:pt x="66053" y="45617"/>
                    <a:pt x="64569" y="45617"/>
                  </a:cubicBezTo>
                  <a:cubicBezTo>
                    <a:pt x="64382" y="45617"/>
                    <a:pt x="64196" y="45614"/>
                    <a:pt x="64009" y="45609"/>
                  </a:cubicBezTo>
                  <a:cubicBezTo>
                    <a:pt x="67250" y="44570"/>
                    <a:pt x="68817" y="41856"/>
                    <a:pt x="68832" y="39064"/>
                  </a:cubicBezTo>
                  <a:lnTo>
                    <a:pt x="68879" y="39064"/>
                  </a:lnTo>
                  <a:cubicBezTo>
                    <a:pt x="68910" y="39064"/>
                    <a:pt x="68956" y="39049"/>
                    <a:pt x="69018" y="39049"/>
                  </a:cubicBezTo>
                  <a:close/>
                  <a:moveTo>
                    <a:pt x="63342" y="32473"/>
                  </a:moveTo>
                  <a:cubicBezTo>
                    <a:pt x="63373" y="32519"/>
                    <a:pt x="63419" y="32535"/>
                    <a:pt x="63466" y="32550"/>
                  </a:cubicBezTo>
                  <a:cubicBezTo>
                    <a:pt x="70088" y="34768"/>
                    <a:pt x="69468" y="43314"/>
                    <a:pt x="63187" y="45470"/>
                  </a:cubicBezTo>
                  <a:cubicBezTo>
                    <a:pt x="63078" y="45501"/>
                    <a:pt x="63047" y="45625"/>
                    <a:pt x="63063" y="45702"/>
                  </a:cubicBezTo>
                  <a:lnTo>
                    <a:pt x="63047" y="45702"/>
                  </a:lnTo>
                  <a:cubicBezTo>
                    <a:pt x="62914" y="45333"/>
                    <a:pt x="62781" y="44963"/>
                    <a:pt x="62661" y="44580"/>
                  </a:cubicBezTo>
                  <a:lnTo>
                    <a:pt x="62661" y="44580"/>
                  </a:lnTo>
                  <a:cubicBezTo>
                    <a:pt x="62682" y="44623"/>
                    <a:pt x="62720" y="44648"/>
                    <a:pt x="62799" y="44648"/>
                  </a:cubicBezTo>
                  <a:cubicBezTo>
                    <a:pt x="69034" y="44244"/>
                    <a:pt x="68894" y="34318"/>
                    <a:pt x="63125" y="33046"/>
                  </a:cubicBezTo>
                  <a:cubicBezTo>
                    <a:pt x="63202" y="32845"/>
                    <a:pt x="63264" y="32659"/>
                    <a:pt x="63342" y="32473"/>
                  </a:cubicBezTo>
                  <a:close/>
                  <a:moveTo>
                    <a:pt x="31702" y="39902"/>
                  </a:moveTo>
                  <a:cubicBezTo>
                    <a:pt x="32097" y="39924"/>
                    <a:pt x="32500" y="39946"/>
                    <a:pt x="32904" y="39946"/>
                  </a:cubicBezTo>
                  <a:cubicBezTo>
                    <a:pt x="33072" y="39946"/>
                    <a:pt x="33240" y="39942"/>
                    <a:pt x="33408" y="39933"/>
                  </a:cubicBezTo>
                  <a:cubicBezTo>
                    <a:pt x="33563" y="41375"/>
                    <a:pt x="34106" y="42771"/>
                    <a:pt x="35037" y="43857"/>
                  </a:cubicBezTo>
                  <a:cubicBezTo>
                    <a:pt x="34587" y="44229"/>
                    <a:pt x="34137" y="44570"/>
                    <a:pt x="33656" y="44865"/>
                  </a:cubicBezTo>
                  <a:cubicBezTo>
                    <a:pt x="32849" y="45353"/>
                    <a:pt x="31833" y="45760"/>
                    <a:pt x="30876" y="45760"/>
                  </a:cubicBezTo>
                  <a:cubicBezTo>
                    <a:pt x="30161" y="45760"/>
                    <a:pt x="29479" y="45533"/>
                    <a:pt x="28942" y="44942"/>
                  </a:cubicBezTo>
                  <a:cubicBezTo>
                    <a:pt x="28151" y="44089"/>
                    <a:pt x="28321" y="42507"/>
                    <a:pt x="28988" y="41530"/>
                  </a:cubicBezTo>
                  <a:cubicBezTo>
                    <a:pt x="29577" y="40631"/>
                    <a:pt x="30555" y="40041"/>
                    <a:pt x="31656" y="39917"/>
                  </a:cubicBezTo>
                  <a:cubicBezTo>
                    <a:pt x="31671" y="39917"/>
                    <a:pt x="31671" y="39902"/>
                    <a:pt x="31702" y="39902"/>
                  </a:cubicBezTo>
                  <a:close/>
                  <a:moveTo>
                    <a:pt x="15929" y="33698"/>
                  </a:moveTo>
                  <a:cubicBezTo>
                    <a:pt x="16596" y="35869"/>
                    <a:pt x="17356" y="37963"/>
                    <a:pt x="19450" y="38754"/>
                  </a:cubicBezTo>
                  <a:cubicBezTo>
                    <a:pt x="19403" y="38816"/>
                    <a:pt x="19419" y="38940"/>
                    <a:pt x="19465" y="39018"/>
                  </a:cubicBezTo>
                  <a:cubicBezTo>
                    <a:pt x="18255" y="39638"/>
                    <a:pt x="17604" y="40755"/>
                    <a:pt x="16999" y="42120"/>
                  </a:cubicBezTo>
                  <a:cubicBezTo>
                    <a:pt x="16441" y="43360"/>
                    <a:pt x="15929" y="44617"/>
                    <a:pt x="15433" y="45888"/>
                  </a:cubicBezTo>
                  <a:cubicBezTo>
                    <a:pt x="9958" y="43174"/>
                    <a:pt x="10656" y="36179"/>
                    <a:pt x="15929" y="33698"/>
                  </a:cubicBezTo>
                  <a:close/>
                  <a:moveTo>
                    <a:pt x="9927" y="39405"/>
                  </a:moveTo>
                  <a:cubicBezTo>
                    <a:pt x="9632" y="42585"/>
                    <a:pt x="11307" y="44958"/>
                    <a:pt x="13665" y="46741"/>
                  </a:cubicBezTo>
                  <a:cubicBezTo>
                    <a:pt x="10237" y="46400"/>
                    <a:pt x="7554" y="45175"/>
                    <a:pt x="5026" y="42709"/>
                  </a:cubicBezTo>
                  <a:cubicBezTo>
                    <a:pt x="6189" y="41205"/>
                    <a:pt x="7786" y="40057"/>
                    <a:pt x="9927" y="39405"/>
                  </a:cubicBezTo>
                  <a:close/>
                  <a:moveTo>
                    <a:pt x="15541" y="32349"/>
                  </a:moveTo>
                  <a:cubicBezTo>
                    <a:pt x="15619" y="32566"/>
                    <a:pt x="15681" y="32798"/>
                    <a:pt x="15758" y="33046"/>
                  </a:cubicBezTo>
                  <a:cubicBezTo>
                    <a:pt x="10004" y="35419"/>
                    <a:pt x="8872" y="44012"/>
                    <a:pt x="15262" y="46385"/>
                  </a:cubicBezTo>
                  <a:cubicBezTo>
                    <a:pt x="15185" y="46571"/>
                    <a:pt x="15091" y="46788"/>
                    <a:pt x="15029" y="46974"/>
                  </a:cubicBezTo>
                  <a:cubicBezTo>
                    <a:pt x="12439" y="45159"/>
                    <a:pt x="10237" y="43159"/>
                    <a:pt x="10470" y="39576"/>
                  </a:cubicBezTo>
                  <a:cubicBezTo>
                    <a:pt x="10687" y="36304"/>
                    <a:pt x="12982" y="34070"/>
                    <a:pt x="15541" y="32349"/>
                  </a:cubicBezTo>
                  <a:close/>
                  <a:moveTo>
                    <a:pt x="24149" y="44710"/>
                  </a:moveTo>
                  <a:cubicBezTo>
                    <a:pt x="24645" y="44772"/>
                    <a:pt x="25080" y="44927"/>
                    <a:pt x="25374" y="45346"/>
                  </a:cubicBezTo>
                  <a:cubicBezTo>
                    <a:pt x="25933" y="46199"/>
                    <a:pt x="25312" y="46959"/>
                    <a:pt x="24444" y="47098"/>
                  </a:cubicBezTo>
                  <a:cubicBezTo>
                    <a:pt x="24358" y="47110"/>
                    <a:pt x="24273" y="47116"/>
                    <a:pt x="24187" y="47116"/>
                  </a:cubicBezTo>
                  <a:cubicBezTo>
                    <a:pt x="23499" y="47116"/>
                    <a:pt x="22845" y="46728"/>
                    <a:pt x="22707" y="45997"/>
                  </a:cubicBezTo>
                  <a:cubicBezTo>
                    <a:pt x="22580" y="45291"/>
                    <a:pt x="23172" y="44740"/>
                    <a:pt x="23841" y="44740"/>
                  </a:cubicBezTo>
                  <a:cubicBezTo>
                    <a:pt x="23907" y="44740"/>
                    <a:pt x="23974" y="44745"/>
                    <a:pt x="24040" y="44756"/>
                  </a:cubicBezTo>
                  <a:cubicBezTo>
                    <a:pt x="24072" y="44756"/>
                    <a:pt x="24118" y="44756"/>
                    <a:pt x="24149" y="44710"/>
                  </a:cubicBezTo>
                  <a:close/>
                  <a:moveTo>
                    <a:pt x="56324" y="44302"/>
                  </a:moveTo>
                  <a:cubicBezTo>
                    <a:pt x="56866" y="44302"/>
                    <a:pt x="57383" y="44529"/>
                    <a:pt x="57634" y="45082"/>
                  </a:cubicBezTo>
                  <a:cubicBezTo>
                    <a:pt x="57960" y="45764"/>
                    <a:pt x="57650" y="46648"/>
                    <a:pt x="56983" y="46974"/>
                  </a:cubicBezTo>
                  <a:cubicBezTo>
                    <a:pt x="56772" y="47079"/>
                    <a:pt x="56546" y="47129"/>
                    <a:pt x="56321" y="47129"/>
                  </a:cubicBezTo>
                  <a:cubicBezTo>
                    <a:pt x="55751" y="47129"/>
                    <a:pt x="55191" y="46810"/>
                    <a:pt x="54936" y="46276"/>
                  </a:cubicBezTo>
                  <a:cubicBezTo>
                    <a:pt x="54517" y="45392"/>
                    <a:pt x="55091" y="44570"/>
                    <a:pt x="55944" y="44337"/>
                  </a:cubicBezTo>
                  <a:cubicBezTo>
                    <a:pt x="56070" y="44314"/>
                    <a:pt x="56198" y="44302"/>
                    <a:pt x="56324" y="44302"/>
                  </a:cubicBezTo>
                  <a:close/>
                  <a:moveTo>
                    <a:pt x="45087" y="44306"/>
                  </a:moveTo>
                  <a:cubicBezTo>
                    <a:pt x="45893" y="45268"/>
                    <a:pt x="46452" y="46323"/>
                    <a:pt x="46405" y="47331"/>
                  </a:cubicBezTo>
                  <a:cubicBezTo>
                    <a:pt x="46336" y="49015"/>
                    <a:pt x="45052" y="50129"/>
                    <a:pt x="43693" y="50129"/>
                  </a:cubicBezTo>
                  <a:cubicBezTo>
                    <a:pt x="42924" y="50129"/>
                    <a:pt x="42131" y="49772"/>
                    <a:pt x="41520" y="48959"/>
                  </a:cubicBezTo>
                  <a:cubicBezTo>
                    <a:pt x="40868" y="48091"/>
                    <a:pt x="40651" y="46990"/>
                    <a:pt x="40465" y="45935"/>
                  </a:cubicBezTo>
                  <a:cubicBezTo>
                    <a:pt x="42140" y="45811"/>
                    <a:pt x="43831" y="45299"/>
                    <a:pt x="45087" y="44306"/>
                  </a:cubicBezTo>
                  <a:close/>
                  <a:moveTo>
                    <a:pt x="35440" y="44306"/>
                  </a:moveTo>
                  <a:cubicBezTo>
                    <a:pt x="36324" y="45144"/>
                    <a:pt x="37487" y="45733"/>
                    <a:pt x="38945" y="45950"/>
                  </a:cubicBezTo>
                  <a:cubicBezTo>
                    <a:pt x="38992" y="45966"/>
                    <a:pt x="39007" y="45966"/>
                    <a:pt x="39038" y="45966"/>
                  </a:cubicBezTo>
                  <a:lnTo>
                    <a:pt x="39085" y="45966"/>
                  </a:lnTo>
                  <a:cubicBezTo>
                    <a:pt x="39255" y="45997"/>
                    <a:pt x="39457" y="46013"/>
                    <a:pt x="39628" y="46013"/>
                  </a:cubicBezTo>
                  <a:cubicBezTo>
                    <a:pt x="39566" y="46803"/>
                    <a:pt x="39426" y="47579"/>
                    <a:pt x="39224" y="48277"/>
                  </a:cubicBezTo>
                  <a:cubicBezTo>
                    <a:pt x="39023" y="48975"/>
                    <a:pt x="38635" y="49518"/>
                    <a:pt x="38154" y="49905"/>
                  </a:cubicBezTo>
                  <a:cubicBezTo>
                    <a:pt x="38141" y="49904"/>
                    <a:pt x="38128" y="49903"/>
                    <a:pt x="38116" y="49903"/>
                  </a:cubicBezTo>
                  <a:cubicBezTo>
                    <a:pt x="37976" y="49903"/>
                    <a:pt x="37857" y="49980"/>
                    <a:pt x="37829" y="50123"/>
                  </a:cubicBezTo>
                  <a:cubicBezTo>
                    <a:pt x="37406" y="50364"/>
                    <a:pt x="36938" y="50495"/>
                    <a:pt x="36461" y="50495"/>
                  </a:cubicBezTo>
                  <a:cubicBezTo>
                    <a:pt x="35833" y="50495"/>
                    <a:pt x="35191" y="50268"/>
                    <a:pt x="34618" y="49766"/>
                  </a:cubicBezTo>
                  <a:cubicBezTo>
                    <a:pt x="33098" y="48401"/>
                    <a:pt x="33517" y="46354"/>
                    <a:pt x="34680" y="44927"/>
                  </a:cubicBezTo>
                  <a:cubicBezTo>
                    <a:pt x="34928" y="44725"/>
                    <a:pt x="35207" y="44524"/>
                    <a:pt x="35440" y="44306"/>
                  </a:cubicBezTo>
                  <a:close/>
                  <a:moveTo>
                    <a:pt x="24433" y="40877"/>
                  </a:moveTo>
                  <a:cubicBezTo>
                    <a:pt x="25760" y="40877"/>
                    <a:pt x="27125" y="41101"/>
                    <a:pt x="28337" y="41298"/>
                  </a:cubicBezTo>
                  <a:cubicBezTo>
                    <a:pt x="27670" y="42275"/>
                    <a:pt x="27360" y="43469"/>
                    <a:pt x="27794" y="44524"/>
                  </a:cubicBezTo>
                  <a:cubicBezTo>
                    <a:pt x="27173" y="44617"/>
                    <a:pt x="26522" y="44880"/>
                    <a:pt x="25995" y="45237"/>
                  </a:cubicBezTo>
                  <a:cubicBezTo>
                    <a:pt x="25620" y="44512"/>
                    <a:pt x="24802" y="44150"/>
                    <a:pt x="23996" y="44150"/>
                  </a:cubicBezTo>
                  <a:cubicBezTo>
                    <a:pt x="23801" y="44150"/>
                    <a:pt x="23607" y="44171"/>
                    <a:pt x="23420" y="44213"/>
                  </a:cubicBezTo>
                  <a:cubicBezTo>
                    <a:pt x="23343" y="44229"/>
                    <a:pt x="23281" y="44275"/>
                    <a:pt x="23265" y="44337"/>
                  </a:cubicBezTo>
                  <a:cubicBezTo>
                    <a:pt x="22676" y="44462"/>
                    <a:pt x="22179" y="44989"/>
                    <a:pt x="22102" y="45625"/>
                  </a:cubicBezTo>
                  <a:cubicBezTo>
                    <a:pt x="21963" y="46809"/>
                    <a:pt x="23030" y="47719"/>
                    <a:pt x="24167" y="47719"/>
                  </a:cubicBezTo>
                  <a:cubicBezTo>
                    <a:pt x="24176" y="47719"/>
                    <a:pt x="24186" y="47719"/>
                    <a:pt x="24196" y="47719"/>
                  </a:cubicBezTo>
                  <a:cubicBezTo>
                    <a:pt x="25312" y="47703"/>
                    <a:pt x="26413" y="46928"/>
                    <a:pt x="26165" y="45687"/>
                  </a:cubicBezTo>
                  <a:cubicBezTo>
                    <a:pt x="26165" y="45656"/>
                    <a:pt x="26150" y="45625"/>
                    <a:pt x="26150" y="45609"/>
                  </a:cubicBezTo>
                  <a:cubicBezTo>
                    <a:pt x="26413" y="45485"/>
                    <a:pt x="26708" y="45346"/>
                    <a:pt x="26987" y="45237"/>
                  </a:cubicBezTo>
                  <a:cubicBezTo>
                    <a:pt x="27313" y="45113"/>
                    <a:pt x="27654" y="45035"/>
                    <a:pt x="27995" y="44942"/>
                  </a:cubicBezTo>
                  <a:cubicBezTo>
                    <a:pt x="27995" y="44942"/>
                    <a:pt x="28011" y="44942"/>
                    <a:pt x="28011" y="44927"/>
                  </a:cubicBezTo>
                  <a:cubicBezTo>
                    <a:pt x="28166" y="45175"/>
                    <a:pt x="28383" y="45408"/>
                    <a:pt x="28647" y="45640"/>
                  </a:cubicBezTo>
                  <a:cubicBezTo>
                    <a:pt x="29081" y="45997"/>
                    <a:pt x="29515" y="46199"/>
                    <a:pt x="29965" y="46338"/>
                  </a:cubicBezTo>
                  <a:lnTo>
                    <a:pt x="29903" y="46400"/>
                  </a:lnTo>
                  <a:cubicBezTo>
                    <a:pt x="29112" y="47501"/>
                    <a:pt x="28259" y="48959"/>
                    <a:pt x="27142" y="49797"/>
                  </a:cubicBezTo>
                  <a:cubicBezTo>
                    <a:pt x="26032" y="50607"/>
                    <a:pt x="25059" y="50956"/>
                    <a:pt x="24070" y="50956"/>
                  </a:cubicBezTo>
                  <a:cubicBezTo>
                    <a:pt x="23071" y="50956"/>
                    <a:pt x="22054" y="50599"/>
                    <a:pt x="20861" y="49998"/>
                  </a:cubicBezTo>
                  <a:cubicBezTo>
                    <a:pt x="20334" y="49750"/>
                    <a:pt x="17263" y="48525"/>
                    <a:pt x="17216" y="48323"/>
                  </a:cubicBezTo>
                  <a:cubicBezTo>
                    <a:pt x="17108" y="48060"/>
                    <a:pt x="19155" y="43562"/>
                    <a:pt x="19310" y="43314"/>
                  </a:cubicBezTo>
                  <a:cubicBezTo>
                    <a:pt x="20480" y="41395"/>
                    <a:pt x="22412" y="40877"/>
                    <a:pt x="24433" y="40877"/>
                  </a:cubicBezTo>
                  <a:close/>
                  <a:moveTo>
                    <a:pt x="53611" y="40295"/>
                  </a:moveTo>
                  <a:cubicBezTo>
                    <a:pt x="54533" y="40295"/>
                    <a:pt x="55454" y="40410"/>
                    <a:pt x="56378" y="40662"/>
                  </a:cubicBezTo>
                  <a:cubicBezTo>
                    <a:pt x="58627" y="41282"/>
                    <a:pt x="59418" y="42849"/>
                    <a:pt x="60209" y="44865"/>
                  </a:cubicBezTo>
                  <a:cubicBezTo>
                    <a:pt x="60860" y="46493"/>
                    <a:pt x="61419" y="48060"/>
                    <a:pt x="62690" y="49270"/>
                  </a:cubicBezTo>
                  <a:cubicBezTo>
                    <a:pt x="60783" y="49363"/>
                    <a:pt x="59325" y="50293"/>
                    <a:pt x="57479" y="50851"/>
                  </a:cubicBezTo>
                  <a:cubicBezTo>
                    <a:pt x="56669" y="51105"/>
                    <a:pt x="55956" y="51219"/>
                    <a:pt x="55320" y="51219"/>
                  </a:cubicBezTo>
                  <a:cubicBezTo>
                    <a:pt x="52101" y="51219"/>
                    <a:pt x="50866" y="48283"/>
                    <a:pt x="48949" y="45563"/>
                  </a:cubicBezTo>
                  <a:cubicBezTo>
                    <a:pt x="49973" y="45485"/>
                    <a:pt x="50888" y="45035"/>
                    <a:pt x="51399" y="44136"/>
                  </a:cubicBezTo>
                  <a:cubicBezTo>
                    <a:pt x="51415" y="44167"/>
                    <a:pt x="51430" y="44182"/>
                    <a:pt x="51477" y="44213"/>
                  </a:cubicBezTo>
                  <a:cubicBezTo>
                    <a:pt x="52376" y="44632"/>
                    <a:pt x="53338" y="45004"/>
                    <a:pt x="54269" y="45377"/>
                  </a:cubicBezTo>
                  <a:cubicBezTo>
                    <a:pt x="54207" y="45625"/>
                    <a:pt x="54207" y="45888"/>
                    <a:pt x="54269" y="46152"/>
                  </a:cubicBezTo>
                  <a:cubicBezTo>
                    <a:pt x="54517" y="47122"/>
                    <a:pt x="55414" y="47743"/>
                    <a:pt x="56360" y="47743"/>
                  </a:cubicBezTo>
                  <a:cubicBezTo>
                    <a:pt x="56594" y="47743"/>
                    <a:pt x="56830" y="47705"/>
                    <a:pt x="57060" y="47625"/>
                  </a:cubicBezTo>
                  <a:cubicBezTo>
                    <a:pt x="58146" y="47238"/>
                    <a:pt x="58704" y="45919"/>
                    <a:pt x="58239" y="44865"/>
                  </a:cubicBezTo>
                  <a:cubicBezTo>
                    <a:pt x="57930" y="44159"/>
                    <a:pt x="57191" y="43720"/>
                    <a:pt x="56443" y="43720"/>
                  </a:cubicBezTo>
                  <a:cubicBezTo>
                    <a:pt x="56139" y="43720"/>
                    <a:pt x="55834" y="43793"/>
                    <a:pt x="55556" y="43950"/>
                  </a:cubicBezTo>
                  <a:cubicBezTo>
                    <a:pt x="55540" y="43950"/>
                    <a:pt x="55540" y="43981"/>
                    <a:pt x="55525" y="43996"/>
                  </a:cubicBezTo>
                  <a:cubicBezTo>
                    <a:pt x="55060" y="44105"/>
                    <a:pt x="54672" y="44415"/>
                    <a:pt x="54455" y="44834"/>
                  </a:cubicBezTo>
                  <a:cubicBezTo>
                    <a:pt x="53524" y="44477"/>
                    <a:pt x="52594" y="44105"/>
                    <a:pt x="51648" y="43826"/>
                  </a:cubicBezTo>
                  <a:cubicBezTo>
                    <a:pt x="51632" y="43815"/>
                    <a:pt x="51618" y="43812"/>
                    <a:pt x="51606" y="43812"/>
                  </a:cubicBezTo>
                  <a:cubicBezTo>
                    <a:pt x="51582" y="43812"/>
                    <a:pt x="51565" y="43826"/>
                    <a:pt x="51554" y="43826"/>
                  </a:cubicBezTo>
                  <a:cubicBezTo>
                    <a:pt x="51586" y="43702"/>
                    <a:pt x="51648" y="43562"/>
                    <a:pt x="51679" y="43438"/>
                  </a:cubicBezTo>
                  <a:cubicBezTo>
                    <a:pt x="51958" y="42352"/>
                    <a:pt x="51679" y="41360"/>
                    <a:pt x="51074" y="40569"/>
                  </a:cubicBezTo>
                  <a:cubicBezTo>
                    <a:pt x="51925" y="40391"/>
                    <a:pt x="52769" y="40295"/>
                    <a:pt x="53611" y="40295"/>
                  </a:cubicBezTo>
                  <a:close/>
                  <a:moveTo>
                    <a:pt x="74602" y="42616"/>
                  </a:moveTo>
                  <a:cubicBezTo>
                    <a:pt x="75594" y="44058"/>
                    <a:pt x="76246" y="45795"/>
                    <a:pt x="76758" y="47781"/>
                  </a:cubicBezTo>
                  <a:cubicBezTo>
                    <a:pt x="77099" y="49145"/>
                    <a:pt x="77580" y="50433"/>
                    <a:pt x="78417" y="51394"/>
                  </a:cubicBezTo>
                  <a:cubicBezTo>
                    <a:pt x="74819" y="48649"/>
                    <a:pt x="70678" y="46803"/>
                    <a:pt x="66242" y="46044"/>
                  </a:cubicBezTo>
                  <a:cubicBezTo>
                    <a:pt x="67638" y="45950"/>
                    <a:pt x="69034" y="45656"/>
                    <a:pt x="70368" y="45159"/>
                  </a:cubicBezTo>
                  <a:cubicBezTo>
                    <a:pt x="71686" y="44679"/>
                    <a:pt x="73749" y="43841"/>
                    <a:pt x="74602" y="42616"/>
                  </a:cubicBezTo>
                  <a:close/>
                  <a:moveTo>
                    <a:pt x="20241" y="39188"/>
                  </a:moveTo>
                  <a:cubicBezTo>
                    <a:pt x="23482" y="39638"/>
                    <a:pt x="26739" y="39871"/>
                    <a:pt x="29996" y="39917"/>
                  </a:cubicBezTo>
                  <a:cubicBezTo>
                    <a:pt x="29531" y="40134"/>
                    <a:pt x="29097" y="40460"/>
                    <a:pt x="28755" y="40832"/>
                  </a:cubicBezTo>
                  <a:cubicBezTo>
                    <a:pt x="27371" y="40508"/>
                    <a:pt x="25873" y="40208"/>
                    <a:pt x="24406" y="40208"/>
                  </a:cubicBezTo>
                  <a:cubicBezTo>
                    <a:pt x="22998" y="40208"/>
                    <a:pt x="21619" y="40484"/>
                    <a:pt x="20396" y="41282"/>
                  </a:cubicBezTo>
                  <a:cubicBezTo>
                    <a:pt x="17930" y="42895"/>
                    <a:pt x="17635" y="46354"/>
                    <a:pt x="16038" y="48634"/>
                  </a:cubicBezTo>
                  <a:cubicBezTo>
                    <a:pt x="15867" y="48835"/>
                    <a:pt x="16084" y="49114"/>
                    <a:pt x="16317" y="49130"/>
                  </a:cubicBezTo>
                  <a:cubicBezTo>
                    <a:pt x="19065" y="49268"/>
                    <a:pt x="21457" y="51879"/>
                    <a:pt x="24194" y="51879"/>
                  </a:cubicBezTo>
                  <a:cubicBezTo>
                    <a:pt x="24530" y="51879"/>
                    <a:pt x="24871" y="51839"/>
                    <a:pt x="25219" y="51751"/>
                  </a:cubicBezTo>
                  <a:cubicBezTo>
                    <a:pt x="27546" y="51146"/>
                    <a:pt x="29159" y="48603"/>
                    <a:pt x="30461" y="46741"/>
                  </a:cubicBezTo>
                  <a:cubicBezTo>
                    <a:pt x="30539" y="46648"/>
                    <a:pt x="30508" y="46555"/>
                    <a:pt x="30477" y="46478"/>
                  </a:cubicBezTo>
                  <a:lnTo>
                    <a:pt x="30477" y="46478"/>
                  </a:lnTo>
                  <a:cubicBezTo>
                    <a:pt x="30618" y="46497"/>
                    <a:pt x="30761" y="46506"/>
                    <a:pt x="30905" y="46506"/>
                  </a:cubicBezTo>
                  <a:cubicBezTo>
                    <a:pt x="31219" y="46506"/>
                    <a:pt x="31538" y="46464"/>
                    <a:pt x="31857" y="46400"/>
                  </a:cubicBezTo>
                  <a:lnTo>
                    <a:pt x="31857" y="46400"/>
                  </a:lnTo>
                  <a:cubicBezTo>
                    <a:pt x="29733" y="48323"/>
                    <a:pt x="27995" y="50727"/>
                    <a:pt x="26274" y="52976"/>
                  </a:cubicBezTo>
                  <a:cubicBezTo>
                    <a:pt x="26234" y="52946"/>
                    <a:pt x="26187" y="52929"/>
                    <a:pt x="26134" y="52929"/>
                  </a:cubicBezTo>
                  <a:cubicBezTo>
                    <a:pt x="26105" y="52929"/>
                    <a:pt x="26074" y="52934"/>
                    <a:pt x="26041" y="52945"/>
                  </a:cubicBezTo>
                  <a:cubicBezTo>
                    <a:pt x="25546" y="53081"/>
                    <a:pt x="25079" y="53141"/>
                    <a:pt x="24635" y="53141"/>
                  </a:cubicBezTo>
                  <a:cubicBezTo>
                    <a:pt x="22393" y="53141"/>
                    <a:pt x="20709" y="51615"/>
                    <a:pt x="18690" y="50619"/>
                  </a:cubicBezTo>
                  <a:cubicBezTo>
                    <a:pt x="18209" y="50386"/>
                    <a:pt x="15014" y="49735"/>
                    <a:pt x="14998" y="49673"/>
                  </a:cubicBezTo>
                  <a:cubicBezTo>
                    <a:pt x="14828" y="49347"/>
                    <a:pt x="15029" y="48603"/>
                    <a:pt x="15355" y="47812"/>
                  </a:cubicBezTo>
                  <a:cubicBezTo>
                    <a:pt x="15541" y="47812"/>
                    <a:pt x="15681" y="47548"/>
                    <a:pt x="15526" y="47393"/>
                  </a:cubicBezTo>
                  <a:cubicBezTo>
                    <a:pt x="15929" y="46431"/>
                    <a:pt x="16441" y="45470"/>
                    <a:pt x="16580" y="45097"/>
                  </a:cubicBezTo>
                  <a:cubicBezTo>
                    <a:pt x="17402" y="43004"/>
                    <a:pt x="18100" y="40305"/>
                    <a:pt x="20241" y="39188"/>
                  </a:cubicBezTo>
                  <a:close/>
                  <a:moveTo>
                    <a:pt x="48840" y="38987"/>
                  </a:moveTo>
                  <a:lnTo>
                    <a:pt x="48840" y="38987"/>
                  </a:lnTo>
                  <a:cubicBezTo>
                    <a:pt x="52299" y="39204"/>
                    <a:pt x="55820" y="39250"/>
                    <a:pt x="59278" y="39452"/>
                  </a:cubicBezTo>
                  <a:cubicBezTo>
                    <a:pt x="59387" y="39452"/>
                    <a:pt x="59433" y="39436"/>
                    <a:pt x="59495" y="39405"/>
                  </a:cubicBezTo>
                  <a:cubicBezTo>
                    <a:pt x="59551" y="39439"/>
                    <a:pt x="59615" y="39464"/>
                    <a:pt x="59687" y="39464"/>
                  </a:cubicBezTo>
                  <a:cubicBezTo>
                    <a:pt x="59715" y="39464"/>
                    <a:pt x="59744" y="39461"/>
                    <a:pt x="59775" y="39452"/>
                  </a:cubicBezTo>
                  <a:cubicBezTo>
                    <a:pt x="62334" y="42383"/>
                    <a:pt x="61574" y="47176"/>
                    <a:pt x="64831" y="49502"/>
                  </a:cubicBezTo>
                  <a:cubicBezTo>
                    <a:pt x="61472" y="50701"/>
                    <a:pt x="58438" y="53342"/>
                    <a:pt x="54845" y="53342"/>
                  </a:cubicBezTo>
                  <a:cubicBezTo>
                    <a:pt x="54207" y="53342"/>
                    <a:pt x="53551" y="53259"/>
                    <a:pt x="52873" y="53069"/>
                  </a:cubicBezTo>
                  <a:cubicBezTo>
                    <a:pt x="50655" y="50650"/>
                    <a:pt x="48871" y="47905"/>
                    <a:pt x="46871" y="45299"/>
                  </a:cubicBezTo>
                  <a:lnTo>
                    <a:pt x="46871" y="45299"/>
                  </a:lnTo>
                  <a:cubicBezTo>
                    <a:pt x="47398" y="45470"/>
                    <a:pt x="47956" y="45563"/>
                    <a:pt x="48499" y="45578"/>
                  </a:cubicBezTo>
                  <a:cubicBezTo>
                    <a:pt x="48499" y="45625"/>
                    <a:pt x="48499" y="45640"/>
                    <a:pt x="48530" y="45687"/>
                  </a:cubicBezTo>
                  <a:cubicBezTo>
                    <a:pt x="49709" y="47796"/>
                    <a:pt x="51136" y="50991"/>
                    <a:pt x="53679" y="51813"/>
                  </a:cubicBezTo>
                  <a:cubicBezTo>
                    <a:pt x="54144" y="51963"/>
                    <a:pt x="54605" y="52027"/>
                    <a:pt x="55063" y="52027"/>
                  </a:cubicBezTo>
                  <a:cubicBezTo>
                    <a:pt x="57765" y="52027"/>
                    <a:pt x="60358" y="49797"/>
                    <a:pt x="63061" y="49797"/>
                  </a:cubicBezTo>
                  <a:cubicBezTo>
                    <a:pt x="63077" y="49797"/>
                    <a:pt x="63093" y="49797"/>
                    <a:pt x="63109" y="49797"/>
                  </a:cubicBezTo>
                  <a:cubicBezTo>
                    <a:pt x="63295" y="49797"/>
                    <a:pt x="63373" y="49642"/>
                    <a:pt x="63357" y="49502"/>
                  </a:cubicBezTo>
                  <a:cubicBezTo>
                    <a:pt x="63388" y="49425"/>
                    <a:pt x="63373" y="49347"/>
                    <a:pt x="63295" y="49270"/>
                  </a:cubicBezTo>
                  <a:cubicBezTo>
                    <a:pt x="61170" y="46974"/>
                    <a:pt x="61124" y="43159"/>
                    <a:pt x="58782" y="41127"/>
                  </a:cubicBezTo>
                  <a:cubicBezTo>
                    <a:pt x="57470" y="39999"/>
                    <a:pt x="55621" y="39615"/>
                    <a:pt x="53806" y="39615"/>
                  </a:cubicBezTo>
                  <a:cubicBezTo>
                    <a:pt x="52725" y="39615"/>
                    <a:pt x="51655" y="39751"/>
                    <a:pt x="50717" y="39948"/>
                  </a:cubicBezTo>
                  <a:cubicBezTo>
                    <a:pt x="50639" y="39964"/>
                    <a:pt x="50593" y="39995"/>
                    <a:pt x="50562" y="40041"/>
                  </a:cubicBezTo>
                  <a:cubicBezTo>
                    <a:pt x="50081" y="39576"/>
                    <a:pt x="49476" y="39219"/>
                    <a:pt x="48840" y="38987"/>
                  </a:cubicBezTo>
                  <a:close/>
                  <a:moveTo>
                    <a:pt x="63264" y="46245"/>
                  </a:moveTo>
                  <a:lnTo>
                    <a:pt x="63264" y="46245"/>
                  </a:lnTo>
                  <a:cubicBezTo>
                    <a:pt x="69127" y="46897"/>
                    <a:pt x="74431" y="49037"/>
                    <a:pt x="78975" y="52806"/>
                  </a:cubicBezTo>
                  <a:cubicBezTo>
                    <a:pt x="76553" y="53446"/>
                    <a:pt x="74127" y="53854"/>
                    <a:pt x="71741" y="53854"/>
                  </a:cubicBezTo>
                  <a:cubicBezTo>
                    <a:pt x="68582" y="53854"/>
                    <a:pt x="65491" y="53139"/>
                    <a:pt x="62566" y="51301"/>
                  </a:cubicBezTo>
                  <a:cubicBezTo>
                    <a:pt x="63621" y="50743"/>
                    <a:pt x="64707" y="50231"/>
                    <a:pt x="65792" y="49921"/>
                  </a:cubicBezTo>
                  <a:cubicBezTo>
                    <a:pt x="66071" y="49843"/>
                    <a:pt x="66149" y="49425"/>
                    <a:pt x="65870" y="49285"/>
                  </a:cubicBezTo>
                  <a:cubicBezTo>
                    <a:pt x="64552" y="48587"/>
                    <a:pt x="63807" y="47486"/>
                    <a:pt x="63264" y="46245"/>
                  </a:cubicBezTo>
                  <a:close/>
                  <a:moveTo>
                    <a:pt x="4654" y="43221"/>
                  </a:moveTo>
                  <a:cubicBezTo>
                    <a:pt x="6654" y="45625"/>
                    <a:pt x="9849" y="47176"/>
                    <a:pt x="12982" y="47331"/>
                  </a:cubicBezTo>
                  <a:cubicBezTo>
                    <a:pt x="8438" y="48075"/>
                    <a:pt x="3956" y="50588"/>
                    <a:pt x="2079" y="54822"/>
                  </a:cubicBezTo>
                  <a:cubicBezTo>
                    <a:pt x="2234" y="54093"/>
                    <a:pt x="2436" y="53255"/>
                    <a:pt x="2467" y="52930"/>
                  </a:cubicBezTo>
                  <a:cubicBezTo>
                    <a:pt x="2591" y="51549"/>
                    <a:pt x="2622" y="50138"/>
                    <a:pt x="2777" y="48758"/>
                  </a:cubicBezTo>
                  <a:cubicBezTo>
                    <a:pt x="3009" y="46633"/>
                    <a:pt x="3630" y="44756"/>
                    <a:pt x="4654" y="43221"/>
                  </a:cubicBezTo>
                  <a:close/>
                  <a:moveTo>
                    <a:pt x="33431" y="53638"/>
                  </a:moveTo>
                  <a:cubicBezTo>
                    <a:pt x="33650" y="53638"/>
                    <a:pt x="33873" y="53682"/>
                    <a:pt x="34075" y="53767"/>
                  </a:cubicBezTo>
                  <a:cubicBezTo>
                    <a:pt x="34122" y="53783"/>
                    <a:pt x="34184" y="53783"/>
                    <a:pt x="34230" y="53783"/>
                  </a:cubicBezTo>
                  <a:cubicBezTo>
                    <a:pt x="34835" y="54171"/>
                    <a:pt x="35269" y="54791"/>
                    <a:pt x="34897" y="55504"/>
                  </a:cubicBezTo>
                  <a:cubicBezTo>
                    <a:pt x="34637" y="56037"/>
                    <a:pt x="34112" y="56321"/>
                    <a:pt x="33570" y="56321"/>
                  </a:cubicBezTo>
                  <a:cubicBezTo>
                    <a:pt x="33369" y="56321"/>
                    <a:pt x="33167" y="56282"/>
                    <a:pt x="32974" y="56202"/>
                  </a:cubicBezTo>
                  <a:cubicBezTo>
                    <a:pt x="32276" y="55923"/>
                    <a:pt x="31919" y="55163"/>
                    <a:pt x="32183" y="54450"/>
                  </a:cubicBezTo>
                  <a:cubicBezTo>
                    <a:pt x="32370" y="53899"/>
                    <a:pt x="32893" y="53638"/>
                    <a:pt x="33431" y="53638"/>
                  </a:cubicBezTo>
                  <a:close/>
                  <a:moveTo>
                    <a:pt x="14704" y="47796"/>
                  </a:moveTo>
                  <a:lnTo>
                    <a:pt x="14704" y="47796"/>
                  </a:lnTo>
                  <a:cubicBezTo>
                    <a:pt x="14425" y="48541"/>
                    <a:pt x="14130" y="49316"/>
                    <a:pt x="13820" y="50076"/>
                  </a:cubicBezTo>
                  <a:cubicBezTo>
                    <a:pt x="13723" y="50324"/>
                    <a:pt x="13958" y="50536"/>
                    <a:pt x="14186" y="50536"/>
                  </a:cubicBezTo>
                  <a:cubicBezTo>
                    <a:pt x="14214" y="50536"/>
                    <a:pt x="14242" y="50533"/>
                    <a:pt x="14269" y="50526"/>
                  </a:cubicBezTo>
                  <a:cubicBezTo>
                    <a:pt x="14648" y="50440"/>
                    <a:pt x="15016" y="50402"/>
                    <a:pt x="15373" y="50402"/>
                  </a:cubicBezTo>
                  <a:cubicBezTo>
                    <a:pt x="16244" y="50402"/>
                    <a:pt x="17056" y="50630"/>
                    <a:pt x="17837" y="50960"/>
                  </a:cubicBezTo>
                  <a:cubicBezTo>
                    <a:pt x="14533" y="55303"/>
                    <a:pt x="7616" y="56404"/>
                    <a:pt x="2405" y="56419"/>
                  </a:cubicBezTo>
                  <a:cubicBezTo>
                    <a:pt x="2265" y="56388"/>
                    <a:pt x="2156" y="56295"/>
                    <a:pt x="2079" y="56202"/>
                  </a:cubicBezTo>
                  <a:cubicBezTo>
                    <a:pt x="4514" y="50991"/>
                    <a:pt x="9027" y="48416"/>
                    <a:pt x="14704" y="47796"/>
                  </a:cubicBezTo>
                  <a:close/>
                  <a:moveTo>
                    <a:pt x="46684" y="54031"/>
                  </a:moveTo>
                  <a:cubicBezTo>
                    <a:pt x="46715" y="54062"/>
                    <a:pt x="46762" y="54077"/>
                    <a:pt x="46793" y="54077"/>
                  </a:cubicBezTo>
                  <a:cubicBezTo>
                    <a:pt x="46829" y="54075"/>
                    <a:pt x="46866" y="54073"/>
                    <a:pt x="46901" y="54073"/>
                  </a:cubicBezTo>
                  <a:cubicBezTo>
                    <a:pt x="47657" y="54073"/>
                    <a:pt x="48243" y="54688"/>
                    <a:pt x="48065" y="55473"/>
                  </a:cubicBezTo>
                  <a:cubicBezTo>
                    <a:pt x="47928" y="56101"/>
                    <a:pt x="47323" y="56537"/>
                    <a:pt x="46693" y="56537"/>
                  </a:cubicBezTo>
                  <a:cubicBezTo>
                    <a:pt x="46608" y="56537"/>
                    <a:pt x="46522" y="56529"/>
                    <a:pt x="46436" y="56512"/>
                  </a:cubicBezTo>
                  <a:cubicBezTo>
                    <a:pt x="45769" y="56388"/>
                    <a:pt x="45320" y="55768"/>
                    <a:pt x="45397" y="55101"/>
                  </a:cubicBezTo>
                  <a:cubicBezTo>
                    <a:pt x="45475" y="54450"/>
                    <a:pt x="46064" y="54062"/>
                    <a:pt x="46684" y="54031"/>
                  </a:cubicBezTo>
                  <a:close/>
                  <a:moveTo>
                    <a:pt x="64769" y="53162"/>
                  </a:moveTo>
                  <a:lnTo>
                    <a:pt x="64769" y="53162"/>
                  </a:lnTo>
                  <a:cubicBezTo>
                    <a:pt x="67020" y="54176"/>
                    <a:pt x="69421" y="54597"/>
                    <a:pt x="71861" y="54597"/>
                  </a:cubicBezTo>
                  <a:cubicBezTo>
                    <a:pt x="74126" y="54597"/>
                    <a:pt x="76425" y="54233"/>
                    <a:pt x="78665" y="53643"/>
                  </a:cubicBezTo>
                  <a:lnTo>
                    <a:pt x="78665" y="53643"/>
                  </a:lnTo>
                  <a:cubicBezTo>
                    <a:pt x="76463" y="55334"/>
                    <a:pt x="74586" y="57350"/>
                    <a:pt x="71950" y="58436"/>
                  </a:cubicBezTo>
                  <a:cubicBezTo>
                    <a:pt x="70662" y="58963"/>
                    <a:pt x="69344" y="59273"/>
                    <a:pt x="68041" y="59413"/>
                  </a:cubicBezTo>
                  <a:cubicBezTo>
                    <a:pt x="67560" y="57055"/>
                    <a:pt x="66428" y="54853"/>
                    <a:pt x="64769" y="53162"/>
                  </a:cubicBezTo>
                  <a:close/>
                  <a:moveTo>
                    <a:pt x="60255" y="52480"/>
                  </a:moveTo>
                  <a:lnTo>
                    <a:pt x="60255" y="52480"/>
                  </a:lnTo>
                  <a:cubicBezTo>
                    <a:pt x="60441" y="54450"/>
                    <a:pt x="60597" y="56854"/>
                    <a:pt x="58999" y="58296"/>
                  </a:cubicBezTo>
                  <a:cubicBezTo>
                    <a:pt x="58045" y="59155"/>
                    <a:pt x="56796" y="59439"/>
                    <a:pt x="55527" y="59439"/>
                  </a:cubicBezTo>
                  <a:cubicBezTo>
                    <a:pt x="54505" y="59439"/>
                    <a:pt x="53469" y="59255"/>
                    <a:pt x="52563" y="59041"/>
                  </a:cubicBezTo>
                  <a:cubicBezTo>
                    <a:pt x="52826" y="58591"/>
                    <a:pt x="53074" y="58125"/>
                    <a:pt x="53307" y="57598"/>
                  </a:cubicBezTo>
                  <a:cubicBezTo>
                    <a:pt x="53834" y="56404"/>
                    <a:pt x="54005" y="55225"/>
                    <a:pt x="53989" y="53907"/>
                  </a:cubicBezTo>
                  <a:cubicBezTo>
                    <a:pt x="54005" y="53876"/>
                    <a:pt x="53989" y="53860"/>
                    <a:pt x="53974" y="53845"/>
                  </a:cubicBezTo>
                  <a:lnTo>
                    <a:pt x="53974" y="53845"/>
                  </a:lnTo>
                  <a:cubicBezTo>
                    <a:pt x="54415" y="53939"/>
                    <a:pt x="54850" y="53981"/>
                    <a:pt x="55281" y="53981"/>
                  </a:cubicBezTo>
                  <a:cubicBezTo>
                    <a:pt x="56991" y="53981"/>
                    <a:pt x="58633" y="53310"/>
                    <a:pt x="60255" y="52480"/>
                  </a:cubicBezTo>
                  <a:close/>
                  <a:moveTo>
                    <a:pt x="62442" y="51922"/>
                  </a:moveTo>
                  <a:lnTo>
                    <a:pt x="62442" y="51922"/>
                  </a:lnTo>
                  <a:cubicBezTo>
                    <a:pt x="64939" y="53876"/>
                    <a:pt x="66692" y="56326"/>
                    <a:pt x="67359" y="59444"/>
                  </a:cubicBezTo>
                  <a:cubicBezTo>
                    <a:pt x="67027" y="59466"/>
                    <a:pt x="66695" y="59477"/>
                    <a:pt x="66363" y="59477"/>
                  </a:cubicBezTo>
                  <a:cubicBezTo>
                    <a:pt x="64586" y="59477"/>
                    <a:pt x="62811" y="59166"/>
                    <a:pt x="61046" y="58591"/>
                  </a:cubicBezTo>
                  <a:cubicBezTo>
                    <a:pt x="62334" y="56652"/>
                    <a:pt x="62737" y="54217"/>
                    <a:pt x="62442" y="51922"/>
                  </a:cubicBezTo>
                  <a:close/>
                  <a:moveTo>
                    <a:pt x="13447" y="55070"/>
                  </a:moveTo>
                  <a:cubicBezTo>
                    <a:pt x="12362" y="56342"/>
                    <a:pt x="11586" y="57877"/>
                    <a:pt x="11323" y="59459"/>
                  </a:cubicBezTo>
                  <a:cubicBezTo>
                    <a:pt x="11307" y="59521"/>
                    <a:pt x="11323" y="59583"/>
                    <a:pt x="11338" y="59630"/>
                  </a:cubicBezTo>
                  <a:cubicBezTo>
                    <a:pt x="9880" y="58947"/>
                    <a:pt x="8484" y="58094"/>
                    <a:pt x="7151" y="57490"/>
                  </a:cubicBezTo>
                  <a:cubicBezTo>
                    <a:pt x="6654" y="57257"/>
                    <a:pt x="6127" y="57040"/>
                    <a:pt x="5600" y="56869"/>
                  </a:cubicBezTo>
                  <a:cubicBezTo>
                    <a:pt x="8236" y="56714"/>
                    <a:pt x="11028" y="56156"/>
                    <a:pt x="13447" y="55070"/>
                  </a:cubicBezTo>
                  <a:close/>
                  <a:moveTo>
                    <a:pt x="19760" y="51906"/>
                  </a:moveTo>
                  <a:lnTo>
                    <a:pt x="19760" y="51906"/>
                  </a:lnTo>
                  <a:cubicBezTo>
                    <a:pt x="21370" y="52798"/>
                    <a:pt x="22950" y="53768"/>
                    <a:pt x="24784" y="53768"/>
                  </a:cubicBezTo>
                  <a:cubicBezTo>
                    <a:pt x="25247" y="53768"/>
                    <a:pt x="25727" y="53706"/>
                    <a:pt x="26227" y="53566"/>
                  </a:cubicBezTo>
                  <a:cubicBezTo>
                    <a:pt x="26305" y="53550"/>
                    <a:pt x="26351" y="53519"/>
                    <a:pt x="26382" y="53473"/>
                  </a:cubicBezTo>
                  <a:lnTo>
                    <a:pt x="26382" y="53473"/>
                  </a:lnTo>
                  <a:cubicBezTo>
                    <a:pt x="25452" y="55799"/>
                    <a:pt x="26088" y="57800"/>
                    <a:pt x="27065" y="59801"/>
                  </a:cubicBezTo>
                  <a:lnTo>
                    <a:pt x="27003" y="59801"/>
                  </a:lnTo>
                  <a:cubicBezTo>
                    <a:pt x="26210" y="59959"/>
                    <a:pt x="25377" y="60064"/>
                    <a:pt x="24551" y="60064"/>
                  </a:cubicBezTo>
                  <a:cubicBezTo>
                    <a:pt x="22872" y="60064"/>
                    <a:pt x="21224" y="59632"/>
                    <a:pt x="20008" y="58343"/>
                  </a:cubicBezTo>
                  <a:cubicBezTo>
                    <a:pt x="18286" y="56544"/>
                    <a:pt x="18721" y="53922"/>
                    <a:pt x="19760" y="51906"/>
                  </a:cubicBezTo>
                  <a:close/>
                  <a:moveTo>
                    <a:pt x="61744" y="51736"/>
                  </a:moveTo>
                  <a:cubicBezTo>
                    <a:pt x="62132" y="54233"/>
                    <a:pt x="61667" y="57055"/>
                    <a:pt x="59899" y="58994"/>
                  </a:cubicBezTo>
                  <a:cubicBezTo>
                    <a:pt x="58779" y="60246"/>
                    <a:pt x="57203" y="60691"/>
                    <a:pt x="55576" y="60691"/>
                  </a:cubicBezTo>
                  <a:cubicBezTo>
                    <a:pt x="54341" y="60691"/>
                    <a:pt x="53076" y="60434"/>
                    <a:pt x="51958" y="60080"/>
                  </a:cubicBezTo>
                  <a:cubicBezTo>
                    <a:pt x="52113" y="59816"/>
                    <a:pt x="52268" y="59568"/>
                    <a:pt x="52423" y="59289"/>
                  </a:cubicBezTo>
                  <a:cubicBezTo>
                    <a:pt x="53350" y="59719"/>
                    <a:pt x="54468" y="59961"/>
                    <a:pt x="55583" y="59961"/>
                  </a:cubicBezTo>
                  <a:cubicBezTo>
                    <a:pt x="56800" y="59961"/>
                    <a:pt x="58013" y="59673"/>
                    <a:pt x="58968" y="59025"/>
                  </a:cubicBezTo>
                  <a:cubicBezTo>
                    <a:pt x="61139" y="57552"/>
                    <a:pt x="61046" y="54682"/>
                    <a:pt x="60829" y="52387"/>
                  </a:cubicBezTo>
                  <a:cubicBezTo>
                    <a:pt x="60829" y="52325"/>
                    <a:pt x="60798" y="52278"/>
                    <a:pt x="60783" y="52232"/>
                  </a:cubicBezTo>
                  <a:cubicBezTo>
                    <a:pt x="61108" y="52061"/>
                    <a:pt x="61434" y="51891"/>
                    <a:pt x="61744" y="51736"/>
                  </a:cubicBezTo>
                  <a:close/>
                  <a:moveTo>
                    <a:pt x="17666" y="52232"/>
                  </a:moveTo>
                  <a:cubicBezTo>
                    <a:pt x="16829" y="54574"/>
                    <a:pt x="16984" y="57303"/>
                    <a:pt x="18643" y="59273"/>
                  </a:cubicBezTo>
                  <a:cubicBezTo>
                    <a:pt x="18752" y="59366"/>
                    <a:pt x="18829" y="59459"/>
                    <a:pt x="18922" y="59568"/>
                  </a:cubicBezTo>
                  <a:cubicBezTo>
                    <a:pt x="18907" y="59568"/>
                    <a:pt x="18876" y="59583"/>
                    <a:pt x="18876" y="59583"/>
                  </a:cubicBezTo>
                  <a:cubicBezTo>
                    <a:pt x="17759" y="60454"/>
                    <a:pt x="16621" y="60793"/>
                    <a:pt x="15480" y="60793"/>
                  </a:cubicBezTo>
                  <a:cubicBezTo>
                    <a:pt x="14245" y="60793"/>
                    <a:pt x="13006" y="60395"/>
                    <a:pt x="11788" y="59847"/>
                  </a:cubicBezTo>
                  <a:cubicBezTo>
                    <a:pt x="11865" y="59816"/>
                    <a:pt x="11912" y="59754"/>
                    <a:pt x="11959" y="59661"/>
                  </a:cubicBezTo>
                  <a:cubicBezTo>
                    <a:pt x="12718" y="57272"/>
                    <a:pt x="13866" y="55427"/>
                    <a:pt x="15603" y="53922"/>
                  </a:cubicBezTo>
                  <a:cubicBezTo>
                    <a:pt x="16084" y="53612"/>
                    <a:pt x="16534" y="53255"/>
                    <a:pt x="16968" y="52899"/>
                  </a:cubicBezTo>
                  <a:cubicBezTo>
                    <a:pt x="17123" y="52790"/>
                    <a:pt x="17247" y="52697"/>
                    <a:pt x="17387" y="52604"/>
                  </a:cubicBezTo>
                  <a:cubicBezTo>
                    <a:pt x="17449" y="52558"/>
                    <a:pt x="17464" y="52511"/>
                    <a:pt x="17449" y="52449"/>
                  </a:cubicBezTo>
                  <a:cubicBezTo>
                    <a:pt x="17526" y="52371"/>
                    <a:pt x="17604" y="52309"/>
                    <a:pt x="17666" y="52232"/>
                  </a:cubicBezTo>
                  <a:close/>
                  <a:moveTo>
                    <a:pt x="18519" y="51239"/>
                  </a:moveTo>
                  <a:lnTo>
                    <a:pt x="18519" y="51239"/>
                  </a:lnTo>
                  <a:cubicBezTo>
                    <a:pt x="18829" y="51394"/>
                    <a:pt x="19108" y="51549"/>
                    <a:pt x="19403" y="51705"/>
                  </a:cubicBezTo>
                  <a:cubicBezTo>
                    <a:pt x="18069" y="53690"/>
                    <a:pt x="17744" y="56404"/>
                    <a:pt x="19264" y="58374"/>
                  </a:cubicBezTo>
                  <a:cubicBezTo>
                    <a:pt x="20585" y="60052"/>
                    <a:pt x="22556" y="60612"/>
                    <a:pt x="24566" y="60612"/>
                  </a:cubicBezTo>
                  <a:cubicBezTo>
                    <a:pt x="25434" y="60612"/>
                    <a:pt x="26309" y="60507"/>
                    <a:pt x="27142" y="60343"/>
                  </a:cubicBezTo>
                  <a:cubicBezTo>
                    <a:pt x="27204" y="60312"/>
                    <a:pt x="27235" y="60297"/>
                    <a:pt x="27282" y="60266"/>
                  </a:cubicBezTo>
                  <a:cubicBezTo>
                    <a:pt x="27360" y="60421"/>
                    <a:pt x="27437" y="60592"/>
                    <a:pt x="27530" y="60747"/>
                  </a:cubicBezTo>
                  <a:cubicBezTo>
                    <a:pt x="26591" y="60985"/>
                    <a:pt x="25611" y="61126"/>
                    <a:pt x="24644" y="61126"/>
                  </a:cubicBezTo>
                  <a:cubicBezTo>
                    <a:pt x="22658" y="61126"/>
                    <a:pt x="20724" y="60533"/>
                    <a:pt x="19295" y="58979"/>
                  </a:cubicBezTo>
                  <a:cubicBezTo>
                    <a:pt x="17232" y="56730"/>
                    <a:pt x="17666" y="53876"/>
                    <a:pt x="18519" y="51239"/>
                  </a:cubicBezTo>
                  <a:close/>
                  <a:moveTo>
                    <a:pt x="46747" y="49192"/>
                  </a:moveTo>
                  <a:cubicBezTo>
                    <a:pt x="47522" y="50061"/>
                    <a:pt x="48313" y="50914"/>
                    <a:pt x="49088" y="51767"/>
                  </a:cubicBezTo>
                  <a:cubicBezTo>
                    <a:pt x="49430" y="52154"/>
                    <a:pt x="49926" y="52542"/>
                    <a:pt x="50190" y="52992"/>
                  </a:cubicBezTo>
                  <a:cubicBezTo>
                    <a:pt x="51198" y="54667"/>
                    <a:pt x="51120" y="56264"/>
                    <a:pt x="50345" y="57924"/>
                  </a:cubicBezTo>
                  <a:cubicBezTo>
                    <a:pt x="49709" y="59304"/>
                    <a:pt x="49151" y="60436"/>
                    <a:pt x="49275" y="61863"/>
                  </a:cubicBezTo>
                  <a:cubicBezTo>
                    <a:pt x="48639" y="61476"/>
                    <a:pt x="48018" y="61227"/>
                    <a:pt x="47289" y="61057"/>
                  </a:cubicBezTo>
                  <a:cubicBezTo>
                    <a:pt x="46700" y="60917"/>
                    <a:pt x="46126" y="60840"/>
                    <a:pt x="45537" y="60700"/>
                  </a:cubicBezTo>
                  <a:cubicBezTo>
                    <a:pt x="44048" y="60312"/>
                    <a:pt x="43614" y="60080"/>
                    <a:pt x="42823" y="58668"/>
                  </a:cubicBezTo>
                  <a:cubicBezTo>
                    <a:pt x="41411" y="56156"/>
                    <a:pt x="41737" y="52775"/>
                    <a:pt x="41396" y="49890"/>
                  </a:cubicBezTo>
                  <a:lnTo>
                    <a:pt x="41396" y="49890"/>
                  </a:lnTo>
                  <a:cubicBezTo>
                    <a:pt x="41520" y="50029"/>
                    <a:pt x="41659" y="50138"/>
                    <a:pt x="41799" y="50262"/>
                  </a:cubicBezTo>
                  <a:cubicBezTo>
                    <a:pt x="42386" y="50708"/>
                    <a:pt x="43072" y="50917"/>
                    <a:pt x="43756" y="50917"/>
                  </a:cubicBezTo>
                  <a:cubicBezTo>
                    <a:pt x="44047" y="50917"/>
                    <a:pt x="44339" y="50879"/>
                    <a:pt x="44622" y="50805"/>
                  </a:cubicBezTo>
                  <a:cubicBezTo>
                    <a:pt x="44916" y="51782"/>
                    <a:pt x="45351" y="52790"/>
                    <a:pt x="45909" y="53643"/>
                  </a:cubicBezTo>
                  <a:cubicBezTo>
                    <a:pt x="45351" y="53860"/>
                    <a:pt x="44901" y="54341"/>
                    <a:pt x="44777" y="54962"/>
                  </a:cubicBezTo>
                  <a:cubicBezTo>
                    <a:pt x="44606" y="56032"/>
                    <a:pt x="45428" y="57055"/>
                    <a:pt x="46467" y="57179"/>
                  </a:cubicBezTo>
                  <a:cubicBezTo>
                    <a:pt x="46535" y="57186"/>
                    <a:pt x="46603" y="57189"/>
                    <a:pt x="46670" y="57189"/>
                  </a:cubicBezTo>
                  <a:cubicBezTo>
                    <a:pt x="47695" y="57189"/>
                    <a:pt x="48629" y="56427"/>
                    <a:pt x="48716" y="55365"/>
                  </a:cubicBezTo>
                  <a:cubicBezTo>
                    <a:pt x="48802" y="54397"/>
                    <a:pt x="48052" y="53560"/>
                    <a:pt x="47113" y="53560"/>
                  </a:cubicBezTo>
                  <a:cubicBezTo>
                    <a:pt x="47028" y="53560"/>
                    <a:pt x="46942" y="53567"/>
                    <a:pt x="46855" y="53581"/>
                  </a:cubicBezTo>
                  <a:cubicBezTo>
                    <a:pt x="46755" y="53563"/>
                    <a:pt x="46655" y="53555"/>
                    <a:pt x="46552" y="53555"/>
                  </a:cubicBezTo>
                  <a:cubicBezTo>
                    <a:pt x="46479" y="53555"/>
                    <a:pt x="46405" y="53559"/>
                    <a:pt x="46328" y="53566"/>
                  </a:cubicBezTo>
                  <a:cubicBezTo>
                    <a:pt x="45925" y="52573"/>
                    <a:pt x="45506" y="51627"/>
                    <a:pt x="45134" y="50619"/>
                  </a:cubicBezTo>
                  <a:cubicBezTo>
                    <a:pt x="45521" y="50448"/>
                    <a:pt x="45862" y="50216"/>
                    <a:pt x="46173" y="49890"/>
                  </a:cubicBezTo>
                  <a:cubicBezTo>
                    <a:pt x="46405" y="49657"/>
                    <a:pt x="46591" y="49425"/>
                    <a:pt x="46747" y="49192"/>
                  </a:cubicBezTo>
                  <a:close/>
                  <a:moveTo>
                    <a:pt x="33067" y="47874"/>
                  </a:moveTo>
                  <a:cubicBezTo>
                    <a:pt x="33129" y="49068"/>
                    <a:pt x="33718" y="50216"/>
                    <a:pt x="34789" y="50805"/>
                  </a:cubicBezTo>
                  <a:cubicBezTo>
                    <a:pt x="34525" y="51596"/>
                    <a:pt x="34277" y="52449"/>
                    <a:pt x="34075" y="53286"/>
                  </a:cubicBezTo>
                  <a:cubicBezTo>
                    <a:pt x="33807" y="53131"/>
                    <a:pt x="33506" y="53055"/>
                    <a:pt x="33205" y="53055"/>
                  </a:cubicBezTo>
                  <a:cubicBezTo>
                    <a:pt x="32636" y="53055"/>
                    <a:pt x="32068" y="53327"/>
                    <a:pt x="31733" y="53845"/>
                  </a:cubicBezTo>
                  <a:cubicBezTo>
                    <a:pt x="31097" y="54868"/>
                    <a:pt x="31516" y="56249"/>
                    <a:pt x="32586" y="56776"/>
                  </a:cubicBezTo>
                  <a:cubicBezTo>
                    <a:pt x="32891" y="56924"/>
                    <a:pt x="33220" y="56995"/>
                    <a:pt x="33547" y="56995"/>
                  </a:cubicBezTo>
                  <a:cubicBezTo>
                    <a:pt x="34319" y="56995"/>
                    <a:pt x="35079" y="56600"/>
                    <a:pt x="35471" y="55892"/>
                  </a:cubicBezTo>
                  <a:cubicBezTo>
                    <a:pt x="35983" y="54993"/>
                    <a:pt x="35626" y="53519"/>
                    <a:pt x="34494" y="53318"/>
                  </a:cubicBezTo>
                  <a:cubicBezTo>
                    <a:pt x="34835" y="52589"/>
                    <a:pt x="35099" y="51767"/>
                    <a:pt x="35300" y="50991"/>
                  </a:cubicBezTo>
                  <a:cubicBezTo>
                    <a:pt x="35564" y="51084"/>
                    <a:pt x="35859" y="51146"/>
                    <a:pt x="36169" y="51193"/>
                  </a:cubicBezTo>
                  <a:cubicBezTo>
                    <a:pt x="36283" y="51200"/>
                    <a:pt x="36393" y="51204"/>
                    <a:pt x="36500" y="51204"/>
                  </a:cubicBezTo>
                  <a:cubicBezTo>
                    <a:pt x="37035" y="51204"/>
                    <a:pt x="37490" y="51107"/>
                    <a:pt x="37891" y="50914"/>
                  </a:cubicBezTo>
                  <a:cubicBezTo>
                    <a:pt x="37968" y="51906"/>
                    <a:pt x="38077" y="52868"/>
                    <a:pt x="38154" y="53860"/>
                  </a:cubicBezTo>
                  <a:cubicBezTo>
                    <a:pt x="38309" y="55784"/>
                    <a:pt x="38433" y="56202"/>
                    <a:pt x="37379" y="57970"/>
                  </a:cubicBezTo>
                  <a:cubicBezTo>
                    <a:pt x="36247" y="59816"/>
                    <a:pt x="35331" y="60080"/>
                    <a:pt x="33501" y="60995"/>
                  </a:cubicBezTo>
                  <a:cubicBezTo>
                    <a:pt x="32849" y="61309"/>
                    <a:pt x="32112" y="61924"/>
                    <a:pt x="31371" y="61924"/>
                  </a:cubicBezTo>
                  <a:cubicBezTo>
                    <a:pt x="31160" y="61924"/>
                    <a:pt x="30950" y="61875"/>
                    <a:pt x="30741" y="61755"/>
                  </a:cubicBezTo>
                  <a:cubicBezTo>
                    <a:pt x="30570" y="61662"/>
                    <a:pt x="29981" y="60064"/>
                    <a:pt x="29950" y="59987"/>
                  </a:cubicBezTo>
                  <a:cubicBezTo>
                    <a:pt x="29376" y="58684"/>
                    <a:pt x="28647" y="57303"/>
                    <a:pt x="28569" y="55861"/>
                  </a:cubicBezTo>
                  <a:cubicBezTo>
                    <a:pt x="28414" y="52464"/>
                    <a:pt x="30958" y="50123"/>
                    <a:pt x="33067" y="47874"/>
                  </a:cubicBezTo>
                  <a:close/>
                  <a:moveTo>
                    <a:pt x="47088" y="46400"/>
                  </a:moveTo>
                  <a:lnTo>
                    <a:pt x="47088" y="46400"/>
                  </a:lnTo>
                  <a:cubicBezTo>
                    <a:pt x="48871" y="49176"/>
                    <a:pt x="50763" y="51922"/>
                    <a:pt x="53121" y="54248"/>
                  </a:cubicBezTo>
                  <a:cubicBezTo>
                    <a:pt x="53199" y="54326"/>
                    <a:pt x="53276" y="54341"/>
                    <a:pt x="53354" y="54341"/>
                  </a:cubicBezTo>
                  <a:cubicBezTo>
                    <a:pt x="53059" y="57908"/>
                    <a:pt x="49957" y="60188"/>
                    <a:pt x="50469" y="63771"/>
                  </a:cubicBezTo>
                  <a:cubicBezTo>
                    <a:pt x="46933" y="62205"/>
                    <a:pt x="41551" y="62840"/>
                    <a:pt x="40419" y="58343"/>
                  </a:cubicBezTo>
                  <a:cubicBezTo>
                    <a:pt x="40279" y="54620"/>
                    <a:pt x="40201" y="50898"/>
                    <a:pt x="40093" y="47176"/>
                  </a:cubicBezTo>
                  <a:lnTo>
                    <a:pt x="40093" y="47129"/>
                  </a:lnTo>
                  <a:cubicBezTo>
                    <a:pt x="40248" y="48013"/>
                    <a:pt x="40543" y="48835"/>
                    <a:pt x="41054" y="49518"/>
                  </a:cubicBezTo>
                  <a:cubicBezTo>
                    <a:pt x="41008" y="49564"/>
                    <a:pt x="40946" y="49595"/>
                    <a:pt x="40946" y="49673"/>
                  </a:cubicBezTo>
                  <a:cubicBezTo>
                    <a:pt x="40977" y="51751"/>
                    <a:pt x="41194" y="53829"/>
                    <a:pt x="41365" y="55877"/>
                  </a:cubicBezTo>
                  <a:cubicBezTo>
                    <a:pt x="41473" y="57102"/>
                    <a:pt x="41396" y="58482"/>
                    <a:pt x="42140" y="59521"/>
                  </a:cubicBezTo>
                  <a:cubicBezTo>
                    <a:pt x="43691" y="61739"/>
                    <a:pt x="47227" y="61150"/>
                    <a:pt x="49306" y="62515"/>
                  </a:cubicBezTo>
                  <a:cubicBezTo>
                    <a:pt x="49337" y="62546"/>
                    <a:pt x="49399" y="62546"/>
                    <a:pt x="49430" y="62546"/>
                  </a:cubicBezTo>
                  <a:cubicBezTo>
                    <a:pt x="49474" y="62590"/>
                    <a:pt x="49533" y="62610"/>
                    <a:pt x="49593" y="62610"/>
                  </a:cubicBezTo>
                  <a:cubicBezTo>
                    <a:pt x="49742" y="62610"/>
                    <a:pt x="49902" y="62486"/>
                    <a:pt x="49879" y="62298"/>
                  </a:cubicBezTo>
                  <a:cubicBezTo>
                    <a:pt x="49368" y="59351"/>
                    <a:pt x="52609" y="57055"/>
                    <a:pt x="51601" y="54140"/>
                  </a:cubicBezTo>
                  <a:cubicBezTo>
                    <a:pt x="50888" y="52015"/>
                    <a:pt x="48546" y="50200"/>
                    <a:pt x="47041" y="48603"/>
                  </a:cubicBezTo>
                  <a:cubicBezTo>
                    <a:pt x="47336" y="47889"/>
                    <a:pt x="47320" y="47129"/>
                    <a:pt x="47088" y="46400"/>
                  </a:cubicBezTo>
                  <a:close/>
                  <a:moveTo>
                    <a:pt x="33610" y="45656"/>
                  </a:moveTo>
                  <a:cubicBezTo>
                    <a:pt x="33300" y="46183"/>
                    <a:pt x="33129" y="46772"/>
                    <a:pt x="33067" y="47346"/>
                  </a:cubicBezTo>
                  <a:lnTo>
                    <a:pt x="33052" y="47346"/>
                  </a:lnTo>
                  <a:cubicBezTo>
                    <a:pt x="30725" y="49207"/>
                    <a:pt x="28321" y="51674"/>
                    <a:pt x="27949" y="54775"/>
                  </a:cubicBezTo>
                  <a:cubicBezTo>
                    <a:pt x="27623" y="57676"/>
                    <a:pt x="29469" y="60188"/>
                    <a:pt x="30399" y="62778"/>
                  </a:cubicBezTo>
                  <a:cubicBezTo>
                    <a:pt x="30455" y="62935"/>
                    <a:pt x="30567" y="63019"/>
                    <a:pt x="30701" y="63019"/>
                  </a:cubicBezTo>
                  <a:cubicBezTo>
                    <a:pt x="30753" y="63019"/>
                    <a:pt x="30808" y="63006"/>
                    <a:pt x="30865" y="62980"/>
                  </a:cubicBezTo>
                  <a:cubicBezTo>
                    <a:pt x="33052" y="61910"/>
                    <a:pt x="37038" y="60855"/>
                    <a:pt x="38402" y="58746"/>
                  </a:cubicBezTo>
                  <a:cubicBezTo>
                    <a:pt x="39736" y="56668"/>
                    <a:pt x="38728" y="52945"/>
                    <a:pt x="38480" y="50526"/>
                  </a:cubicBezTo>
                  <a:cubicBezTo>
                    <a:pt x="38945" y="50138"/>
                    <a:pt x="39286" y="49611"/>
                    <a:pt x="39566" y="48990"/>
                  </a:cubicBezTo>
                  <a:lnTo>
                    <a:pt x="39566" y="48990"/>
                  </a:lnTo>
                  <a:cubicBezTo>
                    <a:pt x="39395" y="52356"/>
                    <a:pt x="39488" y="55737"/>
                    <a:pt x="39798" y="59056"/>
                  </a:cubicBezTo>
                  <a:cubicBezTo>
                    <a:pt x="39798" y="59072"/>
                    <a:pt x="39798" y="59072"/>
                    <a:pt x="39814" y="59103"/>
                  </a:cubicBezTo>
                  <a:cubicBezTo>
                    <a:pt x="38542" y="61320"/>
                    <a:pt x="35750" y="61165"/>
                    <a:pt x="33610" y="62096"/>
                  </a:cubicBezTo>
                  <a:cubicBezTo>
                    <a:pt x="32214" y="62716"/>
                    <a:pt x="31051" y="63600"/>
                    <a:pt x="29965" y="64640"/>
                  </a:cubicBezTo>
                  <a:cubicBezTo>
                    <a:pt x="28864" y="60514"/>
                    <a:pt x="25157" y="57567"/>
                    <a:pt x="27220" y="52868"/>
                  </a:cubicBezTo>
                  <a:cubicBezTo>
                    <a:pt x="27282" y="52759"/>
                    <a:pt x="27235" y="52635"/>
                    <a:pt x="27158" y="52589"/>
                  </a:cubicBezTo>
                  <a:cubicBezTo>
                    <a:pt x="29345" y="50309"/>
                    <a:pt x="31144" y="47719"/>
                    <a:pt x="33594" y="45656"/>
                  </a:cubicBezTo>
                  <a:close/>
                  <a:moveTo>
                    <a:pt x="19496" y="60064"/>
                  </a:moveTo>
                  <a:cubicBezTo>
                    <a:pt x="20964" y="61281"/>
                    <a:pt x="22808" y="61781"/>
                    <a:pt x="24692" y="61781"/>
                  </a:cubicBezTo>
                  <a:cubicBezTo>
                    <a:pt x="25595" y="61781"/>
                    <a:pt x="26506" y="61666"/>
                    <a:pt x="27391" y="61460"/>
                  </a:cubicBezTo>
                  <a:lnTo>
                    <a:pt x="27391" y="61460"/>
                  </a:lnTo>
                  <a:cubicBezTo>
                    <a:pt x="27329" y="61538"/>
                    <a:pt x="27282" y="61600"/>
                    <a:pt x="27220" y="61677"/>
                  </a:cubicBezTo>
                  <a:cubicBezTo>
                    <a:pt x="24599" y="63569"/>
                    <a:pt x="22009" y="64779"/>
                    <a:pt x="18674" y="65074"/>
                  </a:cubicBezTo>
                  <a:lnTo>
                    <a:pt x="18643" y="65074"/>
                  </a:lnTo>
                  <a:cubicBezTo>
                    <a:pt x="18488" y="63399"/>
                    <a:pt x="18721" y="61693"/>
                    <a:pt x="19496" y="60064"/>
                  </a:cubicBezTo>
                  <a:close/>
                  <a:moveTo>
                    <a:pt x="60643" y="59149"/>
                  </a:moveTo>
                  <a:cubicBezTo>
                    <a:pt x="63063" y="60824"/>
                    <a:pt x="62520" y="63228"/>
                    <a:pt x="61481" y="65493"/>
                  </a:cubicBezTo>
                  <a:cubicBezTo>
                    <a:pt x="57727" y="65182"/>
                    <a:pt x="55013" y="62995"/>
                    <a:pt x="52283" y="60654"/>
                  </a:cubicBezTo>
                  <a:lnTo>
                    <a:pt x="52283" y="60654"/>
                  </a:lnTo>
                  <a:cubicBezTo>
                    <a:pt x="53383" y="61040"/>
                    <a:pt x="54637" y="61295"/>
                    <a:pt x="55869" y="61295"/>
                  </a:cubicBezTo>
                  <a:cubicBezTo>
                    <a:pt x="57504" y="61295"/>
                    <a:pt x="59099" y="60846"/>
                    <a:pt x="60240" y="59661"/>
                  </a:cubicBezTo>
                  <a:cubicBezTo>
                    <a:pt x="60395" y="59506"/>
                    <a:pt x="60504" y="59335"/>
                    <a:pt x="60643" y="59149"/>
                  </a:cubicBezTo>
                  <a:close/>
                  <a:moveTo>
                    <a:pt x="40279" y="59661"/>
                  </a:moveTo>
                  <a:cubicBezTo>
                    <a:pt x="41023" y="61708"/>
                    <a:pt x="43179" y="62499"/>
                    <a:pt x="45459" y="63089"/>
                  </a:cubicBezTo>
                  <a:cubicBezTo>
                    <a:pt x="44528" y="64988"/>
                    <a:pt x="43121" y="66046"/>
                    <a:pt x="41202" y="66046"/>
                  </a:cubicBezTo>
                  <a:cubicBezTo>
                    <a:pt x="40693" y="66046"/>
                    <a:pt x="40148" y="65971"/>
                    <a:pt x="39566" y="65818"/>
                  </a:cubicBezTo>
                  <a:cubicBezTo>
                    <a:pt x="37611" y="65322"/>
                    <a:pt x="36076" y="64236"/>
                    <a:pt x="34928" y="62561"/>
                  </a:cubicBezTo>
                  <a:cubicBezTo>
                    <a:pt x="35859" y="62236"/>
                    <a:pt x="36836" y="61925"/>
                    <a:pt x="37844" y="61553"/>
                  </a:cubicBezTo>
                  <a:cubicBezTo>
                    <a:pt x="38961" y="61150"/>
                    <a:pt x="39736" y="60607"/>
                    <a:pt x="40279" y="59661"/>
                  </a:cubicBezTo>
                  <a:close/>
                  <a:moveTo>
                    <a:pt x="34665" y="62685"/>
                  </a:moveTo>
                  <a:cubicBezTo>
                    <a:pt x="35704" y="64934"/>
                    <a:pt x="38061" y="66206"/>
                    <a:pt x="40465" y="66547"/>
                  </a:cubicBezTo>
                  <a:cubicBezTo>
                    <a:pt x="40774" y="66587"/>
                    <a:pt x="41068" y="66607"/>
                    <a:pt x="41350" y="66607"/>
                  </a:cubicBezTo>
                  <a:cubicBezTo>
                    <a:pt x="43573" y="66607"/>
                    <a:pt x="44982" y="65377"/>
                    <a:pt x="45987" y="63244"/>
                  </a:cubicBezTo>
                  <a:lnTo>
                    <a:pt x="45987" y="63228"/>
                  </a:lnTo>
                  <a:cubicBezTo>
                    <a:pt x="46142" y="63259"/>
                    <a:pt x="46312" y="63306"/>
                    <a:pt x="46467" y="63337"/>
                  </a:cubicBezTo>
                  <a:cubicBezTo>
                    <a:pt x="45468" y="66142"/>
                    <a:pt x="43462" y="67257"/>
                    <a:pt x="41272" y="67257"/>
                  </a:cubicBezTo>
                  <a:cubicBezTo>
                    <a:pt x="38498" y="67257"/>
                    <a:pt x="35431" y="65467"/>
                    <a:pt x="33749" y="63058"/>
                  </a:cubicBezTo>
                  <a:cubicBezTo>
                    <a:pt x="34060" y="62918"/>
                    <a:pt x="34354" y="62794"/>
                    <a:pt x="34665" y="62685"/>
                  </a:cubicBezTo>
                  <a:close/>
                  <a:moveTo>
                    <a:pt x="33765" y="63802"/>
                  </a:moveTo>
                  <a:cubicBezTo>
                    <a:pt x="35347" y="66159"/>
                    <a:pt x="38015" y="67679"/>
                    <a:pt x="40620" y="67866"/>
                  </a:cubicBezTo>
                  <a:cubicBezTo>
                    <a:pt x="39876" y="70704"/>
                    <a:pt x="37704" y="72007"/>
                    <a:pt x="35285" y="72984"/>
                  </a:cubicBezTo>
                  <a:cubicBezTo>
                    <a:pt x="34525" y="71681"/>
                    <a:pt x="33796" y="70657"/>
                    <a:pt x="33579" y="69075"/>
                  </a:cubicBezTo>
                  <a:cubicBezTo>
                    <a:pt x="33331" y="67323"/>
                    <a:pt x="33579" y="65570"/>
                    <a:pt x="33765" y="63802"/>
                  </a:cubicBezTo>
                  <a:close/>
                  <a:moveTo>
                    <a:pt x="54315" y="63104"/>
                  </a:moveTo>
                  <a:lnTo>
                    <a:pt x="54315" y="63104"/>
                  </a:lnTo>
                  <a:cubicBezTo>
                    <a:pt x="56316" y="64686"/>
                    <a:pt x="58611" y="65803"/>
                    <a:pt x="61201" y="66082"/>
                  </a:cubicBezTo>
                  <a:cubicBezTo>
                    <a:pt x="60659" y="67168"/>
                    <a:pt x="60038" y="68191"/>
                    <a:pt x="59635" y="69075"/>
                  </a:cubicBezTo>
                  <a:cubicBezTo>
                    <a:pt x="59030" y="70394"/>
                    <a:pt x="58813" y="71914"/>
                    <a:pt x="58472" y="73309"/>
                  </a:cubicBezTo>
                  <a:cubicBezTo>
                    <a:pt x="58239" y="69541"/>
                    <a:pt x="56719" y="66004"/>
                    <a:pt x="54315" y="63104"/>
                  </a:cubicBezTo>
                  <a:close/>
                  <a:moveTo>
                    <a:pt x="46855" y="64081"/>
                  </a:moveTo>
                  <a:cubicBezTo>
                    <a:pt x="47072" y="64546"/>
                    <a:pt x="47305" y="65027"/>
                    <a:pt x="47553" y="65493"/>
                  </a:cubicBezTo>
                  <a:cubicBezTo>
                    <a:pt x="48701" y="68207"/>
                    <a:pt x="49119" y="70735"/>
                    <a:pt x="48297" y="73914"/>
                  </a:cubicBezTo>
                  <a:lnTo>
                    <a:pt x="48297" y="73992"/>
                  </a:lnTo>
                  <a:cubicBezTo>
                    <a:pt x="45165" y="73092"/>
                    <a:pt x="42218" y="71510"/>
                    <a:pt x="41861" y="67866"/>
                  </a:cubicBezTo>
                  <a:cubicBezTo>
                    <a:pt x="43924" y="67648"/>
                    <a:pt x="45800" y="66470"/>
                    <a:pt x="46855" y="64081"/>
                  </a:cubicBezTo>
                  <a:close/>
                  <a:moveTo>
                    <a:pt x="51415" y="61134"/>
                  </a:moveTo>
                  <a:cubicBezTo>
                    <a:pt x="55556" y="64624"/>
                    <a:pt x="57634" y="69308"/>
                    <a:pt x="58037" y="74628"/>
                  </a:cubicBezTo>
                  <a:cubicBezTo>
                    <a:pt x="58022" y="74721"/>
                    <a:pt x="57991" y="74798"/>
                    <a:pt x="57960" y="74860"/>
                  </a:cubicBezTo>
                  <a:cubicBezTo>
                    <a:pt x="57960" y="74876"/>
                    <a:pt x="57944" y="74876"/>
                    <a:pt x="57944" y="74876"/>
                  </a:cubicBezTo>
                  <a:cubicBezTo>
                    <a:pt x="53292" y="72007"/>
                    <a:pt x="49631" y="68579"/>
                    <a:pt x="47351" y="63492"/>
                  </a:cubicBezTo>
                  <a:lnTo>
                    <a:pt x="47351" y="63492"/>
                  </a:lnTo>
                  <a:cubicBezTo>
                    <a:pt x="48639" y="63786"/>
                    <a:pt x="49848" y="64097"/>
                    <a:pt x="50748" y="64624"/>
                  </a:cubicBezTo>
                  <a:cubicBezTo>
                    <a:pt x="50804" y="64657"/>
                    <a:pt x="50862" y="64672"/>
                    <a:pt x="50917" y="64672"/>
                  </a:cubicBezTo>
                  <a:cubicBezTo>
                    <a:pt x="51121" y="64672"/>
                    <a:pt x="51293" y="64471"/>
                    <a:pt x="51244" y="64252"/>
                  </a:cubicBezTo>
                  <a:cubicBezTo>
                    <a:pt x="50903" y="62980"/>
                    <a:pt x="51043" y="62003"/>
                    <a:pt x="51415" y="61134"/>
                  </a:cubicBezTo>
                  <a:close/>
                  <a:moveTo>
                    <a:pt x="49337" y="68346"/>
                  </a:moveTo>
                  <a:lnTo>
                    <a:pt x="49337" y="68346"/>
                  </a:lnTo>
                  <a:cubicBezTo>
                    <a:pt x="51477" y="71324"/>
                    <a:pt x="54300" y="73852"/>
                    <a:pt x="57650" y="75279"/>
                  </a:cubicBezTo>
                  <a:cubicBezTo>
                    <a:pt x="57285" y="75595"/>
                    <a:pt x="56728" y="75716"/>
                    <a:pt x="56071" y="75716"/>
                  </a:cubicBezTo>
                  <a:cubicBezTo>
                    <a:pt x="54213" y="75716"/>
                    <a:pt x="51562" y="74744"/>
                    <a:pt x="50267" y="74457"/>
                  </a:cubicBezTo>
                  <a:cubicBezTo>
                    <a:pt x="49817" y="74349"/>
                    <a:pt x="49383" y="74255"/>
                    <a:pt x="48933" y="74131"/>
                  </a:cubicBezTo>
                  <a:cubicBezTo>
                    <a:pt x="48949" y="74116"/>
                    <a:pt x="48949" y="74100"/>
                    <a:pt x="48964" y="74085"/>
                  </a:cubicBezTo>
                  <a:cubicBezTo>
                    <a:pt x="49569" y="72332"/>
                    <a:pt x="49709" y="70254"/>
                    <a:pt x="49337" y="68346"/>
                  </a:cubicBezTo>
                  <a:close/>
                  <a:moveTo>
                    <a:pt x="32834" y="68300"/>
                  </a:moveTo>
                  <a:cubicBezTo>
                    <a:pt x="32896" y="70130"/>
                    <a:pt x="33408" y="71867"/>
                    <a:pt x="34680" y="73216"/>
                  </a:cubicBezTo>
                  <a:cubicBezTo>
                    <a:pt x="33486" y="73682"/>
                    <a:pt x="32245" y="74069"/>
                    <a:pt x="31097" y="74550"/>
                  </a:cubicBezTo>
                  <a:cubicBezTo>
                    <a:pt x="30105" y="74953"/>
                    <a:pt x="28647" y="76055"/>
                    <a:pt x="27313" y="76628"/>
                  </a:cubicBezTo>
                  <a:cubicBezTo>
                    <a:pt x="30043" y="74488"/>
                    <a:pt x="31904" y="71557"/>
                    <a:pt x="32834" y="68300"/>
                  </a:cubicBezTo>
                  <a:close/>
                  <a:moveTo>
                    <a:pt x="25995" y="63321"/>
                  </a:moveTo>
                  <a:lnTo>
                    <a:pt x="25995" y="63321"/>
                  </a:lnTo>
                  <a:cubicBezTo>
                    <a:pt x="23467" y="67416"/>
                    <a:pt x="23048" y="72549"/>
                    <a:pt x="25390" y="76908"/>
                  </a:cubicBezTo>
                  <a:cubicBezTo>
                    <a:pt x="25374" y="76908"/>
                    <a:pt x="25312" y="76892"/>
                    <a:pt x="25266" y="76877"/>
                  </a:cubicBezTo>
                  <a:cubicBezTo>
                    <a:pt x="24366" y="76520"/>
                    <a:pt x="22521" y="73527"/>
                    <a:pt x="22040" y="72860"/>
                  </a:cubicBezTo>
                  <a:cubicBezTo>
                    <a:pt x="21419" y="72022"/>
                    <a:pt x="20814" y="71169"/>
                    <a:pt x="20334" y="70269"/>
                  </a:cubicBezTo>
                  <a:cubicBezTo>
                    <a:pt x="19527" y="68796"/>
                    <a:pt x="18953" y="67261"/>
                    <a:pt x="18705" y="65694"/>
                  </a:cubicBezTo>
                  <a:cubicBezTo>
                    <a:pt x="21233" y="65617"/>
                    <a:pt x="23885" y="64810"/>
                    <a:pt x="25995" y="63321"/>
                  </a:cubicBezTo>
                  <a:close/>
                  <a:moveTo>
                    <a:pt x="27995" y="61693"/>
                  </a:moveTo>
                  <a:cubicBezTo>
                    <a:pt x="28600" y="62871"/>
                    <a:pt x="29159" y="64097"/>
                    <a:pt x="29422" y="65415"/>
                  </a:cubicBezTo>
                  <a:cubicBezTo>
                    <a:pt x="29461" y="65581"/>
                    <a:pt x="29623" y="65679"/>
                    <a:pt x="29780" y="65679"/>
                  </a:cubicBezTo>
                  <a:cubicBezTo>
                    <a:pt x="29873" y="65679"/>
                    <a:pt x="29964" y="65645"/>
                    <a:pt x="30027" y="65570"/>
                  </a:cubicBezTo>
                  <a:cubicBezTo>
                    <a:pt x="30896" y="64640"/>
                    <a:pt x="31811" y="64004"/>
                    <a:pt x="32757" y="63492"/>
                  </a:cubicBezTo>
                  <a:lnTo>
                    <a:pt x="32757" y="63492"/>
                  </a:lnTo>
                  <a:cubicBezTo>
                    <a:pt x="32772" y="68889"/>
                    <a:pt x="30306" y="73604"/>
                    <a:pt x="26134" y="76954"/>
                  </a:cubicBezTo>
                  <a:cubicBezTo>
                    <a:pt x="26119" y="76970"/>
                    <a:pt x="26072" y="76970"/>
                    <a:pt x="26010" y="76970"/>
                  </a:cubicBezTo>
                  <a:cubicBezTo>
                    <a:pt x="23761" y="71588"/>
                    <a:pt x="24180" y="66237"/>
                    <a:pt x="27995" y="61693"/>
                  </a:cubicBezTo>
                  <a:close/>
                  <a:moveTo>
                    <a:pt x="55659" y="1"/>
                  </a:moveTo>
                  <a:cubicBezTo>
                    <a:pt x="55597" y="1"/>
                    <a:pt x="55533" y="15"/>
                    <a:pt x="55478" y="42"/>
                  </a:cubicBezTo>
                  <a:cubicBezTo>
                    <a:pt x="50500" y="2570"/>
                    <a:pt x="40667" y="2415"/>
                    <a:pt x="39566" y="9317"/>
                  </a:cubicBezTo>
                  <a:cubicBezTo>
                    <a:pt x="38216" y="2415"/>
                    <a:pt x="28057" y="4044"/>
                    <a:pt x="23498" y="631"/>
                  </a:cubicBezTo>
                  <a:cubicBezTo>
                    <a:pt x="23449" y="594"/>
                    <a:pt x="23388" y="577"/>
                    <a:pt x="23326" y="577"/>
                  </a:cubicBezTo>
                  <a:cubicBezTo>
                    <a:pt x="23209" y="577"/>
                    <a:pt x="23088" y="638"/>
                    <a:pt x="23048" y="740"/>
                  </a:cubicBezTo>
                  <a:cubicBezTo>
                    <a:pt x="20613" y="6153"/>
                    <a:pt x="15727" y="12729"/>
                    <a:pt x="19651" y="18592"/>
                  </a:cubicBezTo>
                  <a:cubicBezTo>
                    <a:pt x="19558" y="18669"/>
                    <a:pt x="19465" y="18747"/>
                    <a:pt x="19372" y="18855"/>
                  </a:cubicBezTo>
                  <a:cubicBezTo>
                    <a:pt x="19372" y="18731"/>
                    <a:pt x="19326" y="18638"/>
                    <a:pt x="19186" y="18561"/>
                  </a:cubicBezTo>
                  <a:cubicBezTo>
                    <a:pt x="17941" y="17962"/>
                    <a:pt x="16739" y="17713"/>
                    <a:pt x="15567" y="17713"/>
                  </a:cubicBezTo>
                  <a:cubicBezTo>
                    <a:pt x="10274" y="17713"/>
                    <a:pt x="5596" y="22791"/>
                    <a:pt x="326" y="23617"/>
                  </a:cubicBezTo>
                  <a:cubicBezTo>
                    <a:pt x="109" y="23663"/>
                    <a:pt x="1" y="23973"/>
                    <a:pt x="109" y="24144"/>
                  </a:cubicBezTo>
                  <a:cubicBezTo>
                    <a:pt x="3289" y="28471"/>
                    <a:pt x="3041" y="37250"/>
                    <a:pt x="9027" y="39018"/>
                  </a:cubicBezTo>
                  <a:cubicBezTo>
                    <a:pt x="1024" y="41282"/>
                    <a:pt x="2870" y="50386"/>
                    <a:pt x="1024" y="56900"/>
                  </a:cubicBezTo>
                  <a:cubicBezTo>
                    <a:pt x="955" y="57149"/>
                    <a:pt x="1144" y="57360"/>
                    <a:pt x="1383" y="57360"/>
                  </a:cubicBezTo>
                  <a:cubicBezTo>
                    <a:pt x="1413" y="57360"/>
                    <a:pt x="1443" y="57357"/>
                    <a:pt x="1474" y="57350"/>
                  </a:cubicBezTo>
                  <a:cubicBezTo>
                    <a:pt x="1882" y="57268"/>
                    <a:pt x="2289" y="57230"/>
                    <a:pt x="2695" y="57230"/>
                  </a:cubicBezTo>
                  <a:cubicBezTo>
                    <a:pt x="7031" y="57230"/>
                    <a:pt x="11319" y="61497"/>
                    <a:pt x="15516" y="61497"/>
                  </a:cubicBezTo>
                  <a:cubicBezTo>
                    <a:pt x="16575" y="61497"/>
                    <a:pt x="17628" y="61225"/>
                    <a:pt x="18674" y="60545"/>
                  </a:cubicBezTo>
                  <a:lnTo>
                    <a:pt x="18674" y="60545"/>
                  </a:lnTo>
                  <a:cubicBezTo>
                    <a:pt x="15727" y="67059"/>
                    <a:pt x="21574" y="73340"/>
                    <a:pt x="25436" y="78210"/>
                  </a:cubicBezTo>
                  <a:cubicBezTo>
                    <a:pt x="25492" y="78284"/>
                    <a:pt x="25592" y="78320"/>
                    <a:pt x="25686" y="78320"/>
                  </a:cubicBezTo>
                  <a:cubicBezTo>
                    <a:pt x="25750" y="78320"/>
                    <a:pt x="25811" y="78304"/>
                    <a:pt x="25855" y="78272"/>
                  </a:cubicBezTo>
                  <a:cubicBezTo>
                    <a:pt x="29112" y="76055"/>
                    <a:pt x="32633" y="74969"/>
                    <a:pt x="36200" y="73418"/>
                  </a:cubicBezTo>
                  <a:cubicBezTo>
                    <a:pt x="38713" y="72317"/>
                    <a:pt x="40698" y="70735"/>
                    <a:pt x="41318" y="67959"/>
                  </a:cubicBezTo>
                  <a:lnTo>
                    <a:pt x="41318" y="67881"/>
                  </a:lnTo>
                  <a:lnTo>
                    <a:pt x="41427" y="67881"/>
                  </a:lnTo>
                  <a:cubicBezTo>
                    <a:pt x="41582" y="75326"/>
                    <a:pt x="52966" y="75713"/>
                    <a:pt x="58193" y="76799"/>
                  </a:cubicBezTo>
                  <a:cubicBezTo>
                    <a:pt x="58213" y="76802"/>
                    <a:pt x="58234" y="76804"/>
                    <a:pt x="58255" y="76804"/>
                  </a:cubicBezTo>
                  <a:cubicBezTo>
                    <a:pt x="58439" y="76804"/>
                    <a:pt x="58625" y="76684"/>
                    <a:pt x="58611" y="76489"/>
                  </a:cubicBezTo>
                  <a:cubicBezTo>
                    <a:pt x="58425" y="71557"/>
                    <a:pt x="61651" y="68439"/>
                    <a:pt x="62737" y="63957"/>
                  </a:cubicBezTo>
                  <a:cubicBezTo>
                    <a:pt x="63140" y="62251"/>
                    <a:pt x="62908" y="60685"/>
                    <a:pt x="61884" y="59459"/>
                  </a:cubicBezTo>
                  <a:lnTo>
                    <a:pt x="61884" y="59459"/>
                  </a:lnTo>
                  <a:cubicBezTo>
                    <a:pt x="63401" y="59957"/>
                    <a:pt x="64969" y="60206"/>
                    <a:pt x="66544" y="60206"/>
                  </a:cubicBezTo>
                  <a:cubicBezTo>
                    <a:pt x="67964" y="60206"/>
                    <a:pt x="69389" y="60003"/>
                    <a:pt x="70786" y="59599"/>
                  </a:cubicBezTo>
                  <a:cubicBezTo>
                    <a:pt x="74741" y="58436"/>
                    <a:pt x="77114" y="55520"/>
                    <a:pt x="80371" y="53224"/>
                  </a:cubicBezTo>
                  <a:cubicBezTo>
                    <a:pt x="80418" y="53178"/>
                    <a:pt x="80449" y="53147"/>
                    <a:pt x="80480" y="53100"/>
                  </a:cubicBezTo>
                  <a:cubicBezTo>
                    <a:pt x="80588" y="53023"/>
                    <a:pt x="80604" y="52883"/>
                    <a:pt x="80588" y="52775"/>
                  </a:cubicBezTo>
                  <a:cubicBezTo>
                    <a:pt x="80713" y="52666"/>
                    <a:pt x="80728" y="52480"/>
                    <a:pt x="80588" y="52402"/>
                  </a:cubicBezTo>
                  <a:cubicBezTo>
                    <a:pt x="76804" y="50262"/>
                    <a:pt x="77704" y="45377"/>
                    <a:pt x="75377" y="42151"/>
                  </a:cubicBezTo>
                  <a:cubicBezTo>
                    <a:pt x="74152" y="40460"/>
                    <a:pt x="72492" y="39328"/>
                    <a:pt x="70569" y="38676"/>
                  </a:cubicBezTo>
                  <a:cubicBezTo>
                    <a:pt x="72818" y="38087"/>
                    <a:pt x="74896" y="37157"/>
                    <a:pt x="76184" y="35032"/>
                  </a:cubicBezTo>
                  <a:cubicBezTo>
                    <a:pt x="78417" y="31433"/>
                    <a:pt x="76556" y="24795"/>
                    <a:pt x="80278" y="22391"/>
                  </a:cubicBezTo>
                  <a:cubicBezTo>
                    <a:pt x="80557" y="22221"/>
                    <a:pt x="80480" y="21849"/>
                    <a:pt x="80201" y="21740"/>
                  </a:cubicBezTo>
                  <a:cubicBezTo>
                    <a:pt x="75589" y="19951"/>
                    <a:pt x="70670" y="16924"/>
                    <a:pt x="65711" y="16924"/>
                  </a:cubicBezTo>
                  <a:cubicBezTo>
                    <a:pt x="64266" y="16924"/>
                    <a:pt x="62817" y="17181"/>
                    <a:pt x="61372" y="17801"/>
                  </a:cubicBezTo>
                  <a:cubicBezTo>
                    <a:pt x="64133" y="11566"/>
                    <a:pt x="56859" y="6168"/>
                    <a:pt x="55990" y="244"/>
                  </a:cubicBezTo>
                  <a:cubicBezTo>
                    <a:pt x="55957" y="80"/>
                    <a:pt x="55809" y="1"/>
                    <a:pt x="55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9">
    <p:spTree>
      <p:nvGrpSpPr>
        <p:cNvPr id="8994" name="Shape 8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5" name="Google Shape;8995;p33"/>
          <p:cNvGrpSpPr/>
          <p:nvPr/>
        </p:nvGrpSpPr>
        <p:grpSpPr>
          <a:xfrm>
            <a:off x="1181635" y="-677463"/>
            <a:ext cx="6780729" cy="6498426"/>
            <a:chOff x="3647300" y="3013525"/>
            <a:chExt cx="1243600" cy="1191825"/>
          </a:xfrm>
        </p:grpSpPr>
        <p:sp>
          <p:nvSpPr>
            <p:cNvPr id="8996" name="Google Shape;8996;p33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33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33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33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33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33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33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33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33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33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33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33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33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33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33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33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33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33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33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33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33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33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33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33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33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33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33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33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33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33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33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33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33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33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33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33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33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33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33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33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33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33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33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33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33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33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33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33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33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33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33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33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33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33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33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33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33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33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33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33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33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33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33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33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33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33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33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33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33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33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33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33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33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33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33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33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33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33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33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33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33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33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33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33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33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33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33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33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33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33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33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33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33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33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33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33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33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33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33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33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33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33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33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33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33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33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33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33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33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33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33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33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33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33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33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33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33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33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33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33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33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33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33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33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33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33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33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33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33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33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33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33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33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9" name="Google Shape;9129;p33"/>
          <p:cNvGrpSpPr/>
          <p:nvPr/>
        </p:nvGrpSpPr>
        <p:grpSpPr>
          <a:xfrm>
            <a:off x="-1231952" y="-904245"/>
            <a:ext cx="2583415" cy="2601630"/>
            <a:chOff x="5182600" y="2999025"/>
            <a:chExt cx="1290675" cy="1299775"/>
          </a:xfrm>
        </p:grpSpPr>
        <p:sp>
          <p:nvSpPr>
            <p:cNvPr id="9130" name="Google Shape;9130;p33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33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33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33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33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33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33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33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33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33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33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33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33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33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33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33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33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33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33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33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33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33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33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33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33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33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33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33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33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33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33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33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33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33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33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33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33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33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33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33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33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33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33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33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33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33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33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33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33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33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33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33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33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33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33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33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33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33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33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33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33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33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33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33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33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33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33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33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33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33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33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33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33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33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33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33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33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7" name="Google Shape;9207;p33"/>
          <p:cNvGrpSpPr/>
          <p:nvPr/>
        </p:nvGrpSpPr>
        <p:grpSpPr>
          <a:xfrm>
            <a:off x="7792537" y="-904162"/>
            <a:ext cx="2583415" cy="2601630"/>
            <a:chOff x="5182600" y="2999025"/>
            <a:chExt cx="1290675" cy="1299775"/>
          </a:xfrm>
        </p:grpSpPr>
        <p:sp>
          <p:nvSpPr>
            <p:cNvPr id="9208" name="Google Shape;9208;p33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33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33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33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33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33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33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33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33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33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33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33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33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33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33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33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33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33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33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33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33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33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33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33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33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33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33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33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33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33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33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33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33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33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33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33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33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33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33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33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33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33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33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33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33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33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33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33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33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33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33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33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33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33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33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33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33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33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33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33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33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33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33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33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33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33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33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33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33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33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33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33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33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33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33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33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33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5" name="Google Shape;9285;p33"/>
          <p:cNvGrpSpPr/>
          <p:nvPr/>
        </p:nvGrpSpPr>
        <p:grpSpPr>
          <a:xfrm>
            <a:off x="-1231952" y="3571850"/>
            <a:ext cx="2583455" cy="2475897"/>
            <a:chOff x="3647300" y="3013525"/>
            <a:chExt cx="1243600" cy="1191825"/>
          </a:xfrm>
        </p:grpSpPr>
        <p:sp>
          <p:nvSpPr>
            <p:cNvPr id="9286" name="Google Shape;9286;p33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33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33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33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33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33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33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33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33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33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33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33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33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33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33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33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33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33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33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33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33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33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33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33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33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33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33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33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33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33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33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33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33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33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33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33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33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33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33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33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33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33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33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33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33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33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33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33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33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33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33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33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33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33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33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33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33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33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33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33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33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33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33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33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33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33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33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33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33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33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33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33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33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33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33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33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33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33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33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33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33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33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33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33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33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33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33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33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33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33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33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33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33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33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33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33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33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33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33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33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33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33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33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33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33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33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33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33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33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33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33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33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33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33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33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33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33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33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33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33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33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33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33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33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33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33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33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33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33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33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33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33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33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9" name="Google Shape;9419;p33"/>
          <p:cNvGrpSpPr/>
          <p:nvPr/>
        </p:nvGrpSpPr>
        <p:grpSpPr>
          <a:xfrm>
            <a:off x="7792498" y="3571850"/>
            <a:ext cx="2583455" cy="2475897"/>
            <a:chOff x="3647300" y="3013525"/>
            <a:chExt cx="1243600" cy="1191825"/>
          </a:xfrm>
        </p:grpSpPr>
        <p:sp>
          <p:nvSpPr>
            <p:cNvPr id="9420" name="Google Shape;9420;p33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33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33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33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33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33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33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33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33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33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33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33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33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33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33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33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33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33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33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33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33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33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33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33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33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33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33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33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33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33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33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33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33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33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33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33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33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33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33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33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33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33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33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33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33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33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33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33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33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33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33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33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33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33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33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33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33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33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33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33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33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33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33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33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33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33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33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33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33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33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33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33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33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33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33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33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33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33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33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33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33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33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33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33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33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33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33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33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33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33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33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33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33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33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33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33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33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33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33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33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33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33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33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33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33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33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33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33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33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33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33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33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33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33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33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33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33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33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33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33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33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33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33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33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33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33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33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33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33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33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33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33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33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9_1">
    <p:spTree>
      <p:nvGrpSpPr>
        <p:cNvPr id="9553" name="Shape 9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54" name="Google Shape;9554;p34"/>
          <p:cNvGrpSpPr/>
          <p:nvPr/>
        </p:nvGrpSpPr>
        <p:grpSpPr>
          <a:xfrm>
            <a:off x="1248390" y="-733744"/>
            <a:ext cx="6611952" cy="6610933"/>
            <a:chOff x="5254650" y="1653875"/>
            <a:chExt cx="1135450" cy="1135275"/>
          </a:xfrm>
        </p:grpSpPr>
        <p:sp>
          <p:nvSpPr>
            <p:cNvPr id="9555" name="Google Shape;9555;p34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34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34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34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34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34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34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34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34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34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34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34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34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34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34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34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34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34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34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34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34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34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34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34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34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34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34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34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34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34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34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34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34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34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34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34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34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34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34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34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34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34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34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34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34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34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34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34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34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34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34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34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34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34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34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34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34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34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34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34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34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34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34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34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34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34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34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34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34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34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34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34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34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34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34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34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34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34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34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34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34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34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34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34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34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34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34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34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34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34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34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34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34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34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34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34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34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34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34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34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34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34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34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34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34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34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34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34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34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34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34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34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34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34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34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34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34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34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34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34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34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34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34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34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34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0" name="Google Shape;9680;p34"/>
          <p:cNvGrpSpPr/>
          <p:nvPr/>
        </p:nvGrpSpPr>
        <p:grpSpPr>
          <a:xfrm>
            <a:off x="-49591" y="-1231421"/>
            <a:ext cx="2271786" cy="2332244"/>
            <a:chOff x="3769050" y="1593700"/>
            <a:chExt cx="1223100" cy="1255650"/>
          </a:xfrm>
        </p:grpSpPr>
        <p:sp>
          <p:nvSpPr>
            <p:cNvPr id="9681" name="Google Shape;9681;p34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34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34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34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34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34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34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34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34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34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34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34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34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34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34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34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34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34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34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34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34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34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34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34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34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34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34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34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34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34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34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34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34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34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34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34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34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34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34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34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34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34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34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34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34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34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34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34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34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34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34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34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34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34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34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34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34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34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34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34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34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34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34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34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34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34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34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34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34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34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34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34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34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34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34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34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34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34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34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34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34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34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34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34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34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34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34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34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34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34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34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34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34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34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34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34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34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34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34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34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34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34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34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34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34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34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34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34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34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34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34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34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34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34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34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34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34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34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34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34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34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34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34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34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34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34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34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34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34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34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34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34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34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34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34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34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34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34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34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34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34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34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34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34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34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34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34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8" name="Google Shape;9828;p34"/>
          <p:cNvGrpSpPr/>
          <p:nvPr/>
        </p:nvGrpSpPr>
        <p:grpSpPr>
          <a:xfrm>
            <a:off x="6886559" y="-1231421"/>
            <a:ext cx="2271786" cy="2332244"/>
            <a:chOff x="3769050" y="1593700"/>
            <a:chExt cx="1223100" cy="1255650"/>
          </a:xfrm>
        </p:grpSpPr>
        <p:sp>
          <p:nvSpPr>
            <p:cNvPr id="9829" name="Google Shape;9829;p34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34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34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34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34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34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34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34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34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34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34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34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34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34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34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34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34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34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34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34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34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34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34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34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34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34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34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34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34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34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34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34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34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34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34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34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34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34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34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34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34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34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34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34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34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34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34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34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34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34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34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34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34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34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34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34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34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34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34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34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34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34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34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34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34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34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34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34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34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34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34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34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34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34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34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34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34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34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34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34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34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34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34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34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34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34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34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34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34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34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34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34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34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34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34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34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34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34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34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34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34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34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34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34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34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34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34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34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34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34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34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34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34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34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34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34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34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34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34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34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34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34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34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34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34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34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34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34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34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34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34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34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34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34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34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34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34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34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34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34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34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34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34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34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34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34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34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6" name="Google Shape;9976;p34"/>
          <p:cNvGrpSpPr/>
          <p:nvPr/>
        </p:nvGrpSpPr>
        <p:grpSpPr>
          <a:xfrm>
            <a:off x="-1231952" y="3571850"/>
            <a:ext cx="2583455" cy="2475897"/>
            <a:chOff x="3647300" y="3013525"/>
            <a:chExt cx="1243600" cy="1191825"/>
          </a:xfrm>
        </p:grpSpPr>
        <p:sp>
          <p:nvSpPr>
            <p:cNvPr id="9977" name="Google Shape;9977;p34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34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34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34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34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34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34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34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34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34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34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34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34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34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34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34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34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34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34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34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34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34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34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34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34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34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34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34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34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34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34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34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34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34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34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34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34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34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34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34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34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34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34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34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34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34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34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34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34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34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34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34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34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34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34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34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34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34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34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34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34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34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34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34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34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34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34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34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34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34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34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34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34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34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34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34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34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34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34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34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34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34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34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34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34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34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34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34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34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34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34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34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34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34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34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34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34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34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34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34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34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34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34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34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34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34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34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34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34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34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34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34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34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34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34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34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34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34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34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34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34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34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34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34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34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34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34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34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34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34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34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34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34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0" name="Google Shape;10110;p34"/>
          <p:cNvGrpSpPr/>
          <p:nvPr/>
        </p:nvGrpSpPr>
        <p:grpSpPr>
          <a:xfrm>
            <a:off x="7792498" y="3571850"/>
            <a:ext cx="2583455" cy="2475897"/>
            <a:chOff x="3647300" y="3013525"/>
            <a:chExt cx="1243600" cy="1191825"/>
          </a:xfrm>
        </p:grpSpPr>
        <p:sp>
          <p:nvSpPr>
            <p:cNvPr id="10111" name="Google Shape;10111;p34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34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34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34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34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34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34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34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34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34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34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34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34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34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34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34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34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34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34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34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34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34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34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34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34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34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34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34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34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34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34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34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34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34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34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34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34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34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34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34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34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34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34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34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34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34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34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34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34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34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34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34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34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34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34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34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34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34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34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34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34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34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34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34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34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34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34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34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34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34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34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34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34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34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34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34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34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34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34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34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34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34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34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34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34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34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34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34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34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34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34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34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34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34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34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34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34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34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34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34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34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34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34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34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34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34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34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34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34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34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34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34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34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34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34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34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34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34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34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34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34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34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34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34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34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34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34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34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34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34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34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34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34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919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" name="Google Shape;920;p5"/>
          <p:cNvGrpSpPr/>
          <p:nvPr/>
        </p:nvGrpSpPr>
        <p:grpSpPr>
          <a:xfrm>
            <a:off x="1745695" y="-254120"/>
            <a:ext cx="5652611" cy="5651740"/>
            <a:chOff x="5254650" y="1653875"/>
            <a:chExt cx="1135450" cy="1135275"/>
          </a:xfrm>
        </p:grpSpPr>
        <p:sp>
          <p:nvSpPr>
            <p:cNvPr id="921" name="Google Shape;921;p5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5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5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5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5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5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5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5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5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5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5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5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5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5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5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5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5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5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5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5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5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5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5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5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5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5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5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5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5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5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5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5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5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5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5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5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5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5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5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5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5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5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5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5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5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5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5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5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5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5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5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5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5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5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5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5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5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5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5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5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5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5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5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5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5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5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5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5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5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5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5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5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5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5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5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5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5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5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5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5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5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5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5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5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5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5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5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5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5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5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5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5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5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5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5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5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5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5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5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5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5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5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5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5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5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5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5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5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5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5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5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5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5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5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5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5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5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5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5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6" name="Google Shape;1046;p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047" name="Google Shape;1047;p5"/>
          <p:cNvSpPr txBox="1"/>
          <p:nvPr>
            <p:ph idx="2" type="title"/>
          </p:nvPr>
        </p:nvSpPr>
        <p:spPr>
          <a:xfrm>
            <a:off x="1596675" y="2222197"/>
            <a:ext cx="2742600" cy="55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048" name="Google Shape;1048;p5"/>
          <p:cNvSpPr txBox="1"/>
          <p:nvPr>
            <p:ph idx="3" type="title"/>
          </p:nvPr>
        </p:nvSpPr>
        <p:spPr>
          <a:xfrm>
            <a:off x="4804722" y="2222197"/>
            <a:ext cx="2742600" cy="55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049" name="Google Shape;1049;p5"/>
          <p:cNvSpPr txBox="1"/>
          <p:nvPr>
            <p:ph idx="1" type="subTitle"/>
          </p:nvPr>
        </p:nvSpPr>
        <p:spPr>
          <a:xfrm>
            <a:off x="4804725" y="2614900"/>
            <a:ext cx="2742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050" name="Google Shape;1050;p5"/>
          <p:cNvSpPr txBox="1"/>
          <p:nvPr>
            <p:ph idx="4" type="subTitle"/>
          </p:nvPr>
        </p:nvSpPr>
        <p:spPr>
          <a:xfrm>
            <a:off x="1596675" y="2614900"/>
            <a:ext cx="2742600" cy="101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grpSp>
        <p:nvGrpSpPr>
          <p:cNvPr id="1051" name="Google Shape;1051;p5"/>
          <p:cNvGrpSpPr/>
          <p:nvPr/>
        </p:nvGrpSpPr>
        <p:grpSpPr>
          <a:xfrm>
            <a:off x="-1132498" y="3319333"/>
            <a:ext cx="2878201" cy="3191935"/>
            <a:chOff x="3853600" y="595250"/>
            <a:chExt cx="2146950" cy="2380975"/>
          </a:xfrm>
        </p:grpSpPr>
        <p:sp>
          <p:nvSpPr>
            <p:cNvPr id="1052" name="Google Shape;1052;p5"/>
            <p:cNvSpPr/>
            <p:nvPr/>
          </p:nvSpPr>
          <p:spPr>
            <a:xfrm>
              <a:off x="3853600" y="595250"/>
              <a:ext cx="2146950" cy="2380975"/>
            </a:xfrm>
            <a:custGeom>
              <a:rect b="b" l="l" r="r" t="t"/>
              <a:pathLst>
                <a:path extrusionOk="0" h="95239" w="85878">
                  <a:moveTo>
                    <a:pt x="41751" y="1381"/>
                  </a:moveTo>
                  <a:cubicBezTo>
                    <a:pt x="43139" y="1381"/>
                    <a:pt x="44893" y="4194"/>
                    <a:pt x="45832" y="5133"/>
                  </a:cubicBezTo>
                  <a:cubicBezTo>
                    <a:pt x="47259" y="6606"/>
                    <a:pt x="48732" y="8033"/>
                    <a:pt x="50190" y="9491"/>
                  </a:cubicBezTo>
                  <a:cubicBezTo>
                    <a:pt x="53152" y="12454"/>
                    <a:pt x="59434" y="18099"/>
                    <a:pt x="55928" y="22519"/>
                  </a:cubicBezTo>
                  <a:cubicBezTo>
                    <a:pt x="56347" y="19728"/>
                    <a:pt x="54920" y="17215"/>
                    <a:pt x="52920" y="15121"/>
                  </a:cubicBezTo>
                  <a:cubicBezTo>
                    <a:pt x="49275" y="11306"/>
                    <a:pt x="45490" y="7987"/>
                    <a:pt x="42389" y="3644"/>
                  </a:cubicBezTo>
                  <a:cubicBezTo>
                    <a:pt x="42323" y="3546"/>
                    <a:pt x="42210" y="3487"/>
                    <a:pt x="42095" y="3487"/>
                  </a:cubicBezTo>
                  <a:cubicBezTo>
                    <a:pt x="41992" y="3487"/>
                    <a:pt x="41888" y="3534"/>
                    <a:pt x="41815" y="3644"/>
                  </a:cubicBezTo>
                  <a:cubicBezTo>
                    <a:pt x="38108" y="9662"/>
                    <a:pt x="26848" y="14454"/>
                    <a:pt x="27996" y="22628"/>
                  </a:cubicBezTo>
                  <a:cubicBezTo>
                    <a:pt x="24351" y="18099"/>
                    <a:pt x="29826" y="12996"/>
                    <a:pt x="33269" y="10081"/>
                  </a:cubicBezTo>
                  <a:cubicBezTo>
                    <a:pt x="34851" y="8731"/>
                    <a:pt x="36402" y="7320"/>
                    <a:pt x="37844" y="5800"/>
                  </a:cubicBezTo>
                  <a:cubicBezTo>
                    <a:pt x="38635" y="4962"/>
                    <a:pt x="40651" y="1581"/>
                    <a:pt x="41582" y="1395"/>
                  </a:cubicBezTo>
                  <a:cubicBezTo>
                    <a:pt x="41638" y="1385"/>
                    <a:pt x="41694" y="1381"/>
                    <a:pt x="41751" y="1381"/>
                  </a:cubicBezTo>
                  <a:close/>
                  <a:moveTo>
                    <a:pt x="42202" y="5242"/>
                  </a:moveTo>
                  <a:lnTo>
                    <a:pt x="42202" y="5242"/>
                  </a:lnTo>
                  <a:cubicBezTo>
                    <a:pt x="44405" y="8514"/>
                    <a:pt x="46855" y="11275"/>
                    <a:pt x="46840" y="15555"/>
                  </a:cubicBezTo>
                  <a:cubicBezTo>
                    <a:pt x="46809" y="19665"/>
                    <a:pt x="44746" y="23419"/>
                    <a:pt x="42978" y="27017"/>
                  </a:cubicBezTo>
                  <a:lnTo>
                    <a:pt x="42978" y="27048"/>
                  </a:lnTo>
                  <a:lnTo>
                    <a:pt x="42823" y="27048"/>
                  </a:lnTo>
                  <a:cubicBezTo>
                    <a:pt x="37581" y="20441"/>
                    <a:pt x="35068" y="11538"/>
                    <a:pt x="42202" y="5242"/>
                  </a:cubicBezTo>
                  <a:close/>
                  <a:moveTo>
                    <a:pt x="44994" y="8064"/>
                  </a:moveTo>
                  <a:lnTo>
                    <a:pt x="44994" y="8064"/>
                  </a:lnTo>
                  <a:cubicBezTo>
                    <a:pt x="46095" y="9383"/>
                    <a:pt x="47274" y="10639"/>
                    <a:pt x="48499" y="11849"/>
                  </a:cubicBezTo>
                  <a:cubicBezTo>
                    <a:pt x="51694" y="15013"/>
                    <a:pt x="56332" y="18177"/>
                    <a:pt x="55137" y="23264"/>
                  </a:cubicBezTo>
                  <a:cubicBezTo>
                    <a:pt x="55106" y="23295"/>
                    <a:pt x="55091" y="23295"/>
                    <a:pt x="55091" y="23310"/>
                  </a:cubicBezTo>
                  <a:cubicBezTo>
                    <a:pt x="54362" y="24365"/>
                    <a:pt x="53680" y="25497"/>
                    <a:pt x="53028" y="26614"/>
                  </a:cubicBezTo>
                  <a:cubicBezTo>
                    <a:pt x="52547" y="27467"/>
                    <a:pt x="51911" y="28397"/>
                    <a:pt x="51787" y="29374"/>
                  </a:cubicBezTo>
                  <a:cubicBezTo>
                    <a:pt x="49290" y="28072"/>
                    <a:pt x="46545" y="27296"/>
                    <a:pt x="43722" y="27064"/>
                  </a:cubicBezTo>
                  <a:cubicBezTo>
                    <a:pt x="45584" y="23264"/>
                    <a:pt x="47600" y="19355"/>
                    <a:pt x="47507" y="15013"/>
                  </a:cubicBezTo>
                  <a:cubicBezTo>
                    <a:pt x="47429" y="12190"/>
                    <a:pt x="46406" y="10081"/>
                    <a:pt x="44994" y="8064"/>
                  </a:cubicBezTo>
                  <a:close/>
                  <a:moveTo>
                    <a:pt x="38868" y="8297"/>
                  </a:moveTo>
                  <a:lnTo>
                    <a:pt x="38868" y="8297"/>
                  </a:lnTo>
                  <a:cubicBezTo>
                    <a:pt x="35487" y="14222"/>
                    <a:pt x="37069" y="22333"/>
                    <a:pt x="42280" y="27048"/>
                  </a:cubicBezTo>
                  <a:cubicBezTo>
                    <a:pt x="40838" y="27048"/>
                    <a:pt x="39411" y="27188"/>
                    <a:pt x="37968" y="27498"/>
                  </a:cubicBezTo>
                  <a:cubicBezTo>
                    <a:pt x="35937" y="27948"/>
                    <a:pt x="33998" y="28692"/>
                    <a:pt x="32214" y="29685"/>
                  </a:cubicBezTo>
                  <a:cubicBezTo>
                    <a:pt x="31098" y="27870"/>
                    <a:pt x="29872" y="26102"/>
                    <a:pt x="28709" y="24318"/>
                  </a:cubicBezTo>
                  <a:cubicBezTo>
                    <a:pt x="28694" y="24101"/>
                    <a:pt x="28663" y="23931"/>
                    <a:pt x="28647" y="23776"/>
                  </a:cubicBezTo>
                  <a:cubicBezTo>
                    <a:pt x="28771" y="23713"/>
                    <a:pt x="28849" y="23558"/>
                    <a:pt x="28725" y="23450"/>
                  </a:cubicBezTo>
                  <a:lnTo>
                    <a:pt x="28616" y="23326"/>
                  </a:lnTo>
                  <a:cubicBezTo>
                    <a:pt x="28306" y="18440"/>
                    <a:pt x="31253" y="14873"/>
                    <a:pt x="34866" y="11756"/>
                  </a:cubicBezTo>
                  <a:cubicBezTo>
                    <a:pt x="36216" y="10608"/>
                    <a:pt x="37581" y="9507"/>
                    <a:pt x="38868" y="8297"/>
                  </a:cubicBezTo>
                  <a:close/>
                  <a:moveTo>
                    <a:pt x="50321" y="33155"/>
                  </a:moveTo>
                  <a:cubicBezTo>
                    <a:pt x="50681" y="33155"/>
                    <a:pt x="51019" y="33325"/>
                    <a:pt x="51105" y="33717"/>
                  </a:cubicBezTo>
                  <a:cubicBezTo>
                    <a:pt x="51198" y="34198"/>
                    <a:pt x="50872" y="34648"/>
                    <a:pt x="50376" y="34725"/>
                  </a:cubicBezTo>
                  <a:cubicBezTo>
                    <a:pt x="50321" y="34734"/>
                    <a:pt x="50268" y="34739"/>
                    <a:pt x="50217" y="34739"/>
                  </a:cubicBezTo>
                  <a:cubicBezTo>
                    <a:pt x="49307" y="34739"/>
                    <a:pt x="49071" y="33365"/>
                    <a:pt x="49864" y="33174"/>
                  </a:cubicBezTo>
                  <a:lnTo>
                    <a:pt x="49864" y="33174"/>
                  </a:lnTo>
                  <a:cubicBezTo>
                    <a:pt x="49886" y="33185"/>
                    <a:pt x="49922" y="33203"/>
                    <a:pt x="49968" y="33203"/>
                  </a:cubicBezTo>
                  <a:cubicBezTo>
                    <a:pt x="49988" y="33203"/>
                    <a:pt x="50011" y="33199"/>
                    <a:pt x="50035" y="33190"/>
                  </a:cubicBezTo>
                  <a:cubicBezTo>
                    <a:pt x="50129" y="33167"/>
                    <a:pt x="50226" y="33155"/>
                    <a:pt x="50321" y="33155"/>
                  </a:cubicBezTo>
                  <a:close/>
                  <a:moveTo>
                    <a:pt x="34173" y="33369"/>
                  </a:moveTo>
                  <a:cubicBezTo>
                    <a:pt x="34534" y="33369"/>
                    <a:pt x="34886" y="33545"/>
                    <a:pt x="35052" y="33919"/>
                  </a:cubicBezTo>
                  <a:cubicBezTo>
                    <a:pt x="35254" y="34384"/>
                    <a:pt x="34928" y="34787"/>
                    <a:pt x="34510" y="34896"/>
                  </a:cubicBezTo>
                  <a:cubicBezTo>
                    <a:pt x="34427" y="34920"/>
                    <a:pt x="34347" y="34932"/>
                    <a:pt x="34271" y="34932"/>
                  </a:cubicBezTo>
                  <a:cubicBezTo>
                    <a:pt x="33960" y="34932"/>
                    <a:pt x="33713" y="34736"/>
                    <a:pt x="33626" y="34400"/>
                  </a:cubicBezTo>
                  <a:cubicBezTo>
                    <a:pt x="33533" y="33965"/>
                    <a:pt x="33765" y="33702"/>
                    <a:pt x="34044" y="33391"/>
                  </a:cubicBezTo>
                  <a:lnTo>
                    <a:pt x="34044" y="33376"/>
                  </a:lnTo>
                  <a:cubicBezTo>
                    <a:pt x="34087" y="33371"/>
                    <a:pt x="34130" y="33369"/>
                    <a:pt x="34173" y="33369"/>
                  </a:cubicBezTo>
                  <a:close/>
                  <a:moveTo>
                    <a:pt x="62606" y="22000"/>
                  </a:moveTo>
                  <a:cubicBezTo>
                    <a:pt x="64811" y="22000"/>
                    <a:pt x="67061" y="22518"/>
                    <a:pt x="69422" y="23388"/>
                  </a:cubicBezTo>
                  <a:cubicBezTo>
                    <a:pt x="72074" y="24380"/>
                    <a:pt x="74633" y="25435"/>
                    <a:pt x="77363" y="25776"/>
                  </a:cubicBezTo>
                  <a:cubicBezTo>
                    <a:pt x="77271" y="25775"/>
                    <a:pt x="77179" y="25775"/>
                    <a:pt x="77088" y="25775"/>
                  </a:cubicBezTo>
                  <a:cubicBezTo>
                    <a:pt x="69778" y="25775"/>
                    <a:pt x="61750" y="28834"/>
                    <a:pt x="59682" y="36431"/>
                  </a:cubicBezTo>
                  <a:cubicBezTo>
                    <a:pt x="59511" y="36168"/>
                    <a:pt x="59341" y="35889"/>
                    <a:pt x="59139" y="35640"/>
                  </a:cubicBezTo>
                  <a:cubicBezTo>
                    <a:pt x="57247" y="33066"/>
                    <a:pt x="54765" y="30972"/>
                    <a:pt x="51973" y="29499"/>
                  </a:cubicBezTo>
                  <a:cubicBezTo>
                    <a:pt x="52749" y="28816"/>
                    <a:pt x="53199" y="27668"/>
                    <a:pt x="53695" y="26784"/>
                  </a:cubicBezTo>
                  <a:cubicBezTo>
                    <a:pt x="54207" y="25900"/>
                    <a:pt x="54750" y="25047"/>
                    <a:pt x="55261" y="24194"/>
                  </a:cubicBezTo>
                  <a:cubicBezTo>
                    <a:pt x="57714" y="22652"/>
                    <a:pt x="60131" y="22000"/>
                    <a:pt x="62606" y="22000"/>
                  </a:cubicBezTo>
                  <a:close/>
                  <a:moveTo>
                    <a:pt x="22068" y="22824"/>
                  </a:moveTo>
                  <a:cubicBezTo>
                    <a:pt x="24041" y="22824"/>
                    <a:pt x="26001" y="23189"/>
                    <a:pt x="27918" y="24163"/>
                  </a:cubicBezTo>
                  <a:cubicBezTo>
                    <a:pt x="29081" y="26133"/>
                    <a:pt x="30353" y="28134"/>
                    <a:pt x="31842" y="29855"/>
                  </a:cubicBezTo>
                  <a:cubicBezTo>
                    <a:pt x="28895" y="31592"/>
                    <a:pt x="26445" y="33996"/>
                    <a:pt x="24630" y="36835"/>
                  </a:cubicBezTo>
                  <a:cubicBezTo>
                    <a:pt x="21888" y="29056"/>
                    <a:pt x="14053" y="25714"/>
                    <a:pt x="6243" y="25714"/>
                  </a:cubicBezTo>
                  <a:cubicBezTo>
                    <a:pt x="6189" y="25714"/>
                    <a:pt x="6135" y="25714"/>
                    <a:pt x="6081" y="25714"/>
                  </a:cubicBezTo>
                  <a:cubicBezTo>
                    <a:pt x="6872" y="25652"/>
                    <a:pt x="7725" y="25668"/>
                    <a:pt x="8174" y="25621"/>
                  </a:cubicBezTo>
                  <a:cubicBezTo>
                    <a:pt x="10067" y="25342"/>
                    <a:pt x="11912" y="24799"/>
                    <a:pt x="13758" y="24303"/>
                  </a:cubicBezTo>
                  <a:cubicBezTo>
                    <a:pt x="16502" y="23542"/>
                    <a:pt x="19298" y="22824"/>
                    <a:pt x="22068" y="22824"/>
                  </a:cubicBezTo>
                  <a:close/>
                  <a:moveTo>
                    <a:pt x="77104" y="26441"/>
                  </a:moveTo>
                  <a:cubicBezTo>
                    <a:pt x="77642" y="26441"/>
                    <a:pt x="78183" y="26457"/>
                    <a:pt x="78727" y="26490"/>
                  </a:cubicBezTo>
                  <a:cubicBezTo>
                    <a:pt x="75611" y="33718"/>
                    <a:pt x="69071" y="37261"/>
                    <a:pt x="61555" y="37261"/>
                  </a:cubicBezTo>
                  <a:cubicBezTo>
                    <a:pt x="61105" y="37261"/>
                    <a:pt x="60651" y="37248"/>
                    <a:pt x="60194" y="37222"/>
                  </a:cubicBezTo>
                  <a:cubicBezTo>
                    <a:pt x="60116" y="37114"/>
                    <a:pt x="60054" y="36990"/>
                    <a:pt x="59976" y="36881"/>
                  </a:cubicBezTo>
                  <a:cubicBezTo>
                    <a:pt x="62956" y="29577"/>
                    <a:pt x="69671" y="26441"/>
                    <a:pt x="77104" y="26441"/>
                  </a:cubicBezTo>
                  <a:close/>
                  <a:moveTo>
                    <a:pt x="4762" y="26211"/>
                  </a:moveTo>
                  <a:cubicBezTo>
                    <a:pt x="12905" y="26211"/>
                    <a:pt x="21435" y="29157"/>
                    <a:pt x="24196" y="37579"/>
                  </a:cubicBezTo>
                  <a:cubicBezTo>
                    <a:pt x="24134" y="37688"/>
                    <a:pt x="24056" y="37796"/>
                    <a:pt x="23994" y="37905"/>
                  </a:cubicBezTo>
                  <a:cubicBezTo>
                    <a:pt x="23963" y="37889"/>
                    <a:pt x="23932" y="37889"/>
                    <a:pt x="23901" y="37889"/>
                  </a:cubicBezTo>
                  <a:cubicBezTo>
                    <a:pt x="23581" y="37903"/>
                    <a:pt x="23263" y="37910"/>
                    <a:pt x="22947" y="37910"/>
                  </a:cubicBezTo>
                  <a:cubicBezTo>
                    <a:pt x="14884" y="37910"/>
                    <a:pt x="8329" y="33375"/>
                    <a:pt x="4762" y="26211"/>
                  </a:cubicBezTo>
                  <a:close/>
                  <a:moveTo>
                    <a:pt x="42808" y="28535"/>
                  </a:moveTo>
                  <a:cubicBezTo>
                    <a:pt x="44189" y="28535"/>
                    <a:pt x="44935" y="32552"/>
                    <a:pt x="45227" y="33717"/>
                  </a:cubicBezTo>
                  <a:cubicBezTo>
                    <a:pt x="45677" y="35563"/>
                    <a:pt x="45863" y="37439"/>
                    <a:pt x="45847" y="39316"/>
                  </a:cubicBezTo>
                  <a:cubicBezTo>
                    <a:pt x="45462" y="37568"/>
                    <a:pt x="44285" y="35877"/>
                    <a:pt x="42342" y="35877"/>
                  </a:cubicBezTo>
                  <a:cubicBezTo>
                    <a:pt x="42251" y="35877"/>
                    <a:pt x="42158" y="35881"/>
                    <a:pt x="42063" y="35889"/>
                  </a:cubicBezTo>
                  <a:cubicBezTo>
                    <a:pt x="40574" y="36028"/>
                    <a:pt x="39349" y="37145"/>
                    <a:pt x="38713" y="38510"/>
                  </a:cubicBezTo>
                  <a:cubicBezTo>
                    <a:pt x="38852" y="37300"/>
                    <a:pt x="39038" y="36121"/>
                    <a:pt x="39395" y="34942"/>
                  </a:cubicBezTo>
                  <a:cubicBezTo>
                    <a:pt x="39597" y="34229"/>
                    <a:pt x="41536" y="28646"/>
                    <a:pt x="42761" y="28537"/>
                  </a:cubicBezTo>
                  <a:cubicBezTo>
                    <a:pt x="42777" y="28536"/>
                    <a:pt x="42792" y="28535"/>
                    <a:pt x="42808" y="28535"/>
                  </a:cubicBezTo>
                  <a:close/>
                  <a:moveTo>
                    <a:pt x="43459" y="27653"/>
                  </a:moveTo>
                  <a:cubicBezTo>
                    <a:pt x="45025" y="27746"/>
                    <a:pt x="46623" y="28025"/>
                    <a:pt x="48158" y="28521"/>
                  </a:cubicBezTo>
                  <a:cubicBezTo>
                    <a:pt x="52764" y="30010"/>
                    <a:pt x="56626" y="33112"/>
                    <a:pt x="59216" y="37036"/>
                  </a:cubicBezTo>
                  <a:cubicBezTo>
                    <a:pt x="58293" y="36870"/>
                    <a:pt x="57358" y="36786"/>
                    <a:pt x="56425" y="36786"/>
                  </a:cubicBezTo>
                  <a:cubicBezTo>
                    <a:pt x="53018" y="36786"/>
                    <a:pt x="49647" y="37901"/>
                    <a:pt x="47041" y="40154"/>
                  </a:cubicBezTo>
                  <a:cubicBezTo>
                    <a:pt x="47848" y="38463"/>
                    <a:pt x="48732" y="36866"/>
                    <a:pt x="49802" y="35330"/>
                  </a:cubicBezTo>
                  <a:cubicBezTo>
                    <a:pt x="49944" y="35378"/>
                    <a:pt x="50105" y="35398"/>
                    <a:pt x="50269" y="35398"/>
                  </a:cubicBezTo>
                  <a:cubicBezTo>
                    <a:pt x="50320" y="35398"/>
                    <a:pt x="50371" y="35396"/>
                    <a:pt x="50422" y="35392"/>
                  </a:cubicBezTo>
                  <a:cubicBezTo>
                    <a:pt x="51291" y="35268"/>
                    <a:pt x="51927" y="34415"/>
                    <a:pt x="51725" y="33547"/>
                  </a:cubicBezTo>
                  <a:cubicBezTo>
                    <a:pt x="51577" y="32976"/>
                    <a:pt x="51002" y="32565"/>
                    <a:pt x="50437" y="32565"/>
                  </a:cubicBezTo>
                  <a:cubicBezTo>
                    <a:pt x="50295" y="32565"/>
                    <a:pt x="50153" y="32591"/>
                    <a:pt x="50019" y="32647"/>
                  </a:cubicBezTo>
                  <a:cubicBezTo>
                    <a:pt x="49945" y="32626"/>
                    <a:pt x="49871" y="32616"/>
                    <a:pt x="49798" y="32616"/>
                  </a:cubicBezTo>
                  <a:cubicBezTo>
                    <a:pt x="49188" y="32616"/>
                    <a:pt x="48659" y="33324"/>
                    <a:pt x="48701" y="33934"/>
                  </a:cubicBezTo>
                  <a:cubicBezTo>
                    <a:pt x="48716" y="34400"/>
                    <a:pt x="48965" y="34803"/>
                    <a:pt x="49321" y="35082"/>
                  </a:cubicBezTo>
                  <a:cubicBezTo>
                    <a:pt x="48158" y="36726"/>
                    <a:pt x="47165" y="38494"/>
                    <a:pt x="46452" y="40386"/>
                  </a:cubicBezTo>
                  <a:cubicBezTo>
                    <a:pt x="46638" y="35904"/>
                    <a:pt x="45677" y="31561"/>
                    <a:pt x="43459" y="27653"/>
                  </a:cubicBezTo>
                  <a:close/>
                  <a:moveTo>
                    <a:pt x="42133" y="37912"/>
                  </a:moveTo>
                  <a:cubicBezTo>
                    <a:pt x="43523" y="37912"/>
                    <a:pt x="44012" y="39095"/>
                    <a:pt x="44234" y="40293"/>
                  </a:cubicBezTo>
                  <a:cubicBezTo>
                    <a:pt x="43568" y="40119"/>
                    <a:pt x="42916" y="40038"/>
                    <a:pt x="42285" y="40038"/>
                  </a:cubicBezTo>
                  <a:cubicBezTo>
                    <a:pt x="41285" y="40038"/>
                    <a:pt x="40338" y="40242"/>
                    <a:pt x="39473" y="40603"/>
                  </a:cubicBezTo>
                  <a:cubicBezTo>
                    <a:pt x="39752" y="39363"/>
                    <a:pt x="40512" y="38044"/>
                    <a:pt x="41923" y="37920"/>
                  </a:cubicBezTo>
                  <a:cubicBezTo>
                    <a:pt x="41995" y="37914"/>
                    <a:pt x="42065" y="37912"/>
                    <a:pt x="42133" y="37912"/>
                  </a:cubicBezTo>
                  <a:close/>
                  <a:moveTo>
                    <a:pt x="42358" y="36488"/>
                  </a:moveTo>
                  <a:cubicBezTo>
                    <a:pt x="44418" y="36488"/>
                    <a:pt x="45341" y="38869"/>
                    <a:pt x="45397" y="40681"/>
                  </a:cubicBezTo>
                  <a:cubicBezTo>
                    <a:pt x="45180" y="40588"/>
                    <a:pt x="44948" y="40526"/>
                    <a:pt x="44746" y="40448"/>
                  </a:cubicBezTo>
                  <a:cubicBezTo>
                    <a:pt x="44529" y="38959"/>
                    <a:pt x="43924" y="37486"/>
                    <a:pt x="42156" y="37486"/>
                  </a:cubicBezTo>
                  <a:cubicBezTo>
                    <a:pt x="40434" y="37486"/>
                    <a:pt x="39364" y="39006"/>
                    <a:pt x="39100" y="40557"/>
                  </a:cubicBezTo>
                  <a:cubicBezTo>
                    <a:pt x="39085" y="40634"/>
                    <a:pt x="39116" y="40681"/>
                    <a:pt x="39163" y="40712"/>
                  </a:cubicBezTo>
                  <a:cubicBezTo>
                    <a:pt x="38945" y="40821"/>
                    <a:pt x="38713" y="40929"/>
                    <a:pt x="38511" y="41038"/>
                  </a:cubicBezTo>
                  <a:lnTo>
                    <a:pt x="38511" y="41022"/>
                  </a:lnTo>
                  <a:cubicBezTo>
                    <a:pt x="38573" y="41007"/>
                    <a:pt x="38635" y="40945"/>
                    <a:pt x="38635" y="40852"/>
                  </a:cubicBezTo>
                  <a:cubicBezTo>
                    <a:pt x="38697" y="39099"/>
                    <a:pt x="39860" y="36959"/>
                    <a:pt x="41737" y="36555"/>
                  </a:cubicBezTo>
                  <a:cubicBezTo>
                    <a:pt x="41955" y="36509"/>
                    <a:pt x="42162" y="36488"/>
                    <a:pt x="42358" y="36488"/>
                  </a:cubicBezTo>
                  <a:close/>
                  <a:moveTo>
                    <a:pt x="42385" y="27634"/>
                  </a:moveTo>
                  <a:cubicBezTo>
                    <a:pt x="42510" y="27634"/>
                    <a:pt x="42635" y="27635"/>
                    <a:pt x="42761" y="27637"/>
                  </a:cubicBezTo>
                  <a:cubicBezTo>
                    <a:pt x="39628" y="31329"/>
                    <a:pt x="37581" y="36183"/>
                    <a:pt x="38077" y="41100"/>
                  </a:cubicBezTo>
                  <a:cubicBezTo>
                    <a:pt x="38015" y="41053"/>
                    <a:pt x="37937" y="41007"/>
                    <a:pt x="37875" y="40945"/>
                  </a:cubicBezTo>
                  <a:cubicBezTo>
                    <a:pt x="36991" y="38990"/>
                    <a:pt x="36076" y="37052"/>
                    <a:pt x="35378" y="35004"/>
                  </a:cubicBezTo>
                  <a:cubicBezTo>
                    <a:pt x="35642" y="34663"/>
                    <a:pt x="35766" y="34244"/>
                    <a:pt x="35611" y="33795"/>
                  </a:cubicBezTo>
                  <a:cubicBezTo>
                    <a:pt x="35422" y="33276"/>
                    <a:pt x="34902" y="32900"/>
                    <a:pt x="34363" y="32900"/>
                  </a:cubicBezTo>
                  <a:cubicBezTo>
                    <a:pt x="34193" y="32900"/>
                    <a:pt x="34022" y="32938"/>
                    <a:pt x="33858" y="33019"/>
                  </a:cubicBezTo>
                  <a:cubicBezTo>
                    <a:pt x="33848" y="33019"/>
                    <a:pt x="33838" y="33012"/>
                    <a:pt x="33818" y="33012"/>
                  </a:cubicBezTo>
                  <a:cubicBezTo>
                    <a:pt x="33808" y="33012"/>
                    <a:pt x="33796" y="33014"/>
                    <a:pt x="33781" y="33019"/>
                  </a:cubicBezTo>
                  <a:cubicBezTo>
                    <a:pt x="33083" y="33159"/>
                    <a:pt x="32897" y="34120"/>
                    <a:pt x="33083" y="34694"/>
                  </a:cubicBezTo>
                  <a:cubicBezTo>
                    <a:pt x="33264" y="35213"/>
                    <a:pt x="33754" y="35515"/>
                    <a:pt x="34269" y="35515"/>
                  </a:cubicBezTo>
                  <a:cubicBezTo>
                    <a:pt x="34416" y="35515"/>
                    <a:pt x="34566" y="35491"/>
                    <a:pt x="34711" y="35439"/>
                  </a:cubicBezTo>
                  <a:cubicBezTo>
                    <a:pt x="34789" y="35423"/>
                    <a:pt x="34851" y="35392"/>
                    <a:pt x="34928" y="35346"/>
                  </a:cubicBezTo>
                  <a:cubicBezTo>
                    <a:pt x="35518" y="37098"/>
                    <a:pt x="36216" y="38820"/>
                    <a:pt x="37162" y="40402"/>
                  </a:cubicBezTo>
                  <a:cubicBezTo>
                    <a:pt x="34108" y="38245"/>
                    <a:pt x="30456" y="37873"/>
                    <a:pt x="26762" y="37873"/>
                  </a:cubicBezTo>
                  <a:cubicBezTo>
                    <a:pt x="26046" y="37873"/>
                    <a:pt x="25329" y="37887"/>
                    <a:pt x="24615" y="37905"/>
                  </a:cubicBezTo>
                  <a:cubicBezTo>
                    <a:pt x="24615" y="37905"/>
                    <a:pt x="24615" y="37889"/>
                    <a:pt x="24630" y="37889"/>
                  </a:cubicBezTo>
                  <a:cubicBezTo>
                    <a:pt x="24770" y="37827"/>
                    <a:pt x="24894" y="37719"/>
                    <a:pt x="24847" y="37533"/>
                  </a:cubicBezTo>
                  <a:cubicBezTo>
                    <a:pt x="28489" y="31468"/>
                    <a:pt x="35350" y="27634"/>
                    <a:pt x="42385" y="27634"/>
                  </a:cubicBezTo>
                  <a:close/>
                  <a:moveTo>
                    <a:pt x="57139" y="37317"/>
                  </a:moveTo>
                  <a:cubicBezTo>
                    <a:pt x="57885" y="37317"/>
                    <a:pt x="58546" y="37471"/>
                    <a:pt x="58627" y="38137"/>
                  </a:cubicBezTo>
                  <a:cubicBezTo>
                    <a:pt x="58813" y="39704"/>
                    <a:pt x="56471" y="42015"/>
                    <a:pt x="55417" y="43023"/>
                  </a:cubicBezTo>
                  <a:cubicBezTo>
                    <a:pt x="54548" y="43876"/>
                    <a:pt x="53602" y="44574"/>
                    <a:pt x="52609" y="45179"/>
                  </a:cubicBezTo>
                  <a:cubicBezTo>
                    <a:pt x="53369" y="43969"/>
                    <a:pt x="53447" y="42387"/>
                    <a:pt x="52594" y="41069"/>
                  </a:cubicBezTo>
                  <a:cubicBezTo>
                    <a:pt x="51947" y="40067"/>
                    <a:pt x="50881" y="39641"/>
                    <a:pt x="49771" y="39641"/>
                  </a:cubicBezTo>
                  <a:cubicBezTo>
                    <a:pt x="49283" y="39641"/>
                    <a:pt x="48787" y="39723"/>
                    <a:pt x="48313" y="39874"/>
                  </a:cubicBezTo>
                  <a:cubicBezTo>
                    <a:pt x="49600" y="39037"/>
                    <a:pt x="50981" y="38324"/>
                    <a:pt x="52532" y="37920"/>
                  </a:cubicBezTo>
                  <a:cubicBezTo>
                    <a:pt x="53524" y="37657"/>
                    <a:pt x="54548" y="37470"/>
                    <a:pt x="55572" y="37424"/>
                  </a:cubicBezTo>
                  <a:cubicBezTo>
                    <a:pt x="56014" y="37398"/>
                    <a:pt x="56599" y="37317"/>
                    <a:pt x="57139" y="37317"/>
                  </a:cubicBezTo>
                  <a:close/>
                  <a:moveTo>
                    <a:pt x="42730" y="40759"/>
                  </a:moveTo>
                  <a:cubicBezTo>
                    <a:pt x="43552" y="40821"/>
                    <a:pt x="44389" y="40991"/>
                    <a:pt x="45180" y="41332"/>
                  </a:cubicBezTo>
                  <a:cubicBezTo>
                    <a:pt x="46328" y="41844"/>
                    <a:pt x="47274" y="42558"/>
                    <a:pt x="48019" y="43426"/>
                  </a:cubicBezTo>
                  <a:cubicBezTo>
                    <a:pt x="46778" y="44233"/>
                    <a:pt x="45599" y="45132"/>
                    <a:pt x="44405" y="46016"/>
                  </a:cubicBezTo>
                  <a:cubicBezTo>
                    <a:pt x="43971" y="45427"/>
                    <a:pt x="43304" y="45039"/>
                    <a:pt x="42528" y="44946"/>
                  </a:cubicBezTo>
                  <a:cubicBezTo>
                    <a:pt x="42513" y="43550"/>
                    <a:pt x="42544" y="42154"/>
                    <a:pt x="42730" y="40759"/>
                  </a:cubicBezTo>
                  <a:close/>
                  <a:moveTo>
                    <a:pt x="62984" y="19595"/>
                  </a:moveTo>
                  <a:cubicBezTo>
                    <a:pt x="66079" y="19595"/>
                    <a:pt x="69428" y="20870"/>
                    <a:pt x="72307" y="22023"/>
                  </a:cubicBezTo>
                  <a:cubicBezTo>
                    <a:pt x="74524" y="22922"/>
                    <a:pt x="76727" y="23760"/>
                    <a:pt x="79100" y="24148"/>
                  </a:cubicBezTo>
                  <a:cubicBezTo>
                    <a:pt x="79875" y="24272"/>
                    <a:pt x="80666" y="24380"/>
                    <a:pt x="81457" y="24427"/>
                  </a:cubicBezTo>
                  <a:cubicBezTo>
                    <a:pt x="81775" y="24451"/>
                    <a:pt x="82022" y="24459"/>
                    <a:pt x="82211" y="24459"/>
                  </a:cubicBezTo>
                  <a:cubicBezTo>
                    <a:pt x="82579" y="24459"/>
                    <a:pt x="82731" y="24429"/>
                    <a:pt x="82768" y="24429"/>
                  </a:cubicBezTo>
                  <a:cubicBezTo>
                    <a:pt x="82824" y="24429"/>
                    <a:pt x="82634" y="24494"/>
                    <a:pt x="82527" y="24815"/>
                  </a:cubicBezTo>
                  <a:cubicBezTo>
                    <a:pt x="82217" y="25854"/>
                    <a:pt x="81116" y="26877"/>
                    <a:pt x="80759" y="28056"/>
                  </a:cubicBezTo>
                  <a:cubicBezTo>
                    <a:pt x="80154" y="30088"/>
                    <a:pt x="79999" y="32244"/>
                    <a:pt x="79643" y="34322"/>
                  </a:cubicBezTo>
                  <a:cubicBezTo>
                    <a:pt x="78743" y="39456"/>
                    <a:pt x="76618" y="45086"/>
                    <a:pt x="71066" y="46311"/>
                  </a:cubicBezTo>
                  <a:cubicBezTo>
                    <a:pt x="73780" y="44791"/>
                    <a:pt x="75455" y="41767"/>
                    <a:pt x="76696" y="38975"/>
                  </a:cubicBezTo>
                  <a:cubicBezTo>
                    <a:pt x="78557" y="34772"/>
                    <a:pt x="78092" y="29468"/>
                    <a:pt x="80775" y="25730"/>
                  </a:cubicBezTo>
                  <a:cubicBezTo>
                    <a:pt x="80852" y="25621"/>
                    <a:pt x="80806" y="25497"/>
                    <a:pt x="80682" y="25435"/>
                  </a:cubicBezTo>
                  <a:cubicBezTo>
                    <a:pt x="80696" y="25276"/>
                    <a:pt x="80617" y="25091"/>
                    <a:pt x="80418" y="25091"/>
                  </a:cubicBezTo>
                  <a:cubicBezTo>
                    <a:pt x="80403" y="25091"/>
                    <a:pt x="80388" y="25092"/>
                    <a:pt x="80372" y="25094"/>
                  </a:cubicBezTo>
                  <a:cubicBezTo>
                    <a:pt x="80003" y="25126"/>
                    <a:pt x="79639" y="25142"/>
                    <a:pt x="79279" y="25142"/>
                  </a:cubicBezTo>
                  <a:cubicBezTo>
                    <a:pt x="74325" y="25142"/>
                    <a:pt x="70156" y="22236"/>
                    <a:pt x="65327" y="21325"/>
                  </a:cubicBezTo>
                  <a:cubicBezTo>
                    <a:pt x="64484" y="21165"/>
                    <a:pt x="63644" y="21086"/>
                    <a:pt x="62814" y="21086"/>
                  </a:cubicBezTo>
                  <a:cubicBezTo>
                    <a:pt x="60502" y="21086"/>
                    <a:pt x="58275" y="21705"/>
                    <a:pt x="56301" y="22938"/>
                  </a:cubicBezTo>
                  <a:cubicBezTo>
                    <a:pt x="56332" y="22876"/>
                    <a:pt x="56378" y="22845"/>
                    <a:pt x="56409" y="22783"/>
                  </a:cubicBezTo>
                  <a:cubicBezTo>
                    <a:pt x="56456" y="22736"/>
                    <a:pt x="56471" y="22705"/>
                    <a:pt x="56487" y="22659"/>
                  </a:cubicBezTo>
                  <a:cubicBezTo>
                    <a:pt x="58258" y="20388"/>
                    <a:pt x="60542" y="19595"/>
                    <a:pt x="62984" y="19595"/>
                  </a:cubicBezTo>
                  <a:close/>
                  <a:moveTo>
                    <a:pt x="49793" y="40257"/>
                  </a:moveTo>
                  <a:cubicBezTo>
                    <a:pt x="50746" y="40257"/>
                    <a:pt x="51631" y="40617"/>
                    <a:pt x="52160" y="41565"/>
                  </a:cubicBezTo>
                  <a:cubicBezTo>
                    <a:pt x="53168" y="43349"/>
                    <a:pt x="52361" y="45334"/>
                    <a:pt x="50609" y="46249"/>
                  </a:cubicBezTo>
                  <a:cubicBezTo>
                    <a:pt x="50599" y="46239"/>
                    <a:pt x="50591" y="46236"/>
                    <a:pt x="50583" y="46236"/>
                  </a:cubicBezTo>
                  <a:cubicBezTo>
                    <a:pt x="50566" y="46236"/>
                    <a:pt x="50552" y="46254"/>
                    <a:pt x="50531" y="46264"/>
                  </a:cubicBezTo>
                  <a:cubicBezTo>
                    <a:pt x="50485" y="46280"/>
                    <a:pt x="50422" y="46326"/>
                    <a:pt x="50360" y="46342"/>
                  </a:cubicBezTo>
                  <a:cubicBezTo>
                    <a:pt x="50329" y="46171"/>
                    <a:pt x="50267" y="45985"/>
                    <a:pt x="50205" y="45815"/>
                  </a:cubicBezTo>
                  <a:cubicBezTo>
                    <a:pt x="51617" y="45489"/>
                    <a:pt x="52284" y="43783"/>
                    <a:pt x="51601" y="42496"/>
                  </a:cubicBezTo>
                  <a:cubicBezTo>
                    <a:pt x="51036" y="41415"/>
                    <a:pt x="49944" y="40920"/>
                    <a:pt x="48815" y="40920"/>
                  </a:cubicBezTo>
                  <a:cubicBezTo>
                    <a:pt x="48209" y="40920"/>
                    <a:pt x="47593" y="41062"/>
                    <a:pt x="47041" y="41332"/>
                  </a:cubicBezTo>
                  <a:cubicBezTo>
                    <a:pt x="46896" y="41405"/>
                    <a:pt x="46996" y="41614"/>
                    <a:pt x="47137" y="41614"/>
                  </a:cubicBezTo>
                  <a:cubicBezTo>
                    <a:pt x="47146" y="41614"/>
                    <a:pt x="47156" y="41613"/>
                    <a:pt x="47165" y="41612"/>
                  </a:cubicBezTo>
                  <a:cubicBezTo>
                    <a:pt x="47673" y="41461"/>
                    <a:pt x="48211" y="41359"/>
                    <a:pt x="48735" y="41359"/>
                  </a:cubicBezTo>
                  <a:cubicBezTo>
                    <a:pt x="49509" y="41359"/>
                    <a:pt x="50253" y="41582"/>
                    <a:pt x="50826" y="42201"/>
                  </a:cubicBezTo>
                  <a:cubicBezTo>
                    <a:pt x="51834" y="43302"/>
                    <a:pt x="51446" y="44915"/>
                    <a:pt x="50066" y="45380"/>
                  </a:cubicBezTo>
                  <a:cubicBezTo>
                    <a:pt x="49430" y="43752"/>
                    <a:pt x="48236" y="42309"/>
                    <a:pt x="46654" y="41332"/>
                  </a:cubicBezTo>
                  <a:lnTo>
                    <a:pt x="46700" y="41332"/>
                  </a:lnTo>
                  <a:cubicBezTo>
                    <a:pt x="47528" y="40728"/>
                    <a:pt x="48704" y="40257"/>
                    <a:pt x="49793" y="40257"/>
                  </a:cubicBezTo>
                  <a:close/>
                  <a:moveTo>
                    <a:pt x="33981" y="41369"/>
                  </a:moveTo>
                  <a:cubicBezTo>
                    <a:pt x="34920" y="41369"/>
                    <a:pt x="35946" y="41950"/>
                    <a:pt x="36712" y="42496"/>
                  </a:cubicBezTo>
                  <a:cubicBezTo>
                    <a:pt x="35673" y="43581"/>
                    <a:pt x="34866" y="44915"/>
                    <a:pt x="34463" y="46357"/>
                  </a:cubicBezTo>
                  <a:cubicBezTo>
                    <a:pt x="33533" y="45334"/>
                    <a:pt x="31284" y="43705"/>
                    <a:pt x="32416" y="42185"/>
                  </a:cubicBezTo>
                  <a:cubicBezTo>
                    <a:pt x="32849" y="41592"/>
                    <a:pt x="33398" y="41369"/>
                    <a:pt x="33981" y="41369"/>
                  </a:cubicBezTo>
                  <a:close/>
                  <a:moveTo>
                    <a:pt x="79596" y="26521"/>
                  </a:moveTo>
                  <a:cubicBezTo>
                    <a:pt x="78185" y="28661"/>
                    <a:pt x="78216" y="31468"/>
                    <a:pt x="77642" y="33950"/>
                  </a:cubicBezTo>
                  <a:cubicBezTo>
                    <a:pt x="76587" y="38510"/>
                    <a:pt x="74230" y="44186"/>
                    <a:pt x="69747" y="46264"/>
                  </a:cubicBezTo>
                  <a:cubicBezTo>
                    <a:pt x="69701" y="46249"/>
                    <a:pt x="69670" y="46249"/>
                    <a:pt x="69608" y="46249"/>
                  </a:cubicBezTo>
                  <a:cubicBezTo>
                    <a:pt x="67514" y="46280"/>
                    <a:pt x="65312" y="46187"/>
                    <a:pt x="63233" y="46575"/>
                  </a:cubicBezTo>
                  <a:cubicBezTo>
                    <a:pt x="62939" y="43488"/>
                    <a:pt x="62008" y="40448"/>
                    <a:pt x="60473" y="37734"/>
                  </a:cubicBezTo>
                  <a:lnTo>
                    <a:pt x="60473" y="37734"/>
                  </a:lnTo>
                  <a:cubicBezTo>
                    <a:pt x="61392" y="37891"/>
                    <a:pt x="62305" y="37966"/>
                    <a:pt x="63205" y="37966"/>
                  </a:cubicBezTo>
                  <a:cubicBezTo>
                    <a:pt x="70346" y="37966"/>
                    <a:pt x="76733" y="33228"/>
                    <a:pt x="79487" y="26521"/>
                  </a:cubicBezTo>
                  <a:close/>
                  <a:moveTo>
                    <a:pt x="42202" y="40759"/>
                  </a:moveTo>
                  <a:lnTo>
                    <a:pt x="42202" y="40759"/>
                  </a:lnTo>
                  <a:cubicBezTo>
                    <a:pt x="42032" y="42154"/>
                    <a:pt x="41954" y="43550"/>
                    <a:pt x="42109" y="44946"/>
                  </a:cubicBezTo>
                  <a:cubicBezTo>
                    <a:pt x="41055" y="45008"/>
                    <a:pt x="40186" y="45722"/>
                    <a:pt x="39829" y="46652"/>
                  </a:cubicBezTo>
                  <a:cubicBezTo>
                    <a:pt x="38635" y="45660"/>
                    <a:pt x="37301" y="44900"/>
                    <a:pt x="35859" y="44310"/>
                  </a:cubicBezTo>
                  <a:cubicBezTo>
                    <a:pt x="37224" y="42108"/>
                    <a:pt x="39659" y="40790"/>
                    <a:pt x="42202" y="40759"/>
                  </a:cubicBezTo>
                  <a:close/>
                  <a:moveTo>
                    <a:pt x="27547" y="38393"/>
                  </a:moveTo>
                  <a:cubicBezTo>
                    <a:pt x="28260" y="38393"/>
                    <a:pt x="28980" y="38455"/>
                    <a:pt x="29655" y="38510"/>
                  </a:cubicBezTo>
                  <a:cubicBezTo>
                    <a:pt x="31749" y="38680"/>
                    <a:pt x="33703" y="39146"/>
                    <a:pt x="35518" y="40076"/>
                  </a:cubicBezTo>
                  <a:cubicBezTo>
                    <a:pt x="34904" y="39889"/>
                    <a:pt x="34264" y="39776"/>
                    <a:pt x="33651" y="39776"/>
                  </a:cubicBezTo>
                  <a:cubicBezTo>
                    <a:pt x="32484" y="39776"/>
                    <a:pt x="31413" y="40187"/>
                    <a:pt x="30803" y="41286"/>
                  </a:cubicBezTo>
                  <a:cubicBezTo>
                    <a:pt x="29485" y="43643"/>
                    <a:pt x="31361" y="45753"/>
                    <a:pt x="33284" y="46993"/>
                  </a:cubicBezTo>
                  <a:cubicBezTo>
                    <a:pt x="29965" y="45737"/>
                    <a:pt x="27158" y="43457"/>
                    <a:pt x="25638" y="40138"/>
                  </a:cubicBezTo>
                  <a:cubicBezTo>
                    <a:pt x="24847" y="38432"/>
                    <a:pt x="25157" y="38572"/>
                    <a:pt x="26646" y="38432"/>
                  </a:cubicBezTo>
                  <a:cubicBezTo>
                    <a:pt x="26942" y="38404"/>
                    <a:pt x="27244" y="38393"/>
                    <a:pt x="27547" y="38393"/>
                  </a:cubicBezTo>
                  <a:close/>
                  <a:moveTo>
                    <a:pt x="33643" y="40359"/>
                  </a:moveTo>
                  <a:cubicBezTo>
                    <a:pt x="35036" y="40359"/>
                    <a:pt x="36637" y="41052"/>
                    <a:pt x="37581" y="41705"/>
                  </a:cubicBezTo>
                  <a:cubicBezTo>
                    <a:pt x="37410" y="41844"/>
                    <a:pt x="37239" y="41999"/>
                    <a:pt x="37053" y="42170"/>
                  </a:cubicBezTo>
                  <a:cubicBezTo>
                    <a:pt x="36201" y="41521"/>
                    <a:pt x="35055" y="40923"/>
                    <a:pt x="33986" y="40923"/>
                  </a:cubicBezTo>
                  <a:cubicBezTo>
                    <a:pt x="33266" y="40923"/>
                    <a:pt x="32581" y="41194"/>
                    <a:pt x="32044" y="41906"/>
                  </a:cubicBezTo>
                  <a:cubicBezTo>
                    <a:pt x="30741" y="43612"/>
                    <a:pt x="32928" y="45861"/>
                    <a:pt x="34386" y="46606"/>
                  </a:cubicBezTo>
                  <a:lnTo>
                    <a:pt x="34432" y="46606"/>
                  </a:lnTo>
                  <a:cubicBezTo>
                    <a:pt x="34386" y="46792"/>
                    <a:pt x="34324" y="46962"/>
                    <a:pt x="34308" y="47133"/>
                  </a:cubicBezTo>
                  <a:cubicBezTo>
                    <a:pt x="32586" y="45985"/>
                    <a:pt x="30276" y="44248"/>
                    <a:pt x="31206" y="41875"/>
                  </a:cubicBezTo>
                  <a:cubicBezTo>
                    <a:pt x="31648" y="40758"/>
                    <a:pt x="32586" y="40359"/>
                    <a:pt x="33643" y="40359"/>
                  </a:cubicBezTo>
                  <a:close/>
                  <a:moveTo>
                    <a:pt x="21733" y="21231"/>
                  </a:moveTo>
                  <a:cubicBezTo>
                    <a:pt x="23565" y="21231"/>
                    <a:pt x="25298" y="21657"/>
                    <a:pt x="26770" y="22907"/>
                  </a:cubicBezTo>
                  <a:cubicBezTo>
                    <a:pt x="25223" y="22311"/>
                    <a:pt x="23658" y="22078"/>
                    <a:pt x="22083" y="22078"/>
                  </a:cubicBezTo>
                  <a:cubicBezTo>
                    <a:pt x="16386" y="22078"/>
                    <a:pt x="10538" y="25126"/>
                    <a:pt x="4759" y="25126"/>
                  </a:cubicBezTo>
                  <a:cubicBezTo>
                    <a:pt x="4351" y="25126"/>
                    <a:pt x="3944" y="25111"/>
                    <a:pt x="3537" y="25078"/>
                  </a:cubicBezTo>
                  <a:cubicBezTo>
                    <a:pt x="3526" y="25077"/>
                    <a:pt x="3515" y="25076"/>
                    <a:pt x="3504" y="25076"/>
                  </a:cubicBezTo>
                  <a:cubicBezTo>
                    <a:pt x="3262" y="25076"/>
                    <a:pt x="3139" y="25397"/>
                    <a:pt x="3258" y="25590"/>
                  </a:cubicBezTo>
                  <a:cubicBezTo>
                    <a:pt x="5708" y="30367"/>
                    <a:pt x="6453" y="35609"/>
                    <a:pt x="8143" y="40650"/>
                  </a:cubicBezTo>
                  <a:cubicBezTo>
                    <a:pt x="9089" y="43442"/>
                    <a:pt x="10346" y="46295"/>
                    <a:pt x="12905" y="47815"/>
                  </a:cubicBezTo>
                  <a:cubicBezTo>
                    <a:pt x="12812" y="47831"/>
                    <a:pt x="12734" y="47846"/>
                    <a:pt x="12641" y="47893"/>
                  </a:cubicBezTo>
                  <a:cubicBezTo>
                    <a:pt x="7228" y="46528"/>
                    <a:pt x="5848" y="39874"/>
                    <a:pt x="4716" y="35004"/>
                  </a:cubicBezTo>
                  <a:cubicBezTo>
                    <a:pt x="4297" y="33159"/>
                    <a:pt x="3909" y="31298"/>
                    <a:pt x="3351" y="29468"/>
                  </a:cubicBezTo>
                  <a:cubicBezTo>
                    <a:pt x="2994" y="28335"/>
                    <a:pt x="1443" y="25792"/>
                    <a:pt x="1412" y="24706"/>
                  </a:cubicBezTo>
                  <a:cubicBezTo>
                    <a:pt x="1383" y="23994"/>
                    <a:pt x="1501" y="23914"/>
                    <a:pt x="1871" y="23914"/>
                  </a:cubicBezTo>
                  <a:cubicBezTo>
                    <a:pt x="1978" y="23914"/>
                    <a:pt x="2106" y="23921"/>
                    <a:pt x="2258" y="23921"/>
                  </a:cubicBezTo>
                  <a:cubicBezTo>
                    <a:pt x="2415" y="23921"/>
                    <a:pt x="2598" y="23913"/>
                    <a:pt x="2808" y="23884"/>
                  </a:cubicBezTo>
                  <a:cubicBezTo>
                    <a:pt x="3987" y="23713"/>
                    <a:pt x="5274" y="23838"/>
                    <a:pt x="6468" y="23729"/>
                  </a:cubicBezTo>
                  <a:cubicBezTo>
                    <a:pt x="8531" y="23574"/>
                    <a:pt x="10578" y="23310"/>
                    <a:pt x="12595" y="22922"/>
                  </a:cubicBezTo>
                  <a:cubicBezTo>
                    <a:pt x="15439" y="22383"/>
                    <a:pt x="18721" y="21231"/>
                    <a:pt x="21733" y="21231"/>
                  </a:cubicBezTo>
                  <a:close/>
                  <a:moveTo>
                    <a:pt x="4359" y="26273"/>
                  </a:moveTo>
                  <a:lnTo>
                    <a:pt x="4359" y="26273"/>
                  </a:lnTo>
                  <a:cubicBezTo>
                    <a:pt x="7427" y="33927"/>
                    <a:pt x="14825" y="38461"/>
                    <a:pt x="22935" y="38461"/>
                  </a:cubicBezTo>
                  <a:cubicBezTo>
                    <a:pt x="23189" y="38461"/>
                    <a:pt x="23444" y="38457"/>
                    <a:pt x="23699" y="38448"/>
                  </a:cubicBezTo>
                  <a:lnTo>
                    <a:pt x="23699" y="38448"/>
                  </a:lnTo>
                  <a:cubicBezTo>
                    <a:pt x="22645" y="40526"/>
                    <a:pt x="21916" y="42790"/>
                    <a:pt x="21606" y="45194"/>
                  </a:cubicBezTo>
                  <a:cubicBezTo>
                    <a:pt x="21497" y="46187"/>
                    <a:pt x="21435" y="47195"/>
                    <a:pt x="21451" y="48203"/>
                  </a:cubicBezTo>
                  <a:cubicBezTo>
                    <a:pt x="18876" y="48126"/>
                    <a:pt x="16317" y="48064"/>
                    <a:pt x="13742" y="47815"/>
                  </a:cubicBezTo>
                  <a:cubicBezTo>
                    <a:pt x="9896" y="45272"/>
                    <a:pt x="8733" y="40898"/>
                    <a:pt x="7647" y="36648"/>
                  </a:cubicBezTo>
                  <a:cubicBezTo>
                    <a:pt x="7182" y="34803"/>
                    <a:pt x="6748" y="32942"/>
                    <a:pt x="6174" y="31127"/>
                  </a:cubicBezTo>
                  <a:cubicBezTo>
                    <a:pt x="6050" y="30662"/>
                    <a:pt x="4188" y="26722"/>
                    <a:pt x="4359" y="26273"/>
                  </a:cubicBezTo>
                  <a:close/>
                  <a:moveTo>
                    <a:pt x="57988" y="46610"/>
                  </a:moveTo>
                  <a:cubicBezTo>
                    <a:pt x="58061" y="46610"/>
                    <a:pt x="58135" y="46619"/>
                    <a:pt x="58208" y="46637"/>
                  </a:cubicBezTo>
                  <a:lnTo>
                    <a:pt x="58255" y="46637"/>
                  </a:lnTo>
                  <a:cubicBezTo>
                    <a:pt x="58937" y="47040"/>
                    <a:pt x="58984" y="48126"/>
                    <a:pt x="58022" y="48203"/>
                  </a:cubicBezTo>
                  <a:cubicBezTo>
                    <a:pt x="58002" y="48204"/>
                    <a:pt x="57982" y="48205"/>
                    <a:pt x="57962" y="48205"/>
                  </a:cubicBezTo>
                  <a:cubicBezTo>
                    <a:pt x="57507" y="48205"/>
                    <a:pt x="57123" y="47873"/>
                    <a:pt x="57123" y="47412"/>
                  </a:cubicBezTo>
                  <a:cubicBezTo>
                    <a:pt x="57123" y="46920"/>
                    <a:pt x="57545" y="46610"/>
                    <a:pt x="57988" y="46610"/>
                  </a:cubicBezTo>
                  <a:close/>
                  <a:moveTo>
                    <a:pt x="25514" y="47179"/>
                  </a:moveTo>
                  <a:cubicBezTo>
                    <a:pt x="25778" y="47428"/>
                    <a:pt x="26088" y="47676"/>
                    <a:pt x="26181" y="48048"/>
                  </a:cubicBezTo>
                  <a:cubicBezTo>
                    <a:pt x="26277" y="48459"/>
                    <a:pt x="26021" y="48992"/>
                    <a:pt x="25586" y="48992"/>
                  </a:cubicBezTo>
                  <a:cubicBezTo>
                    <a:pt x="25529" y="48992"/>
                    <a:pt x="25468" y="48983"/>
                    <a:pt x="25406" y="48963"/>
                  </a:cubicBezTo>
                  <a:cubicBezTo>
                    <a:pt x="24971" y="48824"/>
                    <a:pt x="24599" y="48281"/>
                    <a:pt x="24708" y="47815"/>
                  </a:cubicBezTo>
                  <a:cubicBezTo>
                    <a:pt x="24816" y="47412"/>
                    <a:pt x="25157" y="47257"/>
                    <a:pt x="25514" y="47179"/>
                  </a:cubicBezTo>
                  <a:close/>
                  <a:moveTo>
                    <a:pt x="42307" y="45582"/>
                  </a:moveTo>
                  <a:cubicBezTo>
                    <a:pt x="43596" y="45582"/>
                    <a:pt x="44591" y="46755"/>
                    <a:pt x="44358" y="48079"/>
                  </a:cubicBezTo>
                  <a:cubicBezTo>
                    <a:pt x="44172" y="49106"/>
                    <a:pt x="43194" y="49846"/>
                    <a:pt x="42184" y="49846"/>
                  </a:cubicBezTo>
                  <a:cubicBezTo>
                    <a:pt x="42019" y="49846"/>
                    <a:pt x="41854" y="49826"/>
                    <a:pt x="41691" y="49785"/>
                  </a:cubicBezTo>
                  <a:cubicBezTo>
                    <a:pt x="40838" y="49583"/>
                    <a:pt x="40202" y="48886"/>
                    <a:pt x="40264" y="47970"/>
                  </a:cubicBezTo>
                  <a:cubicBezTo>
                    <a:pt x="40326" y="47288"/>
                    <a:pt x="40682" y="46683"/>
                    <a:pt x="40993" y="46094"/>
                  </a:cubicBezTo>
                  <a:lnTo>
                    <a:pt x="40993" y="46047"/>
                  </a:lnTo>
                  <a:cubicBezTo>
                    <a:pt x="41272" y="45815"/>
                    <a:pt x="41613" y="45644"/>
                    <a:pt x="42047" y="45598"/>
                  </a:cubicBezTo>
                  <a:cubicBezTo>
                    <a:pt x="42135" y="45587"/>
                    <a:pt x="42222" y="45582"/>
                    <a:pt x="42307" y="45582"/>
                  </a:cubicBezTo>
                  <a:close/>
                  <a:moveTo>
                    <a:pt x="35657" y="44605"/>
                  </a:moveTo>
                  <a:cubicBezTo>
                    <a:pt x="37038" y="45365"/>
                    <a:pt x="38325" y="46264"/>
                    <a:pt x="39597" y="47164"/>
                  </a:cubicBezTo>
                  <a:cubicBezTo>
                    <a:pt x="39612" y="47195"/>
                    <a:pt x="39643" y="47195"/>
                    <a:pt x="39674" y="47211"/>
                  </a:cubicBezTo>
                  <a:cubicBezTo>
                    <a:pt x="39643" y="47505"/>
                    <a:pt x="39643" y="47815"/>
                    <a:pt x="39721" y="48126"/>
                  </a:cubicBezTo>
                  <a:cubicBezTo>
                    <a:pt x="39690" y="48312"/>
                    <a:pt x="39721" y="48513"/>
                    <a:pt x="39752" y="48684"/>
                  </a:cubicBezTo>
                  <a:cubicBezTo>
                    <a:pt x="38341" y="49490"/>
                    <a:pt x="36945" y="50390"/>
                    <a:pt x="35626" y="51336"/>
                  </a:cubicBezTo>
                  <a:cubicBezTo>
                    <a:pt x="35595" y="51336"/>
                    <a:pt x="35564" y="51383"/>
                    <a:pt x="35549" y="51398"/>
                  </a:cubicBezTo>
                  <a:cubicBezTo>
                    <a:pt x="35021" y="50312"/>
                    <a:pt x="34711" y="49134"/>
                    <a:pt x="34758" y="47893"/>
                  </a:cubicBezTo>
                  <a:cubicBezTo>
                    <a:pt x="34773" y="47831"/>
                    <a:pt x="34773" y="47769"/>
                    <a:pt x="34758" y="47738"/>
                  </a:cubicBezTo>
                  <a:cubicBezTo>
                    <a:pt x="34789" y="47024"/>
                    <a:pt x="34928" y="46295"/>
                    <a:pt x="35192" y="45582"/>
                  </a:cubicBezTo>
                  <a:cubicBezTo>
                    <a:pt x="35332" y="45225"/>
                    <a:pt x="35487" y="44915"/>
                    <a:pt x="35657" y="44605"/>
                  </a:cubicBezTo>
                  <a:close/>
                  <a:moveTo>
                    <a:pt x="48360" y="43845"/>
                  </a:moveTo>
                  <a:cubicBezTo>
                    <a:pt x="50112" y="46187"/>
                    <a:pt x="50422" y="49366"/>
                    <a:pt x="48546" y="51925"/>
                  </a:cubicBezTo>
                  <a:cubicBezTo>
                    <a:pt x="48236" y="51414"/>
                    <a:pt x="47429" y="51072"/>
                    <a:pt x="47010" y="50762"/>
                  </a:cubicBezTo>
                  <a:cubicBezTo>
                    <a:pt x="46219" y="50204"/>
                    <a:pt x="45397" y="49630"/>
                    <a:pt x="44560" y="49134"/>
                  </a:cubicBezTo>
                  <a:cubicBezTo>
                    <a:pt x="44746" y="48855"/>
                    <a:pt x="44870" y="48544"/>
                    <a:pt x="44932" y="48219"/>
                  </a:cubicBezTo>
                  <a:cubicBezTo>
                    <a:pt x="45072" y="47536"/>
                    <a:pt x="44948" y="46885"/>
                    <a:pt x="44637" y="46342"/>
                  </a:cubicBezTo>
                  <a:cubicBezTo>
                    <a:pt x="45878" y="45551"/>
                    <a:pt x="47119" y="44776"/>
                    <a:pt x="48298" y="43922"/>
                  </a:cubicBezTo>
                  <a:cubicBezTo>
                    <a:pt x="48329" y="43891"/>
                    <a:pt x="48344" y="43876"/>
                    <a:pt x="48360" y="43845"/>
                  </a:cubicBezTo>
                  <a:close/>
                  <a:moveTo>
                    <a:pt x="34246" y="49677"/>
                  </a:moveTo>
                  <a:cubicBezTo>
                    <a:pt x="34448" y="51026"/>
                    <a:pt x="35021" y="52344"/>
                    <a:pt x="36092" y="53476"/>
                  </a:cubicBezTo>
                  <a:cubicBezTo>
                    <a:pt x="35794" y="53600"/>
                    <a:pt x="35482" y="53661"/>
                    <a:pt x="35177" y="53661"/>
                  </a:cubicBezTo>
                  <a:cubicBezTo>
                    <a:pt x="34371" y="53661"/>
                    <a:pt x="33615" y="53231"/>
                    <a:pt x="33300" y="52375"/>
                  </a:cubicBezTo>
                  <a:cubicBezTo>
                    <a:pt x="32912" y="51259"/>
                    <a:pt x="33471" y="50390"/>
                    <a:pt x="34246" y="49677"/>
                  </a:cubicBezTo>
                  <a:close/>
                  <a:moveTo>
                    <a:pt x="50407" y="49475"/>
                  </a:moveTo>
                  <a:cubicBezTo>
                    <a:pt x="51462" y="50359"/>
                    <a:pt x="51818" y="51941"/>
                    <a:pt x="50996" y="53120"/>
                  </a:cubicBezTo>
                  <a:cubicBezTo>
                    <a:pt x="50449" y="53909"/>
                    <a:pt x="49538" y="54284"/>
                    <a:pt x="48622" y="54284"/>
                  </a:cubicBezTo>
                  <a:cubicBezTo>
                    <a:pt x="48187" y="54284"/>
                    <a:pt x="47751" y="54199"/>
                    <a:pt x="47352" y="54035"/>
                  </a:cubicBezTo>
                  <a:cubicBezTo>
                    <a:pt x="48158" y="53430"/>
                    <a:pt x="48856" y="52732"/>
                    <a:pt x="49414" y="51863"/>
                  </a:cubicBezTo>
                  <a:cubicBezTo>
                    <a:pt x="49911" y="51088"/>
                    <a:pt x="50221" y="50281"/>
                    <a:pt x="50407" y="49475"/>
                  </a:cubicBezTo>
                  <a:close/>
                  <a:moveTo>
                    <a:pt x="34153" y="48544"/>
                  </a:moveTo>
                  <a:cubicBezTo>
                    <a:pt x="34153" y="48777"/>
                    <a:pt x="34168" y="48994"/>
                    <a:pt x="34199" y="49227"/>
                  </a:cubicBezTo>
                  <a:cubicBezTo>
                    <a:pt x="32990" y="50018"/>
                    <a:pt x="32261" y="51398"/>
                    <a:pt x="32928" y="52794"/>
                  </a:cubicBezTo>
                  <a:cubicBezTo>
                    <a:pt x="33375" y="53678"/>
                    <a:pt x="34255" y="54144"/>
                    <a:pt x="35161" y="54144"/>
                  </a:cubicBezTo>
                  <a:cubicBezTo>
                    <a:pt x="35605" y="54144"/>
                    <a:pt x="36055" y="54032"/>
                    <a:pt x="36464" y="53802"/>
                  </a:cubicBezTo>
                  <a:cubicBezTo>
                    <a:pt x="36572" y="53911"/>
                    <a:pt x="36697" y="54035"/>
                    <a:pt x="36836" y="54128"/>
                  </a:cubicBezTo>
                  <a:cubicBezTo>
                    <a:pt x="36050" y="54402"/>
                    <a:pt x="35130" y="54646"/>
                    <a:pt x="34265" y="54646"/>
                  </a:cubicBezTo>
                  <a:cubicBezTo>
                    <a:pt x="33271" y="54646"/>
                    <a:pt x="32351" y="54323"/>
                    <a:pt x="31795" y="53352"/>
                  </a:cubicBezTo>
                  <a:cubicBezTo>
                    <a:pt x="30632" y="51367"/>
                    <a:pt x="32571" y="49599"/>
                    <a:pt x="34122" y="48591"/>
                  </a:cubicBezTo>
                  <a:lnTo>
                    <a:pt x="34153" y="48544"/>
                  </a:lnTo>
                  <a:close/>
                  <a:moveTo>
                    <a:pt x="44281" y="49506"/>
                  </a:moveTo>
                  <a:cubicBezTo>
                    <a:pt x="44808" y="49940"/>
                    <a:pt x="45382" y="50374"/>
                    <a:pt x="45940" y="50793"/>
                  </a:cubicBezTo>
                  <a:cubicBezTo>
                    <a:pt x="46142" y="50933"/>
                    <a:pt x="48019" y="52189"/>
                    <a:pt x="48003" y="52298"/>
                  </a:cubicBezTo>
                  <a:cubicBezTo>
                    <a:pt x="47956" y="52391"/>
                    <a:pt x="47972" y="52484"/>
                    <a:pt x="48034" y="52546"/>
                  </a:cubicBezTo>
                  <a:cubicBezTo>
                    <a:pt x="47972" y="52608"/>
                    <a:pt x="47925" y="52685"/>
                    <a:pt x="47863" y="52732"/>
                  </a:cubicBezTo>
                  <a:cubicBezTo>
                    <a:pt x="46312" y="54329"/>
                    <a:pt x="44219" y="55182"/>
                    <a:pt x="42063" y="55338"/>
                  </a:cubicBezTo>
                  <a:cubicBezTo>
                    <a:pt x="42109" y="55291"/>
                    <a:pt x="42140" y="55244"/>
                    <a:pt x="42140" y="55167"/>
                  </a:cubicBezTo>
                  <a:cubicBezTo>
                    <a:pt x="42342" y="53616"/>
                    <a:pt x="42358" y="51987"/>
                    <a:pt x="42342" y="50437"/>
                  </a:cubicBezTo>
                  <a:cubicBezTo>
                    <a:pt x="43071" y="50390"/>
                    <a:pt x="43784" y="50049"/>
                    <a:pt x="44281" y="49506"/>
                  </a:cubicBezTo>
                  <a:close/>
                  <a:moveTo>
                    <a:pt x="39938" y="49227"/>
                  </a:moveTo>
                  <a:cubicBezTo>
                    <a:pt x="40140" y="49614"/>
                    <a:pt x="40496" y="49940"/>
                    <a:pt x="41024" y="50204"/>
                  </a:cubicBezTo>
                  <a:cubicBezTo>
                    <a:pt x="41287" y="50328"/>
                    <a:pt x="41582" y="50390"/>
                    <a:pt x="41892" y="50421"/>
                  </a:cubicBezTo>
                  <a:cubicBezTo>
                    <a:pt x="41691" y="51972"/>
                    <a:pt x="41520" y="53600"/>
                    <a:pt x="41536" y="55151"/>
                  </a:cubicBezTo>
                  <a:cubicBezTo>
                    <a:pt x="41536" y="55229"/>
                    <a:pt x="41582" y="55291"/>
                    <a:pt x="41613" y="55353"/>
                  </a:cubicBezTo>
                  <a:cubicBezTo>
                    <a:pt x="41565" y="55354"/>
                    <a:pt x="41516" y="55354"/>
                    <a:pt x="41468" y="55354"/>
                  </a:cubicBezTo>
                  <a:cubicBezTo>
                    <a:pt x="40552" y="55354"/>
                    <a:pt x="39611" y="55216"/>
                    <a:pt x="38713" y="54965"/>
                  </a:cubicBezTo>
                  <a:cubicBezTo>
                    <a:pt x="38671" y="54860"/>
                    <a:pt x="38550" y="54798"/>
                    <a:pt x="38433" y="54798"/>
                  </a:cubicBezTo>
                  <a:cubicBezTo>
                    <a:pt x="38378" y="54798"/>
                    <a:pt x="38323" y="54811"/>
                    <a:pt x="38278" y="54841"/>
                  </a:cubicBezTo>
                  <a:lnTo>
                    <a:pt x="38232" y="54841"/>
                  </a:lnTo>
                  <a:cubicBezTo>
                    <a:pt x="38263" y="54779"/>
                    <a:pt x="38263" y="54717"/>
                    <a:pt x="38201" y="54671"/>
                  </a:cubicBezTo>
                  <a:cubicBezTo>
                    <a:pt x="37162" y="53849"/>
                    <a:pt x="36309" y="52840"/>
                    <a:pt x="35704" y="51708"/>
                  </a:cubicBezTo>
                  <a:cubicBezTo>
                    <a:pt x="35750" y="51708"/>
                    <a:pt x="35781" y="51708"/>
                    <a:pt x="35828" y="51693"/>
                  </a:cubicBezTo>
                  <a:cubicBezTo>
                    <a:pt x="37224" y="50948"/>
                    <a:pt x="38620" y="50095"/>
                    <a:pt x="39938" y="49227"/>
                  </a:cubicBezTo>
                  <a:close/>
                  <a:moveTo>
                    <a:pt x="50531" y="47676"/>
                  </a:moveTo>
                  <a:cubicBezTo>
                    <a:pt x="52113" y="49289"/>
                    <a:pt x="54067" y="51538"/>
                    <a:pt x="52842" y="53880"/>
                  </a:cubicBezTo>
                  <a:cubicBezTo>
                    <a:pt x="52147" y="55238"/>
                    <a:pt x="51017" y="55692"/>
                    <a:pt x="49784" y="55692"/>
                  </a:cubicBezTo>
                  <a:cubicBezTo>
                    <a:pt x="48567" y="55692"/>
                    <a:pt x="47251" y="55249"/>
                    <a:pt x="46157" y="54795"/>
                  </a:cubicBezTo>
                  <a:cubicBezTo>
                    <a:pt x="46452" y="54640"/>
                    <a:pt x="46731" y="54469"/>
                    <a:pt x="47010" y="54267"/>
                  </a:cubicBezTo>
                  <a:cubicBezTo>
                    <a:pt x="47547" y="54552"/>
                    <a:pt x="48153" y="54698"/>
                    <a:pt x="48755" y="54698"/>
                  </a:cubicBezTo>
                  <a:cubicBezTo>
                    <a:pt x="49824" y="54698"/>
                    <a:pt x="50877" y="54237"/>
                    <a:pt x="51493" y="53275"/>
                  </a:cubicBezTo>
                  <a:cubicBezTo>
                    <a:pt x="52392" y="51848"/>
                    <a:pt x="51958" y="49816"/>
                    <a:pt x="50531" y="48901"/>
                  </a:cubicBezTo>
                  <a:cubicBezTo>
                    <a:pt x="50516" y="48901"/>
                    <a:pt x="50516" y="48901"/>
                    <a:pt x="50500" y="48870"/>
                  </a:cubicBezTo>
                  <a:cubicBezTo>
                    <a:pt x="50562" y="48467"/>
                    <a:pt x="50562" y="48079"/>
                    <a:pt x="50531" y="47676"/>
                  </a:cubicBezTo>
                  <a:close/>
                  <a:moveTo>
                    <a:pt x="59682" y="37812"/>
                  </a:moveTo>
                  <a:cubicBezTo>
                    <a:pt x="62380" y="42294"/>
                    <a:pt x="63482" y="47722"/>
                    <a:pt x="62287" y="53073"/>
                  </a:cubicBezTo>
                  <a:cubicBezTo>
                    <a:pt x="61931" y="54624"/>
                    <a:pt x="61419" y="56020"/>
                    <a:pt x="60736" y="57307"/>
                  </a:cubicBezTo>
                  <a:cubicBezTo>
                    <a:pt x="60690" y="57338"/>
                    <a:pt x="60659" y="57338"/>
                    <a:pt x="60643" y="57354"/>
                  </a:cubicBezTo>
                  <a:cubicBezTo>
                    <a:pt x="58363" y="52965"/>
                    <a:pt x="55106" y="49459"/>
                    <a:pt x="50888" y="46885"/>
                  </a:cubicBezTo>
                  <a:lnTo>
                    <a:pt x="50888" y="46885"/>
                  </a:lnTo>
                  <a:cubicBezTo>
                    <a:pt x="52764" y="47055"/>
                    <a:pt x="54672" y="47148"/>
                    <a:pt x="56564" y="47211"/>
                  </a:cubicBezTo>
                  <a:cubicBezTo>
                    <a:pt x="56440" y="47986"/>
                    <a:pt x="57030" y="48730"/>
                    <a:pt x="57805" y="48777"/>
                  </a:cubicBezTo>
                  <a:cubicBezTo>
                    <a:pt x="57846" y="48780"/>
                    <a:pt x="57887" y="48782"/>
                    <a:pt x="57928" y="48782"/>
                  </a:cubicBezTo>
                  <a:cubicBezTo>
                    <a:pt x="58616" y="48782"/>
                    <a:pt x="59282" y="48300"/>
                    <a:pt x="59341" y="47583"/>
                  </a:cubicBezTo>
                  <a:cubicBezTo>
                    <a:pt x="59387" y="46838"/>
                    <a:pt x="58875" y="46094"/>
                    <a:pt x="58115" y="46016"/>
                  </a:cubicBezTo>
                  <a:cubicBezTo>
                    <a:pt x="58094" y="46012"/>
                    <a:pt x="58075" y="46009"/>
                    <a:pt x="58057" y="46009"/>
                  </a:cubicBezTo>
                  <a:cubicBezTo>
                    <a:pt x="57954" y="46009"/>
                    <a:pt x="57896" y="46081"/>
                    <a:pt x="57883" y="46187"/>
                  </a:cubicBezTo>
                  <a:cubicBezTo>
                    <a:pt x="57825" y="46179"/>
                    <a:pt x="57769" y="46175"/>
                    <a:pt x="57713" y="46175"/>
                  </a:cubicBezTo>
                  <a:cubicBezTo>
                    <a:pt x="57329" y="46175"/>
                    <a:pt x="56983" y="46358"/>
                    <a:pt x="56766" y="46683"/>
                  </a:cubicBezTo>
                  <a:cubicBezTo>
                    <a:pt x="56735" y="46683"/>
                    <a:pt x="56719" y="46668"/>
                    <a:pt x="56704" y="46668"/>
                  </a:cubicBezTo>
                  <a:cubicBezTo>
                    <a:pt x="55013" y="46575"/>
                    <a:pt x="53307" y="46497"/>
                    <a:pt x="51601" y="46466"/>
                  </a:cubicBezTo>
                  <a:cubicBezTo>
                    <a:pt x="55293" y="44651"/>
                    <a:pt x="58084" y="41627"/>
                    <a:pt x="59682" y="37812"/>
                  </a:cubicBezTo>
                  <a:close/>
                  <a:moveTo>
                    <a:pt x="24366" y="38355"/>
                  </a:moveTo>
                  <a:cubicBezTo>
                    <a:pt x="25623" y="42620"/>
                    <a:pt x="28771" y="46063"/>
                    <a:pt x="32959" y="47459"/>
                  </a:cubicBezTo>
                  <a:cubicBezTo>
                    <a:pt x="30880" y="47521"/>
                    <a:pt x="28818" y="47629"/>
                    <a:pt x="26770" y="47908"/>
                  </a:cubicBezTo>
                  <a:cubicBezTo>
                    <a:pt x="26631" y="47350"/>
                    <a:pt x="26181" y="46838"/>
                    <a:pt x="25638" y="46668"/>
                  </a:cubicBezTo>
                  <a:cubicBezTo>
                    <a:pt x="25615" y="46663"/>
                    <a:pt x="25595" y="46661"/>
                    <a:pt x="25577" y="46661"/>
                  </a:cubicBezTo>
                  <a:cubicBezTo>
                    <a:pt x="25533" y="46661"/>
                    <a:pt x="25500" y="46672"/>
                    <a:pt x="25468" y="46683"/>
                  </a:cubicBezTo>
                  <a:cubicBezTo>
                    <a:pt x="25399" y="46665"/>
                    <a:pt x="25328" y="46656"/>
                    <a:pt x="25257" y="46656"/>
                  </a:cubicBezTo>
                  <a:cubicBezTo>
                    <a:pt x="24737" y="46656"/>
                    <a:pt x="24193" y="47126"/>
                    <a:pt x="24056" y="47645"/>
                  </a:cubicBezTo>
                  <a:cubicBezTo>
                    <a:pt x="23839" y="48451"/>
                    <a:pt x="24382" y="49320"/>
                    <a:pt x="25157" y="49583"/>
                  </a:cubicBezTo>
                  <a:cubicBezTo>
                    <a:pt x="25286" y="49625"/>
                    <a:pt x="25415" y="49644"/>
                    <a:pt x="25540" y="49644"/>
                  </a:cubicBezTo>
                  <a:cubicBezTo>
                    <a:pt x="26168" y="49644"/>
                    <a:pt x="26711" y="49157"/>
                    <a:pt x="26801" y="48498"/>
                  </a:cubicBezTo>
                  <a:cubicBezTo>
                    <a:pt x="26832" y="48389"/>
                    <a:pt x="26832" y="48296"/>
                    <a:pt x="26832" y="48203"/>
                  </a:cubicBezTo>
                  <a:cubicBezTo>
                    <a:pt x="28973" y="48079"/>
                    <a:pt x="31144" y="47924"/>
                    <a:pt x="33300" y="47877"/>
                  </a:cubicBezTo>
                  <a:lnTo>
                    <a:pt x="33300" y="47877"/>
                  </a:lnTo>
                  <a:cubicBezTo>
                    <a:pt x="28787" y="49211"/>
                    <a:pt x="26336" y="53849"/>
                    <a:pt x="24692" y="58036"/>
                  </a:cubicBezTo>
                  <a:cubicBezTo>
                    <a:pt x="24227" y="57183"/>
                    <a:pt x="23808" y="56268"/>
                    <a:pt x="23436" y="55291"/>
                  </a:cubicBezTo>
                  <a:cubicBezTo>
                    <a:pt x="21668" y="50700"/>
                    <a:pt x="21606" y="45489"/>
                    <a:pt x="23265" y="40852"/>
                  </a:cubicBezTo>
                  <a:cubicBezTo>
                    <a:pt x="23575" y="39983"/>
                    <a:pt x="23932" y="39146"/>
                    <a:pt x="24366" y="38355"/>
                  </a:cubicBezTo>
                  <a:close/>
                  <a:moveTo>
                    <a:pt x="33781" y="48343"/>
                  </a:moveTo>
                  <a:cubicBezTo>
                    <a:pt x="31920" y="49289"/>
                    <a:pt x="30012" y="51305"/>
                    <a:pt x="31113" y="53538"/>
                  </a:cubicBezTo>
                  <a:cubicBezTo>
                    <a:pt x="31752" y="54834"/>
                    <a:pt x="32952" y="55252"/>
                    <a:pt x="34236" y="55252"/>
                  </a:cubicBezTo>
                  <a:cubicBezTo>
                    <a:pt x="35042" y="55252"/>
                    <a:pt x="35881" y="55088"/>
                    <a:pt x="36634" y="54872"/>
                  </a:cubicBezTo>
                  <a:lnTo>
                    <a:pt x="36634" y="54872"/>
                  </a:lnTo>
                  <a:cubicBezTo>
                    <a:pt x="34990" y="55942"/>
                    <a:pt x="33222" y="56795"/>
                    <a:pt x="31330" y="57338"/>
                  </a:cubicBezTo>
                  <a:cubicBezTo>
                    <a:pt x="30598" y="57554"/>
                    <a:pt x="28387" y="58180"/>
                    <a:pt x="26916" y="58180"/>
                  </a:cubicBezTo>
                  <a:cubicBezTo>
                    <a:pt x="26267" y="58180"/>
                    <a:pt x="25762" y="58058"/>
                    <a:pt x="25592" y="57726"/>
                  </a:cubicBezTo>
                  <a:cubicBezTo>
                    <a:pt x="25406" y="57385"/>
                    <a:pt x="26646" y="55322"/>
                    <a:pt x="26941" y="54779"/>
                  </a:cubicBezTo>
                  <a:cubicBezTo>
                    <a:pt x="27561" y="53616"/>
                    <a:pt x="28275" y="52468"/>
                    <a:pt x="29174" y="51476"/>
                  </a:cubicBezTo>
                  <a:cubicBezTo>
                    <a:pt x="30477" y="50018"/>
                    <a:pt x="31997" y="49010"/>
                    <a:pt x="33781" y="48343"/>
                  </a:cubicBezTo>
                  <a:close/>
                  <a:moveTo>
                    <a:pt x="52191" y="48529"/>
                  </a:moveTo>
                  <a:cubicBezTo>
                    <a:pt x="53586" y="49521"/>
                    <a:pt x="54905" y="50607"/>
                    <a:pt x="56083" y="51863"/>
                  </a:cubicBezTo>
                  <a:cubicBezTo>
                    <a:pt x="56843" y="52654"/>
                    <a:pt x="60504" y="56408"/>
                    <a:pt x="59604" y="57695"/>
                  </a:cubicBezTo>
                  <a:cubicBezTo>
                    <a:pt x="59227" y="58242"/>
                    <a:pt x="58077" y="58419"/>
                    <a:pt x="56769" y="58419"/>
                  </a:cubicBezTo>
                  <a:cubicBezTo>
                    <a:pt x="54850" y="58419"/>
                    <a:pt x="52591" y="58038"/>
                    <a:pt x="51927" y="57881"/>
                  </a:cubicBezTo>
                  <a:cubicBezTo>
                    <a:pt x="49942" y="57416"/>
                    <a:pt x="48189" y="56501"/>
                    <a:pt x="46468" y="55446"/>
                  </a:cubicBezTo>
                  <a:lnTo>
                    <a:pt x="46468" y="55446"/>
                  </a:lnTo>
                  <a:cubicBezTo>
                    <a:pt x="47572" y="55940"/>
                    <a:pt x="48800" y="56326"/>
                    <a:pt x="49954" y="56326"/>
                  </a:cubicBezTo>
                  <a:cubicBezTo>
                    <a:pt x="51262" y="56326"/>
                    <a:pt x="52475" y="55831"/>
                    <a:pt x="53307" y="54438"/>
                  </a:cubicBezTo>
                  <a:cubicBezTo>
                    <a:pt x="54595" y="52313"/>
                    <a:pt x="53586" y="50235"/>
                    <a:pt x="52191" y="48529"/>
                  </a:cubicBezTo>
                  <a:close/>
                  <a:moveTo>
                    <a:pt x="43691" y="55741"/>
                  </a:moveTo>
                  <a:cubicBezTo>
                    <a:pt x="43767" y="57007"/>
                    <a:pt x="43696" y="59080"/>
                    <a:pt x="42052" y="59080"/>
                  </a:cubicBezTo>
                  <a:cubicBezTo>
                    <a:pt x="42005" y="59080"/>
                    <a:pt x="41957" y="59079"/>
                    <a:pt x="41908" y="59075"/>
                  </a:cubicBezTo>
                  <a:cubicBezTo>
                    <a:pt x="40264" y="58951"/>
                    <a:pt x="39550" y="57261"/>
                    <a:pt x="39954" y="55834"/>
                  </a:cubicBezTo>
                  <a:lnTo>
                    <a:pt x="39954" y="55834"/>
                  </a:lnTo>
                  <a:cubicBezTo>
                    <a:pt x="40503" y="55929"/>
                    <a:pt x="41053" y="55976"/>
                    <a:pt x="41600" y="55976"/>
                  </a:cubicBezTo>
                  <a:cubicBezTo>
                    <a:pt x="42303" y="55976"/>
                    <a:pt x="43002" y="55898"/>
                    <a:pt x="43691" y="55741"/>
                  </a:cubicBezTo>
                  <a:close/>
                  <a:moveTo>
                    <a:pt x="44932" y="55369"/>
                  </a:moveTo>
                  <a:cubicBezTo>
                    <a:pt x="44979" y="55446"/>
                    <a:pt x="44994" y="55524"/>
                    <a:pt x="45010" y="55632"/>
                  </a:cubicBezTo>
                  <a:cubicBezTo>
                    <a:pt x="44917" y="57431"/>
                    <a:pt x="44513" y="60363"/>
                    <a:pt x="42373" y="60487"/>
                  </a:cubicBezTo>
                  <a:cubicBezTo>
                    <a:pt x="42307" y="60491"/>
                    <a:pt x="42242" y="60493"/>
                    <a:pt x="42178" y="60493"/>
                  </a:cubicBezTo>
                  <a:cubicBezTo>
                    <a:pt x="39765" y="60493"/>
                    <a:pt x="38570" y="57703"/>
                    <a:pt x="39038" y="55663"/>
                  </a:cubicBezTo>
                  <a:lnTo>
                    <a:pt x="39038" y="55663"/>
                  </a:lnTo>
                  <a:cubicBezTo>
                    <a:pt x="39240" y="55725"/>
                    <a:pt x="39411" y="55741"/>
                    <a:pt x="39597" y="55787"/>
                  </a:cubicBezTo>
                  <a:cubicBezTo>
                    <a:pt x="38961" y="57385"/>
                    <a:pt x="39891" y="59215"/>
                    <a:pt x="41644" y="59525"/>
                  </a:cubicBezTo>
                  <a:cubicBezTo>
                    <a:pt x="41800" y="59552"/>
                    <a:pt x="41947" y="59564"/>
                    <a:pt x="42086" y="59564"/>
                  </a:cubicBezTo>
                  <a:cubicBezTo>
                    <a:pt x="43975" y="59564"/>
                    <a:pt x="44301" y="57221"/>
                    <a:pt x="44157" y="55632"/>
                  </a:cubicBezTo>
                  <a:cubicBezTo>
                    <a:pt x="44436" y="55555"/>
                    <a:pt x="44684" y="55477"/>
                    <a:pt x="44932" y="55369"/>
                  </a:cubicBezTo>
                  <a:close/>
                  <a:moveTo>
                    <a:pt x="49833" y="60611"/>
                  </a:moveTo>
                  <a:cubicBezTo>
                    <a:pt x="50190" y="60673"/>
                    <a:pt x="50516" y="60797"/>
                    <a:pt x="50609" y="61216"/>
                  </a:cubicBezTo>
                  <a:cubicBezTo>
                    <a:pt x="50686" y="61572"/>
                    <a:pt x="50407" y="61883"/>
                    <a:pt x="50066" y="61991"/>
                  </a:cubicBezTo>
                  <a:cubicBezTo>
                    <a:pt x="50001" y="62006"/>
                    <a:pt x="49936" y="62013"/>
                    <a:pt x="49874" y="62013"/>
                  </a:cubicBezTo>
                  <a:cubicBezTo>
                    <a:pt x="49550" y="62013"/>
                    <a:pt x="49275" y="61815"/>
                    <a:pt x="49197" y="61464"/>
                  </a:cubicBezTo>
                  <a:cubicBezTo>
                    <a:pt x="49120" y="61169"/>
                    <a:pt x="49213" y="60952"/>
                    <a:pt x="49399" y="60828"/>
                  </a:cubicBezTo>
                  <a:cubicBezTo>
                    <a:pt x="49442" y="60850"/>
                    <a:pt x="49488" y="60860"/>
                    <a:pt x="49534" y="60860"/>
                  </a:cubicBezTo>
                  <a:cubicBezTo>
                    <a:pt x="49682" y="60860"/>
                    <a:pt x="49821" y="60753"/>
                    <a:pt x="49833" y="60611"/>
                  </a:cubicBezTo>
                  <a:close/>
                  <a:moveTo>
                    <a:pt x="34463" y="60704"/>
                  </a:moveTo>
                  <a:cubicBezTo>
                    <a:pt x="34510" y="60766"/>
                    <a:pt x="34541" y="60828"/>
                    <a:pt x="34618" y="60843"/>
                  </a:cubicBezTo>
                  <a:cubicBezTo>
                    <a:pt x="34975" y="60905"/>
                    <a:pt x="35254" y="61169"/>
                    <a:pt x="35177" y="61557"/>
                  </a:cubicBezTo>
                  <a:cubicBezTo>
                    <a:pt x="35099" y="61960"/>
                    <a:pt x="34665" y="62177"/>
                    <a:pt x="34293" y="62239"/>
                  </a:cubicBezTo>
                  <a:cubicBezTo>
                    <a:pt x="34247" y="62246"/>
                    <a:pt x="34205" y="62249"/>
                    <a:pt x="34165" y="62249"/>
                  </a:cubicBezTo>
                  <a:cubicBezTo>
                    <a:pt x="33335" y="62249"/>
                    <a:pt x="33708" y="60911"/>
                    <a:pt x="34463" y="60704"/>
                  </a:cubicBezTo>
                  <a:close/>
                  <a:moveTo>
                    <a:pt x="69484" y="46916"/>
                  </a:moveTo>
                  <a:cubicBezTo>
                    <a:pt x="69484" y="47040"/>
                    <a:pt x="69530" y="47133"/>
                    <a:pt x="69670" y="47211"/>
                  </a:cubicBezTo>
                  <a:cubicBezTo>
                    <a:pt x="75005" y="50297"/>
                    <a:pt x="76897" y="54097"/>
                    <a:pt x="77285" y="60161"/>
                  </a:cubicBezTo>
                  <a:cubicBezTo>
                    <a:pt x="77409" y="61914"/>
                    <a:pt x="77533" y="63744"/>
                    <a:pt x="78061" y="65434"/>
                  </a:cubicBezTo>
                  <a:cubicBezTo>
                    <a:pt x="76711" y="63325"/>
                    <a:pt x="75393" y="61293"/>
                    <a:pt x="73004" y="59851"/>
                  </a:cubicBezTo>
                  <a:cubicBezTo>
                    <a:pt x="69770" y="57910"/>
                    <a:pt x="65976" y="57249"/>
                    <a:pt x="62240" y="57249"/>
                  </a:cubicBezTo>
                  <a:cubicBezTo>
                    <a:pt x="61945" y="57249"/>
                    <a:pt x="61651" y="57253"/>
                    <a:pt x="61357" y="57261"/>
                  </a:cubicBezTo>
                  <a:cubicBezTo>
                    <a:pt x="62923" y="54081"/>
                    <a:pt x="63528" y="50468"/>
                    <a:pt x="63249" y="46916"/>
                  </a:cubicBezTo>
                  <a:lnTo>
                    <a:pt x="63249" y="46916"/>
                  </a:lnTo>
                  <a:lnTo>
                    <a:pt x="63280" y="46947"/>
                  </a:lnTo>
                  <a:cubicBezTo>
                    <a:pt x="64049" y="47041"/>
                    <a:pt x="64832" y="47075"/>
                    <a:pt x="65618" y="47075"/>
                  </a:cubicBezTo>
                  <a:cubicBezTo>
                    <a:pt x="66909" y="47075"/>
                    <a:pt x="68212" y="46983"/>
                    <a:pt x="69484" y="46916"/>
                  </a:cubicBezTo>
                  <a:close/>
                  <a:moveTo>
                    <a:pt x="45475" y="57431"/>
                  </a:moveTo>
                  <a:lnTo>
                    <a:pt x="45475" y="57431"/>
                  </a:lnTo>
                  <a:cubicBezTo>
                    <a:pt x="45708" y="59044"/>
                    <a:pt x="45568" y="60626"/>
                    <a:pt x="45025" y="62255"/>
                  </a:cubicBezTo>
                  <a:cubicBezTo>
                    <a:pt x="44782" y="63000"/>
                    <a:pt x="43285" y="67207"/>
                    <a:pt x="41969" y="67207"/>
                  </a:cubicBezTo>
                  <a:cubicBezTo>
                    <a:pt x="41943" y="67207"/>
                    <a:pt x="41918" y="67206"/>
                    <a:pt x="41892" y="67202"/>
                  </a:cubicBezTo>
                  <a:cubicBezTo>
                    <a:pt x="41334" y="67125"/>
                    <a:pt x="40326" y="65248"/>
                    <a:pt x="40062" y="64783"/>
                  </a:cubicBezTo>
                  <a:cubicBezTo>
                    <a:pt x="39566" y="63883"/>
                    <a:pt x="39209" y="62922"/>
                    <a:pt x="38976" y="61945"/>
                  </a:cubicBezTo>
                  <a:cubicBezTo>
                    <a:pt x="38651" y="60611"/>
                    <a:pt x="38542" y="59277"/>
                    <a:pt x="38558" y="57912"/>
                  </a:cubicBezTo>
                  <a:lnTo>
                    <a:pt x="38558" y="57912"/>
                  </a:lnTo>
                  <a:cubicBezTo>
                    <a:pt x="38930" y="59525"/>
                    <a:pt x="40186" y="60905"/>
                    <a:pt x="42001" y="61092"/>
                  </a:cubicBezTo>
                  <a:cubicBezTo>
                    <a:pt x="42117" y="61104"/>
                    <a:pt x="42230" y="61110"/>
                    <a:pt x="42339" y="61110"/>
                  </a:cubicBezTo>
                  <a:cubicBezTo>
                    <a:pt x="44231" y="61110"/>
                    <a:pt x="45123" y="59264"/>
                    <a:pt x="45475" y="57431"/>
                  </a:cubicBezTo>
                  <a:close/>
                  <a:moveTo>
                    <a:pt x="45708" y="55586"/>
                  </a:moveTo>
                  <a:lnTo>
                    <a:pt x="45708" y="55586"/>
                  </a:lnTo>
                  <a:cubicBezTo>
                    <a:pt x="46731" y="57261"/>
                    <a:pt x="47925" y="58827"/>
                    <a:pt x="49089" y="60409"/>
                  </a:cubicBezTo>
                  <a:cubicBezTo>
                    <a:pt x="48794" y="60642"/>
                    <a:pt x="48623" y="61030"/>
                    <a:pt x="48639" y="61402"/>
                  </a:cubicBezTo>
                  <a:cubicBezTo>
                    <a:pt x="48695" y="62083"/>
                    <a:pt x="49262" y="62553"/>
                    <a:pt x="49904" y="62553"/>
                  </a:cubicBezTo>
                  <a:cubicBezTo>
                    <a:pt x="49978" y="62553"/>
                    <a:pt x="50053" y="62547"/>
                    <a:pt x="50128" y="62534"/>
                  </a:cubicBezTo>
                  <a:cubicBezTo>
                    <a:pt x="50795" y="62394"/>
                    <a:pt x="51338" y="61790"/>
                    <a:pt x="51182" y="61092"/>
                  </a:cubicBezTo>
                  <a:cubicBezTo>
                    <a:pt x="51068" y="60556"/>
                    <a:pt x="50513" y="60000"/>
                    <a:pt x="49940" y="60000"/>
                  </a:cubicBezTo>
                  <a:cubicBezTo>
                    <a:pt x="49816" y="60000"/>
                    <a:pt x="49691" y="60026"/>
                    <a:pt x="49569" y="60083"/>
                  </a:cubicBezTo>
                  <a:cubicBezTo>
                    <a:pt x="48592" y="58750"/>
                    <a:pt x="47646" y="57416"/>
                    <a:pt x="46623" y="56113"/>
                  </a:cubicBezTo>
                  <a:lnTo>
                    <a:pt x="46623" y="56113"/>
                  </a:lnTo>
                  <a:cubicBezTo>
                    <a:pt x="49110" y="57986"/>
                    <a:pt x="52225" y="58865"/>
                    <a:pt x="55344" y="58865"/>
                  </a:cubicBezTo>
                  <a:cubicBezTo>
                    <a:pt x="57028" y="58865"/>
                    <a:pt x="58714" y="58609"/>
                    <a:pt x="60302" y="58114"/>
                  </a:cubicBezTo>
                  <a:lnTo>
                    <a:pt x="60302" y="58114"/>
                  </a:lnTo>
                  <a:cubicBezTo>
                    <a:pt x="56781" y="64100"/>
                    <a:pt x="49957" y="67125"/>
                    <a:pt x="42962" y="67497"/>
                  </a:cubicBezTo>
                  <a:cubicBezTo>
                    <a:pt x="45413" y="63945"/>
                    <a:pt x="47088" y="59866"/>
                    <a:pt x="45708" y="55586"/>
                  </a:cubicBezTo>
                  <a:close/>
                  <a:moveTo>
                    <a:pt x="37612" y="54888"/>
                  </a:moveTo>
                  <a:cubicBezTo>
                    <a:pt x="37643" y="54903"/>
                    <a:pt x="37658" y="54934"/>
                    <a:pt x="37705" y="54950"/>
                  </a:cubicBezTo>
                  <a:cubicBezTo>
                    <a:pt x="37689" y="54965"/>
                    <a:pt x="37658" y="54965"/>
                    <a:pt x="37658" y="55012"/>
                  </a:cubicBezTo>
                  <a:cubicBezTo>
                    <a:pt x="36665" y="56718"/>
                    <a:pt x="35828" y="58548"/>
                    <a:pt x="35052" y="60378"/>
                  </a:cubicBezTo>
                  <a:cubicBezTo>
                    <a:pt x="34990" y="60363"/>
                    <a:pt x="34944" y="60332"/>
                    <a:pt x="34897" y="60332"/>
                  </a:cubicBezTo>
                  <a:cubicBezTo>
                    <a:pt x="34866" y="60285"/>
                    <a:pt x="34820" y="60239"/>
                    <a:pt x="34758" y="60239"/>
                  </a:cubicBezTo>
                  <a:cubicBezTo>
                    <a:pt x="34660" y="60218"/>
                    <a:pt x="34565" y="60208"/>
                    <a:pt x="34474" y="60208"/>
                  </a:cubicBezTo>
                  <a:cubicBezTo>
                    <a:pt x="32970" y="60208"/>
                    <a:pt x="32465" y="62894"/>
                    <a:pt x="34124" y="62894"/>
                  </a:cubicBezTo>
                  <a:cubicBezTo>
                    <a:pt x="34158" y="62894"/>
                    <a:pt x="34194" y="62893"/>
                    <a:pt x="34230" y="62891"/>
                  </a:cubicBezTo>
                  <a:cubicBezTo>
                    <a:pt x="34928" y="62860"/>
                    <a:pt x="35688" y="62394"/>
                    <a:pt x="35797" y="61650"/>
                  </a:cubicBezTo>
                  <a:cubicBezTo>
                    <a:pt x="35859" y="61231"/>
                    <a:pt x="35688" y="60781"/>
                    <a:pt x="35363" y="60533"/>
                  </a:cubicBezTo>
                  <a:cubicBezTo>
                    <a:pt x="36324" y="58827"/>
                    <a:pt x="37301" y="57059"/>
                    <a:pt x="38077" y="55275"/>
                  </a:cubicBezTo>
                  <a:cubicBezTo>
                    <a:pt x="38092" y="55322"/>
                    <a:pt x="38123" y="55353"/>
                    <a:pt x="38170" y="55400"/>
                  </a:cubicBezTo>
                  <a:cubicBezTo>
                    <a:pt x="37441" y="59789"/>
                    <a:pt x="38247" y="64318"/>
                    <a:pt x="41365" y="67575"/>
                  </a:cubicBezTo>
                  <a:cubicBezTo>
                    <a:pt x="39566" y="67575"/>
                    <a:pt x="37767" y="67388"/>
                    <a:pt x="35999" y="67047"/>
                  </a:cubicBezTo>
                  <a:cubicBezTo>
                    <a:pt x="31284" y="65682"/>
                    <a:pt x="27577" y="62813"/>
                    <a:pt x="25111" y="58781"/>
                  </a:cubicBezTo>
                  <a:lnTo>
                    <a:pt x="25126" y="58734"/>
                  </a:lnTo>
                  <a:cubicBezTo>
                    <a:pt x="25285" y="58737"/>
                    <a:pt x="25443" y="58739"/>
                    <a:pt x="25601" y="58739"/>
                  </a:cubicBezTo>
                  <a:cubicBezTo>
                    <a:pt x="29862" y="58739"/>
                    <a:pt x="33897" y="57529"/>
                    <a:pt x="37456" y="55136"/>
                  </a:cubicBezTo>
                  <a:cubicBezTo>
                    <a:pt x="37550" y="55089"/>
                    <a:pt x="37581" y="54981"/>
                    <a:pt x="37612" y="54888"/>
                  </a:cubicBezTo>
                  <a:close/>
                  <a:moveTo>
                    <a:pt x="14301" y="48498"/>
                  </a:moveTo>
                  <a:cubicBezTo>
                    <a:pt x="15770" y="48700"/>
                    <a:pt x="17270" y="48830"/>
                    <a:pt x="18762" y="48830"/>
                  </a:cubicBezTo>
                  <a:cubicBezTo>
                    <a:pt x="19679" y="48830"/>
                    <a:pt x="20594" y="48781"/>
                    <a:pt x="21497" y="48668"/>
                  </a:cubicBezTo>
                  <a:cubicBezTo>
                    <a:pt x="21637" y="51879"/>
                    <a:pt x="22521" y="55089"/>
                    <a:pt x="24010" y="57912"/>
                  </a:cubicBezTo>
                  <a:cubicBezTo>
                    <a:pt x="23158" y="57807"/>
                    <a:pt x="22304" y="57755"/>
                    <a:pt x="21455" y="57755"/>
                  </a:cubicBezTo>
                  <a:cubicBezTo>
                    <a:pt x="14149" y="57755"/>
                    <a:pt x="7120" y="61586"/>
                    <a:pt x="3925" y="68366"/>
                  </a:cubicBezTo>
                  <a:cubicBezTo>
                    <a:pt x="4111" y="67668"/>
                    <a:pt x="4592" y="66877"/>
                    <a:pt x="4747" y="66458"/>
                  </a:cubicBezTo>
                  <a:cubicBezTo>
                    <a:pt x="5460" y="64721"/>
                    <a:pt x="6174" y="62953"/>
                    <a:pt x="6872" y="61200"/>
                  </a:cubicBezTo>
                  <a:cubicBezTo>
                    <a:pt x="8329" y="57586"/>
                    <a:pt x="10113" y="49925"/>
                    <a:pt x="14301" y="48498"/>
                  </a:cubicBezTo>
                  <a:close/>
                  <a:moveTo>
                    <a:pt x="61140" y="57695"/>
                  </a:moveTo>
                  <a:cubicBezTo>
                    <a:pt x="65451" y="57990"/>
                    <a:pt x="69809" y="58470"/>
                    <a:pt x="73454" y="61014"/>
                  </a:cubicBezTo>
                  <a:cubicBezTo>
                    <a:pt x="76308" y="63015"/>
                    <a:pt x="77564" y="66132"/>
                    <a:pt x="79658" y="68738"/>
                  </a:cubicBezTo>
                  <a:cubicBezTo>
                    <a:pt x="76106" y="68505"/>
                    <a:pt x="72694" y="67776"/>
                    <a:pt x="69375" y="66365"/>
                  </a:cubicBezTo>
                  <a:cubicBezTo>
                    <a:pt x="65110" y="64566"/>
                    <a:pt x="62629" y="62332"/>
                    <a:pt x="61078" y="57897"/>
                  </a:cubicBezTo>
                  <a:cubicBezTo>
                    <a:pt x="61078" y="57881"/>
                    <a:pt x="61062" y="57881"/>
                    <a:pt x="61062" y="57850"/>
                  </a:cubicBezTo>
                  <a:cubicBezTo>
                    <a:pt x="61078" y="57819"/>
                    <a:pt x="61109" y="57757"/>
                    <a:pt x="61140" y="57695"/>
                  </a:cubicBezTo>
                  <a:close/>
                  <a:moveTo>
                    <a:pt x="21413" y="58359"/>
                  </a:moveTo>
                  <a:cubicBezTo>
                    <a:pt x="22336" y="58359"/>
                    <a:pt x="23279" y="58421"/>
                    <a:pt x="24242" y="58548"/>
                  </a:cubicBezTo>
                  <a:lnTo>
                    <a:pt x="24351" y="58548"/>
                  </a:lnTo>
                  <a:cubicBezTo>
                    <a:pt x="24366" y="58595"/>
                    <a:pt x="24397" y="58657"/>
                    <a:pt x="24428" y="58688"/>
                  </a:cubicBezTo>
                  <a:cubicBezTo>
                    <a:pt x="22592" y="66607"/>
                    <a:pt x="15435" y="69630"/>
                    <a:pt x="8165" y="69630"/>
                  </a:cubicBezTo>
                  <a:cubicBezTo>
                    <a:pt x="7946" y="69630"/>
                    <a:pt x="7727" y="69627"/>
                    <a:pt x="7507" y="69622"/>
                  </a:cubicBezTo>
                  <a:cubicBezTo>
                    <a:pt x="7104" y="69560"/>
                    <a:pt x="6685" y="69498"/>
                    <a:pt x="6267" y="69467"/>
                  </a:cubicBezTo>
                  <a:cubicBezTo>
                    <a:pt x="6230" y="69462"/>
                    <a:pt x="6173" y="69460"/>
                    <a:pt x="6099" y="69460"/>
                  </a:cubicBezTo>
                  <a:cubicBezTo>
                    <a:pt x="5922" y="69460"/>
                    <a:pt x="5652" y="69471"/>
                    <a:pt x="5367" y="69482"/>
                  </a:cubicBezTo>
                  <a:cubicBezTo>
                    <a:pt x="4902" y="69420"/>
                    <a:pt x="4437" y="69374"/>
                    <a:pt x="3987" y="69312"/>
                  </a:cubicBezTo>
                  <a:cubicBezTo>
                    <a:pt x="3971" y="69296"/>
                    <a:pt x="3940" y="69281"/>
                    <a:pt x="3925" y="69234"/>
                  </a:cubicBezTo>
                  <a:cubicBezTo>
                    <a:pt x="7725" y="62504"/>
                    <a:pt x="13866" y="58359"/>
                    <a:pt x="21413" y="58359"/>
                  </a:cubicBezTo>
                  <a:close/>
                  <a:moveTo>
                    <a:pt x="60767" y="58377"/>
                  </a:moveTo>
                  <a:cubicBezTo>
                    <a:pt x="61853" y="62317"/>
                    <a:pt x="63761" y="64411"/>
                    <a:pt x="67483" y="66272"/>
                  </a:cubicBezTo>
                  <a:cubicBezTo>
                    <a:pt x="71547" y="68288"/>
                    <a:pt x="75967" y="69296"/>
                    <a:pt x="80511" y="69436"/>
                  </a:cubicBezTo>
                  <a:cubicBezTo>
                    <a:pt x="80573" y="69436"/>
                    <a:pt x="80604" y="69436"/>
                    <a:pt x="80651" y="69405"/>
                  </a:cubicBezTo>
                  <a:lnTo>
                    <a:pt x="80697" y="69467"/>
                  </a:lnTo>
                  <a:cubicBezTo>
                    <a:pt x="80666" y="69668"/>
                    <a:pt x="78200" y="70025"/>
                    <a:pt x="78014" y="70087"/>
                  </a:cubicBezTo>
                  <a:cubicBezTo>
                    <a:pt x="75688" y="70599"/>
                    <a:pt x="73377" y="71111"/>
                    <a:pt x="71050" y="71623"/>
                  </a:cubicBezTo>
                  <a:cubicBezTo>
                    <a:pt x="68629" y="72139"/>
                    <a:pt x="66208" y="72603"/>
                    <a:pt x="63847" y="72603"/>
                  </a:cubicBezTo>
                  <a:cubicBezTo>
                    <a:pt x="61247" y="72603"/>
                    <a:pt x="58721" y="72041"/>
                    <a:pt x="56347" y="70366"/>
                  </a:cubicBezTo>
                  <a:cubicBezTo>
                    <a:pt x="56327" y="70337"/>
                    <a:pt x="56302" y="70326"/>
                    <a:pt x="56273" y="70326"/>
                  </a:cubicBezTo>
                  <a:cubicBezTo>
                    <a:pt x="56257" y="70326"/>
                    <a:pt x="56240" y="70330"/>
                    <a:pt x="56223" y="70335"/>
                  </a:cubicBezTo>
                  <a:cubicBezTo>
                    <a:pt x="55727" y="69606"/>
                    <a:pt x="55230" y="68893"/>
                    <a:pt x="54765" y="68133"/>
                  </a:cubicBezTo>
                  <a:cubicBezTo>
                    <a:pt x="54222" y="67280"/>
                    <a:pt x="53742" y="66365"/>
                    <a:pt x="53168" y="65527"/>
                  </a:cubicBezTo>
                  <a:cubicBezTo>
                    <a:pt x="55525" y="64287"/>
                    <a:pt x="57634" y="62612"/>
                    <a:pt x="59403" y="60394"/>
                  </a:cubicBezTo>
                  <a:cubicBezTo>
                    <a:pt x="59899" y="59758"/>
                    <a:pt x="60364" y="59075"/>
                    <a:pt x="60767" y="58377"/>
                  </a:cubicBezTo>
                  <a:close/>
                  <a:moveTo>
                    <a:pt x="24940" y="59541"/>
                  </a:moveTo>
                  <a:cubicBezTo>
                    <a:pt x="26662" y="62193"/>
                    <a:pt x="28973" y="64442"/>
                    <a:pt x="31764" y="65946"/>
                  </a:cubicBezTo>
                  <a:cubicBezTo>
                    <a:pt x="31129" y="66349"/>
                    <a:pt x="30896" y="67311"/>
                    <a:pt x="30586" y="67962"/>
                  </a:cubicBezTo>
                  <a:cubicBezTo>
                    <a:pt x="30198" y="68784"/>
                    <a:pt x="29810" y="69606"/>
                    <a:pt x="29438" y="70459"/>
                  </a:cubicBezTo>
                  <a:cubicBezTo>
                    <a:pt x="29267" y="70614"/>
                    <a:pt x="29097" y="70785"/>
                    <a:pt x="28973" y="71002"/>
                  </a:cubicBezTo>
                  <a:cubicBezTo>
                    <a:pt x="28953" y="70989"/>
                    <a:pt x="28929" y="70982"/>
                    <a:pt x="28901" y="70982"/>
                  </a:cubicBezTo>
                  <a:cubicBezTo>
                    <a:pt x="28862" y="70982"/>
                    <a:pt x="28817" y="70997"/>
                    <a:pt x="28771" y="71033"/>
                  </a:cubicBezTo>
                  <a:cubicBezTo>
                    <a:pt x="26652" y="72498"/>
                    <a:pt x="24487" y="73028"/>
                    <a:pt x="22296" y="73028"/>
                  </a:cubicBezTo>
                  <a:cubicBezTo>
                    <a:pt x="18361" y="73028"/>
                    <a:pt x="14341" y="71318"/>
                    <a:pt x="10346" y="70242"/>
                  </a:cubicBezTo>
                  <a:cubicBezTo>
                    <a:pt x="16922" y="69870"/>
                    <a:pt x="23079" y="66380"/>
                    <a:pt x="24940" y="59541"/>
                  </a:cubicBezTo>
                  <a:close/>
                  <a:moveTo>
                    <a:pt x="12889" y="48451"/>
                  </a:moveTo>
                  <a:cubicBezTo>
                    <a:pt x="12920" y="48451"/>
                    <a:pt x="12967" y="48467"/>
                    <a:pt x="13029" y="48467"/>
                  </a:cubicBezTo>
                  <a:cubicBezTo>
                    <a:pt x="10749" y="49614"/>
                    <a:pt x="9694" y="52577"/>
                    <a:pt x="8702" y="54857"/>
                  </a:cubicBezTo>
                  <a:cubicBezTo>
                    <a:pt x="6561" y="59773"/>
                    <a:pt x="4607" y="64798"/>
                    <a:pt x="2606" y="69777"/>
                  </a:cubicBezTo>
                  <a:cubicBezTo>
                    <a:pt x="2531" y="69973"/>
                    <a:pt x="2734" y="70227"/>
                    <a:pt x="2945" y="70227"/>
                  </a:cubicBezTo>
                  <a:cubicBezTo>
                    <a:pt x="2951" y="70227"/>
                    <a:pt x="2957" y="70227"/>
                    <a:pt x="2963" y="70227"/>
                  </a:cubicBezTo>
                  <a:cubicBezTo>
                    <a:pt x="3411" y="70181"/>
                    <a:pt x="3862" y="70159"/>
                    <a:pt x="4315" y="70159"/>
                  </a:cubicBezTo>
                  <a:cubicBezTo>
                    <a:pt x="10187" y="70159"/>
                    <a:pt x="16449" y="73762"/>
                    <a:pt x="22297" y="73762"/>
                  </a:cubicBezTo>
                  <a:cubicBezTo>
                    <a:pt x="24181" y="73762"/>
                    <a:pt x="26022" y="73387"/>
                    <a:pt x="27794" y="72398"/>
                  </a:cubicBezTo>
                  <a:lnTo>
                    <a:pt x="27794" y="72398"/>
                  </a:lnTo>
                  <a:cubicBezTo>
                    <a:pt x="26005" y="73942"/>
                    <a:pt x="23843" y="74481"/>
                    <a:pt x="21586" y="74481"/>
                  </a:cubicBezTo>
                  <a:cubicBezTo>
                    <a:pt x="19265" y="74481"/>
                    <a:pt x="16844" y="73911"/>
                    <a:pt x="14626" y="73282"/>
                  </a:cubicBezTo>
                  <a:cubicBezTo>
                    <a:pt x="12672" y="72724"/>
                    <a:pt x="10733" y="72103"/>
                    <a:pt x="8717" y="71793"/>
                  </a:cubicBezTo>
                  <a:cubicBezTo>
                    <a:pt x="7694" y="71637"/>
                    <a:pt x="6644" y="71559"/>
                    <a:pt x="5592" y="71559"/>
                  </a:cubicBezTo>
                  <a:cubicBezTo>
                    <a:pt x="5496" y="71559"/>
                    <a:pt x="5401" y="71559"/>
                    <a:pt x="5305" y="71561"/>
                  </a:cubicBezTo>
                  <a:cubicBezTo>
                    <a:pt x="4731" y="71561"/>
                    <a:pt x="3653" y="71872"/>
                    <a:pt x="2883" y="71872"/>
                  </a:cubicBezTo>
                  <a:cubicBezTo>
                    <a:pt x="2697" y="71872"/>
                    <a:pt x="2528" y="71854"/>
                    <a:pt x="2389" y="71809"/>
                  </a:cubicBezTo>
                  <a:cubicBezTo>
                    <a:pt x="1257" y="71421"/>
                    <a:pt x="1614" y="72088"/>
                    <a:pt x="2048" y="70397"/>
                  </a:cubicBezTo>
                  <a:cubicBezTo>
                    <a:pt x="2281" y="69467"/>
                    <a:pt x="2824" y="68521"/>
                    <a:pt x="3165" y="67621"/>
                  </a:cubicBezTo>
                  <a:cubicBezTo>
                    <a:pt x="4018" y="65419"/>
                    <a:pt x="4778" y="63185"/>
                    <a:pt x="5445" y="60921"/>
                  </a:cubicBezTo>
                  <a:cubicBezTo>
                    <a:pt x="6825" y="56191"/>
                    <a:pt x="7694" y="50359"/>
                    <a:pt x="12889" y="48451"/>
                  </a:cubicBezTo>
                  <a:close/>
                  <a:moveTo>
                    <a:pt x="71686" y="47505"/>
                  </a:moveTo>
                  <a:cubicBezTo>
                    <a:pt x="77052" y="48855"/>
                    <a:pt x="78727" y="54128"/>
                    <a:pt x="79131" y="59246"/>
                  </a:cubicBezTo>
                  <a:cubicBezTo>
                    <a:pt x="79394" y="62736"/>
                    <a:pt x="79565" y="66458"/>
                    <a:pt x="82279" y="69048"/>
                  </a:cubicBezTo>
                  <a:cubicBezTo>
                    <a:pt x="82744" y="69482"/>
                    <a:pt x="83706" y="69855"/>
                    <a:pt x="84001" y="70335"/>
                  </a:cubicBezTo>
                  <a:cubicBezTo>
                    <a:pt x="84497" y="71250"/>
                    <a:pt x="83396" y="70987"/>
                    <a:pt x="82279" y="71235"/>
                  </a:cubicBezTo>
                  <a:lnTo>
                    <a:pt x="74773" y="72879"/>
                  </a:lnTo>
                  <a:cubicBezTo>
                    <a:pt x="71864" y="73522"/>
                    <a:pt x="67812" y="74832"/>
                    <a:pt x="64222" y="74832"/>
                  </a:cubicBezTo>
                  <a:cubicBezTo>
                    <a:pt x="61495" y="74832"/>
                    <a:pt x="59034" y="74077"/>
                    <a:pt x="57541" y="71700"/>
                  </a:cubicBezTo>
                  <a:lnTo>
                    <a:pt x="57541" y="71700"/>
                  </a:lnTo>
                  <a:cubicBezTo>
                    <a:pt x="59484" y="72875"/>
                    <a:pt x="61675" y="73319"/>
                    <a:pt x="63945" y="73319"/>
                  </a:cubicBezTo>
                  <a:cubicBezTo>
                    <a:pt x="64882" y="73319"/>
                    <a:pt x="65833" y="73243"/>
                    <a:pt x="66785" y="73112"/>
                  </a:cubicBezTo>
                  <a:cubicBezTo>
                    <a:pt x="71779" y="72429"/>
                    <a:pt x="76773" y="71033"/>
                    <a:pt x="81690" y="69948"/>
                  </a:cubicBezTo>
                  <a:cubicBezTo>
                    <a:pt x="82000" y="69901"/>
                    <a:pt x="82000" y="69482"/>
                    <a:pt x="81767" y="69327"/>
                  </a:cubicBezTo>
                  <a:cubicBezTo>
                    <a:pt x="76789" y="66039"/>
                    <a:pt x="78759" y="59665"/>
                    <a:pt x="77409" y="54748"/>
                  </a:cubicBezTo>
                  <a:cubicBezTo>
                    <a:pt x="76510" y="51600"/>
                    <a:pt x="74323" y="49289"/>
                    <a:pt x="71686" y="47505"/>
                  </a:cubicBezTo>
                  <a:close/>
                  <a:moveTo>
                    <a:pt x="52811" y="65729"/>
                  </a:moveTo>
                  <a:cubicBezTo>
                    <a:pt x="53524" y="67606"/>
                    <a:pt x="54719" y="69560"/>
                    <a:pt x="56006" y="71095"/>
                  </a:cubicBezTo>
                  <a:cubicBezTo>
                    <a:pt x="55711" y="76213"/>
                    <a:pt x="54052" y="79548"/>
                    <a:pt x="50267" y="82867"/>
                  </a:cubicBezTo>
                  <a:cubicBezTo>
                    <a:pt x="48654" y="84278"/>
                    <a:pt x="46933" y="85581"/>
                    <a:pt x="45397" y="87070"/>
                  </a:cubicBezTo>
                  <a:cubicBezTo>
                    <a:pt x="48344" y="80928"/>
                    <a:pt x="46793" y="74027"/>
                    <a:pt x="42807" y="68164"/>
                  </a:cubicBezTo>
                  <a:cubicBezTo>
                    <a:pt x="46297" y="68055"/>
                    <a:pt x="49740" y="67280"/>
                    <a:pt x="52811" y="65729"/>
                  </a:cubicBezTo>
                  <a:close/>
                  <a:moveTo>
                    <a:pt x="42668" y="68846"/>
                  </a:moveTo>
                  <a:cubicBezTo>
                    <a:pt x="44405" y="72243"/>
                    <a:pt x="46250" y="75484"/>
                    <a:pt x="46374" y="79439"/>
                  </a:cubicBezTo>
                  <a:cubicBezTo>
                    <a:pt x="46483" y="83410"/>
                    <a:pt x="45056" y="87117"/>
                    <a:pt x="42683" y="90234"/>
                  </a:cubicBezTo>
                  <a:cubicBezTo>
                    <a:pt x="42621" y="90312"/>
                    <a:pt x="42575" y="90374"/>
                    <a:pt x="42513" y="90405"/>
                  </a:cubicBezTo>
                  <a:cubicBezTo>
                    <a:pt x="37007" y="83875"/>
                    <a:pt x="36790" y="75221"/>
                    <a:pt x="42668" y="68846"/>
                  </a:cubicBezTo>
                  <a:close/>
                  <a:moveTo>
                    <a:pt x="32292" y="66210"/>
                  </a:moveTo>
                  <a:cubicBezTo>
                    <a:pt x="33315" y="66722"/>
                    <a:pt x="34432" y="67140"/>
                    <a:pt x="35595" y="67419"/>
                  </a:cubicBezTo>
                  <a:cubicBezTo>
                    <a:pt x="35611" y="67482"/>
                    <a:pt x="35673" y="67575"/>
                    <a:pt x="35781" y="67590"/>
                  </a:cubicBezTo>
                  <a:cubicBezTo>
                    <a:pt x="37775" y="67980"/>
                    <a:pt x="39812" y="68196"/>
                    <a:pt x="41837" y="68196"/>
                  </a:cubicBezTo>
                  <a:cubicBezTo>
                    <a:pt x="41907" y="68196"/>
                    <a:pt x="41977" y="68195"/>
                    <a:pt x="42047" y="68195"/>
                  </a:cubicBezTo>
                  <a:cubicBezTo>
                    <a:pt x="42102" y="68231"/>
                    <a:pt x="42167" y="68246"/>
                    <a:pt x="42230" y="68246"/>
                  </a:cubicBezTo>
                  <a:cubicBezTo>
                    <a:pt x="42275" y="68246"/>
                    <a:pt x="42319" y="68239"/>
                    <a:pt x="42358" y="68226"/>
                  </a:cubicBezTo>
                  <a:lnTo>
                    <a:pt x="42358" y="68242"/>
                  </a:lnTo>
                  <a:cubicBezTo>
                    <a:pt x="42342" y="68273"/>
                    <a:pt x="42311" y="68273"/>
                    <a:pt x="42295" y="68288"/>
                  </a:cubicBezTo>
                  <a:cubicBezTo>
                    <a:pt x="36231" y="74399"/>
                    <a:pt x="35828" y="84340"/>
                    <a:pt x="41970" y="90529"/>
                  </a:cubicBezTo>
                  <a:cubicBezTo>
                    <a:pt x="41660" y="90343"/>
                    <a:pt x="41303" y="89831"/>
                    <a:pt x="40558" y="89055"/>
                  </a:cubicBezTo>
                  <a:cubicBezTo>
                    <a:pt x="39054" y="87535"/>
                    <a:pt x="37332" y="86264"/>
                    <a:pt x="35704" y="84883"/>
                  </a:cubicBezTo>
                  <a:cubicBezTo>
                    <a:pt x="33982" y="83410"/>
                    <a:pt x="32276" y="81812"/>
                    <a:pt x="31129" y="79827"/>
                  </a:cubicBezTo>
                  <a:cubicBezTo>
                    <a:pt x="29547" y="77051"/>
                    <a:pt x="29748" y="74337"/>
                    <a:pt x="29578" y="71297"/>
                  </a:cubicBezTo>
                  <a:cubicBezTo>
                    <a:pt x="29981" y="70552"/>
                    <a:pt x="30369" y="69777"/>
                    <a:pt x="30741" y="69017"/>
                  </a:cubicBezTo>
                  <a:cubicBezTo>
                    <a:pt x="31113" y="68288"/>
                    <a:pt x="31485" y="66799"/>
                    <a:pt x="32183" y="66365"/>
                  </a:cubicBezTo>
                  <a:cubicBezTo>
                    <a:pt x="32230" y="66334"/>
                    <a:pt x="32276" y="66272"/>
                    <a:pt x="32292" y="66210"/>
                  </a:cubicBezTo>
                  <a:close/>
                  <a:moveTo>
                    <a:pt x="29190" y="72026"/>
                  </a:moveTo>
                  <a:lnTo>
                    <a:pt x="29190" y="72026"/>
                  </a:lnTo>
                  <a:cubicBezTo>
                    <a:pt x="28756" y="75422"/>
                    <a:pt x="29345" y="78664"/>
                    <a:pt x="31423" y="81487"/>
                  </a:cubicBezTo>
                  <a:cubicBezTo>
                    <a:pt x="34386" y="85504"/>
                    <a:pt x="39023" y="87846"/>
                    <a:pt x="42032" y="91847"/>
                  </a:cubicBezTo>
                  <a:cubicBezTo>
                    <a:pt x="42099" y="91940"/>
                    <a:pt x="42222" y="92005"/>
                    <a:pt x="42343" y="92005"/>
                  </a:cubicBezTo>
                  <a:cubicBezTo>
                    <a:pt x="42443" y="92005"/>
                    <a:pt x="42542" y="91960"/>
                    <a:pt x="42606" y="91847"/>
                  </a:cubicBezTo>
                  <a:cubicBezTo>
                    <a:pt x="44777" y="87535"/>
                    <a:pt x="48934" y="85193"/>
                    <a:pt x="52237" y="81874"/>
                  </a:cubicBezTo>
                  <a:cubicBezTo>
                    <a:pt x="55137" y="79005"/>
                    <a:pt x="56223" y="75981"/>
                    <a:pt x="56564" y="72119"/>
                  </a:cubicBezTo>
                  <a:lnTo>
                    <a:pt x="56564" y="72119"/>
                  </a:lnTo>
                  <a:cubicBezTo>
                    <a:pt x="58394" y="77625"/>
                    <a:pt x="53617" y="82030"/>
                    <a:pt x="49802" y="85318"/>
                  </a:cubicBezTo>
                  <a:cubicBezTo>
                    <a:pt x="47010" y="87722"/>
                    <a:pt x="45444" y="90001"/>
                    <a:pt x="43459" y="93010"/>
                  </a:cubicBezTo>
                  <a:cubicBezTo>
                    <a:pt x="43100" y="93552"/>
                    <a:pt x="43085" y="93845"/>
                    <a:pt x="42979" y="93845"/>
                  </a:cubicBezTo>
                  <a:cubicBezTo>
                    <a:pt x="42879" y="93845"/>
                    <a:pt x="42696" y="93584"/>
                    <a:pt x="42063" y="93026"/>
                  </a:cubicBezTo>
                  <a:cubicBezTo>
                    <a:pt x="41225" y="92297"/>
                    <a:pt x="40496" y="91490"/>
                    <a:pt x="39643" y="90746"/>
                  </a:cubicBezTo>
                  <a:cubicBezTo>
                    <a:pt x="37953" y="89319"/>
                    <a:pt x="36123" y="88032"/>
                    <a:pt x="34448" y="86605"/>
                  </a:cubicBezTo>
                  <a:cubicBezTo>
                    <a:pt x="30198" y="82976"/>
                    <a:pt x="26383" y="77671"/>
                    <a:pt x="29190" y="72026"/>
                  </a:cubicBezTo>
                  <a:close/>
                  <a:moveTo>
                    <a:pt x="42007" y="0"/>
                  </a:moveTo>
                  <a:cubicBezTo>
                    <a:pt x="41890" y="0"/>
                    <a:pt x="41767" y="68"/>
                    <a:pt x="41691" y="154"/>
                  </a:cubicBezTo>
                  <a:cubicBezTo>
                    <a:pt x="39550" y="3024"/>
                    <a:pt x="37177" y="5707"/>
                    <a:pt x="34525" y="8126"/>
                  </a:cubicBezTo>
                  <a:cubicBezTo>
                    <a:pt x="32431" y="10034"/>
                    <a:pt x="30012" y="11678"/>
                    <a:pt x="28259" y="13927"/>
                  </a:cubicBezTo>
                  <a:cubicBezTo>
                    <a:pt x="26321" y="16439"/>
                    <a:pt x="25468" y="19883"/>
                    <a:pt x="27236" y="22442"/>
                  </a:cubicBezTo>
                  <a:cubicBezTo>
                    <a:pt x="25656" y="21086"/>
                    <a:pt x="23694" y="20582"/>
                    <a:pt x="21648" y="20582"/>
                  </a:cubicBezTo>
                  <a:cubicBezTo>
                    <a:pt x="20721" y="20582"/>
                    <a:pt x="19778" y="20686"/>
                    <a:pt x="18845" y="20860"/>
                  </a:cubicBezTo>
                  <a:cubicBezTo>
                    <a:pt x="12935" y="21957"/>
                    <a:pt x="7453" y="23247"/>
                    <a:pt x="1449" y="23247"/>
                  </a:cubicBezTo>
                  <a:cubicBezTo>
                    <a:pt x="1087" y="23247"/>
                    <a:pt x="723" y="23242"/>
                    <a:pt x="358" y="23233"/>
                  </a:cubicBezTo>
                  <a:cubicBezTo>
                    <a:pt x="156" y="23233"/>
                    <a:pt x="1" y="23481"/>
                    <a:pt x="109" y="23682"/>
                  </a:cubicBezTo>
                  <a:cubicBezTo>
                    <a:pt x="3366" y="28847"/>
                    <a:pt x="3754" y="34958"/>
                    <a:pt x="5693" y="40634"/>
                  </a:cubicBezTo>
                  <a:cubicBezTo>
                    <a:pt x="6794" y="43845"/>
                    <a:pt x="8624" y="47195"/>
                    <a:pt x="11819" y="48188"/>
                  </a:cubicBezTo>
                  <a:cubicBezTo>
                    <a:pt x="8996" y="49397"/>
                    <a:pt x="7399" y="52112"/>
                    <a:pt x="6391" y="55058"/>
                  </a:cubicBezTo>
                  <a:cubicBezTo>
                    <a:pt x="4437" y="60843"/>
                    <a:pt x="3041" y="66644"/>
                    <a:pt x="544" y="72258"/>
                  </a:cubicBezTo>
                  <a:cubicBezTo>
                    <a:pt x="431" y="72483"/>
                    <a:pt x="586" y="72733"/>
                    <a:pt x="811" y="72733"/>
                  </a:cubicBezTo>
                  <a:cubicBezTo>
                    <a:pt x="835" y="72733"/>
                    <a:pt x="860" y="72730"/>
                    <a:pt x="885" y="72724"/>
                  </a:cubicBezTo>
                  <a:cubicBezTo>
                    <a:pt x="2471" y="72370"/>
                    <a:pt x="4000" y="72204"/>
                    <a:pt x="5514" y="72204"/>
                  </a:cubicBezTo>
                  <a:cubicBezTo>
                    <a:pt x="7716" y="72204"/>
                    <a:pt x="9884" y="72555"/>
                    <a:pt x="12145" y="73189"/>
                  </a:cubicBezTo>
                  <a:cubicBezTo>
                    <a:pt x="14502" y="73825"/>
                    <a:pt x="16798" y="74678"/>
                    <a:pt x="19202" y="75004"/>
                  </a:cubicBezTo>
                  <a:cubicBezTo>
                    <a:pt x="19921" y="75102"/>
                    <a:pt x="20646" y="75155"/>
                    <a:pt x="21365" y="75155"/>
                  </a:cubicBezTo>
                  <a:cubicBezTo>
                    <a:pt x="23946" y="75155"/>
                    <a:pt x="26448" y="74471"/>
                    <a:pt x="28352" y="72724"/>
                  </a:cubicBezTo>
                  <a:lnTo>
                    <a:pt x="28352" y="72724"/>
                  </a:lnTo>
                  <a:cubicBezTo>
                    <a:pt x="23762" y="82262"/>
                    <a:pt x="38263" y="89102"/>
                    <a:pt x="43040" y="95151"/>
                  </a:cubicBezTo>
                  <a:cubicBezTo>
                    <a:pt x="43084" y="95212"/>
                    <a:pt x="43156" y="95239"/>
                    <a:pt x="43233" y="95239"/>
                  </a:cubicBezTo>
                  <a:cubicBezTo>
                    <a:pt x="43370" y="95239"/>
                    <a:pt x="43522" y="95151"/>
                    <a:pt x="43552" y="95011"/>
                  </a:cubicBezTo>
                  <a:cubicBezTo>
                    <a:pt x="45444" y="86450"/>
                    <a:pt x="60535" y="81812"/>
                    <a:pt x="57185" y="71902"/>
                  </a:cubicBezTo>
                  <a:lnTo>
                    <a:pt x="57185" y="71902"/>
                  </a:lnTo>
                  <a:cubicBezTo>
                    <a:pt x="58611" y="74551"/>
                    <a:pt x="61229" y="75353"/>
                    <a:pt x="64000" y="75353"/>
                  </a:cubicBezTo>
                  <a:cubicBezTo>
                    <a:pt x="64847" y="75353"/>
                    <a:pt x="65707" y="75278"/>
                    <a:pt x="66552" y="75159"/>
                  </a:cubicBezTo>
                  <a:cubicBezTo>
                    <a:pt x="72927" y="74290"/>
                    <a:pt x="79255" y="72553"/>
                    <a:pt x="85536" y="71173"/>
                  </a:cubicBezTo>
                  <a:cubicBezTo>
                    <a:pt x="85846" y="71111"/>
                    <a:pt x="85877" y="70708"/>
                    <a:pt x="85645" y="70568"/>
                  </a:cubicBezTo>
                  <a:cubicBezTo>
                    <a:pt x="81457" y="68210"/>
                    <a:pt x="80232" y="65124"/>
                    <a:pt x="79844" y="60487"/>
                  </a:cubicBezTo>
                  <a:cubicBezTo>
                    <a:pt x="79643" y="57974"/>
                    <a:pt x="79674" y="55446"/>
                    <a:pt x="78727" y="53042"/>
                  </a:cubicBezTo>
                  <a:cubicBezTo>
                    <a:pt x="77502" y="49909"/>
                    <a:pt x="75005" y="47598"/>
                    <a:pt x="71779" y="46823"/>
                  </a:cubicBezTo>
                  <a:cubicBezTo>
                    <a:pt x="74866" y="45923"/>
                    <a:pt x="77130" y="43581"/>
                    <a:pt x="78510" y="40619"/>
                  </a:cubicBezTo>
                  <a:cubicBezTo>
                    <a:pt x="80682" y="35966"/>
                    <a:pt x="79425" y="27637"/>
                    <a:pt x="83877" y="24427"/>
                  </a:cubicBezTo>
                  <a:cubicBezTo>
                    <a:pt x="84078" y="24303"/>
                    <a:pt x="84001" y="24008"/>
                    <a:pt x="83768" y="24008"/>
                  </a:cubicBezTo>
                  <a:cubicBezTo>
                    <a:pt x="80216" y="23807"/>
                    <a:pt x="76928" y="23155"/>
                    <a:pt x="73609" y="21852"/>
                  </a:cubicBezTo>
                  <a:cubicBezTo>
                    <a:pt x="70957" y="20829"/>
                    <a:pt x="68352" y="19526"/>
                    <a:pt x="65498" y="19061"/>
                  </a:cubicBezTo>
                  <a:cubicBezTo>
                    <a:pt x="64808" y="18952"/>
                    <a:pt x="64110" y="18894"/>
                    <a:pt x="63418" y="18894"/>
                  </a:cubicBezTo>
                  <a:cubicBezTo>
                    <a:pt x="61138" y="18894"/>
                    <a:pt x="58927" y="19523"/>
                    <a:pt x="57309" y="21046"/>
                  </a:cubicBezTo>
                  <a:cubicBezTo>
                    <a:pt x="57945" y="18642"/>
                    <a:pt x="56704" y="15943"/>
                    <a:pt x="55075" y="13865"/>
                  </a:cubicBezTo>
                  <a:cubicBezTo>
                    <a:pt x="51198" y="8917"/>
                    <a:pt x="46111" y="5024"/>
                    <a:pt x="42202" y="92"/>
                  </a:cubicBezTo>
                  <a:cubicBezTo>
                    <a:pt x="42149" y="27"/>
                    <a:pt x="42079" y="0"/>
                    <a:pt x="4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5"/>
            <p:cNvSpPr/>
            <p:nvPr/>
          </p:nvSpPr>
          <p:spPr>
            <a:xfrm>
              <a:off x="4172475" y="1348050"/>
              <a:ext cx="132100" cy="110575"/>
            </a:xfrm>
            <a:custGeom>
              <a:rect b="b" l="l" r="r" t="t"/>
              <a:pathLst>
                <a:path extrusionOk="0" h="4423" w="5284">
                  <a:moveTo>
                    <a:pt x="2541" y="666"/>
                  </a:moveTo>
                  <a:cubicBezTo>
                    <a:pt x="2993" y="666"/>
                    <a:pt x="3437" y="793"/>
                    <a:pt x="3810" y="1108"/>
                  </a:cubicBezTo>
                  <a:cubicBezTo>
                    <a:pt x="4430" y="1635"/>
                    <a:pt x="4539" y="2566"/>
                    <a:pt x="4074" y="3233"/>
                  </a:cubicBezTo>
                  <a:cubicBezTo>
                    <a:pt x="3784" y="3640"/>
                    <a:pt x="3398" y="3807"/>
                    <a:pt x="2997" y="3807"/>
                  </a:cubicBezTo>
                  <a:cubicBezTo>
                    <a:pt x="1592" y="3807"/>
                    <a:pt x="0" y="1763"/>
                    <a:pt x="1701" y="798"/>
                  </a:cubicBezTo>
                  <a:cubicBezTo>
                    <a:pt x="1974" y="715"/>
                    <a:pt x="2259" y="666"/>
                    <a:pt x="2541" y="666"/>
                  </a:cubicBezTo>
                  <a:close/>
                  <a:moveTo>
                    <a:pt x="2596" y="1"/>
                  </a:moveTo>
                  <a:cubicBezTo>
                    <a:pt x="2143" y="1"/>
                    <a:pt x="1690" y="112"/>
                    <a:pt x="1298" y="333"/>
                  </a:cubicBezTo>
                  <a:cubicBezTo>
                    <a:pt x="1204" y="395"/>
                    <a:pt x="1173" y="457"/>
                    <a:pt x="1158" y="550"/>
                  </a:cubicBezTo>
                  <a:cubicBezTo>
                    <a:pt x="258" y="1031"/>
                    <a:pt x="103" y="2318"/>
                    <a:pt x="677" y="3171"/>
                  </a:cubicBezTo>
                  <a:cubicBezTo>
                    <a:pt x="1154" y="3902"/>
                    <a:pt x="2086" y="4423"/>
                    <a:pt x="2985" y="4423"/>
                  </a:cubicBezTo>
                  <a:cubicBezTo>
                    <a:pt x="3403" y="4423"/>
                    <a:pt x="3813" y="4311"/>
                    <a:pt x="4167" y="4055"/>
                  </a:cubicBezTo>
                  <a:cubicBezTo>
                    <a:pt x="5051" y="3388"/>
                    <a:pt x="5283" y="2023"/>
                    <a:pt x="4694" y="1093"/>
                  </a:cubicBezTo>
                  <a:cubicBezTo>
                    <a:pt x="4235" y="363"/>
                    <a:pt x="3415" y="1"/>
                    <a:pt x="25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4845450" y="938725"/>
              <a:ext cx="130700" cy="113575"/>
            </a:xfrm>
            <a:custGeom>
              <a:rect b="b" l="l" r="r" t="t"/>
              <a:pathLst>
                <a:path extrusionOk="0" h="4543" w="5228">
                  <a:moveTo>
                    <a:pt x="2916" y="514"/>
                  </a:moveTo>
                  <a:cubicBezTo>
                    <a:pt x="2932" y="591"/>
                    <a:pt x="2963" y="653"/>
                    <a:pt x="3056" y="684"/>
                  </a:cubicBezTo>
                  <a:cubicBezTo>
                    <a:pt x="3785" y="1072"/>
                    <a:pt x="4343" y="1739"/>
                    <a:pt x="4328" y="2607"/>
                  </a:cubicBezTo>
                  <a:cubicBezTo>
                    <a:pt x="4304" y="3496"/>
                    <a:pt x="3610" y="3836"/>
                    <a:pt x="2865" y="3836"/>
                  </a:cubicBezTo>
                  <a:cubicBezTo>
                    <a:pt x="2649" y="3836"/>
                    <a:pt x="2428" y="3808"/>
                    <a:pt x="2218" y="3755"/>
                  </a:cubicBezTo>
                  <a:cubicBezTo>
                    <a:pt x="1288" y="3522"/>
                    <a:pt x="652" y="2763"/>
                    <a:pt x="1008" y="1770"/>
                  </a:cubicBezTo>
                  <a:cubicBezTo>
                    <a:pt x="1303" y="979"/>
                    <a:pt x="2125" y="653"/>
                    <a:pt x="2916" y="514"/>
                  </a:cubicBezTo>
                  <a:close/>
                  <a:moveTo>
                    <a:pt x="2793" y="1"/>
                  </a:moveTo>
                  <a:cubicBezTo>
                    <a:pt x="1606" y="1"/>
                    <a:pt x="447" y="731"/>
                    <a:pt x="233" y="1987"/>
                  </a:cubicBezTo>
                  <a:cubicBezTo>
                    <a:pt x="0" y="3321"/>
                    <a:pt x="1055" y="4251"/>
                    <a:pt x="2280" y="4484"/>
                  </a:cubicBezTo>
                  <a:cubicBezTo>
                    <a:pt x="2485" y="4522"/>
                    <a:pt x="2695" y="4542"/>
                    <a:pt x="2902" y="4542"/>
                  </a:cubicBezTo>
                  <a:cubicBezTo>
                    <a:pt x="3875" y="4542"/>
                    <a:pt x="4805" y="4105"/>
                    <a:pt x="5010" y="3057"/>
                  </a:cubicBezTo>
                  <a:cubicBezTo>
                    <a:pt x="5227" y="1801"/>
                    <a:pt x="4467" y="560"/>
                    <a:pt x="3304" y="95"/>
                  </a:cubicBezTo>
                  <a:cubicBezTo>
                    <a:pt x="3257" y="64"/>
                    <a:pt x="3242" y="64"/>
                    <a:pt x="3226" y="64"/>
                  </a:cubicBezTo>
                  <a:cubicBezTo>
                    <a:pt x="3180" y="48"/>
                    <a:pt x="3149" y="17"/>
                    <a:pt x="3102" y="17"/>
                  </a:cubicBezTo>
                  <a:cubicBezTo>
                    <a:pt x="2999" y="6"/>
                    <a:pt x="2896" y="1"/>
                    <a:pt x="2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4141700" y="2120725"/>
              <a:ext cx="173725" cy="141575"/>
            </a:xfrm>
            <a:custGeom>
              <a:rect b="b" l="l" r="r" t="t"/>
              <a:pathLst>
                <a:path extrusionOk="0" h="5663" w="6949">
                  <a:moveTo>
                    <a:pt x="3622" y="646"/>
                  </a:moveTo>
                  <a:cubicBezTo>
                    <a:pt x="4805" y="646"/>
                    <a:pt x="6018" y="1283"/>
                    <a:pt x="6018" y="2570"/>
                  </a:cubicBezTo>
                  <a:cubicBezTo>
                    <a:pt x="6018" y="4162"/>
                    <a:pt x="4883" y="4970"/>
                    <a:pt x="3669" y="4970"/>
                  </a:cubicBezTo>
                  <a:cubicBezTo>
                    <a:pt x="2779" y="4970"/>
                    <a:pt x="1846" y="4535"/>
                    <a:pt x="1288" y="3655"/>
                  </a:cubicBezTo>
                  <a:cubicBezTo>
                    <a:pt x="1272" y="3624"/>
                    <a:pt x="1226" y="3609"/>
                    <a:pt x="1195" y="3578"/>
                  </a:cubicBezTo>
                  <a:cubicBezTo>
                    <a:pt x="947" y="2461"/>
                    <a:pt x="1334" y="1360"/>
                    <a:pt x="2482" y="864"/>
                  </a:cubicBezTo>
                  <a:cubicBezTo>
                    <a:pt x="2827" y="719"/>
                    <a:pt x="3223" y="646"/>
                    <a:pt x="3622" y="646"/>
                  </a:cubicBezTo>
                  <a:close/>
                  <a:moveTo>
                    <a:pt x="3599" y="0"/>
                  </a:moveTo>
                  <a:cubicBezTo>
                    <a:pt x="3120" y="0"/>
                    <a:pt x="2651" y="82"/>
                    <a:pt x="2249" y="243"/>
                  </a:cubicBezTo>
                  <a:cubicBezTo>
                    <a:pt x="683" y="895"/>
                    <a:pt x="0" y="2787"/>
                    <a:pt x="838" y="4260"/>
                  </a:cubicBezTo>
                  <a:cubicBezTo>
                    <a:pt x="890" y="4343"/>
                    <a:pt x="969" y="4377"/>
                    <a:pt x="1048" y="4377"/>
                  </a:cubicBezTo>
                  <a:cubicBezTo>
                    <a:pt x="1088" y="4377"/>
                    <a:pt x="1127" y="4369"/>
                    <a:pt x="1164" y="4353"/>
                  </a:cubicBezTo>
                  <a:cubicBezTo>
                    <a:pt x="1724" y="5176"/>
                    <a:pt x="2705" y="5662"/>
                    <a:pt x="3692" y="5662"/>
                  </a:cubicBezTo>
                  <a:cubicBezTo>
                    <a:pt x="4044" y="5662"/>
                    <a:pt x="4396" y="5600"/>
                    <a:pt x="4731" y="5470"/>
                  </a:cubicBezTo>
                  <a:cubicBezTo>
                    <a:pt x="6127" y="4896"/>
                    <a:pt x="6949" y="3252"/>
                    <a:pt x="6561" y="1825"/>
                  </a:cubicBezTo>
                  <a:cubicBezTo>
                    <a:pt x="6223" y="585"/>
                    <a:pt x="4876" y="0"/>
                    <a:pt x="3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4841175" y="2498300"/>
              <a:ext cx="140000" cy="126550"/>
            </a:xfrm>
            <a:custGeom>
              <a:rect b="b" l="l" r="r" t="t"/>
              <a:pathLst>
                <a:path extrusionOk="0" h="5062" w="5600">
                  <a:moveTo>
                    <a:pt x="3537" y="572"/>
                  </a:moveTo>
                  <a:cubicBezTo>
                    <a:pt x="4266" y="1255"/>
                    <a:pt x="4747" y="2232"/>
                    <a:pt x="4390" y="3209"/>
                  </a:cubicBezTo>
                  <a:cubicBezTo>
                    <a:pt x="4110" y="3934"/>
                    <a:pt x="3428" y="4397"/>
                    <a:pt x="2725" y="4397"/>
                  </a:cubicBezTo>
                  <a:cubicBezTo>
                    <a:pt x="2375" y="4397"/>
                    <a:pt x="2021" y="4283"/>
                    <a:pt x="1707" y="4031"/>
                  </a:cubicBezTo>
                  <a:cubicBezTo>
                    <a:pt x="1009" y="3473"/>
                    <a:pt x="776" y="2402"/>
                    <a:pt x="1226" y="1611"/>
                  </a:cubicBezTo>
                  <a:cubicBezTo>
                    <a:pt x="1707" y="774"/>
                    <a:pt x="2606" y="619"/>
                    <a:pt x="3475" y="603"/>
                  </a:cubicBezTo>
                  <a:cubicBezTo>
                    <a:pt x="3490" y="603"/>
                    <a:pt x="3506" y="572"/>
                    <a:pt x="3537" y="572"/>
                  </a:cubicBezTo>
                  <a:close/>
                  <a:moveTo>
                    <a:pt x="3773" y="1"/>
                  </a:moveTo>
                  <a:cubicBezTo>
                    <a:pt x="3647" y="1"/>
                    <a:pt x="3533" y="77"/>
                    <a:pt x="3475" y="184"/>
                  </a:cubicBezTo>
                  <a:cubicBezTo>
                    <a:pt x="3240" y="84"/>
                    <a:pt x="2992" y="38"/>
                    <a:pt x="2742" y="38"/>
                  </a:cubicBezTo>
                  <a:cubicBezTo>
                    <a:pt x="1839" y="38"/>
                    <a:pt x="917" y="642"/>
                    <a:pt x="528" y="1456"/>
                  </a:cubicBezTo>
                  <a:cubicBezTo>
                    <a:pt x="1" y="2557"/>
                    <a:pt x="420" y="3969"/>
                    <a:pt x="1412" y="4651"/>
                  </a:cubicBezTo>
                  <a:cubicBezTo>
                    <a:pt x="1820" y="4931"/>
                    <a:pt x="2273" y="5061"/>
                    <a:pt x="2719" y="5061"/>
                  </a:cubicBezTo>
                  <a:cubicBezTo>
                    <a:pt x="3510" y="5061"/>
                    <a:pt x="4281" y="4652"/>
                    <a:pt x="4747" y="3938"/>
                  </a:cubicBezTo>
                  <a:cubicBezTo>
                    <a:pt x="5600" y="2666"/>
                    <a:pt x="5088" y="1038"/>
                    <a:pt x="4002" y="91"/>
                  </a:cubicBezTo>
                  <a:cubicBezTo>
                    <a:pt x="3927" y="28"/>
                    <a:pt x="3848" y="1"/>
                    <a:pt x="3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5551900" y="2119075"/>
              <a:ext cx="154875" cy="109475"/>
            </a:xfrm>
            <a:custGeom>
              <a:rect b="b" l="l" r="r" t="t"/>
              <a:pathLst>
                <a:path extrusionOk="0" h="4379" w="6195">
                  <a:moveTo>
                    <a:pt x="2567" y="643"/>
                  </a:moveTo>
                  <a:cubicBezTo>
                    <a:pt x="3842" y="643"/>
                    <a:pt x="5459" y="2996"/>
                    <a:pt x="3335" y="3628"/>
                  </a:cubicBezTo>
                  <a:cubicBezTo>
                    <a:pt x="3145" y="3684"/>
                    <a:pt x="2923" y="3714"/>
                    <a:pt x="2693" y="3714"/>
                  </a:cubicBezTo>
                  <a:cubicBezTo>
                    <a:pt x="2021" y="3714"/>
                    <a:pt x="1283" y="3457"/>
                    <a:pt x="1086" y="2822"/>
                  </a:cubicBezTo>
                  <a:cubicBezTo>
                    <a:pt x="885" y="2201"/>
                    <a:pt x="1164" y="1628"/>
                    <a:pt x="1552" y="1162"/>
                  </a:cubicBezTo>
                  <a:cubicBezTo>
                    <a:pt x="1645" y="1162"/>
                    <a:pt x="1738" y="1131"/>
                    <a:pt x="1800" y="1054"/>
                  </a:cubicBezTo>
                  <a:cubicBezTo>
                    <a:pt x="2006" y="764"/>
                    <a:pt x="2278" y="643"/>
                    <a:pt x="2567" y="643"/>
                  </a:cubicBezTo>
                  <a:close/>
                  <a:moveTo>
                    <a:pt x="2454" y="1"/>
                  </a:moveTo>
                  <a:cubicBezTo>
                    <a:pt x="1997" y="1"/>
                    <a:pt x="1595" y="197"/>
                    <a:pt x="1366" y="666"/>
                  </a:cubicBezTo>
                  <a:cubicBezTo>
                    <a:pt x="559" y="1395"/>
                    <a:pt x="1" y="2543"/>
                    <a:pt x="730" y="3535"/>
                  </a:cubicBezTo>
                  <a:cubicBezTo>
                    <a:pt x="1159" y="4102"/>
                    <a:pt x="1921" y="4379"/>
                    <a:pt x="2676" y="4379"/>
                  </a:cubicBezTo>
                  <a:cubicBezTo>
                    <a:pt x="3285" y="4379"/>
                    <a:pt x="3890" y="4199"/>
                    <a:pt x="4312" y="3845"/>
                  </a:cubicBezTo>
                  <a:cubicBezTo>
                    <a:pt x="6194" y="2275"/>
                    <a:pt x="4009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5527475" y="1335075"/>
              <a:ext cx="123325" cy="100550"/>
            </a:xfrm>
            <a:custGeom>
              <a:rect b="b" l="l" r="r" t="t"/>
              <a:pathLst>
                <a:path extrusionOk="0" h="4022" w="4933">
                  <a:moveTo>
                    <a:pt x="1908" y="479"/>
                  </a:moveTo>
                  <a:cubicBezTo>
                    <a:pt x="2622" y="526"/>
                    <a:pt x="3413" y="635"/>
                    <a:pt x="3847" y="1301"/>
                  </a:cubicBezTo>
                  <a:cubicBezTo>
                    <a:pt x="4405" y="2185"/>
                    <a:pt x="3661" y="3054"/>
                    <a:pt x="2792" y="3287"/>
                  </a:cubicBezTo>
                  <a:cubicBezTo>
                    <a:pt x="2622" y="3333"/>
                    <a:pt x="2458" y="3355"/>
                    <a:pt x="2304" y="3355"/>
                  </a:cubicBezTo>
                  <a:cubicBezTo>
                    <a:pt x="707" y="3355"/>
                    <a:pt x="67" y="1061"/>
                    <a:pt x="1877" y="495"/>
                  </a:cubicBezTo>
                  <a:cubicBezTo>
                    <a:pt x="1908" y="495"/>
                    <a:pt x="1908" y="479"/>
                    <a:pt x="1908" y="479"/>
                  </a:cubicBezTo>
                  <a:close/>
                  <a:moveTo>
                    <a:pt x="2399" y="1"/>
                  </a:moveTo>
                  <a:cubicBezTo>
                    <a:pt x="2192" y="1"/>
                    <a:pt x="1984" y="21"/>
                    <a:pt x="1784" y="61"/>
                  </a:cubicBezTo>
                  <a:cubicBezTo>
                    <a:pt x="1722" y="76"/>
                    <a:pt x="1691" y="92"/>
                    <a:pt x="1645" y="154"/>
                  </a:cubicBezTo>
                  <a:cubicBezTo>
                    <a:pt x="683" y="247"/>
                    <a:pt x="1" y="1193"/>
                    <a:pt x="125" y="2170"/>
                  </a:cubicBezTo>
                  <a:cubicBezTo>
                    <a:pt x="262" y="3296"/>
                    <a:pt x="1276" y="4021"/>
                    <a:pt x="2346" y="4021"/>
                  </a:cubicBezTo>
                  <a:cubicBezTo>
                    <a:pt x="2484" y="4021"/>
                    <a:pt x="2623" y="4009"/>
                    <a:pt x="2761" y="3985"/>
                  </a:cubicBezTo>
                  <a:cubicBezTo>
                    <a:pt x="3863" y="3783"/>
                    <a:pt x="4933" y="2790"/>
                    <a:pt x="4669" y="1581"/>
                  </a:cubicBezTo>
                  <a:cubicBezTo>
                    <a:pt x="4437" y="486"/>
                    <a:pt x="3414" y="1"/>
                    <a:pt x="2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" name="Google Shape;1059;p5"/>
          <p:cNvGrpSpPr/>
          <p:nvPr/>
        </p:nvGrpSpPr>
        <p:grpSpPr>
          <a:xfrm>
            <a:off x="7468985" y="3536117"/>
            <a:ext cx="2878188" cy="2758360"/>
            <a:chOff x="3647300" y="3013525"/>
            <a:chExt cx="1243600" cy="1191825"/>
          </a:xfrm>
        </p:grpSpPr>
        <p:sp>
          <p:nvSpPr>
            <p:cNvPr id="1060" name="Google Shape;1060;p5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193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4" name="Google Shape;1194;p6"/>
          <p:cNvGrpSpPr/>
          <p:nvPr/>
        </p:nvGrpSpPr>
        <p:grpSpPr>
          <a:xfrm>
            <a:off x="6571052" y="2509515"/>
            <a:ext cx="5169645" cy="4954417"/>
            <a:chOff x="3647300" y="3013525"/>
            <a:chExt cx="1243600" cy="1191825"/>
          </a:xfrm>
        </p:grpSpPr>
        <p:sp>
          <p:nvSpPr>
            <p:cNvPr id="1195" name="Google Shape;1195;p6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6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6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6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6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6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6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6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6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6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6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6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6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6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6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6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6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6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6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6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6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6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6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6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6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6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6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6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6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6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6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6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6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6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6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6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6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6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6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6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6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6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6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6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6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6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6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6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6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6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6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6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6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6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6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6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6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6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6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6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6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6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6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6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6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6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6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6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6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6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6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6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6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6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6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6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6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6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6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6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8" name="Google Shape;1328;p6"/>
          <p:cNvGrpSpPr/>
          <p:nvPr/>
        </p:nvGrpSpPr>
        <p:grpSpPr>
          <a:xfrm>
            <a:off x="-2596698" y="2509515"/>
            <a:ext cx="5169645" cy="4954417"/>
            <a:chOff x="3647300" y="3013525"/>
            <a:chExt cx="1243600" cy="1191825"/>
          </a:xfrm>
        </p:grpSpPr>
        <p:sp>
          <p:nvSpPr>
            <p:cNvPr id="1329" name="Google Shape;1329;p6"/>
            <p:cNvSpPr/>
            <p:nvPr/>
          </p:nvSpPr>
          <p:spPr>
            <a:xfrm>
              <a:off x="4515525" y="38485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9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1"/>
                    <a:pt x="1" y="176"/>
                    <a:pt x="36" y="283"/>
                  </a:cubicBezTo>
                  <a:cubicBezTo>
                    <a:pt x="72" y="364"/>
                    <a:pt x="152" y="417"/>
                    <a:pt x="233" y="417"/>
                  </a:cubicBezTo>
                  <a:cubicBezTo>
                    <a:pt x="259" y="417"/>
                    <a:pt x="286" y="408"/>
                    <a:pt x="304" y="399"/>
                  </a:cubicBezTo>
                  <a:cubicBezTo>
                    <a:pt x="420" y="364"/>
                    <a:pt x="465" y="239"/>
                    <a:pt x="429" y="132"/>
                  </a:cubicBezTo>
                  <a:cubicBezTo>
                    <a:pt x="395" y="50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6"/>
            <p:cNvSpPr/>
            <p:nvPr/>
          </p:nvSpPr>
          <p:spPr>
            <a:xfrm>
              <a:off x="4489425" y="3857175"/>
              <a:ext cx="10525" cy="10300"/>
            </a:xfrm>
            <a:custGeom>
              <a:rect b="b" l="l" r="r" t="t"/>
              <a:pathLst>
                <a:path extrusionOk="0" h="412" w="421">
                  <a:moveTo>
                    <a:pt x="222" y="0"/>
                  </a:moveTo>
                  <a:cubicBezTo>
                    <a:pt x="217" y="0"/>
                    <a:pt x="212" y="0"/>
                    <a:pt x="206" y="1"/>
                  </a:cubicBezTo>
                  <a:cubicBezTo>
                    <a:pt x="90" y="1"/>
                    <a:pt x="1" y="90"/>
                    <a:pt x="1" y="206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13"/>
                    <a:pt x="420" y="197"/>
                  </a:cubicBezTo>
                  <a:cubicBezTo>
                    <a:pt x="420" y="87"/>
                    <a:pt x="33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6"/>
            <p:cNvSpPr/>
            <p:nvPr/>
          </p:nvSpPr>
          <p:spPr>
            <a:xfrm>
              <a:off x="4007700" y="38328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0" y="0"/>
                    <a:pt x="1" y="99"/>
                    <a:pt x="1" y="215"/>
                  </a:cubicBezTo>
                  <a:cubicBezTo>
                    <a:pt x="1" y="331"/>
                    <a:pt x="99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22"/>
                    <a:pt x="420" y="206"/>
                  </a:cubicBezTo>
                  <a:cubicBezTo>
                    <a:pt x="420" y="90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6"/>
            <p:cNvSpPr/>
            <p:nvPr/>
          </p:nvSpPr>
          <p:spPr>
            <a:xfrm>
              <a:off x="4015500" y="3859575"/>
              <a:ext cx="12075" cy="10575"/>
            </a:xfrm>
            <a:custGeom>
              <a:rect b="b" l="l" r="r" t="t"/>
              <a:pathLst>
                <a:path extrusionOk="0" h="423" w="483">
                  <a:moveTo>
                    <a:pt x="238" y="1"/>
                  </a:moveTo>
                  <a:cubicBezTo>
                    <a:pt x="215" y="1"/>
                    <a:pt x="193" y="4"/>
                    <a:pt x="170" y="12"/>
                  </a:cubicBezTo>
                  <a:cubicBezTo>
                    <a:pt x="63" y="57"/>
                    <a:pt x="1" y="181"/>
                    <a:pt x="45" y="288"/>
                  </a:cubicBezTo>
                  <a:cubicBezTo>
                    <a:pt x="81" y="369"/>
                    <a:pt x="161" y="422"/>
                    <a:pt x="242" y="422"/>
                  </a:cubicBezTo>
                  <a:cubicBezTo>
                    <a:pt x="268" y="422"/>
                    <a:pt x="295" y="413"/>
                    <a:pt x="313" y="404"/>
                  </a:cubicBezTo>
                  <a:cubicBezTo>
                    <a:pt x="420" y="369"/>
                    <a:pt x="482" y="244"/>
                    <a:pt x="438" y="137"/>
                  </a:cubicBezTo>
                  <a:cubicBezTo>
                    <a:pt x="403" y="52"/>
                    <a:pt x="323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6"/>
            <p:cNvSpPr/>
            <p:nvPr/>
          </p:nvSpPr>
          <p:spPr>
            <a:xfrm>
              <a:off x="3919375" y="3587175"/>
              <a:ext cx="11625" cy="10425"/>
            </a:xfrm>
            <a:custGeom>
              <a:rect b="b" l="l" r="r" t="t"/>
              <a:pathLst>
                <a:path extrusionOk="0" h="417" w="465">
                  <a:moveTo>
                    <a:pt x="232" y="1"/>
                  </a:moveTo>
                  <a:cubicBezTo>
                    <a:pt x="178" y="1"/>
                    <a:pt x="122" y="23"/>
                    <a:pt x="81" y="69"/>
                  </a:cubicBezTo>
                  <a:cubicBezTo>
                    <a:pt x="1" y="149"/>
                    <a:pt x="1" y="283"/>
                    <a:pt x="90" y="363"/>
                  </a:cubicBezTo>
                  <a:cubicBezTo>
                    <a:pt x="126" y="399"/>
                    <a:pt x="179" y="417"/>
                    <a:pt x="233" y="417"/>
                  </a:cubicBezTo>
                  <a:cubicBezTo>
                    <a:pt x="286" y="417"/>
                    <a:pt x="340" y="399"/>
                    <a:pt x="384" y="354"/>
                  </a:cubicBezTo>
                  <a:cubicBezTo>
                    <a:pt x="465" y="274"/>
                    <a:pt x="456" y="140"/>
                    <a:pt x="375" y="60"/>
                  </a:cubicBezTo>
                  <a:cubicBezTo>
                    <a:pt x="336" y="21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6"/>
            <p:cNvSpPr/>
            <p:nvPr/>
          </p:nvSpPr>
          <p:spPr>
            <a:xfrm>
              <a:off x="3906450" y="3612100"/>
              <a:ext cx="12075" cy="10475"/>
            </a:xfrm>
            <a:custGeom>
              <a:rect b="b" l="l" r="r" t="t"/>
              <a:pathLst>
                <a:path extrusionOk="0" h="419" w="483">
                  <a:moveTo>
                    <a:pt x="245" y="0"/>
                  </a:moveTo>
                  <a:cubicBezTo>
                    <a:pt x="164" y="0"/>
                    <a:pt x="87" y="45"/>
                    <a:pt x="54" y="125"/>
                  </a:cubicBezTo>
                  <a:cubicBezTo>
                    <a:pt x="0" y="232"/>
                    <a:pt x="54" y="357"/>
                    <a:pt x="152" y="401"/>
                  </a:cubicBezTo>
                  <a:cubicBezTo>
                    <a:pt x="188" y="410"/>
                    <a:pt x="214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82" y="187"/>
                    <a:pt x="429" y="62"/>
                    <a:pt x="330" y="18"/>
                  </a:cubicBezTo>
                  <a:cubicBezTo>
                    <a:pt x="303" y="6"/>
                    <a:pt x="27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6"/>
            <p:cNvSpPr/>
            <p:nvPr/>
          </p:nvSpPr>
          <p:spPr>
            <a:xfrm>
              <a:off x="4004575" y="335977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29" y="1"/>
                  </a:moveTo>
                  <a:cubicBezTo>
                    <a:pt x="206" y="1"/>
                    <a:pt x="184" y="5"/>
                    <a:pt x="161" y="12"/>
                  </a:cubicBezTo>
                  <a:cubicBezTo>
                    <a:pt x="54" y="57"/>
                    <a:pt x="1" y="173"/>
                    <a:pt x="36" y="280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11" y="360"/>
                    <a:pt x="473" y="244"/>
                    <a:pt x="429" y="137"/>
                  </a:cubicBezTo>
                  <a:cubicBezTo>
                    <a:pt x="394" y="52"/>
                    <a:pt x="314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6"/>
            <p:cNvSpPr/>
            <p:nvPr/>
          </p:nvSpPr>
          <p:spPr>
            <a:xfrm>
              <a:off x="4031775" y="335115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06" y="0"/>
                  </a:moveTo>
                  <a:cubicBezTo>
                    <a:pt x="90" y="9"/>
                    <a:pt x="1" y="98"/>
                    <a:pt x="1" y="214"/>
                  </a:cubicBezTo>
                  <a:cubicBezTo>
                    <a:pt x="10" y="330"/>
                    <a:pt x="99" y="419"/>
                    <a:pt x="215" y="419"/>
                  </a:cubicBezTo>
                  <a:cubicBezTo>
                    <a:pt x="331" y="419"/>
                    <a:pt x="420" y="321"/>
                    <a:pt x="420" y="205"/>
                  </a:cubicBezTo>
                  <a:cubicBezTo>
                    <a:pt x="420" y="89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6"/>
            <p:cNvSpPr/>
            <p:nvPr/>
          </p:nvSpPr>
          <p:spPr>
            <a:xfrm>
              <a:off x="4277125" y="3263350"/>
              <a:ext cx="11400" cy="10425"/>
            </a:xfrm>
            <a:custGeom>
              <a:rect b="b" l="l" r="r" t="t"/>
              <a:pathLst>
                <a:path extrusionOk="0" h="417" w="456">
                  <a:moveTo>
                    <a:pt x="228" y="1"/>
                  </a:moveTo>
                  <a:cubicBezTo>
                    <a:pt x="175" y="1"/>
                    <a:pt x="122" y="23"/>
                    <a:pt x="80" y="69"/>
                  </a:cubicBezTo>
                  <a:cubicBezTo>
                    <a:pt x="0" y="149"/>
                    <a:pt x="0" y="283"/>
                    <a:pt x="80" y="363"/>
                  </a:cubicBezTo>
                  <a:cubicBezTo>
                    <a:pt x="125" y="399"/>
                    <a:pt x="179" y="417"/>
                    <a:pt x="223" y="417"/>
                  </a:cubicBezTo>
                  <a:cubicBezTo>
                    <a:pt x="286" y="417"/>
                    <a:pt x="339" y="399"/>
                    <a:pt x="375" y="354"/>
                  </a:cubicBezTo>
                  <a:cubicBezTo>
                    <a:pt x="455" y="274"/>
                    <a:pt x="455" y="140"/>
                    <a:pt x="375" y="60"/>
                  </a:cubicBezTo>
                  <a:cubicBezTo>
                    <a:pt x="331" y="21"/>
                    <a:pt x="280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6"/>
            <p:cNvSpPr/>
            <p:nvPr/>
          </p:nvSpPr>
          <p:spPr>
            <a:xfrm>
              <a:off x="4251925" y="3250800"/>
              <a:ext cx="12050" cy="10475"/>
            </a:xfrm>
            <a:custGeom>
              <a:rect b="b" l="l" r="r" t="t"/>
              <a:pathLst>
                <a:path extrusionOk="0" h="419" w="482">
                  <a:moveTo>
                    <a:pt x="241" y="0"/>
                  </a:moveTo>
                  <a:cubicBezTo>
                    <a:pt x="163" y="0"/>
                    <a:pt x="84" y="45"/>
                    <a:pt x="45" y="125"/>
                  </a:cubicBezTo>
                  <a:cubicBezTo>
                    <a:pt x="0" y="232"/>
                    <a:pt x="45" y="348"/>
                    <a:pt x="152" y="401"/>
                  </a:cubicBezTo>
                  <a:cubicBezTo>
                    <a:pt x="178" y="410"/>
                    <a:pt x="214" y="419"/>
                    <a:pt x="241" y="419"/>
                  </a:cubicBezTo>
                  <a:cubicBezTo>
                    <a:pt x="321" y="419"/>
                    <a:pt x="393" y="365"/>
                    <a:pt x="428" y="294"/>
                  </a:cubicBezTo>
                  <a:cubicBezTo>
                    <a:pt x="482" y="187"/>
                    <a:pt x="428" y="62"/>
                    <a:pt x="321" y="18"/>
                  </a:cubicBezTo>
                  <a:cubicBezTo>
                    <a:pt x="296" y="6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6"/>
            <p:cNvSpPr/>
            <p:nvPr/>
          </p:nvSpPr>
          <p:spPr>
            <a:xfrm>
              <a:off x="4504375" y="3348625"/>
              <a:ext cx="11850" cy="10575"/>
            </a:xfrm>
            <a:custGeom>
              <a:rect b="b" l="l" r="r" t="t"/>
              <a:pathLst>
                <a:path extrusionOk="0" h="423" w="474">
                  <a:moveTo>
                    <a:pt x="230" y="1"/>
                  </a:moveTo>
                  <a:cubicBezTo>
                    <a:pt x="207" y="1"/>
                    <a:pt x="184" y="4"/>
                    <a:pt x="161" y="12"/>
                  </a:cubicBezTo>
                  <a:cubicBezTo>
                    <a:pt x="54" y="57"/>
                    <a:pt x="1" y="172"/>
                    <a:pt x="36" y="288"/>
                  </a:cubicBezTo>
                  <a:cubicBezTo>
                    <a:pt x="72" y="369"/>
                    <a:pt x="152" y="422"/>
                    <a:pt x="233" y="422"/>
                  </a:cubicBezTo>
                  <a:cubicBezTo>
                    <a:pt x="259" y="422"/>
                    <a:pt x="286" y="413"/>
                    <a:pt x="304" y="404"/>
                  </a:cubicBezTo>
                  <a:cubicBezTo>
                    <a:pt x="420" y="369"/>
                    <a:pt x="473" y="244"/>
                    <a:pt x="429" y="137"/>
                  </a:cubicBezTo>
                  <a:cubicBezTo>
                    <a:pt x="401" y="52"/>
                    <a:pt x="31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6"/>
            <p:cNvSpPr/>
            <p:nvPr/>
          </p:nvSpPr>
          <p:spPr>
            <a:xfrm>
              <a:off x="4513525" y="33754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1" y="1"/>
                    <a:pt x="206" y="2"/>
                  </a:cubicBezTo>
                  <a:cubicBezTo>
                    <a:pt x="90" y="2"/>
                    <a:pt x="0" y="91"/>
                    <a:pt x="0" y="207"/>
                  </a:cubicBezTo>
                  <a:cubicBezTo>
                    <a:pt x="0" y="323"/>
                    <a:pt x="99" y="412"/>
                    <a:pt x="215" y="412"/>
                  </a:cubicBezTo>
                  <a:cubicBezTo>
                    <a:pt x="331" y="412"/>
                    <a:pt x="420" y="314"/>
                    <a:pt x="420" y="207"/>
                  </a:cubicBezTo>
                  <a:cubicBezTo>
                    <a:pt x="420" y="96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6"/>
            <p:cNvSpPr/>
            <p:nvPr/>
          </p:nvSpPr>
          <p:spPr>
            <a:xfrm>
              <a:off x="4613225" y="3596175"/>
              <a:ext cx="12050" cy="10350"/>
            </a:xfrm>
            <a:custGeom>
              <a:rect b="b" l="l" r="r" t="t"/>
              <a:pathLst>
                <a:path extrusionOk="0" h="414" w="482">
                  <a:moveTo>
                    <a:pt x="242" y="0"/>
                  </a:moveTo>
                  <a:cubicBezTo>
                    <a:pt x="162" y="0"/>
                    <a:pt x="86" y="50"/>
                    <a:pt x="54" y="128"/>
                  </a:cubicBezTo>
                  <a:cubicBezTo>
                    <a:pt x="0" y="226"/>
                    <a:pt x="54" y="351"/>
                    <a:pt x="161" y="396"/>
                  </a:cubicBezTo>
                  <a:cubicBezTo>
                    <a:pt x="187" y="414"/>
                    <a:pt x="214" y="414"/>
                    <a:pt x="241" y="414"/>
                  </a:cubicBezTo>
                  <a:cubicBezTo>
                    <a:pt x="321" y="414"/>
                    <a:pt x="402" y="369"/>
                    <a:pt x="437" y="298"/>
                  </a:cubicBezTo>
                  <a:cubicBezTo>
                    <a:pt x="482" y="191"/>
                    <a:pt x="428" y="66"/>
                    <a:pt x="330" y="21"/>
                  </a:cubicBezTo>
                  <a:cubicBezTo>
                    <a:pt x="302" y="7"/>
                    <a:pt x="27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6"/>
            <p:cNvSpPr/>
            <p:nvPr/>
          </p:nvSpPr>
          <p:spPr>
            <a:xfrm>
              <a:off x="4600725" y="3621050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30" y="1"/>
                  </a:moveTo>
                  <a:cubicBezTo>
                    <a:pt x="177" y="1"/>
                    <a:pt x="125" y="21"/>
                    <a:pt x="90" y="61"/>
                  </a:cubicBezTo>
                  <a:cubicBezTo>
                    <a:pt x="1" y="150"/>
                    <a:pt x="9" y="284"/>
                    <a:pt x="90" y="355"/>
                  </a:cubicBezTo>
                  <a:cubicBezTo>
                    <a:pt x="134" y="400"/>
                    <a:pt x="179" y="418"/>
                    <a:pt x="233" y="418"/>
                  </a:cubicBezTo>
                  <a:cubicBezTo>
                    <a:pt x="286" y="418"/>
                    <a:pt x="348" y="400"/>
                    <a:pt x="384" y="355"/>
                  </a:cubicBezTo>
                  <a:cubicBezTo>
                    <a:pt x="464" y="275"/>
                    <a:pt x="464" y="141"/>
                    <a:pt x="384" y="61"/>
                  </a:cubicBezTo>
                  <a:cubicBezTo>
                    <a:pt x="340" y="21"/>
                    <a:pt x="284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6"/>
            <p:cNvSpPr/>
            <p:nvPr/>
          </p:nvSpPr>
          <p:spPr>
            <a:xfrm>
              <a:off x="4499025" y="3762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5" y="0"/>
                    <a:pt x="36" y="81"/>
                    <a:pt x="18" y="179"/>
                  </a:cubicBezTo>
                  <a:cubicBezTo>
                    <a:pt x="1" y="295"/>
                    <a:pt x="81" y="402"/>
                    <a:pt x="197" y="420"/>
                  </a:cubicBezTo>
                  <a:lnTo>
                    <a:pt x="233" y="420"/>
                  </a:lnTo>
                  <a:cubicBezTo>
                    <a:pt x="331" y="420"/>
                    <a:pt x="420" y="348"/>
                    <a:pt x="438" y="241"/>
                  </a:cubicBezTo>
                  <a:cubicBezTo>
                    <a:pt x="438" y="232"/>
                    <a:pt x="438" y="223"/>
                    <a:pt x="438" y="215"/>
                  </a:cubicBezTo>
                  <a:cubicBezTo>
                    <a:pt x="438" y="107"/>
                    <a:pt x="366" y="27"/>
                    <a:pt x="259" y="9"/>
                  </a:cubicBezTo>
                  <a:cubicBezTo>
                    <a:pt x="250" y="9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6"/>
            <p:cNvSpPr/>
            <p:nvPr/>
          </p:nvSpPr>
          <p:spPr>
            <a:xfrm>
              <a:off x="4488100" y="3641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3" y="63"/>
                    <a:pt x="36" y="152"/>
                  </a:cubicBezTo>
                  <a:cubicBezTo>
                    <a:pt x="0" y="259"/>
                    <a:pt x="72" y="375"/>
                    <a:pt x="179" y="411"/>
                  </a:cubicBezTo>
                  <a:cubicBezTo>
                    <a:pt x="197" y="411"/>
                    <a:pt x="215" y="419"/>
                    <a:pt x="232" y="419"/>
                  </a:cubicBezTo>
                  <a:cubicBezTo>
                    <a:pt x="331" y="419"/>
                    <a:pt x="411" y="357"/>
                    <a:pt x="438" y="268"/>
                  </a:cubicBezTo>
                  <a:cubicBezTo>
                    <a:pt x="446" y="250"/>
                    <a:pt x="446" y="223"/>
                    <a:pt x="446" y="205"/>
                  </a:cubicBezTo>
                  <a:cubicBezTo>
                    <a:pt x="446" y="116"/>
                    <a:pt x="384" y="36"/>
                    <a:pt x="295" y="9"/>
                  </a:cubicBezTo>
                  <a:cubicBezTo>
                    <a:pt x="277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6"/>
            <p:cNvSpPr/>
            <p:nvPr/>
          </p:nvSpPr>
          <p:spPr>
            <a:xfrm>
              <a:off x="4565500" y="37088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7" y="0"/>
                    <a:pt x="143" y="9"/>
                    <a:pt x="107" y="45"/>
                  </a:cubicBezTo>
                  <a:cubicBezTo>
                    <a:pt x="18" y="116"/>
                    <a:pt x="0" y="250"/>
                    <a:pt x="71" y="339"/>
                  </a:cubicBezTo>
                  <a:cubicBezTo>
                    <a:pt x="116" y="393"/>
                    <a:pt x="178" y="411"/>
                    <a:pt x="232" y="411"/>
                  </a:cubicBezTo>
                  <a:cubicBezTo>
                    <a:pt x="286" y="411"/>
                    <a:pt x="330" y="402"/>
                    <a:pt x="366" y="366"/>
                  </a:cubicBezTo>
                  <a:cubicBezTo>
                    <a:pt x="419" y="330"/>
                    <a:pt x="446" y="268"/>
                    <a:pt x="446" y="206"/>
                  </a:cubicBezTo>
                  <a:cubicBezTo>
                    <a:pt x="446" y="161"/>
                    <a:pt x="428" y="116"/>
                    <a:pt x="401" y="72"/>
                  </a:cubicBezTo>
                  <a:cubicBezTo>
                    <a:pt x="357" y="27"/>
                    <a:pt x="294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6"/>
            <p:cNvSpPr/>
            <p:nvPr/>
          </p:nvSpPr>
          <p:spPr>
            <a:xfrm>
              <a:off x="4566825" y="37530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3" y="1"/>
                  </a:moveTo>
                  <a:cubicBezTo>
                    <a:pt x="206" y="1"/>
                    <a:pt x="179" y="1"/>
                    <a:pt x="152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52" y="411"/>
                    <a:pt x="241" y="411"/>
                  </a:cubicBezTo>
                  <a:cubicBezTo>
                    <a:pt x="268" y="411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38" y="152"/>
                    <a:pt x="429" y="126"/>
                  </a:cubicBezTo>
                  <a:cubicBezTo>
                    <a:pt x="393" y="45"/>
                    <a:pt x="322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6"/>
            <p:cNvSpPr/>
            <p:nvPr/>
          </p:nvSpPr>
          <p:spPr>
            <a:xfrm>
              <a:off x="4543625" y="3681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4" y="18"/>
                    <a:pt x="99" y="54"/>
                  </a:cubicBezTo>
                  <a:cubicBezTo>
                    <a:pt x="10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33" y="419"/>
                  </a:cubicBezTo>
                  <a:cubicBezTo>
                    <a:pt x="286" y="419"/>
                    <a:pt x="331" y="401"/>
                    <a:pt x="367" y="375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80"/>
                  </a:cubicBezTo>
                  <a:cubicBezTo>
                    <a:pt x="358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6"/>
            <p:cNvSpPr/>
            <p:nvPr/>
          </p:nvSpPr>
          <p:spPr>
            <a:xfrm>
              <a:off x="4466025" y="3751475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61" y="0"/>
                    <a:pt x="89" y="36"/>
                    <a:pt x="54" y="107"/>
                  </a:cubicBezTo>
                  <a:cubicBezTo>
                    <a:pt x="0" y="214"/>
                    <a:pt x="36" y="339"/>
                    <a:pt x="143" y="393"/>
                  </a:cubicBezTo>
                  <a:cubicBezTo>
                    <a:pt x="170" y="411"/>
                    <a:pt x="205" y="411"/>
                    <a:pt x="232" y="411"/>
                  </a:cubicBezTo>
                  <a:cubicBezTo>
                    <a:pt x="312" y="411"/>
                    <a:pt x="384" y="375"/>
                    <a:pt x="420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02" y="63"/>
                    <a:pt x="330" y="18"/>
                  </a:cubicBezTo>
                  <a:cubicBezTo>
                    <a:pt x="304" y="9"/>
                    <a:pt x="26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6"/>
            <p:cNvSpPr/>
            <p:nvPr/>
          </p:nvSpPr>
          <p:spPr>
            <a:xfrm>
              <a:off x="4519100" y="36571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0" y="179"/>
                    <a:pt x="9" y="304"/>
                    <a:pt x="108" y="375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38" y="259"/>
                    <a:pt x="438" y="215"/>
                  </a:cubicBezTo>
                  <a:cubicBezTo>
                    <a:pt x="438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6"/>
            <p:cNvSpPr/>
            <p:nvPr/>
          </p:nvSpPr>
          <p:spPr>
            <a:xfrm>
              <a:off x="4588450" y="3734975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179" y="0"/>
                    <a:pt x="135" y="18"/>
                    <a:pt x="90" y="54"/>
                  </a:cubicBezTo>
                  <a:cubicBezTo>
                    <a:pt x="10" y="134"/>
                    <a:pt x="1" y="268"/>
                    <a:pt x="81" y="348"/>
                  </a:cubicBezTo>
                  <a:cubicBezTo>
                    <a:pt x="126" y="393"/>
                    <a:pt x="179" y="419"/>
                    <a:pt x="233" y="419"/>
                  </a:cubicBezTo>
                  <a:cubicBezTo>
                    <a:pt x="286" y="419"/>
                    <a:pt x="331" y="402"/>
                    <a:pt x="376" y="366"/>
                  </a:cubicBezTo>
                  <a:cubicBezTo>
                    <a:pt x="420" y="321"/>
                    <a:pt x="438" y="268"/>
                    <a:pt x="438" y="214"/>
                  </a:cubicBezTo>
                  <a:cubicBezTo>
                    <a:pt x="438" y="161"/>
                    <a:pt x="420" y="107"/>
                    <a:pt x="385" y="72"/>
                  </a:cubicBezTo>
                  <a:cubicBezTo>
                    <a:pt x="349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6"/>
            <p:cNvSpPr/>
            <p:nvPr/>
          </p:nvSpPr>
          <p:spPr>
            <a:xfrm>
              <a:off x="4533825" y="37626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7" y="0"/>
                  </a:moveTo>
                  <a:cubicBezTo>
                    <a:pt x="81" y="18"/>
                    <a:pt x="0" y="125"/>
                    <a:pt x="18" y="232"/>
                  </a:cubicBezTo>
                  <a:cubicBezTo>
                    <a:pt x="36" y="339"/>
                    <a:pt x="125" y="411"/>
                    <a:pt x="223" y="411"/>
                  </a:cubicBezTo>
                  <a:lnTo>
                    <a:pt x="250" y="411"/>
                  </a:lnTo>
                  <a:cubicBezTo>
                    <a:pt x="357" y="393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6"/>
            <p:cNvSpPr/>
            <p:nvPr/>
          </p:nvSpPr>
          <p:spPr>
            <a:xfrm>
              <a:off x="4405800" y="38248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7" y="0"/>
                  </a:moveTo>
                  <a:cubicBezTo>
                    <a:pt x="90" y="9"/>
                    <a:pt x="1" y="116"/>
                    <a:pt x="18" y="232"/>
                  </a:cubicBezTo>
                  <a:cubicBezTo>
                    <a:pt x="36" y="339"/>
                    <a:pt x="125" y="411"/>
                    <a:pt x="224" y="420"/>
                  </a:cubicBezTo>
                  <a:cubicBezTo>
                    <a:pt x="233" y="420"/>
                    <a:pt x="241" y="411"/>
                    <a:pt x="250" y="411"/>
                  </a:cubicBezTo>
                  <a:cubicBezTo>
                    <a:pt x="357" y="402"/>
                    <a:pt x="438" y="313"/>
                    <a:pt x="438" y="206"/>
                  </a:cubicBezTo>
                  <a:cubicBezTo>
                    <a:pt x="438" y="197"/>
                    <a:pt x="438" y="188"/>
                    <a:pt x="438" y="179"/>
                  </a:cubicBezTo>
                  <a:cubicBezTo>
                    <a:pt x="420" y="72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6"/>
            <p:cNvSpPr/>
            <p:nvPr/>
          </p:nvSpPr>
          <p:spPr>
            <a:xfrm>
              <a:off x="4394650" y="3791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6" y="0"/>
                    <a:pt x="170" y="9"/>
                    <a:pt x="134" y="27"/>
                  </a:cubicBezTo>
                  <a:cubicBezTo>
                    <a:pt x="36" y="89"/>
                    <a:pt x="1" y="214"/>
                    <a:pt x="54" y="312"/>
                  </a:cubicBezTo>
                  <a:cubicBezTo>
                    <a:pt x="90" y="384"/>
                    <a:pt x="161" y="419"/>
                    <a:pt x="241" y="419"/>
                  </a:cubicBezTo>
                  <a:cubicBezTo>
                    <a:pt x="268" y="419"/>
                    <a:pt x="304" y="410"/>
                    <a:pt x="340" y="393"/>
                  </a:cubicBezTo>
                  <a:cubicBezTo>
                    <a:pt x="411" y="357"/>
                    <a:pt x="447" y="285"/>
                    <a:pt x="447" y="214"/>
                  </a:cubicBezTo>
                  <a:cubicBezTo>
                    <a:pt x="447" y="178"/>
                    <a:pt x="438" y="143"/>
                    <a:pt x="420" y="107"/>
                  </a:cubicBezTo>
                  <a:cubicBezTo>
                    <a:pt x="384" y="45"/>
                    <a:pt x="31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6"/>
            <p:cNvSpPr/>
            <p:nvPr/>
          </p:nvSpPr>
          <p:spPr>
            <a:xfrm>
              <a:off x="4400225" y="39287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1"/>
                  </a:moveTo>
                  <a:cubicBezTo>
                    <a:pt x="108" y="1"/>
                    <a:pt x="9" y="90"/>
                    <a:pt x="9" y="206"/>
                  </a:cubicBezTo>
                  <a:cubicBezTo>
                    <a:pt x="1" y="322"/>
                    <a:pt x="90" y="420"/>
                    <a:pt x="206" y="420"/>
                  </a:cubicBezTo>
                  <a:lnTo>
                    <a:pt x="215" y="420"/>
                  </a:lnTo>
                  <a:cubicBezTo>
                    <a:pt x="331" y="420"/>
                    <a:pt x="420" y="331"/>
                    <a:pt x="429" y="215"/>
                  </a:cubicBezTo>
                  <a:lnTo>
                    <a:pt x="429" y="206"/>
                  </a:lnTo>
                  <a:cubicBezTo>
                    <a:pt x="429" y="99"/>
                    <a:pt x="340" y="9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6"/>
            <p:cNvSpPr/>
            <p:nvPr/>
          </p:nvSpPr>
          <p:spPr>
            <a:xfrm>
              <a:off x="4406025" y="3859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6" y="0"/>
                    <a:pt x="27" y="89"/>
                    <a:pt x="9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6"/>
            <p:cNvSpPr/>
            <p:nvPr/>
          </p:nvSpPr>
          <p:spPr>
            <a:xfrm>
              <a:off x="4402450" y="3894200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215" y="1"/>
                  </a:moveTo>
                  <a:cubicBezTo>
                    <a:pt x="108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20" y="331"/>
                    <a:pt x="429" y="224"/>
                  </a:cubicBezTo>
                  <a:cubicBezTo>
                    <a:pt x="429" y="215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6"/>
            <p:cNvSpPr/>
            <p:nvPr/>
          </p:nvSpPr>
          <p:spPr>
            <a:xfrm>
              <a:off x="4317050" y="3885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52" y="19"/>
                    <a:pt x="116" y="46"/>
                  </a:cubicBezTo>
                  <a:cubicBezTo>
                    <a:pt x="18" y="108"/>
                    <a:pt x="0" y="242"/>
                    <a:pt x="62" y="340"/>
                  </a:cubicBezTo>
                  <a:cubicBezTo>
                    <a:pt x="107" y="394"/>
                    <a:pt x="170" y="420"/>
                    <a:pt x="232" y="420"/>
                  </a:cubicBezTo>
                  <a:cubicBezTo>
                    <a:pt x="277" y="420"/>
                    <a:pt x="321" y="411"/>
                    <a:pt x="357" y="385"/>
                  </a:cubicBezTo>
                  <a:cubicBezTo>
                    <a:pt x="410" y="340"/>
                    <a:pt x="446" y="278"/>
                    <a:pt x="446" y="215"/>
                  </a:cubicBezTo>
                  <a:cubicBezTo>
                    <a:pt x="446" y="170"/>
                    <a:pt x="428" y="126"/>
                    <a:pt x="401" y="90"/>
                  </a:cubicBezTo>
                  <a:cubicBezTo>
                    <a:pt x="366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6"/>
            <p:cNvSpPr/>
            <p:nvPr/>
          </p:nvSpPr>
          <p:spPr>
            <a:xfrm>
              <a:off x="4242775" y="3942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07" y="36"/>
                  </a:cubicBezTo>
                  <a:cubicBezTo>
                    <a:pt x="18" y="108"/>
                    <a:pt x="0" y="241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81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6"/>
            <p:cNvSpPr/>
            <p:nvPr/>
          </p:nvSpPr>
          <p:spPr>
            <a:xfrm>
              <a:off x="4269750" y="39559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97" y="1"/>
                    <a:pt x="152" y="19"/>
                    <a:pt x="117" y="45"/>
                  </a:cubicBezTo>
                  <a:cubicBezTo>
                    <a:pt x="19" y="108"/>
                    <a:pt x="1" y="242"/>
                    <a:pt x="63" y="340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11"/>
                    <a:pt x="358" y="384"/>
                  </a:cubicBezTo>
                  <a:cubicBezTo>
                    <a:pt x="411" y="340"/>
                    <a:pt x="447" y="277"/>
                    <a:pt x="447" y="215"/>
                  </a:cubicBezTo>
                  <a:cubicBezTo>
                    <a:pt x="447" y="170"/>
                    <a:pt x="429" y="126"/>
                    <a:pt x="402" y="90"/>
                  </a:cubicBezTo>
                  <a:cubicBezTo>
                    <a:pt x="367" y="37"/>
                    <a:pt x="30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6"/>
            <p:cNvSpPr/>
            <p:nvPr/>
          </p:nvSpPr>
          <p:spPr>
            <a:xfrm>
              <a:off x="4371900" y="39263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72" y="54"/>
                    <a:pt x="45" y="134"/>
                  </a:cubicBezTo>
                  <a:cubicBezTo>
                    <a:pt x="1" y="241"/>
                    <a:pt x="54" y="366"/>
                    <a:pt x="161" y="402"/>
                  </a:cubicBezTo>
                  <a:cubicBezTo>
                    <a:pt x="188" y="420"/>
                    <a:pt x="215" y="420"/>
                    <a:pt x="241" y="420"/>
                  </a:cubicBezTo>
                  <a:cubicBezTo>
                    <a:pt x="322" y="420"/>
                    <a:pt x="393" y="375"/>
                    <a:pt x="429" y="286"/>
                  </a:cubicBezTo>
                  <a:cubicBezTo>
                    <a:pt x="438" y="268"/>
                    <a:pt x="447" y="241"/>
                    <a:pt x="447" y="214"/>
                  </a:cubicBezTo>
                  <a:cubicBezTo>
                    <a:pt x="447" y="134"/>
                    <a:pt x="393" y="54"/>
                    <a:pt x="313" y="18"/>
                  </a:cubicBezTo>
                  <a:cubicBezTo>
                    <a:pt x="28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6"/>
            <p:cNvSpPr/>
            <p:nvPr/>
          </p:nvSpPr>
          <p:spPr>
            <a:xfrm>
              <a:off x="4301650" y="3854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5" y="1"/>
                    <a:pt x="197" y="10"/>
                    <a:pt x="170" y="10"/>
                  </a:cubicBezTo>
                  <a:cubicBezTo>
                    <a:pt x="63" y="46"/>
                    <a:pt x="0" y="162"/>
                    <a:pt x="36" y="278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5"/>
                    <a:pt x="447" y="304"/>
                    <a:pt x="447" y="215"/>
                  </a:cubicBezTo>
                  <a:cubicBezTo>
                    <a:pt x="447" y="188"/>
                    <a:pt x="438" y="170"/>
                    <a:pt x="438" y="153"/>
                  </a:cubicBezTo>
                  <a:cubicBezTo>
                    <a:pt x="402" y="63"/>
                    <a:pt x="322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6"/>
            <p:cNvSpPr/>
            <p:nvPr/>
          </p:nvSpPr>
          <p:spPr>
            <a:xfrm>
              <a:off x="4341575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70" y="0"/>
                    <a:pt x="107" y="36"/>
                    <a:pt x="63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8" y="420"/>
                    <a:pt x="232" y="420"/>
                  </a:cubicBezTo>
                  <a:cubicBezTo>
                    <a:pt x="295" y="420"/>
                    <a:pt x="357" y="393"/>
                    <a:pt x="402" y="339"/>
                  </a:cubicBezTo>
                  <a:cubicBezTo>
                    <a:pt x="429" y="295"/>
                    <a:pt x="446" y="259"/>
                    <a:pt x="446" y="214"/>
                  </a:cubicBezTo>
                  <a:cubicBezTo>
                    <a:pt x="446" y="152"/>
                    <a:pt x="411" y="81"/>
                    <a:pt x="357" y="45"/>
                  </a:cubicBezTo>
                  <a:cubicBezTo>
                    <a:pt x="321" y="18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6"/>
            <p:cNvSpPr/>
            <p:nvPr/>
          </p:nvSpPr>
          <p:spPr>
            <a:xfrm>
              <a:off x="4112750" y="3810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61" y="1"/>
                    <a:pt x="90" y="45"/>
                    <a:pt x="54" y="117"/>
                  </a:cubicBezTo>
                  <a:cubicBezTo>
                    <a:pt x="0" y="215"/>
                    <a:pt x="36" y="340"/>
                    <a:pt x="134" y="393"/>
                  </a:cubicBezTo>
                  <a:cubicBezTo>
                    <a:pt x="170" y="411"/>
                    <a:pt x="206" y="420"/>
                    <a:pt x="23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7" y="277"/>
                    <a:pt x="446" y="241"/>
                    <a:pt x="446" y="215"/>
                  </a:cubicBezTo>
                  <a:cubicBezTo>
                    <a:pt x="446" y="134"/>
                    <a:pt x="402" y="63"/>
                    <a:pt x="330" y="27"/>
                  </a:cubicBezTo>
                  <a:cubicBezTo>
                    <a:pt x="304" y="9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6"/>
            <p:cNvSpPr/>
            <p:nvPr/>
          </p:nvSpPr>
          <p:spPr>
            <a:xfrm>
              <a:off x="4101825" y="38429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25" y="1"/>
                    <a:pt x="36" y="72"/>
                    <a:pt x="18" y="179"/>
                  </a:cubicBezTo>
                  <a:cubicBezTo>
                    <a:pt x="0" y="295"/>
                    <a:pt x="80" y="402"/>
                    <a:pt x="196" y="420"/>
                  </a:cubicBezTo>
                  <a:lnTo>
                    <a:pt x="232" y="420"/>
                  </a:lnTo>
                  <a:cubicBezTo>
                    <a:pt x="330" y="420"/>
                    <a:pt x="419" y="349"/>
                    <a:pt x="437" y="242"/>
                  </a:cubicBezTo>
                  <a:cubicBezTo>
                    <a:pt x="437" y="233"/>
                    <a:pt x="437" y="224"/>
                    <a:pt x="437" y="215"/>
                  </a:cubicBezTo>
                  <a:cubicBezTo>
                    <a:pt x="437" y="108"/>
                    <a:pt x="366" y="19"/>
                    <a:pt x="259" y="10"/>
                  </a:cubicBezTo>
                  <a:cubicBezTo>
                    <a:pt x="250" y="1"/>
                    <a:pt x="241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6"/>
            <p:cNvSpPr/>
            <p:nvPr/>
          </p:nvSpPr>
          <p:spPr>
            <a:xfrm>
              <a:off x="4111175" y="39109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206" y="1"/>
                    <a:pt x="179" y="10"/>
                    <a:pt x="153" y="19"/>
                  </a:cubicBezTo>
                  <a:cubicBezTo>
                    <a:pt x="45" y="63"/>
                    <a:pt x="1" y="188"/>
                    <a:pt x="45" y="295"/>
                  </a:cubicBezTo>
                  <a:cubicBezTo>
                    <a:pt x="72" y="376"/>
                    <a:pt x="153" y="420"/>
                    <a:pt x="233" y="420"/>
                  </a:cubicBezTo>
                  <a:cubicBezTo>
                    <a:pt x="260" y="420"/>
                    <a:pt x="286" y="420"/>
                    <a:pt x="313" y="402"/>
                  </a:cubicBezTo>
                  <a:cubicBezTo>
                    <a:pt x="393" y="367"/>
                    <a:pt x="447" y="295"/>
                    <a:pt x="447" y="215"/>
                  </a:cubicBezTo>
                  <a:cubicBezTo>
                    <a:pt x="447" y="188"/>
                    <a:pt x="438" y="161"/>
                    <a:pt x="429" y="135"/>
                  </a:cubicBezTo>
                  <a:cubicBezTo>
                    <a:pt x="393" y="54"/>
                    <a:pt x="313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6"/>
            <p:cNvSpPr/>
            <p:nvPr/>
          </p:nvSpPr>
          <p:spPr>
            <a:xfrm>
              <a:off x="4101825" y="38777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196" y="1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36" y="340"/>
                    <a:pt x="125" y="420"/>
                    <a:pt x="223" y="420"/>
                  </a:cubicBezTo>
                  <a:cubicBezTo>
                    <a:pt x="232" y="420"/>
                    <a:pt x="250" y="411"/>
                    <a:pt x="259" y="411"/>
                  </a:cubicBezTo>
                  <a:cubicBezTo>
                    <a:pt x="366" y="393"/>
                    <a:pt x="437" y="313"/>
                    <a:pt x="437" y="206"/>
                  </a:cubicBezTo>
                  <a:cubicBezTo>
                    <a:pt x="437" y="197"/>
                    <a:pt x="437" y="188"/>
                    <a:pt x="428" y="179"/>
                  </a:cubicBezTo>
                  <a:cubicBezTo>
                    <a:pt x="419" y="72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6"/>
            <p:cNvSpPr/>
            <p:nvPr/>
          </p:nvSpPr>
          <p:spPr>
            <a:xfrm>
              <a:off x="4129250" y="3932575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68"/>
                    <a:pt x="81" y="348"/>
                  </a:cubicBezTo>
                  <a:cubicBezTo>
                    <a:pt x="116" y="393"/>
                    <a:pt x="179" y="419"/>
                    <a:pt x="232" y="419"/>
                  </a:cubicBezTo>
                  <a:cubicBezTo>
                    <a:pt x="277" y="419"/>
                    <a:pt x="331" y="402"/>
                    <a:pt x="375" y="357"/>
                  </a:cubicBezTo>
                  <a:cubicBezTo>
                    <a:pt x="420" y="321"/>
                    <a:pt x="438" y="268"/>
                    <a:pt x="438" y="205"/>
                  </a:cubicBezTo>
                  <a:cubicBezTo>
                    <a:pt x="438" y="161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6"/>
            <p:cNvSpPr/>
            <p:nvPr/>
          </p:nvSpPr>
          <p:spPr>
            <a:xfrm>
              <a:off x="4182325" y="3887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88" y="0"/>
                    <a:pt x="143" y="18"/>
                    <a:pt x="108" y="54"/>
                  </a:cubicBezTo>
                  <a:cubicBezTo>
                    <a:pt x="19" y="125"/>
                    <a:pt x="1" y="259"/>
                    <a:pt x="81" y="348"/>
                  </a:cubicBezTo>
                  <a:cubicBezTo>
                    <a:pt x="117" y="393"/>
                    <a:pt x="179" y="419"/>
                    <a:pt x="242" y="419"/>
                  </a:cubicBezTo>
                  <a:cubicBezTo>
                    <a:pt x="286" y="419"/>
                    <a:pt x="331" y="401"/>
                    <a:pt x="375" y="366"/>
                  </a:cubicBezTo>
                  <a:cubicBezTo>
                    <a:pt x="420" y="330"/>
                    <a:pt x="447" y="268"/>
                    <a:pt x="447" y="214"/>
                  </a:cubicBezTo>
                  <a:cubicBezTo>
                    <a:pt x="447" y="161"/>
                    <a:pt x="429" y="116"/>
                    <a:pt x="393" y="71"/>
                  </a:cubicBezTo>
                  <a:cubicBezTo>
                    <a:pt x="358" y="27"/>
                    <a:pt x="295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6"/>
            <p:cNvSpPr/>
            <p:nvPr/>
          </p:nvSpPr>
          <p:spPr>
            <a:xfrm>
              <a:off x="4155350" y="39096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88" y="0"/>
                    <a:pt x="143" y="18"/>
                    <a:pt x="98" y="45"/>
                  </a:cubicBezTo>
                  <a:cubicBezTo>
                    <a:pt x="9" y="125"/>
                    <a:pt x="0" y="250"/>
                    <a:pt x="72" y="33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30"/>
                    <a:pt x="446" y="268"/>
                    <a:pt x="446" y="214"/>
                  </a:cubicBezTo>
                  <a:cubicBezTo>
                    <a:pt x="446" y="161"/>
                    <a:pt x="428" y="116"/>
                    <a:pt x="393" y="81"/>
                  </a:cubicBezTo>
                  <a:cubicBezTo>
                    <a:pt x="357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6"/>
            <p:cNvSpPr/>
            <p:nvPr/>
          </p:nvSpPr>
          <p:spPr>
            <a:xfrm>
              <a:off x="4206875" y="38632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70" y="1"/>
                    <a:pt x="116" y="28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57" y="393"/>
                    <a:pt x="401" y="331"/>
                  </a:cubicBezTo>
                  <a:cubicBezTo>
                    <a:pt x="428" y="295"/>
                    <a:pt x="446" y="251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21" y="10"/>
                    <a:pt x="285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6"/>
            <p:cNvSpPr/>
            <p:nvPr/>
          </p:nvSpPr>
          <p:spPr>
            <a:xfrm>
              <a:off x="4222475" y="3832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43" y="1"/>
                    <a:pt x="54" y="63"/>
                    <a:pt x="36" y="152"/>
                  </a:cubicBezTo>
                  <a:cubicBezTo>
                    <a:pt x="0" y="268"/>
                    <a:pt x="63" y="384"/>
                    <a:pt x="179" y="411"/>
                  </a:cubicBezTo>
                  <a:cubicBezTo>
                    <a:pt x="197" y="420"/>
                    <a:pt x="215" y="420"/>
                    <a:pt x="232" y="420"/>
                  </a:cubicBezTo>
                  <a:cubicBezTo>
                    <a:pt x="322" y="420"/>
                    <a:pt x="411" y="358"/>
                    <a:pt x="438" y="268"/>
                  </a:cubicBezTo>
                  <a:cubicBezTo>
                    <a:pt x="438" y="251"/>
                    <a:pt x="438" y="233"/>
                    <a:pt x="438" y="215"/>
                  </a:cubicBezTo>
                  <a:cubicBezTo>
                    <a:pt x="438" y="117"/>
                    <a:pt x="384" y="36"/>
                    <a:pt x="286" y="10"/>
                  </a:cubicBezTo>
                  <a:cubicBezTo>
                    <a:pt x="268" y="10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6"/>
            <p:cNvSpPr/>
            <p:nvPr/>
          </p:nvSpPr>
          <p:spPr>
            <a:xfrm>
              <a:off x="3937675" y="37160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52" y="1"/>
                    <a:pt x="81" y="54"/>
                    <a:pt x="45" y="135"/>
                  </a:cubicBezTo>
                  <a:cubicBezTo>
                    <a:pt x="0" y="242"/>
                    <a:pt x="54" y="367"/>
                    <a:pt x="161" y="402"/>
                  </a:cubicBezTo>
                  <a:cubicBezTo>
                    <a:pt x="188" y="411"/>
                    <a:pt x="214" y="420"/>
                    <a:pt x="232" y="420"/>
                  </a:cubicBezTo>
                  <a:cubicBezTo>
                    <a:pt x="321" y="420"/>
                    <a:pt x="402" y="367"/>
                    <a:pt x="429" y="286"/>
                  </a:cubicBezTo>
                  <a:cubicBezTo>
                    <a:pt x="437" y="269"/>
                    <a:pt x="446" y="242"/>
                    <a:pt x="446" y="215"/>
                  </a:cubicBezTo>
                  <a:cubicBezTo>
                    <a:pt x="446" y="126"/>
                    <a:pt x="402" y="54"/>
                    <a:pt x="313" y="19"/>
                  </a:cubicBezTo>
                  <a:cubicBezTo>
                    <a:pt x="286" y="10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6"/>
            <p:cNvSpPr/>
            <p:nvPr/>
          </p:nvSpPr>
          <p:spPr>
            <a:xfrm>
              <a:off x="3954400" y="3685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07" y="27"/>
                    <a:pt x="72" y="81"/>
                  </a:cubicBezTo>
                  <a:cubicBezTo>
                    <a:pt x="0" y="179"/>
                    <a:pt x="18" y="313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1"/>
                  </a:cubicBezTo>
                  <a:cubicBezTo>
                    <a:pt x="438" y="295"/>
                    <a:pt x="446" y="250"/>
                    <a:pt x="446" y="206"/>
                  </a:cubicBezTo>
                  <a:cubicBezTo>
                    <a:pt x="446" y="143"/>
                    <a:pt x="420" y="81"/>
                    <a:pt x="357" y="36"/>
                  </a:cubicBezTo>
                  <a:cubicBezTo>
                    <a:pt x="322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6"/>
            <p:cNvSpPr/>
            <p:nvPr/>
          </p:nvSpPr>
          <p:spPr>
            <a:xfrm>
              <a:off x="3935875" y="3743900"/>
              <a:ext cx="10525" cy="10500"/>
            </a:xfrm>
            <a:custGeom>
              <a:rect b="b" l="l" r="r" t="t"/>
              <a:pathLst>
                <a:path extrusionOk="0" h="420" w="421">
                  <a:moveTo>
                    <a:pt x="215" y="0"/>
                  </a:moveTo>
                  <a:cubicBezTo>
                    <a:pt x="99" y="0"/>
                    <a:pt x="10" y="89"/>
                    <a:pt x="1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15" y="419"/>
                  </a:lnTo>
                  <a:cubicBezTo>
                    <a:pt x="322" y="419"/>
                    <a:pt x="420" y="330"/>
                    <a:pt x="420" y="214"/>
                  </a:cubicBezTo>
                  <a:lnTo>
                    <a:pt x="420" y="205"/>
                  </a:lnTo>
                  <a:cubicBezTo>
                    <a:pt x="420" y="98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6"/>
            <p:cNvSpPr/>
            <p:nvPr/>
          </p:nvSpPr>
          <p:spPr>
            <a:xfrm>
              <a:off x="4039600" y="374967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196" y="1"/>
                  </a:moveTo>
                  <a:cubicBezTo>
                    <a:pt x="81" y="19"/>
                    <a:pt x="0" y="126"/>
                    <a:pt x="18" y="242"/>
                  </a:cubicBezTo>
                  <a:cubicBezTo>
                    <a:pt x="36" y="340"/>
                    <a:pt x="125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37" y="313"/>
                    <a:pt x="437" y="215"/>
                  </a:cubicBezTo>
                  <a:cubicBezTo>
                    <a:pt x="437" y="206"/>
                    <a:pt x="437" y="197"/>
                    <a:pt x="428" y="188"/>
                  </a:cubicBezTo>
                  <a:cubicBezTo>
                    <a:pt x="420" y="81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6"/>
            <p:cNvSpPr/>
            <p:nvPr/>
          </p:nvSpPr>
          <p:spPr>
            <a:xfrm>
              <a:off x="3978925" y="3661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97" y="0"/>
                    <a:pt x="152" y="9"/>
                    <a:pt x="117" y="36"/>
                  </a:cubicBezTo>
                  <a:cubicBezTo>
                    <a:pt x="19" y="107"/>
                    <a:pt x="1" y="241"/>
                    <a:pt x="63" y="330"/>
                  </a:cubicBezTo>
                  <a:cubicBezTo>
                    <a:pt x="108" y="384"/>
                    <a:pt x="170" y="420"/>
                    <a:pt x="242" y="420"/>
                  </a:cubicBezTo>
                  <a:cubicBezTo>
                    <a:pt x="277" y="420"/>
                    <a:pt x="322" y="402"/>
                    <a:pt x="358" y="384"/>
                  </a:cubicBezTo>
                  <a:cubicBezTo>
                    <a:pt x="420" y="339"/>
                    <a:pt x="447" y="277"/>
                    <a:pt x="447" y="205"/>
                  </a:cubicBezTo>
                  <a:cubicBezTo>
                    <a:pt x="447" y="170"/>
                    <a:pt x="429" y="125"/>
                    <a:pt x="402" y="90"/>
                  </a:cubicBezTo>
                  <a:cubicBezTo>
                    <a:pt x="366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6"/>
            <p:cNvSpPr/>
            <p:nvPr/>
          </p:nvSpPr>
          <p:spPr>
            <a:xfrm>
              <a:off x="4009925" y="3645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8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11"/>
                  </a:cubicBezTo>
                  <a:cubicBezTo>
                    <a:pt x="393" y="384"/>
                    <a:pt x="447" y="295"/>
                    <a:pt x="447" y="206"/>
                  </a:cubicBezTo>
                  <a:cubicBezTo>
                    <a:pt x="447" y="188"/>
                    <a:pt x="447" y="170"/>
                    <a:pt x="438" y="144"/>
                  </a:cubicBezTo>
                  <a:cubicBezTo>
                    <a:pt x="411" y="54"/>
                    <a:pt x="331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6"/>
            <p:cNvSpPr/>
            <p:nvPr/>
          </p:nvSpPr>
          <p:spPr>
            <a:xfrm>
              <a:off x="3970450" y="3746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9" y="81"/>
                    <a:pt x="10" y="188"/>
                  </a:cubicBezTo>
                  <a:cubicBezTo>
                    <a:pt x="1" y="304"/>
                    <a:pt x="81" y="411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6"/>
            <p:cNvSpPr/>
            <p:nvPr/>
          </p:nvSpPr>
          <p:spPr>
            <a:xfrm>
              <a:off x="4005025" y="3749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18" y="90"/>
                    <a:pt x="9" y="197"/>
                  </a:cubicBezTo>
                  <a:cubicBezTo>
                    <a:pt x="0" y="313"/>
                    <a:pt x="90" y="411"/>
                    <a:pt x="206" y="420"/>
                  </a:cubicBezTo>
                  <a:lnTo>
                    <a:pt x="223" y="420"/>
                  </a:lnTo>
                  <a:cubicBezTo>
                    <a:pt x="331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0"/>
                  </a:cubicBezTo>
                  <a:cubicBezTo>
                    <a:pt x="232" y="10"/>
                    <a:pt x="223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6"/>
            <p:cNvSpPr/>
            <p:nvPr/>
          </p:nvSpPr>
          <p:spPr>
            <a:xfrm>
              <a:off x="3954400" y="34994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97" y="1"/>
                    <a:pt x="143" y="18"/>
                    <a:pt x="107" y="45"/>
                  </a:cubicBezTo>
                  <a:cubicBezTo>
                    <a:pt x="18" y="117"/>
                    <a:pt x="0" y="250"/>
                    <a:pt x="81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75"/>
                  </a:cubicBezTo>
                  <a:cubicBezTo>
                    <a:pt x="420" y="331"/>
                    <a:pt x="446" y="268"/>
                    <a:pt x="446" y="206"/>
                  </a:cubicBezTo>
                  <a:cubicBezTo>
                    <a:pt x="446" y="161"/>
                    <a:pt x="429" y="117"/>
                    <a:pt x="402" y="81"/>
                  </a:cubicBezTo>
                  <a:cubicBezTo>
                    <a:pt x="357" y="27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6"/>
            <p:cNvSpPr/>
            <p:nvPr/>
          </p:nvSpPr>
          <p:spPr>
            <a:xfrm>
              <a:off x="3953050" y="34553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2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6"/>
                    <a:pt x="447" y="286"/>
                    <a:pt x="447" y="205"/>
                  </a:cubicBezTo>
                  <a:cubicBezTo>
                    <a:pt x="447" y="179"/>
                    <a:pt x="438" y="152"/>
                    <a:pt x="429" y="125"/>
                  </a:cubicBezTo>
                  <a:cubicBezTo>
                    <a:pt x="393" y="45"/>
                    <a:pt x="32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6"/>
            <p:cNvSpPr/>
            <p:nvPr/>
          </p:nvSpPr>
          <p:spPr>
            <a:xfrm>
              <a:off x="4001000" y="35509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27"/>
                    <a:pt x="72" y="81"/>
                  </a:cubicBezTo>
                  <a:cubicBezTo>
                    <a:pt x="1" y="179"/>
                    <a:pt x="19" y="304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11" y="90"/>
                    <a:pt x="358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6"/>
            <p:cNvSpPr/>
            <p:nvPr/>
          </p:nvSpPr>
          <p:spPr>
            <a:xfrm>
              <a:off x="3931650" y="3473350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79" y="1"/>
                    <a:pt x="134" y="19"/>
                    <a:pt x="90" y="54"/>
                  </a:cubicBezTo>
                  <a:cubicBezTo>
                    <a:pt x="9" y="135"/>
                    <a:pt x="0" y="260"/>
                    <a:pt x="81" y="349"/>
                  </a:cubicBezTo>
                  <a:cubicBezTo>
                    <a:pt x="125" y="393"/>
                    <a:pt x="179" y="411"/>
                    <a:pt x="232" y="411"/>
                  </a:cubicBezTo>
                  <a:cubicBezTo>
                    <a:pt x="286" y="411"/>
                    <a:pt x="339" y="393"/>
                    <a:pt x="375" y="358"/>
                  </a:cubicBezTo>
                  <a:cubicBezTo>
                    <a:pt x="420" y="322"/>
                    <a:pt x="446" y="260"/>
                    <a:pt x="446" y="206"/>
                  </a:cubicBezTo>
                  <a:cubicBezTo>
                    <a:pt x="446" y="152"/>
                    <a:pt x="429" y="108"/>
                    <a:pt x="384" y="63"/>
                  </a:cubicBezTo>
                  <a:cubicBezTo>
                    <a:pt x="348" y="19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6"/>
            <p:cNvSpPr/>
            <p:nvPr/>
          </p:nvSpPr>
          <p:spPr>
            <a:xfrm>
              <a:off x="4021525" y="3445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117" y="1"/>
                    <a:pt x="27" y="81"/>
                    <a:pt x="18" y="179"/>
                  </a:cubicBezTo>
                  <a:cubicBezTo>
                    <a:pt x="1" y="295"/>
                    <a:pt x="72" y="402"/>
                    <a:pt x="188" y="420"/>
                  </a:cubicBezTo>
                  <a:lnTo>
                    <a:pt x="224" y="420"/>
                  </a:lnTo>
                  <a:cubicBezTo>
                    <a:pt x="322" y="420"/>
                    <a:pt x="411" y="349"/>
                    <a:pt x="429" y="242"/>
                  </a:cubicBezTo>
                  <a:cubicBezTo>
                    <a:pt x="429" y="233"/>
                    <a:pt x="429" y="224"/>
                    <a:pt x="429" y="215"/>
                  </a:cubicBezTo>
                  <a:cubicBezTo>
                    <a:pt x="429" y="108"/>
                    <a:pt x="357" y="18"/>
                    <a:pt x="250" y="10"/>
                  </a:cubicBezTo>
                  <a:cubicBezTo>
                    <a:pt x="241" y="1"/>
                    <a:pt x="233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6"/>
            <p:cNvSpPr/>
            <p:nvPr/>
          </p:nvSpPr>
          <p:spPr>
            <a:xfrm>
              <a:off x="4053875" y="34568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0" y="1"/>
                    <a:pt x="89" y="45"/>
                    <a:pt x="54" y="117"/>
                  </a:cubicBezTo>
                  <a:cubicBezTo>
                    <a:pt x="0" y="215"/>
                    <a:pt x="36" y="340"/>
                    <a:pt x="143" y="393"/>
                  </a:cubicBezTo>
                  <a:cubicBezTo>
                    <a:pt x="170" y="411"/>
                    <a:pt x="205" y="420"/>
                    <a:pt x="241" y="420"/>
                  </a:cubicBezTo>
                  <a:cubicBezTo>
                    <a:pt x="312" y="420"/>
                    <a:pt x="384" y="375"/>
                    <a:pt x="428" y="304"/>
                  </a:cubicBezTo>
                  <a:cubicBezTo>
                    <a:pt x="437" y="277"/>
                    <a:pt x="446" y="242"/>
                    <a:pt x="446" y="206"/>
                  </a:cubicBezTo>
                  <a:cubicBezTo>
                    <a:pt x="446" y="134"/>
                    <a:pt x="411" y="63"/>
                    <a:pt x="339" y="27"/>
                  </a:cubicBezTo>
                  <a:cubicBezTo>
                    <a:pt x="303" y="10"/>
                    <a:pt x="277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6"/>
            <p:cNvSpPr/>
            <p:nvPr/>
          </p:nvSpPr>
          <p:spPr>
            <a:xfrm>
              <a:off x="3976475" y="35264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79" y="0"/>
                    <a:pt x="134" y="18"/>
                    <a:pt x="99" y="54"/>
                  </a:cubicBezTo>
                  <a:cubicBezTo>
                    <a:pt x="9" y="125"/>
                    <a:pt x="1" y="259"/>
                    <a:pt x="72" y="348"/>
                  </a:cubicBezTo>
                  <a:cubicBezTo>
                    <a:pt x="117" y="393"/>
                    <a:pt x="170" y="419"/>
                    <a:pt x="233" y="419"/>
                  </a:cubicBezTo>
                  <a:cubicBezTo>
                    <a:pt x="277" y="419"/>
                    <a:pt x="322" y="401"/>
                    <a:pt x="366" y="375"/>
                  </a:cubicBezTo>
                  <a:cubicBezTo>
                    <a:pt x="411" y="330"/>
                    <a:pt x="438" y="277"/>
                    <a:pt x="438" y="214"/>
                  </a:cubicBezTo>
                  <a:cubicBezTo>
                    <a:pt x="438" y="170"/>
                    <a:pt x="420" y="116"/>
                    <a:pt x="393" y="80"/>
                  </a:cubicBezTo>
                  <a:cubicBezTo>
                    <a:pt x="348" y="27"/>
                    <a:pt x="286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6"/>
            <p:cNvSpPr/>
            <p:nvPr/>
          </p:nvSpPr>
          <p:spPr>
            <a:xfrm>
              <a:off x="3986725" y="344570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197" y="1"/>
                  </a:moveTo>
                  <a:cubicBezTo>
                    <a:pt x="81" y="18"/>
                    <a:pt x="1" y="126"/>
                    <a:pt x="19" y="242"/>
                  </a:cubicBezTo>
                  <a:cubicBezTo>
                    <a:pt x="37" y="349"/>
                    <a:pt x="126" y="420"/>
                    <a:pt x="224" y="420"/>
                  </a:cubicBezTo>
                  <a:lnTo>
                    <a:pt x="260" y="420"/>
                  </a:lnTo>
                  <a:cubicBezTo>
                    <a:pt x="358" y="402"/>
                    <a:pt x="438" y="313"/>
                    <a:pt x="438" y="215"/>
                  </a:cubicBezTo>
                  <a:cubicBezTo>
                    <a:pt x="438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6"/>
            <p:cNvSpPr/>
            <p:nvPr/>
          </p:nvSpPr>
          <p:spPr>
            <a:xfrm>
              <a:off x="4147975" y="3281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53" y="1"/>
                    <a:pt x="81" y="54"/>
                    <a:pt x="45" y="135"/>
                  </a:cubicBezTo>
                  <a:cubicBezTo>
                    <a:pt x="1" y="242"/>
                    <a:pt x="54" y="366"/>
                    <a:pt x="161" y="411"/>
                  </a:cubicBezTo>
                  <a:cubicBezTo>
                    <a:pt x="188" y="420"/>
                    <a:pt x="215" y="420"/>
                    <a:pt x="242" y="420"/>
                  </a:cubicBezTo>
                  <a:cubicBezTo>
                    <a:pt x="322" y="420"/>
                    <a:pt x="402" y="375"/>
                    <a:pt x="429" y="295"/>
                  </a:cubicBezTo>
                  <a:cubicBezTo>
                    <a:pt x="438" y="268"/>
                    <a:pt x="447" y="242"/>
                    <a:pt x="447" y="215"/>
                  </a:cubicBezTo>
                  <a:cubicBezTo>
                    <a:pt x="447" y="126"/>
                    <a:pt x="402" y="54"/>
                    <a:pt x="322" y="19"/>
                  </a:cubicBezTo>
                  <a:cubicBezTo>
                    <a:pt x="295" y="10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6"/>
            <p:cNvSpPr/>
            <p:nvPr/>
          </p:nvSpPr>
          <p:spPr>
            <a:xfrm>
              <a:off x="4178550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0" y="1"/>
                    <a:pt x="107" y="36"/>
                    <a:pt x="62" y="90"/>
                  </a:cubicBezTo>
                  <a:cubicBezTo>
                    <a:pt x="0" y="179"/>
                    <a:pt x="18" y="313"/>
                    <a:pt x="107" y="384"/>
                  </a:cubicBezTo>
                  <a:cubicBezTo>
                    <a:pt x="143" y="411"/>
                    <a:pt x="187" y="420"/>
                    <a:pt x="232" y="420"/>
                  </a:cubicBezTo>
                  <a:cubicBezTo>
                    <a:pt x="294" y="420"/>
                    <a:pt x="357" y="393"/>
                    <a:pt x="401" y="340"/>
                  </a:cubicBezTo>
                  <a:cubicBezTo>
                    <a:pt x="428" y="304"/>
                    <a:pt x="437" y="259"/>
                    <a:pt x="437" y="215"/>
                  </a:cubicBezTo>
                  <a:cubicBezTo>
                    <a:pt x="437" y="152"/>
                    <a:pt x="410" y="90"/>
                    <a:pt x="357" y="45"/>
                  </a:cubicBezTo>
                  <a:cubicBezTo>
                    <a:pt x="321" y="19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6"/>
            <p:cNvSpPr/>
            <p:nvPr/>
          </p:nvSpPr>
          <p:spPr>
            <a:xfrm>
              <a:off x="4218450" y="3354050"/>
              <a:ext cx="10975" cy="10500"/>
            </a:xfrm>
            <a:custGeom>
              <a:rect b="b" l="l" r="r" t="t"/>
              <a:pathLst>
                <a:path extrusionOk="0" h="420" w="439">
                  <a:moveTo>
                    <a:pt x="233" y="0"/>
                  </a:moveTo>
                  <a:cubicBezTo>
                    <a:pt x="215" y="0"/>
                    <a:pt x="188" y="9"/>
                    <a:pt x="170" y="9"/>
                  </a:cubicBezTo>
                  <a:cubicBezTo>
                    <a:pt x="63" y="45"/>
                    <a:pt x="1" y="161"/>
                    <a:pt x="37" y="277"/>
                  </a:cubicBezTo>
                  <a:cubicBezTo>
                    <a:pt x="63" y="366"/>
                    <a:pt x="144" y="419"/>
                    <a:pt x="233" y="419"/>
                  </a:cubicBezTo>
                  <a:cubicBezTo>
                    <a:pt x="251" y="419"/>
                    <a:pt x="277" y="419"/>
                    <a:pt x="295" y="410"/>
                  </a:cubicBezTo>
                  <a:cubicBezTo>
                    <a:pt x="385" y="384"/>
                    <a:pt x="438" y="303"/>
                    <a:pt x="438" y="214"/>
                  </a:cubicBezTo>
                  <a:cubicBezTo>
                    <a:pt x="438" y="187"/>
                    <a:pt x="438" y="170"/>
                    <a:pt x="429" y="152"/>
                  </a:cubicBezTo>
                  <a:cubicBezTo>
                    <a:pt x="402" y="63"/>
                    <a:pt x="322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6"/>
            <p:cNvSpPr/>
            <p:nvPr/>
          </p:nvSpPr>
          <p:spPr>
            <a:xfrm>
              <a:off x="4202850" y="3323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97" y="0"/>
                    <a:pt x="152" y="18"/>
                    <a:pt x="116" y="45"/>
                  </a:cubicBezTo>
                  <a:cubicBezTo>
                    <a:pt x="27" y="107"/>
                    <a:pt x="0" y="241"/>
                    <a:pt x="72" y="330"/>
                  </a:cubicBezTo>
                  <a:cubicBezTo>
                    <a:pt x="116" y="393"/>
                    <a:pt x="179" y="419"/>
                    <a:pt x="241" y="419"/>
                  </a:cubicBezTo>
                  <a:cubicBezTo>
                    <a:pt x="286" y="419"/>
                    <a:pt x="322" y="410"/>
                    <a:pt x="366" y="384"/>
                  </a:cubicBezTo>
                  <a:cubicBezTo>
                    <a:pt x="420" y="339"/>
                    <a:pt x="446" y="277"/>
                    <a:pt x="446" y="214"/>
                  </a:cubicBezTo>
                  <a:cubicBezTo>
                    <a:pt x="446" y="170"/>
                    <a:pt x="438" y="125"/>
                    <a:pt x="411" y="89"/>
                  </a:cubicBezTo>
                  <a:cubicBezTo>
                    <a:pt x="366" y="36"/>
                    <a:pt x="30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6"/>
            <p:cNvSpPr/>
            <p:nvPr/>
          </p:nvSpPr>
          <p:spPr>
            <a:xfrm>
              <a:off x="4114750" y="33834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9"/>
                    <a:pt x="1" y="126"/>
                    <a:pt x="18" y="242"/>
                  </a:cubicBezTo>
                  <a:cubicBezTo>
                    <a:pt x="27" y="340"/>
                    <a:pt x="117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06"/>
                  </a:cubicBezTo>
                  <a:cubicBezTo>
                    <a:pt x="429" y="197"/>
                    <a:pt x="429" y="197"/>
                    <a:pt x="429" y="188"/>
                  </a:cubicBezTo>
                  <a:cubicBezTo>
                    <a:pt x="420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6"/>
            <p:cNvSpPr/>
            <p:nvPr/>
          </p:nvSpPr>
          <p:spPr>
            <a:xfrm>
              <a:off x="4118325" y="3314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3" y="0"/>
                  </a:moveTo>
                  <a:cubicBezTo>
                    <a:pt x="116" y="0"/>
                    <a:pt x="27" y="81"/>
                    <a:pt x="9" y="188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8" y="18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6"/>
            <p:cNvSpPr/>
            <p:nvPr/>
          </p:nvSpPr>
          <p:spPr>
            <a:xfrm>
              <a:off x="4120775" y="3279550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5" y="0"/>
                  </a:moveTo>
                  <a:cubicBezTo>
                    <a:pt x="108" y="0"/>
                    <a:pt x="9" y="81"/>
                    <a:pt x="9" y="197"/>
                  </a:cubicBezTo>
                  <a:cubicBezTo>
                    <a:pt x="0" y="313"/>
                    <a:pt x="90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15"/>
                  </a:cubicBezTo>
                  <a:lnTo>
                    <a:pt x="420" y="206"/>
                  </a:lnTo>
                  <a:cubicBezTo>
                    <a:pt x="420" y="90"/>
                    <a:pt x="331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6"/>
            <p:cNvSpPr/>
            <p:nvPr/>
          </p:nvSpPr>
          <p:spPr>
            <a:xfrm>
              <a:off x="4114750" y="3348700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8" y="89"/>
                    <a:pt x="10" y="196"/>
                  </a:cubicBezTo>
                  <a:cubicBezTo>
                    <a:pt x="1" y="312"/>
                    <a:pt x="90" y="410"/>
                    <a:pt x="197" y="419"/>
                  </a:cubicBezTo>
                  <a:lnTo>
                    <a:pt x="215" y="419"/>
                  </a:lnTo>
                  <a:cubicBezTo>
                    <a:pt x="322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14"/>
                  </a:cubicBezTo>
                  <a:cubicBezTo>
                    <a:pt x="429" y="107"/>
                    <a:pt x="349" y="18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6"/>
            <p:cNvSpPr/>
            <p:nvPr/>
          </p:nvSpPr>
          <p:spPr>
            <a:xfrm>
              <a:off x="4337550" y="33205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88" y="1"/>
                    <a:pt x="143" y="10"/>
                    <a:pt x="99" y="46"/>
                  </a:cubicBezTo>
                  <a:cubicBezTo>
                    <a:pt x="19" y="117"/>
                    <a:pt x="1" y="251"/>
                    <a:pt x="81" y="340"/>
                  </a:cubicBezTo>
                  <a:cubicBezTo>
                    <a:pt x="117" y="393"/>
                    <a:pt x="179" y="411"/>
                    <a:pt x="242" y="411"/>
                  </a:cubicBezTo>
                  <a:cubicBezTo>
                    <a:pt x="286" y="411"/>
                    <a:pt x="331" y="402"/>
                    <a:pt x="375" y="367"/>
                  </a:cubicBezTo>
                  <a:cubicBezTo>
                    <a:pt x="420" y="322"/>
                    <a:pt x="447" y="269"/>
                    <a:pt x="447" y="206"/>
                  </a:cubicBezTo>
                  <a:cubicBezTo>
                    <a:pt x="447" y="162"/>
                    <a:pt x="429" y="108"/>
                    <a:pt x="393" y="72"/>
                  </a:cubicBezTo>
                  <a:cubicBezTo>
                    <a:pt x="358" y="19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6"/>
            <p:cNvSpPr/>
            <p:nvPr/>
          </p:nvSpPr>
          <p:spPr>
            <a:xfrm>
              <a:off x="4391075" y="3275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79" y="1"/>
                    <a:pt x="126" y="19"/>
                    <a:pt x="81" y="54"/>
                  </a:cubicBezTo>
                  <a:cubicBezTo>
                    <a:pt x="1" y="135"/>
                    <a:pt x="1" y="268"/>
                    <a:pt x="72" y="349"/>
                  </a:cubicBezTo>
                  <a:cubicBezTo>
                    <a:pt x="117" y="393"/>
                    <a:pt x="170" y="420"/>
                    <a:pt x="224" y="420"/>
                  </a:cubicBezTo>
                  <a:cubicBezTo>
                    <a:pt x="277" y="420"/>
                    <a:pt x="331" y="402"/>
                    <a:pt x="367" y="367"/>
                  </a:cubicBezTo>
                  <a:cubicBezTo>
                    <a:pt x="411" y="322"/>
                    <a:pt x="438" y="268"/>
                    <a:pt x="438" y="206"/>
                  </a:cubicBezTo>
                  <a:cubicBezTo>
                    <a:pt x="438" y="161"/>
                    <a:pt x="420" y="108"/>
                    <a:pt x="384" y="63"/>
                  </a:cubicBezTo>
                  <a:cubicBezTo>
                    <a:pt x="340" y="19"/>
                    <a:pt x="28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6"/>
            <p:cNvSpPr/>
            <p:nvPr/>
          </p:nvSpPr>
          <p:spPr>
            <a:xfrm>
              <a:off x="4364775" y="32985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7" y="1"/>
                    <a:pt x="134" y="19"/>
                    <a:pt x="98" y="54"/>
                  </a:cubicBezTo>
                  <a:cubicBezTo>
                    <a:pt x="9" y="126"/>
                    <a:pt x="0" y="259"/>
                    <a:pt x="71" y="349"/>
                  </a:cubicBezTo>
                  <a:cubicBezTo>
                    <a:pt x="107" y="393"/>
                    <a:pt x="170" y="420"/>
                    <a:pt x="232" y="420"/>
                  </a:cubicBezTo>
                  <a:cubicBezTo>
                    <a:pt x="277" y="420"/>
                    <a:pt x="321" y="411"/>
                    <a:pt x="366" y="375"/>
                  </a:cubicBezTo>
                  <a:cubicBezTo>
                    <a:pt x="410" y="331"/>
                    <a:pt x="437" y="277"/>
                    <a:pt x="437" y="215"/>
                  </a:cubicBezTo>
                  <a:cubicBezTo>
                    <a:pt x="437" y="170"/>
                    <a:pt x="428" y="126"/>
                    <a:pt x="393" y="81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6"/>
            <p:cNvSpPr/>
            <p:nvPr/>
          </p:nvSpPr>
          <p:spPr>
            <a:xfrm>
              <a:off x="4408700" y="32971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88" y="9"/>
                    <a:pt x="161" y="18"/>
                  </a:cubicBezTo>
                  <a:cubicBezTo>
                    <a:pt x="54" y="63"/>
                    <a:pt x="1" y="188"/>
                    <a:pt x="45" y="295"/>
                  </a:cubicBezTo>
                  <a:cubicBezTo>
                    <a:pt x="81" y="375"/>
                    <a:pt x="161" y="420"/>
                    <a:pt x="241" y="420"/>
                  </a:cubicBezTo>
                  <a:cubicBezTo>
                    <a:pt x="268" y="420"/>
                    <a:pt x="295" y="420"/>
                    <a:pt x="322" y="402"/>
                  </a:cubicBezTo>
                  <a:cubicBezTo>
                    <a:pt x="402" y="375"/>
                    <a:pt x="447" y="295"/>
                    <a:pt x="447" y="214"/>
                  </a:cubicBezTo>
                  <a:cubicBezTo>
                    <a:pt x="447" y="188"/>
                    <a:pt x="447" y="161"/>
                    <a:pt x="429" y="134"/>
                  </a:cubicBezTo>
                  <a:cubicBezTo>
                    <a:pt x="402" y="54"/>
                    <a:pt x="322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6"/>
            <p:cNvSpPr/>
            <p:nvPr/>
          </p:nvSpPr>
          <p:spPr>
            <a:xfrm>
              <a:off x="4418750" y="33306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87" y="0"/>
                  </a:moveTo>
                  <a:cubicBezTo>
                    <a:pt x="80" y="18"/>
                    <a:pt x="0" y="125"/>
                    <a:pt x="18" y="241"/>
                  </a:cubicBezTo>
                  <a:cubicBezTo>
                    <a:pt x="27" y="348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15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0" y="72"/>
                    <a:pt x="32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6"/>
            <p:cNvSpPr/>
            <p:nvPr/>
          </p:nvSpPr>
          <p:spPr>
            <a:xfrm>
              <a:off x="4407150" y="339820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1" y="0"/>
                  </a:moveTo>
                  <a:cubicBezTo>
                    <a:pt x="161" y="0"/>
                    <a:pt x="89" y="36"/>
                    <a:pt x="54" y="108"/>
                  </a:cubicBezTo>
                  <a:cubicBezTo>
                    <a:pt x="0" y="215"/>
                    <a:pt x="45" y="339"/>
                    <a:pt x="143" y="393"/>
                  </a:cubicBezTo>
                  <a:cubicBezTo>
                    <a:pt x="179" y="411"/>
                    <a:pt x="205" y="411"/>
                    <a:pt x="241" y="411"/>
                  </a:cubicBezTo>
                  <a:cubicBezTo>
                    <a:pt x="312" y="411"/>
                    <a:pt x="384" y="375"/>
                    <a:pt x="428" y="304"/>
                  </a:cubicBezTo>
                  <a:cubicBezTo>
                    <a:pt x="437" y="268"/>
                    <a:pt x="446" y="241"/>
                    <a:pt x="446" y="206"/>
                  </a:cubicBezTo>
                  <a:cubicBezTo>
                    <a:pt x="446" y="134"/>
                    <a:pt x="410" y="63"/>
                    <a:pt x="339" y="18"/>
                  </a:cubicBezTo>
                  <a:cubicBezTo>
                    <a:pt x="303" y="0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6"/>
            <p:cNvSpPr/>
            <p:nvPr/>
          </p:nvSpPr>
          <p:spPr>
            <a:xfrm>
              <a:off x="4418525" y="33652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0"/>
                  </a:moveTo>
                  <a:cubicBezTo>
                    <a:pt x="125" y="0"/>
                    <a:pt x="36" y="80"/>
                    <a:pt x="27" y="179"/>
                  </a:cubicBezTo>
                  <a:cubicBezTo>
                    <a:pt x="0" y="295"/>
                    <a:pt x="80" y="402"/>
                    <a:pt x="196" y="419"/>
                  </a:cubicBezTo>
                  <a:lnTo>
                    <a:pt x="232" y="419"/>
                  </a:lnTo>
                  <a:cubicBezTo>
                    <a:pt x="330" y="419"/>
                    <a:pt x="419" y="348"/>
                    <a:pt x="437" y="250"/>
                  </a:cubicBezTo>
                  <a:cubicBezTo>
                    <a:pt x="437" y="232"/>
                    <a:pt x="437" y="223"/>
                    <a:pt x="437" y="214"/>
                  </a:cubicBezTo>
                  <a:cubicBezTo>
                    <a:pt x="437" y="116"/>
                    <a:pt x="366" y="27"/>
                    <a:pt x="259" y="9"/>
                  </a:cubicBezTo>
                  <a:cubicBezTo>
                    <a:pt x="250" y="9"/>
                    <a:pt x="241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6"/>
            <p:cNvSpPr/>
            <p:nvPr/>
          </p:nvSpPr>
          <p:spPr>
            <a:xfrm>
              <a:off x="4313025" y="3345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93"/>
                    <a:pt x="402" y="339"/>
                  </a:cubicBezTo>
                  <a:cubicBezTo>
                    <a:pt x="438" y="295"/>
                    <a:pt x="446" y="250"/>
                    <a:pt x="446" y="205"/>
                  </a:cubicBezTo>
                  <a:cubicBezTo>
                    <a:pt x="446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6"/>
            <p:cNvSpPr/>
            <p:nvPr/>
          </p:nvSpPr>
          <p:spPr>
            <a:xfrm>
              <a:off x="4550325" y="34619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23" y="1"/>
                  </a:moveTo>
                  <a:cubicBezTo>
                    <a:pt x="116" y="1"/>
                    <a:pt x="27" y="90"/>
                    <a:pt x="18" y="197"/>
                  </a:cubicBezTo>
                  <a:cubicBezTo>
                    <a:pt x="0" y="304"/>
                    <a:pt x="90" y="411"/>
                    <a:pt x="197" y="420"/>
                  </a:cubicBezTo>
                  <a:lnTo>
                    <a:pt x="223" y="420"/>
                  </a:lnTo>
                  <a:cubicBezTo>
                    <a:pt x="330" y="420"/>
                    <a:pt x="420" y="340"/>
                    <a:pt x="429" y="233"/>
                  </a:cubicBezTo>
                  <a:cubicBezTo>
                    <a:pt x="429" y="224"/>
                    <a:pt x="429" y="224"/>
                    <a:pt x="429" y="215"/>
                  </a:cubicBezTo>
                  <a:cubicBezTo>
                    <a:pt x="429" y="108"/>
                    <a:pt x="348" y="19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6"/>
            <p:cNvSpPr/>
            <p:nvPr/>
          </p:nvSpPr>
          <p:spPr>
            <a:xfrm>
              <a:off x="4582225" y="34921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52" y="0"/>
                    <a:pt x="80" y="54"/>
                    <a:pt x="45" y="134"/>
                  </a:cubicBezTo>
                  <a:cubicBezTo>
                    <a:pt x="0" y="241"/>
                    <a:pt x="54" y="366"/>
                    <a:pt x="161" y="411"/>
                  </a:cubicBezTo>
                  <a:cubicBezTo>
                    <a:pt x="187" y="419"/>
                    <a:pt x="214" y="419"/>
                    <a:pt x="241" y="419"/>
                  </a:cubicBezTo>
                  <a:cubicBezTo>
                    <a:pt x="321" y="419"/>
                    <a:pt x="402" y="375"/>
                    <a:pt x="428" y="295"/>
                  </a:cubicBezTo>
                  <a:cubicBezTo>
                    <a:pt x="437" y="268"/>
                    <a:pt x="446" y="241"/>
                    <a:pt x="446" y="214"/>
                  </a:cubicBezTo>
                  <a:cubicBezTo>
                    <a:pt x="446" y="134"/>
                    <a:pt x="393" y="54"/>
                    <a:pt x="312" y="18"/>
                  </a:cubicBezTo>
                  <a:cubicBezTo>
                    <a:pt x="295" y="9"/>
                    <a:pt x="268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6"/>
            <p:cNvSpPr/>
            <p:nvPr/>
          </p:nvSpPr>
          <p:spPr>
            <a:xfrm>
              <a:off x="4565500" y="3522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0" y="0"/>
                    <a:pt x="107" y="27"/>
                    <a:pt x="71" y="81"/>
                  </a:cubicBezTo>
                  <a:cubicBezTo>
                    <a:pt x="0" y="179"/>
                    <a:pt x="18" y="304"/>
                    <a:pt x="116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84"/>
                    <a:pt x="401" y="33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57" y="36"/>
                  </a:cubicBezTo>
                  <a:cubicBezTo>
                    <a:pt x="321" y="9"/>
                    <a:pt x="277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6"/>
            <p:cNvSpPr/>
            <p:nvPr/>
          </p:nvSpPr>
          <p:spPr>
            <a:xfrm>
              <a:off x="4585350" y="3464425"/>
              <a:ext cx="10500" cy="10525"/>
            </a:xfrm>
            <a:custGeom>
              <a:rect b="b" l="l" r="r" t="t"/>
              <a:pathLst>
                <a:path extrusionOk="0" h="421" w="420">
                  <a:moveTo>
                    <a:pt x="205" y="1"/>
                  </a:moveTo>
                  <a:cubicBezTo>
                    <a:pt x="98" y="1"/>
                    <a:pt x="9" y="90"/>
                    <a:pt x="0" y="197"/>
                  </a:cubicBezTo>
                  <a:cubicBezTo>
                    <a:pt x="0" y="313"/>
                    <a:pt x="89" y="411"/>
                    <a:pt x="205" y="420"/>
                  </a:cubicBezTo>
                  <a:cubicBezTo>
                    <a:pt x="321" y="420"/>
                    <a:pt x="410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6"/>
            <p:cNvSpPr/>
            <p:nvPr/>
          </p:nvSpPr>
          <p:spPr>
            <a:xfrm>
              <a:off x="4480950" y="3458650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197" y="0"/>
                  </a:moveTo>
                  <a:cubicBezTo>
                    <a:pt x="81" y="9"/>
                    <a:pt x="1" y="116"/>
                    <a:pt x="19" y="232"/>
                  </a:cubicBezTo>
                  <a:cubicBezTo>
                    <a:pt x="28" y="339"/>
                    <a:pt x="117" y="410"/>
                    <a:pt x="224" y="410"/>
                  </a:cubicBezTo>
                  <a:lnTo>
                    <a:pt x="251" y="410"/>
                  </a:lnTo>
                  <a:cubicBezTo>
                    <a:pt x="358" y="401"/>
                    <a:pt x="429" y="312"/>
                    <a:pt x="429" y="205"/>
                  </a:cubicBezTo>
                  <a:cubicBezTo>
                    <a:pt x="429" y="196"/>
                    <a:pt x="429" y="187"/>
                    <a:pt x="429" y="178"/>
                  </a:cubicBezTo>
                  <a:cubicBezTo>
                    <a:pt x="420" y="71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6"/>
            <p:cNvSpPr/>
            <p:nvPr/>
          </p:nvSpPr>
          <p:spPr>
            <a:xfrm>
              <a:off x="4540950" y="354717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42" y="1"/>
                  </a:moveTo>
                  <a:cubicBezTo>
                    <a:pt x="197" y="1"/>
                    <a:pt x="152" y="10"/>
                    <a:pt x="117" y="36"/>
                  </a:cubicBezTo>
                  <a:cubicBezTo>
                    <a:pt x="19" y="108"/>
                    <a:pt x="1" y="233"/>
                    <a:pt x="72" y="331"/>
                  </a:cubicBezTo>
                  <a:cubicBezTo>
                    <a:pt x="108" y="384"/>
                    <a:pt x="170" y="411"/>
                    <a:pt x="242" y="411"/>
                  </a:cubicBezTo>
                  <a:cubicBezTo>
                    <a:pt x="277" y="411"/>
                    <a:pt x="322" y="402"/>
                    <a:pt x="358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38" y="117"/>
                    <a:pt x="411" y="81"/>
                  </a:cubicBezTo>
                  <a:cubicBezTo>
                    <a:pt x="366" y="27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6"/>
            <p:cNvSpPr/>
            <p:nvPr/>
          </p:nvSpPr>
          <p:spPr>
            <a:xfrm>
              <a:off x="4509950" y="35625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20"/>
                    <a:pt x="242" y="420"/>
                  </a:cubicBezTo>
                  <a:cubicBezTo>
                    <a:pt x="259" y="420"/>
                    <a:pt x="277" y="411"/>
                    <a:pt x="304" y="402"/>
                  </a:cubicBezTo>
                  <a:cubicBezTo>
                    <a:pt x="393" y="384"/>
                    <a:pt x="447" y="295"/>
                    <a:pt x="447" y="205"/>
                  </a:cubicBezTo>
                  <a:cubicBezTo>
                    <a:pt x="447" y="188"/>
                    <a:pt x="447" y="170"/>
                    <a:pt x="438" y="143"/>
                  </a:cubicBezTo>
                  <a:cubicBezTo>
                    <a:pt x="411" y="54"/>
                    <a:pt x="331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6"/>
            <p:cNvSpPr/>
            <p:nvPr/>
          </p:nvSpPr>
          <p:spPr>
            <a:xfrm>
              <a:off x="4515750" y="34584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0"/>
                  </a:moveTo>
                  <a:cubicBezTo>
                    <a:pt x="117" y="0"/>
                    <a:pt x="18" y="80"/>
                    <a:pt x="10" y="196"/>
                  </a:cubicBezTo>
                  <a:cubicBezTo>
                    <a:pt x="1" y="312"/>
                    <a:pt x="90" y="410"/>
                    <a:pt x="206" y="419"/>
                  </a:cubicBezTo>
                  <a:lnTo>
                    <a:pt x="224" y="419"/>
                  </a:lnTo>
                  <a:cubicBezTo>
                    <a:pt x="331" y="419"/>
                    <a:pt x="420" y="339"/>
                    <a:pt x="429" y="232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6"/>
            <p:cNvSpPr/>
            <p:nvPr/>
          </p:nvSpPr>
          <p:spPr>
            <a:xfrm>
              <a:off x="3915825" y="3975400"/>
              <a:ext cx="23200" cy="20975"/>
            </a:xfrm>
            <a:custGeom>
              <a:rect b="b" l="l" r="r" t="t"/>
              <a:pathLst>
                <a:path extrusionOk="0" h="839" w="928">
                  <a:moveTo>
                    <a:pt x="461" y="1"/>
                  </a:moveTo>
                  <a:cubicBezTo>
                    <a:pt x="347" y="1"/>
                    <a:pt x="233" y="47"/>
                    <a:pt x="152" y="143"/>
                  </a:cubicBezTo>
                  <a:cubicBezTo>
                    <a:pt x="0" y="312"/>
                    <a:pt x="9" y="571"/>
                    <a:pt x="178" y="732"/>
                  </a:cubicBezTo>
                  <a:cubicBezTo>
                    <a:pt x="259" y="803"/>
                    <a:pt x="366" y="839"/>
                    <a:pt x="464" y="839"/>
                  </a:cubicBezTo>
                  <a:cubicBezTo>
                    <a:pt x="580" y="839"/>
                    <a:pt x="687" y="794"/>
                    <a:pt x="776" y="696"/>
                  </a:cubicBezTo>
                  <a:cubicBezTo>
                    <a:pt x="928" y="526"/>
                    <a:pt x="910" y="259"/>
                    <a:pt x="740" y="107"/>
                  </a:cubicBezTo>
                  <a:cubicBezTo>
                    <a:pt x="661" y="36"/>
                    <a:pt x="561" y="1"/>
                    <a:pt x="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6"/>
            <p:cNvSpPr/>
            <p:nvPr/>
          </p:nvSpPr>
          <p:spPr>
            <a:xfrm>
              <a:off x="4749475" y="3492550"/>
              <a:ext cx="23000" cy="20975"/>
            </a:xfrm>
            <a:custGeom>
              <a:rect b="b" l="l" r="r" t="t"/>
              <a:pathLst>
                <a:path extrusionOk="0" h="839" w="920">
                  <a:moveTo>
                    <a:pt x="458" y="1"/>
                  </a:moveTo>
                  <a:cubicBezTo>
                    <a:pt x="431" y="1"/>
                    <a:pt x="403" y="3"/>
                    <a:pt x="376" y="9"/>
                  </a:cubicBezTo>
                  <a:cubicBezTo>
                    <a:pt x="153" y="62"/>
                    <a:pt x="1" y="277"/>
                    <a:pt x="54" y="509"/>
                  </a:cubicBezTo>
                  <a:cubicBezTo>
                    <a:pt x="90" y="705"/>
                    <a:pt x="269" y="839"/>
                    <a:pt x="465" y="839"/>
                  </a:cubicBezTo>
                  <a:cubicBezTo>
                    <a:pt x="492" y="839"/>
                    <a:pt x="518" y="830"/>
                    <a:pt x="545" y="830"/>
                  </a:cubicBezTo>
                  <a:cubicBezTo>
                    <a:pt x="777" y="776"/>
                    <a:pt x="920" y="553"/>
                    <a:pt x="866" y="330"/>
                  </a:cubicBezTo>
                  <a:cubicBezTo>
                    <a:pt x="827" y="135"/>
                    <a:pt x="65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6"/>
            <p:cNvSpPr/>
            <p:nvPr/>
          </p:nvSpPr>
          <p:spPr>
            <a:xfrm>
              <a:off x="3914925" y="3223125"/>
              <a:ext cx="23225" cy="21000"/>
            </a:xfrm>
            <a:custGeom>
              <a:rect b="b" l="l" r="r" t="t"/>
              <a:pathLst>
                <a:path extrusionOk="0" h="840" w="929">
                  <a:moveTo>
                    <a:pt x="471" y="0"/>
                  </a:moveTo>
                  <a:cubicBezTo>
                    <a:pt x="370" y="0"/>
                    <a:pt x="268" y="36"/>
                    <a:pt x="188" y="108"/>
                  </a:cubicBezTo>
                  <a:cubicBezTo>
                    <a:pt x="18" y="259"/>
                    <a:pt x="0" y="527"/>
                    <a:pt x="161" y="696"/>
                  </a:cubicBezTo>
                  <a:cubicBezTo>
                    <a:pt x="241" y="786"/>
                    <a:pt x="357" y="839"/>
                    <a:pt x="464" y="839"/>
                  </a:cubicBezTo>
                  <a:cubicBezTo>
                    <a:pt x="562" y="839"/>
                    <a:pt x="669" y="803"/>
                    <a:pt x="750" y="723"/>
                  </a:cubicBezTo>
                  <a:cubicBezTo>
                    <a:pt x="919" y="571"/>
                    <a:pt x="928" y="313"/>
                    <a:pt x="776" y="134"/>
                  </a:cubicBezTo>
                  <a:cubicBezTo>
                    <a:pt x="696" y="45"/>
                    <a:pt x="584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6"/>
            <p:cNvSpPr/>
            <p:nvPr/>
          </p:nvSpPr>
          <p:spPr>
            <a:xfrm>
              <a:off x="4592250" y="3222025"/>
              <a:ext cx="23450" cy="20975"/>
            </a:xfrm>
            <a:custGeom>
              <a:rect b="b" l="l" r="r" t="t"/>
              <a:pathLst>
                <a:path extrusionOk="0" h="839" w="938">
                  <a:moveTo>
                    <a:pt x="471" y="0"/>
                  </a:moveTo>
                  <a:cubicBezTo>
                    <a:pt x="356" y="0"/>
                    <a:pt x="242" y="47"/>
                    <a:pt x="161" y="143"/>
                  </a:cubicBezTo>
                  <a:cubicBezTo>
                    <a:pt x="1" y="312"/>
                    <a:pt x="18" y="571"/>
                    <a:pt x="188" y="731"/>
                  </a:cubicBezTo>
                  <a:cubicBezTo>
                    <a:pt x="268" y="803"/>
                    <a:pt x="366" y="838"/>
                    <a:pt x="473" y="838"/>
                  </a:cubicBezTo>
                  <a:cubicBezTo>
                    <a:pt x="580" y="838"/>
                    <a:pt x="696" y="785"/>
                    <a:pt x="777" y="696"/>
                  </a:cubicBezTo>
                  <a:cubicBezTo>
                    <a:pt x="937" y="526"/>
                    <a:pt x="919" y="259"/>
                    <a:pt x="750" y="107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6"/>
            <p:cNvSpPr/>
            <p:nvPr/>
          </p:nvSpPr>
          <p:spPr>
            <a:xfrm>
              <a:off x="4409825" y="3116900"/>
              <a:ext cx="23425" cy="21050"/>
            </a:xfrm>
            <a:custGeom>
              <a:rect b="b" l="l" r="r" t="t"/>
              <a:pathLst>
                <a:path extrusionOk="0" h="842" w="937">
                  <a:moveTo>
                    <a:pt x="470" y="1"/>
                  </a:moveTo>
                  <a:cubicBezTo>
                    <a:pt x="292" y="1"/>
                    <a:pt x="129" y="116"/>
                    <a:pt x="72" y="289"/>
                  </a:cubicBezTo>
                  <a:cubicBezTo>
                    <a:pt x="0" y="512"/>
                    <a:pt x="116" y="744"/>
                    <a:pt x="339" y="815"/>
                  </a:cubicBezTo>
                  <a:cubicBezTo>
                    <a:pt x="384" y="833"/>
                    <a:pt x="428" y="842"/>
                    <a:pt x="464" y="842"/>
                  </a:cubicBezTo>
                  <a:cubicBezTo>
                    <a:pt x="642" y="842"/>
                    <a:pt x="812" y="726"/>
                    <a:pt x="866" y="547"/>
                  </a:cubicBezTo>
                  <a:cubicBezTo>
                    <a:pt x="937" y="333"/>
                    <a:pt x="821" y="92"/>
                    <a:pt x="598" y="21"/>
                  </a:cubicBezTo>
                  <a:cubicBezTo>
                    <a:pt x="555" y="7"/>
                    <a:pt x="512" y="1"/>
                    <a:pt x="4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6"/>
            <p:cNvSpPr/>
            <p:nvPr/>
          </p:nvSpPr>
          <p:spPr>
            <a:xfrm>
              <a:off x="4096900" y="31175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3" y="1"/>
                  </a:moveTo>
                  <a:cubicBezTo>
                    <a:pt x="429" y="1"/>
                    <a:pt x="384" y="7"/>
                    <a:pt x="340" y="22"/>
                  </a:cubicBezTo>
                  <a:cubicBezTo>
                    <a:pt x="126" y="93"/>
                    <a:pt x="1" y="325"/>
                    <a:pt x="72" y="548"/>
                  </a:cubicBezTo>
                  <a:cubicBezTo>
                    <a:pt x="135" y="718"/>
                    <a:pt x="295" y="833"/>
                    <a:pt x="474" y="833"/>
                  </a:cubicBezTo>
                  <a:cubicBezTo>
                    <a:pt x="509" y="833"/>
                    <a:pt x="554" y="825"/>
                    <a:pt x="599" y="816"/>
                  </a:cubicBezTo>
                  <a:cubicBezTo>
                    <a:pt x="822" y="744"/>
                    <a:pt x="938" y="503"/>
                    <a:pt x="866" y="289"/>
                  </a:cubicBezTo>
                  <a:cubicBezTo>
                    <a:pt x="809" y="111"/>
                    <a:pt x="649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6"/>
            <p:cNvSpPr/>
            <p:nvPr/>
          </p:nvSpPr>
          <p:spPr>
            <a:xfrm>
              <a:off x="4098025" y="4080600"/>
              <a:ext cx="23450" cy="21050"/>
            </a:xfrm>
            <a:custGeom>
              <a:rect b="b" l="l" r="r" t="t"/>
              <a:pathLst>
                <a:path extrusionOk="0" h="842" w="938">
                  <a:moveTo>
                    <a:pt x="470" y="0"/>
                  </a:moveTo>
                  <a:cubicBezTo>
                    <a:pt x="292" y="0"/>
                    <a:pt x="130" y="115"/>
                    <a:pt x="72" y="288"/>
                  </a:cubicBezTo>
                  <a:cubicBezTo>
                    <a:pt x="1" y="511"/>
                    <a:pt x="117" y="743"/>
                    <a:pt x="340" y="815"/>
                  </a:cubicBezTo>
                  <a:cubicBezTo>
                    <a:pt x="384" y="832"/>
                    <a:pt x="429" y="841"/>
                    <a:pt x="464" y="841"/>
                  </a:cubicBezTo>
                  <a:cubicBezTo>
                    <a:pt x="643" y="841"/>
                    <a:pt x="803" y="725"/>
                    <a:pt x="866" y="547"/>
                  </a:cubicBezTo>
                  <a:cubicBezTo>
                    <a:pt x="937" y="333"/>
                    <a:pt x="812" y="92"/>
                    <a:pt x="598" y="21"/>
                  </a:cubicBezTo>
                  <a:cubicBezTo>
                    <a:pt x="555" y="7"/>
                    <a:pt x="512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6"/>
            <p:cNvSpPr/>
            <p:nvPr/>
          </p:nvSpPr>
          <p:spPr>
            <a:xfrm>
              <a:off x="4749700" y="3704200"/>
              <a:ext cx="23000" cy="20750"/>
            </a:xfrm>
            <a:custGeom>
              <a:rect b="b" l="l" r="r" t="t"/>
              <a:pathLst>
                <a:path extrusionOk="0" h="830" w="920">
                  <a:moveTo>
                    <a:pt x="463" y="1"/>
                  </a:moveTo>
                  <a:cubicBezTo>
                    <a:pt x="270" y="1"/>
                    <a:pt x="93" y="135"/>
                    <a:pt x="54" y="330"/>
                  </a:cubicBezTo>
                  <a:cubicBezTo>
                    <a:pt x="1" y="553"/>
                    <a:pt x="152" y="776"/>
                    <a:pt x="376" y="821"/>
                  </a:cubicBezTo>
                  <a:cubicBezTo>
                    <a:pt x="402" y="830"/>
                    <a:pt x="429" y="830"/>
                    <a:pt x="465" y="830"/>
                  </a:cubicBezTo>
                  <a:cubicBezTo>
                    <a:pt x="652" y="830"/>
                    <a:pt x="830" y="696"/>
                    <a:pt x="866" y="500"/>
                  </a:cubicBezTo>
                  <a:cubicBezTo>
                    <a:pt x="920" y="277"/>
                    <a:pt x="777" y="54"/>
                    <a:pt x="545" y="9"/>
                  </a:cubicBezTo>
                  <a:cubicBezTo>
                    <a:pt x="517" y="3"/>
                    <a:pt x="490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6"/>
            <p:cNvSpPr/>
            <p:nvPr/>
          </p:nvSpPr>
          <p:spPr>
            <a:xfrm>
              <a:off x="3759250" y="3704650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51" y="1"/>
                  </a:moveTo>
                  <a:cubicBezTo>
                    <a:pt x="423" y="1"/>
                    <a:pt x="395" y="3"/>
                    <a:pt x="366" y="9"/>
                  </a:cubicBezTo>
                  <a:cubicBezTo>
                    <a:pt x="143" y="62"/>
                    <a:pt x="0" y="285"/>
                    <a:pt x="45" y="508"/>
                  </a:cubicBezTo>
                  <a:cubicBezTo>
                    <a:pt x="90" y="705"/>
                    <a:pt x="259" y="838"/>
                    <a:pt x="455" y="838"/>
                  </a:cubicBezTo>
                  <a:cubicBezTo>
                    <a:pt x="482" y="838"/>
                    <a:pt x="518" y="838"/>
                    <a:pt x="545" y="830"/>
                  </a:cubicBezTo>
                  <a:cubicBezTo>
                    <a:pt x="768" y="776"/>
                    <a:pt x="910" y="562"/>
                    <a:pt x="866" y="330"/>
                  </a:cubicBezTo>
                  <a:cubicBezTo>
                    <a:pt x="819" y="134"/>
                    <a:pt x="649" y="1"/>
                    <a:pt x="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6"/>
            <p:cNvSpPr/>
            <p:nvPr/>
          </p:nvSpPr>
          <p:spPr>
            <a:xfrm>
              <a:off x="4593150" y="3975075"/>
              <a:ext cx="23225" cy="20850"/>
            </a:xfrm>
            <a:custGeom>
              <a:rect b="b" l="l" r="r" t="t"/>
              <a:pathLst>
                <a:path extrusionOk="0" h="834" w="929">
                  <a:moveTo>
                    <a:pt x="464" y="0"/>
                  </a:moveTo>
                  <a:cubicBezTo>
                    <a:pt x="365" y="0"/>
                    <a:pt x="267" y="36"/>
                    <a:pt x="188" y="111"/>
                  </a:cubicBezTo>
                  <a:cubicBezTo>
                    <a:pt x="18" y="263"/>
                    <a:pt x="0" y="530"/>
                    <a:pt x="152" y="700"/>
                  </a:cubicBezTo>
                  <a:cubicBezTo>
                    <a:pt x="241" y="789"/>
                    <a:pt x="348" y="834"/>
                    <a:pt x="464" y="834"/>
                  </a:cubicBezTo>
                  <a:cubicBezTo>
                    <a:pt x="562" y="834"/>
                    <a:pt x="660" y="798"/>
                    <a:pt x="741" y="727"/>
                  </a:cubicBezTo>
                  <a:cubicBezTo>
                    <a:pt x="919" y="575"/>
                    <a:pt x="928" y="307"/>
                    <a:pt x="776" y="138"/>
                  </a:cubicBezTo>
                  <a:cubicBezTo>
                    <a:pt x="691" y="47"/>
                    <a:pt x="577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6"/>
            <p:cNvSpPr/>
            <p:nvPr/>
          </p:nvSpPr>
          <p:spPr>
            <a:xfrm>
              <a:off x="4410925" y="4080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9" y="1"/>
                  </a:moveTo>
                  <a:cubicBezTo>
                    <a:pt x="426" y="1"/>
                    <a:pt x="382" y="7"/>
                    <a:pt x="340" y="22"/>
                  </a:cubicBezTo>
                  <a:cubicBezTo>
                    <a:pt x="117" y="93"/>
                    <a:pt x="1" y="325"/>
                    <a:pt x="72" y="548"/>
                  </a:cubicBezTo>
                  <a:cubicBezTo>
                    <a:pt x="126" y="717"/>
                    <a:pt x="295" y="833"/>
                    <a:pt x="465" y="833"/>
                  </a:cubicBezTo>
                  <a:cubicBezTo>
                    <a:pt x="509" y="833"/>
                    <a:pt x="554" y="824"/>
                    <a:pt x="598" y="816"/>
                  </a:cubicBezTo>
                  <a:cubicBezTo>
                    <a:pt x="813" y="744"/>
                    <a:pt x="937" y="503"/>
                    <a:pt x="866" y="289"/>
                  </a:cubicBezTo>
                  <a:cubicBezTo>
                    <a:pt x="809" y="111"/>
                    <a:pt x="643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6"/>
            <p:cNvSpPr/>
            <p:nvPr/>
          </p:nvSpPr>
          <p:spPr>
            <a:xfrm>
              <a:off x="3759025" y="34942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48" y="0"/>
                  </a:moveTo>
                  <a:cubicBezTo>
                    <a:pt x="255" y="0"/>
                    <a:pt x="91" y="133"/>
                    <a:pt x="45" y="332"/>
                  </a:cubicBezTo>
                  <a:cubicBezTo>
                    <a:pt x="1" y="556"/>
                    <a:pt x="143" y="779"/>
                    <a:pt x="366" y="823"/>
                  </a:cubicBezTo>
                  <a:cubicBezTo>
                    <a:pt x="402" y="832"/>
                    <a:pt x="429" y="832"/>
                    <a:pt x="456" y="832"/>
                  </a:cubicBezTo>
                  <a:cubicBezTo>
                    <a:pt x="652" y="832"/>
                    <a:pt x="821" y="698"/>
                    <a:pt x="866" y="502"/>
                  </a:cubicBezTo>
                  <a:cubicBezTo>
                    <a:pt x="910" y="279"/>
                    <a:pt x="768" y="56"/>
                    <a:pt x="545" y="11"/>
                  </a:cubicBezTo>
                  <a:cubicBezTo>
                    <a:pt x="512" y="4"/>
                    <a:pt x="47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6"/>
            <p:cNvSpPr/>
            <p:nvPr/>
          </p:nvSpPr>
          <p:spPr>
            <a:xfrm>
              <a:off x="3749225" y="3013525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1" y="3317"/>
                  </a:moveTo>
                  <a:cubicBezTo>
                    <a:pt x="21000" y="3728"/>
                    <a:pt x="21312" y="4138"/>
                    <a:pt x="21580" y="4548"/>
                  </a:cubicBezTo>
                  <a:cubicBezTo>
                    <a:pt x="21785" y="4861"/>
                    <a:pt x="21973" y="5173"/>
                    <a:pt x="22142" y="5494"/>
                  </a:cubicBezTo>
                  <a:cubicBezTo>
                    <a:pt x="22106" y="5503"/>
                    <a:pt x="22080" y="5521"/>
                    <a:pt x="22053" y="5530"/>
                  </a:cubicBezTo>
                  <a:cubicBezTo>
                    <a:pt x="21830" y="5637"/>
                    <a:pt x="21616" y="5726"/>
                    <a:pt x="21402" y="5842"/>
                  </a:cubicBezTo>
                  <a:cubicBezTo>
                    <a:pt x="21170" y="5699"/>
                    <a:pt x="20947" y="5565"/>
                    <a:pt x="20724" y="5441"/>
                  </a:cubicBezTo>
                  <a:cubicBezTo>
                    <a:pt x="20474" y="5307"/>
                    <a:pt x="20215" y="5173"/>
                    <a:pt x="19956" y="5039"/>
                  </a:cubicBezTo>
                  <a:cubicBezTo>
                    <a:pt x="19936" y="5031"/>
                    <a:pt x="19914" y="5027"/>
                    <a:pt x="19893" y="5027"/>
                  </a:cubicBezTo>
                  <a:cubicBezTo>
                    <a:pt x="19867" y="5027"/>
                    <a:pt x="19842" y="5033"/>
                    <a:pt x="19823" y="5048"/>
                  </a:cubicBezTo>
                  <a:cubicBezTo>
                    <a:pt x="19617" y="5164"/>
                    <a:pt x="19421" y="5289"/>
                    <a:pt x="19234" y="5414"/>
                  </a:cubicBezTo>
                  <a:cubicBezTo>
                    <a:pt x="19394" y="5128"/>
                    <a:pt x="19564" y="4834"/>
                    <a:pt x="19751" y="4548"/>
                  </a:cubicBezTo>
                  <a:cubicBezTo>
                    <a:pt x="20019" y="4138"/>
                    <a:pt x="20331" y="3728"/>
                    <a:pt x="20661" y="3317"/>
                  </a:cubicBezTo>
                  <a:close/>
                  <a:moveTo>
                    <a:pt x="19894" y="5325"/>
                  </a:moveTo>
                  <a:cubicBezTo>
                    <a:pt x="20135" y="5441"/>
                    <a:pt x="20367" y="5565"/>
                    <a:pt x="20590" y="5681"/>
                  </a:cubicBezTo>
                  <a:cubicBezTo>
                    <a:pt x="20831" y="5824"/>
                    <a:pt x="21072" y="5967"/>
                    <a:pt x="21330" y="6119"/>
                  </a:cubicBezTo>
                  <a:cubicBezTo>
                    <a:pt x="21348" y="6136"/>
                    <a:pt x="21375" y="6136"/>
                    <a:pt x="21402" y="6136"/>
                  </a:cubicBezTo>
                  <a:cubicBezTo>
                    <a:pt x="21419" y="6136"/>
                    <a:pt x="21446" y="6136"/>
                    <a:pt x="21464" y="6127"/>
                  </a:cubicBezTo>
                  <a:cubicBezTo>
                    <a:pt x="21696" y="6003"/>
                    <a:pt x="21928" y="5896"/>
                    <a:pt x="22169" y="5788"/>
                  </a:cubicBezTo>
                  <a:cubicBezTo>
                    <a:pt x="22205" y="5771"/>
                    <a:pt x="22231" y="5753"/>
                    <a:pt x="22267" y="5735"/>
                  </a:cubicBezTo>
                  <a:cubicBezTo>
                    <a:pt x="22312" y="5824"/>
                    <a:pt x="22356" y="5904"/>
                    <a:pt x="22401" y="5994"/>
                  </a:cubicBezTo>
                  <a:cubicBezTo>
                    <a:pt x="22624" y="6484"/>
                    <a:pt x="22820" y="6975"/>
                    <a:pt x="22981" y="7466"/>
                  </a:cubicBezTo>
                  <a:cubicBezTo>
                    <a:pt x="22990" y="7501"/>
                    <a:pt x="23007" y="7546"/>
                    <a:pt x="23016" y="7582"/>
                  </a:cubicBezTo>
                  <a:cubicBezTo>
                    <a:pt x="22990" y="7564"/>
                    <a:pt x="22963" y="7537"/>
                    <a:pt x="22945" y="7519"/>
                  </a:cubicBezTo>
                  <a:cubicBezTo>
                    <a:pt x="22891" y="7483"/>
                    <a:pt x="22838" y="7439"/>
                    <a:pt x="22784" y="7394"/>
                  </a:cubicBezTo>
                  <a:cubicBezTo>
                    <a:pt x="22763" y="7373"/>
                    <a:pt x="22733" y="7365"/>
                    <a:pt x="22703" y="7365"/>
                  </a:cubicBezTo>
                  <a:cubicBezTo>
                    <a:pt x="22682" y="7365"/>
                    <a:pt x="22660" y="7369"/>
                    <a:pt x="22642" y="7376"/>
                  </a:cubicBezTo>
                  <a:lnTo>
                    <a:pt x="22276" y="7546"/>
                  </a:lnTo>
                  <a:lnTo>
                    <a:pt x="21919" y="7724"/>
                  </a:lnTo>
                  <a:cubicBezTo>
                    <a:pt x="21857" y="7760"/>
                    <a:pt x="21794" y="7796"/>
                    <a:pt x="21732" y="7831"/>
                  </a:cubicBezTo>
                  <a:cubicBezTo>
                    <a:pt x="21696" y="7849"/>
                    <a:pt x="21660" y="7867"/>
                    <a:pt x="21625" y="7885"/>
                  </a:cubicBezTo>
                  <a:cubicBezTo>
                    <a:pt x="21491" y="7796"/>
                    <a:pt x="21357" y="7706"/>
                    <a:pt x="21223" y="7626"/>
                  </a:cubicBezTo>
                  <a:cubicBezTo>
                    <a:pt x="20911" y="7448"/>
                    <a:pt x="20634" y="7305"/>
                    <a:pt x="20385" y="7189"/>
                  </a:cubicBezTo>
                  <a:cubicBezTo>
                    <a:pt x="20144" y="7082"/>
                    <a:pt x="19894" y="6975"/>
                    <a:pt x="19635" y="6877"/>
                  </a:cubicBezTo>
                  <a:cubicBezTo>
                    <a:pt x="19430" y="6805"/>
                    <a:pt x="19234" y="6743"/>
                    <a:pt x="19020" y="6681"/>
                  </a:cubicBezTo>
                  <a:cubicBezTo>
                    <a:pt x="18886" y="6645"/>
                    <a:pt x="18770" y="6609"/>
                    <a:pt x="18672" y="6591"/>
                  </a:cubicBezTo>
                  <a:cubicBezTo>
                    <a:pt x="18752" y="6386"/>
                    <a:pt x="18841" y="6190"/>
                    <a:pt x="18930" y="5994"/>
                  </a:cubicBezTo>
                  <a:cubicBezTo>
                    <a:pt x="18939" y="5967"/>
                    <a:pt x="18957" y="5949"/>
                    <a:pt x="18966" y="5922"/>
                  </a:cubicBezTo>
                  <a:lnTo>
                    <a:pt x="19100" y="5833"/>
                  </a:lnTo>
                  <a:cubicBezTo>
                    <a:pt x="19359" y="5664"/>
                    <a:pt x="19626" y="5485"/>
                    <a:pt x="19894" y="5325"/>
                  </a:cubicBezTo>
                  <a:close/>
                  <a:moveTo>
                    <a:pt x="18476" y="7091"/>
                  </a:moveTo>
                  <a:cubicBezTo>
                    <a:pt x="18493" y="7171"/>
                    <a:pt x="18511" y="7260"/>
                    <a:pt x="18511" y="7359"/>
                  </a:cubicBezTo>
                  <a:cubicBezTo>
                    <a:pt x="18529" y="7564"/>
                    <a:pt x="18511" y="7796"/>
                    <a:pt x="18476" y="8054"/>
                  </a:cubicBezTo>
                  <a:cubicBezTo>
                    <a:pt x="18386" y="8019"/>
                    <a:pt x="18297" y="7974"/>
                    <a:pt x="18208" y="7938"/>
                  </a:cubicBezTo>
                  <a:cubicBezTo>
                    <a:pt x="18252" y="7778"/>
                    <a:pt x="18297" y="7617"/>
                    <a:pt x="18351" y="7466"/>
                  </a:cubicBezTo>
                  <a:cubicBezTo>
                    <a:pt x="18386" y="7341"/>
                    <a:pt x="18431" y="7216"/>
                    <a:pt x="18476" y="7091"/>
                  </a:cubicBezTo>
                  <a:close/>
                  <a:moveTo>
                    <a:pt x="22677" y="7671"/>
                  </a:moveTo>
                  <a:cubicBezTo>
                    <a:pt x="22704" y="7689"/>
                    <a:pt x="22740" y="7715"/>
                    <a:pt x="22767" y="7733"/>
                  </a:cubicBezTo>
                  <a:cubicBezTo>
                    <a:pt x="22900" y="7840"/>
                    <a:pt x="23025" y="7947"/>
                    <a:pt x="23150" y="8063"/>
                  </a:cubicBezTo>
                  <a:cubicBezTo>
                    <a:pt x="23222" y="8331"/>
                    <a:pt x="23284" y="8616"/>
                    <a:pt x="23329" y="8902"/>
                  </a:cubicBezTo>
                  <a:cubicBezTo>
                    <a:pt x="23364" y="9107"/>
                    <a:pt x="23391" y="9312"/>
                    <a:pt x="23409" y="9517"/>
                  </a:cubicBezTo>
                  <a:cubicBezTo>
                    <a:pt x="23043" y="9054"/>
                    <a:pt x="22597" y="8608"/>
                    <a:pt x="22071" y="8197"/>
                  </a:cubicBezTo>
                  <a:cubicBezTo>
                    <a:pt x="22008" y="8153"/>
                    <a:pt x="21946" y="8108"/>
                    <a:pt x="21883" y="8063"/>
                  </a:cubicBezTo>
                  <a:cubicBezTo>
                    <a:pt x="21937" y="8037"/>
                    <a:pt x="21999" y="8001"/>
                    <a:pt x="22053" y="7974"/>
                  </a:cubicBezTo>
                  <a:lnTo>
                    <a:pt x="22401" y="7796"/>
                  </a:lnTo>
                  <a:lnTo>
                    <a:pt x="22677" y="7671"/>
                  </a:lnTo>
                  <a:close/>
                  <a:moveTo>
                    <a:pt x="18145" y="8215"/>
                  </a:moveTo>
                  <a:cubicBezTo>
                    <a:pt x="18235" y="8251"/>
                    <a:pt x="18333" y="8295"/>
                    <a:pt x="18422" y="8340"/>
                  </a:cubicBezTo>
                  <a:cubicBezTo>
                    <a:pt x="18351" y="8670"/>
                    <a:pt x="18244" y="9071"/>
                    <a:pt x="18047" y="9651"/>
                  </a:cubicBezTo>
                  <a:lnTo>
                    <a:pt x="18083" y="9678"/>
                  </a:lnTo>
                  <a:cubicBezTo>
                    <a:pt x="18029" y="9642"/>
                    <a:pt x="17967" y="9607"/>
                    <a:pt x="17913" y="9571"/>
                  </a:cubicBezTo>
                  <a:cubicBezTo>
                    <a:pt x="17931" y="9348"/>
                    <a:pt x="17958" y="9125"/>
                    <a:pt x="18003" y="8893"/>
                  </a:cubicBezTo>
                  <a:cubicBezTo>
                    <a:pt x="18038" y="8670"/>
                    <a:pt x="18092" y="8438"/>
                    <a:pt x="18145" y="8215"/>
                  </a:cubicBezTo>
                  <a:close/>
                  <a:moveTo>
                    <a:pt x="20670" y="320"/>
                  </a:moveTo>
                  <a:cubicBezTo>
                    <a:pt x="20786" y="427"/>
                    <a:pt x="21000" y="632"/>
                    <a:pt x="21286" y="927"/>
                  </a:cubicBezTo>
                  <a:cubicBezTo>
                    <a:pt x="21785" y="1426"/>
                    <a:pt x="22347" y="2104"/>
                    <a:pt x="22820" y="2782"/>
                  </a:cubicBezTo>
                  <a:cubicBezTo>
                    <a:pt x="23114" y="3210"/>
                    <a:pt x="23382" y="3647"/>
                    <a:pt x="23614" y="4067"/>
                  </a:cubicBezTo>
                  <a:cubicBezTo>
                    <a:pt x="23873" y="4548"/>
                    <a:pt x="24096" y="5039"/>
                    <a:pt x="24283" y="5521"/>
                  </a:cubicBezTo>
                  <a:cubicBezTo>
                    <a:pt x="24479" y="6020"/>
                    <a:pt x="24640" y="6547"/>
                    <a:pt x="24765" y="7064"/>
                  </a:cubicBezTo>
                  <a:cubicBezTo>
                    <a:pt x="24845" y="7430"/>
                    <a:pt x="24917" y="7805"/>
                    <a:pt x="24961" y="8197"/>
                  </a:cubicBezTo>
                  <a:cubicBezTo>
                    <a:pt x="24890" y="8340"/>
                    <a:pt x="24801" y="8492"/>
                    <a:pt x="24685" y="8652"/>
                  </a:cubicBezTo>
                  <a:cubicBezTo>
                    <a:pt x="24462" y="8973"/>
                    <a:pt x="24149" y="9366"/>
                    <a:pt x="23721" y="9848"/>
                  </a:cubicBezTo>
                  <a:cubicBezTo>
                    <a:pt x="23694" y="9517"/>
                    <a:pt x="23659" y="9187"/>
                    <a:pt x="23605" y="8848"/>
                  </a:cubicBezTo>
                  <a:cubicBezTo>
                    <a:pt x="23516" y="8349"/>
                    <a:pt x="23400" y="7858"/>
                    <a:pt x="23248" y="7376"/>
                  </a:cubicBezTo>
                  <a:cubicBezTo>
                    <a:pt x="23088" y="6877"/>
                    <a:pt x="22883" y="6377"/>
                    <a:pt x="22651" y="5869"/>
                  </a:cubicBezTo>
                  <a:cubicBezTo>
                    <a:pt x="22410" y="5378"/>
                    <a:pt x="22133" y="4887"/>
                    <a:pt x="21812" y="4397"/>
                  </a:cubicBezTo>
                  <a:cubicBezTo>
                    <a:pt x="21509" y="3933"/>
                    <a:pt x="21161" y="3469"/>
                    <a:pt x="20768" y="3014"/>
                  </a:cubicBezTo>
                  <a:cubicBezTo>
                    <a:pt x="20741" y="2978"/>
                    <a:pt x="20706" y="2961"/>
                    <a:pt x="20661" y="2961"/>
                  </a:cubicBezTo>
                  <a:cubicBezTo>
                    <a:pt x="20625" y="2961"/>
                    <a:pt x="20590" y="2978"/>
                    <a:pt x="20563" y="3014"/>
                  </a:cubicBezTo>
                  <a:cubicBezTo>
                    <a:pt x="20171" y="3469"/>
                    <a:pt x="19823" y="3933"/>
                    <a:pt x="19519" y="4397"/>
                  </a:cubicBezTo>
                  <a:cubicBezTo>
                    <a:pt x="19225" y="4843"/>
                    <a:pt x="18966" y="5298"/>
                    <a:pt x="18743" y="5753"/>
                  </a:cubicBezTo>
                  <a:cubicBezTo>
                    <a:pt x="18743" y="5753"/>
                    <a:pt x="18743" y="5762"/>
                    <a:pt x="18734" y="5762"/>
                  </a:cubicBezTo>
                  <a:cubicBezTo>
                    <a:pt x="18716" y="5797"/>
                    <a:pt x="18699" y="5833"/>
                    <a:pt x="18681" y="5869"/>
                  </a:cubicBezTo>
                  <a:cubicBezTo>
                    <a:pt x="18574" y="6101"/>
                    <a:pt x="18476" y="6324"/>
                    <a:pt x="18386" y="6547"/>
                  </a:cubicBezTo>
                  <a:cubicBezTo>
                    <a:pt x="18360" y="6565"/>
                    <a:pt x="18333" y="6582"/>
                    <a:pt x="18315" y="6609"/>
                  </a:cubicBezTo>
                  <a:cubicBezTo>
                    <a:pt x="18297" y="6645"/>
                    <a:pt x="18297" y="6698"/>
                    <a:pt x="18315" y="6734"/>
                  </a:cubicBezTo>
                  <a:cubicBezTo>
                    <a:pt x="18226" y="6948"/>
                    <a:pt x="18154" y="7162"/>
                    <a:pt x="18083" y="7376"/>
                  </a:cubicBezTo>
                  <a:cubicBezTo>
                    <a:pt x="18021" y="7573"/>
                    <a:pt x="17967" y="7769"/>
                    <a:pt x="17913" y="7965"/>
                  </a:cubicBezTo>
                  <a:cubicBezTo>
                    <a:pt x="17913" y="7965"/>
                    <a:pt x="17913" y="7965"/>
                    <a:pt x="17913" y="7974"/>
                  </a:cubicBezTo>
                  <a:cubicBezTo>
                    <a:pt x="17913" y="7974"/>
                    <a:pt x="17913" y="7983"/>
                    <a:pt x="17913" y="7983"/>
                  </a:cubicBezTo>
                  <a:cubicBezTo>
                    <a:pt x="17842" y="8269"/>
                    <a:pt x="17780" y="8554"/>
                    <a:pt x="17726" y="8848"/>
                  </a:cubicBezTo>
                  <a:cubicBezTo>
                    <a:pt x="17690" y="9036"/>
                    <a:pt x="17673" y="9232"/>
                    <a:pt x="17646" y="9419"/>
                  </a:cubicBezTo>
                  <a:cubicBezTo>
                    <a:pt x="17235" y="9205"/>
                    <a:pt x="16789" y="9018"/>
                    <a:pt x="16308" y="8866"/>
                  </a:cubicBezTo>
                  <a:cubicBezTo>
                    <a:pt x="16308" y="8786"/>
                    <a:pt x="16317" y="8706"/>
                    <a:pt x="16326" y="8625"/>
                  </a:cubicBezTo>
                  <a:cubicBezTo>
                    <a:pt x="16370" y="8090"/>
                    <a:pt x="16450" y="7564"/>
                    <a:pt x="16566" y="7064"/>
                  </a:cubicBezTo>
                  <a:cubicBezTo>
                    <a:pt x="16691" y="6547"/>
                    <a:pt x="16852" y="6020"/>
                    <a:pt x="17048" y="5521"/>
                  </a:cubicBezTo>
                  <a:cubicBezTo>
                    <a:pt x="17235" y="5039"/>
                    <a:pt x="17467" y="4548"/>
                    <a:pt x="17717" y="4067"/>
                  </a:cubicBezTo>
                  <a:cubicBezTo>
                    <a:pt x="17949" y="3647"/>
                    <a:pt x="18217" y="3210"/>
                    <a:pt x="18511" y="2782"/>
                  </a:cubicBezTo>
                  <a:cubicBezTo>
                    <a:pt x="18984" y="2104"/>
                    <a:pt x="19546" y="1426"/>
                    <a:pt x="20046" y="927"/>
                  </a:cubicBezTo>
                  <a:cubicBezTo>
                    <a:pt x="20331" y="632"/>
                    <a:pt x="20554" y="427"/>
                    <a:pt x="20670" y="320"/>
                  </a:cubicBezTo>
                  <a:close/>
                  <a:moveTo>
                    <a:pt x="18642" y="10075"/>
                  </a:moveTo>
                  <a:cubicBezTo>
                    <a:pt x="18658" y="10087"/>
                    <a:pt x="18674" y="10099"/>
                    <a:pt x="18690" y="10115"/>
                  </a:cubicBezTo>
                  <a:cubicBezTo>
                    <a:pt x="18674" y="10102"/>
                    <a:pt x="18658" y="10089"/>
                    <a:pt x="18642" y="10075"/>
                  </a:cubicBezTo>
                  <a:close/>
                  <a:moveTo>
                    <a:pt x="18707" y="6886"/>
                  </a:moveTo>
                  <a:lnTo>
                    <a:pt x="18707" y="6886"/>
                  </a:lnTo>
                  <a:cubicBezTo>
                    <a:pt x="18779" y="6904"/>
                    <a:pt x="18859" y="6921"/>
                    <a:pt x="18939" y="6948"/>
                  </a:cubicBezTo>
                  <a:cubicBezTo>
                    <a:pt x="19154" y="7011"/>
                    <a:pt x="19350" y="7073"/>
                    <a:pt x="19537" y="7136"/>
                  </a:cubicBezTo>
                  <a:cubicBezTo>
                    <a:pt x="19787" y="7234"/>
                    <a:pt x="20037" y="7332"/>
                    <a:pt x="20269" y="7439"/>
                  </a:cubicBezTo>
                  <a:cubicBezTo>
                    <a:pt x="20518" y="7555"/>
                    <a:pt x="20777" y="7698"/>
                    <a:pt x="21080" y="7867"/>
                  </a:cubicBezTo>
                  <a:cubicBezTo>
                    <a:pt x="21366" y="8037"/>
                    <a:pt x="21642" y="8224"/>
                    <a:pt x="21901" y="8420"/>
                  </a:cubicBezTo>
                  <a:cubicBezTo>
                    <a:pt x="22490" y="8875"/>
                    <a:pt x="22972" y="9375"/>
                    <a:pt x="23346" y="9901"/>
                  </a:cubicBezTo>
                  <a:cubicBezTo>
                    <a:pt x="23400" y="9972"/>
                    <a:pt x="23445" y="10035"/>
                    <a:pt x="23489" y="10097"/>
                  </a:cubicBezTo>
                  <a:cubicBezTo>
                    <a:pt x="23409" y="10187"/>
                    <a:pt x="23320" y="10267"/>
                    <a:pt x="23239" y="10356"/>
                  </a:cubicBezTo>
                  <a:cubicBezTo>
                    <a:pt x="23168" y="10240"/>
                    <a:pt x="23088" y="10133"/>
                    <a:pt x="23007" y="10026"/>
                  </a:cubicBezTo>
                  <a:cubicBezTo>
                    <a:pt x="22891" y="9865"/>
                    <a:pt x="22767" y="9714"/>
                    <a:pt x="22633" y="9562"/>
                  </a:cubicBezTo>
                  <a:cubicBezTo>
                    <a:pt x="22508" y="9419"/>
                    <a:pt x="22365" y="9285"/>
                    <a:pt x="22222" y="9152"/>
                  </a:cubicBezTo>
                  <a:cubicBezTo>
                    <a:pt x="21928" y="8866"/>
                    <a:pt x="21616" y="8634"/>
                    <a:pt x="21312" y="8420"/>
                  </a:cubicBezTo>
                  <a:cubicBezTo>
                    <a:pt x="21009" y="8215"/>
                    <a:pt x="20697" y="8037"/>
                    <a:pt x="20376" y="7867"/>
                  </a:cubicBezTo>
                  <a:cubicBezTo>
                    <a:pt x="20108" y="7733"/>
                    <a:pt x="19796" y="7591"/>
                    <a:pt x="19501" y="7483"/>
                  </a:cubicBezTo>
                  <a:cubicBezTo>
                    <a:pt x="19488" y="7477"/>
                    <a:pt x="19473" y="7474"/>
                    <a:pt x="19458" y="7474"/>
                  </a:cubicBezTo>
                  <a:cubicBezTo>
                    <a:pt x="19433" y="7474"/>
                    <a:pt x="19408" y="7481"/>
                    <a:pt x="19385" y="7492"/>
                  </a:cubicBezTo>
                  <a:cubicBezTo>
                    <a:pt x="19350" y="7519"/>
                    <a:pt x="19323" y="7555"/>
                    <a:pt x="19314" y="7599"/>
                  </a:cubicBezTo>
                  <a:cubicBezTo>
                    <a:pt x="19296" y="7876"/>
                    <a:pt x="19234" y="8206"/>
                    <a:pt x="19127" y="8563"/>
                  </a:cubicBezTo>
                  <a:cubicBezTo>
                    <a:pt x="19029" y="8902"/>
                    <a:pt x="18895" y="9312"/>
                    <a:pt x="18672" y="9892"/>
                  </a:cubicBezTo>
                  <a:cubicBezTo>
                    <a:pt x="18654" y="9945"/>
                    <a:pt x="18637" y="9997"/>
                    <a:pt x="18611" y="10050"/>
                  </a:cubicBezTo>
                  <a:lnTo>
                    <a:pt x="18611" y="10050"/>
                  </a:lnTo>
                  <a:cubicBezTo>
                    <a:pt x="18506" y="9965"/>
                    <a:pt x="18391" y="9881"/>
                    <a:pt x="18270" y="9803"/>
                  </a:cubicBezTo>
                  <a:cubicBezTo>
                    <a:pt x="18279" y="9803"/>
                    <a:pt x="18288" y="9812"/>
                    <a:pt x="18288" y="9812"/>
                  </a:cubicBezTo>
                  <a:cubicBezTo>
                    <a:pt x="18511" y="9152"/>
                    <a:pt x="18636" y="8715"/>
                    <a:pt x="18707" y="8349"/>
                  </a:cubicBezTo>
                  <a:cubicBezTo>
                    <a:pt x="18779" y="7956"/>
                    <a:pt x="18815" y="7626"/>
                    <a:pt x="18797" y="7341"/>
                  </a:cubicBezTo>
                  <a:cubicBezTo>
                    <a:pt x="18779" y="7144"/>
                    <a:pt x="18743" y="6993"/>
                    <a:pt x="18707" y="6886"/>
                  </a:cubicBezTo>
                  <a:close/>
                  <a:moveTo>
                    <a:pt x="28843" y="11964"/>
                  </a:moveTo>
                  <a:cubicBezTo>
                    <a:pt x="28851" y="11972"/>
                    <a:pt x="28851" y="11981"/>
                    <a:pt x="28851" y="11997"/>
                  </a:cubicBezTo>
                  <a:cubicBezTo>
                    <a:pt x="28848" y="11986"/>
                    <a:pt x="28846" y="11975"/>
                    <a:pt x="28843" y="11964"/>
                  </a:cubicBezTo>
                  <a:close/>
                  <a:moveTo>
                    <a:pt x="19573" y="7805"/>
                  </a:moveTo>
                  <a:cubicBezTo>
                    <a:pt x="19805" y="7903"/>
                    <a:pt x="20046" y="8019"/>
                    <a:pt x="20260" y="8117"/>
                  </a:cubicBezTo>
                  <a:cubicBezTo>
                    <a:pt x="20563" y="8277"/>
                    <a:pt x="20866" y="8456"/>
                    <a:pt x="21161" y="8652"/>
                  </a:cubicBezTo>
                  <a:cubicBezTo>
                    <a:pt x="21446" y="8857"/>
                    <a:pt x="21750" y="9080"/>
                    <a:pt x="22035" y="9348"/>
                  </a:cubicBezTo>
                  <a:cubicBezTo>
                    <a:pt x="22169" y="9482"/>
                    <a:pt x="22303" y="9616"/>
                    <a:pt x="22428" y="9749"/>
                  </a:cubicBezTo>
                  <a:cubicBezTo>
                    <a:pt x="22552" y="9892"/>
                    <a:pt x="22668" y="10035"/>
                    <a:pt x="22784" y="10187"/>
                  </a:cubicBezTo>
                  <a:cubicBezTo>
                    <a:pt x="22874" y="10311"/>
                    <a:pt x="22954" y="10427"/>
                    <a:pt x="23034" y="10552"/>
                  </a:cubicBezTo>
                  <a:lnTo>
                    <a:pt x="23034" y="10552"/>
                  </a:lnTo>
                  <a:cubicBezTo>
                    <a:pt x="22955" y="10631"/>
                    <a:pt x="22882" y="10703"/>
                    <a:pt x="22802" y="10775"/>
                  </a:cubicBezTo>
                  <a:cubicBezTo>
                    <a:pt x="22668" y="10909"/>
                    <a:pt x="22526" y="11043"/>
                    <a:pt x="22392" y="11177"/>
                  </a:cubicBezTo>
                  <a:cubicBezTo>
                    <a:pt x="22124" y="11444"/>
                    <a:pt x="21937" y="11658"/>
                    <a:pt x="21767" y="11873"/>
                  </a:cubicBezTo>
                  <a:cubicBezTo>
                    <a:pt x="21723" y="11926"/>
                    <a:pt x="21678" y="11980"/>
                    <a:pt x="21634" y="12033"/>
                  </a:cubicBezTo>
                  <a:cubicBezTo>
                    <a:pt x="21482" y="11757"/>
                    <a:pt x="21295" y="11498"/>
                    <a:pt x="21089" y="11257"/>
                  </a:cubicBezTo>
                  <a:cubicBezTo>
                    <a:pt x="21036" y="11204"/>
                    <a:pt x="20991" y="11141"/>
                    <a:pt x="20938" y="11088"/>
                  </a:cubicBezTo>
                  <a:cubicBezTo>
                    <a:pt x="20916" y="11066"/>
                    <a:pt x="20882" y="11050"/>
                    <a:pt x="20845" y="11050"/>
                  </a:cubicBezTo>
                  <a:cubicBezTo>
                    <a:pt x="20838" y="11050"/>
                    <a:pt x="20830" y="11050"/>
                    <a:pt x="20822" y="11052"/>
                  </a:cubicBezTo>
                  <a:cubicBezTo>
                    <a:pt x="20777" y="11052"/>
                    <a:pt x="20741" y="11079"/>
                    <a:pt x="20715" y="11114"/>
                  </a:cubicBezTo>
                  <a:cubicBezTo>
                    <a:pt x="20599" y="11311"/>
                    <a:pt x="20483" y="11489"/>
                    <a:pt x="20376" y="11676"/>
                  </a:cubicBezTo>
                  <a:cubicBezTo>
                    <a:pt x="20304" y="11783"/>
                    <a:pt x="20242" y="11899"/>
                    <a:pt x="20171" y="12006"/>
                  </a:cubicBezTo>
                  <a:cubicBezTo>
                    <a:pt x="20039" y="11707"/>
                    <a:pt x="19872" y="11425"/>
                    <a:pt x="19679" y="11152"/>
                  </a:cubicBezTo>
                  <a:lnTo>
                    <a:pt x="19679" y="11152"/>
                  </a:lnTo>
                  <a:cubicBezTo>
                    <a:pt x="19702" y="11159"/>
                    <a:pt x="19718" y="11159"/>
                    <a:pt x="19742" y="11159"/>
                  </a:cubicBezTo>
                  <a:cubicBezTo>
                    <a:pt x="19814" y="11159"/>
                    <a:pt x="19894" y="11114"/>
                    <a:pt x="19930" y="11052"/>
                  </a:cubicBezTo>
                  <a:cubicBezTo>
                    <a:pt x="19983" y="10945"/>
                    <a:pt x="19939" y="10820"/>
                    <a:pt x="19840" y="10766"/>
                  </a:cubicBezTo>
                  <a:cubicBezTo>
                    <a:pt x="19807" y="10750"/>
                    <a:pt x="19772" y="10742"/>
                    <a:pt x="19739" y="10742"/>
                  </a:cubicBezTo>
                  <a:cubicBezTo>
                    <a:pt x="19663" y="10742"/>
                    <a:pt x="19592" y="10782"/>
                    <a:pt x="19555" y="10856"/>
                  </a:cubicBezTo>
                  <a:cubicBezTo>
                    <a:pt x="19537" y="10891"/>
                    <a:pt x="19528" y="10927"/>
                    <a:pt x="19537" y="10963"/>
                  </a:cubicBezTo>
                  <a:lnTo>
                    <a:pt x="19537" y="10972"/>
                  </a:lnTo>
                  <a:cubicBezTo>
                    <a:pt x="19368" y="10757"/>
                    <a:pt x="19171" y="10543"/>
                    <a:pt x="18939" y="10329"/>
                  </a:cubicBezTo>
                  <a:cubicBezTo>
                    <a:pt x="18899" y="10289"/>
                    <a:pt x="18852" y="10249"/>
                    <a:pt x="18804" y="10203"/>
                  </a:cubicBezTo>
                  <a:lnTo>
                    <a:pt x="18804" y="10203"/>
                  </a:lnTo>
                  <a:cubicBezTo>
                    <a:pt x="18817" y="10215"/>
                    <a:pt x="18829" y="10225"/>
                    <a:pt x="18841" y="10231"/>
                  </a:cubicBezTo>
                  <a:cubicBezTo>
                    <a:pt x="18868" y="10160"/>
                    <a:pt x="18904" y="10071"/>
                    <a:pt x="18939" y="9990"/>
                  </a:cubicBezTo>
                  <a:cubicBezTo>
                    <a:pt x="19162" y="9393"/>
                    <a:pt x="19296" y="8991"/>
                    <a:pt x="19394" y="8643"/>
                  </a:cubicBezTo>
                  <a:cubicBezTo>
                    <a:pt x="19484" y="8340"/>
                    <a:pt x="19546" y="8063"/>
                    <a:pt x="19573" y="7805"/>
                  </a:cubicBezTo>
                  <a:close/>
                  <a:moveTo>
                    <a:pt x="28851" y="11997"/>
                  </a:moveTo>
                  <a:lnTo>
                    <a:pt x="28851" y="11997"/>
                  </a:lnTo>
                  <a:cubicBezTo>
                    <a:pt x="28860" y="12033"/>
                    <a:pt x="28869" y="12069"/>
                    <a:pt x="28877" y="12096"/>
                  </a:cubicBezTo>
                  <a:cubicBezTo>
                    <a:pt x="28883" y="12121"/>
                    <a:pt x="28885" y="12147"/>
                    <a:pt x="28887" y="12172"/>
                  </a:cubicBezTo>
                  <a:lnTo>
                    <a:pt x="28887" y="12172"/>
                  </a:lnTo>
                  <a:cubicBezTo>
                    <a:pt x="28878" y="12114"/>
                    <a:pt x="28864" y="12058"/>
                    <a:pt x="28851" y="11997"/>
                  </a:cubicBezTo>
                  <a:close/>
                  <a:moveTo>
                    <a:pt x="20857" y="11418"/>
                  </a:moveTo>
                  <a:cubicBezTo>
                    <a:pt x="20866" y="11427"/>
                    <a:pt x="20875" y="11427"/>
                    <a:pt x="20875" y="11435"/>
                  </a:cubicBezTo>
                  <a:cubicBezTo>
                    <a:pt x="21089" y="11685"/>
                    <a:pt x="21286" y="11962"/>
                    <a:pt x="21437" y="12256"/>
                  </a:cubicBezTo>
                  <a:cubicBezTo>
                    <a:pt x="21446" y="12274"/>
                    <a:pt x="21446" y="12283"/>
                    <a:pt x="21455" y="12292"/>
                  </a:cubicBezTo>
                  <a:cubicBezTo>
                    <a:pt x="21375" y="12408"/>
                    <a:pt x="21303" y="12533"/>
                    <a:pt x="21241" y="12649"/>
                  </a:cubicBezTo>
                  <a:cubicBezTo>
                    <a:pt x="20947" y="13166"/>
                    <a:pt x="20768" y="13719"/>
                    <a:pt x="20688" y="14344"/>
                  </a:cubicBezTo>
                  <a:cubicBezTo>
                    <a:pt x="20679" y="13871"/>
                    <a:pt x="20625" y="13434"/>
                    <a:pt x="20527" y="13023"/>
                  </a:cubicBezTo>
                  <a:cubicBezTo>
                    <a:pt x="20467" y="12783"/>
                    <a:pt x="20391" y="12543"/>
                    <a:pt x="20306" y="12310"/>
                  </a:cubicBezTo>
                  <a:lnTo>
                    <a:pt x="20306" y="12310"/>
                  </a:lnTo>
                  <a:cubicBezTo>
                    <a:pt x="20308" y="12313"/>
                    <a:pt x="20311" y="12316"/>
                    <a:pt x="20313" y="12319"/>
                  </a:cubicBezTo>
                  <a:cubicBezTo>
                    <a:pt x="20402" y="12158"/>
                    <a:pt x="20510" y="11989"/>
                    <a:pt x="20617" y="11819"/>
                  </a:cubicBezTo>
                  <a:cubicBezTo>
                    <a:pt x="20697" y="11685"/>
                    <a:pt x="20777" y="11551"/>
                    <a:pt x="20857" y="11418"/>
                  </a:cubicBezTo>
                  <a:close/>
                  <a:moveTo>
                    <a:pt x="11678" y="11997"/>
                  </a:moveTo>
                  <a:cubicBezTo>
                    <a:pt x="12043" y="12006"/>
                    <a:pt x="12391" y="12033"/>
                    <a:pt x="12704" y="12087"/>
                  </a:cubicBezTo>
                  <a:cubicBezTo>
                    <a:pt x="12793" y="12096"/>
                    <a:pt x="12873" y="12113"/>
                    <a:pt x="12953" y="12131"/>
                  </a:cubicBezTo>
                  <a:cubicBezTo>
                    <a:pt x="12953" y="12247"/>
                    <a:pt x="12953" y="12363"/>
                    <a:pt x="12953" y="12488"/>
                  </a:cubicBezTo>
                  <a:cubicBezTo>
                    <a:pt x="12820" y="12452"/>
                    <a:pt x="12695" y="12435"/>
                    <a:pt x="12561" y="12417"/>
                  </a:cubicBezTo>
                  <a:cubicBezTo>
                    <a:pt x="12124" y="12345"/>
                    <a:pt x="11704" y="12345"/>
                    <a:pt x="11383" y="12345"/>
                  </a:cubicBezTo>
                  <a:cubicBezTo>
                    <a:pt x="10982" y="12363"/>
                    <a:pt x="10589" y="12408"/>
                    <a:pt x="10232" y="12479"/>
                  </a:cubicBezTo>
                  <a:cubicBezTo>
                    <a:pt x="9822" y="12560"/>
                    <a:pt x="9474" y="12649"/>
                    <a:pt x="9180" y="12747"/>
                  </a:cubicBezTo>
                  <a:cubicBezTo>
                    <a:pt x="9028" y="12800"/>
                    <a:pt x="8868" y="12854"/>
                    <a:pt x="8707" y="12907"/>
                  </a:cubicBezTo>
                  <a:cubicBezTo>
                    <a:pt x="8555" y="12970"/>
                    <a:pt x="8413" y="13032"/>
                    <a:pt x="8288" y="13095"/>
                  </a:cubicBezTo>
                  <a:cubicBezTo>
                    <a:pt x="8243" y="13104"/>
                    <a:pt x="8216" y="13148"/>
                    <a:pt x="8207" y="13184"/>
                  </a:cubicBezTo>
                  <a:cubicBezTo>
                    <a:pt x="8198" y="13229"/>
                    <a:pt x="8207" y="13273"/>
                    <a:pt x="8234" y="13309"/>
                  </a:cubicBezTo>
                  <a:cubicBezTo>
                    <a:pt x="8582" y="13710"/>
                    <a:pt x="8948" y="14370"/>
                    <a:pt x="9403" y="15387"/>
                  </a:cubicBezTo>
                  <a:cubicBezTo>
                    <a:pt x="9421" y="15432"/>
                    <a:pt x="9447" y="15486"/>
                    <a:pt x="9465" y="15539"/>
                  </a:cubicBezTo>
                  <a:lnTo>
                    <a:pt x="9519" y="15539"/>
                  </a:lnTo>
                  <a:cubicBezTo>
                    <a:pt x="9376" y="15548"/>
                    <a:pt x="9233" y="15575"/>
                    <a:pt x="9073" y="15602"/>
                  </a:cubicBezTo>
                  <a:cubicBezTo>
                    <a:pt x="8787" y="15031"/>
                    <a:pt x="8546" y="14593"/>
                    <a:pt x="8332" y="14263"/>
                  </a:cubicBezTo>
                  <a:cubicBezTo>
                    <a:pt x="8109" y="13942"/>
                    <a:pt x="7895" y="13684"/>
                    <a:pt x="7681" y="13496"/>
                  </a:cubicBezTo>
                  <a:cubicBezTo>
                    <a:pt x="7538" y="13371"/>
                    <a:pt x="7404" y="13282"/>
                    <a:pt x="7297" y="13229"/>
                  </a:cubicBezTo>
                  <a:cubicBezTo>
                    <a:pt x="7351" y="13193"/>
                    <a:pt x="7422" y="13157"/>
                    <a:pt x="7503" y="13113"/>
                  </a:cubicBezTo>
                  <a:cubicBezTo>
                    <a:pt x="7761" y="12979"/>
                    <a:pt x="8225" y="12729"/>
                    <a:pt x="8796" y="12524"/>
                  </a:cubicBezTo>
                  <a:cubicBezTo>
                    <a:pt x="9385" y="12301"/>
                    <a:pt x="10027" y="12140"/>
                    <a:pt x="10652" y="12060"/>
                  </a:cubicBezTo>
                  <a:cubicBezTo>
                    <a:pt x="10937" y="12024"/>
                    <a:pt x="11276" y="11997"/>
                    <a:pt x="11678" y="11997"/>
                  </a:cubicBezTo>
                  <a:close/>
                  <a:moveTo>
                    <a:pt x="9064" y="15602"/>
                  </a:moveTo>
                  <a:cubicBezTo>
                    <a:pt x="9038" y="15607"/>
                    <a:pt x="9014" y="15612"/>
                    <a:pt x="8990" y="15616"/>
                  </a:cubicBezTo>
                  <a:lnTo>
                    <a:pt x="8990" y="15616"/>
                  </a:lnTo>
                  <a:cubicBezTo>
                    <a:pt x="9014" y="15611"/>
                    <a:pt x="9039" y="15607"/>
                    <a:pt x="9064" y="15602"/>
                  </a:cubicBezTo>
                  <a:close/>
                  <a:moveTo>
                    <a:pt x="8853" y="15642"/>
                  </a:moveTo>
                  <a:lnTo>
                    <a:pt x="8853" y="15642"/>
                  </a:lnTo>
                  <a:cubicBezTo>
                    <a:pt x="8846" y="15643"/>
                    <a:pt x="8839" y="15645"/>
                    <a:pt x="8832" y="15646"/>
                  </a:cubicBezTo>
                  <a:cubicBezTo>
                    <a:pt x="8839" y="15644"/>
                    <a:pt x="8846" y="15643"/>
                    <a:pt x="8853" y="15642"/>
                  </a:cubicBezTo>
                  <a:close/>
                  <a:moveTo>
                    <a:pt x="16192" y="12247"/>
                  </a:moveTo>
                  <a:cubicBezTo>
                    <a:pt x="16201" y="12256"/>
                    <a:pt x="16210" y="12256"/>
                    <a:pt x="16218" y="12265"/>
                  </a:cubicBezTo>
                  <a:cubicBezTo>
                    <a:pt x="16513" y="12408"/>
                    <a:pt x="16789" y="12595"/>
                    <a:pt x="17048" y="12809"/>
                  </a:cubicBezTo>
                  <a:cubicBezTo>
                    <a:pt x="17253" y="12988"/>
                    <a:pt x="17450" y="13193"/>
                    <a:pt x="17619" y="13425"/>
                  </a:cubicBezTo>
                  <a:cubicBezTo>
                    <a:pt x="17887" y="13782"/>
                    <a:pt x="18083" y="14192"/>
                    <a:pt x="18217" y="14656"/>
                  </a:cubicBezTo>
                  <a:cubicBezTo>
                    <a:pt x="18226" y="14683"/>
                    <a:pt x="18235" y="14718"/>
                    <a:pt x="18244" y="14745"/>
                  </a:cubicBezTo>
                  <a:cubicBezTo>
                    <a:pt x="17459" y="14959"/>
                    <a:pt x="16709" y="15271"/>
                    <a:pt x="16022" y="15673"/>
                  </a:cubicBezTo>
                  <a:cubicBezTo>
                    <a:pt x="15995" y="15575"/>
                    <a:pt x="15960" y="15477"/>
                    <a:pt x="15942" y="15379"/>
                  </a:cubicBezTo>
                  <a:cubicBezTo>
                    <a:pt x="15897" y="15156"/>
                    <a:pt x="15879" y="14924"/>
                    <a:pt x="15879" y="14674"/>
                  </a:cubicBezTo>
                  <a:cubicBezTo>
                    <a:pt x="15879" y="14433"/>
                    <a:pt x="15906" y="14165"/>
                    <a:pt x="15942" y="13826"/>
                  </a:cubicBezTo>
                  <a:cubicBezTo>
                    <a:pt x="15987" y="13487"/>
                    <a:pt x="16049" y="13113"/>
                    <a:pt x="16120" y="12711"/>
                  </a:cubicBezTo>
                  <a:cubicBezTo>
                    <a:pt x="16147" y="12560"/>
                    <a:pt x="16165" y="12408"/>
                    <a:pt x="16192" y="12247"/>
                  </a:cubicBezTo>
                  <a:close/>
                  <a:moveTo>
                    <a:pt x="25693" y="12479"/>
                  </a:moveTo>
                  <a:cubicBezTo>
                    <a:pt x="25702" y="12488"/>
                    <a:pt x="25702" y="12497"/>
                    <a:pt x="25702" y="12506"/>
                  </a:cubicBezTo>
                  <a:cubicBezTo>
                    <a:pt x="25809" y="12818"/>
                    <a:pt x="25871" y="13148"/>
                    <a:pt x="25898" y="13487"/>
                  </a:cubicBezTo>
                  <a:cubicBezTo>
                    <a:pt x="25925" y="13764"/>
                    <a:pt x="25916" y="14040"/>
                    <a:pt x="25871" y="14317"/>
                  </a:cubicBezTo>
                  <a:cubicBezTo>
                    <a:pt x="25809" y="14772"/>
                    <a:pt x="25657" y="15191"/>
                    <a:pt x="25425" y="15610"/>
                  </a:cubicBezTo>
                  <a:cubicBezTo>
                    <a:pt x="25389" y="15664"/>
                    <a:pt x="25363" y="15709"/>
                    <a:pt x="25327" y="15762"/>
                  </a:cubicBezTo>
                  <a:cubicBezTo>
                    <a:pt x="24658" y="15352"/>
                    <a:pt x="23917" y="15031"/>
                    <a:pt x="23141" y="14799"/>
                  </a:cubicBezTo>
                  <a:cubicBezTo>
                    <a:pt x="23195" y="14701"/>
                    <a:pt x="23248" y="14602"/>
                    <a:pt x="23311" y="14513"/>
                  </a:cubicBezTo>
                  <a:cubicBezTo>
                    <a:pt x="23543" y="14156"/>
                    <a:pt x="23882" y="13826"/>
                    <a:pt x="24408" y="13416"/>
                  </a:cubicBezTo>
                  <a:cubicBezTo>
                    <a:pt x="24613" y="13255"/>
                    <a:pt x="24845" y="13086"/>
                    <a:pt x="25086" y="12916"/>
                  </a:cubicBezTo>
                  <a:lnTo>
                    <a:pt x="25693" y="12479"/>
                  </a:lnTo>
                  <a:close/>
                  <a:moveTo>
                    <a:pt x="11392" y="12622"/>
                  </a:moveTo>
                  <a:cubicBezTo>
                    <a:pt x="11696" y="12622"/>
                    <a:pt x="12106" y="12622"/>
                    <a:pt x="12516" y="12684"/>
                  </a:cubicBezTo>
                  <a:cubicBezTo>
                    <a:pt x="12668" y="12711"/>
                    <a:pt x="12811" y="12738"/>
                    <a:pt x="12953" y="12765"/>
                  </a:cubicBezTo>
                  <a:lnTo>
                    <a:pt x="12936" y="13657"/>
                  </a:lnTo>
                  <a:cubicBezTo>
                    <a:pt x="12920" y="13653"/>
                    <a:pt x="12905" y="13651"/>
                    <a:pt x="12890" y="13651"/>
                  </a:cubicBezTo>
                  <a:cubicBezTo>
                    <a:pt x="12800" y="13651"/>
                    <a:pt x="12718" y="13717"/>
                    <a:pt x="12695" y="13808"/>
                  </a:cubicBezTo>
                  <a:cubicBezTo>
                    <a:pt x="12668" y="13924"/>
                    <a:pt x="12739" y="14040"/>
                    <a:pt x="12846" y="14067"/>
                  </a:cubicBezTo>
                  <a:lnTo>
                    <a:pt x="12900" y="14067"/>
                  </a:lnTo>
                  <a:cubicBezTo>
                    <a:pt x="12918" y="14067"/>
                    <a:pt x="12936" y="14067"/>
                    <a:pt x="12944" y="14058"/>
                  </a:cubicBezTo>
                  <a:lnTo>
                    <a:pt x="12944" y="14023"/>
                  </a:lnTo>
                  <a:cubicBezTo>
                    <a:pt x="12953" y="14237"/>
                    <a:pt x="12962" y="14424"/>
                    <a:pt x="12980" y="14593"/>
                  </a:cubicBezTo>
                  <a:cubicBezTo>
                    <a:pt x="12989" y="14665"/>
                    <a:pt x="12998" y="14736"/>
                    <a:pt x="13007" y="14808"/>
                  </a:cubicBezTo>
                  <a:cubicBezTo>
                    <a:pt x="12704" y="14718"/>
                    <a:pt x="12382" y="14665"/>
                    <a:pt x="12070" y="14647"/>
                  </a:cubicBezTo>
                  <a:cubicBezTo>
                    <a:pt x="11999" y="14638"/>
                    <a:pt x="11919" y="14629"/>
                    <a:pt x="11847" y="14629"/>
                  </a:cubicBezTo>
                  <a:cubicBezTo>
                    <a:pt x="11803" y="14629"/>
                    <a:pt x="11767" y="14647"/>
                    <a:pt x="11740" y="14683"/>
                  </a:cubicBezTo>
                  <a:cubicBezTo>
                    <a:pt x="11704" y="14718"/>
                    <a:pt x="11696" y="14763"/>
                    <a:pt x="11704" y="14799"/>
                  </a:cubicBezTo>
                  <a:lnTo>
                    <a:pt x="11927" y="15718"/>
                  </a:lnTo>
                  <a:cubicBezTo>
                    <a:pt x="11936" y="15753"/>
                    <a:pt x="11945" y="15780"/>
                    <a:pt x="11954" y="15816"/>
                  </a:cubicBezTo>
                  <a:cubicBezTo>
                    <a:pt x="11642" y="15709"/>
                    <a:pt x="11321" y="15619"/>
                    <a:pt x="10982" y="15566"/>
                  </a:cubicBezTo>
                  <a:cubicBezTo>
                    <a:pt x="11080" y="15530"/>
                    <a:pt x="11133" y="15414"/>
                    <a:pt x="11107" y="15316"/>
                  </a:cubicBezTo>
                  <a:cubicBezTo>
                    <a:pt x="11078" y="15222"/>
                    <a:pt x="10996" y="15163"/>
                    <a:pt x="10905" y="15163"/>
                  </a:cubicBezTo>
                  <a:cubicBezTo>
                    <a:pt x="10883" y="15163"/>
                    <a:pt x="10861" y="15167"/>
                    <a:pt x="10839" y="15173"/>
                  </a:cubicBezTo>
                  <a:cubicBezTo>
                    <a:pt x="10732" y="15209"/>
                    <a:pt x="10670" y="15325"/>
                    <a:pt x="10705" y="15432"/>
                  </a:cubicBezTo>
                  <a:cubicBezTo>
                    <a:pt x="10714" y="15477"/>
                    <a:pt x="10741" y="15512"/>
                    <a:pt x="10777" y="15539"/>
                  </a:cubicBezTo>
                  <a:cubicBezTo>
                    <a:pt x="10565" y="15512"/>
                    <a:pt x="10349" y="15500"/>
                    <a:pt x="10115" y="15500"/>
                  </a:cubicBezTo>
                  <a:cubicBezTo>
                    <a:pt x="10043" y="15500"/>
                    <a:pt x="9969" y="15501"/>
                    <a:pt x="9893" y="15503"/>
                  </a:cubicBezTo>
                  <a:cubicBezTo>
                    <a:pt x="9831" y="15512"/>
                    <a:pt x="9769" y="15512"/>
                    <a:pt x="9706" y="15521"/>
                  </a:cubicBezTo>
                  <a:cubicBezTo>
                    <a:pt x="9724" y="15512"/>
                    <a:pt x="9742" y="15512"/>
                    <a:pt x="9760" y="15512"/>
                  </a:cubicBezTo>
                  <a:cubicBezTo>
                    <a:pt x="9724" y="15432"/>
                    <a:pt x="9688" y="15352"/>
                    <a:pt x="9653" y="15271"/>
                  </a:cubicBezTo>
                  <a:cubicBezTo>
                    <a:pt x="9242" y="14344"/>
                    <a:pt x="8894" y="13701"/>
                    <a:pt x="8564" y="13273"/>
                  </a:cubicBezTo>
                  <a:cubicBezTo>
                    <a:pt x="8645" y="13238"/>
                    <a:pt x="8725" y="13202"/>
                    <a:pt x="8805" y="13175"/>
                  </a:cubicBezTo>
                  <a:cubicBezTo>
                    <a:pt x="8966" y="13113"/>
                    <a:pt x="9117" y="13059"/>
                    <a:pt x="9269" y="13014"/>
                  </a:cubicBezTo>
                  <a:cubicBezTo>
                    <a:pt x="9554" y="12916"/>
                    <a:pt x="9885" y="12827"/>
                    <a:pt x="10286" y="12747"/>
                  </a:cubicBezTo>
                  <a:cubicBezTo>
                    <a:pt x="10634" y="12684"/>
                    <a:pt x="11000" y="12640"/>
                    <a:pt x="11392" y="12622"/>
                  </a:cubicBezTo>
                  <a:close/>
                  <a:moveTo>
                    <a:pt x="5106" y="13375"/>
                  </a:moveTo>
                  <a:cubicBezTo>
                    <a:pt x="5243" y="13375"/>
                    <a:pt x="5382" y="13377"/>
                    <a:pt x="5522" y="13380"/>
                  </a:cubicBezTo>
                  <a:cubicBezTo>
                    <a:pt x="5504" y="13505"/>
                    <a:pt x="5495" y="13630"/>
                    <a:pt x="5486" y="13755"/>
                  </a:cubicBezTo>
                  <a:lnTo>
                    <a:pt x="5451" y="14192"/>
                  </a:lnTo>
                  <a:lnTo>
                    <a:pt x="5139" y="14362"/>
                  </a:lnTo>
                  <a:lnTo>
                    <a:pt x="4746" y="14602"/>
                  </a:lnTo>
                  <a:cubicBezTo>
                    <a:pt x="4505" y="14745"/>
                    <a:pt x="4264" y="14897"/>
                    <a:pt x="4032" y="15057"/>
                  </a:cubicBezTo>
                  <a:cubicBezTo>
                    <a:pt x="3997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16"/>
                    <a:pt x="3988" y="15842"/>
                    <a:pt x="3997" y="15860"/>
                  </a:cubicBezTo>
                  <a:cubicBezTo>
                    <a:pt x="3961" y="15816"/>
                    <a:pt x="3934" y="15771"/>
                    <a:pt x="3907" y="15718"/>
                  </a:cubicBezTo>
                  <a:cubicBezTo>
                    <a:pt x="3783" y="15512"/>
                    <a:pt x="3658" y="15289"/>
                    <a:pt x="3506" y="14986"/>
                  </a:cubicBezTo>
                  <a:cubicBezTo>
                    <a:pt x="3381" y="14736"/>
                    <a:pt x="3256" y="14478"/>
                    <a:pt x="3149" y="14219"/>
                  </a:cubicBezTo>
                  <a:cubicBezTo>
                    <a:pt x="3060" y="14005"/>
                    <a:pt x="2980" y="13791"/>
                    <a:pt x="2899" y="13568"/>
                  </a:cubicBezTo>
                  <a:cubicBezTo>
                    <a:pt x="3372" y="13487"/>
                    <a:pt x="3890" y="13425"/>
                    <a:pt x="4425" y="13398"/>
                  </a:cubicBezTo>
                  <a:cubicBezTo>
                    <a:pt x="4640" y="13381"/>
                    <a:pt x="4869" y="13375"/>
                    <a:pt x="5106" y="13375"/>
                  </a:cubicBezTo>
                  <a:close/>
                  <a:moveTo>
                    <a:pt x="36334" y="13374"/>
                  </a:moveTo>
                  <a:cubicBezTo>
                    <a:pt x="36531" y="13374"/>
                    <a:pt x="36723" y="13379"/>
                    <a:pt x="36906" y="13389"/>
                  </a:cubicBezTo>
                  <a:cubicBezTo>
                    <a:pt x="37442" y="13425"/>
                    <a:pt x="37959" y="13478"/>
                    <a:pt x="38432" y="13568"/>
                  </a:cubicBezTo>
                  <a:cubicBezTo>
                    <a:pt x="38352" y="13791"/>
                    <a:pt x="38271" y="14005"/>
                    <a:pt x="38182" y="14210"/>
                  </a:cubicBezTo>
                  <a:cubicBezTo>
                    <a:pt x="38075" y="14469"/>
                    <a:pt x="37950" y="14736"/>
                    <a:pt x="37825" y="14986"/>
                  </a:cubicBezTo>
                  <a:cubicBezTo>
                    <a:pt x="37674" y="15280"/>
                    <a:pt x="37549" y="15503"/>
                    <a:pt x="37424" y="15718"/>
                  </a:cubicBezTo>
                  <a:cubicBezTo>
                    <a:pt x="37379" y="15789"/>
                    <a:pt x="37335" y="15860"/>
                    <a:pt x="37290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36"/>
                    <a:pt x="36630" y="15004"/>
                    <a:pt x="36621" y="14763"/>
                  </a:cubicBezTo>
                  <a:lnTo>
                    <a:pt x="36612" y="14246"/>
                  </a:lnTo>
                  <a:lnTo>
                    <a:pt x="36585" y="13817"/>
                  </a:lnTo>
                  <a:cubicBezTo>
                    <a:pt x="36576" y="13773"/>
                    <a:pt x="36550" y="13728"/>
                    <a:pt x="36514" y="13701"/>
                  </a:cubicBezTo>
                  <a:cubicBezTo>
                    <a:pt x="36327" y="13603"/>
                    <a:pt x="36148" y="13505"/>
                    <a:pt x="35961" y="13407"/>
                  </a:cubicBezTo>
                  <a:lnTo>
                    <a:pt x="35907" y="13380"/>
                  </a:lnTo>
                  <a:cubicBezTo>
                    <a:pt x="36051" y="13377"/>
                    <a:pt x="36194" y="13374"/>
                    <a:pt x="36334" y="13374"/>
                  </a:cubicBezTo>
                  <a:close/>
                  <a:moveTo>
                    <a:pt x="32928" y="13835"/>
                  </a:moveTo>
                  <a:cubicBezTo>
                    <a:pt x="32945" y="14031"/>
                    <a:pt x="32972" y="14228"/>
                    <a:pt x="32990" y="14415"/>
                  </a:cubicBezTo>
                  <a:cubicBezTo>
                    <a:pt x="32990" y="14469"/>
                    <a:pt x="33026" y="14522"/>
                    <a:pt x="33079" y="14540"/>
                  </a:cubicBezTo>
                  <a:cubicBezTo>
                    <a:pt x="33606" y="14736"/>
                    <a:pt x="34034" y="14915"/>
                    <a:pt x="34426" y="15111"/>
                  </a:cubicBezTo>
                  <a:lnTo>
                    <a:pt x="34426" y="15414"/>
                  </a:lnTo>
                  <a:lnTo>
                    <a:pt x="34417" y="15878"/>
                  </a:lnTo>
                  <a:cubicBezTo>
                    <a:pt x="34408" y="15887"/>
                    <a:pt x="34408" y="15896"/>
                    <a:pt x="34408" y="15905"/>
                  </a:cubicBezTo>
                  <a:cubicBezTo>
                    <a:pt x="34355" y="15914"/>
                    <a:pt x="34301" y="15932"/>
                    <a:pt x="34239" y="15941"/>
                  </a:cubicBezTo>
                  <a:cubicBezTo>
                    <a:pt x="33873" y="16012"/>
                    <a:pt x="33418" y="16065"/>
                    <a:pt x="32705" y="16110"/>
                  </a:cubicBezTo>
                  <a:lnTo>
                    <a:pt x="32651" y="16110"/>
                  </a:lnTo>
                  <a:cubicBezTo>
                    <a:pt x="32669" y="16048"/>
                    <a:pt x="32678" y="15985"/>
                    <a:pt x="32687" y="15923"/>
                  </a:cubicBezTo>
                  <a:cubicBezTo>
                    <a:pt x="32749" y="15584"/>
                    <a:pt x="32776" y="15236"/>
                    <a:pt x="32785" y="14843"/>
                  </a:cubicBezTo>
                  <a:cubicBezTo>
                    <a:pt x="32776" y="14478"/>
                    <a:pt x="32758" y="14174"/>
                    <a:pt x="32731" y="13898"/>
                  </a:cubicBezTo>
                  <a:cubicBezTo>
                    <a:pt x="32794" y="13880"/>
                    <a:pt x="32865" y="13862"/>
                    <a:pt x="32928" y="13835"/>
                  </a:cubicBezTo>
                  <a:close/>
                  <a:moveTo>
                    <a:pt x="31268" y="10463"/>
                  </a:moveTo>
                  <a:cubicBezTo>
                    <a:pt x="31304" y="10526"/>
                    <a:pt x="31349" y="10597"/>
                    <a:pt x="31393" y="10677"/>
                  </a:cubicBezTo>
                  <a:cubicBezTo>
                    <a:pt x="31527" y="10927"/>
                    <a:pt x="31777" y="11400"/>
                    <a:pt x="31982" y="11971"/>
                  </a:cubicBezTo>
                  <a:cubicBezTo>
                    <a:pt x="32196" y="12551"/>
                    <a:pt x="32357" y="13193"/>
                    <a:pt x="32437" y="13817"/>
                  </a:cubicBezTo>
                  <a:cubicBezTo>
                    <a:pt x="32482" y="14103"/>
                    <a:pt x="32499" y="14442"/>
                    <a:pt x="32508" y="14843"/>
                  </a:cubicBezTo>
                  <a:cubicBezTo>
                    <a:pt x="32499" y="15218"/>
                    <a:pt x="32473" y="15557"/>
                    <a:pt x="32419" y="15878"/>
                  </a:cubicBezTo>
                  <a:cubicBezTo>
                    <a:pt x="32401" y="15958"/>
                    <a:pt x="32383" y="16039"/>
                    <a:pt x="32366" y="16119"/>
                  </a:cubicBezTo>
                  <a:lnTo>
                    <a:pt x="32018" y="16119"/>
                  </a:lnTo>
                  <a:cubicBezTo>
                    <a:pt x="32044" y="15994"/>
                    <a:pt x="32071" y="15860"/>
                    <a:pt x="32089" y="15726"/>
                  </a:cubicBezTo>
                  <a:cubicBezTo>
                    <a:pt x="32160" y="15289"/>
                    <a:pt x="32160" y="14870"/>
                    <a:pt x="32151" y="14549"/>
                  </a:cubicBezTo>
                  <a:cubicBezTo>
                    <a:pt x="32134" y="14147"/>
                    <a:pt x="32089" y="13764"/>
                    <a:pt x="32027" y="13398"/>
                  </a:cubicBezTo>
                  <a:cubicBezTo>
                    <a:pt x="31946" y="12988"/>
                    <a:pt x="31857" y="12640"/>
                    <a:pt x="31750" y="12345"/>
                  </a:cubicBezTo>
                  <a:cubicBezTo>
                    <a:pt x="31705" y="12194"/>
                    <a:pt x="31652" y="12033"/>
                    <a:pt x="31589" y="11873"/>
                  </a:cubicBezTo>
                  <a:cubicBezTo>
                    <a:pt x="31527" y="11721"/>
                    <a:pt x="31465" y="11587"/>
                    <a:pt x="31411" y="11453"/>
                  </a:cubicBezTo>
                  <a:cubicBezTo>
                    <a:pt x="31393" y="11418"/>
                    <a:pt x="31357" y="11382"/>
                    <a:pt x="31313" y="11373"/>
                  </a:cubicBezTo>
                  <a:cubicBezTo>
                    <a:pt x="31302" y="11371"/>
                    <a:pt x="31291" y="11370"/>
                    <a:pt x="31280" y="11370"/>
                  </a:cubicBezTo>
                  <a:cubicBezTo>
                    <a:pt x="31247" y="11370"/>
                    <a:pt x="31215" y="11380"/>
                    <a:pt x="31188" y="11400"/>
                  </a:cubicBezTo>
                  <a:cubicBezTo>
                    <a:pt x="30795" y="11748"/>
                    <a:pt x="30135" y="12113"/>
                    <a:pt x="29118" y="12568"/>
                  </a:cubicBezTo>
                  <a:cubicBezTo>
                    <a:pt x="29066" y="12595"/>
                    <a:pt x="29013" y="12612"/>
                    <a:pt x="28961" y="12638"/>
                  </a:cubicBezTo>
                  <a:lnTo>
                    <a:pt x="28961" y="12638"/>
                  </a:lnTo>
                  <a:cubicBezTo>
                    <a:pt x="28945" y="12511"/>
                    <a:pt x="28928" y="12382"/>
                    <a:pt x="28904" y="12238"/>
                  </a:cubicBezTo>
                  <a:cubicBezTo>
                    <a:pt x="29466" y="11962"/>
                    <a:pt x="29903" y="11712"/>
                    <a:pt x="30233" y="11498"/>
                  </a:cubicBezTo>
                  <a:cubicBezTo>
                    <a:pt x="30564" y="11284"/>
                    <a:pt x="30822" y="11061"/>
                    <a:pt x="31001" y="10847"/>
                  </a:cubicBezTo>
                  <a:cubicBezTo>
                    <a:pt x="31134" y="10704"/>
                    <a:pt x="31215" y="10570"/>
                    <a:pt x="31268" y="10463"/>
                  </a:cubicBezTo>
                  <a:close/>
                  <a:moveTo>
                    <a:pt x="31233" y="11730"/>
                  </a:moveTo>
                  <a:cubicBezTo>
                    <a:pt x="31259" y="11810"/>
                    <a:pt x="31295" y="11890"/>
                    <a:pt x="31331" y="11971"/>
                  </a:cubicBezTo>
                  <a:cubicBezTo>
                    <a:pt x="31384" y="12131"/>
                    <a:pt x="31438" y="12283"/>
                    <a:pt x="31491" y="12435"/>
                  </a:cubicBezTo>
                  <a:cubicBezTo>
                    <a:pt x="31589" y="12720"/>
                    <a:pt x="31670" y="13050"/>
                    <a:pt x="31750" y="13452"/>
                  </a:cubicBezTo>
                  <a:cubicBezTo>
                    <a:pt x="31821" y="13800"/>
                    <a:pt x="31857" y="14174"/>
                    <a:pt x="31875" y="14558"/>
                  </a:cubicBezTo>
                  <a:cubicBezTo>
                    <a:pt x="31884" y="14861"/>
                    <a:pt x="31875" y="15271"/>
                    <a:pt x="31812" y="15682"/>
                  </a:cubicBezTo>
                  <a:cubicBezTo>
                    <a:pt x="31786" y="15834"/>
                    <a:pt x="31759" y="15976"/>
                    <a:pt x="31732" y="16119"/>
                  </a:cubicBezTo>
                  <a:lnTo>
                    <a:pt x="30840" y="16110"/>
                  </a:lnTo>
                  <a:cubicBezTo>
                    <a:pt x="30867" y="15994"/>
                    <a:pt x="30795" y="15887"/>
                    <a:pt x="30688" y="15860"/>
                  </a:cubicBezTo>
                  <a:cubicBezTo>
                    <a:pt x="30672" y="15856"/>
                    <a:pt x="30655" y="15855"/>
                    <a:pt x="30639" y="15855"/>
                  </a:cubicBezTo>
                  <a:cubicBezTo>
                    <a:pt x="30543" y="15855"/>
                    <a:pt x="30462" y="15920"/>
                    <a:pt x="30439" y="16012"/>
                  </a:cubicBezTo>
                  <a:cubicBezTo>
                    <a:pt x="30430" y="16048"/>
                    <a:pt x="30430" y="16083"/>
                    <a:pt x="30439" y="16119"/>
                  </a:cubicBezTo>
                  <a:cubicBezTo>
                    <a:pt x="30242" y="16128"/>
                    <a:pt x="30073" y="16137"/>
                    <a:pt x="29903" y="16155"/>
                  </a:cubicBezTo>
                  <a:cubicBezTo>
                    <a:pt x="29835" y="16163"/>
                    <a:pt x="29766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41" y="15548"/>
                    <a:pt x="29859" y="15236"/>
                  </a:cubicBezTo>
                  <a:cubicBezTo>
                    <a:pt x="29859" y="15164"/>
                    <a:pt x="29868" y="15093"/>
                    <a:pt x="29868" y="15013"/>
                  </a:cubicBezTo>
                  <a:cubicBezTo>
                    <a:pt x="29868" y="14977"/>
                    <a:pt x="29850" y="14932"/>
                    <a:pt x="29814" y="14906"/>
                  </a:cubicBezTo>
                  <a:cubicBezTo>
                    <a:pt x="29794" y="14886"/>
                    <a:pt x="29764" y="14876"/>
                    <a:pt x="29731" y="14876"/>
                  </a:cubicBezTo>
                  <a:cubicBezTo>
                    <a:pt x="29720" y="14876"/>
                    <a:pt x="29709" y="14877"/>
                    <a:pt x="29698" y="14879"/>
                  </a:cubicBezTo>
                  <a:lnTo>
                    <a:pt x="28788" y="15093"/>
                  </a:lnTo>
                  <a:cubicBezTo>
                    <a:pt x="28753" y="15102"/>
                    <a:pt x="28717" y="15111"/>
                    <a:pt x="28681" y="15120"/>
                  </a:cubicBezTo>
                  <a:cubicBezTo>
                    <a:pt x="28797" y="14808"/>
                    <a:pt x="28877" y="14486"/>
                    <a:pt x="28931" y="14156"/>
                  </a:cubicBezTo>
                  <a:cubicBezTo>
                    <a:pt x="28967" y="14228"/>
                    <a:pt x="29047" y="14281"/>
                    <a:pt x="29127" y="14281"/>
                  </a:cubicBezTo>
                  <a:cubicBezTo>
                    <a:pt x="29145" y="14281"/>
                    <a:pt x="29163" y="14281"/>
                    <a:pt x="29190" y="14272"/>
                  </a:cubicBezTo>
                  <a:cubicBezTo>
                    <a:pt x="29297" y="14237"/>
                    <a:pt x="29359" y="14121"/>
                    <a:pt x="29323" y="14014"/>
                  </a:cubicBezTo>
                  <a:cubicBezTo>
                    <a:pt x="29295" y="13920"/>
                    <a:pt x="29213" y="13861"/>
                    <a:pt x="29126" y="13861"/>
                  </a:cubicBezTo>
                  <a:cubicBezTo>
                    <a:pt x="29106" y="13861"/>
                    <a:pt x="29085" y="13864"/>
                    <a:pt x="29065" y="13871"/>
                  </a:cubicBezTo>
                  <a:cubicBezTo>
                    <a:pt x="29020" y="13889"/>
                    <a:pt x="28984" y="13907"/>
                    <a:pt x="28967" y="13942"/>
                  </a:cubicBezTo>
                  <a:lnTo>
                    <a:pt x="28958" y="13942"/>
                  </a:lnTo>
                  <a:cubicBezTo>
                    <a:pt x="28993" y="13666"/>
                    <a:pt x="29002" y="13380"/>
                    <a:pt x="28993" y="13059"/>
                  </a:cubicBezTo>
                  <a:cubicBezTo>
                    <a:pt x="28993" y="13014"/>
                    <a:pt x="28989" y="12969"/>
                    <a:pt x="28986" y="12925"/>
                  </a:cubicBezTo>
                  <a:lnTo>
                    <a:pt x="28986" y="12925"/>
                  </a:lnTo>
                  <a:cubicBezTo>
                    <a:pt x="29066" y="12889"/>
                    <a:pt x="29146" y="12863"/>
                    <a:pt x="29225" y="12818"/>
                  </a:cubicBezTo>
                  <a:cubicBezTo>
                    <a:pt x="30162" y="12408"/>
                    <a:pt x="30804" y="12060"/>
                    <a:pt x="31233" y="11730"/>
                  </a:cubicBezTo>
                  <a:close/>
                  <a:moveTo>
                    <a:pt x="13649" y="9384"/>
                  </a:moveTo>
                  <a:cubicBezTo>
                    <a:pt x="13899" y="9384"/>
                    <a:pt x="14167" y="9401"/>
                    <a:pt x="14399" y="9419"/>
                  </a:cubicBezTo>
                  <a:cubicBezTo>
                    <a:pt x="14747" y="9446"/>
                    <a:pt x="15094" y="9500"/>
                    <a:pt x="15433" y="9571"/>
                  </a:cubicBezTo>
                  <a:cubicBezTo>
                    <a:pt x="15781" y="9651"/>
                    <a:pt x="16147" y="9749"/>
                    <a:pt x="16504" y="9892"/>
                  </a:cubicBezTo>
                  <a:cubicBezTo>
                    <a:pt x="16682" y="9963"/>
                    <a:pt x="16861" y="10035"/>
                    <a:pt x="17021" y="10115"/>
                  </a:cubicBezTo>
                  <a:cubicBezTo>
                    <a:pt x="17191" y="10195"/>
                    <a:pt x="17360" y="10294"/>
                    <a:pt x="17521" y="10392"/>
                  </a:cubicBezTo>
                  <a:cubicBezTo>
                    <a:pt x="18190" y="10793"/>
                    <a:pt x="18725" y="11302"/>
                    <a:pt x="19127" y="11899"/>
                  </a:cubicBezTo>
                  <a:cubicBezTo>
                    <a:pt x="19305" y="12158"/>
                    <a:pt x="19457" y="12444"/>
                    <a:pt x="19582" y="12747"/>
                  </a:cubicBezTo>
                  <a:cubicBezTo>
                    <a:pt x="19698" y="13032"/>
                    <a:pt x="19787" y="13327"/>
                    <a:pt x="19849" y="13639"/>
                  </a:cubicBezTo>
                  <a:cubicBezTo>
                    <a:pt x="19903" y="13898"/>
                    <a:pt x="19930" y="14174"/>
                    <a:pt x="19947" y="14460"/>
                  </a:cubicBezTo>
                  <a:cubicBezTo>
                    <a:pt x="19457" y="14495"/>
                    <a:pt x="18975" y="14576"/>
                    <a:pt x="18511" y="14683"/>
                  </a:cubicBezTo>
                  <a:cubicBezTo>
                    <a:pt x="18502" y="14647"/>
                    <a:pt x="18493" y="14611"/>
                    <a:pt x="18484" y="14585"/>
                  </a:cubicBezTo>
                  <a:cubicBezTo>
                    <a:pt x="18342" y="14085"/>
                    <a:pt x="18137" y="13648"/>
                    <a:pt x="17842" y="13255"/>
                  </a:cubicBezTo>
                  <a:cubicBezTo>
                    <a:pt x="17664" y="13014"/>
                    <a:pt x="17450" y="12791"/>
                    <a:pt x="17227" y="12595"/>
                  </a:cubicBezTo>
                  <a:cubicBezTo>
                    <a:pt x="16950" y="12372"/>
                    <a:pt x="16656" y="12176"/>
                    <a:pt x="16343" y="12015"/>
                  </a:cubicBezTo>
                  <a:cubicBezTo>
                    <a:pt x="16281" y="11980"/>
                    <a:pt x="16210" y="11944"/>
                    <a:pt x="16147" y="11917"/>
                  </a:cubicBezTo>
                  <a:cubicBezTo>
                    <a:pt x="16125" y="11908"/>
                    <a:pt x="16103" y="11904"/>
                    <a:pt x="16081" y="11904"/>
                  </a:cubicBezTo>
                  <a:cubicBezTo>
                    <a:pt x="16060" y="11904"/>
                    <a:pt x="16040" y="11908"/>
                    <a:pt x="16022" y="11917"/>
                  </a:cubicBezTo>
                  <a:cubicBezTo>
                    <a:pt x="15987" y="11944"/>
                    <a:pt x="15960" y="11980"/>
                    <a:pt x="15951" y="12024"/>
                  </a:cubicBezTo>
                  <a:cubicBezTo>
                    <a:pt x="15915" y="12247"/>
                    <a:pt x="15879" y="12461"/>
                    <a:pt x="15844" y="12667"/>
                  </a:cubicBezTo>
                  <a:cubicBezTo>
                    <a:pt x="15772" y="13068"/>
                    <a:pt x="15710" y="13443"/>
                    <a:pt x="15665" y="13791"/>
                  </a:cubicBezTo>
                  <a:cubicBezTo>
                    <a:pt x="15621" y="14139"/>
                    <a:pt x="15603" y="14415"/>
                    <a:pt x="15603" y="14665"/>
                  </a:cubicBezTo>
                  <a:cubicBezTo>
                    <a:pt x="15603" y="14941"/>
                    <a:pt x="15621" y="15191"/>
                    <a:pt x="15674" y="15432"/>
                  </a:cubicBezTo>
                  <a:cubicBezTo>
                    <a:pt x="15701" y="15557"/>
                    <a:pt x="15737" y="15691"/>
                    <a:pt x="15781" y="15816"/>
                  </a:cubicBezTo>
                  <a:cubicBezTo>
                    <a:pt x="15630" y="15914"/>
                    <a:pt x="15478" y="16012"/>
                    <a:pt x="15326" y="16119"/>
                  </a:cubicBezTo>
                  <a:cubicBezTo>
                    <a:pt x="15309" y="16119"/>
                    <a:pt x="15291" y="16110"/>
                    <a:pt x="15282" y="16110"/>
                  </a:cubicBezTo>
                  <a:cubicBezTo>
                    <a:pt x="15246" y="16110"/>
                    <a:pt x="15210" y="16119"/>
                    <a:pt x="15175" y="16137"/>
                  </a:cubicBezTo>
                  <a:cubicBezTo>
                    <a:pt x="15112" y="16173"/>
                    <a:pt x="15077" y="16235"/>
                    <a:pt x="15068" y="16306"/>
                  </a:cubicBezTo>
                  <a:cubicBezTo>
                    <a:pt x="14907" y="16431"/>
                    <a:pt x="14747" y="16556"/>
                    <a:pt x="14595" y="16690"/>
                  </a:cubicBezTo>
                  <a:cubicBezTo>
                    <a:pt x="14452" y="16494"/>
                    <a:pt x="14336" y="16288"/>
                    <a:pt x="14238" y="16092"/>
                  </a:cubicBezTo>
                  <a:cubicBezTo>
                    <a:pt x="14069" y="15735"/>
                    <a:pt x="13953" y="15361"/>
                    <a:pt x="13881" y="14941"/>
                  </a:cubicBezTo>
                  <a:cubicBezTo>
                    <a:pt x="13810" y="14513"/>
                    <a:pt x="13810" y="14085"/>
                    <a:pt x="13810" y="13728"/>
                  </a:cubicBezTo>
                  <a:cubicBezTo>
                    <a:pt x="13819" y="13469"/>
                    <a:pt x="13828" y="13202"/>
                    <a:pt x="13845" y="12925"/>
                  </a:cubicBezTo>
                  <a:cubicBezTo>
                    <a:pt x="13863" y="12515"/>
                    <a:pt x="13881" y="12087"/>
                    <a:pt x="13881" y="11650"/>
                  </a:cubicBezTo>
                  <a:cubicBezTo>
                    <a:pt x="13863" y="11007"/>
                    <a:pt x="13837" y="10588"/>
                    <a:pt x="13801" y="10222"/>
                  </a:cubicBezTo>
                  <a:cubicBezTo>
                    <a:pt x="13765" y="9910"/>
                    <a:pt x="13712" y="9624"/>
                    <a:pt x="13649" y="9384"/>
                  </a:cubicBezTo>
                  <a:close/>
                  <a:moveTo>
                    <a:pt x="7761" y="13969"/>
                  </a:moveTo>
                  <a:cubicBezTo>
                    <a:pt x="7868" y="14103"/>
                    <a:pt x="7984" y="14254"/>
                    <a:pt x="8100" y="14424"/>
                  </a:cubicBezTo>
                  <a:cubicBezTo>
                    <a:pt x="8297" y="14727"/>
                    <a:pt x="8529" y="15129"/>
                    <a:pt x="8787" y="15655"/>
                  </a:cubicBezTo>
                  <a:cubicBezTo>
                    <a:pt x="8790" y="15655"/>
                    <a:pt x="8792" y="15655"/>
                    <a:pt x="8795" y="15655"/>
                  </a:cubicBezTo>
                  <a:lnTo>
                    <a:pt x="8795" y="15655"/>
                  </a:lnTo>
                  <a:cubicBezTo>
                    <a:pt x="8468" y="15734"/>
                    <a:pt x="8140" y="15830"/>
                    <a:pt x="7788" y="15967"/>
                  </a:cubicBezTo>
                  <a:cubicBezTo>
                    <a:pt x="7404" y="16128"/>
                    <a:pt x="7092" y="16280"/>
                    <a:pt x="6834" y="16431"/>
                  </a:cubicBezTo>
                  <a:cubicBezTo>
                    <a:pt x="6637" y="16538"/>
                    <a:pt x="6459" y="16654"/>
                    <a:pt x="6272" y="16779"/>
                  </a:cubicBezTo>
                  <a:cubicBezTo>
                    <a:pt x="6263" y="16645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4" y="16164"/>
                    <a:pt x="6611" y="16057"/>
                    <a:pt x="6807" y="15958"/>
                  </a:cubicBezTo>
                  <a:lnTo>
                    <a:pt x="7173" y="15762"/>
                  </a:lnTo>
                  <a:lnTo>
                    <a:pt x="7529" y="15602"/>
                  </a:lnTo>
                  <a:cubicBezTo>
                    <a:pt x="7574" y="15575"/>
                    <a:pt x="7610" y="15530"/>
                    <a:pt x="7610" y="15468"/>
                  </a:cubicBezTo>
                  <a:cubicBezTo>
                    <a:pt x="7601" y="15040"/>
                    <a:pt x="7619" y="14576"/>
                    <a:pt x="7672" y="14005"/>
                  </a:cubicBezTo>
                  <a:cubicBezTo>
                    <a:pt x="7699" y="13996"/>
                    <a:pt x="7735" y="13987"/>
                    <a:pt x="7761" y="13969"/>
                  </a:cubicBezTo>
                  <a:close/>
                  <a:moveTo>
                    <a:pt x="25925" y="8661"/>
                  </a:moveTo>
                  <a:cubicBezTo>
                    <a:pt x="25987" y="8715"/>
                    <a:pt x="26049" y="8777"/>
                    <a:pt x="26112" y="8848"/>
                  </a:cubicBezTo>
                  <a:cubicBezTo>
                    <a:pt x="26219" y="8964"/>
                    <a:pt x="26326" y="9089"/>
                    <a:pt x="26433" y="9214"/>
                  </a:cubicBezTo>
                  <a:cubicBezTo>
                    <a:pt x="26629" y="9437"/>
                    <a:pt x="26835" y="9714"/>
                    <a:pt x="27058" y="10053"/>
                  </a:cubicBezTo>
                  <a:cubicBezTo>
                    <a:pt x="27245" y="10356"/>
                    <a:pt x="27423" y="10686"/>
                    <a:pt x="27584" y="11034"/>
                  </a:cubicBezTo>
                  <a:cubicBezTo>
                    <a:pt x="27700" y="11319"/>
                    <a:pt x="27852" y="11694"/>
                    <a:pt x="27950" y="12105"/>
                  </a:cubicBezTo>
                  <a:cubicBezTo>
                    <a:pt x="27994" y="12301"/>
                    <a:pt x="28039" y="12506"/>
                    <a:pt x="28066" y="12693"/>
                  </a:cubicBezTo>
                  <a:cubicBezTo>
                    <a:pt x="28083" y="12881"/>
                    <a:pt x="28101" y="13077"/>
                    <a:pt x="28110" y="13264"/>
                  </a:cubicBezTo>
                  <a:cubicBezTo>
                    <a:pt x="28119" y="13603"/>
                    <a:pt x="28092" y="13960"/>
                    <a:pt x="28021" y="14308"/>
                  </a:cubicBezTo>
                  <a:cubicBezTo>
                    <a:pt x="27905" y="14915"/>
                    <a:pt x="27664" y="15495"/>
                    <a:pt x="27298" y="16048"/>
                  </a:cubicBezTo>
                  <a:cubicBezTo>
                    <a:pt x="27129" y="16297"/>
                    <a:pt x="26933" y="16538"/>
                    <a:pt x="26710" y="16788"/>
                  </a:cubicBezTo>
                  <a:cubicBezTo>
                    <a:pt x="26353" y="16467"/>
                    <a:pt x="25969" y="16173"/>
                    <a:pt x="25568" y="15914"/>
                  </a:cubicBezTo>
                  <a:cubicBezTo>
                    <a:pt x="25603" y="15860"/>
                    <a:pt x="25630" y="15807"/>
                    <a:pt x="25666" y="15753"/>
                  </a:cubicBezTo>
                  <a:cubicBezTo>
                    <a:pt x="25916" y="15298"/>
                    <a:pt x="26076" y="14843"/>
                    <a:pt x="26148" y="14353"/>
                  </a:cubicBezTo>
                  <a:cubicBezTo>
                    <a:pt x="26192" y="14058"/>
                    <a:pt x="26201" y="13764"/>
                    <a:pt x="26174" y="13461"/>
                  </a:cubicBezTo>
                  <a:cubicBezTo>
                    <a:pt x="26148" y="13104"/>
                    <a:pt x="26076" y="12756"/>
                    <a:pt x="25969" y="12426"/>
                  </a:cubicBezTo>
                  <a:cubicBezTo>
                    <a:pt x="25951" y="12354"/>
                    <a:pt x="25925" y="12283"/>
                    <a:pt x="25898" y="12212"/>
                  </a:cubicBezTo>
                  <a:cubicBezTo>
                    <a:pt x="25880" y="12167"/>
                    <a:pt x="25844" y="12140"/>
                    <a:pt x="25809" y="12122"/>
                  </a:cubicBezTo>
                  <a:cubicBezTo>
                    <a:pt x="25797" y="12120"/>
                    <a:pt x="25785" y="12119"/>
                    <a:pt x="25773" y="12119"/>
                  </a:cubicBezTo>
                  <a:cubicBezTo>
                    <a:pt x="25741" y="12119"/>
                    <a:pt x="25710" y="12127"/>
                    <a:pt x="25684" y="12140"/>
                  </a:cubicBezTo>
                  <a:lnTo>
                    <a:pt x="24925" y="12693"/>
                  </a:lnTo>
                  <a:cubicBezTo>
                    <a:pt x="24685" y="12863"/>
                    <a:pt x="24444" y="13032"/>
                    <a:pt x="24230" y="13193"/>
                  </a:cubicBezTo>
                  <a:cubicBezTo>
                    <a:pt x="23685" y="13621"/>
                    <a:pt x="23329" y="13978"/>
                    <a:pt x="23079" y="14362"/>
                  </a:cubicBezTo>
                  <a:cubicBezTo>
                    <a:pt x="22998" y="14469"/>
                    <a:pt x="22936" y="14593"/>
                    <a:pt x="22874" y="14727"/>
                  </a:cubicBezTo>
                  <a:cubicBezTo>
                    <a:pt x="22704" y="14683"/>
                    <a:pt x="22526" y="14647"/>
                    <a:pt x="22347" y="14611"/>
                  </a:cubicBezTo>
                  <a:cubicBezTo>
                    <a:pt x="22320" y="14558"/>
                    <a:pt x="22285" y="14522"/>
                    <a:pt x="22231" y="14504"/>
                  </a:cubicBezTo>
                  <a:cubicBezTo>
                    <a:pt x="22205" y="14504"/>
                    <a:pt x="22187" y="14495"/>
                    <a:pt x="22169" y="14495"/>
                  </a:cubicBezTo>
                  <a:cubicBezTo>
                    <a:pt x="22124" y="14495"/>
                    <a:pt x="22071" y="14522"/>
                    <a:pt x="22035" y="14549"/>
                  </a:cubicBezTo>
                  <a:cubicBezTo>
                    <a:pt x="21830" y="14522"/>
                    <a:pt x="21634" y="14495"/>
                    <a:pt x="21428" y="14478"/>
                  </a:cubicBezTo>
                  <a:cubicBezTo>
                    <a:pt x="21464" y="14246"/>
                    <a:pt x="21527" y="14023"/>
                    <a:pt x="21598" y="13808"/>
                  </a:cubicBezTo>
                  <a:cubicBezTo>
                    <a:pt x="21732" y="13434"/>
                    <a:pt x="21919" y="13077"/>
                    <a:pt x="22160" y="12747"/>
                  </a:cubicBezTo>
                  <a:cubicBezTo>
                    <a:pt x="22267" y="12595"/>
                    <a:pt x="22392" y="12444"/>
                    <a:pt x="22535" y="12283"/>
                  </a:cubicBezTo>
                  <a:cubicBezTo>
                    <a:pt x="22686" y="12122"/>
                    <a:pt x="22838" y="11971"/>
                    <a:pt x="22972" y="11837"/>
                  </a:cubicBezTo>
                  <a:cubicBezTo>
                    <a:pt x="23088" y="11730"/>
                    <a:pt x="23213" y="11614"/>
                    <a:pt x="23329" y="11498"/>
                  </a:cubicBezTo>
                  <a:lnTo>
                    <a:pt x="23712" y="11159"/>
                  </a:lnTo>
                  <a:cubicBezTo>
                    <a:pt x="23944" y="10945"/>
                    <a:pt x="24212" y="10695"/>
                    <a:pt x="24479" y="10418"/>
                  </a:cubicBezTo>
                  <a:cubicBezTo>
                    <a:pt x="25193" y="9687"/>
                    <a:pt x="25648" y="9116"/>
                    <a:pt x="25925" y="8661"/>
                  </a:cubicBezTo>
                  <a:close/>
                  <a:moveTo>
                    <a:pt x="13599" y="8773"/>
                  </a:moveTo>
                  <a:cubicBezTo>
                    <a:pt x="13787" y="8773"/>
                    <a:pt x="13975" y="8780"/>
                    <a:pt x="14158" y="8786"/>
                  </a:cubicBezTo>
                  <a:cubicBezTo>
                    <a:pt x="14425" y="8795"/>
                    <a:pt x="14729" y="8831"/>
                    <a:pt x="15068" y="8875"/>
                  </a:cubicBezTo>
                  <a:cubicBezTo>
                    <a:pt x="15407" y="8929"/>
                    <a:pt x="15728" y="9000"/>
                    <a:pt x="16040" y="9080"/>
                  </a:cubicBezTo>
                  <a:cubicBezTo>
                    <a:pt x="16754" y="9285"/>
                    <a:pt x="17387" y="9562"/>
                    <a:pt x="17931" y="9910"/>
                  </a:cubicBezTo>
                  <a:cubicBezTo>
                    <a:pt x="18261" y="10115"/>
                    <a:pt x="18520" y="10320"/>
                    <a:pt x="18752" y="10534"/>
                  </a:cubicBezTo>
                  <a:cubicBezTo>
                    <a:pt x="19029" y="10793"/>
                    <a:pt x="19243" y="11025"/>
                    <a:pt x="19421" y="11284"/>
                  </a:cubicBezTo>
                  <a:cubicBezTo>
                    <a:pt x="19626" y="11551"/>
                    <a:pt x="19796" y="11837"/>
                    <a:pt x="19930" y="12140"/>
                  </a:cubicBezTo>
                  <a:cubicBezTo>
                    <a:pt x="20072" y="12435"/>
                    <a:pt x="20179" y="12756"/>
                    <a:pt x="20251" y="13086"/>
                  </a:cubicBezTo>
                  <a:cubicBezTo>
                    <a:pt x="20358" y="13505"/>
                    <a:pt x="20402" y="13960"/>
                    <a:pt x="20411" y="14442"/>
                  </a:cubicBezTo>
                  <a:cubicBezTo>
                    <a:pt x="20349" y="14442"/>
                    <a:pt x="20286" y="14442"/>
                    <a:pt x="20224" y="14451"/>
                  </a:cubicBezTo>
                  <a:cubicBezTo>
                    <a:pt x="20206" y="14147"/>
                    <a:pt x="20171" y="13862"/>
                    <a:pt x="20117" y="13585"/>
                  </a:cubicBezTo>
                  <a:cubicBezTo>
                    <a:pt x="20055" y="13255"/>
                    <a:pt x="19956" y="12943"/>
                    <a:pt x="19840" y="12649"/>
                  </a:cubicBezTo>
                  <a:cubicBezTo>
                    <a:pt x="19707" y="12319"/>
                    <a:pt x="19546" y="12015"/>
                    <a:pt x="19359" y="11739"/>
                  </a:cubicBezTo>
                  <a:cubicBezTo>
                    <a:pt x="18939" y="11114"/>
                    <a:pt x="18368" y="10579"/>
                    <a:pt x="17664" y="10151"/>
                  </a:cubicBezTo>
                  <a:cubicBezTo>
                    <a:pt x="17494" y="10053"/>
                    <a:pt x="17325" y="9955"/>
                    <a:pt x="17146" y="9865"/>
                  </a:cubicBezTo>
                  <a:cubicBezTo>
                    <a:pt x="16977" y="9785"/>
                    <a:pt x="16789" y="9705"/>
                    <a:pt x="16611" y="9633"/>
                  </a:cubicBezTo>
                  <a:cubicBezTo>
                    <a:pt x="16236" y="9482"/>
                    <a:pt x="15853" y="9384"/>
                    <a:pt x="15496" y="9303"/>
                  </a:cubicBezTo>
                  <a:cubicBezTo>
                    <a:pt x="15139" y="9223"/>
                    <a:pt x="14782" y="9170"/>
                    <a:pt x="14425" y="9143"/>
                  </a:cubicBezTo>
                  <a:cubicBezTo>
                    <a:pt x="14176" y="9121"/>
                    <a:pt x="13896" y="9105"/>
                    <a:pt x="13631" y="9105"/>
                  </a:cubicBezTo>
                  <a:cubicBezTo>
                    <a:pt x="13574" y="9105"/>
                    <a:pt x="13517" y="9105"/>
                    <a:pt x="13462" y="9107"/>
                  </a:cubicBezTo>
                  <a:cubicBezTo>
                    <a:pt x="13417" y="9107"/>
                    <a:pt x="13382" y="9134"/>
                    <a:pt x="13355" y="9170"/>
                  </a:cubicBezTo>
                  <a:cubicBezTo>
                    <a:pt x="13328" y="9205"/>
                    <a:pt x="13319" y="9250"/>
                    <a:pt x="13337" y="9285"/>
                  </a:cubicBezTo>
                  <a:cubicBezTo>
                    <a:pt x="13417" y="9553"/>
                    <a:pt x="13480" y="9874"/>
                    <a:pt x="13524" y="10249"/>
                  </a:cubicBezTo>
                  <a:cubicBezTo>
                    <a:pt x="13560" y="10597"/>
                    <a:pt x="13587" y="11034"/>
                    <a:pt x="13596" y="11658"/>
                  </a:cubicBezTo>
                  <a:cubicBezTo>
                    <a:pt x="13605" y="12078"/>
                    <a:pt x="13587" y="12506"/>
                    <a:pt x="13569" y="12916"/>
                  </a:cubicBezTo>
                  <a:cubicBezTo>
                    <a:pt x="13551" y="13193"/>
                    <a:pt x="13542" y="13452"/>
                    <a:pt x="13533" y="13719"/>
                  </a:cubicBezTo>
                  <a:cubicBezTo>
                    <a:pt x="13533" y="14094"/>
                    <a:pt x="13533" y="14531"/>
                    <a:pt x="13605" y="14986"/>
                  </a:cubicBezTo>
                  <a:cubicBezTo>
                    <a:pt x="13676" y="15432"/>
                    <a:pt x="13801" y="15825"/>
                    <a:pt x="13988" y="16208"/>
                  </a:cubicBezTo>
                  <a:cubicBezTo>
                    <a:pt x="14095" y="16440"/>
                    <a:pt x="14229" y="16663"/>
                    <a:pt x="14390" y="16877"/>
                  </a:cubicBezTo>
                  <a:cubicBezTo>
                    <a:pt x="14336" y="16922"/>
                    <a:pt x="14292" y="16966"/>
                    <a:pt x="14247" y="17011"/>
                  </a:cubicBezTo>
                  <a:cubicBezTo>
                    <a:pt x="13863" y="16520"/>
                    <a:pt x="13578" y="15994"/>
                    <a:pt x="13426" y="15441"/>
                  </a:cubicBezTo>
                  <a:cubicBezTo>
                    <a:pt x="13346" y="15164"/>
                    <a:pt x="13292" y="14870"/>
                    <a:pt x="13266" y="14567"/>
                  </a:cubicBezTo>
                  <a:cubicBezTo>
                    <a:pt x="13239" y="14308"/>
                    <a:pt x="13221" y="14014"/>
                    <a:pt x="13221" y="13666"/>
                  </a:cubicBezTo>
                  <a:lnTo>
                    <a:pt x="13230" y="12729"/>
                  </a:lnTo>
                  <a:cubicBezTo>
                    <a:pt x="13230" y="12426"/>
                    <a:pt x="13239" y="12105"/>
                    <a:pt x="13221" y="11774"/>
                  </a:cubicBezTo>
                  <a:cubicBezTo>
                    <a:pt x="13167" y="11052"/>
                    <a:pt x="13123" y="10579"/>
                    <a:pt x="13052" y="10204"/>
                  </a:cubicBezTo>
                  <a:cubicBezTo>
                    <a:pt x="12980" y="9821"/>
                    <a:pt x="12873" y="9500"/>
                    <a:pt x="12748" y="9241"/>
                  </a:cubicBezTo>
                  <a:cubicBezTo>
                    <a:pt x="12695" y="9134"/>
                    <a:pt x="12641" y="9045"/>
                    <a:pt x="12588" y="8964"/>
                  </a:cubicBezTo>
                  <a:cubicBezTo>
                    <a:pt x="12597" y="8920"/>
                    <a:pt x="12614" y="8875"/>
                    <a:pt x="12641" y="8831"/>
                  </a:cubicBezTo>
                  <a:cubicBezTo>
                    <a:pt x="12677" y="8831"/>
                    <a:pt x="12713" y="8831"/>
                    <a:pt x="12748" y="8822"/>
                  </a:cubicBezTo>
                  <a:cubicBezTo>
                    <a:pt x="12962" y="8804"/>
                    <a:pt x="13167" y="8786"/>
                    <a:pt x="13364" y="8777"/>
                  </a:cubicBezTo>
                  <a:cubicBezTo>
                    <a:pt x="13442" y="8774"/>
                    <a:pt x="13521" y="8773"/>
                    <a:pt x="13599" y="8773"/>
                  </a:cubicBezTo>
                  <a:close/>
                  <a:moveTo>
                    <a:pt x="25487" y="7466"/>
                  </a:moveTo>
                  <a:cubicBezTo>
                    <a:pt x="25541" y="7510"/>
                    <a:pt x="25612" y="7555"/>
                    <a:pt x="25684" y="7617"/>
                  </a:cubicBezTo>
                  <a:cubicBezTo>
                    <a:pt x="25898" y="7796"/>
                    <a:pt x="26308" y="8144"/>
                    <a:pt x="26710" y="8590"/>
                  </a:cubicBezTo>
                  <a:cubicBezTo>
                    <a:pt x="27129" y="9054"/>
                    <a:pt x="27521" y="9589"/>
                    <a:pt x="27834" y="10133"/>
                  </a:cubicBezTo>
                  <a:cubicBezTo>
                    <a:pt x="27976" y="10392"/>
                    <a:pt x="28119" y="10695"/>
                    <a:pt x="28271" y="11061"/>
                  </a:cubicBezTo>
                  <a:cubicBezTo>
                    <a:pt x="28405" y="11409"/>
                    <a:pt x="28512" y="11739"/>
                    <a:pt x="28583" y="12051"/>
                  </a:cubicBezTo>
                  <a:cubicBezTo>
                    <a:pt x="28663" y="12444"/>
                    <a:pt x="28708" y="12765"/>
                    <a:pt x="28717" y="13077"/>
                  </a:cubicBezTo>
                  <a:cubicBezTo>
                    <a:pt x="28726" y="13443"/>
                    <a:pt x="28708" y="13773"/>
                    <a:pt x="28663" y="14076"/>
                  </a:cubicBezTo>
                  <a:cubicBezTo>
                    <a:pt x="28610" y="14415"/>
                    <a:pt x="28530" y="14736"/>
                    <a:pt x="28414" y="15040"/>
                  </a:cubicBezTo>
                  <a:cubicBezTo>
                    <a:pt x="28306" y="15352"/>
                    <a:pt x="28155" y="15655"/>
                    <a:pt x="27976" y="15949"/>
                  </a:cubicBezTo>
                  <a:cubicBezTo>
                    <a:pt x="27727" y="16342"/>
                    <a:pt x="27423" y="16726"/>
                    <a:pt x="27040" y="17100"/>
                  </a:cubicBezTo>
                  <a:cubicBezTo>
                    <a:pt x="26995" y="17056"/>
                    <a:pt x="26951" y="17020"/>
                    <a:pt x="26906" y="16975"/>
                  </a:cubicBezTo>
                  <a:cubicBezTo>
                    <a:pt x="27147" y="16717"/>
                    <a:pt x="27352" y="16458"/>
                    <a:pt x="27521" y="16199"/>
                  </a:cubicBezTo>
                  <a:cubicBezTo>
                    <a:pt x="27914" y="15619"/>
                    <a:pt x="28173" y="15004"/>
                    <a:pt x="28298" y="14362"/>
                  </a:cubicBezTo>
                  <a:cubicBezTo>
                    <a:pt x="28369" y="13987"/>
                    <a:pt x="28396" y="13621"/>
                    <a:pt x="28387" y="13255"/>
                  </a:cubicBezTo>
                  <a:cubicBezTo>
                    <a:pt x="28378" y="13059"/>
                    <a:pt x="28360" y="12863"/>
                    <a:pt x="28333" y="12658"/>
                  </a:cubicBezTo>
                  <a:cubicBezTo>
                    <a:pt x="28306" y="12461"/>
                    <a:pt x="28271" y="12247"/>
                    <a:pt x="28217" y="12042"/>
                  </a:cubicBezTo>
                  <a:cubicBezTo>
                    <a:pt x="28119" y="11614"/>
                    <a:pt x="27967" y="11221"/>
                    <a:pt x="27843" y="10918"/>
                  </a:cubicBezTo>
                  <a:cubicBezTo>
                    <a:pt x="27673" y="10552"/>
                    <a:pt x="27486" y="10213"/>
                    <a:pt x="27290" y="9901"/>
                  </a:cubicBezTo>
                  <a:cubicBezTo>
                    <a:pt x="27058" y="9553"/>
                    <a:pt x="26852" y="9268"/>
                    <a:pt x="26647" y="9027"/>
                  </a:cubicBezTo>
                  <a:cubicBezTo>
                    <a:pt x="26540" y="8911"/>
                    <a:pt x="26433" y="8777"/>
                    <a:pt x="26317" y="8652"/>
                  </a:cubicBezTo>
                  <a:cubicBezTo>
                    <a:pt x="26201" y="8536"/>
                    <a:pt x="26094" y="8429"/>
                    <a:pt x="25987" y="8331"/>
                  </a:cubicBezTo>
                  <a:cubicBezTo>
                    <a:pt x="25965" y="8309"/>
                    <a:pt x="25931" y="8293"/>
                    <a:pt x="25895" y="8293"/>
                  </a:cubicBezTo>
                  <a:cubicBezTo>
                    <a:pt x="25887" y="8293"/>
                    <a:pt x="25879" y="8294"/>
                    <a:pt x="25871" y="8295"/>
                  </a:cubicBezTo>
                  <a:cubicBezTo>
                    <a:pt x="25826" y="8304"/>
                    <a:pt x="25791" y="8331"/>
                    <a:pt x="25773" y="8367"/>
                  </a:cubicBezTo>
                  <a:cubicBezTo>
                    <a:pt x="25523" y="8831"/>
                    <a:pt x="25050" y="9419"/>
                    <a:pt x="24283" y="10222"/>
                  </a:cubicBezTo>
                  <a:cubicBezTo>
                    <a:pt x="24024" y="10490"/>
                    <a:pt x="23757" y="10740"/>
                    <a:pt x="23525" y="10945"/>
                  </a:cubicBezTo>
                  <a:lnTo>
                    <a:pt x="23141" y="11293"/>
                  </a:lnTo>
                  <a:cubicBezTo>
                    <a:pt x="23016" y="11409"/>
                    <a:pt x="22891" y="11525"/>
                    <a:pt x="22775" y="11641"/>
                  </a:cubicBezTo>
                  <a:cubicBezTo>
                    <a:pt x="22642" y="11766"/>
                    <a:pt x="22481" y="11926"/>
                    <a:pt x="22329" y="12096"/>
                  </a:cubicBezTo>
                  <a:cubicBezTo>
                    <a:pt x="22178" y="12265"/>
                    <a:pt x="22053" y="12426"/>
                    <a:pt x="21937" y="12586"/>
                  </a:cubicBezTo>
                  <a:cubicBezTo>
                    <a:pt x="21678" y="12934"/>
                    <a:pt x="21473" y="13318"/>
                    <a:pt x="21330" y="13719"/>
                  </a:cubicBezTo>
                  <a:cubicBezTo>
                    <a:pt x="21250" y="13951"/>
                    <a:pt x="21188" y="14192"/>
                    <a:pt x="21143" y="14460"/>
                  </a:cubicBezTo>
                  <a:cubicBezTo>
                    <a:pt x="21080" y="14451"/>
                    <a:pt x="21018" y="14451"/>
                    <a:pt x="20956" y="14451"/>
                  </a:cubicBezTo>
                  <a:cubicBezTo>
                    <a:pt x="21036" y="13826"/>
                    <a:pt x="21205" y="13282"/>
                    <a:pt x="21482" y="12783"/>
                  </a:cubicBezTo>
                  <a:cubicBezTo>
                    <a:pt x="21616" y="12542"/>
                    <a:pt x="21785" y="12292"/>
                    <a:pt x="21981" y="12042"/>
                  </a:cubicBezTo>
                  <a:cubicBezTo>
                    <a:pt x="22142" y="11846"/>
                    <a:pt x="22329" y="11641"/>
                    <a:pt x="22588" y="11373"/>
                  </a:cubicBezTo>
                  <a:cubicBezTo>
                    <a:pt x="22722" y="11239"/>
                    <a:pt x="22856" y="11114"/>
                    <a:pt x="22990" y="10980"/>
                  </a:cubicBezTo>
                  <a:cubicBezTo>
                    <a:pt x="23079" y="10900"/>
                    <a:pt x="23168" y="10811"/>
                    <a:pt x="23266" y="10722"/>
                  </a:cubicBezTo>
                  <a:cubicBezTo>
                    <a:pt x="23480" y="10499"/>
                    <a:pt x="23712" y="10276"/>
                    <a:pt x="23926" y="10044"/>
                  </a:cubicBezTo>
                  <a:cubicBezTo>
                    <a:pt x="24363" y="9544"/>
                    <a:pt x="24685" y="9143"/>
                    <a:pt x="24917" y="8813"/>
                  </a:cubicBezTo>
                  <a:cubicBezTo>
                    <a:pt x="25140" y="8492"/>
                    <a:pt x="25300" y="8188"/>
                    <a:pt x="25389" y="7921"/>
                  </a:cubicBezTo>
                  <a:cubicBezTo>
                    <a:pt x="25452" y="7742"/>
                    <a:pt x="25479" y="7582"/>
                    <a:pt x="25487" y="7466"/>
                  </a:cubicBezTo>
                  <a:close/>
                  <a:moveTo>
                    <a:pt x="12026" y="14915"/>
                  </a:moveTo>
                  <a:cubicBezTo>
                    <a:pt x="12035" y="14915"/>
                    <a:pt x="12043" y="14924"/>
                    <a:pt x="12052" y="14924"/>
                  </a:cubicBezTo>
                  <a:cubicBezTo>
                    <a:pt x="12382" y="14941"/>
                    <a:pt x="12713" y="15004"/>
                    <a:pt x="13034" y="15102"/>
                  </a:cubicBezTo>
                  <a:cubicBezTo>
                    <a:pt x="13043" y="15111"/>
                    <a:pt x="13052" y="15111"/>
                    <a:pt x="13060" y="15111"/>
                  </a:cubicBezTo>
                  <a:cubicBezTo>
                    <a:pt x="13087" y="15254"/>
                    <a:pt x="13123" y="15387"/>
                    <a:pt x="13159" y="15521"/>
                  </a:cubicBezTo>
                  <a:cubicBezTo>
                    <a:pt x="13319" y="16074"/>
                    <a:pt x="13587" y="16610"/>
                    <a:pt x="13970" y="17109"/>
                  </a:cubicBezTo>
                  <a:cubicBezTo>
                    <a:pt x="13631" y="16788"/>
                    <a:pt x="13283" y="16512"/>
                    <a:pt x="12927" y="16288"/>
                  </a:cubicBezTo>
                  <a:cubicBezTo>
                    <a:pt x="12712" y="16160"/>
                    <a:pt x="12489" y="16047"/>
                    <a:pt x="12274" y="15944"/>
                  </a:cubicBezTo>
                  <a:lnTo>
                    <a:pt x="12274" y="15944"/>
                  </a:lnTo>
                  <a:cubicBezTo>
                    <a:pt x="12248" y="15848"/>
                    <a:pt x="12221" y="15751"/>
                    <a:pt x="12195" y="15655"/>
                  </a:cubicBezTo>
                  <a:lnTo>
                    <a:pt x="12026" y="14915"/>
                  </a:lnTo>
                  <a:close/>
                  <a:moveTo>
                    <a:pt x="29582" y="15191"/>
                  </a:moveTo>
                  <a:cubicBezTo>
                    <a:pt x="29582" y="15200"/>
                    <a:pt x="29582" y="15209"/>
                    <a:pt x="29582" y="15218"/>
                  </a:cubicBezTo>
                  <a:cubicBezTo>
                    <a:pt x="29555" y="15548"/>
                    <a:pt x="29493" y="15878"/>
                    <a:pt x="29395" y="16199"/>
                  </a:cubicBezTo>
                  <a:cubicBezTo>
                    <a:pt x="29395" y="16208"/>
                    <a:pt x="29386" y="16217"/>
                    <a:pt x="29386" y="16226"/>
                  </a:cubicBezTo>
                  <a:lnTo>
                    <a:pt x="29413" y="16226"/>
                  </a:lnTo>
                  <a:cubicBezTo>
                    <a:pt x="29270" y="16253"/>
                    <a:pt x="29127" y="16288"/>
                    <a:pt x="28984" y="16324"/>
                  </a:cubicBezTo>
                  <a:cubicBezTo>
                    <a:pt x="28422" y="16485"/>
                    <a:pt x="27887" y="16761"/>
                    <a:pt x="27388" y="17136"/>
                  </a:cubicBezTo>
                  <a:cubicBezTo>
                    <a:pt x="27718" y="16797"/>
                    <a:pt x="27985" y="16449"/>
                    <a:pt x="28208" y="16092"/>
                  </a:cubicBezTo>
                  <a:cubicBezTo>
                    <a:pt x="28342" y="15878"/>
                    <a:pt x="28458" y="15646"/>
                    <a:pt x="28556" y="15423"/>
                  </a:cubicBezTo>
                  <a:cubicBezTo>
                    <a:pt x="28556" y="15432"/>
                    <a:pt x="28556" y="15432"/>
                    <a:pt x="28556" y="15441"/>
                  </a:cubicBezTo>
                  <a:cubicBezTo>
                    <a:pt x="28654" y="15414"/>
                    <a:pt x="28744" y="15387"/>
                    <a:pt x="28851" y="15370"/>
                  </a:cubicBezTo>
                  <a:lnTo>
                    <a:pt x="29582" y="15191"/>
                  </a:lnTo>
                  <a:close/>
                  <a:moveTo>
                    <a:pt x="5799" y="13398"/>
                  </a:moveTo>
                  <a:cubicBezTo>
                    <a:pt x="5897" y="13398"/>
                    <a:pt x="5986" y="13407"/>
                    <a:pt x="6084" y="13416"/>
                  </a:cubicBezTo>
                  <a:cubicBezTo>
                    <a:pt x="6486" y="13443"/>
                    <a:pt x="6905" y="13505"/>
                    <a:pt x="7342" y="13585"/>
                  </a:cubicBezTo>
                  <a:cubicBezTo>
                    <a:pt x="7396" y="13621"/>
                    <a:pt x="7440" y="13657"/>
                    <a:pt x="7503" y="13710"/>
                  </a:cubicBezTo>
                  <a:cubicBezTo>
                    <a:pt x="7512" y="13719"/>
                    <a:pt x="7529" y="13737"/>
                    <a:pt x="7547" y="13755"/>
                  </a:cubicBezTo>
                  <a:cubicBezTo>
                    <a:pt x="7529" y="13764"/>
                    <a:pt x="7512" y="13773"/>
                    <a:pt x="7494" y="13773"/>
                  </a:cubicBezTo>
                  <a:cubicBezTo>
                    <a:pt x="7440" y="13791"/>
                    <a:pt x="7404" y="13844"/>
                    <a:pt x="7404" y="13898"/>
                  </a:cubicBezTo>
                  <a:cubicBezTo>
                    <a:pt x="7351" y="14469"/>
                    <a:pt x="7324" y="14950"/>
                    <a:pt x="7333" y="15387"/>
                  </a:cubicBezTo>
                  <a:lnTo>
                    <a:pt x="7057" y="15512"/>
                  </a:lnTo>
                  <a:lnTo>
                    <a:pt x="6673" y="15709"/>
                  </a:lnTo>
                  <a:cubicBezTo>
                    <a:pt x="6459" y="15825"/>
                    <a:pt x="6227" y="15949"/>
                    <a:pt x="6013" y="16083"/>
                  </a:cubicBezTo>
                  <a:cubicBezTo>
                    <a:pt x="5968" y="16110"/>
                    <a:pt x="5941" y="16164"/>
                    <a:pt x="5941" y="16217"/>
                  </a:cubicBezTo>
                  <a:lnTo>
                    <a:pt x="5959" y="16404"/>
                  </a:lnTo>
                  <a:cubicBezTo>
                    <a:pt x="5977" y="16592"/>
                    <a:pt x="5986" y="16770"/>
                    <a:pt x="6013" y="16958"/>
                  </a:cubicBezTo>
                  <a:cubicBezTo>
                    <a:pt x="5745" y="17145"/>
                    <a:pt x="5495" y="17350"/>
                    <a:pt x="5255" y="17573"/>
                  </a:cubicBezTo>
                  <a:cubicBezTo>
                    <a:pt x="5112" y="17404"/>
                    <a:pt x="4960" y="17234"/>
                    <a:pt x="4826" y="17056"/>
                  </a:cubicBezTo>
                  <a:cubicBezTo>
                    <a:pt x="4675" y="16868"/>
                    <a:pt x="4523" y="16663"/>
                    <a:pt x="4345" y="16413"/>
                  </a:cubicBezTo>
                  <a:cubicBezTo>
                    <a:pt x="4336" y="16396"/>
                    <a:pt x="4318" y="16378"/>
                    <a:pt x="4309" y="16351"/>
                  </a:cubicBezTo>
                  <a:lnTo>
                    <a:pt x="4300" y="16244"/>
                  </a:lnTo>
                  <a:cubicBezTo>
                    <a:pt x="4282" y="16092"/>
                    <a:pt x="4273" y="15932"/>
                    <a:pt x="4264" y="15789"/>
                  </a:cubicBezTo>
                  <a:lnTo>
                    <a:pt x="4255" y="15245"/>
                  </a:lnTo>
                  <a:cubicBezTo>
                    <a:pt x="4461" y="15102"/>
                    <a:pt x="4675" y="14968"/>
                    <a:pt x="4889" y="14843"/>
                  </a:cubicBezTo>
                  <a:lnTo>
                    <a:pt x="5281" y="14602"/>
                  </a:lnTo>
                  <a:lnTo>
                    <a:pt x="5656" y="14406"/>
                  </a:lnTo>
                  <a:cubicBezTo>
                    <a:pt x="5701" y="14379"/>
                    <a:pt x="5727" y="14335"/>
                    <a:pt x="5727" y="14290"/>
                  </a:cubicBezTo>
                  <a:lnTo>
                    <a:pt x="5763" y="13773"/>
                  </a:lnTo>
                  <a:cubicBezTo>
                    <a:pt x="5772" y="13648"/>
                    <a:pt x="5781" y="13523"/>
                    <a:pt x="5799" y="13398"/>
                  </a:cubicBezTo>
                  <a:close/>
                  <a:moveTo>
                    <a:pt x="35318" y="13407"/>
                  </a:moveTo>
                  <a:lnTo>
                    <a:pt x="35836" y="13657"/>
                  </a:lnTo>
                  <a:cubicBezTo>
                    <a:pt x="35996" y="13737"/>
                    <a:pt x="36148" y="13826"/>
                    <a:pt x="36309" y="13907"/>
                  </a:cubicBezTo>
                  <a:lnTo>
                    <a:pt x="36335" y="14263"/>
                  </a:lnTo>
                  <a:lnTo>
                    <a:pt x="36344" y="14772"/>
                  </a:lnTo>
                  <a:cubicBezTo>
                    <a:pt x="36353" y="15031"/>
                    <a:pt x="36353" y="15289"/>
                    <a:pt x="36335" y="15539"/>
                  </a:cubicBezTo>
                  <a:cubicBezTo>
                    <a:pt x="36335" y="15593"/>
                    <a:pt x="36362" y="15637"/>
                    <a:pt x="36398" y="15664"/>
                  </a:cubicBezTo>
                  <a:lnTo>
                    <a:pt x="36514" y="15744"/>
                  </a:lnTo>
                  <a:cubicBezTo>
                    <a:pt x="36728" y="15878"/>
                    <a:pt x="36933" y="16021"/>
                    <a:pt x="37138" y="16173"/>
                  </a:cubicBezTo>
                  <a:cubicBezTo>
                    <a:pt x="37085" y="16253"/>
                    <a:pt x="37031" y="16333"/>
                    <a:pt x="36978" y="16413"/>
                  </a:cubicBezTo>
                  <a:cubicBezTo>
                    <a:pt x="36808" y="16663"/>
                    <a:pt x="36657" y="16868"/>
                    <a:pt x="36505" y="17056"/>
                  </a:cubicBezTo>
                  <a:cubicBezTo>
                    <a:pt x="36344" y="17261"/>
                    <a:pt x="36175" y="17466"/>
                    <a:pt x="35996" y="17653"/>
                  </a:cubicBezTo>
                  <a:cubicBezTo>
                    <a:pt x="35988" y="17662"/>
                    <a:pt x="35979" y="17671"/>
                    <a:pt x="35970" y="17680"/>
                  </a:cubicBezTo>
                  <a:cubicBezTo>
                    <a:pt x="35979" y="17564"/>
                    <a:pt x="35988" y="17448"/>
                    <a:pt x="35996" y="17341"/>
                  </a:cubicBezTo>
                  <a:cubicBezTo>
                    <a:pt x="36005" y="17074"/>
                    <a:pt x="36005" y="16797"/>
                    <a:pt x="36005" y="16520"/>
                  </a:cubicBezTo>
                  <a:cubicBezTo>
                    <a:pt x="35988" y="16315"/>
                    <a:pt x="35979" y="16101"/>
                    <a:pt x="35952" y="15887"/>
                  </a:cubicBezTo>
                  <a:cubicBezTo>
                    <a:pt x="35943" y="15718"/>
                    <a:pt x="35916" y="15566"/>
                    <a:pt x="35898" y="15459"/>
                  </a:cubicBezTo>
                  <a:lnTo>
                    <a:pt x="35872" y="15316"/>
                  </a:lnTo>
                  <a:cubicBezTo>
                    <a:pt x="35863" y="15254"/>
                    <a:pt x="35818" y="15209"/>
                    <a:pt x="35756" y="15200"/>
                  </a:cubicBezTo>
                  <a:cubicBezTo>
                    <a:pt x="35749" y="15199"/>
                    <a:pt x="35743" y="15199"/>
                    <a:pt x="35737" y="15199"/>
                  </a:cubicBezTo>
                  <a:cubicBezTo>
                    <a:pt x="35682" y="15199"/>
                    <a:pt x="35637" y="15232"/>
                    <a:pt x="35613" y="15280"/>
                  </a:cubicBezTo>
                  <a:cubicBezTo>
                    <a:pt x="35613" y="15289"/>
                    <a:pt x="35515" y="15486"/>
                    <a:pt x="35131" y="15673"/>
                  </a:cubicBezTo>
                  <a:cubicBezTo>
                    <a:pt x="35006" y="15726"/>
                    <a:pt x="34863" y="15789"/>
                    <a:pt x="34694" y="15834"/>
                  </a:cubicBezTo>
                  <a:lnTo>
                    <a:pt x="34712" y="15414"/>
                  </a:lnTo>
                  <a:lnTo>
                    <a:pt x="34703" y="15022"/>
                  </a:lnTo>
                  <a:cubicBezTo>
                    <a:pt x="34703" y="14968"/>
                    <a:pt x="34676" y="14915"/>
                    <a:pt x="34623" y="14897"/>
                  </a:cubicBezTo>
                  <a:cubicBezTo>
                    <a:pt x="34230" y="14692"/>
                    <a:pt x="33793" y="14504"/>
                    <a:pt x="33258" y="14308"/>
                  </a:cubicBezTo>
                  <a:cubicBezTo>
                    <a:pt x="33240" y="14130"/>
                    <a:pt x="33222" y="13942"/>
                    <a:pt x="33204" y="13764"/>
                  </a:cubicBezTo>
                  <a:cubicBezTo>
                    <a:pt x="33356" y="13719"/>
                    <a:pt x="33507" y="13684"/>
                    <a:pt x="33686" y="13639"/>
                  </a:cubicBezTo>
                  <a:cubicBezTo>
                    <a:pt x="34230" y="13523"/>
                    <a:pt x="34756" y="13443"/>
                    <a:pt x="35247" y="13407"/>
                  </a:cubicBezTo>
                  <a:close/>
                  <a:moveTo>
                    <a:pt x="4610" y="11390"/>
                  </a:moveTo>
                  <a:cubicBezTo>
                    <a:pt x="5296" y="11390"/>
                    <a:pt x="5977" y="11443"/>
                    <a:pt x="6619" y="11543"/>
                  </a:cubicBezTo>
                  <a:cubicBezTo>
                    <a:pt x="7110" y="11614"/>
                    <a:pt x="7636" y="11739"/>
                    <a:pt x="8190" y="11899"/>
                  </a:cubicBezTo>
                  <a:cubicBezTo>
                    <a:pt x="8448" y="11980"/>
                    <a:pt x="8707" y="12069"/>
                    <a:pt x="8966" y="12167"/>
                  </a:cubicBezTo>
                  <a:cubicBezTo>
                    <a:pt x="8876" y="12203"/>
                    <a:pt x="8787" y="12229"/>
                    <a:pt x="8707" y="12256"/>
                  </a:cubicBezTo>
                  <a:cubicBezTo>
                    <a:pt x="8118" y="12470"/>
                    <a:pt x="7636" y="12729"/>
                    <a:pt x="7369" y="12863"/>
                  </a:cubicBezTo>
                  <a:cubicBezTo>
                    <a:pt x="7065" y="13041"/>
                    <a:pt x="6887" y="13157"/>
                    <a:pt x="6878" y="13166"/>
                  </a:cubicBezTo>
                  <a:cubicBezTo>
                    <a:pt x="6860" y="13175"/>
                    <a:pt x="6842" y="13193"/>
                    <a:pt x="6834" y="13220"/>
                  </a:cubicBezTo>
                  <a:cubicBezTo>
                    <a:pt x="6584" y="13184"/>
                    <a:pt x="6343" y="13157"/>
                    <a:pt x="6111" y="13139"/>
                  </a:cubicBezTo>
                  <a:cubicBezTo>
                    <a:pt x="5750" y="13108"/>
                    <a:pt x="5405" y="13095"/>
                    <a:pt x="5077" y="13095"/>
                  </a:cubicBezTo>
                  <a:cubicBezTo>
                    <a:pt x="4845" y="13095"/>
                    <a:pt x="4621" y="13102"/>
                    <a:pt x="4407" y="13113"/>
                  </a:cubicBezTo>
                  <a:cubicBezTo>
                    <a:pt x="3800" y="13148"/>
                    <a:pt x="3221" y="13220"/>
                    <a:pt x="2685" y="13327"/>
                  </a:cubicBezTo>
                  <a:cubicBezTo>
                    <a:pt x="2650" y="13336"/>
                    <a:pt x="2614" y="13362"/>
                    <a:pt x="2596" y="13398"/>
                  </a:cubicBezTo>
                  <a:cubicBezTo>
                    <a:pt x="2569" y="13434"/>
                    <a:pt x="2569" y="13469"/>
                    <a:pt x="2578" y="13514"/>
                  </a:cubicBezTo>
                  <a:cubicBezTo>
                    <a:pt x="2676" y="13791"/>
                    <a:pt x="2783" y="14058"/>
                    <a:pt x="2890" y="14326"/>
                  </a:cubicBezTo>
                  <a:cubicBezTo>
                    <a:pt x="3006" y="14593"/>
                    <a:pt x="3131" y="14852"/>
                    <a:pt x="3256" y="15111"/>
                  </a:cubicBezTo>
                  <a:cubicBezTo>
                    <a:pt x="3408" y="15414"/>
                    <a:pt x="3533" y="15646"/>
                    <a:pt x="3667" y="15860"/>
                  </a:cubicBezTo>
                  <a:cubicBezTo>
                    <a:pt x="3809" y="16101"/>
                    <a:pt x="3961" y="16342"/>
                    <a:pt x="4122" y="16574"/>
                  </a:cubicBezTo>
                  <a:cubicBezTo>
                    <a:pt x="4291" y="16833"/>
                    <a:pt x="4452" y="17038"/>
                    <a:pt x="4603" y="17234"/>
                  </a:cubicBezTo>
                  <a:cubicBezTo>
                    <a:pt x="4746" y="17413"/>
                    <a:pt x="4898" y="17591"/>
                    <a:pt x="5049" y="17760"/>
                  </a:cubicBezTo>
                  <a:cubicBezTo>
                    <a:pt x="4675" y="18108"/>
                    <a:pt x="4398" y="18447"/>
                    <a:pt x="4229" y="18644"/>
                  </a:cubicBezTo>
                  <a:cubicBezTo>
                    <a:pt x="4139" y="18751"/>
                    <a:pt x="4068" y="18849"/>
                    <a:pt x="4014" y="18920"/>
                  </a:cubicBezTo>
                  <a:cubicBezTo>
                    <a:pt x="3854" y="18760"/>
                    <a:pt x="3684" y="18599"/>
                    <a:pt x="3524" y="18421"/>
                  </a:cubicBezTo>
                  <a:cubicBezTo>
                    <a:pt x="3354" y="18242"/>
                    <a:pt x="3194" y="18055"/>
                    <a:pt x="2997" y="17814"/>
                  </a:cubicBezTo>
                  <a:cubicBezTo>
                    <a:pt x="2650" y="17377"/>
                    <a:pt x="2337" y="16940"/>
                    <a:pt x="2079" y="16512"/>
                  </a:cubicBezTo>
                  <a:cubicBezTo>
                    <a:pt x="1793" y="16039"/>
                    <a:pt x="1552" y="15593"/>
                    <a:pt x="1356" y="15182"/>
                  </a:cubicBezTo>
                  <a:cubicBezTo>
                    <a:pt x="1026" y="14486"/>
                    <a:pt x="749" y="13737"/>
                    <a:pt x="509" y="12907"/>
                  </a:cubicBezTo>
                  <a:cubicBezTo>
                    <a:pt x="437" y="12649"/>
                    <a:pt x="384" y="12426"/>
                    <a:pt x="348" y="12265"/>
                  </a:cubicBezTo>
                  <a:lnTo>
                    <a:pt x="312" y="12078"/>
                  </a:lnTo>
                  <a:lnTo>
                    <a:pt x="446" y="12033"/>
                  </a:lnTo>
                  <a:cubicBezTo>
                    <a:pt x="598" y="11980"/>
                    <a:pt x="830" y="11908"/>
                    <a:pt x="1133" y="11837"/>
                  </a:cubicBezTo>
                  <a:cubicBezTo>
                    <a:pt x="1481" y="11748"/>
                    <a:pt x="1838" y="11667"/>
                    <a:pt x="2195" y="11605"/>
                  </a:cubicBezTo>
                  <a:cubicBezTo>
                    <a:pt x="2587" y="11534"/>
                    <a:pt x="3033" y="11471"/>
                    <a:pt x="3524" y="11435"/>
                  </a:cubicBezTo>
                  <a:cubicBezTo>
                    <a:pt x="3884" y="11405"/>
                    <a:pt x="4248" y="11390"/>
                    <a:pt x="4610" y="11390"/>
                  </a:cubicBezTo>
                  <a:close/>
                  <a:moveTo>
                    <a:pt x="36719" y="11391"/>
                  </a:moveTo>
                  <a:cubicBezTo>
                    <a:pt x="37085" y="11391"/>
                    <a:pt x="37451" y="11400"/>
                    <a:pt x="37807" y="11435"/>
                  </a:cubicBezTo>
                  <a:cubicBezTo>
                    <a:pt x="38298" y="11471"/>
                    <a:pt x="38744" y="11534"/>
                    <a:pt x="39137" y="11605"/>
                  </a:cubicBezTo>
                  <a:cubicBezTo>
                    <a:pt x="39493" y="11667"/>
                    <a:pt x="39850" y="11748"/>
                    <a:pt x="40198" y="11837"/>
                  </a:cubicBezTo>
                  <a:cubicBezTo>
                    <a:pt x="40502" y="11908"/>
                    <a:pt x="40734" y="11980"/>
                    <a:pt x="40885" y="12033"/>
                  </a:cubicBezTo>
                  <a:lnTo>
                    <a:pt x="41019" y="12078"/>
                  </a:lnTo>
                  <a:lnTo>
                    <a:pt x="40983" y="12265"/>
                  </a:lnTo>
                  <a:cubicBezTo>
                    <a:pt x="40948" y="12426"/>
                    <a:pt x="40894" y="12649"/>
                    <a:pt x="40823" y="12907"/>
                  </a:cubicBezTo>
                  <a:cubicBezTo>
                    <a:pt x="40582" y="13737"/>
                    <a:pt x="40305" y="14486"/>
                    <a:pt x="39975" y="15182"/>
                  </a:cubicBezTo>
                  <a:cubicBezTo>
                    <a:pt x="39788" y="15593"/>
                    <a:pt x="39547" y="16039"/>
                    <a:pt x="39253" y="16512"/>
                  </a:cubicBezTo>
                  <a:cubicBezTo>
                    <a:pt x="38994" y="16940"/>
                    <a:pt x="38682" y="17377"/>
                    <a:pt x="38334" y="17814"/>
                  </a:cubicBezTo>
                  <a:cubicBezTo>
                    <a:pt x="38146" y="18055"/>
                    <a:pt x="37977" y="18242"/>
                    <a:pt x="37807" y="18421"/>
                  </a:cubicBezTo>
                  <a:cubicBezTo>
                    <a:pt x="37629" y="18626"/>
                    <a:pt x="37433" y="18813"/>
                    <a:pt x="37236" y="19000"/>
                  </a:cubicBezTo>
                  <a:cubicBezTo>
                    <a:pt x="36844" y="19366"/>
                    <a:pt x="36434" y="19705"/>
                    <a:pt x="36014" y="19991"/>
                  </a:cubicBezTo>
                  <a:cubicBezTo>
                    <a:pt x="35764" y="20160"/>
                    <a:pt x="35506" y="20321"/>
                    <a:pt x="35256" y="20464"/>
                  </a:cubicBezTo>
                  <a:cubicBezTo>
                    <a:pt x="35425" y="20098"/>
                    <a:pt x="35568" y="19705"/>
                    <a:pt x="35684" y="19286"/>
                  </a:cubicBezTo>
                  <a:cubicBezTo>
                    <a:pt x="35773" y="18965"/>
                    <a:pt x="35845" y="18626"/>
                    <a:pt x="35898" y="18278"/>
                  </a:cubicBezTo>
                  <a:cubicBezTo>
                    <a:pt x="35907" y="18233"/>
                    <a:pt x="35916" y="18189"/>
                    <a:pt x="35916" y="18144"/>
                  </a:cubicBezTo>
                  <a:cubicBezTo>
                    <a:pt x="36014" y="18046"/>
                    <a:pt x="36112" y="17948"/>
                    <a:pt x="36202" y="17841"/>
                  </a:cubicBezTo>
                  <a:cubicBezTo>
                    <a:pt x="36380" y="17644"/>
                    <a:pt x="36558" y="17439"/>
                    <a:pt x="36728" y="17234"/>
                  </a:cubicBezTo>
                  <a:cubicBezTo>
                    <a:pt x="36880" y="17038"/>
                    <a:pt x="37031" y="16824"/>
                    <a:pt x="37210" y="16574"/>
                  </a:cubicBezTo>
                  <a:cubicBezTo>
                    <a:pt x="37370" y="16342"/>
                    <a:pt x="37522" y="16101"/>
                    <a:pt x="37665" y="15860"/>
                  </a:cubicBezTo>
                  <a:cubicBezTo>
                    <a:pt x="37798" y="15646"/>
                    <a:pt x="37923" y="15414"/>
                    <a:pt x="38075" y="15111"/>
                  </a:cubicBezTo>
                  <a:cubicBezTo>
                    <a:pt x="38200" y="14852"/>
                    <a:pt x="38325" y="14585"/>
                    <a:pt x="38441" y="14317"/>
                  </a:cubicBezTo>
                  <a:cubicBezTo>
                    <a:pt x="38548" y="14058"/>
                    <a:pt x="38655" y="13782"/>
                    <a:pt x="38753" y="13505"/>
                  </a:cubicBezTo>
                  <a:cubicBezTo>
                    <a:pt x="38762" y="13469"/>
                    <a:pt x="38762" y="13425"/>
                    <a:pt x="38735" y="13398"/>
                  </a:cubicBezTo>
                  <a:cubicBezTo>
                    <a:pt x="38717" y="13362"/>
                    <a:pt x="38682" y="13336"/>
                    <a:pt x="38646" y="13327"/>
                  </a:cubicBezTo>
                  <a:cubicBezTo>
                    <a:pt x="38111" y="13220"/>
                    <a:pt x="37531" y="13148"/>
                    <a:pt x="36924" y="13113"/>
                  </a:cubicBezTo>
                  <a:cubicBezTo>
                    <a:pt x="36701" y="13100"/>
                    <a:pt x="36467" y="13094"/>
                    <a:pt x="36226" y="13094"/>
                  </a:cubicBezTo>
                  <a:cubicBezTo>
                    <a:pt x="35946" y="13094"/>
                    <a:pt x="35655" y="13102"/>
                    <a:pt x="35354" y="13122"/>
                  </a:cubicBezTo>
                  <a:lnTo>
                    <a:pt x="35345" y="13122"/>
                  </a:lnTo>
                  <a:cubicBezTo>
                    <a:pt x="35310" y="13130"/>
                    <a:pt x="35265" y="13130"/>
                    <a:pt x="35229" y="13130"/>
                  </a:cubicBezTo>
                  <a:cubicBezTo>
                    <a:pt x="34721" y="13166"/>
                    <a:pt x="34185" y="13246"/>
                    <a:pt x="33623" y="13371"/>
                  </a:cubicBezTo>
                  <a:cubicBezTo>
                    <a:pt x="33356" y="13434"/>
                    <a:pt x="33106" y="13496"/>
                    <a:pt x="32874" y="13559"/>
                  </a:cubicBezTo>
                  <a:cubicBezTo>
                    <a:pt x="32812" y="13576"/>
                    <a:pt x="32749" y="13603"/>
                    <a:pt x="32687" y="13621"/>
                  </a:cubicBezTo>
                  <a:cubicBezTo>
                    <a:pt x="32615" y="13139"/>
                    <a:pt x="32499" y="12649"/>
                    <a:pt x="32348" y="12176"/>
                  </a:cubicBezTo>
                  <a:cubicBezTo>
                    <a:pt x="32606" y="12078"/>
                    <a:pt x="32874" y="11980"/>
                    <a:pt x="33142" y="11899"/>
                  </a:cubicBezTo>
                  <a:cubicBezTo>
                    <a:pt x="33695" y="11739"/>
                    <a:pt x="34230" y="11614"/>
                    <a:pt x="34712" y="11543"/>
                  </a:cubicBezTo>
                  <a:cubicBezTo>
                    <a:pt x="35354" y="11444"/>
                    <a:pt x="36041" y="11391"/>
                    <a:pt x="36719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4" y="19331"/>
                    <a:pt x="4585" y="19348"/>
                    <a:pt x="4666" y="19375"/>
                  </a:cubicBezTo>
                  <a:cubicBezTo>
                    <a:pt x="4907" y="19455"/>
                    <a:pt x="5183" y="19607"/>
                    <a:pt x="5486" y="19812"/>
                  </a:cubicBezTo>
                  <a:cubicBezTo>
                    <a:pt x="5808" y="20035"/>
                    <a:pt x="6200" y="20356"/>
                    <a:pt x="6682" y="20785"/>
                  </a:cubicBezTo>
                  <a:cubicBezTo>
                    <a:pt x="6664" y="20776"/>
                    <a:pt x="6646" y="20767"/>
                    <a:pt x="6628" y="20758"/>
                  </a:cubicBezTo>
                  <a:cubicBezTo>
                    <a:pt x="6182" y="20544"/>
                    <a:pt x="5745" y="20285"/>
                    <a:pt x="5326" y="19991"/>
                  </a:cubicBezTo>
                  <a:cubicBezTo>
                    <a:pt x="5031" y="19786"/>
                    <a:pt x="4737" y="19562"/>
                    <a:pt x="4452" y="19322"/>
                  </a:cubicBezTo>
                  <a:close/>
                  <a:moveTo>
                    <a:pt x="10631" y="18584"/>
                  </a:moveTo>
                  <a:cubicBezTo>
                    <a:pt x="10806" y="18584"/>
                    <a:pt x="10978" y="18598"/>
                    <a:pt x="11151" y="18626"/>
                  </a:cubicBezTo>
                  <a:cubicBezTo>
                    <a:pt x="11597" y="18697"/>
                    <a:pt x="12026" y="18840"/>
                    <a:pt x="12445" y="19081"/>
                  </a:cubicBezTo>
                  <a:cubicBezTo>
                    <a:pt x="12498" y="19108"/>
                    <a:pt x="12543" y="19134"/>
                    <a:pt x="12597" y="19170"/>
                  </a:cubicBezTo>
                  <a:cubicBezTo>
                    <a:pt x="12213" y="19866"/>
                    <a:pt x="11919" y="20606"/>
                    <a:pt x="11722" y="21391"/>
                  </a:cubicBezTo>
                  <a:cubicBezTo>
                    <a:pt x="11588" y="21338"/>
                    <a:pt x="11464" y="21266"/>
                    <a:pt x="11348" y="21195"/>
                  </a:cubicBezTo>
                  <a:cubicBezTo>
                    <a:pt x="10991" y="20963"/>
                    <a:pt x="10652" y="20624"/>
                    <a:pt x="10250" y="20098"/>
                  </a:cubicBezTo>
                  <a:cubicBezTo>
                    <a:pt x="10081" y="19884"/>
                    <a:pt x="9920" y="19652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1" y="18795"/>
                    <a:pt x="9340" y="18795"/>
                  </a:cubicBezTo>
                  <a:cubicBezTo>
                    <a:pt x="9653" y="18697"/>
                    <a:pt x="9983" y="18626"/>
                    <a:pt x="10313" y="18599"/>
                  </a:cubicBezTo>
                  <a:cubicBezTo>
                    <a:pt x="10420" y="18589"/>
                    <a:pt x="10526" y="18584"/>
                    <a:pt x="10631" y="18584"/>
                  </a:cubicBezTo>
                  <a:close/>
                  <a:moveTo>
                    <a:pt x="29832" y="19045"/>
                  </a:moveTo>
                  <a:cubicBezTo>
                    <a:pt x="30073" y="19054"/>
                    <a:pt x="30340" y="19072"/>
                    <a:pt x="30679" y="19108"/>
                  </a:cubicBezTo>
                  <a:cubicBezTo>
                    <a:pt x="31018" y="19152"/>
                    <a:pt x="31393" y="19215"/>
                    <a:pt x="31786" y="19286"/>
                  </a:cubicBezTo>
                  <a:cubicBezTo>
                    <a:pt x="31937" y="19313"/>
                    <a:pt x="32089" y="19339"/>
                    <a:pt x="32250" y="19357"/>
                  </a:cubicBezTo>
                  <a:cubicBezTo>
                    <a:pt x="32250" y="19366"/>
                    <a:pt x="32241" y="19375"/>
                    <a:pt x="32241" y="19384"/>
                  </a:cubicBezTo>
                  <a:cubicBezTo>
                    <a:pt x="32089" y="19678"/>
                    <a:pt x="31902" y="19955"/>
                    <a:pt x="31688" y="20214"/>
                  </a:cubicBezTo>
                  <a:cubicBezTo>
                    <a:pt x="31509" y="20428"/>
                    <a:pt x="31304" y="20615"/>
                    <a:pt x="31081" y="20785"/>
                  </a:cubicBezTo>
                  <a:cubicBezTo>
                    <a:pt x="30715" y="21061"/>
                    <a:pt x="30314" y="21257"/>
                    <a:pt x="29841" y="21382"/>
                  </a:cubicBezTo>
                  <a:cubicBezTo>
                    <a:pt x="29725" y="21418"/>
                    <a:pt x="29609" y="21445"/>
                    <a:pt x="29484" y="21463"/>
                  </a:cubicBezTo>
                  <a:cubicBezTo>
                    <a:pt x="29306" y="20687"/>
                    <a:pt x="29020" y="19946"/>
                    <a:pt x="28645" y="19259"/>
                  </a:cubicBezTo>
                  <a:cubicBezTo>
                    <a:pt x="28806" y="19188"/>
                    <a:pt x="28958" y="19143"/>
                    <a:pt x="29127" y="19108"/>
                  </a:cubicBezTo>
                  <a:cubicBezTo>
                    <a:pt x="29341" y="19063"/>
                    <a:pt x="29573" y="19045"/>
                    <a:pt x="29832" y="19045"/>
                  </a:cubicBezTo>
                  <a:close/>
                  <a:moveTo>
                    <a:pt x="10226" y="16394"/>
                  </a:moveTo>
                  <a:cubicBezTo>
                    <a:pt x="10525" y="16394"/>
                    <a:pt x="10830" y="16421"/>
                    <a:pt x="11142" y="16476"/>
                  </a:cubicBezTo>
                  <a:cubicBezTo>
                    <a:pt x="11740" y="16592"/>
                    <a:pt x="12329" y="16842"/>
                    <a:pt x="12882" y="17207"/>
                  </a:cubicBezTo>
                  <a:cubicBezTo>
                    <a:pt x="13114" y="17359"/>
                    <a:pt x="13337" y="17537"/>
                    <a:pt x="13569" y="17743"/>
                  </a:cubicBezTo>
                  <a:cubicBezTo>
                    <a:pt x="13257" y="18117"/>
                    <a:pt x="12980" y="18510"/>
                    <a:pt x="12730" y="18929"/>
                  </a:cubicBezTo>
                  <a:cubicBezTo>
                    <a:pt x="12686" y="18893"/>
                    <a:pt x="12632" y="18867"/>
                    <a:pt x="12588" y="18831"/>
                  </a:cubicBezTo>
                  <a:cubicBezTo>
                    <a:pt x="12133" y="18581"/>
                    <a:pt x="11678" y="18421"/>
                    <a:pt x="11187" y="18349"/>
                  </a:cubicBezTo>
                  <a:cubicBezTo>
                    <a:pt x="11003" y="18321"/>
                    <a:pt x="10816" y="18307"/>
                    <a:pt x="10629" y="18307"/>
                  </a:cubicBezTo>
                  <a:cubicBezTo>
                    <a:pt x="10517" y="18307"/>
                    <a:pt x="10405" y="18312"/>
                    <a:pt x="10295" y="18322"/>
                  </a:cubicBezTo>
                  <a:cubicBezTo>
                    <a:pt x="9938" y="18349"/>
                    <a:pt x="9590" y="18421"/>
                    <a:pt x="9251" y="18528"/>
                  </a:cubicBezTo>
                  <a:cubicBezTo>
                    <a:pt x="9189" y="18554"/>
                    <a:pt x="9117" y="18581"/>
                    <a:pt x="9046" y="18599"/>
                  </a:cubicBezTo>
                  <a:cubicBezTo>
                    <a:pt x="9001" y="18617"/>
                    <a:pt x="8975" y="18653"/>
                    <a:pt x="8957" y="18688"/>
                  </a:cubicBezTo>
                  <a:cubicBezTo>
                    <a:pt x="8948" y="18733"/>
                    <a:pt x="8948" y="18777"/>
                    <a:pt x="8975" y="18813"/>
                  </a:cubicBezTo>
                  <a:lnTo>
                    <a:pt x="9528" y="19580"/>
                  </a:lnTo>
                  <a:cubicBezTo>
                    <a:pt x="9697" y="19821"/>
                    <a:pt x="9858" y="20053"/>
                    <a:pt x="10027" y="20267"/>
                  </a:cubicBezTo>
                  <a:cubicBezTo>
                    <a:pt x="10455" y="20820"/>
                    <a:pt x="10812" y="21177"/>
                    <a:pt x="11187" y="21427"/>
                  </a:cubicBezTo>
                  <a:cubicBezTo>
                    <a:pt x="11339" y="21525"/>
                    <a:pt x="11490" y="21605"/>
                    <a:pt x="11660" y="21677"/>
                  </a:cubicBezTo>
                  <a:cubicBezTo>
                    <a:pt x="11624" y="21828"/>
                    <a:pt x="11597" y="21971"/>
                    <a:pt x="11571" y="22123"/>
                  </a:cubicBezTo>
                  <a:lnTo>
                    <a:pt x="11544" y="22123"/>
                  </a:lnTo>
                  <a:cubicBezTo>
                    <a:pt x="11446" y="22123"/>
                    <a:pt x="11365" y="22185"/>
                    <a:pt x="11339" y="22274"/>
                  </a:cubicBezTo>
                  <a:cubicBezTo>
                    <a:pt x="11312" y="22382"/>
                    <a:pt x="11374" y="22497"/>
                    <a:pt x="11481" y="22533"/>
                  </a:cubicBezTo>
                  <a:lnTo>
                    <a:pt x="11517" y="22533"/>
                  </a:lnTo>
                  <a:cubicBezTo>
                    <a:pt x="11499" y="22721"/>
                    <a:pt x="11481" y="22908"/>
                    <a:pt x="11472" y="23104"/>
                  </a:cubicBezTo>
                  <a:cubicBezTo>
                    <a:pt x="11169" y="23060"/>
                    <a:pt x="10902" y="22997"/>
                    <a:pt x="10643" y="22899"/>
                  </a:cubicBezTo>
                  <a:cubicBezTo>
                    <a:pt x="10268" y="22774"/>
                    <a:pt x="9911" y="22587"/>
                    <a:pt x="9581" y="22346"/>
                  </a:cubicBezTo>
                  <a:cubicBezTo>
                    <a:pt x="9430" y="22230"/>
                    <a:pt x="9278" y="22105"/>
                    <a:pt x="9108" y="21962"/>
                  </a:cubicBezTo>
                  <a:cubicBezTo>
                    <a:pt x="8948" y="21819"/>
                    <a:pt x="8796" y="21668"/>
                    <a:pt x="8671" y="21534"/>
                  </a:cubicBezTo>
                  <a:cubicBezTo>
                    <a:pt x="8555" y="21418"/>
                    <a:pt x="8439" y="21293"/>
                    <a:pt x="8332" y="21168"/>
                  </a:cubicBezTo>
                  <a:lnTo>
                    <a:pt x="7984" y="20794"/>
                  </a:lnTo>
                  <a:cubicBezTo>
                    <a:pt x="7779" y="20553"/>
                    <a:pt x="7520" y="20285"/>
                    <a:pt x="7253" y="20017"/>
                  </a:cubicBezTo>
                  <a:cubicBezTo>
                    <a:pt x="6521" y="19313"/>
                    <a:pt x="5950" y="18849"/>
                    <a:pt x="5486" y="18572"/>
                  </a:cubicBezTo>
                  <a:cubicBezTo>
                    <a:pt x="5549" y="18510"/>
                    <a:pt x="5611" y="18447"/>
                    <a:pt x="5674" y="18394"/>
                  </a:cubicBezTo>
                  <a:cubicBezTo>
                    <a:pt x="5799" y="18278"/>
                    <a:pt x="5924" y="18171"/>
                    <a:pt x="6048" y="18064"/>
                  </a:cubicBezTo>
                  <a:cubicBezTo>
                    <a:pt x="6272" y="17867"/>
                    <a:pt x="6548" y="17662"/>
                    <a:pt x="6887" y="17439"/>
                  </a:cubicBezTo>
                  <a:cubicBezTo>
                    <a:pt x="7181" y="17252"/>
                    <a:pt x="7512" y="17074"/>
                    <a:pt x="7868" y="16913"/>
                  </a:cubicBezTo>
                  <a:cubicBezTo>
                    <a:pt x="8145" y="16797"/>
                    <a:pt x="8529" y="16645"/>
                    <a:pt x="8939" y="16556"/>
                  </a:cubicBezTo>
                  <a:cubicBezTo>
                    <a:pt x="9135" y="16503"/>
                    <a:pt x="9340" y="16467"/>
                    <a:pt x="9528" y="16440"/>
                  </a:cubicBezTo>
                  <a:cubicBezTo>
                    <a:pt x="9715" y="16413"/>
                    <a:pt x="9911" y="16396"/>
                    <a:pt x="10099" y="16396"/>
                  </a:cubicBezTo>
                  <a:cubicBezTo>
                    <a:pt x="10141" y="16394"/>
                    <a:pt x="10184" y="16394"/>
                    <a:pt x="10226" y="16394"/>
                  </a:cubicBezTo>
                  <a:close/>
                  <a:moveTo>
                    <a:pt x="35113" y="16815"/>
                  </a:moveTo>
                  <a:cubicBezTo>
                    <a:pt x="35113" y="17065"/>
                    <a:pt x="35104" y="17332"/>
                    <a:pt x="35086" y="17564"/>
                  </a:cubicBezTo>
                  <a:cubicBezTo>
                    <a:pt x="35051" y="17912"/>
                    <a:pt x="34997" y="18260"/>
                    <a:pt x="34926" y="18608"/>
                  </a:cubicBezTo>
                  <a:cubicBezTo>
                    <a:pt x="34846" y="18947"/>
                    <a:pt x="34747" y="19313"/>
                    <a:pt x="34605" y="19670"/>
                  </a:cubicBezTo>
                  <a:cubicBezTo>
                    <a:pt x="34533" y="19848"/>
                    <a:pt x="34462" y="20026"/>
                    <a:pt x="34382" y="20187"/>
                  </a:cubicBezTo>
                  <a:cubicBezTo>
                    <a:pt x="34301" y="20356"/>
                    <a:pt x="34212" y="20526"/>
                    <a:pt x="34114" y="20687"/>
                  </a:cubicBezTo>
                  <a:cubicBezTo>
                    <a:pt x="33704" y="21356"/>
                    <a:pt x="33204" y="21891"/>
                    <a:pt x="32606" y="22301"/>
                  </a:cubicBezTo>
                  <a:cubicBezTo>
                    <a:pt x="32348" y="22471"/>
                    <a:pt x="32053" y="22631"/>
                    <a:pt x="31750" y="22747"/>
                  </a:cubicBezTo>
                  <a:cubicBezTo>
                    <a:pt x="31473" y="22863"/>
                    <a:pt x="31170" y="22952"/>
                    <a:pt x="30858" y="23015"/>
                  </a:cubicBezTo>
                  <a:cubicBezTo>
                    <a:pt x="30510" y="23086"/>
                    <a:pt x="30135" y="23122"/>
                    <a:pt x="29725" y="23131"/>
                  </a:cubicBezTo>
                  <a:cubicBezTo>
                    <a:pt x="29698" y="22649"/>
                    <a:pt x="29645" y="22185"/>
                    <a:pt x="29547" y="21739"/>
                  </a:cubicBezTo>
                  <a:cubicBezTo>
                    <a:pt x="29671" y="21712"/>
                    <a:pt x="29796" y="21686"/>
                    <a:pt x="29921" y="21650"/>
                  </a:cubicBezTo>
                  <a:cubicBezTo>
                    <a:pt x="30421" y="21516"/>
                    <a:pt x="30858" y="21302"/>
                    <a:pt x="31250" y="21008"/>
                  </a:cubicBezTo>
                  <a:cubicBezTo>
                    <a:pt x="31491" y="20829"/>
                    <a:pt x="31705" y="20624"/>
                    <a:pt x="31902" y="20392"/>
                  </a:cubicBezTo>
                  <a:cubicBezTo>
                    <a:pt x="32134" y="20125"/>
                    <a:pt x="32330" y="19821"/>
                    <a:pt x="32490" y="19509"/>
                  </a:cubicBezTo>
                  <a:cubicBezTo>
                    <a:pt x="32517" y="19447"/>
                    <a:pt x="32553" y="19375"/>
                    <a:pt x="32580" y="19313"/>
                  </a:cubicBezTo>
                  <a:cubicBezTo>
                    <a:pt x="32606" y="19268"/>
                    <a:pt x="32598" y="19223"/>
                    <a:pt x="32580" y="19188"/>
                  </a:cubicBezTo>
                  <a:cubicBezTo>
                    <a:pt x="32562" y="19152"/>
                    <a:pt x="32526" y="19125"/>
                    <a:pt x="32482" y="19116"/>
                  </a:cubicBezTo>
                  <a:cubicBezTo>
                    <a:pt x="32259" y="19081"/>
                    <a:pt x="32044" y="19045"/>
                    <a:pt x="31830" y="19009"/>
                  </a:cubicBezTo>
                  <a:cubicBezTo>
                    <a:pt x="31438" y="18947"/>
                    <a:pt x="31054" y="18876"/>
                    <a:pt x="30706" y="18831"/>
                  </a:cubicBezTo>
                  <a:cubicBezTo>
                    <a:pt x="30358" y="18795"/>
                    <a:pt x="30082" y="18769"/>
                    <a:pt x="29832" y="18769"/>
                  </a:cubicBezTo>
                  <a:cubicBezTo>
                    <a:pt x="29555" y="18769"/>
                    <a:pt x="29306" y="18786"/>
                    <a:pt x="29065" y="18840"/>
                  </a:cubicBezTo>
                  <a:cubicBezTo>
                    <a:pt x="28877" y="18876"/>
                    <a:pt x="28699" y="18938"/>
                    <a:pt x="28512" y="19009"/>
                  </a:cubicBezTo>
                  <a:cubicBezTo>
                    <a:pt x="28431" y="18884"/>
                    <a:pt x="28360" y="18760"/>
                    <a:pt x="28280" y="18626"/>
                  </a:cubicBezTo>
                  <a:cubicBezTo>
                    <a:pt x="28351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0" y="18340"/>
                  </a:cubicBezTo>
                  <a:cubicBezTo>
                    <a:pt x="28324" y="18278"/>
                    <a:pt x="28253" y="18233"/>
                    <a:pt x="28182" y="18233"/>
                  </a:cubicBezTo>
                  <a:cubicBezTo>
                    <a:pt x="28146" y="18233"/>
                    <a:pt x="28110" y="18242"/>
                    <a:pt x="28075" y="18260"/>
                  </a:cubicBezTo>
                  <a:cubicBezTo>
                    <a:pt x="28066" y="18269"/>
                    <a:pt x="28057" y="18278"/>
                    <a:pt x="28039" y="18287"/>
                  </a:cubicBezTo>
                  <a:cubicBezTo>
                    <a:pt x="27932" y="18135"/>
                    <a:pt x="27825" y="17983"/>
                    <a:pt x="27700" y="17841"/>
                  </a:cubicBezTo>
                  <a:cubicBezTo>
                    <a:pt x="27941" y="17662"/>
                    <a:pt x="28173" y="17520"/>
                    <a:pt x="28414" y="17404"/>
                  </a:cubicBezTo>
                  <a:cubicBezTo>
                    <a:pt x="28770" y="17234"/>
                    <a:pt x="29145" y="17118"/>
                    <a:pt x="29564" y="17047"/>
                  </a:cubicBezTo>
                  <a:cubicBezTo>
                    <a:pt x="29881" y="16994"/>
                    <a:pt x="30197" y="16980"/>
                    <a:pt x="30485" y="16980"/>
                  </a:cubicBezTo>
                  <a:cubicBezTo>
                    <a:pt x="30586" y="16980"/>
                    <a:pt x="30684" y="16982"/>
                    <a:pt x="30778" y="16984"/>
                  </a:cubicBezTo>
                  <a:cubicBezTo>
                    <a:pt x="31036" y="16984"/>
                    <a:pt x="31295" y="16993"/>
                    <a:pt x="31572" y="17011"/>
                  </a:cubicBezTo>
                  <a:cubicBezTo>
                    <a:pt x="31934" y="17026"/>
                    <a:pt x="32296" y="17049"/>
                    <a:pt x="32675" y="17049"/>
                  </a:cubicBezTo>
                  <a:cubicBezTo>
                    <a:pt x="32735" y="17049"/>
                    <a:pt x="32795" y="17048"/>
                    <a:pt x="32856" y="17047"/>
                  </a:cubicBezTo>
                  <a:cubicBezTo>
                    <a:pt x="33490" y="17029"/>
                    <a:pt x="33918" y="17002"/>
                    <a:pt x="34275" y="16966"/>
                  </a:cubicBezTo>
                  <a:cubicBezTo>
                    <a:pt x="34587" y="16931"/>
                    <a:pt x="34872" y="16877"/>
                    <a:pt x="35113" y="16815"/>
                  </a:cubicBezTo>
                  <a:close/>
                  <a:moveTo>
                    <a:pt x="10086" y="15778"/>
                  </a:moveTo>
                  <a:cubicBezTo>
                    <a:pt x="10386" y="15778"/>
                    <a:pt x="10658" y="15796"/>
                    <a:pt x="10910" y="15834"/>
                  </a:cubicBezTo>
                  <a:cubicBezTo>
                    <a:pt x="11241" y="15887"/>
                    <a:pt x="11571" y="15976"/>
                    <a:pt x="11874" y="16083"/>
                  </a:cubicBezTo>
                  <a:cubicBezTo>
                    <a:pt x="12177" y="16199"/>
                    <a:pt x="12481" y="16351"/>
                    <a:pt x="12775" y="16529"/>
                  </a:cubicBezTo>
                  <a:cubicBezTo>
                    <a:pt x="13150" y="16761"/>
                    <a:pt x="13515" y="17047"/>
                    <a:pt x="13872" y="17404"/>
                  </a:cubicBezTo>
                  <a:cubicBezTo>
                    <a:pt x="13828" y="17439"/>
                    <a:pt x="13792" y="17493"/>
                    <a:pt x="13747" y="17537"/>
                  </a:cubicBezTo>
                  <a:cubicBezTo>
                    <a:pt x="13515" y="17323"/>
                    <a:pt x="13275" y="17136"/>
                    <a:pt x="13034" y="16975"/>
                  </a:cubicBezTo>
                  <a:cubicBezTo>
                    <a:pt x="12454" y="16583"/>
                    <a:pt x="11829" y="16324"/>
                    <a:pt x="11196" y="16208"/>
                  </a:cubicBezTo>
                  <a:cubicBezTo>
                    <a:pt x="10886" y="16149"/>
                    <a:pt x="10575" y="16114"/>
                    <a:pt x="10275" y="16114"/>
                  </a:cubicBezTo>
                  <a:cubicBezTo>
                    <a:pt x="10213" y="16114"/>
                    <a:pt x="10151" y="16116"/>
                    <a:pt x="10090" y="16119"/>
                  </a:cubicBezTo>
                  <a:cubicBezTo>
                    <a:pt x="9893" y="16119"/>
                    <a:pt x="9688" y="16137"/>
                    <a:pt x="9492" y="16164"/>
                  </a:cubicBezTo>
                  <a:cubicBezTo>
                    <a:pt x="9287" y="16190"/>
                    <a:pt x="9082" y="16235"/>
                    <a:pt x="8868" y="16280"/>
                  </a:cubicBezTo>
                  <a:cubicBezTo>
                    <a:pt x="8439" y="16378"/>
                    <a:pt x="8047" y="16538"/>
                    <a:pt x="7752" y="16663"/>
                  </a:cubicBezTo>
                  <a:cubicBezTo>
                    <a:pt x="7387" y="16824"/>
                    <a:pt x="7048" y="17011"/>
                    <a:pt x="6735" y="17207"/>
                  </a:cubicBezTo>
                  <a:cubicBezTo>
                    <a:pt x="6387" y="17439"/>
                    <a:pt x="6102" y="17653"/>
                    <a:pt x="5861" y="17850"/>
                  </a:cubicBezTo>
                  <a:cubicBezTo>
                    <a:pt x="5736" y="17957"/>
                    <a:pt x="5611" y="18073"/>
                    <a:pt x="5486" y="18189"/>
                  </a:cubicBezTo>
                  <a:cubicBezTo>
                    <a:pt x="5370" y="18296"/>
                    <a:pt x="5263" y="18412"/>
                    <a:pt x="5165" y="18510"/>
                  </a:cubicBezTo>
                  <a:cubicBezTo>
                    <a:pt x="5139" y="18537"/>
                    <a:pt x="5121" y="18581"/>
                    <a:pt x="5130" y="18626"/>
                  </a:cubicBezTo>
                  <a:cubicBezTo>
                    <a:pt x="5139" y="18670"/>
                    <a:pt x="5156" y="18706"/>
                    <a:pt x="5201" y="18733"/>
                  </a:cubicBezTo>
                  <a:cubicBezTo>
                    <a:pt x="5665" y="18974"/>
                    <a:pt x="6254" y="19447"/>
                    <a:pt x="7057" y="20214"/>
                  </a:cubicBezTo>
                  <a:cubicBezTo>
                    <a:pt x="7324" y="20481"/>
                    <a:pt x="7574" y="20749"/>
                    <a:pt x="7779" y="20972"/>
                  </a:cubicBezTo>
                  <a:lnTo>
                    <a:pt x="8127" y="21356"/>
                  </a:lnTo>
                  <a:cubicBezTo>
                    <a:pt x="8243" y="21481"/>
                    <a:pt x="8359" y="21605"/>
                    <a:pt x="8475" y="21721"/>
                  </a:cubicBezTo>
                  <a:cubicBezTo>
                    <a:pt x="8600" y="21864"/>
                    <a:pt x="8760" y="22016"/>
                    <a:pt x="8930" y="22167"/>
                  </a:cubicBezTo>
                  <a:cubicBezTo>
                    <a:pt x="9099" y="22319"/>
                    <a:pt x="9260" y="22453"/>
                    <a:pt x="9421" y="22569"/>
                  </a:cubicBezTo>
                  <a:cubicBezTo>
                    <a:pt x="9769" y="22828"/>
                    <a:pt x="10152" y="23024"/>
                    <a:pt x="10554" y="23167"/>
                  </a:cubicBezTo>
                  <a:cubicBezTo>
                    <a:pt x="10830" y="23265"/>
                    <a:pt x="11133" y="23336"/>
                    <a:pt x="11464" y="23381"/>
                  </a:cubicBezTo>
                  <a:cubicBezTo>
                    <a:pt x="11464" y="23443"/>
                    <a:pt x="11455" y="23506"/>
                    <a:pt x="11455" y="23559"/>
                  </a:cubicBezTo>
                  <a:cubicBezTo>
                    <a:pt x="10759" y="23497"/>
                    <a:pt x="10161" y="23327"/>
                    <a:pt x="9617" y="23015"/>
                  </a:cubicBezTo>
                  <a:cubicBezTo>
                    <a:pt x="9367" y="22881"/>
                    <a:pt x="9126" y="22721"/>
                    <a:pt x="8876" y="22515"/>
                  </a:cubicBezTo>
                  <a:cubicBezTo>
                    <a:pt x="8680" y="22355"/>
                    <a:pt x="8475" y="22167"/>
                    <a:pt x="8207" y="21909"/>
                  </a:cubicBezTo>
                  <a:cubicBezTo>
                    <a:pt x="8074" y="21775"/>
                    <a:pt x="7949" y="21650"/>
                    <a:pt x="7815" y="21507"/>
                  </a:cubicBezTo>
                  <a:cubicBezTo>
                    <a:pt x="7735" y="21418"/>
                    <a:pt x="7645" y="21329"/>
                    <a:pt x="7556" y="21240"/>
                  </a:cubicBezTo>
                  <a:cubicBezTo>
                    <a:pt x="7342" y="21017"/>
                    <a:pt x="7110" y="20794"/>
                    <a:pt x="6878" y="20579"/>
                  </a:cubicBezTo>
                  <a:cubicBezTo>
                    <a:pt x="6379" y="20142"/>
                    <a:pt x="5977" y="19812"/>
                    <a:pt x="5647" y="19580"/>
                  </a:cubicBezTo>
                  <a:cubicBezTo>
                    <a:pt x="5317" y="19366"/>
                    <a:pt x="5023" y="19206"/>
                    <a:pt x="4755" y="19116"/>
                  </a:cubicBezTo>
                  <a:cubicBezTo>
                    <a:pt x="4568" y="19045"/>
                    <a:pt x="4416" y="19018"/>
                    <a:pt x="4300" y="19009"/>
                  </a:cubicBezTo>
                  <a:cubicBezTo>
                    <a:pt x="4336" y="18956"/>
                    <a:pt x="4389" y="18893"/>
                    <a:pt x="4452" y="18822"/>
                  </a:cubicBezTo>
                  <a:cubicBezTo>
                    <a:pt x="4630" y="18599"/>
                    <a:pt x="4978" y="18198"/>
                    <a:pt x="5424" y="17787"/>
                  </a:cubicBezTo>
                  <a:cubicBezTo>
                    <a:pt x="5888" y="17368"/>
                    <a:pt x="6423" y="16984"/>
                    <a:pt x="6967" y="16672"/>
                  </a:cubicBezTo>
                  <a:cubicBezTo>
                    <a:pt x="7226" y="16520"/>
                    <a:pt x="7529" y="16378"/>
                    <a:pt x="7895" y="16226"/>
                  </a:cubicBezTo>
                  <a:cubicBezTo>
                    <a:pt x="8243" y="16092"/>
                    <a:pt x="8573" y="15994"/>
                    <a:pt x="8885" y="15923"/>
                  </a:cubicBezTo>
                  <a:cubicBezTo>
                    <a:pt x="9278" y="15842"/>
                    <a:pt x="9599" y="15798"/>
                    <a:pt x="9902" y="15780"/>
                  </a:cubicBezTo>
                  <a:cubicBezTo>
                    <a:pt x="9965" y="15778"/>
                    <a:pt x="10026" y="15778"/>
                    <a:pt x="10086" y="15778"/>
                  </a:cubicBezTo>
                  <a:close/>
                  <a:moveTo>
                    <a:pt x="35649" y="15664"/>
                  </a:moveTo>
                  <a:cubicBezTo>
                    <a:pt x="35657" y="15735"/>
                    <a:pt x="35666" y="15825"/>
                    <a:pt x="35675" y="15914"/>
                  </a:cubicBezTo>
                  <a:cubicBezTo>
                    <a:pt x="35702" y="16128"/>
                    <a:pt x="35711" y="16333"/>
                    <a:pt x="35720" y="16529"/>
                  </a:cubicBezTo>
                  <a:cubicBezTo>
                    <a:pt x="35729" y="16797"/>
                    <a:pt x="35729" y="17065"/>
                    <a:pt x="35720" y="17323"/>
                  </a:cubicBezTo>
                  <a:cubicBezTo>
                    <a:pt x="35702" y="17591"/>
                    <a:pt x="35675" y="17894"/>
                    <a:pt x="35631" y="18233"/>
                  </a:cubicBezTo>
                  <a:cubicBezTo>
                    <a:pt x="35577" y="18572"/>
                    <a:pt x="35506" y="18902"/>
                    <a:pt x="35417" y="19206"/>
                  </a:cubicBezTo>
                  <a:cubicBezTo>
                    <a:pt x="35220" y="19919"/>
                    <a:pt x="34935" y="20553"/>
                    <a:pt x="34587" y="21097"/>
                  </a:cubicBezTo>
                  <a:cubicBezTo>
                    <a:pt x="34382" y="21427"/>
                    <a:pt x="34185" y="21686"/>
                    <a:pt x="33962" y="21918"/>
                  </a:cubicBezTo>
                  <a:cubicBezTo>
                    <a:pt x="33713" y="22194"/>
                    <a:pt x="33472" y="22408"/>
                    <a:pt x="33222" y="22596"/>
                  </a:cubicBezTo>
                  <a:cubicBezTo>
                    <a:pt x="32945" y="22792"/>
                    <a:pt x="32660" y="22961"/>
                    <a:pt x="32366" y="23095"/>
                  </a:cubicBezTo>
                  <a:cubicBezTo>
                    <a:pt x="32062" y="23238"/>
                    <a:pt x="31741" y="23345"/>
                    <a:pt x="31411" y="23425"/>
                  </a:cubicBezTo>
                  <a:cubicBezTo>
                    <a:pt x="30944" y="23532"/>
                    <a:pt x="30440" y="23578"/>
                    <a:pt x="29884" y="23578"/>
                  </a:cubicBezTo>
                  <a:cubicBezTo>
                    <a:pt x="29835" y="23578"/>
                    <a:pt x="29784" y="23578"/>
                    <a:pt x="29734" y="23577"/>
                  </a:cubicBezTo>
                  <a:cubicBezTo>
                    <a:pt x="29734" y="23514"/>
                    <a:pt x="29734" y="23461"/>
                    <a:pt x="29734" y="23407"/>
                  </a:cubicBezTo>
                  <a:cubicBezTo>
                    <a:pt x="30162" y="23399"/>
                    <a:pt x="30555" y="23354"/>
                    <a:pt x="30911" y="23283"/>
                  </a:cubicBezTo>
                  <a:cubicBezTo>
                    <a:pt x="31242" y="23220"/>
                    <a:pt x="31554" y="23131"/>
                    <a:pt x="31857" y="23006"/>
                  </a:cubicBezTo>
                  <a:cubicBezTo>
                    <a:pt x="32178" y="22881"/>
                    <a:pt x="32482" y="22712"/>
                    <a:pt x="32758" y="22524"/>
                  </a:cubicBezTo>
                  <a:cubicBezTo>
                    <a:pt x="33391" y="22105"/>
                    <a:pt x="33927" y="21534"/>
                    <a:pt x="34346" y="20829"/>
                  </a:cubicBezTo>
                  <a:cubicBezTo>
                    <a:pt x="34453" y="20660"/>
                    <a:pt x="34551" y="20490"/>
                    <a:pt x="34632" y="20312"/>
                  </a:cubicBezTo>
                  <a:cubicBezTo>
                    <a:pt x="34721" y="20142"/>
                    <a:pt x="34792" y="19955"/>
                    <a:pt x="34863" y="19777"/>
                  </a:cubicBezTo>
                  <a:cubicBezTo>
                    <a:pt x="35015" y="19402"/>
                    <a:pt x="35113" y="19018"/>
                    <a:pt x="35202" y="18661"/>
                  </a:cubicBezTo>
                  <a:cubicBezTo>
                    <a:pt x="35274" y="18305"/>
                    <a:pt x="35327" y="17948"/>
                    <a:pt x="35363" y="17591"/>
                  </a:cubicBezTo>
                  <a:cubicBezTo>
                    <a:pt x="35381" y="17288"/>
                    <a:pt x="35399" y="16940"/>
                    <a:pt x="35390" y="16627"/>
                  </a:cubicBezTo>
                  <a:cubicBezTo>
                    <a:pt x="35390" y="16592"/>
                    <a:pt x="35372" y="16547"/>
                    <a:pt x="35336" y="16520"/>
                  </a:cubicBezTo>
                  <a:cubicBezTo>
                    <a:pt x="35310" y="16507"/>
                    <a:pt x="35279" y="16499"/>
                    <a:pt x="35247" y="16499"/>
                  </a:cubicBezTo>
                  <a:cubicBezTo>
                    <a:pt x="35235" y="16499"/>
                    <a:pt x="35223" y="16500"/>
                    <a:pt x="35211" y="16503"/>
                  </a:cubicBezTo>
                  <a:cubicBezTo>
                    <a:pt x="34944" y="16583"/>
                    <a:pt x="34623" y="16645"/>
                    <a:pt x="34248" y="16690"/>
                  </a:cubicBezTo>
                  <a:cubicBezTo>
                    <a:pt x="33900" y="16726"/>
                    <a:pt x="33463" y="16752"/>
                    <a:pt x="32847" y="16761"/>
                  </a:cubicBezTo>
                  <a:cubicBezTo>
                    <a:pt x="32769" y="16763"/>
                    <a:pt x="32690" y="16764"/>
                    <a:pt x="32612" y="16764"/>
                  </a:cubicBezTo>
                  <a:cubicBezTo>
                    <a:pt x="32263" y="16764"/>
                    <a:pt x="31917" y="16749"/>
                    <a:pt x="31589" y="16735"/>
                  </a:cubicBezTo>
                  <a:cubicBezTo>
                    <a:pt x="31304" y="16717"/>
                    <a:pt x="31045" y="16708"/>
                    <a:pt x="30778" y="16699"/>
                  </a:cubicBezTo>
                  <a:cubicBezTo>
                    <a:pt x="30412" y="16699"/>
                    <a:pt x="29966" y="16699"/>
                    <a:pt x="29520" y="16779"/>
                  </a:cubicBezTo>
                  <a:cubicBezTo>
                    <a:pt x="29074" y="16842"/>
                    <a:pt x="28672" y="16966"/>
                    <a:pt x="28289" y="17154"/>
                  </a:cubicBezTo>
                  <a:cubicBezTo>
                    <a:pt x="28030" y="17279"/>
                    <a:pt x="27780" y="17439"/>
                    <a:pt x="27521" y="17627"/>
                  </a:cubicBezTo>
                  <a:cubicBezTo>
                    <a:pt x="27486" y="17573"/>
                    <a:pt x="27441" y="17529"/>
                    <a:pt x="27405" y="17484"/>
                  </a:cubicBezTo>
                  <a:cubicBezTo>
                    <a:pt x="27923" y="17056"/>
                    <a:pt x="28476" y="16761"/>
                    <a:pt x="29056" y="16592"/>
                  </a:cubicBezTo>
                  <a:cubicBezTo>
                    <a:pt x="29332" y="16520"/>
                    <a:pt x="29636" y="16458"/>
                    <a:pt x="29930" y="16431"/>
                  </a:cubicBezTo>
                  <a:cubicBezTo>
                    <a:pt x="30198" y="16404"/>
                    <a:pt x="30483" y="16387"/>
                    <a:pt x="30840" y="16387"/>
                  </a:cubicBezTo>
                  <a:lnTo>
                    <a:pt x="31768" y="16396"/>
                  </a:lnTo>
                  <a:cubicBezTo>
                    <a:pt x="31894" y="16399"/>
                    <a:pt x="32022" y="16401"/>
                    <a:pt x="32153" y="16401"/>
                  </a:cubicBezTo>
                  <a:cubicBezTo>
                    <a:pt x="32339" y="16401"/>
                    <a:pt x="32529" y="16397"/>
                    <a:pt x="32722" y="16387"/>
                  </a:cubicBezTo>
                  <a:cubicBezTo>
                    <a:pt x="33445" y="16342"/>
                    <a:pt x="33918" y="16288"/>
                    <a:pt x="34293" y="16217"/>
                  </a:cubicBezTo>
                  <a:cubicBezTo>
                    <a:pt x="34676" y="16146"/>
                    <a:pt x="35006" y="16048"/>
                    <a:pt x="35256" y="15923"/>
                  </a:cubicBezTo>
                  <a:cubicBezTo>
                    <a:pt x="35434" y="15834"/>
                    <a:pt x="35559" y="15744"/>
                    <a:pt x="35649" y="15664"/>
                  </a:cubicBezTo>
                  <a:close/>
                  <a:moveTo>
                    <a:pt x="9126" y="23042"/>
                  </a:moveTo>
                  <a:cubicBezTo>
                    <a:pt x="9242" y="23122"/>
                    <a:pt x="9358" y="23193"/>
                    <a:pt x="9483" y="23265"/>
                  </a:cubicBezTo>
                  <a:cubicBezTo>
                    <a:pt x="9992" y="23550"/>
                    <a:pt x="10554" y="23729"/>
                    <a:pt x="11178" y="23809"/>
                  </a:cubicBezTo>
                  <a:cubicBezTo>
                    <a:pt x="10705" y="23827"/>
                    <a:pt x="10268" y="23880"/>
                    <a:pt x="9858" y="23978"/>
                  </a:cubicBezTo>
                  <a:cubicBezTo>
                    <a:pt x="9608" y="24032"/>
                    <a:pt x="9358" y="24112"/>
                    <a:pt x="9117" y="24210"/>
                  </a:cubicBezTo>
                  <a:cubicBezTo>
                    <a:pt x="9126" y="24201"/>
                    <a:pt x="9144" y="24192"/>
                    <a:pt x="9153" y="24192"/>
                  </a:cubicBezTo>
                  <a:cubicBezTo>
                    <a:pt x="8992" y="24094"/>
                    <a:pt x="8823" y="23996"/>
                    <a:pt x="8653" y="23889"/>
                  </a:cubicBezTo>
                  <a:cubicBezTo>
                    <a:pt x="8520" y="23809"/>
                    <a:pt x="8386" y="23729"/>
                    <a:pt x="8252" y="23639"/>
                  </a:cubicBezTo>
                  <a:lnTo>
                    <a:pt x="8270" y="23622"/>
                  </a:lnTo>
                  <a:cubicBezTo>
                    <a:pt x="8520" y="23407"/>
                    <a:pt x="8796" y="23220"/>
                    <a:pt x="9091" y="23060"/>
                  </a:cubicBezTo>
                  <a:cubicBezTo>
                    <a:pt x="9099" y="23060"/>
                    <a:pt x="9117" y="23051"/>
                    <a:pt x="9126" y="23042"/>
                  </a:cubicBezTo>
                  <a:close/>
                  <a:moveTo>
                    <a:pt x="32214" y="23461"/>
                  </a:moveTo>
                  <a:cubicBezTo>
                    <a:pt x="32205" y="23470"/>
                    <a:pt x="32196" y="23470"/>
                    <a:pt x="32178" y="23479"/>
                  </a:cubicBezTo>
                  <a:cubicBezTo>
                    <a:pt x="32339" y="23568"/>
                    <a:pt x="32508" y="23675"/>
                    <a:pt x="32678" y="23782"/>
                  </a:cubicBezTo>
                  <a:cubicBezTo>
                    <a:pt x="32812" y="23862"/>
                    <a:pt x="32945" y="23943"/>
                    <a:pt x="33079" y="24023"/>
                  </a:cubicBezTo>
                  <a:lnTo>
                    <a:pt x="33061" y="24041"/>
                  </a:lnTo>
                  <a:cubicBezTo>
                    <a:pt x="32812" y="24264"/>
                    <a:pt x="32535" y="24451"/>
                    <a:pt x="32241" y="24603"/>
                  </a:cubicBezTo>
                  <a:cubicBezTo>
                    <a:pt x="32232" y="24612"/>
                    <a:pt x="32223" y="24621"/>
                    <a:pt x="32205" y="24621"/>
                  </a:cubicBezTo>
                  <a:cubicBezTo>
                    <a:pt x="32089" y="24540"/>
                    <a:pt x="31973" y="24469"/>
                    <a:pt x="31857" y="24407"/>
                  </a:cubicBezTo>
                  <a:cubicBezTo>
                    <a:pt x="31340" y="24121"/>
                    <a:pt x="30778" y="23934"/>
                    <a:pt x="30153" y="23853"/>
                  </a:cubicBezTo>
                  <a:cubicBezTo>
                    <a:pt x="30626" y="23845"/>
                    <a:pt x="31063" y="23791"/>
                    <a:pt x="31473" y="23693"/>
                  </a:cubicBezTo>
                  <a:cubicBezTo>
                    <a:pt x="31732" y="23630"/>
                    <a:pt x="31973" y="23559"/>
                    <a:pt x="32214" y="23461"/>
                  </a:cubicBezTo>
                  <a:close/>
                  <a:moveTo>
                    <a:pt x="7386" y="21463"/>
                  </a:moveTo>
                  <a:lnTo>
                    <a:pt x="7386" y="21463"/>
                  </a:lnTo>
                  <a:cubicBezTo>
                    <a:pt x="7465" y="21543"/>
                    <a:pt x="7537" y="21623"/>
                    <a:pt x="7610" y="21704"/>
                  </a:cubicBezTo>
                  <a:cubicBezTo>
                    <a:pt x="7743" y="21837"/>
                    <a:pt x="7877" y="21971"/>
                    <a:pt x="8011" y="22105"/>
                  </a:cubicBezTo>
                  <a:cubicBezTo>
                    <a:pt x="8279" y="22373"/>
                    <a:pt x="8493" y="22569"/>
                    <a:pt x="8698" y="22738"/>
                  </a:cubicBezTo>
                  <a:cubicBezTo>
                    <a:pt x="8760" y="22783"/>
                    <a:pt x="8814" y="22819"/>
                    <a:pt x="8868" y="22863"/>
                  </a:cubicBezTo>
                  <a:cubicBezTo>
                    <a:pt x="8591" y="23024"/>
                    <a:pt x="8323" y="23202"/>
                    <a:pt x="8091" y="23416"/>
                  </a:cubicBezTo>
                  <a:cubicBezTo>
                    <a:pt x="8029" y="23461"/>
                    <a:pt x="7975" y="23514"/>
                    <a:pt x="7922" y="23559"/>
                  </a:cubicBezTo>
                  <a:cubicBezTo>
                    <a:pt x="7895" y="23595"/>
                    <a:pt x="7877" y="23639"/>
                    <a:pt x="7877" y="23675"/>
                  </a:cubicBezTo>
                  <a:cubicBezTo>
                    <a:pt x="7886" y="23720"/>
                    <a:pt x="7913" y="23764"/>
                    <a:pt x="7949" y="23782"/>
                  </a:cubicBezTo>
                  <a:cubicBezTo>
                    <a:pt x="8136" y="23898"/>
                    <a:pt x="8323" y="24014"/>
                    <a:pt x="8511" y="24121"/>
                  </a:cubicBezTo>
                  <a:cubicBezTo>
                    <a:pt x="8618" y="24192"/>
                    <a:pt x="8734" y="24264"/>
                    <a:pt x="8841" y="24326"/>
                  </a:cubicBezTo>
                  <a:cubicBezTo>
                    <a:pt x="8529" y="24469"/>
                    <a:pt x="8234" y="24647"/>
                    <a:pt x="7949" y="24853"/>
                  </a:cubicBezTo>
                  <a:cubicBezTo>
                    <a:pt x="7681" y="25049"/>
                    <a:pt x="7431" y="25272"/>
                    <a:pt x="7164" y="25557"/>
                  </a:cubicBezTo>
                  <a:cubicBezTo>
                    <a:pt x="7132" y="25595"/>
                    <a:pt x="7096" y="25633"/>
                    <a:pt x="7062" y="25671"/>
                  </a:cubicBezTo>
                  <a:lnTo>
                    <a:pt x="7062" y="25671"/>
                  </a:lnTo>
                  <a:cubicBezTo>
                    <a:pt x="7063" y="25669"/>
                    <a:pt x="7064" y="25667"/>
                    <a:pt x="7065" y="25664"/>
                  </a:cubicBezTo>
                  <a:cubicBezTo>
                    <a:pt x="6985" y="25629"/>
                    <a:pt x="6905" y="25593"/>
                    <a:pt x="6825" y="25566"/>
                  </a:cubicBezTo>
                  <a:cubicBezTo>
                    <a:pt x="6236" y="25343"/>
                    <a:pt x="5817" y="25201"/>
                    <a:pt x="5469" y="25102"/>
                  </a:cubicBezTo>
                  <a:cubicBezTo>
                    <a:pt x="5174" y="25022"/>
                    <a:pt x="4889" y="24960"/>
                    <a:pt x="4639" y="24924"/>
                  </a:cubicBezTo>
                  <a:cubicBezTo>
                    <a:pt x="4737" y="24692"/>
                    <a:pt x="4853" y="24451"/>
                    <a:pt x="4951" y="24246"/>
                  </a:cubicBezTo>
                  <a:cubicBezTo>
                    <a:pt x="5112" y="23934"/>
                    <a:pt x="5290" y="23630"/>
                    <a:pt x="5486" y="23345"/>
                  </a:cubicBezTo>
                  <a:cubicBezTo>
                    <a:pt x="5692" y="23051"/>
                    <a:pt x="5915" y="22747"/>
                    <a:pt x="6182" y="22471"/>
                  </a:cubicBezTo>
                  <a:cubicBezTo>
                    <a:pt x="6316" y="22328"/>
                    <a:pt x="6450" y="22194"/>
                    <a:pt x="6584" y="22069"/>
                  </a:cubicBezTo>
                  <a:cubicBezTo>
                    <a:pt x="6718" y="21953"/>
                    <a:pt x="6869" y="21828"/>
                    <a:pt x="7021" y="21712"/>
                  </a:cubicBezTo>
                  <a:cubicBezTo>
                    <a:pt x="7146" y="21623"/>
                    <a:pt x="7262" y="21543"/>
                    <a:pt x="7386" y="21463"/>
                  </a:cubicBezTo>
                  <a:close/>
                  <a:moveTo>
                    <a:pt x="34289" y="21979"/>
                  </a:moveTo>
                  <a:cubicBezTo>
                    <a:pt x="34282" y="21988"/>
                    <a:pt x="34275" y="21998"/>
                    <a:pt x="34266" y="22007"/>
                  </a:cubicBezTo>
                  <a:cubicBezTo>
                    <a:pt x="34346" y="22043"/>
                    <a:pt x="34426" y="22069"/>
                    <a:pt x="34507" y="22105"/>
                  </a:cubicBezTo>
                  <a:cubicBezTo>
                    <a:pt x="35095" y="22319"/>
                    <a:pt x="35515" y="22462"/>
                    <a:pt x="35863" y="22560"/>
                  </a:cubicBezTo>
                  <a:cubicBezTo>
                    <a:pt x="36166" y="22649"/>
                    <a:pt x="36442" y="22712"/>
                    <a:pt x="36692" y="22738"/>
                  </a:cubicBezTo>
                  <a:cubicBezTo>
                    <a:pt x="36594" y="22970"/>
                    <a:pt x="36487" y="23211"/>
                    <a:pt x="36380" y="23425"/>
                  </a:cubicBezTo>
                  <a:cubicBezTo>
                    <a:pt x="36228" y="23729"/>
                    <a:pt x="36041" y="24032"/>
                    <a:pt x="35845" y="24326"/>
                  </a:cubicBezTo>
                  <a:cubicBezTo>
                    <a:pt x="35649" y="24612"/>
                    <a:pt x="35417" y="24915"/>
                    <a:pt x="35149" y="25201"/>
                  </a:cubicBezTo>
                  <a:cubicBezTo>
                    <a:pt x="35015" y="25334"/>
                    <a:pt x="34881" y="25468"/>
                    <a:pt x="34747" y="25593"/>
                  </a:cubicBezTo>
                  <a:cubicBezTo>
                    <a:pt x="34614" y="25718"/>
                    <a:pt x="34462" y="25834"/>
                    <a:pt x="34310" y="25950"/>
                  </a:cubicBezTo>
                  <a:cubicBezTo>
                    <a:pt x="34194" y="26039"/>
                    <a:pt x="34069" y="26128"/>
                    <a:pt x="33945" y="26200"/>
                  </a:cubicBezTo>
                  <a:lnTo>
                    <a:pt x="33945" y="26200"/>
                  </a:lnTo>
                  <a:cubicBezTo>
                    <a:pt x="33872" y="26127"/>
                    <a:pt x="33793" y="26047"/>
                    <a:pt x="33722" y="25968"/>
                  </a:cubicBezTo>
                  <a:cubicBezTo>
                    <a:pt x="33588" y="25834"/>
                    <a:pt x="33463" y="25691"/>
                    <a:pt x="33320" y="25557"/>
                  </a:cubicBezTo>
                  <a:cubicBezTo>
                    <a:pt x="33052" y="25299"/>
                    <a:pt x="32838" y="25102"/>
                    <a:pt x="32633" y="24933"/>
                  </a:cubicBezTo>
                  <a:cubicBezTo>
                    <a:pt x="32571" y="24888"/>
                    <a:pt x="32517" y="24844"/>
                    <a:pt x="32464" y="24808"/>
                  </a:cubicBezTo>
                  <a:cubicBezTo>
                    <a:pt x="32740" y="24647"/>
                    <a:pt x="33008" y="24460"/>
                    <a:pt x="33249" y="24255"/>
                  </a:cubicBezTo>
                  <a:cubicBezTo>
                    <a:pt x="33302" y="24201"/>
                    <a:pt x="33356" y="24157"/>
                    <a:pt x="33409" y="24103"/>
                  </a:cubicBezTo>
                  <a:cubicBezTo>
                    <a:pt x="33445" y="24077"/>
                    <a:pt x="33454" y="24032"/>
                    <a:pt x="33454" y="23987"/>
                  </a:cubicBezTo>
                  <a:cubicBezTo>
                    <a:pt x="33445" y="23943"/>
                    <a:pt x="33427" y="23907"/>
                    <a:pt x="33383" y="23880"/>
                  </a:cubicBezTo>
                  <a:cubicBezTo>
                    <a:pt x="33195" y="23764"/>
                    <a:pt x="33008" y="23657"/>
                    <a:pt x="32829" y="23541"/>
                  </a:cubicBezTo>
                  <a:cubicBezTo>
                    <a:pt x="32713" y="23479"/>
                    <a:pt x="32606" y="23407"/>
                    <a:pt x="32499" y="23345"/>
                  </a:cubicBezTo>
                  <a:cubicBezTo>
                    <a:pt x="32803" y="23193"/>
                    <a:pt x="33097" y="23024"/>
                    <a:pt x="33383" y="22819"/>
                  </a:cubicBezTo>
                  <a:cubicBezTo>
                    <a:pt x="33650" y="22622"/>
                    <a:pt x="33900" y="22399"/>
                    <a:pt x="34168" y="22105"/>
                  </a:cubicBezTo>
                  <a:cubicBezTo>
                    <a:pt x="34212" y="22068"/>
                    <a:pt x="34251" y="22024"/>
                    <a:pt x="34289" y="21979"/>
                  </a:cubicBezTo>
                  <a:close/>
                  <a:moveTo>
                    <a:pt x="6771" y="21124"/>
                  </a:moveTo>
                  <a:cubicBezTo>
                    <a:pt x="6896" y="21177"/>
                    <a:pt x="7021" y="21231"/>
                    <a:pt x="7155" y="21284"/>
                  </a:cubicBezTo>
                  <a:cubicBezTo>
                    <a:pt x="7048" y="21347"/>
                    <a:pt x="6950" y="21418"/>
                    <a:pt x="6851" y="21489"/>
                  </a:cubicBezTo>
                  <a:cubicBezTo>
                    <a:pt x="6700" y="21614"/>
                    <a:pt x="6539" y="21739"/>
                    <a:pt x="6396" y="21864"/>
                  </a:cubicBezTo>
                  <a:cubicBezTo>
                    <a:pt x="6254" y="21998"/>
                    <a:pt x="6120" y="22132"/>
                    <a:pt x="5986" y="22274"/>
                  </a:cubicBezTo>
                  <a:cubicBezTo>
                    <a:pt x="5701" y="22569"/>
                    <a:pt x="5469" y="22881"/>
                    <a:pt x="5255" y="23184"/>
                  </a:cubicBezTo>
                  <a:cubicBezTo>
                    <a:pt x="5049" y="23488"/>
                    <a:pt x="4862" y="23800"/>
                    <a:pt x="4701" y="24121"/>
                  </a:cubicBezTo>
                  <a:cubicBezTo>
                    <a:pt x="4568" y="24389"/>
                    <a:pt x="4425" y="24701"/>
                    <a:pt x="4318" y="24995"/>
                  </a:cubicBezTo>
                  <a:cubicBezTo>
                    <a:pt x="4300" y="25040"/>
                    <a:pt x="4309" y="25085"/>
                    <a:pt x="4327" y="25120"/>
                  </a:cubicBezTo>
                  <a:cubicBezTo>
                    <a:pt x="4353" y="25156"/>
                    <a:pt x="4389" y="25174"/>
                    <a:pt x="4434" y="25183"/>
                  </a:cubicBezTo>
                  <a:cubicBezTo>
                    <a:pt x="4710" y="25209"/>
                    <a:pt x="5031" y="25272"/>
                    <a:pt x="5397" y="25370"/>
                  </a:cubicBezTo>
                  <a:cubicBezTo>
                    <a:pt x="5736" y="25468"/>
                    <a:pt x="6147" y="25611"/>
                    <a:pt x="6726" y="25825"/>
                  </a:cubicBezTo>
                  <a:cubicBezTo>
                    <a:pt x="6780" y="25843"/>
                    <a:pt x="6834" y="25870"/>
                    <a:pt x="6878" y="25887"/>
                  </a:cubicBezTo>
                  <a:cubicBezTo>
                    <a:pt x="6883" y="25883"/>
                    <a:pt x="6887" y="25878"/>
                    <a:pt x="6891" y="25874"/>
                  </a:cubicBezTo>
                  <a:lnTo>
                    <a:pt x="6891" y="25874"/>
                  </a:lnTo>
                  <a:cubicBezTo>
                    <a:pt x="6811" y="25980"/>
                    <a:pt x="6727" y="26088"/>
                    <a:pt x="6642" y="26207"/>
                  </a:cubicBezTo>
                  <a:lnTo>
                    <a:pt x="6642" y="26207"/>
                  </a:lnTo>
                  <a:cubicBezTo>
                    <a:pt x="5984" y="25985"/>
                    <a:pt x="5539" y="25869"/>
                    <a:pt x="5183" y="25798"/>
                  </a:cubicBezTo>
                  <a:cubicBezTo>
                    <a:pt x="4871" y="25736"/>
                    <a:pt x="4594" y="25700"/>
                    <a:pt x="4353" y="25700"/>
                  </a:cubicBezTo>
                  <a:cubicBezTo>
                    <a:pt x="4291" y="25700"/>
                    <a:pt x="4229" y="25700"/>
                    <a:pt x="4175" y="25709"/>
                  </a:cubicBezTo>
                  <a:cubicBezTo>
                    <a:pt x="3979" y="25718"/>
                    <a:pt x="3827" y="25754"/>
                    <a:pt x="3711" y="25798"/>
                  </a:cubicBezTo>
                  <a:cubicBezTo>
                    <a:pt x="3729" y="25727"/>
                    <a:pt x="3756" y="25647"/>
                    <a:pt x="3783" y="25557"/>
                  </a:cubicBezTo>
                  <a:cubicBezTo>
                    <a:pt x="3845" y="25352"/>
                    <a:pt x="3907" y="25156"/>
                    <a:pt x="3970" y="24960"/>
                  </a:cubicBezTo>
                  <a:cubicBezTo>
                    <a:pt x="4068" y="24719"/>
                    <a:pt x="4166" y="24469"/>
                    <a:pt x="4273" y="24228"/>
                  </a:cubicBezTo>
                  <a:cubicBezTo>
                    <a:pt x="4282" y="24219"/>
                    <a:pt x="4282" y="24210"/>
                    <a:pt x="4291" y="24201"/>
                  </a:cubicBezTo>
                  <a:lnTo>
                    <a:pt x="4371" y="24157"/>
                  </a:lnTo>
                  <a:lnTo>
                    <a:pt x="4398" y="24103"/>
                  </a:lnTo>
                  <a:cubicBezTo>
                    <a:pt x="4434" y="23987"/>
                    <a:pt x="4487" y="23871"/>
                    <a:pt x="4550" y="23764"/>
                  </a:cubicBezTo>
                  <a:lnTo>
                    <a:pt x="4621" y="23639"/>
                  </a:lnTo>
                  <a:lnTo>
                    <a:pt x="4585" y="23622"/>
                  </a:lnTo>
                  <a:cubicBezTo>
                    <a:pt x="4621" y="23559"/>
                    <a:pt x="4657" y="23488"/>
                    <a:pt x="4701" y="23416"/>
                  </a:cubicBezTo>
                  <a:cubicBezTo>
                    <a:pt x="4871" y="23131"/>
                    <a:pt x="5058" y="22854"/>
                    <a:pt x="5255" y="22596"/>
                  </a:cubicBezTo>
                  <a:cubicBezTo>
                    <a:pt x="5709" y="22016"/>
                    <a:pt x="6209" y="21525"/>
                    <a:pt x="6735" y="21150"/>
                  </a:cubicBezTo>
                  <a:cubicBezTo>
                    <a:pt x="6744" y="21142"/>
                    <a:pt x="6762" y="21133"/>
                    <a:pt x="6771" y="21124"/>
                  </a:cubicBezTo>
                  <a:close/>
                  <a:moveTo>
                    <a:pt x="34695" y="21447"/>
                  </a:moveTo>
                  <a:lnTo>
                    <a:pt x="34695" y="21447"/>
                  </a:lnTo>
                  <a:cubicBezTo>
                    <a:pt x="34693" y="21452"/>
                    <a:pt x="34690" y="21457"/>
                    <a:pt x="34685" y="21463"/>
                  </a:cubicBezTo>
                  <a:cubicBezTo>
                    <a:pt x="35345" y="21677"/>
                    <a:pt x="35791" y="21802"/>
                    <a:pt x="36157" y="21873"/>
                  </a:cubicBezTo>
                  <a:cubicBezTo>
                    <a:pt x="36465" y="21938"/>
                    <a:pt x="36745" y="21968"/>
                    <a:pt x="36986" y="21968"/>
                  </a:cubicBezTo>
                  <a:cubicBezTo>
                    <a:pt x="37045" y="21968"/>
                    <a:pt x="37102" y="21966"/>
                    <a:pt x="37156" y="21962"/>
                  </a:cubicBezTo>
                  <a:cubicBezTo>
                    <a:pt x="37352" y="21944"/>
                    <a:pt x="37504" y="21909"/>
                    <a:pt x="37620" y="21873"/>
                  </a:cubicBezTo>
                  <a:lnTo>
                    <a:pt x="37620" y="21873"/>
                  </a:lnTo>
                  <a:cubicBezTo>
                    <a:pt x="37602" y="21944"/>
                    <a:pt x="37575" y="22025"/>
                    <a:pt x="37549" y="22114"/>
                  </a:cubicBezTo>
                  <a:cubicBezTo>
                    <a:pt x="37486" y="22319"/>
                    <a:pt x="37424" y="22515"/>
                    <a:pt x="37361" y="22703"/>
                  </a:cubicBezTo>
                  <a:cubicBezTo>
                    <a:pt x="37272" y="22952"/>
                    <a:pt x="36773" y="24014"/>
                    <a:pt x="36639" y="24246"/>
                  </a:cubicBezTo>
                  <a:cubicBezTo>
                    <a:pt x="36460" y="24540"/>
                    <a:pt x="36273" y="24817"/>
                    <a:pt x="36077" y="25067"/>
                  </a:cubicBezTo>
                  <a:cubicBezTo>
                    <a:pt x="35622" y="25656"/>
                    <a:pt x="35131" y="26137"/>
                    <a:pt x="34596" y="26512"/>
                  </a:cubicBezTo>
                  <a:cubicBezTo>
                    <a:pt x="34533" y="26565"/>
                    <a:pt x="34462" y="26610"/>
                    <a:pt x="34400" y="26655"/>
                  </a:cubicBezTo>
                  <a:cubicBezTo>
                    <a:pt x="34310" y="26574"/>
                    <a:pt x="34230" y="26494"/>
                    <a:pt x="34150" y="26405"/>
                  </a:cubicBezTo>
                  <a:cubicBezTo>
                    <a:pt x="34257" y="26334"/>
                    <a:pt x="34373" y="26253"/>
                    <a:pt x="34480" y="26173"/>
                  </a:cubicBezTo>
                  <a:cubicBezTo>
                    <a:pt x="34640" y="26057"/>
                    <a:pt x="34792" y="25932"/>
                    <a:pt x="34935" y="25798"/>
                  </a:cubicBezTo>
                  <a:cubicBezTo>
                    <a:pt x="35078" y="25673"/>
                    <a:pt x="35220" y="25531"/>
                    <a:pt x="35354" y="25388"/>
                  </a:cubicBezTo>
                  <a:cubicBezTo>
                    <a:pt x="35631" y="25094"/>
                    <a:pt x="35863" y="24781"/>
                    <a:pt x="36077" y="24487"/>
                  </a:cubicBezTo>
                  <a:cubicBezTo>
                    <a:pt x="36282" y="24184"/>
                    <a:pt x="36469" y="23862"/>
                    <a:pt x="36630" y="23550"/>
                  </a:cubicBezTo>
                  <a:cubicBezTo>
                    <a:pt x="36764" y="23283"/>
                    <a:pt x="36915" y="22961"/>
                    <a:pt x="37022" y="22667"/>
                  </a:cubicBezTo>
                  <a:cubicBezTo>
                    <a:pt x="37031" y="22631"/>
                    <a:pt x="37031" y="22587"/>
                    <a:pt x="37005" y="22551"/>
                  </a:cubicBezTo>
                  <a:cubicBezTo>
                    <a:pt x="36978" y="22515"/>
                    <a:pt x="36942" y="22489"/>
                    <a:pt x="36897" y="22489"/>
                  </a:cubicBezTo>
                  <a:cubicBezTo>
                    <a:pt x="36621" y="22462"/>
                    <a:pt x="36300" y="22399"/>
                    <a:pt x="35934" y="22292"/>
                  </a:cubicBezTo>
                  <a:cubicBezTo>
                    <a:pt x="35595" y="22203"/>
                    <a:pt x="35185" y="22060"/>
                    <a:pt x="34605" y="21846"/>
                  </a:cubicBezTo>
                  <a:cubicBezTo>
                    <a:pt x="34551" y="21819"/>
                    <a:pt x="34507" y="21802"/>
                    <a:pt x="34453" y="21784"/>
                  </a:cubicBezTo>
                  <a:cubicBezTo>
                    <a:pt x="34446" y="21791"/>
                    <a:pt x="34440" y="21797"/>
                    <a:pt x="34434" y="21803"/>
                  </a:cubicBezTo>
                  <a:lnTo>
                    <a:pt x="34434" y="21803"/>
                  </a:lnTo>
                  <a:cubicBezTo>
                    <a:pt x="34522" y="21694"/>
                    <a:pt x="34606" y="21574"/>
                    <a:pt x="34695" y="21447"/>
                  </a:cubicBezTo>
                  <a:close/>
                  <a:moveTo>
                    <a:pt x="34649" y="26887"/>
                  </a:moveTo>
                  <a:lnTo>
                    <a:pt x="34649" y="26887"/>
                  </a:lnTo>
                  <a:cubicBezTo>
                    <a:pt x="34667" y="26896"/>
                    <a:pt x="34685" y="26904"/>
                    <a:pt x="34712" y="26913"/>
                  </a:cubicBezTo>
                  <a:cubicBezTo>
                    <a:pt x="35149" y="27127"/>
                    <a:pt x="35586" y="27386"/>
                    <a:pt x="36014" y="27681"/>
                  </a:cubicBezTo>
                  <a:cubicBezTo>
                    <a:pt x="36309" y="27877"/>
                    <a:pt x="36594" y="28109"/>
                    <a:pt x="36880" y="28350"/>
                  </a:cubicBezTo>
                  <a:cubicBezTo>
                    <a:pt x="36817" y="28341"/>
                    <a:pt x="36746" y="28323"/>
                    <a:pt x="36666" y="28296"/>
                  </a:cubicBezTo>
                  <a:cubicBezTo>
                    <a:pt x="36425" y="28207"/>
                    <a:pt x="36148" y="28064"/>
                    <a:pt x="35845" y="27850"/>
                  </a:cubicBezTo>
                  <a:cubicBezTo>
                    <a:pt x="35524" y="27627"/>
                    <a:pt x="35131" y="27315"/>
                    <a:pt x="34649" y="26887"/>
                  </a:cubicBezTo>
                  <a:close/>
                  <a:moveTo>
                    <a:pt x="11838" y="26200"/>
                  </a:moveTo>
                  <a:cubicBezTo>
                    <a:pt x="12070" y="26967"/>
                    <a:pt x="12400" y="27690"/>
                    <a:pt x="12811" y="28359"/>
                  </a:cubicBezTo>
                  <a:cubicBezTo>
                    <a:pt x="12605" y="28448"/>
                    <a:pt x="12409" y="28510"/>
                    <a:pt x="12213" y="28555"/>
                  </a:cubicBezTo>
                  <a:cubicBezTo>
                    <a:pt x="12019" y="28594"/>
                    <a:pt x="11818" y="28619"/>
                    <a:pt x="11598" y="28619"/>
                  </a:cubicBezTo>
                  <a:cubicBezTo>
                    <a:pt x="11566" y="28619"/>
                    <a:pt x="11533" y="28618"/>
                    <a:pt x="11499" y="28617"/>
                  </a:cubicBezTo>
                  <a:cubicBezTo>
                    <a:pt x="11267" y="28617"/>
                    <a:pt x="11000" y="28599"/>
                    <a:pt x="10652" y="28555"/>
                  </a:cubicBezTo>
                  <a:cubicBezTo>
                    <a:pt x="10313" y="28510"/>
                    <a:pt x="9938" y="28448"/>
                    <a:pt x="9546" y="28385"/>
                  </a:cubicBezTo>
                  <a:cubicBezTo>
                    <a:pt x="9394" y="28359"/>
                    <a:pt x="9242" y="28332"/>
                    <a:pt x="9082" y="28305"/>
                  </a:cubicBezTo>
                  <a:cubicBezTo>
                    <a:pt x="9082" y="28296"/>
                    <a:pt x="9091" y="28287"/>
                    <a:pt x="9091" y="28278"/>
                  </a:cubicBezTo>
                  <a:cubicBezTo>
                    <a:pt x="9242" y="27993"/>
                    <a:pt x="9430" y="27707"/>
                    <a:pt x="9644" y="27449"/>
                  </a:cubicBezTo>
                  <a:cubicBezTo>
                    <a:pt x="9822" y="27243"/>
                    <a:pt x="10027" y="27047"/>
                    <a:pt x="10250" y="26878"/>
                  </a:cubicBezTo>
                  <a:cubicBezTo>
                    <a:pt x="10616" y="26610"/>
                    <a:pt x="11026" y="26414"/>
                    <a:pt x="11490" y="26280"/>
                  </a:cubicBezTo>
                  <a:cubicBezTo>
                    <a:pt x="11606" y="26253"/>
                    <a:pt x="11722" y="26226"/>
                    <a:pt x="11838" y="26200"/>
                  </a:cubicBezTo>
                  <a:close/>
                  <a:moveTo>
                    <a:pt x="29359" y="26173"/>
                  </a:moveTo>
                  <a:cubicBezTo>
                    <a:pt x="29600" y="26253"/>
                    <a:pt x="29805" y="26351"/>
                    <a:pt x="29984" y="26476"/>
                  </a:cubicBezTo>
                  <a:cubicBezTo>
                    <a:pt x="30340" y="26708"/>
                    <a:pt x="30679" y="27047"/>
                    <a:pt x="31081" y="27574"/>
                  </a:cubicBezTo>
                  <a:cubicBezTo>
                    <a:pt x="31250" y="27779"/>
                    <a:pt x="31411" y="28011"/>
                    <a:pt x="31581" y="28252"/>
                  </a:cubicBezTo>
                  <a:lnTo>
                    <a:pt x="32018" y="28858"/>
                  </a:lnTo>
                  <a:cubicBezTo>
                    <a:pt x="32009" y="28867"/>
                    <a:pt x="32000" y="28867"/>
                    <a:pt x="31991" y="28876"/>
                  </a:cubicBezTo>
                  <a:cubicBezTo>
                    <a:pt x="31679" y="28974"/>
                    <a:pt x="31349" y="29037"/>
                    <a:pt x="31018" y="29063"/>
                  </a:cubicBezTo>
                  <a:cubicBezTo>
                    <a:pt x="30915" y="29073"/>
                    <a:pt x="30810" y="29078"/>
                    <a:pt x="30705" y="29078"/>
                  </a:cubicBezTo>
                  <a:cubicBezTo>
                    <a:pt x="30530" y="29078"/>
                    <a:pt x="30356" y="29064"/>
                    <a:pt x="30189" y="29037"/>
                  </a:cubicBezTo>
                  <a:cubicBezTo>
                    <a:pt x="29734" y="28974"/>
                    <a:pt x="29306" y="28822"/>
                    <a:pt x="28886" y="28591"/>
                  </a:cubicBezTo>
                  <a:cubicBezTo>
                    <a:pt x="28726" y="28492"/>
                    <a:pt x="28574" y="28394"/>
                    <a:pt x="28422" y="28287"/>
                  </a:cubicBezTo>
                  <a:cubicBezTo>
                    <a:pt x="28824" y="27636"/>
                    <a:pt x="29136" y="26922"/>
                    <a:pt x="29359" y="26173"/>
                  </a:cubicBezTo>
                  <a:close/>
                  <a:moveTo>
                    <a:pt x="11508" y="24540"/>
                  </a:moveTo>
                  <a:cubicBezTo>
                    <a:pt x="11562" y="25022"/>
                    <a:pt x="11642" y="25486"/>
                    <a:pt x="11767" y="25932"/>
                  </a:cubicBezTo>
                  <a:cubicBezTo>
                    <a:pt x="11651" y="25959"/>
                    <a:pt x="11526" y="25986"/>
                    <a:pt x="11419" y="26012"/>
                  </a:cubicBezTo>
                  <a:cubicBezTo>
                    <a:pt x="10910" y="26155"/>
                    <a:pt x="10482" y="26369"/>
                    <a:pt x="10090" y="26664"/>
                  </a:cubicBezTo>
                  <a:cubicBezTo>
                    <a:pt x="9849" y="26842"/>
                    <a:pt x="9626" y="27047"/>
                    <a:pt x="9430" y="27270"/>
                  </a:cubicBezTo>
                  <a:cubicBezTo>
                    <a:pt x="9207" y="27547"/>
                    <a:pt x="9001" y="27841"/>
                    <a:pt x="8841" y="28153"/>
                  </a:cubicBezTo>
                  <a:cubicBezTo>
                    <a:pt x="8814" y="28225"/>
                    <a:pt x="8778" y="28287"/>
                    <a:pt x="8752" y="28359"/>
                  </a:cubicBezTo>
                  <a:cubicBezTo>
                    <a:pt x="8734" y="28394"/>
                    <a:pt x="8734" y="28439"/>
                    <a:pt x="8752" y="28475"/>
                  </a:cubicBezTo>
                  <a:cubicBezTo>
                    <a:pt x="8778" y="28519"/>
                    <a:pt x="8814" y="28546"/>
                    <a:pt x="8850" y="28555"/>
                  </a:cubicBezTo>
                  <a:cubicBezTo>
                    <a:pt x="9073" y="28582"/>
                    <a:pt x="9296" y="28626"/>
                    <a:pt x="9501" y="28662"/>
                  </a:cubicBezTo>
                  <a:cubicBezTo>
                    <a:pt x="9902" y="28724"/>
                    <a:pt x="10277" y="28787"/>
                    <a:pt x="10625" y="28831"/>
                  </a:cubicBezTo>
                  <a:cubicBezTo>
                    <a:pt x="10973" y="28876"/>
                    <a:pt x="11249" y="28894"/>
                    <a:pt x="11499" y="28903"/>
                  </a:cubicBezTo>
                  <a:lnTo>
                    <a:pt x="11526" y="28903"/>
                  </a:lnTo>
                  <a:cubicBezTo>
                    <a:pt x="11794" y="28903"/>
                    <a:pt x="12035" y="28876"/>
                    <a:pt x="12266" y="28831"/>
                  </a:cubicBezTo>
                  <a:cubicBezTo>
                    <a:pt x="12498" y="28778"/>
                    <a:pt x="12721" y="28707"/>
                    <a:pt x="12962" y="28591"/>
                  </a:cubicBezTo>
                  <a:cubicBezTo>
                    <a:pt x="13069" y="28751"/>
                    <a:pt x="13176" y="28912"/>
                    <a:pt x="13292" y="29072"/>
                  </a:cubicBezTo>
                  <a:cubicBezTo>
                    <a:pt x="13257" y="29037"/>
                    <a:pt x="13203" y="29010"/>
                    <a:pt x="13150" y="29010"/>
                  </a:cubicBezTo>
                  <a:cubicBezTo>
                    <a:pt x="13114" y="29010"/>
                    <a:pt x="13087" y="29019"/>
                    <a:pt x="13052" y="29037"/>
                  </a:cubicBezTo>
                  <a:cubicBezTo>
                    <a:pt x="12953" y="29099"/>
                    <a:pt x="12918" y="29224"/>
                    <a:pt x="12971" y="29322"/>
                  </a:cubicBezTo>
                  <a:cubicBezTo>
                    <a:pt x="13007" y="29393"/>
                    <a:pt x="13078" y="29429"/>
                    <a:pt x="13159" y="29429"/>
                  </a:cubicBezTo>
                  <a:cubicBezTo>
                    <a:pt x="13185" y="29429"/>
                    <a:pt x="13221" y="29420"/>
                    <a:pt x="13257" y="29402"/>
                  </a:cubicBezTo>
                  <a:cubicBezTo>
                    <a:pt x="13328" y="29367"/>
                    <a:pt x="13364" y="29295"/>
                    <a:pt x="13364" y="29224"/>
                  </a:cubicBezTo>
                  <a:cubicBezTo>
                    <a:pt x="13364" y="29188"/>
                    <a:pt x="13355" y="29153"/>
                    <a:pt x="13337" y="29117"/>
                  </a:cubicBezTo>
                  <a:lnTo>
                    <a:pt x="13337" y="29117"/>
                  </a:lnTo>
                  <a:cubicBezTo>
                    <a:pt x="13489" y="29322"/>
                    <a:pt x="13640" y="29509"/>
                    <a:pt x="13810" y="29697"/>
                  </a:cubicBezTo>
                  <a:cubicBezTo>
                    <a:pt x="13515" y="29929"/>
                    <a:pt x="13221" y="30116"/>
                    <a:pt x="12918" y="30259"/>
                  </a:cubicBezTo>
                  <a:cubicBezTo>
                    <a:pt x="12570" y="30437"/>
                    <a:pt x="12186" y="30553"/>
                    <a:pt x="11776" y="30616"/>
                  </a:cubicBezTo>
                  <a:cubicBezTo>
                    <a:pt x="11433" y="30673"/>
                    <a:pt x="11091" y="30690"/>
                    <a:pt x="10780" y="30690"/>
                  </a:cubicBezTo>
                  <a:cubicBezTo>
                    <a:pt x="10702" y="30690"/>
                    <a:pt x="10627" y="30689"/>
                    <a:pt x="10554" y="30687"/>
                  </a:cubicBezTo>
                  <a:cubicBezTo>
                    <a:pt x="10295" y="30687"/>
                    <a:pt x="10036" y="30669"/>
                    <a:pt x="9760" y="30660"/>
                  </a:cubicBezTo>
                  <a:cubicBezTo>
                    <a:pt x="9422" y="30638"/>
                    <a:pt x="9072" y="30622"/>
                    <a:pt x="8715" y="30622"/>
                  </a:cubicBezTo>
                  <a:cubicBezTo>
                    <a:pt x="8639" y="30622"/>
                    <a:pt x="8561" y="30623"/>
                    <a:pt x="8484" y="30625"/>
                  </a:cubicBezTo>
                  <a:cubicBezTo>
                    <a:pt x="7842" y="30642"/>
                    <a:pt x="7413" y="30660"/>
                    <a:pt x="7057" y="30705"/>
                  </a:cubicBezTo>
                  <a:cubicBezTo>
                    <a:pt x="6744" y="30740"/>
                    <a:pt x="6459" y="30785"/>
                    <a:pt x="6218" y="30848"/>
                  </a:cubicBezTo>
                  <a:cubicBezTo>
                    <a:pt x="6218" y="30598"/>
                    <a:pt x="6236" y="30330"/>
                    <a:pt x="6245" y="30098"/>
                  </a:cubicBezTo>
                  <a:cubicBezTo>
                    <a:pt x="6280" y="29759"/>
                    <a:pt x="6334" y="29402"/>
                    <a:pt x="6405" y="29063"/>
                  </a:cubicBezTo>
                  <a:cubicBezTo>
                    <a:pt x="6486" y="28724"/>
                    <a:pt x="6584" y="28359"/>
                    <a:pt x="6726" y="27993"/>
                  </a:cubicBezTo>
                  <a:cubicBezTo>
                    <a:pt x="6798" y="27814"/>
                    <a:pt x="6869" y="27645"/>
                    <a:pt x="6950" y="27475"/>
                  </a:cubicBezTo>
                  <a:cubicBezTo>
                    <a:pt x="7030" y="27315"/>
                    <a:pt x="7119" y="27145"/>
                    <a:pt x="7226" y="26976"/>
                  </a:cubicBezTo>
                  <a:cubicBezTo>
                    <a:pt x="7628" y="26316"/>
                    <a:pt x="8136" y="25772"/>
                    <a:pt x="8725" y="25370"/>
                  </a:cubicBezTo>
                  <a:cubicBezTo>
                    <a:pt x="8992" y="25192"/>
                    <a:pt x="9278" y="25040"/>
                    <a:pt x="9581" y="24915"/>
                  </a:cubicBezTo>
                  <a:cubicBezTo>
                    <a:pt x="9867" y="24808"/>
                    <a:pt x="10161" y="24719"/>
                    <a:pt x="10473" y="24656"/>
                  </a:cubicBezTo>
                  <a:cubicBezTo>
                    <a:pt x="10794" y="24585"/>
                    <a:pt x="11133" y="24549"/>
                    <a:pt x="11508" y="24540"/>
                  </a:cubicBezTo>
                  <a:close/>
                  <a:moveTo>
                    <a:pt x="29689" y="24540"/>
                  </a:moveTo>
                  <a:cubicBezTo>
                    <a:pt x="30055" y="24585"/>
                    <a:pt x="30385" y="24656"/>
                    <a:pt x="30688" y="24763"/>
                  </a:cubicBezTo>
                  <a:cubicBezTo>
                    <a:pt x="31063" y="24897"/>
                    <a:pt x="31420" y="25085"/>
                    <a:pt x="31750" y="25325"/>
                  </a:cubicBezTo>
                  <a:cubicBezTo>
                    <a:pt x="31911" y="25433"/>
                    <a:pt x="32062" y="25557"/>
                    <a:pt x="32223" y="25700"/>
                  </a:cubicBezTo>
                  <a:cubicBezTo>
                    <a:pt x="32383" y="25852"/>
                    <a:pt x="32535" y="26003"/>
                    <a:pt x="32660" y="26137"/>
                  </a:cubicBezTo>
                  <a:cubicBezTo>
                    <a:pt x="32776" y="26253"/>
                    <a:pt x="32892" y="26378"/>
                    <a:pt x="32999" y="26494"/>
                  </a:cubicBezTo>
                  <a:lnTo>
                    <a:pt x="33347" y="26878"/>
                  </a:lnTo>
                  <a:cubicBezTo>
                    <a:pt x="33561" y="27110"/>
                    <a:pt x="33811" y="27386"/>
                    <a:pt x="34087" y="27654"/>
                  </a:cubicBezTo>
                  <a:cubicBezTo>
                    <a:pt x="34819" y="28359"/>
                    <a:pt x="35381" y="28822"/>
                    <a:pt x="35845" y="29090"/>
                  </a:cubicBezTo>
                  <a:cubicBezTo>
                    <a:pt x="35782" y="29153"/>
                    <a:pt x="35720" y="29215"/>
                    <a:pt x="35657" y="29277"/>
                  </a:cubicBezTo>
                  <a:cubicBezTo>
                    <a:pt x="35533" y="29385"/>
                    <a:pt x="35408" y="29500"/>
                    <a:pt x="35292" y="29599"/>
                  </a:cubicBezTo>
                  <a:cubicBezTo>
                    <a:pt x="35060" y="29795"/>
                    <a:pt x="34783" y="30000"/>
                    <a:pt x="34444" y="30223"/>
                  </a:cubicBezTo>
                  <a:cubicBezTo>
                    <a:pt x="34150" y="30410"/>
                    <a:pt x="33820" y="30589"/>
                    <a:pt x="33472" y="30749"/>
                  </a:cubicBezTo>
                  <a:cubicBezTo>
                    <a:pt x="33186" y="30874"/>
                    <a:pt x="32803" y="31017"/>
                    <a:pt x="32401" y="31115"/>
                  </a:cubicBezTo>
                  <a:cubicBezTo>
                    <a:pt x="32196" y="31160"/>
                    <a:pt x="31991" y="31204"/>
                    <a:pt x="31804" y="31231"/>
                  </a:cubicBezTo>
                  <a:cubicBezTo>
                    <a:pt x="31616" y="31249"/>
                    <a:pt x="31420" y="31267"/>
                    <a:pt x="31233" y="31276"/>
                  </a:cubicBezTo>
                  <a:cubicBezTo>
                    <a:pt x="31191" y="31277"/>
                    <a:pt x="31149" y="31277"/>
                    <a:pt x="31107" y="31277"/>
                  </a:cubicBezTo>
                  <a:cubicBezTo>
                    <a:pt x="30808" y="31277"/>
                    <a:pt x="30503" y="31249"/>
                    <a:pt x="30198" y="31187"/>
                  </a:cubicBezTo>
                  <a:cubicBezTo>
                    <a:pt x="29591" y="31071"/>
                    <a:pt x="29002" y="30830"/>
                    <a:pt x="28458" y="30464"/>
                  </a:cubicBezTo>
                  <a:cubicBezTo>
                    <a:pt x="28119" y="30241"/>
                    <a:pt x="27780" y="29955"/>
                    <a:pt x="27450" y="29616"/>
                  </a:cubicBezTo>
                  <a:cubicBezTo>
                    <a:pt x="27593" y="29456"/>
                    <a:pt x="27736" y="29286"/>
                    <a:pt x="27869" y="29108"/>
                  </a:cubicBezTo>
                  <a:cubicBezTo>
                    <a:pt x="27887" y="29099"/>
                    <a:pt x="27914" y="29081"/>
                    <a:pt x="27932" y="29063"/>
                  </a:cubicBezTo>
                  <a:cubicBezTo>
                    <a:pt x="27959" y="29037"/>
                    <a:pt x="27967" y="29001"/>
                    <a:pt x="27976" y="28965"/>
                  </a:cubicBezTo>
                  <a:cubicBezTo>
                    <a:pt x="28083" y="28822"/>
                    <a:pt x="28182" y="28671"/>
                    <a:pt x="28280" y="28528"/>
                  </a:cubicBezTo>
                  <a:cubicBezTo>
                    <a:pt x="28422" y="28626"/>
                    <a:pt x="28583" y="28733"/>
                    <a:pt x="28753" y="28831"/>
                  </a:cubicBezTo>
                  <a:cubicBezTo>
                    <a:pt x="29199" y="29081"/>
                    <a:pt x="29654" y="29242"/>
                    <a:pt x="30144" y="29313"/>
                  </a:cubicBezTo>
                  <a:cubicBezTo>
                    <a:pt x="30332" y="29340"/>
                    <a:pt x="30519" y="29358"/>
                    <a:pt x="30715" y="29358"/>
                  </a:cubicBezTo>
                  <a:cubicBezTo>
                    <a:pt x="30822" y="29358"/>
                    <a:pt x="30929" y="29358"/>
                    <a:pt x="31036" y="29349"/>
                  </a:cubicBezTo>
                  <a:cubicBezTo>
                    <a:pt x="31393" y="29313"/>
                    <a:pt x="31750" y="29242"/>
                    <a:pt x="32080" y="29135"/>
                  </a:cubicBezTo>
                  <a:cubicBezTo>
                    <a:pt x="32151" y="29117"/>
                    <a:pt x="32223" y="29090"/>
                    <a:pt x="32285" y="29063"/>
                  </a:cubicBezTo>
                  <a:cubicBezTo>
                    <a:pt x="32330" y="29046"/>
                    <a:pt x="32366" y="29019"/>
                    <a:pt x="32374" y="28974"/>
                  </a:cubicBezTo>
                  <a:cubicBezTo>
                    <a:pt x="32383" y="28930"/>
                    <a:pt x="32383" y="28885"/>
                    <a:pt x="32357" y="28849"/>
                  </a:cubicBezTo>
                  <a:lnTo>
                    <a:pt x="31812" y="28091"/>
                  </a:lnTo>
                  <a:cubicBezTo>
                    <a:pt x="31643" y="27850"/>
                    <a:pt x="31473" y="27618"/>
                    <a:pt x="31304" y="27404"/>
                  </a:cubicBezTo>
                  <a:cubicBezTo>
                    <a:pt x="30876" y="26851"/>
                    <a:pt x="30519" y="26494"/>
                    <a:pt x="30144" y="26244"/>
                  </a:cubicBezTo>
                  <a:cubicBezTo>
                    <a:pt x="29930" y="26102"/>
                    <a:pt x="29698" y="25995"/>
                    <a:pt x="29439" y="25905"/>
                  </a:cubicBezTo>
                  <a:cubicBezTo>
                    <a:pt x="29555" y="25459"/>
                    <a:pt x="29636" y="25004"/>
                    <a:pt x="29689" y="24540"/>
                  </a:cubicBezTo>
                  <a:close/>
                  <a:moveTo>
                    <a:pt x="11924" y="31444"/>
                  </a:moveTo>
                  <a:lnTo>
                    <a:pt x="11924" y="31444"/>
                  </a:lnTo>
                  <a:cubicBezTo>
                    <a:pt x="11922" y="31445"/>
                    <a:pt x="11921" y="31445"/>
                    <a:pt x="11919" y="31445"/>
                  </a:cubicBezTo>
                  <a:cubicBezTo>
                    <a:pt x="11921" y="31445"/>
                    <a:pt x="11922" y="31445"/>
                    <a:pt x="11924" y="31444"/>
                  </a:cubicBezTo>
                  <a:close/>
                  <a:moveTo>
                    <a:pt x="29725" y="24094"/>
                  </a:moveTo>
                  <a:cubicBezTo>
                    <a:pt x="29770" y="24094"/>
                    <a:pt x="29823" y="24103"/>
                    <a:pt x="29877" y="24103"/>
                  </a:cubicBezTo>
                  <a:cubicBezTo>
                    <a:pt x="30572" y="24166"/>
                    <a:pt x="31170" y="24344"/>
                    <a:pt x="31714" y="24647"/>
                  </a:cubicBezTo>
                  <a:cubicBezTo>
                    <a:pt x="31964" y="24781"/>
                    <a:pt x="32205" y="24951"/>
                    <a:pt x="32455" y="25147"/>
                  </a:cubicBezTo>
                  <a:cubicBezTo>
                    <a:pt x="32660" y="25308"/>
                    <a:pt x="32865" y="25504"/>
                    <a:pt x="33124" y="25763"/>
                  </a:cubicBezTo>
                  <a:cubicBezTo>
                    <a:pt x="33258" y="25887"/>
                    <a:pt x="33391" y="26021"/>
                    <a:pt x="33516" y="26155"/>
                  </a:cubicBezTo>
                  <a:cubicBezTo>
                    <a:pt x="33606" y="26244"/>
                    <a:pt x="33686" y="26334"/>
                    <a:pt x="33775" y="26432"/>
                  </a:cubicBezTo>
                  <a:cubicBezTo>
                    <a:pt x="33998" y="26646"/>
                    <a:pt x="34221" y="26878"/>
                    <a:pt x="34462" y="27092"/>
                  </a:cubicBezTo>
                  <a:cubicBezTo>
                    <a:pt x="34953" y="27529"/>
                    <a:pt x="35354" y="27850"/>
                    <a:pt x="35693" y="28082"/>
                  </a:cubicBezTo>
                  <a:cubicBezTo>
                    <a:pt x="36014" y="28305"/>
                    <a:pt x="36309" y="28466"/>
                    <a:pt x="36576" y="28555"/>
                  </a:cubicBezTo>
                  <a:cubicBezTo>
                    <a:pt x="36764" y="28617"/>
                    <a:pt x="36915" y="28644"/>
                    <a:pt x="37040" y="28653"/>
                  </a:cubicBezTo>
                  <a:cubicBezTo>
                    <a:pt x="36996" y="28707"/>
                    <a:pt x="36942" y="28778"/>
                    <a:pt x="36889" y="28849"/>
                  </a:cubicBezTo>
                  <a:cubicBezTo>
                    <a:pt x="36701" y="29063"/>
                    <a:pt x="36362" y="29474"/>
                    <a:pt x="35907" y="29875"/>
                  </a:cubicBezTo>
                  <a:cubicBezTo>
                    <a:pt x="35443" y="30303"/>
                    <a:pt x="34917" y="30687"/>
                    <a:pt x="34364" y="30999"/>
                  </a:cubicBezTo>
                  <a:cubicBezTo>
                    <a:pt x="34114" y="31142"/>
                    <a:pt x="33811" y="31285"/>
                    <a:pt x="33436" y="31445"/>
                  </a:cubicBezTo>
                  <a:cubicBezTo>
                    <a:pt x="33088" y="31579"/>
                    <a:pt x="32767" y="31677"/>
                    <a:pt x="32446" y="31749"/>
                  </a:cubicBezTo>
                  <a:cubicBezTo>
                    <a:pt x="32062" y="31829"/>
                    <a:pt x="31732" y="31873"/>
                    <a:pt x="31429" y="31882"/>
                  </a:cubicBezTo>
                  <a:cubicBezTo>
                    <a:pt x="31350" y="31884"/>
                    <a:pt x="31273" y="31885"/>
                    <a:pt x="31197" y="31885"/>
                  </a:cubicBezTo>
                  <a:cubicBezTo>
                    <a:pt x="30922" y="31885"/>
                    <a:pt x="30666" y="31871"/>
                    <a:pt x="30421" y="31829"/>
                  </a:cubicBezTo>
                  <a:cubicBezTo>
                    <a:pt x="30091" y="31775"/>
                    <a:pt x="29761" y="31695"/>
                    <a:pt x="29457" y="31579"/>
                  </a:cubicBezTo>
                  <a:cubicBezTo>
                    <a:pt x="29154" y="31472"/>
                    <a:pt x="28851" y="31320"/>
                    <a:pt x="28556" y="31142"/>
                  </a:cubicBezTo>
                  <a:cubicBezTo>
                    <a:pt x="28075" y="30839"/>
                    <a:pt x="27611" y="30446"/>
                    <a:pt x="27147" y="29938"/>
                  </a:cubicBezTo>
                  <a:cubicBezTo>
                    <a:pt x="27191" y="29902"/>
                    <a:pt x="27227" y="29866"/>
                    <a:pt x="27263" y="29822"/>
                  </a:cubicBezTo>
                  <a:cubicBezTo>
                    <a:pt x="27611" y="30170"/>
                    <a:pt x="27950" y="30464"/>
                    <a:pt x="28298" y="30696"/>
                  </a:cubicBezTo>
                  <a:cubicBezTo>
                    <a:pt x="28877" y="31079"/>
                    <a:pt x="29502" y="31338"/>
                    <a:pt x="30144" y="31463"/>
                  </a:cubicBezTo>
                  <a:cubicBezTo>
                    <a:pt x="30456" y="31526"/>
                    <a:pt x="30778" y="31552"/>
                    <a:pt x="31090" y="31552"/>
                  </a:cubicBezTo>
                  <a:lnTo>
                    <a:pt x="31242" y="31552"/>
                  </a:lnTo>
                  <a:cubicBezTo>
                    <a:pt x="31438" y="31543"/>
                    <a:pt x="31643" y="31534"/>
                    <a:pt x="31839" y="31508"/>
                  </a:cubicBezTo>
                  <a:cubicBezTo>
                    <a:pt x="32044" y="31481"/>
                    <a:pt x="32250" y="31436"/>
                    <a:pt x="32464" y="31383"/>
                  </a:cubicBezTo>
                  <a:cubicBezTo>
                    <a:pt x="32892" y="31285"/>
                    <a:pt x="33284" y="31133"/>
                    <a:pt x="33579" y="31008"/>
                  </a:cubicBezTo>
                  <a:cubicBezTo>
                    <a:pt x="33945" y="30839"/>
                    <a:pt x="34284" y="30651"/>
                    <a:pt x="34596" y="30455"/>
                  </a:cubicBezTo>
                  <a:cubicBezTo>
                    <a:pt x="34944" y="30223"/>
                    <a:pt x="35238" y="30018"/>
                    <a:pt x="35470" y="29813"/>
                  </a:cubicBezTo>
                  <a:cubicBezTo>
                    <a:pt x="35595" y="29706"/>
                    <a:pt x="35720" y="29599"/>
                    <a:pt x="35845" y="29483"/>
                  </a:cubicBezTo>
                  <a:cubicBezTo>
                    <a:pt x="35961" y="29367"/>
                    <a:pt x="36068" y="29260"/>
                    <a:pt x="36166" y="29161"/>
                  </a:cubicBezTo>
                  <a:cubicBezTo>
                    <a:pt x="36202" y="29126"/>
                    <a:pt x="36211" y="29081"/>
                    <a:pt x="36202" y="29037"/>
                  </a:cubicBezTo>
                  <a:cubicBezTo>
                    <a:pt x="36202" y="28992"/>
                    <a:pt x="36175" y="28956"/>
                    <a:pt x="36130" y="28938"/>
                  </a:cubicBezTo>
                  <a:cubicBezTo>
                    <a:pt x="35666" y="28698"/>
                    <a:pt x="35078" y="28225"/>
                    <a:pt x="34275" y="27449"/>
                  </a:cubicBezTo>
                  <a:cubicBezTo>
                    <a:pt x="34007" y="27190"/>
                    <a:pt x="33757" y="26922"/>
                    <a:pt x="33552" y="26690"/>
                  </a:cubicBezTo>
                  <a:lnTo>
                    <a:pt x="33213" y="26307"/>
                  </a:lnTo>
                  <a:cubicBezTo>
                    <a:pt x="33097" y="26182"/>
                    <a:pt x="32972" y="26057"/>
                    <a:pt x="32865" y="25941"/>
                  </a:cubicBezTo>
                  <a:cubicBezTo>
                    <a:pt x="32731" y="25807"/>
                    <a:pt x="32580" y="25647"/>
                    <a:pt x="32410" y="25495"/>
                  </a:cubicBezTo>
                  <a:cubicBezTo>
                    <a:pt x="32241" y="25343"/>
                    <a:pt x="32080" y="25218"/>
                    <a:pt x="31920" y="25102"/>
                  </a:cubicBezTo>
                  <a:cubicBezTo>
                    <a:pt x="31563" y="24844"/>
                    <a:pt x="31179" y="24639"/>
                    <a:pt x="30778" y="24505"/>
                  </a:cubicBezTo>
                  <a:cubicBezTo>
                    <a:pt x="30456" y="24389"/>
                    <a:pt x="30100" y="24308"/>
                    <a:pt x="29707" y="24264"/>
                  </a:cubicBezTo>
                  <a:cubicBezTo>
                    <a:pt x="29716" y="24210"/>
                    <a:pt x="29716" y="24148"/>
                    <a:pt x="29725" y="24094"/>
                  </a:cubicBezTo>
                  <a:close/>
                  <a:moveTo>
                    <a:pt x="11365" y="24085"/>
                  </a:moveTo>
                  <a:cubicBezTo>
                    <a:pt x="11401" y="24085"/>
                    <a:pt x="11437" y="24085"/>
                    <a:pt x="11472" y="24094"/>
                  </a:cubicBezTo>
                  <a:cubicBezTo>
                    <a:pt x="11472" y="24148"/>
                    <a:pt x="11481" y="24210"/>
                    <a:pt x="11481" y="24264"/>
                  </a:cubicBezTo>
                  <a:cubicBezTo>
                    <a:pt x="11107" y="24273"/>
                    <a:pt x="10750" y="24317"/>
                    <a:pt x="10420" y="24380"/>
                  </a:cubicBezTo>
                  <a:cubicBezTo>
                    <a:pt x="10090" y="24442"/>
                    <a:pt x="9777" y="24540"/>
                    <a:pt x="9474" y="24656"/>
                  </a:cubicBezTo>
                  <a:cubicBezTo>
                    <a:pt x="9153" y="24790"/>
                    <a:pt x="8850" y="24951"/>
                    <a:pt x="8573" y="25138"/>
                  </a:cubicBezTo>
                  <a:cubicBezTo>
                    <a:pt x="7940" y="25566"/>
                    <a:pt x="7404" y="26137"/>
                    <a:pt x="6985" y="26833"/>
                  </a:cubicBezTo>
                  <a:cubicBezTo>
                    <a:pt x="6878" y="27003"/>
                    <a:pt x="6789" y="27181"/>
                    <a:pt x="6700" y="27359"/>
                  </a:cubicBezTo>
                  <a:cubicBezTo>
                    <a:pt x="6619" y="27529"/>
                    <a:pt x="6539" y="27707"/>
                    <a:pt x="6468" y="27895"/>
                  </a:cubicBezTo>
                  <a:cubicBezTo>
                    <a:pt x="6316" y="28269"/>
                    <a:pt x="6218" y="28644"/>
                    <a:pt x="6138" y="29001"/>
                  </a:cubicBezTo>
                  <a:cubicBezTo>
                    <a:pt x="6057" y="29358"/>
                    <a:pt x="6004" y="29724"/>
                    <a:pt x="5968" y="30080"/>
                  </a:cubicBezTo>
                  <a:cubicBezTo>
                    <a:pt x="5950" y="30375"/>
                    <a:pt x="5933" y="30723"/>
                    <a:pt x="5941" y="31035"/>
                  </a:cubicBezTo>
                  <a:cubicBezTo>
                    <a:pt x="5941" y="31079"/>
                    <a:pt x="5968" y="31115"/>
                    <a:pt x="5995" y="31142"/>
                  </a:cubicBezTo>
                  <a:cubicBezTo>
                    <a:pt x="6022" y="31160"/>
                    <a:pt x="6048" y="31169"/>
                    <a:pt x="6075" y="31169"/>
                  </a:cubicBezTo>
                  <a:lnTo>
                    <a:pt x="6120" y="31169"/>
                  </a:lnTo>
                  <a:cubicBezTo>
                    <a:pt x="6387" y="31079"/>
                    <a:pt x="6709" y="31017"/>
                    <a:pt x="7083" y="30981"/>
                  </a:cubicBezTo>
                  <a:cubicBezTo>
                    <a:pt x="7431" y="30937"/>
                    <a:pt x="7868" y="30919"/>
                    <a:pt x="8484" y="30901"/>
                  </a:cubicBezTo>
                  <a:cubicBezTo>
                    <a:pt x="8560" y="30899"/>
                    <a:pt x="8636" y="30899"/>
                    <a:pt x="8711" y="30899"/>
                  </a:cubicBezTo>
                  <a:cubicBezTo>
                    <a:pt x="9063" y="30899"/>
                    <a:pt x="9411" y="30915"/>
                    <a:pt x="9742" y="30937"/>
                  </a:cubicBezTo>
                  <a:cubicBezTo>
                    <a:pt x="10027" y="30946"/>
                    <a:pt x="10286" y="30964"/>
                    <a:pt x="10554" y="30964"/>
                  </a:cubicBezTo>
                  <a:cubicBezTo>
                    <a:pt x="10629" y="30965"/>
                    <a:pt x="10706" y="30966"/>
                    <a:pt x="10786" y="30966"/>
                  </a:cubicBezTo>
                  <a:cubicBezTo>
                    <a:pt x="11104" y="30966"/>
                    <a:pt x="11456" y="30949"/>
                    <a:pt x="11820" y="30892"/>
                  </a:cubicBezTo>
                  <a:cubicBezTo>
                    <a:pt x="12258" y="30821"/>
                    <a:pt x="12659" y="30696"/>
                    <a:pt x="13043" y="30517"/>
                  </a:cubicBezTo>
                  <a:cubicBezTo>
                    <a:pt x="13364" y="30357"/>
                    <a:pt x="13685" y="30152"/>
                    <a:pt x="14006" y="29893"/>
                  </a:cubicBezTo>
                  <a:cubicBezTo>
                    <a:pt x="14042" y="29938"/>
                    <a:pt x="14077" y="29982"/>
                    <a:pt x="14113" y="30018"/>
                  </a:cubicBezTo>
                  <a:cubicBezTo>
                    <a:pt x="14069" y="30062"/>
                    <a:pt x="14015" y="30116"/>
                    <a:pt x="13961" y="30152"/>
                  </a:cubicBezTo>
                  <a:cubicBezTo>
                    <a:pt x="13435" y="30598"/>
                    <a:pt x="12864" y="30910"/>
                    <a:pt x="12275" y="31071"/>
                  </a:cubicBezTo>
                  <a:cubicBezTo>
                    <a:pt x="11999" y="31151"/>
                    <a:pt x="11704" y="31204"/>
                    <a:pt x="11401" y="31240"/>
                  </a:cubicBezTo>
                  <a:cubicBezTo>
                    <a:pt x="11133" y="31267"/>
                    <a:pt x="10848" y="31276"/>
                    <a:pt x="10500" y="31285"/>
                  </a:cubicBezTo>
                  <a:lnTo>
                    <a:pt x="9563" y="31267"/>
                  </a:lnTo>
                  <a:cubicBezTo>
                    <a:pt x="9442" y="31267"/>
                    <a:pt x="9318" y="31265"/>
                    <a:pt x="9191" y="31265"/>
                  </a:cubicBezTo>
                  <a:cubicBezTo>
                    <a:pt x="9002" y="31265"/>
                    <a:pt x="8807" y="31269"/>
                    <a:pt x="8609" y="31285"/>
                  </a:cubicBezTo>
                  <a:cubicBezTo>
                    <a:pt x="7886" y="31329"/>
                    <a:pt x="7413" y="31383"/>
                    <a:pt x="7039" y="31454"/>
                  </a:cubicBezTo>
                  <a:cubicBezTo>
                    <a:pt x="6655" y="31526"/>
                    <a:pt x="6334" y="31624"/>
                    <a:pt x="6075" y="31749"/>
                  </a:cubicBezTo>
                  <a:cubicBezTo>
                    <a:pt x="5906" y="31829"/>
                    <a:pt x="5772" y="31918"/>
                    <a:pt x="5683" y="31998"/>
                  </a:cubicBezTo>
                  <a:cubicBezTo>
                    <a:pt x="5674" y="31927"/>
                    <a:pt x="5665" y="31847"/>
                    <a:pt x="5656" y="31757"/>
                  </a:cubicBezTo>
                  <a:cubicBezTo>
                    <a:pt x="5638" y="31543"/>
                    <a:pt x="5620" y="31338"/>
                    <a:pt x="5611" y="31133"/>
                  </a:cubicBezTo>
                  <a:cubicBezTo>
                    <a:pt x="5602" y="30865"/>
                    <a:pt x="5602" y="30598"/>
                    <a:pt x="5620" y="30339"/>
                  </a:cubicBezTo>
                  <a:cubicBezTo>
                    <a:pt x="5629" y="30071"/>
                    <a:pt x="5656" y="29777"/>
                    <a:pt x="5709" y="29429"/>
                  </a:cubicBezTo>
                  <a:cubicBezTo>
                    <a:pt x="5763" y="29099"/>
                    <a:pt x="5825" y="28769"/>
                    <a:pt x="5915" y="28457"/>
                  </a:cubicBezTo>
                  <a:cubicBezTo>
                    <a:pt x="6111" y="27752"/>
                    <a:pt x="6396" y="27110"/>
                    <a:pt x="6744" y="26565"/>
                  </a:cubicBezTo>
                  <a:cubicBezTo>
                    <a:pt x="6950" y="26235"/>
                    <a:pt x="7146" y="25977"/>
                    <a:pt x="7369" y="25745"/>
                  </a:cubicBezTo>
                  <a:cubicBezTo>
                    <a:pt x="7619" y="25477"/>
                    <a:pt x="7859" y="25263"/>
                    <a:pt x="8118" y="25076"/>
                  </a:cubicBezTo>
                  <a:cubicBezTo>
                    <a:pt x="8386" y="24879"/>
                    <a:pt x="8671" y="24710"/>
                    <a:pt x="8966" y="24567"/>
                  </a:cubicBezTo>
                  <a:cubicBezTo>
                    <a:pt x="9269" y="24433"/>
                    <a:pt x="9590" y="24326"/>
                    <a:pt x="9920" y="24246"/>
                  </a:cubicBezTo>
                  <a:cubicBezTo>
                    <a:pt x="10366" y="24139"/>
                    <a:pt x="10839" y="24085"/>
                    <a:pt x="11365" y="24085"/>
                  </a:cubicBezTo>
                  <a:close/>
                  <a:moveTo>
                    <a:pt x="32540" y="32009"/>
                  </a:moveTo>
                  <a:lnTo>
                    <a:pt x="32540" y="32009"/>
                  </a:lnTo>
                  <a:cubicBezTo>
                    <a:pt x="32525" y="32016"/>
                    <a:pt x="32517" y="32016"/>
                    <a:pt x="32508" y="32016"/>
                  </a:cubicBezTo>
                  <a:cubicBezTo>
                    <a:pt x="32519" y="32014"/>
                    <a:pt x="32529" y="32012"/>
                    <a:pt x="32540" y="32009"/>
                  </a:cubicBezTo>
                  <a:close/>
                  <a:moveTo>
                    <a:pt x="32508" y="32016"/>
                  </a:moveTo>
                  <a:lnTo>
                    <a:pt x="32508" y="32016"/>
                  </a:lnTo>
                  <a:cubicBezTo>
                    <a:pt x="32473" y="32025"/>
                    <a:pt x="32437" y="32034"/>
                    <a:pt x="32401" y="32043"/>
                  </a:cubicBezTo>
                  <a:cubicBezTo>
                    <a:pt x="32357" y="32052"/>
                    <a:pt x="32312" y="32061"/>
                    <a:pt x="32267" y="32061"/>
                  </a:cubicBezTo>
                  <a:cubicBezTo>
                    <a:pt x="32348" y="32052"/>
                    <a:pt x="32428" y="32034"/>
                    <a:pt x="32508" y="32016"/>
                  </a:cubicBezTo>
                  <a:close/>
                  <a:moveTo>
                    <a:pt x="31855" y="32128"/>
                  </a:moveTo>
                  <a:lnTo>
                    <a:pt x="31855" y="32128"/>
                  </a:lnTo>
                  <a:cubicBezTo>
                    <a:pt x="31841" y="32132"/>
                    <a:pt x="31828" y="32132"/>
                    <a:pt x="31821" y="32132"/>
                  </a:cubicBezTo>
                  <a:cubicBezTo>
                    <a:pt x="31832" y="32131"/>
                    <a:pt x="31844" y="32129"/>
                    <a:pt x="31855" y="32128"/>
                  </a:cubicBezTo>
                  <a:close/>
                  <a:moveTo>
                    <a:pt x="20599" y="14718"/>
                  </a:moveTo>
                  <a:cubicBezTo>
                    <a:pt x="25487" y="14718"/>
                    <a:pt x="29457" y="18688"/>
                    <a:pt x="29457" y="23577"/>
                  </a:cubicBezTo>
                  <a:cubicBezTo>
                    <a:pt x="29457" y="28466"/>
                    <a:pt x="25487" y="32444"/>
                    <a:pt x="20599" y="32444"/>
                  </a:cubicBezTo>
                  <a:cubicBezTo>
                    <a:pt x="15710" y="32444"/>
                    <a:pt x="11731" y="28466"/>
                    <a:pt x="11731" y="23577"/>
                  </a:cubicBezTo>
                  <a:cubicBezTo>
                    <a:pt x="11731" y="18688"/>
                    <a:pt x="15710" y="14718"/>
                    <a:pt x="20599" y="14718"/>
                  </a:cubicBezTo>
                  <a:close/>
                  <a:moveTo>
                    <a:pt x="13944" y="30526"/>
                  </a:moveTo>
                  <a:cubicBezTo>
                    <a:pt x="13614" y="30865"/>
                    <a:pt x="13346" y="31213"/>
                    <a:pt x="13123" y="31579"/>
                  </a:cubicBezTo>
                  <a:cubicBezTo>
                    <a:pt x="12989" y="31793"/>
                    <a:pt x="12873" y="32016"/>
                    <a:pt x="12775" y="32239"/>
                  </a:cubicBezTo>
                  <a:cubicBezTo>
                    <a:pt x="12775" y="32239"/>
                    <a:pt x="12775" y="32230"/>
                    <a:pt x="12775" y="32230"/>
                  </a:cubicBezTo>
                  <a:cubicBezTo>
                    <a:pt x="12686" y="32248"/>
                    <a:pt x="12588" y="32275"/>
                    <a:pt x="12481" y="32302"/>
                  </a:cubicBezTo>
                  <a:lnTo>
                    <a:pt x="11749" y="32480"/>
                  </a:lnTo>
                  <a:cubicBezTo>
                    <a:pt x="11749" y="32471"/>
                    <a:pt x="11749" y="32462"/>
                    <a:pt x="11749" y="32444"/>
                  </a:cubicBezTo>
                  <a:cubicBezTo>
                    <a:pt x="11776" y="32123"/>
                    <a:pt x="11838" y="31793"/>
                    <a:pt x="11936" y="31472"/>
                  </a:cubicBezTo>
                  <a:cubicBezTo>
                    <a:pt x="11936" y="31457"/>
                    <a:pt x="11943" y="31448"/>
                    <a:pt x="11945" y="31440"/>
                  </a:cubicBezTo>
                  <a:lnTo>
                    <a:pt x="11945" y="31440"/>
                  </a:lnTo>
                  <a:cubicBezTo>
                    <a:pt x="12080" y="31414"/>
                    <a:pt x="12222" y="31380"/>
                    <a:pt x="12356" y="31338"/>
                  </a:cubicBezTo>
                  <a:cubicBezTo>
                    <a:pt x="12909" y="31187"/>
                    <a:pt x="13444" y="30910"/>
                    <a:pt x="13944" y="30526"/>
                  </a:cubicBezTo>
                  <a:close/>
                  <a:moveTo>
                    <a:pt x="27361" y="30562"/>
                  </a:moveTo>
                  <a:cubicBezTo>
                    <a:pt x="27700" y="30883"/>
                    <a:pt x="28048" y="31151"/>
                    <a:pt x="28405" y="31374"/>
                  </a:cubicBezTo>
                  <a:cubicBezTo>
                    <a:pt x="28622" y="31513"/>
                    <a:pt x="28847" y="31626"/>
                    <a:pt x="29065" y="31723"/>
                  </a:cubicBezTo>
                  <a:lnTo>
                    <a:pt x="29065" y="31723"/>
                  </a:lnTo>
                  <a:cubicBezTo>
                    <a:pt x="29083" y="31821"/>
                    <a:pt x="29109" y="31918"/>
                    <a:pt x="29136" y="32016"/>
                  </a:cubicBezTo>
                  <a:lnTo>
                    <a:pt x="29315" y="32748"/>
                  </a:lnTo>
                  <a:lnTo>
                    <a:pt x="29279" y="32748"/>
                  </a:lnTo>
                  <a:cubicBezTo>
                    <a:pt x="28958" y="32721"/>
                    <a:pt x="28628" y="32667"/>
                    <a:pt x="28306" y="32560"/>
                  </a:cubicBezTo>
                  <a:cubicBezTo>
                    <a:pt x="28289" y="32560"/>
                    <a:pt x="28280" y="32560"/>
                    <a:pt x="28271" y="32551"/>
                  </a:cubicBezTo>
                  <a:cubicBezTo>
                    <a:pt x="28244" y="32418"/>
                    <a:pt x="28208" y="32284"/>
                    <a:pt x="28173" y="32150"/>
                  </a:cubicBezTo>
                  <a:cubicBezTo>
                    <a:pt x="28021" y="31588"/>
                    <a:pt x="27744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78" y="31017"/>
                    <a:pt x="35086" y="31151"/>
                    <a:pt x="35095" y="31285"/>
                  </a:cubicBezTo>
                  <a:lnTo>
                    <a:pt x="35104" y="31392"/>
                  </a:lnTo>
                  <a:cubicBezTo>
                    <a:pt x="34917" y="31499"/>
                    <a:pt x="34721" y="31606"/>
                    <a:pt x="34524" y="31713"/>
                  </a:cubicBezTo>
                  <a:lnTo>
                    <a:pt x="34159" y="31900"/>
                  </a:lnTo>
                  <a:lnTo>
                    <a:pt x="33802" y="32070"/>
                  </a:lnTo>
                  <a:cubicBezTo>
                    <a:pt x="33757" y="32088"/>
                    <a:pt x="33722" y="32141"/>
                    <a:pt x="33722" y="32195"/>
                  </a:cubicBezTo>
                  <a:cubicBezTo>
                    <a:pt x="33730" y="32623"/>
                    <a:pt x="33713" y="33096"/>
                    <a:pt x="33659" y="33658"/>
                  </a:cubicBezTo>
                  <a:cubicBezTo>
                    <a:pt x="33632" y="33676"/>
                    <a:pt x="33606" y="33684"/>
                    <a:pt x="33570" y="33693"/>
                  </a:cubicBezTo>
                  <a:cubicBezTo>
                    <a:pt x="33463" y="33568"/>
                    <a:pt x="33347" y="33417"/>
                    <a:pt x="33240" y="33247"/>
                  </a:cubicBezTo>
                  <a:cubicBezTo>
                    <a:pt x="33035" y="32944"/>
                    <a:pt x="32803" y="32534"/>
                    <a:pt x="32544" y="32008"/>
                  </a:cubicBezTo>
                  <a:lnTo>
                    <a:pt x="32544" y="32008"/>
                  </a:lnTo>
                  <a:cubicBezTo>
                    <a:pt x="32863" y="31937"/>
                    <a:pt x="33191" y="31833"/>
                    <a:pt x="33543" y="31695"/>
                  </a:cubicBezTo>
                  <a:cubicBezTo>
                    <a:pt x="33927" y="31543"/>
                    <a:pt x="34239" y="31392"/>
                    <a:pt x="34507" y="31240"/>
                  </a:cubicBezTo>
                  <a:cubicBezTo>
                    <a:pt x="34694" y="31133"/>
                    <a:pt x="34881" y="31017"/>
                    <a:pt x="35060" y="30892"/>
                  </a:cubicBezTo>
                  <a:close/>
                  <a:moveTo>
                    <a:pt x="8680" y="31561"/>
                  </a:moveTo>
                  <a:cubicBezTo>
                    <a:pt x="8671" y="31615"/>
                    <a:pt x="8653" y="31677"/>
                    <a:pt x="8645" y="31749"/>
                  </a:cubicBezTo>
                  <a:cubicBezTo>
                    <a:pt x="8591" y="32079"/>
                    <a:pt x="8555" y="32435"/>
                    <a:pt x="8546" y="32828"/>
                  </a:cubicBezTo>
                  <a:cubicBezTo>
                    <a:pt x="8555" y="33185"/>
                    <a:pt x="8573" y="33497"/>
                    <a:pt x="8600" y="33765"/>
                  </a:cubicBezTo>
                  <a:cubicBezTo>
                    <a:pt x="8537" y="33791"/>
                    <a:pt x="8475" y="33809"/>
                    <a:pt x="8404" y="33827"/>
                  </a:cubicBezTo>
                  <a:cubicBezTo>
                    <a:pt x="8386" y="33631"/>
                    <a:pt x="8368" y="33444"/>
                    <a:pt x="8350" y="33247"/>
                  </a:cubicBezTo>
                  <a:cubicBezTo>
                    <a:pt x="8341" y="33194"/>
                    <a:pt x="8306" y="33149"/>
                    <a:pt x="8261" y="33131"/>
                  </a:cubicBezTo>
                  <a:cubicBezTo>
                    <a:pt x="7726" y="32935"/>
                    <a:pt x="7297" y="32748"/>
                    <a:pt x="6905" y="32560"/>
                  </a:cubicBezTo>
                  <a:lnTo>
                    <a:pt x="6905" y="32257"/>
                  </a:lnTo>
                  <a:lnTo>
                    <a:pt x="6923" y="31793"/>
                  </a:lnTo>
                  <a:cubicBezTo>
                    <a:pt x="6923" y="31784"/>
                    <a:pt x="6923" y="31775"/>
                    <a:pt x="6923" y="31766"/>
                  </a:cubicBezTo>
                  <a:cubicBezTo>
                    <a:pt x="6976" y="31749"/>
                    <a:pt x="7030" y="31740"/>
                    <a:pt x="7092" y="31722"/>
                  </a:cubicBezTo>
                  <a:cubicBezTo>
                    <a:pt x="7458" y="31659"/>
                    <a:pt x="7913" y="31606"/>
                    <a:pt x="8627" y="31561"/>
                  </a:cubicBezTo>
                  <a:close/>
                  <a:moveTo>
                    <a:pt x="5362" y="29982"/>
                  </a:moveTo>
                  <a:cubicBezTo>
                    <a:pt x="5353" y="30107"/>
                    <a:pt x="5344" y="30214"/>
                    <a:pt x="5335" y="30330"/>
                  </a:cubicBezTo>
                  <a:cubicBezTo>
                    <a:pt x="5326" y="30598"/>
                    <a:pt x="5326" y="30865"/>
                    <a:pt x="5335" y="31142"/>
                  </a:cubicBezTo>
                  <a:cubicBezTo>
                    <a:pt x="5344" y="31356"/>
                    <a:pt x="5353" y="31561"/>
                    <a:pt x="5379" y="31784"/>
                  </a:cubicBezTo>
                  <a:cubicBezTo>
                    <a:pt x="5397" y="31954"/>
                    <a:pt x="5415" y="32096"/>
                    <a:pt x="5433" y="32204"/>
                  </a:cubicBezTo>
                  <a:lnTo>
                    <a:pt x="5460" y="32346"/>
                  </a:lnTo>
                  <a:cubicBezTo>
                    <a:pt x="5469" y="32409"/>
                    <a:pt x="5513" y="32453"/>
                    <a:pt x="5576" y="32462"/>
                  </a:cubicBezTo>
                  <a:lnTo>
                    <a:pt x="5594" y="32462"/>
                  </a:lnTo>
                  <a:cubicBezTo>
                    <a:pt x="5647" y="32462"/>
                    <a:pt x="5701" y="32435"/>
                    <a:pt x="5718" y="32382"/>
                  </a:cubicBezTo>
                  <a:cubicBezTo>
                    <a:pt x="5718" y="32382"/>
                    <a:pt x="5817" y="32186"/>
                    <a:pt x="6200" y="31998"/>
                  </a:cubicBezTo>
                  <a:cubicBezTo>
                    <a:pt x="6325" y="31936"/>
                    <a:pt x="6477" y="31882"/>
                    <a:pt x="6637" y="31838"/>
                  </a:cubicBezTo>
                  <a:lnTo>
                    <a:pt x="6637" y="31838"/>
                  </a:lnTo>
                  <a:lnTo>
                    <a:pt x="6628" y="32257"/>
                  </a:lnTo>
                  <a:lnTo>
                    <a:pt x="6628" y="32650"/>
                  </a:lnTo>
                  <a:cubicBezTo>
                    <a:pt x="6628" y="32703"/>
                    <a:pt x="6664" y="32748"/>
                    <a:pt x="6709" y="32774"/>
                  </a:cubicBezTo>
                  <a:cubicBezTo>
                    <a:pt x="7110" y="32971"/>
                    <a:pt x="7547" y="33158"/>
                    <a:pt x="8074" y="33363"/>
                  </a:cubicBezTo>
                  <a:cubicBezTo>
                    <a:pt x="8091" y="33542"/>
                    <a:pt x="8109" y="33720"/>
                    <a:pt x="8136" y="33907"/>
                  </a:cubicBezTo>
                  <a:cubicBezTo>
                    <a:pt x="7984" y="33943"/>
                    <a:pt x="7824" y="33988"/>
                    <a:pt x="7654" y="34023"/>
                  </a:cubicBezTo>
                  <a:cubicBezTo>
                    <a:pt x="7101" y="34139"/>
                    <a:pt x="6575" y="34220"/>
                    <a:pt x="6084" y="34255"/>
                  </a:cubicBezTo>
                  <a:cubicBezTo>
                    <a:pt x="6057" y="34255"/>
                    <a:pt x="6040" y="34255"/>
                    <a:pt x="6013" y="34264"/>
                  </a:cubicBezTo>
                  <a:lnTo>
                    <a:pt x="5495" y="34015"/>
                  </a:lnTo>
                  <a:cubicBezTo>
                    <a:pt x="5335" y="33934"/>
                    <a:pt x="5183" y="33845"/>
                    <a:pt x="5023" y="33756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87" y="32632"/>
                    <a:pt x="4978" y="32382"/>
                    <a:pt x="4996" y="32123"/>
                  </a:cubicBezTo>
                  <a:cubicBezTo>
                    <a:pt x="4996" y="32079"/>
                    <a:pt x="4969" y="32025"/>
                    <a:pt x="4933" y="31998"/>
                  </a:cubicBezTo>
                  <a:lnTo>
                    <a:pt x="4817" y="31927"/>
                  </a:lnTo>
                  <a:cubicBezTo>
                    <a:pt x="4612" y="31793"/>
                    <a:pt x="4398" y="31642"/>
                    <a:pt x="4193" y="31490"/>
                  </a:cubicBezTo>
                  <a:cubicBezTo>
                    <a:pt x="4246" y="31410"/>
                    <a:pt x="4300" y="31329"/>
                    <a:pt x="4353" y="31249"/>
                  </a:cubicBezTo>
                  <a:cubicBezTo>
                    <a:pt x="4523" y="31008"/>
                    <a:pt x="4675" y="30803"/>
                    <a:pt x="4826" y="30607"/>
                  </a:cubicBezTo>
                  <a:cubicBezTo>
                    <a:pt x="4987" y="30401"/>
                    <a:pt x="5165" y="30205"/>
                    <a:pt x="5335" y="30009"/>
                  </a:cubicBezTo>
                  <a:cubicBezTo>
                    <a:pt x="5344" y="30000"/>
                    <a:pt x="5353" y="29991"/>
                    <a:pt x="5362" y="29982"/>
                  </a:cubicBezTo>
                  <a:close/>
                  <a:moveTo>
                    <a:pt x="36077" y="30098"/>
                  </a:moveTo>
                  <a:cubicBezTo>
                    <a:pt x="36228" y="30259"/>
                    <a:pt x="36371" y="30428"/>
                    <a:pt x="36514" y="30607"/>
                  </a:cubicBezTo>
                  <a:cubicBezTo>
                    <a:pt x="36666" y="30794"/>
                    <a:pt x="36808" y="30999"/>
                    <a:pt x="36987" y="31249"/>
                  </a:cubicBezTo>
                  <a:cubicBezTo>
                    <a:pt x="36996" y="31276"/>
                    <a:pt x="37013" y="31294"/>
                    <a:pt x="37022" y="31311"/>
                  </a:cubicBezTo>
                  <a:lnTo>
                    <a:pt x="37031" y="31427"/>
                  </a:lnTo>
                  <a:cubicBezTo>
                    <a:pt x="37049" y="31579"/>
                    <a:pt x="37058" y="31731"/>
                    <a:pt x="37067" y="31882"/>
                  </a:cubicBezTo>
                  <a:lnTo>
                    <a:pt x="37085" y="32427"/>
                  </a:lnTo>
                  <a:cubicBezTo>
                    <a:pt x="36871" y="32569"/>
                    <a:pt x="36657" y="32703"/>
                    <a:pt x="36442" y="32828"/>
                  </a:cubicBezTo>
                  <a:lnTo>
                    <a:pt x="36050" y="33060"/>
                  </a:lnTo>
                  <a:lnTo>
                    <a:pt x="35675" y="33265"/>
                  </a:lnTo>
                  <a:cubicBezTo>
                    <a:pt x="35640" y="33283"/>
                    <a:pt x="35604" y="33328"/>
                    <a:pt x="35604" y="33381"/>
                  </a:cubicBezTo>
                  <a:lnTo>
                    <a:pt x="35577" y="33890"/>
                  </a:lnTo>
                  <a:cubicBezTo>
                    <a:pt x="35568" y="34015"/>
                    <a:pt x="35550" y="34139"/>
                    <a:pt x="35533" y="34264"/>
                  </a:cubicBezTo>
                  <a:lnTo>
                    <a:pt x="35533" y="34273"/>
                  </a:lnTo>
                  <a:cubicBezTo>
                    <a:pt x="35443" y="34264"/>
                    <a:pt x="35345" y="34264"/>
                    <a:pt x="35247" y="34255"/>
                  </a:cubicBezTo>
                  <a:cubicBezTo>
                    <a:pt x="34846" y="34229"/>
                    <a:pt x="34426" y="34166"/>
                    <a:pt x="33989" y="34077"/>
                  </a:cubicBezTo>
                  <a:cubicBezTo>
                    <a:pt x="33945" y="34050"/>
                    <a:pt x="33891" y="34006"/>
                    <a:pt x="33838" y="33961"/>
                  </a:cubicBezTo>
                  <a:cubicBezTo>
                    <a:pt x="33820" y="33943"/>
                    <a:pt x="33802" y="33925"/>
                    <a:pt x="33784" y="33916"/>
                  </a:cubicBezTo>
                  <a:cubicBezTo>
                    <a:pt x="33802" y="33907"/>
                    <a:pt x="33820" y="33899"/>
                    <a:pt x="33846" y="33890"/>
                  </a:cubicBezTo>
                  <a:cubicBezTo>
                    <a:pt x="33891" y="33872"/>
                    <a:pt x="33927" y="33827"/>
                    <a:pt x="33936" y="33774"/>
                  </a:cubicBezTo>
                  <a:cubicBezTo>
                    <a:pt x="33980" y="33194"/>
                    <a:pt x="34007" y="32721"/>
                    <a:pt x="34007" y="32284"/>
                  </a:cubicBezTo>
                  <a:lnTo>
                    <a:pt x="34284" y="32150"/>
                  </a:lnTo>
                  <a:lnTo>
                    <a:pt x="34658" y="31954"/>
                  </a:lnTo>
                  <a:cubicBezTo>
                    <a:pt x="34881" y="31838"/>
                    <a:pt x="35104" y="31713"/>
                    <a:pt x="35327" y="31579"/>
                  </a:cubicBezTo>
                  <a:cubicBezTo>
                    <a:pt x="35372" y="31552"/>
                    <a:pt x="35390" y="31508"/>
                    <a:pt x="35390" y="31454"/>
                  </a:cubicBezTo>
                  <a:lnTo>
                    <a:pt x="35372" y="31258"/>
                  </a:lnTo>
                  <a:cubicBezTo>
                    <a:pt x="35363" y="31071"/>
                    <a:pt x="35345" y="30892"/>
                    <a:pt x="35318" y="30714"/>
                  </a:cubicBezTo>
                  <a:cubicBezTo>
                    <a:pt x="35586" y="30517"/>
                    <a:pt x="35845" y="30312"/>
                    <a:pt x="36077" y="30098"/>
                  </a:cubicBezTo>
                  <a:close/>
                  <a:moveTo>
                    <a:pt x="37344" y="31802"/>
                  </a:moveTo>
                  <a:cubicBezTo>
                    <a:pt x="37370" y="31856"/>
                    <a:pt x="37397" y="31900"/>
                    <a:pt x="37433" y="31945"/>
                  </a:cubicBezTo>
                  <a:cubicBezTo>
                    <a:pt x="37558" y="32159"/>
                    <a:pt x="37674" y="32382"/>
                    <a:pt x="37825" y="32685"/>
                  </a:cubicBezTo>
                  <a:cubicBezTo>
                    <a:pt x="37950" y="32935"/>
                    <a:pt x="38075" y="33194"/>
                    <a:pt x="38191" y="33452"/>
                  </a:cubicBezTo>
                  <a:cubicBezTo>
                    <a:pt x="38271" y="33658"/>
                    <a:pt x="38352" y="33872"/>
                    <a:pt x="38432" y="34095"/>
                  </a:cubicBezTo>
                  <a:cubicBezTo>
                    <a:pt x="37959" y="34184"/>
                    <a:pt x="37442" y="34246"/>
                    <a:pt x="36906" y="34273"/>
                  </a:cubicBezTo>
                  <a:cubicBezTo>
                    <a:pt x="36697" y="34284"/>
                    <a:pt x="36477" y="34292"/>
                    <a:pt x="36249" y="34292"/>
                  </a:cubicBezTo>
                  <a:cubicBezTo>
                    <a:pt x="36108" y="34292"/>
                    <a:pt x="35965" y="34289"/>
                    <a:pt x="35818" y="34282"/>
                  </a:cubicBezTo>
                  <a:cubicBezTo>
                    <a:pt x="35827" y="34157"/>
                    <a:pt x="35845" y="34041"/>
                    <a:pt x="35854" y="33907"/>
                  </a:cubicBezTo>
                  <a:lnTo>
                    <a:pt x="35880" y="33470"/>
                  </a:lnTo>
                  <a:lnTo>
                    <a:pt x="36193" y="33301"/>
                  </a:lnTo>
                  <a:lnTo>
                    <a:pt x="36585" y="33069"/>
                  </a:lnTo>
                  <a:cubicBezTo>
                    <a:pt x="36826" y="32926"/>
                    <a:pt x="37067" y="32774"/>
                    <a:pt x="37299" y="32614"/>
                  </a:cubicBezTo>
                  <a:cubicBezTo>
                    <a:pt x="37344" y="32587"/>
                    <a:pt x="37361" y="32543"/>
                    <a:pt x="37361" y="32489"/>
                  </a:cubicBezTo>
                  <a:lnTo>
                    <a:pt x="37344" y="31873"/>
                  </a:lnTo>
                  <a:cubicBezTo>
                    <a:pt x="37344" y="31847"/>
                    <a:pt x="37344" y="31829"/>
                    <a:pt x="37344" y="31802"/>
                  </a:cubicBezTo>
                  <a:close/>
                  <a:moveTo>
                    <a:pt x="4041" y="31731"/>
                  </a:moveTo>
                  <a:cubicBezTo>
                    <a:pt x="4246" y="31882"/>
                    <a:pt x="4461" y="32025"/>
                    <a:pt x="4666" y="32159"/>
                  </a:cubicBezTo>
                  <a:lnTo>
                    <a:pt x="4710" y="32195"/>
                  </a:lnTo>
                  <a:cubicBezTo>
                    <a:pt x="4701" y="32427"/>
                    <a:pt x="4710" y="32659"/>
                    <a:pt x="4710" y="32899"/>
                  </a:cubicBezTo>
                  <a:lnTo>
                    <a:pt x="4719" y="33417"/>
                  </a:lnTo>
                  <a:lnTo>
                    <a:pt x="4755" y="33854"/>
                  </a:lnTo>
                  <a:cubicBezTo>
                    <a:pt x="4755" y="33899"/>
                    <a:pt x="4782" y="33943"/>
                    <a:pt x="4826" y="33961"/>
                  </a:cubicBezTo>
                  <a:cubicBezTo>
                    <a:pt x="5005" y="34068"/>
                    <a:pt x="5183" y="34166"/>
                    <a:pt x="5370" y="34264"/>
                  </a:cubicBezTo>
                  <a:lnTo>
                    <a:pt x="5433" y="34291"/>
                  </a:lnTo>
                  <a:cubicBezTo>
                    <a:pt x="5302" y="34294"/>
                    <a:pt x="5174" y="34296"/>
                    <a:pt x="5049" y="34296"/>
                  </a:cubicBezTo>
                  <a:cubicBezTo>
                    <a:pt x="4832" y="34296"/>
                    <a:pt x="4623" y="34290"/>
                    <a:pt x="4425" y="34273"/>
                  </a:cubicBezTo>
                  <a:cubicBezTo>
                    <a:pt x="3890" y="34246"/>
                    <a:pt x="3372" y="34184"/>
                    <a:pt x="2899" y="34095"/>
                  </a:cubicBezTo>
                  <a:cubicBezTo>
                    <a:pt x="2980" y="33881"/>
                    <a:pt x="3060" y="33667"/>
                    <a:pt x="3149" y="33452"/>
                  </a:cubicBezTo>
                  <a:cubicBezTo>
                    <a:pt x="3256" y="33194"/>
                    <a:pt x="3381" y="32935"/>
                    <a:pt x="3506" y="32685"/>
                  </a:cubicBezTo>
                  <a:cubicBezTo>
                    <a:pt x="3658" y="32382"/>
                    <a:pt x="3783" y="32159"/>
                    <a:pt x="3907" y="31954"/>
                  </a:cubicBezTo>
                  <a:cubicBezTo>
                    <a:pt x="3952" y="31873"/>
                    <a:pt x="3997" y="31802"/>
                    <a:pt x="4041" y="31731"/>
                  </a:cubicBezTo>
                  <a:close/>
                  <a:moveTo>
                    <a:pt x="29377" y="31847"/>
                  </a:moveTo>
                  <a:lnTo>
                    <a:pt x="29377" y="31847"/>
                  </a:lnTo>
                  <a:cubicBezTo>
                    <a:pt x="29698" y="31963"/>
                    <a:pt x="30037" y="32052"/>
                    <a:pt x="30376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cubicBezTo>
                    <a:pt x="31277" y="32168"/>
                    <a:pt x="31357" y="32168"/>
                    <a:pt x="31438" y="32159"/>
                  </a:cubicBezTo>
                  <a:cubicBezTo>
                    <a:pt x="31483" y="32159"/>
                    <a:pt x="31528" y="32154"/>
                    <a:pt x="31572" y="32152"/>
                  </a:cubicBezTo>
                  <a:lnTo>
                    <a:pt x="31572" y="32152"/>
                  </a:lnTo>
                  <a:cubicBezTo>
                    <a:pt x="31608" y="32232"/>
                    <a:pt x="31643" y="32320"/>
                    <a:pt x="31679" y="32400"/>
                  </a:cubicBezTo>
                  <a:cubicBezTo>
                    <a:pt x="32089" y="33328"/>
                    <a:pt x="32437" y="33970"/>
                    <a:pt x="32767" y="34398"/>
                  </a:cubicBezTo>
                  <a:cubicBezTo>
                    <a:pt x="32687" y="34425"/>
                    <a:pt x="32606" y="34461"/>
                    <a:pt x="32526" y="34496"/>
                  </a:cubicBezTo>
                  <a:cubicBezTo>
                    <a:pt x="32374" y="34550"/>
                    <a:pt x="32214" y="34603"/>
                    <a:pt x="32062" y="34657"/>
                  </a:cubicBezTo>
                  <a:cubicBezTo>
                    <a:pt x="31777" y="34755"/>
                    <a:pt x="31447" y="34835"/>
                    <a:pt x="31045" y="34916"/>
                  </a:cubicBezTo>
                  <a:cubicBezTo>
                    <a:pt x="30697" y="34987"/>
                    <a:pt x="30332" y="35023"/>
                    <a:pt x="29948" y="35040"/>
                  </a:cubicBezTo>
                  <a:cubicBezTo>
                    <a:pt x="29866" y="35043"/>
                    <a:pt x="29779" y="35044"/>
                    <a:pt x="29686" y="35044"/>
                  </a:cubicBezTo>
                  <a:cubicBezTo>
                    <a:pt x="29425" y="35044"/>
                    <a:pt x="29125" y="35031"/>
                    <a:pt x="28815" y="34978"/>
                  </a:cubicBezTo>
                  <a:cubicBezTo>
                    <a:pt x="28672" y="34960"/>
                    <a:pt x="28521" y="34933"/>
                    <a:pt x="28387" y="34898"/>
                  </a:cubicBezTo>
                  <a:lnTo>
                    <a:pt x="28396" y="34015"/>
                  </a:lnTo>
                  <a:lnTo>
                    <a:pt x="28440" y="34015"/>
                  </a:lnTo>
                  <a:cubicBezTo>
                    <a:pt x="28530" y="34015"/>
                    <a:pt x="28619" y="33952"/>
                    <a:pt x="28637" y="33854"/>
                  </a:cubicBezTo>
                  <a:cubicBezTo>
                    <a:pt x="28663" y="33747"/>
                    <a:pt x="28601" y="33631"/>
                    <a:pt x="28485" y="33604"/>
                  </a:cubicBezTo>
                  <a:cubicBezTo>
                    <a:pt x="28467" y="33600"/>
                    <a:pt x="28449" y="33597"/>
                    <a:pt x="28433" y="33597"/>
                  </a:cubicBezTo>
                  <a:cubicBezTo>
                    <a:pt x="28416" y="33597"/>
                    <a:pt x="28400" y="33600"/>
                    <a:pt x="28387" y="33604"/>
                  </a:cubicBezTo>
                  <a:cubicBezTo>
                    <a:pt x="28378" y="33417"/>
                    <a:pt x="28369" y="33238"/>
                    <a:pt x="28351" y="33069"/>
                  </a:cubicBezTo>
                  <a:cubicBezTo>
                    <a:pt x="28342" y="32998"/>
                    <a:pt x="28333" y="32926"/>
                    <a:pt x="28324" y="32855"/>
                  </a:cubicBezTo>
                  <a:lnTo>
                    <a:pt x="28324" y="32855"/>
                  </a:lnTo>
                  <a:cubicBezTo>
                    <a:pt x="28628" y="32944"/>
                    <a:pt x="28949" y="33006"/>
                    <a:pt x="29261" y="33024"/>
                  </a:cubicBezTo>
                  <a:cubicBezTo>
                    <a:pt x="29332" y="33033"/>
                    <a:pt x="29413" y="33033"/>
                    <a:pt x="29484" y="33033"/>
                  </a:cubicBezTo>
                  <a:lnTo>
                    <a:pt x="29493" y="33033"/>
                  </a:lnTo>
                  <a:cubicBezTo>
                    <a:pt x="29529" y="33033"/>
                    <a:pt x="29573" y="33015"/>
                    <a:pt x="29600" y="32989"/>
                  </a:cubicBezTo>
                  <a:cubicBezTo>
                    <a:pt x="29627" y="32953"/>
                    <a:pt x="29636" y="32908"/>
                    <a:pt x="29627" y="32864"/>
                  </a:cubicBezTo>
                  <a:lnTo>
                    <a:pt x="29404" y="31954"/>
                  </a:lnTo>
                  <a:cubicBezTo>
                    <a:pt x="29395" y="31918"/>
                    <a:pt x="29386" y="31882"/>
                    <a:pt x="29377" y="31847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1" y="32248"/>
                    <a:pt x="18360" y="32444"/>
                  </a:cubicBezTo>
                  <a:cubicBezTo>
                    <a:pt x="18270" y="32712"/>
                    <a:pt x="18163" y="32944"/>
                    <a:pt x="18029" y="33158"/>
                  </a:cubicBezTo>
                  <a:cubicBezTo>
                    <a:pt x="17789" y="33506"/>
                    <a:pt x="17450" y="33845"/>
                    <a:pt x="16932" y="34246"/>
                  </a:cubicBezTo>
                  <a:cubicBezTo>
                    <a:pt x="16718" y="34416"/>
                    <a:pt x="16486" y="34577"/>
                    <a:pt x="16254" y="34746"/>
                  </a:cubicBezTo>
                  <a:lnTo>
                    <a:pt x="15639" y="35183"/>
                  </a:lnTo>
                  <a:cubicBezTo>
                    <a:pt x="15639" y="35174"/>
                    <a:pt x="15630" y="35165"/>
                    <a:pt x="15630" y="35156"/>
                  </a:cubicBezTo>
                  <a:cubicBezTo>
                    <a:pt x="15523" y="34844"/>
                    <a:pt x="15460" y="34523"/>
                    <a:pt x="15433" y="34184"/>
                  </a:cubicBezTo>
                  <a:cubicBezTo>
                    <a:pt x="15407" y="33907"/>
                    <a:pt x="15416" y="33622"/>
                    <a:pt x="15460" y="33354"/>
                  </a:cubicBezTo>
                  <a:cubicBezTo>
                    <a:pt x="15523" y="32899"/>
                    <a:pt x="15674" y="32471"/>
                    <a:pt x="15906" y="32052"/>
                  </a:cubicBezTo>
                  <a:cubicBezTo>
                    <a:pt x="16004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47" y="31784"/>
                    <a:pt x="25336" y="32034"/>
                    <a:pt x="25389" y="32293"/>
                  </a:cubicBezTo>
                  <a:cubicBezTo>
                    <a:pt x="25434" y="32507"/>
                    <a:pt x="25452" y="32739"/>
                    <a:pt x="25452" y="32998"/>
                  </a:cubicBezTo>
                  <a:cubicBezTo>
                    <a:pt x="25452" y="33238"/>
                    <a:pt x="25434" y="33506"/>
                    <a:pt x="25389" y="33845"/>
                  </a:cubicBezTo>
                  <a:cubicBezTo>
                    <a:pt x="25345" y="34184"/>
                    <a:pt x="25282" y="34559"/>
                    <a:pt x="25220" y="34951"/>
                  </a:cubicBezTo>
                  <a:cubicBezTo>
                    <a:pt x="25193" y="35103"/>
                    <a:pt x="25166" y="35263"/>
                    <a:pt x="25140" y="35415"/>
                  </a:cubicBezTo>
                  <a:cubicBezTo>
                    <a:pt x="25131" y="35415"/>
                    <a:pt x="25122" y="35406"/>
                    <a:pt x="25113" y="35406"/>
                  </a:cubicBezTo>
                  <a:cubicBezTo>
                    <a:pt x="24818" y="35255"/>
                    <a:pt x="24542" y="35067"/>
                    <a:pt x="24283" y="34853"/>
                  </a:cubicBezTo>
                  <a:cubicBezTo>
                    <a:pt x="24078" y="34675"/>
                    <a:pt x="23882" y="34469"/>
                    <a:pt x="23712" y="34246"/>
                  </a:cubicBezTo>
                  <a:cubicBezTo>
                    <a:pt x="23445" y="33881"/>
                    <a:pt x="23248" y="33479"/>
                    <a:pt x="23114" y="33006"/>
                  </a:cubicBezTo>
                  <a:cubicBezTo>
                    <a:pt x="23061" y="32810"/>
                    <a:pt x="23025" y="32614"/>
                    <a:pt x="22990" y="32400"/>
                  </a:cubicBezTo>
                  <a:cubicBezTo>
                    <a:pt x="23739" y="32195"/>
                    <a:pt x="24444" y="31900"/>
                    <a:pt x="25104" y="31526"/>
                  </a:cubicBezTo>
                  <a:close/>
                  <a:moveTo>
                    <a:pt x="12436" y="35442"/>
                  </a:moveTo>
                  <a:cubicBezTo>
                    <a:pt x="12441" y="35462"/>
                    <a:pt x="12445" y="35483"/>
                    <a:pt x="12449" y="35505"/>
                  </a:cubicBezTo>
                  <a:lnTo>
                    <a:pt x="12449" y="35505"/>
                  </a:lnTo>
                  <a:cubicBezTo>
                    <a:pt x="12445" y="35484"/>
                    <a:pt x="12440" y="35464"/>
                    <a:pt x="12436" y="35442"/>
                  </a:cubicBezTo>
                  <a:close/>
                  <a:moveTo>
                    <a:pt x="12463" y="35585"/>
                  </a:moveTo>
                  <a:lnTo>
                    <a:pt x="12463" y="35585"/>
                  </a:lnTo>
                  <a:cubicBezTo>
                    <a:pt x="12469" y="35614"/>
                    <a:pt x="12474" y="35644"/>
                    <a:pt x="12481" y="35674"/>
                  </a:cubicBezTo>
                  <a:cubicBezTo>
                    <a:pt x="12473" y="35644"/>
                    <a:pt x="12466" y="35614"/>
                    <a:pt x="12463" y="35585"/>
                  </a:cubicBezTo>
                  <a:close/>
                  <a:moveTo>
                    <a:pt x="32259" y="32070"/>
                  </a:moveTo>
                  <a:cubicBezTo>
                    <a:pt x="32544" y="32632"/>
                    <a:pt x="32785" y="33069"/>
                    <a:pt x="33008" y="33399"/>
                  </a:cubicBezTo>
                  <a:cubicBezTo>
                    <a:pt x="33222" y="33729"/>
                    <a:pt x="33436" y="33988"/>
                    <a:pt x="33650" y="34175"/>
                  </a:cubicBezTo>
                  <a:cubicBezTo>
                    <a:pt x="33802" y="34300"/>
                    <a:pt x="33927" y="34380"/>
                    <a:pt x="34043" y="34434"/>
                  </a:cubicBezTo>
                  <a:cubicBezTo>
                    <a:pt x="33980" y="34469"/>
                    <a:pt x="33909" y="34514"/>
                    <a:pt x="33829" y="34559"/>
                  </a:cubicBezTo>
                  <a:cubicBezTo>
                    <a:pt x="33579" y="34692"/>
                    <a:pt x="33106" y="34942"/>
                    <a:pt x="32535" y="35147"/>
                  </a:cubicBezTo>
                  <a:cubicBezTo>
                    <a:pt x="31946" y="35362"/>
                    <a:pt x="31313" y="35522"/>
                    <a:pt x="30688" y="35602"/>
                  </a:cubicBezTo>
                  <a:cubicBezTo>
                    <a:pt x="30394" y="35647"/>
                    <a:pt x="30055" y="35665"/>
                    <a:pt x="29662" y="35674"/>
                  </a:cubicBezTo>
                  <a:cubicBezTo>
                    <a:pt x="29288" y="35665"/>
                    <a:pt x="28949" y="35638"/>
                    <a:pt x="28628" y="35585"/>
                  </a:cubicBezTo>
                  <a:cubicBezTo>
                    <a:pt x="28538" y="35567"/>
                    <a:pt x="28458" y="35549"/>
                    <a:pt x="28387" y="35531"/>
                  </a:cubicBezTo>
                  <a:cubicBezTo>
                    <a:pt x="28378" y="35415"/>
                    <a:pt x="28378" y="35299"/>
                    <a:pt x="28378" y="35183"/>
                  </a:cubicBezTo>
                  <a:lnTo>
                    <a:pt x="28378" y="35183"/>
                  </a:lnTo>
                  <a:cubicBezTo>
                    <a:pt x="28512" y="35210"/>
                    <a:pt x="28645" y="35237"/>
                    <a:pt x="28770" y="35255"/>
                  </a:cubicBezTo>
                  <a:cubicBezTo>
                    <a:pt x="29118" y="35308"/>
                    <a:pt x="29457" y="35326"/>
                    <a:pt x="29743" y="35326"/>
                  </a:cubicBezTo>
                  <a:cubicBezTo>
                    <a:pt x="29814" y="35326"/>
                    <a:pt x="29886" y="35317"/>
                    <a:pt x="29957" y="35317"/>
                  </a:cubicBezTo>
                  <a:cubicBezTo>
                    <a:pt x="30358" y="35299"/>
                    <a:pt x="30742" y="35263"/>
                    <a:pt x="31099" y="35192"/>
                  </a:cubicBezTo>
                  <a:cubicBezTo>
                    <a:pt x="31518" y="35112"/>
                    <a:pt x="31857" y="35023"/>
                    <a:pt x="32151" y="34924"/>
                  </a:cubicBezTo>
                  <a:cubicBezTo>
                    <a:pt x="32303" y="34871"/>
                    <a:pt x="32464" y="34817"/>
                    <a:pt x="32624" y="34755"/>
                  </a:cubicBezTo>
                  <a:cubicBezTo>
                    <a:pt x="32776" y="34692"/>
                    <a:pt x="32919" y="34639"/>
                    <a:pt x="33044" y="34577"/>
                  </a:cubicBezTo>
                  <a:cubicBezTo>
                    <a:pt x="33088" y="34559"/>
                    <a:pt x="33115" y="34523"/>
                    <a:pt x="33124" y="34478"/>
                  </a:cubicBezTo>
                  <a:cubicBezTo>
                    <a:pt x="33133" y="34434"/>
                    <a:pt x="33124" y="34389"/>
                    <a:pt x="33097" y="34362"/>
                  </a:cubicBezTo>
                  <a:cubicBezTo>
                    <a:pt x="32758" y="33961"/>
                    <a:pt x="32383" y="33301"/>
                    <a:pt x="31928" y="32284"/>
                  </a:cubicBezTo>
                  <a:cubicBezTo>
                    <a:pt x="31911" y="32231"/>
                    <a:pt x="31885" y="32179"/>
                    <a:pt x="31867" y="32126"/>
                  </a:cubicBezTo>
                  <a:lnTo>
                    <a:pt x="31867" y="32126"/>
                  </a:lnTo>
                  <a:cubicBezTo>
                    <a:pt x="31989" y="32110"/>
                    <a:pt x="32124" y="32093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1" y="35678"/>
                    <a:pt x="12482" y="35682"/>
                    <a:pt x="12483" y="35686"/>
                  </a:cubicBezTo>
                  <a:lnTo>
                    <a:pt x="12483" y="35686"/>
                  </a:lnTo>
                  <a:cubicBezTo>
                    <a:pt x="12482" y="35682"/>
                    <a:pt x="12481" y="35677"/>
                    <a:pt x="12481" y="35674"/>
                  </a:cubicBezTo>
                  <a:close/>
                  <a:moveTo>
                    <a:pt x="11642" y="31491"/>
                  </a:moveTo>
                  <a:lnTo>
                    <a:pt x="11642" y="31491"/>
                  </a:lnTo>
                  <a:cubicBezTo>
                    <a:pt x="11553" y="31803"/>
                    <a:pt x="11499" y="32115"/>
                    <a:pt x="11472" y="32427"/>
                  </a:cubicBezTo>
                  <a:cubicBezTo>
                    <a:pt x="11472" y="32498"/>
                    <a:pt x="11464" y="32578"/>
                    <a:pt x="11464" y="32650"/>
                  </a:cubicBezTo>
                  <a:cubicBezTo>
                    <a:pt x="11464" y="32694"/>
                    <a:pt x="11481" y="32739"/>
                    <a:pt x="11517" y="32766"/>
                  </a:cubicBezTo>
                  <a:cubicBezTo>
                    <a:pt x="11544" y="32783"/>
                    <a:pt x="11571" y="32792"/>
                    <a:pt x="11606" y="32792"/>
                  </a:cubicBezTo>
                  <a:lnTo>
                    <a:pt x="11633" y="32792"/>
                  </a:lnTo>
                  <a:lnTo>
                    <a:pt x="12552" y="32569"/>
                  </a:lnTo>
                  <a:cubicBezTo>
                    <a:pt x="12579" y="32560"/>
                    <a:pt x="12614" y="32551"/>
                    <a:pt x="12650" y="32551"/>
                  </a:cubicBezTo>
                  <a:cubicBezTo>
                    <a:pt x="12534" y="32855"/>
                    <a:pt x="12454" y="33185"/>
                    <a:pt x="12400" y="33515"/>
                  </a:cubicBezTo>
                  <a:cubicBezTo>
                    <a:pt x="12365" y="33438"/>
                    <a:pt x="12291" y="33388"/>
                    <a:pt x="12209" y="33388"/>
                  </a:cubicBezTo>
                  <a:cubicBezTo>
                    <a:pt x="12187" y="33388"/>
                    <a:pt x="12164" y="33391"/>
                    <a:pt x="12142" y="33399"/>
                  </a:cubicBezTo>
                  <a:cubicBezTo>
                    <a:pt x="12035" y="33435"/>
                    <a:pt x="11972" y="33551"/>
                    <a:pt x="12008" y="33658"/>
                  </a:cubicBezTo>
                  <a:cubicBezTo>
                    <a:pt x="12035" y="33747"/>
                    <a:pt x="12115" y="33809"/>
                    <a:pt x="12204" y="33809"/>
                  </a:cubicBezTo>
                  <a:cubicBezTo>
                    <a:pt x="12231" y="33809"/>
                    <a:pt x="12249" y="33800"/>
                    <a:pt x="12266" y="33791"/>
                  </a:cubicBezTo>
                  <a:cubicBezTo>
                    <a:pt x="12310" y="33783"/>
                    <a:pt x="12346" y="33757"/>
                    <a:pt x="12372" y="33730"/>
                  </a:cubicBezTo>
                  <a:lnTo>
                    <a:pt x="12372" y="33730"/>
                  </a:lnTo>
                  <a:cubicBezTo>
                    <a:pt x="12338" y="34004"/>
                    <a:pt x="12329" y="34295"/>
                    <a:pt x="12338" y="34603"/>
                  </a:cubicBezTo>
                  <a:cubicBezTo>
                    <a:pt x="12338" y="34651"/>
                    <a:pt x="12343" y="34699"/>
                    <a:pt x="12345" y="34746"/>
                  </a:cubicBezTo>
                  <a:lnTo>
                    <a:pt x="12345" y="34746"/>
                  </a:lnTo>
                  <a:cubicBezTo>
                    <a:pt x="12266" y="34773"/>
                    <a:pt x="12186" y="34809"/>
                    <a:pt x="12106" y="34844"/>
                  </a:cubicBezTo>
                  <a:cubicBezTo>
                    <a:pt x="11178" y="35255"/>
                    <a:pt x="10536" y="35611"/>
                    <a:pt x="10108" y="35933"/>
                  </a:cubicBezTo>
                  <a:cubicBezTo>
                    <a:pt x="10072" y="35861"/>
                    <a:pt x="10036" y="35772"/>
                    <a:pt x="10001" y="35692"/>
                  </a:cubicBezTo>
                  <a:cubicBezTo>
                    <a:pt x="9947" y="35540"/>
                    <a:pt x="9893" y="35379"/>
                    <a:pt x="9840" y="35228"/>
                  </a:cubicBezTo>
                  <a:cubicBezTo>
                    <a:pt x="9742" y="34942"/>
                    <a:pt x="9662" y="34612"/>
                    <a:pt x="9581" y="34211"/>
                  </a:cubicBezTo>
                  <a:cubicBezTo>
                    <a:pt x="9519" y="33872"/>
                    <a:pt x="9474" y="33497"/>
                    <a:pt x="9456" y="33113"/>
                  </a:cubicBezTo>
                  <a:cubicBezTo>
                    <a:pt x="9456" y="32801"/>
                    <a:pt x="9456" y="32400"/>
                    <a:pt x="9519" y="31981"/>
                  </a:cubicBezTo>
                  <a:cubicBezTo>
                    <a:pt x="9546" y="31838"/>
                    <a:pt x="9572" y="31686"/>
                    <a:pt x="9599" y="31552"/>
                  </a:cubicBezTo>
                  <a:lnTo>
                    <a:pt x="10491" y="31561"/>
                  </a:lnTo>
                  <a:cubicBezTo>
                    <a:pt x="10464" y="31677"/>
                    <a:pt x="10536" y="31784"/>
                    <a:pt x="10643" y="31811"/>
                  </a:cubicBezTo>
                  <a:lnTo>
                    <a:pt x="10696" y="31811"/>
                  </a:lnTo>
                  <a:cubicBezTo>
                    <a:pt x="10786" y="31811"/>
                    <a:pt x="10875" y="31749"/>
                    <a:pt x="10893" y="31650"/>
                  </a:cubicBezTo>
                  <a:cubicBezTo>
                    <a:pt x="10902" y="31615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2" y="31543"/>
                    <a:pt x="11249" y="31534"/>
                    <a:pt x="11428" y="31517"/>
                  </a:cubicBezTo>
                  <a:cubicBezTo>
                    <a:pt x="11496" y="31508"/>
                    <a:pt x="11573" y="31500"/>
                    <a:pt x="11642" y="31491"/>
                  </a:cubicBezTo>
                  <a:close/>
                  <a:moveTo>
                    <a:pt x="20643" y="33319"/>
                  </a:moveTo>
                  <a:cubicBezTo>
                    <a:pt x="20652" y="33791"/>
                    <a:pt x="20706" y="34229"/>
                    <a:pt x="20804" y="34639"/>
                  </a:cubicBezTo>
                  <a:cubicBezTo>
                    <a:pt x="20864" y="34886"/>
                    <a:pt x="20940" y="35118"/>
                    <a:pt x="21024" y="35348"/>
                  </a:cubicBezTo>
                  <a:lnTo>
                    <a:pt x="21024" y="35348"/>
                  </a:lnTo>
                  <a:cubicBezTo>
                    <a:pt x="20998" y="35391"/>
                    <a:pt x="20973" y="35434"/>
                    <a:pt x="20947" y="35469"/>
                  </a:cubicBezTo>
                  <a:cubicBezTo>
                    <a:pt x="20946" y="35468"/>
                    <a:pt x="20946" y="35468"/>
                    <a:pt x="20945" y="35468"/>
                  </a:cubicBezTo>
                  <a:cubicBezTo>
                    <a:pt x="20920" y="35468"/>
                    <a:pt x="20706" y="35870"/>
                    <a:pt x="20697" y="35879"/>
                  </a:cubicBezTo>
                  <a:lnTo>
                    <a:pt x="20483" y="36236"/>
                  </a:lnTo>
                  <a:cubicBezTo>
                    <a:pt x="20483" y="36245"/>
                    <a:pt x="20474" y="36245"/>
                    <a:pt x="20474" y="36254"/>
                  </a:cubicBezTo>
                  <a:cubicBezTo>
                    <a:pt x="20465" y="36245"/>
                    <a:pt x="20465" y="36236"/>
                    <a:pt x="20456" y="36227"/>
                  </a:cubicBezTo>
                  <a:cubicBezTo>
                    <a:pt x="20358" y="36111"/>
                    <a:pt x="20260" y="35995"/>
                    <a:pt x="20179" y="35870"/>
                  </a:cubicBezTo>
                  <a:lnTo>
                    <a:pt x="19832" y="35451"/>
                  </a:lnTo>
                  <a:lnTo>
                    <a:pt x="20313" y="34568"/>
                  </a:lnTo>
                  <a:cubicBezTo>
                    <a:pt x="20474" y="34184"/>
                    <a:pt x="20590" y="33765"/>
                    <a:pt x="20643" y="33319"/>
                  </a:cubicBezTo>
                  <a:close/>
                  <a:moveTo>
                    <a:pt x="6075" y="27208"/>
                  </a:moveTo>
                  <a:lnTo>
                    <a:pt x="6075" y="27208"/>
                  </a:lnTo>
                  <a:cubicBezTo>
                    <a:pt x="5906" y="27574"/>
                    <a:pt x="5763" y="27966"/>
                    <a:pt x="5647" y="28385"/>
                  </a:cubicBezTo>
                  <a:cubicBezTo>
                    <a:pt x="5558" y="28707"/>
                    <a:pt x="5486" y="29046"/>
                    <a:pt x="5433" y="29393"/>
                  </a:cubicBezTo>
                  <a:cubicBezTo>
                    <a:pt x="5424" y="29438"/>
                    <a:pt x="5415" y="29483"/>
                    <a:pt x="5415" y="29527"/>
                  </a:cubicBezTo>
                  <a:cubicBezTo>
                    <a:pt x="5317" y="29625"/>
                    <a:pt x="5228" y="29724"/>
                    <a:pt x="5130" y="29822"/>
                  </a:cubicBezTo>
                  <a:cubicBezTo>
                    <a:pt x="4951" y="30018"/>
                    <a:pt x="4773" y="30223"/>
                    <a:pt x="4612" y="30437"/>
                  </a:cubicBezTo>
                  <a:cubicBezTo>
                    <a:pt x="4452" y="30633"/>
                    <a:pt x="4300" y="30839"/>
                    <a:pt x="4122" y="31097"/>
                  </a:cubicBezTo>
                  <a:cubicBezTo>
                    <a:pt x="3970" y="31320"/>
                    <a:pt x="3809" y="31561"/>
                    <a:pt x="3667" y="31811"/>
                  </a:cubicBezTo>
                  <a:cubicBezTo>
                    <a:pt x="3542" y="32025"/>
                    <a:pt x="3408" y="32257"/>
                    <a:pt x="3256" y="32560"/>
                  </a:cubicBezTo>
                  <a:cubicBezTo>
                    <a:pt x="3131" y="32810"/>
                    <a:pt x="3006" y="33078"/>
                    <a:pt x="2890" y="33345"/>
                  </a:cubicBezTo>
                  <a:cubicBezTo>
                    <a:pt x="2783" y="33613"/>
                    <a:pt x="2676" y="33881"/>
                    <a:pt x="2587" y="34157"/>
                  </a:cubicBezTo>
                  <a:cubicBezTo>
                    <a:pt x="2569" y="34193"/>
                    <a:pt x="2578" y="34238"/>
                    <a:pt x="2596" y="34273"/>
                  </a:cubicBezTo>
                  <a:cubicBezTo>
                    <a:pt x="2614" y="34309"/>
                    <a:pt x="2650" y="34336"/>
                    <a:pt x="2685" y="34345"/>
                  </a:cubicBezTo>
                  <a:cubicBezTo>
                    <a:pt x="3221" y="34443"/>
                    <a:pt x="3800" y="34523"/>
                    <a:pt x="4407" y="34550"/>
                  </a:cubicBezTo>
                  <a:cubicBezTo>
                    <a:pt x="4630" y="34568"/>
                    <a:pt x="4853" y="34577"/>
                    <a:pt x="5085" y="34577"/>
                  </a:cubicBezTo>
                  <a:cubicBezTo>
                    <a:pt x="5370" y="34577"/>
                    <a:pt x="5674" y="34559"/>
                    <a:pt x="5986" y="34541"/>
                  </a:cubicBezTo>
                  <a:lnTo>
                    <a:pt x="6004" y="34541"/>
                  </a:lnTo>
                  <a:cubicBezTo>
                    <a:pt x="6040" y="34541"/>
                    <a:pt x="6075" y="34541"/>
                    <a:pt x="6111" y="34532"/>
                  </a:cubicBezTo>
                  <a:cubicBezTo>
                    <a:pt x="6611" y="34496"/>
                    <a:pt x="7146" y="34416"/>
                    <a:pt x="7708" y="34300"/>
                  </a:cubicBezTo>
                  <a:cubicBezTo>
                    <a:pt x="7984" y="34238"/>
                    <a:pt x="8225" y="34175"/>
                    <a:pt x="8457" y="34104"/>
                  </a:cubicBezTo>
                  <a:cubicBezTo>
                    <a:pt x="8520" y="34086"/>
                    <a:pt x="8582" y="34068"/>
                    <a:pt x="8645" y="34050"/>
                  </a:cubicBezTo>
                  <a:cubicBezTo>
                    <a:pt x="8716" y="34532"/>
                    <a:pt x="8832" y="35023"/>
                    <a:pt x="8984" y="35486"/>
                  </a:cubicBezTo>
                  <a:cubicBezTo>
                    <a:pt x="8725" y="35594"/>
                    <a:pt x="8457" y="35683"/>
                    <a:pt x="8190" y="35763"/>
                  </a:cubicBezTo>
                  <a:cubicBezTo>
                    <a:pt x="7636" y="35933"/>
                    <a:pt x="7110" y="36048"/>
                    <a:pt x="6619" y="36120"/>
                  </a:cubicBezTo>
                  <a:cubicBezTo>
                    <a:pt x="5973" y="36226"/>
                    <a:pt x="5289" y="36277"/>
                    <a:pt x="4598" y="36277"/>
                  </a:cubicBezTo>
                  <a:cubicBezTo>
                    <a:pt x="4240" y="36277"/>
                    <a:pt x="3880" y="36263"/>
                    <a:pt x="3524" y="36236"/>
                  </a:cubicBezTo>
                  <a:cubicBezTo>
                    <a:pt x="3033" y="36191"/>
                    <a:pt x="2587" y="36138"/>
                    <a:pt x="2195" y="36066"/>
                  </a:cubicBezTo>
                  <a:cubicBezTo>
                    <a:pt x="1838" y="35995"/>
                    <a:pt x="1481" y="35924"/>
                    <a:pt x="1133" y="35834"/>
                  </a:cubicBezTo>
                  <a:cubicBezTo>
                    <a:pt x="830" y="35763"/>
                    <a:pt x="598" y="35683"/>
                    <a:pt x="446" y="35638"/>
                  </a:cubicBezTo>
                  <a:lnTo>
                    <a:pt x="312" y="35594"/>
                  </a:lnTo>
                  <a:lnTo>
                    <a:pt x="348" y="35397"/>
                  </a:lnTo>
                  <a:cubicBezTo>
                    <a:pt x="384" y="35237"/>
                    <a:pt x="437" y="35023"/>
                    <a:pt x="509" y="34764"/>
                  </a:cubicBezTo>
                  <a:cubicBezTo>
                    <a:pt x="749" y="33925"/>
                    <a:pt x="1026" y="33185"/>
                    <a:pt x="1356" y="32489"/>
                  </a:cubicBezTo>
                  <a:cubicBezTo>
                    <a:pt x="1552" y="32070"/>
                    <a:pt x="1793" y="31624"/>
                    <a:pt x="2079" y="31160"/>
                  </a:cubicBezTo>
                  <a:cubicBezTo>
                    <a:pt x="2337" y="30732"/>
                    <a:pt x="2650" y="30286"/>
                    <a:pt x="2997" y="29857"/>
                  </a:cubicBezTo>
                  <a:cubicBezTo>
                    <a:pt x="3194" y="29616"/>
                    <a:pt x="3354" y="29420"/>
                    <a:pt x="3524" y="29242"/>
                  </a:cubicBezTo>
                  <a:cubicBezTo>
                    <a:pt x="3711" y="29046"/>
                    <a:pt x="3899" y="28849"/>
                    <a:pt x="4095" y="28671"/>
                  </a:cubicBezTo>
                  <a:cubicBezTo>
                    <a:pt x="4487" y="28296"/>
                    <a:pt x="4907" y="27966"/>
                    <a:pt x="5326" y="27681"/>
                  </a:cubicBezTo>
                  <a:cubicBezTo>
                    <a:pt x="5567" y="27502"/>
                    <a:pt x="5825" y="27351"/>
                    <a:pt x="6075" y="27208"/>
                  </a:cubicBezTo>
                  <a:close/>
                  <a:moveTo>
                    <a:pt x="37317" y="28742"/>
                  </a:moveTo>
                  <a:cubicBezTo>
                    <a:pt x="37486" y="28903"/>
                    <a:pt x="37647" y="29072"/>
                    <a:pt x="37807" y="29242"/>
                  </a:cubicBezTo>
                  <a:cubicBezTo>
                    <a:pt x="37977" y="29420"/>
                    <a:pt x="38146" y="29616"/>
                    <a:pt x="38334" y="29857"/>
                  </a:cubicBezTo>
                  <a:cubicBezTo>
                    <a:pt x="38682" y="30286"/>
                    <a:pt x="38994" y="30732"/>
                    <a:pt x="39253" y="31160"/>
                  </a:cubicBezTo>
                  <a:cubicBezTo>
                    <a:pt x="39547" y="31624"/>
                    <a:pt x="39788" y="32070"/>
                    <a:pt x="39975" y="32489"/>
                  </a:cubicBezTo>
                  <a:cubicBezTo>
                    <a:pt x="40305" y="33185"/>
                    <a:pt x="40582" y="33925"/>
                    <a:pt x="40823" y="34755"/>
                  </a:cubicBezTo>
                  <a:cubicBezTo>
                    <a:pt x="40894" y="35023"/>
                    <a:pt x="40948" y="35237"/>
                    <a:pt x="40983" y="35397"/>
                  </a:cubicBezTo>
                  <a:lnTo>
                    <a:pt x="41019" y="35594"/>
                  </a:lnTo>
                  <a:lnTo>
                    <a:pt x="40894" y="35638"/>
                  </a:lnTo>
                  <a:cubicBezTo>
                    <a:pt x="40734" y="35683"/>
                    <a:pt x="40502" y="35763"/>
                    <a:pt x="40198" y="35834"/>
                  </a:cubicBezTo>
                  <a:cubicBezTo>
                    <a:pt x="39850" y="35924"/>
                    <a:pt x="39493" y="35995"/>
                    <a:pt x="39146" y="36066"/>
                  </a:cubicBezTo>
                  <a:cubicBezTo>
                    <a:pt x="38744" y="36138"/>
                    <a:pt x="38298" y="36191"/>
                    <a:pt x="37807" y="36236"/>
                  </a:cubicBezTo>
                  <a:cubicBezTo>
                    <a:pt x="37454" y="36263"/>
                    <a:pt x="37096" y="36277"/>
                    <a:pt x="36739" y="36277"/>
                  </a:cubicBezTo>
                  <a:cubicBezTo>
                    <a:pt x="36050" y="36277"/>
                    <a:pt x="35364" y="36226"/>
                    <a:pt x="34712" y="36120"/>
                  </a:cubicBezTo>
                  <a:cubicBezTo>
                    <a:pt x="34230" y="36048"/>
                    <a:pt x="33695" y="35933"/>
                    <a:pt x="33142" y="35763"/>
                  </a:cubicBezTo>
                  <a:cubicBezTo>
                    <a:pt x="32883" y="35692"/>
                    <a:pt x="32624" y="35594"/>
                    <a:pt x="32366" y="35495"/>
                  </a:cubicBezTo>
                  <a:cubicBezTo>
                    <a:pt x="32455" y="35469"/>
                    <a:pt x="32544" y="35442"/>
                    <a:pt x="32624" y="35406"/>
                  </a:cubicBezTo>
                  <a:cubicBezTo>
                    <a:pt x="33213" y="35192"/>
                    <a:pt x="33695" y="34942"/>
                    <a:pt x="33962" y="34800"/>
                  </a:cubicBezTo>
                  <a:cubicBezTo>
                    <a:pt x="34266" y="34630"/>
                    <a:pt x="34444" y="34514"/>
                    <a:pt x="34453" y="34505"/>
                  </a:cubicBezTo>
                  <a:cubicBezTo>
                    <a:pt x="34471" y="34487"/>
                    <a:pt x="34489" y="34469"/>
                    <a:pt x="34498" y="34452"/>
                  </a:cubicBezTo>
                  <a:cubicBezTo>
                    <a:pt x="34747" y="34487"/>
                    <a:pt x="34988" y="34514"/>
                    <a:pt x="35229" y="34532"/>
                  </a:cubicBezTo>
                  <a:cubicBezTo>
                    <a:pt x="35363" y="34541"/>
                    <a:pt x="35506" y="34550"/>
                    <a:pt x="35640" y="34559"/>
                  </a:cubicBezTo>
                  <a:lnTo>
                    <a:pt x="35657" y="34559"/>
                  </a:lnTo>
                  <a:cubicBezTo>
                    <a:pt x="35863" y="34568"/>
                    <a:pt x="36059" y="34568"/>
                    <a:pt x="36246" y="34568"/>
                  </a:cubicBezTo>
                  <a:cubicBezTo>
                    <a:pt x="36478" y="34568"/>
                    <a:pt x="36710" y="34568"/>
                    <a:pt x="36924" y="34550"/>
                  </a:cubicBezTo>
                  <a:cubicBezTo>
                    <a:pt x="37531" y="34514"/>
                    <a:pt x="38111" y="34443"/>
                    <a:pt x="38646" y="34336"/>
                  </a:cubicBezTo>
                  <a:cubicBezTo>
                    <a:pt x="38682" y="34327"/>
                    <a:pt x="38717" y="34309"/>
                    <a:pt x="38744" y="34273"/>
                  </a:cubicBezTo>
                  <a:cubicBezTo>
                    <a:pt x="38762" y="34238"/>
                    <a:pt x="38762" y="34193"/>
                    <a:pt x="38753" y="34157"/>
                  </a:cubicBezTo>
                  <a:cubicBezTo>
                    <a:pt x="38655" y="33881"/>
                    <a:pt x="38548" y="33604"/>
                    <a:pt x="38441" y="33345"/>
                  </a:cubicBezTo>
                  <a:cubicBezTo>
                    <a:pt x="38325" y="33078"/>
                    <a:pt x="38209" y="32810"/>
                    <a:pt x="38075" y="32560"/>
                  </a:cubicBezTo>
                  <a:cubicBezTo>
                    <a:pt x="37923" y="32248"/>
                    <a:pt x="37798" y="32016"/>
                    <a:pt x="37665" y="31802"/>
                  </a:cubicBezTo>
                  <a:cubicBezTo>
                    <a:pt x="37549" y="31597"/>
                    <a:pt x="37415" y="31401"/>
                    <a:pt x="37281" y="31204"/>
                  </a:cubicBezTo>
                  <a:cubicBezTo>
                    <a:pt x="37281" y="31204"/>
                    <a:pt x="37281" y="31204"/>
                    <a:pt x="37281" y="31195"/>
                  </a:cubicBezTo>
                  <a:cubicBezTo>
                    <a:pt x="37263" y="31169"/>
                    <a:pt x="37236" y="31133"/>
                    <a:pt x="37210" y="31097"/>
                  </a:cubicBezTo>
                  <a:cubicBezTo>
                    <a:pt x="37040" y="30839"/>
                    <a:pt x="36880" y="30625"/>
                    <a:pt x="36728" y="30437"/>
                  </a:cubicBezTo>
                  <a:cubicBezTo>
                    <a:pt x="36585" y="30250"/>
                    <a:pt x="36434" y="30080"/>
                    <a:pt x="36282" y="29911"/>
                  </a:cubicBezTo>
                  <a:cubicBezTo>
                    <a:pt x="36657" y="29554"/>
                    <a:pt x="36933" y="29224"/>
                    <a:pt x="37103" y="29028"/>
                  </a:cubicBezTo>
                  <a:cubicBezTo>
                    <a:pt x="37192" y="28912"/>
                    <a:pt x="37263" y="28822"/>
                    <a:pt x="37317" y="28742"/>
                  </a:cubicBezTo>
                  <a:close/>
                  <a:moveTo>
                    <a:pt x="9082" y="31548"/>
                  </a:moveTo>
                  <a:cubicBezTo>
                    <a:pt x="9159" y="31548"/>
                    <a:pt x="9236" y="31552"/>
                    <a:pt x="9314" y="31552"/>
                  </a:cubicBezTo>
                  <a:cubicBezTo>
                    <a:pt x="9287" y="31677"/>
                    <a:pt x="9269" y="31811"/>
                    <a:pt x="9242" y="31945"/>
                  </a:cubicBezTo>
                  <a:cubicBezTo>
                    <a:pt x="9180" y="32373"/>
                    <a:pt x="9171" y="32801"/>
                    <a:pt x="9180" y="33122"/>
                  </a:cubicBezTo>
                  <a:cubicBezTo>
                    <a:pt x="9198" y="33524"/>
                    <a:pt x="9242" y="33907"/>
                    <a:pt x="9305" y="34264"/>
                  </a:cubicBezTo>
                  <a:cubicBezTo>
                    <a:pt x="9385" y="34684"/>
                    <a:pt x="9474" y="35023"/>
                    <a:pt x="9581" y="35317"/>
                  </a:cubicBezTo>
                  <a:cubicBezTo>
                    <a:pt x="9626" y="35478"/>
                    <a:pt x="9688" y="35629"/>
                    <a:pt x="9742" y="35790"/>
                  </a:cubicBezTo>
                  <a:cubicBezTo>
                    <a:pt x="9804" y="35941"/>
                    <a:pt x="9867" y="36084"/>
                    <a:pt x="9920" y="36209"/>
                  </a:cubicBezTo>
                  <a:cubicBezTo>
                    <a:pt x="9938" y="36254"/>
                    <a:pt x="9974" y="36280"/>
                    <a:pt x="10018" y="36289"/>
                  </a:cubicBezTo>
                  <a:cubicBezTo>
                    <a:pt x="10027" y="36298"/>
                    <a:pt x="10045" y="36298"/>
                    <a:pt x="10054" y="36298"/>
                  </a:cubicBezTo>
                  <a:cubicBezTo>
                    <a:pt x="10081" y="36298"/>
                    <a:pt x="10116" y="36280"/>
                    <a:pt x="10143" y="36263"/>
                  </a:cubicBezTo>
                  <a:cubicBezTo>
                    <a:pt x="10545" y="35924"/>
                    <a:pt x="11205" y="35549"/>
                    <a:pt x="12213" y="35103"/>
                  </a:cubicBezTo>
                  <a:cubicBezTo>
                    <a:pt x="12266" y="35076"/>
                    <a:pt x="12320" y="35049"/>
                    <a:pt x="12374" y="35031"/>
                  </a:cubicBezTo>
                  <a:cubicBezTo>
                    <a:pt x="12374" y="35014"/>
                    <a:pt x="12374" y="35005"/>
                    <a:pt x="12374" y="34987"/>
                  </a:cubicBezTo>
                  <a:cubicBezTo>
                    <a:pt x="12382" y="35130"/>
                    <a:pt x="12409" y="35272"/>
                    <a:pt x="12436" y="35424"/>
                  </a:cubicBezTo>
                  <a:cubicBezTo>
                    <a:pt x="11865" y="35709"/>
                    <a:pt x="11428" y="35950"/>
                    <a:pt x="11098" y="36173"/>
                  </a:cubicBezTo>
                  <a:cubicBezTo>
                    <a:pt x="10777" y="36387"/>
                    <a:pt x="10518" y="36602"/>
                    <a:pt x="10331" y="36816"/>
                  </a:cubicBezTo>
                  <a:cubicBezTo>
                    <a:pt x="10197" y="36967"/>
                    <a:pt x="10116" y="37101"/>
                    <a:pt x="10063" y="37208"/>
                  </a:cubicBezTo>
                  <a:cubicBezTo>
                    <a:pt x="10027" y="37146"/>
                    <a:pt x="9992" y="37074"/>
                    <a:pt x="9938" y="36994"/>
                  </a:cubicBezTo>
                  <a:cubicBezTo>
                    <a:pt x="9804" y="36744"/>
                    <a:pt x="9563" y="36272"/>
                    <a:pt x="9349" y="35701"/>
                  </a:cubicBezTo>
                  <a:cubicBezTo>
                    <a:pt x="9135" y="35112"/>
                    <a:pt x="8975" y="34478"/>
                    <a:pt x="8894" y="33854"/>
                  </a:cubicBezTo>
                  <a:cubicBezTo>
                    <a:pt x="8850" y="33560"/>
                    <a:pt x="8832" y="33229"/>
                    <a:pt x="8832" y="32828"/>
                  </a:cubicBezTo>
                  <a:cubicBezTo>
                    <a:pt x="8832" y="32453"/>
                    <a:pt x="8868" y="32114"/>
                    <a:pt x="8921" y="31793"/>
                  </a:cubicBezTo>
                  <a:cubicBezTo>
                    <a:pt x="8930" y="31704"/>
                    <a:pt x="8948" y="31624"/>
                    <a:pt x="8966" y="31552"/>
                  </a:cubicBezTo>
                  <a:cubicBezTo>
                    <a:pt x="9004" y="31549"/>
                    <a:pt x="9043" y="31548"/>
                    <a:pt x="9082" y="31548"/>
                  </a:cubicBezTo>
                  <a:close/>
                  <a:moveTo>
                    <a:pt x="22697" y="37600"/>
                  </a:moveTo>
                  <a:cubicBezTo>
                    <a:pt x="22702" y="37604"/>
                    <a:pt x="22706" y="37607"/>
                    <a:pt x="22711" y="37611"/>
                  </a:cubicBezTo>
                  <a:lnTo>
                    <a:pt x="22711" y="37611"/>
                  </a:lnTo>
                  <a:cubicBezTo>
                    <a:pt x="22706" y="37607"/>
                    <a:pt x="22702" y="37604"/>
                    <a:pt x="22697" y="37600"/>
                  </a:cubicBezTo>
                  <a:close/>
                  <a:moveTo>
                    <a:pt x="26451" y="30598"/>
                  </a:moveTo>
                  <a:cubicBezTo>
                    <a:pt x="26719" y="30919"/>
                    <a:pt x="26933" y="31249"/>
                    <a:pt x="27093" y="31579"/>
                  </a:cubicBezTo>
                  <a:cubicBezTo>
                    <a:pt x="27272" y="31936"/>
                    <a:pt x="27388" y="32311"/>
                    <a:pt x="27450" y="32730"/>
                  </a:cubicBezTo>
                  <a:cubicBezTo>
                    <a:pt x="27521" y="33158"/>
                    <a:pt x="27521" y="33586"/>
                    <a:pt x="27521" y="33943"/>
                  </a:cubicBezTo>
                  <a:cubicBezTo>
                    <a:pt x="27513" y="34202"/>
                    <a:pt x="27504" y="34461"/>
                    <a:pt x="27486" y="34737"/>
                  </a:cubicBezTo>
                  <a:cubicBezTo>
                    <a:pt x="27468" y="35156"/>
                    <a:pt x="27450" y="35585"/>
                    <a:pt x="27459" y="36022"/>
                  </a:cubicBezTo>
                  <a:cubicBezTo>
                    <a:pt x="27468" y="36655"/>
                    <a:pt x="27495" y="37083"/>
                    <a:pt x="27539" y="37449"/>
                  </a:cubicBezTo>
                  <a:cubicBezTo>
                    <a:pt x="27566" y="37761"/>
                    <a:pt x="27620" y="38038"/>
                    <a:pt x="27682" y="38288"/>
                  </a:cubicBezTo>
                  <a:cubicBezTo>
                    <a:pt x="27432" y="38279"/>
                    <a:pt x="27165" y="38270"/>
                    <a:pt x="26933" y="38252"/>
                  </a:cubicBezTo>
                  <a:cubicBezTo>
                    <a:pt x="26594" y="38216"/>
                    <a:pt x="26237" y="38172"/>
                    <a:pt x="25898" y="38091"/>
                  </a:cubicBezTo>
                  <a:cubicBezTo>
                    <a:pt x="25550" y="38011"/>
                    <a:pt x="25184" y="37922"/>
                    <a:pt x="24827" y="37770"/>
                  </a:cubicBezTo>
                  <a:cubicBezTo>
                    <a:pt x="24649" y="37708"/>
                    <a:pt x="24470" y="37628"/>
                    <a:pt x="24310" y="37556"/>
                  </a:cubicBezTo>
                  <a:cubicBezTo>
                    <a:pt x="24140" y="37467"/>
                    <a:pt x="23971" y="37378"/>
                    <a:pt x="23810" y="37280"/>
                  </a:cubicBezTo>
                  <a:cubicBezTo>
                    <a:pt x="23150" y="36878"/>
                    <a:pt x="22606" y="36370"/>
                    <a:pt x="22205" y="35772"/>
                  </a:cubicBezTo>
                  <a:cubicBezTo>
                    <a:pt x="22026" y="35513"/>
                    <a:pt x="21874" y="35228"/>
                    <a:pt x="21750" y="34916"/>
                  </a:cubicBezTo>
                  <a:cubicBezTo>
                    <a:pt x="21634" y="34639"/>
                    <a:pt x="21544" y="34336"/>
                    <a:pt x="21482" y="34023"/>
                  </a:cubicBezTo>
                  <a:cubicBezTo>
                    <a:pt x="21402" y="33622"/>
                    <a:pt x="21366" y="33176"/>
                    <a:pt x="21375" y="32685"/>
                  </a:cubicBezTo>
                  <a:cubicBezTo>
                    <a:pt x="21571" y="32667"/>
                    <a:pt x="21758" y="32650"/>
                    <a:pt x="21955" y="32614"/>
                  </a:cubicBezTo>
                  <a:cubicBezTo>
                    <a:pt x="21990" y="32650"/>
                    <a:pt x="22044" y="32676"/>
                    <a:pt x="22097" y="32676"/>
                  </a:cubicBezTo>
                  <a:lnTo>
                    <a:pt x="22106" y="32676"/>
                  </a:lnTo>
                  <a:cubicBezTo>
                    <a:pt x="22187" y="32667"/>
                    <a:pt x="22249" y="32623"/>
                    <a:pt x="22276" y="32560"/>
                  </a:cubicBezTo>
                  <a:cubicBezTo>
                    <a:pt x="22428" y="32534"/>
                    <a:pt x="22570" y="32498"/>
                    <a:pt x="22722" y="32471"/>
                  </a:cubicBezTo>
                  <a:cubicBezTo>
                    <a:pt x="22749" y="32685"/>
                    <a:pt x="22793" y="32882"/>
                    <a:pt x="22847" y="33087"/>
                  </a:cubicBezTo>
                  <a:cubicBezTo>
                    <a:pt x="22990" y="33586"/>
                    <a:pt x="23195" y="34023"/>
                    <a:pt x="23489" y="34416"/>
                  </a:cubicBezTo>
                  <a:cubicBezTo>
                    <a:pt x="23676" y="34657"/>
                    <a:pt x="23882" y="34880"/>
                    <a:pt x="24105" y="35067"/>
                  </a:cubicBezTo>
                  <a:cubicBezTo>
                    <a:pt x="24381" y="35299"/>
                    <a:pt x="24676" y="35495"/>
                    <a:pt x="24988" y="35656"/>
                  </a:cubicBezTo>
                  <a:cubicBezTo>
                    <a:pt x="25050" y="35692"/>
                    <a:pt x="25122" y="35718"/>
                    <a:pt x="25193" y="35754"/>
                  </a:cubicBezTo>
                  <a:cubicBezTo>
                    <a:pt x="25211" y="35763"/>
                    <a:pt x="25229" y="35763"/>
                    <a:pt x="25247" y="35763"/>
                  </a:cubicBezTo>
                  <a:cubicBezTo>
                    <a:pt x="25273" y="35763"/>
                    <a:pt x="25291" y="35754"/>
                    <a:pt x="25309" y="35745"/>
                  </a:cubicBezTo>
                  <a:cubicBezTo>
                    <a:pt x="25354" y="35727"/>
                    <a:pt x="25380" y="35692"/>
                    <a:pt x="25380" y="35647"/>
                  </a:cubicBezTo>
                  <a:cubicBezTo>
                    <a:pt x="25416" y="35424"/>
                    <a:pt x="25452" y="35210"/>
                    <a:pt x="25487" y="34996"/>
                  </a:cubicBezTo>
                  <a:cubicBezTo>
                    <a:pt x="25559" y="34603"/>
                    <a:pt x="25621" y="34229"/>
                    <a:pt x="25666" y="33881"/>
                  </a:cubicBezTo>
                  <a:cubicBezTo>
                    <a:pt x="25710" y="33524"/>
                    <a:pt x="25728" y="33247"/>
                    <a:pt x="25728" y="32998"/>
                  </a:cubicBezTo>
                  <a:cubicBezTo>
                    <a:pt x="25737" y="32721"/>
                    <a:pt x="25710" y="32471"/>
                    <a:pt x="25666" y="32239"/>
                  </a:cubicBezTo>
                  <a:cubicBezTo>
                    <a:pt x="25603" y="31954"/>
                    <a:pt x="25496" y="31677"/>
                    <a:pt x="25345" y="31383"/>
                  </a:cubicBezTo>
                  <a:cubicBezTo>
                    <a:pt x="25728" y="31151"/>
                    <a:pt x="26103" y="30883"/>
                    <a:pt x="26451" y="30598"/>
                  </a:cubicBezTo>
                  <a:close/>
                  <a:moveTo>
                    <a:pt x="26781" y="30303"/>
                  </a:moveTo>
                  <a:cubicBezTo>
                    <a:pt x="26852" y="30384"/>
                    <a:pt x="26924" y="30464"/>
                    <a:pt x="26986" y="30544"/>
                  </a:cubicBezTo>
                  <a:cubicBezTo>
                    <a:pt x="27432" y="31062"/>
                    <a:pt x="27736" y="31633"/>
                    <a:pt x="27905" y="32221"/>
                  </a:cubicBezTo>
                  <a:cubicBezTo>
                    <a:pt x="27985" y="32507"/>
                    <a:pt x="28039" y="32801"/>
                    <a:pt x="28075" y="33096"/>
                  </a:cubicBezTo>
                  <a:cubicBezTo>
                    <a:pt x="28101" y="33363"/>
                    <a:pt x="28110" y="33649"/>
                    <a:pt x="28119" y="34006"/>
                  </a:cubicBezTo>
                  <a:lnTo>
                    <a:pt x="28101" y="34933"/>
                  </a:lnTo>
                  <a:cubicBezTo>
                    <a:pt x="28101" y="35246"/>
                    <a:pt x="28092" y="35558"/>
                    <a:pt x="28119" y="35888"/>
                  </a:cubicBezTo>
                  <a:cubicBezTo>
                    <a:pt x="28164" y="36611"/>
                    <a:pt x="28217" y="37083"/>
                    <a:pt x="28289" y="37458"/>
                  </a:cubicBezTo>
                  <a:cubicBezTo>
                    <a:pt x="28360" y="37842"/>
                    <a:pt x="28458" y="38172"/>
                    <a:pt x="28583" y="38421"/>
                  </a:cubicBezTo>
                  <a:cubicBezTo>
                    <a:pt x="28663" y="38582"/>
                    <a:pt x="28744" y="38707"/>
                    <a:pt x="28815" y="38796"/>
                  </a:cubicBezTo>
                  <a:cubicBezTo>
                    <a:pt x="28815" y="38805"/>
                    <a:pt x="28815" y="38814"/>
                    <a:pt x="28806" y="38823"/>
                  </a:cubicBezTo>
                  <a:cubicBezTo>
                    <a:pt x="28744" y="38832"/>
                    <a:pt x="28663" y="38841"/>
                    <a:pt x="28592" y="38841"/>
                  </a:cubicBezTo>
                  <a:cubicBezTo>
                    <a:pt x="28378" y="38868"/>
                    <a:pt x="28173" y="38876"/>
                    <a:pt x="27967" y="38885"/>
                  </a:cubicBezTo>
                  <a:cubicBezTo>
                    <a:pt x="27834" y="38890"/>
                    <a:pt x="27700" y="38892"/>
                    <a:pt x="27567" y="38892"/>
                  </a:cubicBezTo>
                  <a:cubicBezTo>
                    <a:pt x="27434" y="38892"/>
                    <a:pt x="27303" y="38890"/>
                    <a:pt x="27174" y="38885"/>
                  </a:cubicBezTo>
                  <a:cubicBezTo>
                    <a:pt x="26906" y="38868"/>
                    <a:pt x="26612" y="38841"/>
                    <a:pt x="26264" y="38796"/>
                  </a:cubicBezTo>
                  <a:cubicBezTo>
                    <a:pt x="25934" y="38743"/>
                    <a:pt x="25603" y="38671"/>
                    <a:pt x="25291" y="38591"/>
                  </a:cubicBezTo>
                  <a:cubicBezTo>
                    <a:pt x="24578" y="38386"/>
                    <a:pt x="23944" y="38109"/>
                    <a:pt x="23400" y="37752"/>
                  </a:cubicBezTo>
                  <a:cubicBezTo>
                    <a:pt x="23070" y="37547"/>
                    <a:pt x="22811" y="37351"/>
                    <a:pt x="22579" y="37137"/>
                  </a:cubicBezTo>
                  <a:cubicBezTo>
                    <a:pt x="22303" y="36878"/>
                    <a:pt x="22089" y="36637"/>
                    <a:pt x="21910" y="36387"/>
                  </a:cubicBezTo>
                  <a:cubicBezTo>
                    <a:pt x="21714" y="36111"/>
                    <a:pt x="21535" y="35825"/>
                    <a:pt x="21402" y="35531"/>
                  </a:cubicBezTo>
                  <a:cubicBezTo>
                    <a:pt x="21268" y="35228"/>
                    <a:pt x="21161" y="34907"/>
                    <a:pt x="21080" y="34577"/>
                  </a:cubicBezTo>
                  <a:cubicBezTo>
                    <a:pt x="20947" y="34015"/>
                    <a:pt x="20902" y="33399"/>
                    <a:pt x="20929" y="32712"/>
                  </a:cubicBezTo>
                  <a:cubicBezTo>
                    <a:pt x="20982" y="32712"/>
                    <a:pt x="21045" y="32703"/>
                    <a:pt x="21098" y="32703"/>
                  </a:cubicBezTo>
                  <a:cubicBezTo>
                    <a:pt x="21089" y="33203"/>
                    <a:pt x="21134" y="33658"/>
                    <a:pt x="21214" y="34077"/>
                  </a:cubicBezTo>
                  <a:cubicBezTo>
                    <a:pt x="21277" y="34407"/>
                    <a:pt x="21375" y="34728"/>
                    <a:pt x="21491" y="35023"/>
                  </a:cubicBezTo>
                  <a:cubicBezTo>
                    <a:pt x="21625" y="35344"/>
                    <a:pt x="21785" y="35647"/>
                    <a:pt x="21973" y="35924"/>
                  </a:cubicBezTo>
                  <a:cubicBezTo>
                    <a:pt x="22401" y="36557"/>
                    <a:pt x="22972" y="37092"/>
                    <a:pt x="23668" y="37520"/>
                  </a:cubicBezTo>
                  <a:cubicBezTo>
                    <a:pt x="23837" y="37619"/>
                    <a:pt x="24015" y="37717"/>
                    <a:pt x="24185" y="37797"/>
                  </a:cubicBezTo>
                  <a:cubicBezTo>
                    <a:pt x="24363" y="37886"/>
                    <a:pt x="24542" y="37958"/>
                    <a:pt x="24720" y="38029"/>
                  </a:cubicBezTo>
                  <a:cubicBezTo>
                    <a:pt x="25104" y="38181"/>
                    <a:pt x="25479" y="38279"/>
                    <a:pt x="25835" y="38368"/>
                  </a:cubicBezTo>
                  <a:cubicBezTo>
                    <a:pt x="26192" y="38439"/>
                    <a:pt x="26558" y="38493"/>
                    <a:pt x="26915" y="38529"/>
                  </a:cubicBezTo>
                  <a:cubicBezTo>
                    <a:pt x="27156" y="38546"/>
                    <a:pt x="27432" y="38564"/>
                    <a:pt x="27691" y="38564"/>
                  </a:cubicBezTo>
                  <a:lnTo>
                    <a:pt x="27869" y="38564"/>
                  </a:lnTo>
                  <a:cubicBezTo>
                    <a:pt x="27914" y="38555"/>
                    <a:pt x="27950" y="38537"/>
                    <a:pt x="27976" y="38502"/>
                  </a:cubicBezTo>
                  <a:cubicBezTo>
                    <a:pt x="28003" y="38466"/>
                    <a:pt x="28012" y="38421"/>
                    <a:pt x="27994" y="38377"/>
                  </a:cubicBezTo>
                  <a:cubicBezTo>
                    <a:pt x="27914" y="38109"/>
                    <a:pt x="27852" y="37788"/>
                    <a:pt x="27816" y="37413"/>
                  </a:cubicBezTo>
                  <a:cubicBezTo>
                    <a:pt x="27771" y="37065"/>
                    <a:pt x="27753" y="36637"/>
                    <a:pt x="27736" y="36013"/>
                  </a:cubicBezTo>
                  <a:cubicBezTo>
                    <a:pt x="27727" y="35585"/>
                    <a:pt x="27744" y="35165"/>
                    <a:pt x="27771" y="34755"/>
                  </a:cubicBezTo>
                  <a:cubicBezTo>
                    <a:pt x="27780" y="34478"/>
                    <a:pt x="27798" y="34211"/>
                    <a:pt x="27798" y="33952"/>
                  </a:cubicBezTo>
                  <a:cubicBezTo>
                    <a:pt x="27807" y="33577"/>
                    <a:pt x="27798" y="33131"/>
                    <a:pt x="27727" y="32685"/>
                  </a:cubicBezTo>
                  <a:cubicBezTo>
                    <a:pt x="27655" y="32239"/>
                    <a:pt x="27530" y="31838"/>
                    <a:pt x="27343" y="31454"/>
                  </a:cubicBezTo>
                  <a:cubicBezTo>
                    <a:pt x="27174" y="31106"/>
                    <a:pt x="26951" y="30758"/>
                    <a:pt x="26656" y="30410"/>
                  </a:cubicBezTo>
                  <a:cubicBezTo>
                    <a:pt x="26701" y="30375"/>
                    <a:pt x="26736" y="30339"/>
                    <a:pt x="26781" y="30303"/>
                  </a:cubicBezTo>
                  <a:close/>
                  <a:moveTo>
                    <a:pt x="14836" y="30660"/>
                  </a:moveTo>
                  <a:cubicBezTo>
                    <a:pt x="15193" y="30955"/>
                    <a:pt x="15567" y="31222"/>
                    <a:pt x="15969" y="31454"/>
                  </a:cubicBezTo>
                  <a:cubicBezTo>
                    <a:pt x="15862" y="31597"/>
                    <a:pt x="15764" y="31749"/>
                    <a:pt x="15665" y="31918"/>
                  </a:cubicBezTo>
                  <a:cubicBezTo>
                    <a:pt x="15416" y="32364"/>
                    <a:pt x="15255" y="32828"/>
                    <a:pt x="15184" y="33310"/>
                  </a:cubicBezTo>
                  <a:cubicBezTo>
                    <a:pt x="15139" y="33604"/>
                    <a:pt x="15130" y="33907"/>
                    <a:pt x="15157" y="34202"/>
                  </a:cubicBezTo>
                  <a:cubicBezTo>
                    <a:pt x="15184" y="34568"/>
                    <a:pt x="15255" y="34916"/>
                    <a:pt x="15362" y="35246"/>
                  </a:cubicBezTo>
                  <a:cubicBezTo>
                    <a:pt x="15389" y="35317"/>
                    <a:pt x="15407" y="35388"/>
                    <a:pt x="15433" y="35460"/>
                  </a:cubicBezTo>
                  <a:cubicBezTo>
                    <a:pt x="15451" y="35495"/>
                    <a:pt x="15487" y="35531"/>
                    <a:pt x="15523" y="35540"/>
                  </a:cubicBezTo>
                  <a:cubicBezTo>
                    <a:pt x="15540" y="35549"/>
                    <a:pt x="15549" y="35549"/>
                    <a:pt x="15567" y="35549"/>
                  </a:cubicBezTo>
                  <a:cubicBezTo>
                    <a:pt x="15594" y="35549"/>
                    <a:pt x="15621" y="35540"/>
                    <a:pt x="15648" y="35522"/>
                  </a:cubicBezTo>
                  <a:lnTo>
                    <a:pt x="16415" y="34978"/>
                  </a:lnTo>
                  <a:cubicBezTo>
                    <a:pt x="16656" y="34808"/>
                    <a:pt x="16888" y="34639"/>
                    <a:pt x="17102" y="34469"/>
                  </a:cubicBezTo>
                  <a:cubicBezTo>
                    <a:pt x="17646" y="34050"/>
                    <a:pt x="18003" y="33684"/>
                    <a:pt x="18261" y="33310"/>
                  </a:cubicBezTo>
                  <a:cubicBezTo>
                    <a:pt x="18413" y="33069"/>
                    <a:pt x="18538" y="32810"/>
                    <a:pt x="18627" y="32507"/>
                  </a:cubicBezTo>
                  <a:cubicBezTo>
                    <a:pt x="19064" y="32596"/>
                    <a:pt x="19519" y="32667"/>
                    <a:pt x="19974" y="32694"/>
                  </a:cubicBezTo>
                  <a:cubicBezTo>
                    <a:pt x="19939" y="33122"/>
                    <a:pt x="19858" y="33506"/>
                    <a:pt x="19733" y="33854"/>
                  </a:cubicBezTo>
                  <a:cubicBezTo>
                    <a:pt x="19608" y="34229"/>
                    <a:pt x="19412" y="34594"/>
                    <a:pt x="19171" y="34916"/>
                  </a:cubicBezTo>
                  <a:cubicBezTo>
                    <a:pt x="19064" y="35076"/>
                    <a:pt x="18939" y="35228"/>
                    <a:pt x="18797" y="35388"/>
                  </a:cubicBezTo>
                  <a:cubicBezTo>
                    <a:pt x="18654" y="35549"/>
                    <a:pt x="18493" y="35701"/>
                    <a:pt x="18368" y="35825"/>
                  </a:cubicBezTo>
                  <a:cubicBezTo>
                    <a:pt x="18244" y="35941"/>
                    <a:pt x="18128" y="36057"/>
                    <a:pt x="18003" y="36173"/>
                  </a:cubicBezTo>
                  <a:lnTo>
                    <a:pt x="17619" y="36512"/>
                  </a:lnTo>
                  <a:cubicBezTo>
                    <a:pt x="17387" y="36726"/>
                    <a:pt x="17120" y="36976"/>
                    <a:pt x="16852" y="37253"/>
                  </a:cubicBezTo>
                  <a:cubicBezTo>
                    <a:pt x="16147" y="37984"/>
                    <a:pt x="15683" y="38546"/>
                    <a:pt x="15407" y="39010"/>
                  </a:cubicBezTo>
                  <a:cubicBezTo>
                    <a:pt x="15344" y="38948"/>
                    <a:pt x="15282" y="38885"/>
                    <a:pt x="15219" y="38823"/>
                  </a:cubicBezTo>
                  <a:cubicBezTo>
                    <a:pt x="15112" y="38698"/>
                    <a:pt x="15005" y="38582"/>
                    <a:pt x="14898" y="38457"/>
                  </a:cubicBezTo>
                  <a:cubicBezTo>
                    <a:pt x="14702" y="38225"/>
                    <a:pt x="14497" y="37949"/>
                    <a:pt x="14274" y="37610"/>
                  </a:cubicBezTo>
                  <a:cubicBezTo>
                    <a:pt x="14086" y="37315"/>
                    <a:pt x="13908" y="36985"/>
                    <a:pt x="13747" y="36637"/>
                  </a:cubicBezTo>
                  <a:cubicBezTo>
                    <a:pt x="13631" y="36352"/>
                    <a:pt x="13480" y="35977"/>
                    <a:pt x="13382" y="35567"/>
                  </a:cubicBezTo>
                  <a:cubicBezTo>
                    <a:pt x="13337" y="35362"/>
                    <a:pt x="13301" y="35165"/>
                    <a:pt x="13275" y="34978"/>
                  </a:cubicBezTo>
                  <a:cubicBezTo>
                    <a:pt x="13248" y="34782"/>
                    <a:pt x="13230" y="34594"/>
                    <a:pt x="13230" y="34407"/>
                  </a:cubicBezTo>
                  <a:cubicBezTo>
                    <a:pt x="13212" y="34059"/>
                    <a:pt x="13248" y="33711"/>
                    <a:pt x="13310" y="33363"/>
                  </a:cubicBezTo>
                  <a:cubicBezTo>
                    <a:pt x="13426" y="32757"/>
                    <a:pt x="13676" y="32168"/>
                    <a:pt x="14042" y="31624"/>
                  </a:cubicBezTo>
                  <a:cubicBezTo>
                    <a:pt x="14256" y="31303"/>
                    <a:pt x="14515" y="30981"/>
                    <a:pt x="14836" y="30660"/>
                  </a:cubicBezTo>
                  <a:close/>
                  <a:moveTo>
                    <a:pt x="23283" y="38015"/>
                  </a:moveTo>
                  <a:cubicBezTo>
                    <a:pt x="23327" y="38044"/>
                    <a:pt x="23375" y="38072"/>
                    <a:pt x="23418" y="38100"/>
                  </a:cubicBezTo>
                  <a:cubicBezTo>
                    <a:pt x="23400" y="38323"/>
                    <a:pt x="23373" y="38546"/>
                    <a:pt x="23329" y="38769"/>
                  </a:cubicBezTo>
                  <a:cubicBezTo>
                    <a:pt x="23293" y="39001"/>
                    <a:pt x="23248" y="39224"/>
                    <a:pt x="23195" y="39456"/>
                  </a:cubicBezTo>
                  <a:cubicBezTo>
                    <a:pt x="23097" y="39412"/>
                    <a:pt x="23007" y="39367"/>
                    <a:pt x="22909" y="39322"/>
                  </a:cubicBezTo>
                  <a:cubicBezTo>
                    <a:pt x="22980" y="38993"/>
                    <a:pt x="23096" y="38593"/>
                    <a:pt x="23283" y="38015"/>
                  </a:cubicBezTo>
                  <a:close/>
                  <a:moveTo>
                    <a:pt x="19698" y="35629"/>
                  </a:moveTo>
                  <a:cubicBezTo>
                    <a:pt x="19849" y="35915"/>
                    <a:pt x="20037" y="36173"/>
                    <a:pt x="20242" y="36414"/>
                  </a:cubicBezTo>
                  <a:cubicBezTo>
                    <a:pt x="20295" y="36468"/>
                    <a:pt x="20349" y="36521"/>
                    <a:pt x="20394" y="36575"/>
                  </a:cubicBezTo>
                  <a:cubicBezTo>
                    <a:pt x="20420" y="36602"/>
                    <a:pt x="20456" y="36619"/>
                    <a:pt x="20501" y="36619"/>
                  </a:cubicBezTo>
                  <a:lnTo>
                    <a:pt x="20510" y="36619"/>
                  </a:lnTo>
                  <a:cubicBezTo>
                    <a:pt x="20554" y="36619"/>
                    <a:pt x="20590" y="36593"/>
                    <a:pt x="20617" y="36557"/>
                  </a:cubicBezTo>
                  <a:cubicBezTo>
                    <a:pt x="20733" y="36361"/>
                    <a:pt x="20849" y="36173"/>
                    <a:pt x="20956" y="35995"/>
                  </a:cubicBezTo>
                  <a:cubicBezTo>
                    <a:pt x="20982" y="35959"/>
                    <a:pt x="21000" y="35924"/>
                    <a:pt x="21027" y="35888"/>
                  </a:cubicBezTo>
                  <a:cubicBezTo>
                    <a:pt x="21045" y="35906"/>
                    <a:pt x="21063" y="35915"/>
                    <a:pt x="21080" y="35933"/>
                  </a:cubicBezTo>
                  <a:cubicBezTo>
                    <a:pt x="21107" y="35950"/>
                    <a:pt x="21134" y="35968"/>
                    <a:pt x="21170" y="35968"/>
                  </a:cubicBezTo>
                  <a:cubicBezTo>
                    <a:pt x="21196" y="35968"/>
                    <a:pt x="21232" y="35950"/>
                    <a:pt x="21259" y="35933"/>
                  </a:cubicBezTo>
                  <a:cubicBezTo>
                    <a:pt x="21268" y="35924"/>
                    <a:pt x="21277" y="35915"/>
                    <a:pt x="21286" y="35906"/>
                  </a:cubicBezTo>
                  <a:cubicBezTo>
                    <a:pt x="21393" y="36120"/>
                    <a:pt x="21518" y="36325"/>
                    <a:pt x="21660" y="36521"/>
                  </a:cubicBezTo>
                  <a:cubicBezTo>
                    <a:pt x="21639" y="36513"/>
                    <a:pt x="21617" y="36509"/>
                    <a:pt x="21594" y="36509"/>
                  </a:cubicBezTo>
                  <a:cubicBezTo>
                    <a:pt x="21520" y="36509"/>
                    <a:pt x="21443" y="36551"/>
                    <a:pt x="21402" y="36619"/>
                  </a:cubicBezTo>
                  <a:cubicBezTo>
                    <a:pt x="21357" y="36718"/>
                    <a:pt x="21393" y="36851"/>
                    <a:pt x="21491" y="36905"/>
                  </a:cubicBezTo>
                  <a:cubicBezTo>
                    <a:pt x="21527" y="36914"/>
                    <a:pt x="21553" y="36923"/>
                    <a:pt x="21589" y="36923"/>
                  </a:cubicBezTo>
                  <a:cubicBezTo>
                    <a:pt x="21669" y="36923"/>
                    <a:pt x="21741" y="36887"/>
                    <a:pt x="21776" y="36816"/>
                  </a:cubicBezTo>
                  <a:cubicBezTo>
                    <a:pt x="21790" y="36789"/>
                    <a:pt x="21798" y="36763"/>
                    <a:pt x="21798" y="36732"/>
                  </a:cubicBezTo>
                  <a:lnTo>
                    <a:pt x="21798" y="36732"/>
                  </a:lnTo>
                  <a:cubicBezTo>
                    <a:pt x="21846" y="37076"/>
                    <a:pt x="22248" y="37250"/>
                    <a:pt x="22499" y="37431"/>
                  </a:cubicBezTo>
                  <a:cubicBezTo>
                    <a:pt x="22463" y="37512"/>
                    <a:pt x="22428" y="37592"/>
                    <a:pt x="22401" y="37672"/>
                  </a:cubicBezTo>
                  <a:cubicBezTo>
                    <a:pt x="22178" y="38270"/>
                    <a:pt x="22035" y="38680"/>
                    <a:pt x="21937" y="39028"/>
                  </a:cubicBezTo>
                  <a:cubicBezTo>
                    <a:pt x="21857" y="39314"/>
                    <a:pt x="21803" y="39572"/>
                    <a:pt x="21767" y="39813"/>
                  </a:cubicBezTo>
                  <a:cubicBezTo>
                    <a:pt x="21758" y="39822"/>
                    <a:pt x="21750" y="39822"/>
                    <a:pt x="21741" y="39831"/>
                  </a:cubicBezTo>
                  <a:cubicBezTo>
                    <a:pt x="21741" y="39831"/>
                    <a:pt x="21732" y="39840"/>
                    <a:pt x="21723" y="39849"/>
                  </a:cubicBezTo>
                  <a:cubicBezTo>
                    <a:pt x="21500" y="39751"/>
                    <a:pt x="21277" y="39644"/>
                    <a:pt x="21080" y="39546"/>
                  </a:cubicBezTo>
                  <a:cubicBezTo>
                    <a:pt x="20768" y="39394"/>
                    <a:pt x="20465" y="39215"/>
                    <a:pt x="20171" y="39019"/>
                  </a:cubicBezTo>
                  <a:cubicBezTo>
                    <a:pt x="19484" y="38546"/>
                    <a:pt x="18859" y="37949"/>
                    <a:pt x="18395" y="37253"/>
                  </a:cubicBezTo>
                  <a:cubicBezTo>
                    <a:pt x="18360" y="37208"/>
                    <a:pt x="18324" y="37164"/>
                    <a:pt x="18297" y="37119"/>
                  </a:cubicBezTo>
                  <a:cubicBezTo>
                    <a:pt x="18297" y="37119"/>
                    <a:pt x="18296" y="37119"/>
                    <a:pt x="18295" y="37119"/>
                  </a:cubicBezTo>
                  <a:lnTo>
                    <a:pt x="18295" y="37119"/>
                  </a:lnTo>
                  <a:cubicBezTo>
                    <a:pt x="18371" y="37037"/>
                    <a:pt x="18454" y="36962"/>
                    <a:pt x="18529" y="36887"/>
                  </a:cubicBezTo>
                  <a:cubicBezTo>
                    <a:pt x="18663" y="36762"/>
                    <a:pt x="18806" y="36628"/>
                    <a:pt x="18939" y="36486"/>
                  </a:cubicBezTo>
                  <a:cubicBezTo>
                    <a:pt x="18939" y="36495"/>
                    <a:pt x="18939" y="36495"/>
                    <a:pt x="18939" y="36495"/>
                  </a:cubicBezTo>
                  <a:cubicBezTo>
                    <a:pt x="18975" y="36557"/>
                    <a:pt x="19046" y="36593"/>
                    <a:pt x="19109" y="36593"/>
                  </a:cubicBezTo>
                  <a:cubicBezTo>
                    <a:pt x="19154" y="36593"/>
                    <a:pt x="19189" y="36584"/>
                    <a:pt x="19225" y="36566"/>
                  </a:cubicBezTo>
                  <a:cubicBezTo>
                    <a:pt x="19323" y="36503"/>
                    <a:pt x="19350" y="36379"/>
                    <a:pt x="19287" y="36280"/>
                  </a:cubicBezTo>
                  <a:cubicBezTo>
                    <a:pt x="19270" y="36246"/>
                    <a:pt x="19245" y="36220"/>
                    <a:pt x="19219" y="36202"/>
                  </a:cubicBezTo>
                  <a:lnTo>
                    <a:pt x="19219" y="36202"/>
                  </a:lnTo>
                  <a:cubicBezTo>
                    <a:pt x="19351" y="36060"/>
                    <a:pt x="19464" y="35929"/>
                    <a:pt x="19564" y="35799"/>
                  </a:cubicBezTo>
                  <a:cubicBezTo>
                    <a:pt x="19608" y="35745"/>
                    <a:pt x="19653" y="35683"/>
                    <a:pt x="19698" y="35629"/>
                  </a:cubicBezTo>
                  <a:close/>
                  <a:moveTo>
                    <a:pt x="17922" y="38145"/>
                  </a:moveTo>
                  <a:cubicBezTo>
                    <a:pt x="18288" y="38618"/>
                    <a:pt x="18734" y="39055"/>
                    <a:pt x="19261" y="39465"/>
                  </a:cubicBezTo>
                  <a:cubicBezTo>
                    <a:pt x="19323" y="39510"/>
                    <a:pt x="19385" y="39554"/>
                    <a:pt x="19448" y="39599"/>
                  </a:cubicBezTo>
                  <a:cubicBezTo>
                    <a:pt x="19394" y="39635"/>
                    <a:pt x="19341" y="39661"/>
                    <a:pt x="19278" y="39697"/>
                  </a:cubicBezTo>
                  <a:lnTo>
                    <a:pt x="18930" y="39876"/>
                  </a:lnTo>
                  <a:lnTo>
                    <a:pt x="18654" y="40000"/>
                  </a:lnTo>
                  <a:cubicBezTo>
                    <a:pt x="18627" y="39974"/>
                    <a:pt x="18591" y="39956"/>
                    <a:pt x="18565" y="39929"/>
                  </a:cubicBezTo>
                  <a:cubicBezTo>
                    <a:pt x="18431" y="39822"/>
                    <a:pt x="18306" y="39724"/>
                    <a:pt x="18181" y="39608"/>
                  </a:cubicBezTo>
                  <a:cubicBezTo>
                    <a:pt x="18110" y="39331"/>
                    <a:pt x="18056" y="39055"/>
                    <a:pt x="18003" y="38769"/>
                  </a:cubicBezTo>
                  <a:cubicBezTo>
                    <a:pt x="17967" y="38564"/>
                    <a:pt x="17940" y="38350"/>
                    <a:pt x="17922" y="38145"/>
                  </a:cubicBezTo>
                  <a:close/>
                  <a:moveTo>
                    <a:pt x="14497" y="30375"/>
                  </a:moveTo>
                  <a:cubicBezTo>
                    <a:pt x="14532" y="30410"/>
                    <a:pt x="14577" y="30446"/>
                    <a:pt x="14622" y="30482"/>
                  </a:cubicBezTo>
                  <a:cubicBezTo>
                    <a:pt x="14300" y="30812"/>
                    <a:pt x="14024" y="31133"/>
                    <a:pt x="13810" y="31463"/>
                  </a:cubicBezTo>
                  <a:cubicBezTo>
                    <a:pt x="13417" y="32043"/>
                    <a:pt x="13159" y="32667"/>
                    <a:pt x="13043" y="33310"/>
                  </a:cubicBezTo>
                  <a:cubicBezTo>
                    <a:pt x="12971" y="33676"/>
                    <a:pt x="12936" y="34050"/>
                    <a:pt x="12944" y="34416"/>
                  </a:cubicBezTo>
                  <a:cubicBezTo>
                    <a:pt x="12953" y="34603"/>
                    <a:pt x="12971" y="34808"/>
                    <a:pt x="12998" y="35014"/>
                  </a:cubicBezTo>
                  <a:cubicBezTo>
                    <a:pt x="13025" y="35210"/>
                    <a:pt x="13060" y="35415"/>
                    <a:pt x="13114" y="35629"/>
                  </a:cubicBezTo>
                  <a:cubicBezTo>
                    <a:pt x="13212" y="36057"/>
                    <a:pt x="13373" y="36450"/>
                    <a:pt x="13498" y="36744"/>
                  </a:cubicBezTo>
                  <a:cubicBezTo>
                    <a:pt x="13658" y="37110"/>
                    <a:pt x="13845" y="37449"/>
                    <a:pt x="14042" y="37761"/>
                  </a:cubicBezTo>
                  <a:cubicBezTo>
                    <a:pt x="14274" y="38118"/>
                    <a:pt x="14488" y="38404"/>
                    <a:pt x="14684" y="38636"/>
                  </a:cubicBezTo>
                  <a:cubicBezTo>
                    <a:pt x="14791" y="38760"/>
                    <a:pt x="14907" y="38885"/>
                    <a:pt x="15014" y="39010"/>
                  </a:cubicBezTo>
                  <a:cubicBezTo>
                    <a:pt x="15130" y="39126"/>
                    <a:pt x="15237" y="39242"/>
                    <a:pt x="15344" y="39331"/>
                  </a:cubicBezTo>
                  <a:cubicBezTo>
                    <a:pt x="15371" y="39358"/>
                    <a:pt x="15407" y="39376"/>
                    <a:pt x="15442" y="39376"/>
                  </a:cubicBezTo>
                  <a:lnTo>
                    <a:pt x="15460" y="39376"/>
                  </a:lnTo>
                  <a:cubicBezTo>
                    <a:pt x="15505" y="39367"/>
                    <a:pt x="15540" y="39340"/>
                    <a:pt x="15558" y="39305"/>
                  </a:cubicBezTo>
                  <a:cubicBezTo>
                    <a:pt x="15808" y="38832"/>
                    <a:pt x="16281" y="38243"/>
                    <a:pt x="17048" y="37449"/>
                  </a:cubicBezTo>
                  <a:cubicBezTo>
                    <a:pt x="17316" y="37173"/>
                    <a:pt x="17583" y="36923"/>
                    <a:pt x="17806" y="36718"/>
                  </a:cubicBezTo>
                  <a:lnTo>
                    <a:pt x="18190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897"/>
                    <a:pt x="18850" y="35745"/>
                    <a:pt x="19002" y="35576"/>
                  </a:cubicBezTo>
                  <a:cubicBezTo>
                    <a:pt x="19154" y="35406"/>
                    <a:pt x="19287" y="35246"/>
                    <a:pt x="19403" y="35085"/>
                  </a:cubicBezTo>
                  <a:cubicBezTo>
                    <a:pt x="19653" y="34728"/>
                    <a:pt x="19858" y="34353"/>
                    <a:pt x="20001" y="33943"/>
                  </a:cubicBezTo>
                  <a:cubicBezTo>
                    <a:pt x="20126" y="33577"/>
                    <a:pt x="20215" y="33167"/>
                    <a:pt x="20251" y="32712"/>
                  </a:cubicBezTo>
                  <a:lnTo>
                    <a:pt x="20411" y="32712"/>
                  </a:lnTo>
                  <a:cubicBezTo>
                    <a:pt x="20411" y="32828"/>
                    <a:pt x="20402" y="32935"/>
                    <a:pt x="20394" y="33042"/>
                  </a:cubicBezTo>
                  <a:cubicBezTo>
                    <a:pt x="20331" y="33738"/>
                    <a:pt x="20153" y="34336"/>
                    <a:pt x="19849" y="34880"/>
                  </a:cubicBezTo>
                  <a:cubicBezTo>
                    <a:pt x="19716" y="35130"/>
                    <a:pt x="19555" y="35370"/>
                    <a:pt x="19350" y="35620"/>
                  </a:cubicBezTo>
                  <a:cubicBezTo>
                    <a:pt x="19189" y="35825"/>
                    <a:pt x="19002" y="36031"/>
                    <a:pt x="18743" y="36298"/>
                  </a:cubicBezTo>
                  <a:cubicBezTo>
                    <a:pt x="18609" y="36432"/>
                    <a:pt x="18476" y="36557"/>
                    <a:pt x="18342" y="36691"/>
                  </a:cubicBezTo>
                  <a:cubicBezTo>
                    <a:pt x="18252" y="36771"/>
                    <a:pt x="18163" y="36851"/>
                    <a:pt x="18065" y="36950"/>
                  </a:cubicBezTo>
                  <a:cubicBezTo>
                    <a:pt x="17851" y="37164"/>
                    <a:pt x="17619" y="37387"/>
                    <a:pt x="17414" y="37628"/>
                  </a:cubicBezTo>
                  <a:cubicBezTo>
                    <a:pt x="16968" y="38118"/>
                    <a:pt x="16647" y="38520"/>
                    <a:pt x="16415" y="38859"/>
                  </a:cubicBezTo>
                  <a:cubicBezTo>
                    <a:pt x="16192" y="39180"/>
                    <a:pt x="16040" y="39474"/>
                    <a:pt x="15942" y="39742"/>
                  </a:cubicBezTo>
                  <a:cubicBezTo>
                    <a:pt x="15879" y="39929"/>
                    <a:pt x="15853" y="40081"/>
                    <a:pt x="15844" y="40206"/>
                  </a:cubicBezTo>
                  <a:cubicBezTo>
                    <a:pt x="15790" y="40161"/>
                    <a:pt x="15728" y="40108"/>
                    <a:pt x="15648" y="40054"/>
                  </a:cubicBezTo>
                  <a:cubicBezTo>
                    <a:pt x="15433" y="39867"/>
                    <a:pt x="15023" y="39528"/>
                    <a:pt x="14622" y="39073"/>
                  </a:cubicBezTo>
                  <a:cubicBezTo>
                    <a:pt x="14202" y="38609"/>
                    <a:pt x="13810" y="38082"/>
                    <a:pt x="13506" y="37529"/>
                  </a:cubicBezTo>
                  <a:cubicBezTo>
                    <a:pt x="13355" y="37280"/>
                    <a:pt x="13212" y="36976"/>
                    <a:pt x="13060" y="36602"/>
                  </a:cubicBezTo>
                  <a:cubicBezTo>
                    <a:pt x="12927" y="36254"/>
                    <a:pt x="12828" y="35933"/>
                    <a:pt x="12757" y="35611"/>
                  </a:cubicBezTo>
                  <a:cubicBezTo>
                    <a:pt x="12668" y="35228"/>
                    <a:pt x="12632" y="34898"/>
                    <a:pt x="12614" y="34594"/>
                  </a:cubicBezTo>
                  <a:cubicBezTo>
                    <a:pt x="12605" y="34229"/>
                    <a:pt x="12623" y="33899"/>
                    <a:pt x="12668" y="33586"/>
                  </a:cubicBezTo>
                  <a:cubicBezTo>
                    <a:pt x="12721" y="33256"/>
                    <a:pt x="12802" y="32935"/>
                    <a:pt x="12918" y="32623"/>
                  </a:cubicBezTo>
                  <a:cubicBezTo>
                    <a:pt x="13034" y="32320"/>
                    <a:pt x="13176" y="32016"/>
                    <a:pt x="13364" y="31722"/>
                  </a:cubicBezTo>
                  <a:cubicBezTo>
                    <a:pt x="13649" y="31258"/>
                    <a:pt x="14015" y="30812"/>
                    <a:pt x="14497" y="30375"/>
                  </a:cubicBezTo>
                  <a:close/>
                  <a:moveTo>
                    <a:pt x="22856" y="39608"/>
                  </a:moveTo>
                  <a:cubicBezTo>
                    <a:pt x="22945" y="39653"/>
                    <a:pt x="23034" y="39688"/>
                    <a:pt x="23123" y="39724"/>
                  </a:cubicBezTo>
                  <a:cubicBezTo>
                    <a:pt x="23079" y="39885"/>
                    <a:pt x="23034" y="40045"/>
                    <a:pt x="22981" y="40206"/>
                  </a:cubicBezTo>
                  <a:cubicBezTo>
                    <a:pt x="22945" y="40331"/>
                    <a:pt x="22900" y="40447"/>
                    <a:pt x="22856" y="40571"/>
                  </a:cubicBezTo>
                  <a:cubicBezTo>
                    <a:pt x="22838" y="40500"/>
                    <a:pt x="22829" y="40411"/>
                    <a:pt x="22820" y="40304"/>
                  </a:cubicBezTo>
                  <a:cubicBezTo>
                    <a:pt x="22802" y="40108"/>
                    <a:pt x="22820" y="39876"/>
                    <a:pt x="22856" y="39608"/>
                  </a:cubicBezTo>
                  <a:close/>
                  <a:moveTo>
                    <a:pt x="18083" y="37333"/>
                  </a:moveTo>
                  <a:cubicBezTo>
                    <a:pt x="18119" y="37369"/>
                    <a:pt x="18154" y="37404"/>
                    <a:pt x="18190" y="37449"/>
                  </a:cubicBezTo>
                  <a:cubicBezTo>
                    <a:pt x="18235" y="37512"/>
                    <a:pt x="18279" y="37583"/>
                    <a:pt x="18324" y="37645"/>
                  </a:cubicBezTo>
                  <a:cubicBezTo>
                    <a:pt x="18440" y="37806"/>
                    <a:pt x="18574" y="37958"/>
                    <a:pt x="18699" y="38100"/>
                  </a:cubicBezTo>
                  <a:cubicBezTo>
                    <a:pt x="18823" y="38243"/>
                    <a:pt x="18966" y="38386"/>
                    <a:pt x="19109" y="38520"/>
                  </a:cubicBezTo>
                  <a:cubicBezTo>
                    <a:pt x="19403" y="38796"/>
                    <a:pt x="19716" y="39037"/>
                    <a:pt x="20019" y="39242"/>
                  </a:cubicBezTo>
                  <a:cubicBezTo>
                    <a:pt x="20153" y="39331"/>
                    <a:pt x="20286" y="39421"/>
                    <a:pt x="20420" y="39501"/>
                  </a:cubicBezTo>
                  <a:cubicBezTo>
                    <a:pt x="20875" y="39751"/>
                    <a:pt x="21277" y="39974"/>
                    <a:pt x="21732" y="40152"/>
                  </a:cubicBezTo>
                  <a:cubicBezTo>
                    <a:pt x="21767" y="40161"/>
                    <a:pt x="21794" y="40170"/>
                    <a:pt x="21830" y="40188"/>
                  </a:cubicBezTo>
                  <a:cubicBezTo>
                    <a:pt x="21848" y="40188"/>
                    <a:pt x="21857" y="40197"/>
                    <a:pt x="21874" y="40197"/>
                  </a:cubicBezTo>
                  <a:cubicBezTo>
                    <a:pt x="21901" y="40197"/>
                    <a:pt x="21928" y="40188"/>
                    <a:pt x="21955" y="40170"/>
                  </a:cubicBezTo>
                  <a:cubicBezTo>
                    <a:pt x="21990" y="40152"/>
                    <a:pt x="22008" y="40108"/>
                    <a:pt x="22017" y="40063"/>
                  </a:cubicBezTo>
                  <a:cubicBezTo>
                    <a:pt x="22080" y="39278"/>
                    <a:pt x="22383" y="38511"/>
                    <a:pt x="22659" y="37770"/>
                  </a:cubicBezTo>
                  <a:cubicBezTo>
                    <a:pt x="22677" y="37726"/>
                    <a:pt x="22695" y="37672"/>
                    <a:pt x="22722" y="37619"/>
                  </a:cubicBezTo>
                  <a:lnTo>
                    <a:pt x="22722" y="37619"/>
                  </a:lnTo>
                  <a:cubicBezTo>
                    <a:pt x="22824" y="37698"/>
                    <a:pt x="22928" y="37774"/>
                    <a:pt x="23042" y="37855"/>
                  </a:cubicBezTo>
                  <a:lnTo>
                    <a:pt x="23042" y="37855"/>
                  </a:lnTo>
                  <a:cubicBezTo>
                    <a:pt x="22774" y="38656"/>
                    <a:pt x="22481" y="39476"/>
                    <a:pt x="22544" y="40331"/>
                  </a:cubicBezTo>
                  <a:cubicBezTo>
                    <a:pt x="22552" y="40518"/>
                    <a:pt x="22588" y="40670"/>
                    <a:pt x="22633" y="40786"/>
                  </a:cubicBezTo>
                  <a:cubicBezTo>
                    <a:pt x="22561" y="40768"/>
                    <a:pt x="22481" y="40741"/>
                    <a:pt x="22392" y="40723"/>
                  </a:cubicBezTo>
                  <a:cubicBezTo>
                    <a:pt x="22187" y="40661"/>
                    <a:pt x="21990" y="40598"/>
                    <a:pt x="21794" y="40527"/>
                  </a:cubicBezTo>
                  <a:cubicBezTo>
                    <a:pt x="21785" y="40527"/>
                    <a:pt x="21767" y="40518"/>
                    <a:pt x="21758" y="40518"/>
                  </a:cubicBezTo>
                  <a:cubicBezTo>
                    <a:pt x="20956" y="40241"/>
                    <a:pt x="20260" y="39831"/>
                    <a:pt x="19724" y="39456"/>
                  </a:cubicBezTo>
                  <a:cubicBezTo>
                    <a:pt x="19626" y="39385"/>
                    <a:pt x="19528" y="39314"/>
                    <a:pt x="19430" y="39242"/>
                  </a:cubicBezTo>
                  <a:cubicBezTo>
                    <a:pt x="19278" y="39135"/>
                    <a:pt x="19145" y="39019"/>
                    <a:pt x="19002" y="38894"/>
                  </a:cubicBezTo>
                  <a:cubicBezTo>
                    <a:pt x="18609" y="38537"/>
                    <a:pt x="18261" y="38163"/>
                    <a:pt x="17985" y="37770"/>
                  </a:cubicBezTo>
                  <a:cubicBezTo>
                    <a:pt x="17949" y="37717"/>
                    <a:pt x="17913" y="37663"/>
                    <a:pt x="17878" y="37610"/>
                  </a:cubicBezTo>
                  <a:cubicBezTo>
                    <a:pt x="17878" y="37583"/>
                    <a:pt x="17878" y="37565"/>
                    <a:pt x="17878" y="37538"/>
                  </a:cubicBezTo>
                  <a:cubicBezTo>
                    <a:pt x="17940" y="37467"/>
                    <a:pt x="18012" y="37396"/>
                    <a:pt x="18083" y="37333"/>
                  </a:cubicBezTo>
                  <a:close/>
                  <a:moveTo>
                    <a:pt x="19707" y="39786"/>
                  </a:moveTo>
                  <a:cubicBezTo>
                    <a:pt x="19840" y="39867"/>
                    <a:pt x="19974" y="39956"/>
                    <a:pt x="20108" y="40045"/>
                  </a:cubicBezTo>
                  <a:cubicBezTo>
                    <a:pt x="20420" y="40224"/>
                    <a:pt x="20697" y="40366"/>
                    <a:pt x="20947" y="40482"/>
                  </a:cubicBezTo>
                  <a:cubicBezTo>
                    <a:pt x="21188" y="40589"/>
                    <a:pt x="21446" y="40696"/>
                    <a:pt x="21705" y="40794"/>
                  </a:cubicBezTo>
                  <a:cubicBezTo>
                    <a:pt x="21901" y="40857"/>
                    <a:pt x="22097" y="40919"/>
                    <a:pt x="22312" y="40982"/>
                  </a:cubicBezTo>
                  <a:cubicBezTo>
                    <a:pt x="22445" y="41026"/>
                    <a:pt x="22561" y="41062"/>
                    <a:pt x="22659" y="41080"/>
                  </a:cubicBezTo>
                  <a:cubicBezTo>
                    <a:pt x="22579" y="41276"/>
                    <a:pt x="22490" y="41481"/>
                    <a:pt x="22401" y="41678"/>
                  </a:cubicBezTo>
                  <a:cubicBezTo>
                    <a:pt x="22392" y="41695"/>
                    <a:pt x="22374" y="41722"/>
                    <a:pt x="22365" y="41740"/>
                  </a:cubicBezTo>
                  <a:lnTo>
                    <a:pt x="22231" y="41829"/>
                  </a:lnTo>
                  <a:cubicBezTo>
                    <a:pt x="21973" y="42008"/>
                    <a:pt x="21705" y="42177"/>
                    <a:pt x="21437" y="42347"/>
                  </a:cubicBezTo>
                  <a:cubicBezTo>
                    <a:pt x="21205" y="42222"/>
                    <a:pt x="20964" y="42106"/>
                    <a:pt x="20741" y="41981"/>
                  </a:cubicBezTo>
                  <a:cubicBezTo>
                    <a:pt x="20501" y="41847"/>
                    <a:pt x="20260" y="41704"/>
                    <a:pt x="20010" y="41544"/>
                  </a:cubicBezTo>
                  <a:cubicBezTo>
                    <a:pt x="19985" y="41534"/>
                    <a:pt x="19958" y="41527"/>
                    <a:pt x="19931" y="41527"/>
                  </a:cubicBezTo>
                  <a:cubicBezTo>
                    <a:pt x="19909" y="41527"/>
                    <a:pt x="19887" y="41532"/>
                    <a:pt x="19867" y="41544"/>
                  </a:cubicBezTo>
                  <a:cubicBezTo>
                    <a:pt x="19644" y="41669"/>
                    <a:pt x="19412" y="41776"/>
                    <a:pt x="19162" y="41883"/>
                  </a:cubicBezTo>
                  <a:cubicBezTo>
                    <a:pt x="19136" y="41901"/>
                    <a:pt x="19100" y="41910"/>
                    <a:pt x="19064" y="41927"/>
                  </a:cubicBezTo>
                  <a:cubicBezTo>
                    <a:pt x="19020" y="41847"/>
                    <a:pt x="18975" y="41758"/>
                    <a:pt x="18939" y="41678"/>
                  </a:cubicBezTo>
                  <a:cubicBezTo>
                    <a:pt x="18707" y="41187"/>
                    <a:pt x="18511" y="40687"/>
                    <a:pt x="18351" y="40206"/>
                  </a:cubicBezTo>
                  <a:cubicBezTo>
                    <a:pt x="18342" y="40161"/>
                    <a:pt x="18333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8" y="40125"/>
                    <a:pt x="18395" y="40143"/>
                  </a:cubicBezTo>
                  <a:cubicBezTo>
                    <a:pt x="18440" y="40188"/>
                    <a:pt x="18493" y="40232"/>
                    <a:pt x="18547" y="40268"/>
                  </a:cubicBezTo>
                  <a:cubicBezTo>
                    <a:pt x="18568" y="40290"/>
                    <a:pt x="18600" y="40302"/>
                    <a:pt x="18631" y="40302"/>
                  </a:cubicBezTo>
                  <a:cubicBezTo>
                    <a:pt x="18652" y="40302"/>
                    <a:pt x="18672" y="40297"/>
                    <a:pt x="18690" y="40286"/>
                  </a:cubicBezTo>
                  <a:lnTo>
                    <a:pt x="19055" y="40125"/>
                  </a:lnTo>
                  <a:lnTo>
                    <a:pt x="19412" y="39938"/>
                  </a:lnTo>
                  <a:cubicBezTo>
                    <a:pt x="19475" y="39902"/>
                    <a:pt x="19537" y="39876"/>
                    <a:pt x="19600" y="39840"/>
                  </a:cubicBezTo>
                  <a:cubicBezTo>
                    <a:pt x="19635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097"/>
                    <a:pt x="20608" y="42222"/>
                  </a:cubicBezTo>
                  <a:cubicBezTo>
                    <a:pt x="20857" y="42365"/>
                    <a:pt x="21116" y="42498"/>
                    <a:pt x="21375" y="42623"/>
                  </a:cubicBezTo>
                  <a:cubicBezTo>
                    <a:pt x="21402" y="42632"/>
                    <a:pt x="21419" y="42641"/>
                    <a:pt x="21437" y="42641"/>
                  </a:cubicBezTo>
                  <a:cubicBezTo>
                    <a:pt x="21464" y="42641"/>
                    <a:pt x="21491" y="42632"/>
                    <a:pt x="21509" y="42623"/>
                  </a:cubicBezTo>
                  <a:cubicBezTo>
                    <a:pt x="21714" y="42507"/>
                    <a:pt x="21910" y="42382"/>
                    <a:pt x="22097" y="42249"/>
                  </a:cubicBezTo>
                  <a:lnTo>
                    <a:pt x="22097" y="42249"/>
                  </a:lnTo>
                  <a:cubicBezTo>
                    <a:pt x="21946" y="42543"/>
                    <a:pt x="21767" y="42828"/>
                    <a:pt x="21589" y="43123"/>
                  </a:cubicBezTo>
                  <a:cubicBezTo>
                    <a:pt x="21312" y="43533"/>
                    <a:pt x="21009" y="43944"/>
                    <a:pt x="20670" y="44354"/>
                  </a:cubicBezTo>
                  <a:cubicBezTo>
                    <a:pt x="20331" y="43944"/>
                    <a:pt x="20019" y="43533"/>
                    <a:pt x="19751" y="43123"/>
                  </a:cubicBezTo>
                  <a:cubicBezTo>
                    <a:pt x="19546" y="42811"/>
                    <a:pt x="19368" y="42489"/>
                    <a:pt x="19198" y="42177"/>
                  </a:cubicBezTo>
                  <a:cubicBezTo>
                    <a:pt x="19225" y="42159"/>
                    <a:pt x="19252" y="42150"/>
                    <a:pt x="19278" y="42133"/>
                  </a:cubicBezTo>
                  <a:cubicBezTo>
                    <a:pt x="19501" y="42034"/>
                    <a:pt x="19716" y="41936"/>
                    <a:pt x="19930" y="41829"/>
                  </a:cubicBezTo>
                  <a:close/>
                  <a:moveTo>
                    <a:pt x="17610" y="37824"/>
                  </a:moveTo>
                  <a:cubicBezTo>
                    <a:pt x="17628" y="38145"/>
                    <a:pt x="17673" y="38484"/>
                    <a:pt x="17726" y="38814"/>
                  </a:cubicBezTo>
                  <a:cubicBezTo>
                    <a:pt x="17815" y="39322"/>
                    <a:pt x="17940" y="39813"/>
                    <a:pt x="18083" y="40286"/>
                  </a:cubicBezTo>
                  <a:cubicBezTo>
                    <a:pt x="18252" y="40786"/>
                    <a:pt x="18449" y="41294"/>
                    <a:pt x="18681" y="41794"/>
                  </a:cubicBezTo>
                  <a:cubicBezTo>
                    <a:pt x="18922" y="42284"/>
                    <a:pt x="19198" y="42784"/>
                    <a:pt x="19519" y="43274"/>
                  </a:cubicBezTo>
                  <a:cubicBezTo>
                    <a:pt x="19823" y="43738"/>
                    <a:pt x="20171" y="44202"/>
                    <a:pt x="20563" y="44657"/>
                  </a:cubicBezTo>
                  <a:cubicBezTo>
                    <a:pt x="20590" y="44693"/>
                    <a:pt x="20625" y="44711"/>
                    <a:pt x="20670" y="44711"/>
                  </a:cubicBezTo>
                  <a:cubicBezTo>
                    <a:pt x="20706" y="44711"/>
                    <a:pt x="20750" y="44693"/>
                    <a:pt x="20777" y="44657"/>
                  </a:cubicBezTo>
                  <a:cubicBezTo>
                    <a:pt x="21161" y="44202"/>
                    <a:pt x="21509" y="43738"/>
                    <a:pt x="21821" y="43274"/>
                  </a:cubicBezTo>
                  <a:cubicBezTo>
                    <a:pt x="22106" y="42820"/>
                    <a:pt x="22365" y="42365"/>
                    <a:pt x="22588" y="41910"/>
                  </a:cubicBezTo>
                  <a:lnTo>
                    <a:pt x="22597" y="41910"/>
                  </a:lnTo>
                  <a:cubicBezTo>
                    <a:pt x="22615" y="41874"/>
                    <a:pt x="22633" y="41829"/>
                    <a:pt x="22651" y="41794"/>
                  </a:cubicBezTo>
                  <a:cubicBezTo>
                    <a:pt x="22758" y="41571"/>
                    <a:pt x="22856" y="41348"/>
                    <a:pt x="22945" y="41116"/>
                  </a:cubicBezTo>
                  <a:cubicBezTo>
                    <a:pt x="22972" y="41107"/>
                    <a:pt x="22998" y="41089"/>
                    <a:pt x="23016" y="41053"/>
                  </a:cubicBezTo>
                  <a:cubicBezTo>
                    <a:pt x="23043" y="41017"/>
                    <a:pt x="23043" y="40973"/>
                    <a:pt x="23025" y="40928"/>
                  </a:cubicBezTo>
                  <a:cubicBezTo>
                    <a:pt x="23106" y="40714"/>
                    <a:pt x="23177" y="40500"/>
                    <a:pt x="23248" y="40286"/>
                  </a:cubicBezTo>
                  <a:cubicBezTo>
                    <a:pt x="23311" y="40099"/>
                    <a:pt x="23364" y="39902"/>
                    <a:pt x="23418" y="39697"/>
                  </a:cubicBezTo>
                  <a:cubicBezTo>
                    <a:pt x="23418" y="39688"/>
                    <a:pt x="23418" y="39688"/>
                    <a:pt x="23418" y="39679"/>
                  </a:cubicBezTo>
                  <a:cubicBezTo>
                    <a:pt x="23489" y="39403"/>
                    <a:pt x="23561" y="39108"/>
                    <a:pt x="23605" y="38814"/>
                  </a:cubicBezTo>
                  <a:cubicBezTo>
                    <a:pt x="23641" y="38627"/>
                    <a:pt x="23668" y="38439"/>
                    <a:pt x="23685" y="38243"/>
                  </a:cubicBezTo>
                  <a:cubicBezTo>
                    <a:pt x="24096" y="38466"/>
                    <a:pt x="24542" y="38653"/>
                    <a:pt x="25032" y="38796"/>
                  </a:cubicBezTo>
                  <a:cubicBezTo>
                    <a:pt x="25024" y="38876"/>
                    <a:pt x="25015" y="38957"/>
                    <a:pt x="25015" y="39046"/>
                  </a:cubicBezTo>
                  <a:cubicBezTo>
                    <a:pt x="24961" y="39581"/>
                    <a:pt x="24881" y="40108"/>
                    <a:pt x="24765" y="40607"/>
                  </a:cubicBezTo>
                  <a:cubicBezTo>
                    <a:pt x="24640" y="41125"/>
                    <a:pt x="24479" y="41642"/>
                    <a:pt x="24283" y="42150"/>
                  </a:cubicBezTo>
                  <a:cubicBezTo>
                    <a:pt x="24096" y="42632"/>
                    <a:pt x="23873" y="43123"/>
                    <a:pt x="23614" y="43596"/>
                  </a:cubicBezTo>
                  <a:cubicBezTo>
                    <a:pt x="23382" y="44024"/>
                    <a:pt x="23114" y="44452"/>
                    <a:pt x="22820" y="44880"/>
                  </a:cubicBezTo>
                  <a:cubicBezTo>
                    <a:pt x="22347" y="45558"/>
                    <a:pt x="21785" y="46236"/>
                    <a:pt x="21286" y="46745"/>
                  </a:cubicBezTo>
                  <a:cubicBezTo>
                    <a:pt x="21000" y="47030"/>
                    <a:pt x="20786" y="47235"/>
                    <a:pt x="20670" y="47342"/>
                  </a:cubicBezTo>
                  <a:cubicBezTo>
                    <a:pt x="20554" y="47235"/>
                    <a:pt x="20331" y="47030"/>
                    <a:pt x="20046" y="46745"/>
                  </a:cubicBezTo>
                  <a:cubicBezTo>
                    <a:pt x="19546" y="46236"/>
                    <a:pt x="18984" y="45558"/>
                    <a:pt x="18511" y="44880"/>
                  </a:cubicBezTo>
                  <a:cubicBezTo>
                    <a:pt x="18217" y="44452"/>
                    <a:pt x="17949" y="44024"/>
                    <a:pt x="17717" y="43596"/>
                  </a:cubicBezTo>
                  <a:cubicBezTo>
                    <a:pt x="17467" y="43123"/>
                    <a:pt x="17235" y="42632"/>
                    <a:pt x="17048" y="42150"/>
                  </a:cubicBezTo>
                  <a:cubicBezTo>
                    <a:pt x="16852" y="41642"/>
                    <a:pt x="16691" y="41125"/>
                    <a:pt x="16566" y="40607"/>
                  </a:cubicBezTo>
                  <a:cubicBezTo>
                    <a:pt x="16486" y="40241"/>
                    <a:pt x="16415" y="39858"/>
                    <a:pt x="16370" y="39474"/>
                  </a:cubicBezTo>
                  <a:cubicBezTo>
                    <a:pt x="16442" y="39322"/>
                    <a:pt x="16540" y="39171"/>
                    <a:pt x="16647" y="39010"/>
                  </a:cubicBezTo>
                  <a:cubicBezTo>
                    <a:pt x="16870" y="38689"/>
                    <a:pt x="17182" y="38305"/>
                    <a:pt x="17610" y="37824"/>
                  </a:cubicBezTo>
                  <a:close/>
                  <a:moveTo>
                    <a:pt x="20666" y="1"/>
                  </a:moveTo>
                  <a:cubicBezTo>
                    <a:pt x="20632" y="1"/>
                    <a:pt x="20599" y="12"/>
                    <a:pt x="20572" y="34"/>
                  </a:cubicBezTo>
                  <a:cubicBezTo>
                    <a:pt x="20563" y="43"/>
                    <a:pt x="20278" y="293"/>
                    <a:pt x="19849" y="730"/>
                  </a:cubicBezTo>
                  <a:cubicBezTo>
                    <a:pt x="19332" y="1239"/>
                    <a:pt x="18761" y="1935"/>
                    <a:pt x="18279" y="2630"/>
                  </a:cubicBezTo>
                  <a:cubicBezTo>
                    <a:pt x="17985" y="3068"/>
                    <a:pt x="17708" y="3505"/>
                    <a:pt x="17476" y="3942"/>
                  </a:cubicBezTo>
                  <a:cubicBezTo>
                    <a:pt x="17218" y="4424"/>
                    <a:pt x="16986" y="4923"/>
                    <a:pt x="16789" y="5414"/>
                  </a:cubicBezTo>
                  <a:cubicBezTo>
                    <a:pt x="16593" y="5940"/>
                    <a:pt x="16424" y="6466"/>
                    <a:pt x="16299" y="6993"/>
                  </a:cubicBezTo>
                  <a:cubicBezTo>
                    <a:pt x="16174" y="7510"/>
                    <a:pt x="16094" y="8054"/>
                    <a:pt x="16040" y="8599"/>
                  </a:cubicBezTo>
                  <a:cubicBezTo>
                    <a:pt x="16040" y="8670"/>
                    <a:pt x="16040" y="8732"/>
                    <a:pt x="16031" y="8795"/>
                  </a:cubicBezTo>
                  <a:cubicBezTo>
                    <a:pt x="15737" y="8715"/>
                    <a:pt x="15425" y="8652"/>
                    <a:pt x="15112" y="8599"/>
                  </a:cubicBezTo>
                  <a:cubicBezTo>
                    <a:pt x="14755" y="8545"/>
                    <a:pt x="14452" y="8518"/>
                    <a:pt x="14176" y="8500"/>
                  </a:cubicBezTo>
                  <a:cubicBezTo>
                    <a:pt x="14042" y="8496"/>
                    <a:pt x="13906" y="8494"/>
                    <a:pt x="13769" y="8494"/>
                  </a:cubicBezTo>
                  <a:cubicBezTo>
                    <a:pt x="13631" y="8494"/>
                    <a:pt x="13493" y="8496"/>
                    <a:pt x="13355" y="8500"/>
                  </a:cubicBezTo>
                  <a:cubicBezTo>
                    <a:pt x="13185" y="8509"/>
                    <a:pt x="12472" y="8572"/>
                    <a:pt x="12472" y="8572"/>
                  </a:cubicBezTo>
                  <a:cubicBezTo>
                    <a:pt x="12400" y="8581"/>
                    <a:pt x="12347" y="8590"/>
                    <a:pt x="12293" y="8599"/>
                  </a:cubicBezTo>
                  <a:lnTo>
                    <a:pt x="12150" y="8625"/>
                  </a:lnTo>
                  <a:cubicBezTo>
                    <a:pt x="12088" y="8634"/>
                    <a:pt x="12043" y="8679"/>
                    <a:pt x="12035" y="8741"/>
                  </a:cubicBezTo>
                  <a:cubicBezTo>
                    <a:pt x="12026" y="8804"/>
                    <a:pt x="12061" y="8866"/>
                    <a:pt x="12115" y="8893"/>
                  </a:cubicBezTo>
                  <a:cubicBezTo>
                    <a:pt x="12115" y="8893"/>
                    <a:pt x="12597" y="9303"/>
                    <a:pt x="12775" y="10258"/>
                  </a:cubicBezTo>
                  <a:cubicBezTo>
                    <a:pt x="12846" y="10615"/>
                    <a:pt x="12891" y="11079"/>
                    <a:pt x="12936" y="11792"/>
                  </a:cubicBezTo>
                  <a:cubicBezTo>
                    <a:pt x="12936" y="11810"/>
                    <a:pt x="12944" y="11828"/>
                    <a:pt x="12944" y="11846"/>
                  </a:cubicBezTo>
                  <a:cubicBezTo>
                    <a:pt x="12882" y="11837"/>
                    <a:pt x="12820" y="11819"/>
                    <a:pt x="12757" y="11810"/>
                  </a:cubicBezTo>
                  <a:cubicBezTo>
                    <a:pt x="12418" y="11757"/>
                    <a:pt x="12070" y="11721"/>
                    <a:pt x="11678" y="11721"/>
                  </a:cubicBezTo>
                  <a:cubicBezTo>
                    <a:pt x="11258" y="11721"/>
                    <a:pt x="10910" y="11748"/>
                    <a:pt x="10607" y="11783"/>
                  </a:cubicBezTo>
                  <a:cubicBezTo>
                    <a:pt x="10206" y="11837"/>
                    <a:pt x="9786" y="11926"/>
                    <a:pt x="9385" y="12042"/>
                  </a:cubicBezTo>
                  <a:cubicBezTo>
                    <a:pt x="9019" y="11882"/>
                    <a:pt x="8645" y="11748"/>
                    <a:pt x="8270" y="11641"/>
                  </a:cubicBezTo>
                  <a:cubicBezTo>
                    <a:pt x="7699" y="11462"/>
                    <a:pt x="7164" y="11346"/>
                    <a:pt x="6664" y="11266"/>
                  </a:cubicBezTo>
                  <a:cubicBezTo>
                    <a:pt x="6016" y="11163"/>
                    <a:pt x="5335" y="11111"/>
                    <a:pt x="4646" y="11111"/>
                  </a:cubicBezTo>
                  <a:cubicBezTo>
                    <a:pt x="4264" y="11111"/>
                    <a:pt x="3879" y="11127"/>
                    <a:pt x="3497" y="11159"/>
                  </a:cubicBezTo>
                  <a:cubicBezTo>
                    <a:pt x="3006" y="11195"/>
                    <a:pt x="2551" y="11257"/>
                    <a:pt x="2141" y="11328"/>
                  </a:cubicBezTo>
                  <a:cubicBezTo>
                    <a:pt x="1784" y="11391"/>
                    <a:pt x="1418" y="11471"/>
                    <a:pt x="1071" y="11560"/>
                  </a:cubicBezTo>
                  <a:cubicBezTo>
                    <a:pt x="758" y="11641"/>
                    <a:pt x="517" y="11712"/>
                    <a:pt x="357" y="11766"/>
                  </a:cubicBezTo>
                  <a:lnTo>
                    <a:pt x="107" y="11846"/>
                  </a:lnTo>
                  <a:cubicBezTo>
                    <a:pt x="36" y="11873"/>
                    <a:pt x="0" y="11935"/>
                    <a:pt x="9" y="12006"/>
                  </a:cubicBezTo>
                  <a:lnTo>
                    <a:pt x="80" y="12328"/>
                  </a:lnTo>
                  <a:cubicBezTo>
                    <a:pt x="116" y="12488"/>
                    <a:pt x="170" y="12711"/>
                    <a:pt x="241" y="12988"/>
                  </a:cubicBezTo>
                  <a:cubicBezTo>
                    <a:pt x="482" y="13835"/>
                    <a:pt x="767" y="14593"/>
                    <a:pt x="1106" y="15298"/>
                  </a:cubicBezTo>
                  <a:cubicBezTo>
                    <a:pt x="1302" y="15726"/>
                    <a:pt x="1543" y="16181"/>
                    <a:pt x="1838" y="16654"/>
                  </a:cubicBezTo>
                  <a:cubicBezTo>
                    <a:pt x="2105" y="17091"/>
                    <a:pt x="2427" y="17546"/>
                    <a:pt x="2783" y="17983"/>
                  </a:cubicBezTo>
                  <a:cubicBezTo>
                    <a:pt x="2980" y="18233"/>
                    <a:pt x="3149" y="18430"/>
                    <a:pt x="3319" y="18608"/>
                  </a:cubicBezTo>
                  <a:cubicBezTo>
                    <a:pt x="3497" y="18804"/>
                    <a:pt x="3684" y="18992"/>
                    <a:pt x="3872" y="19161"/>
                  </a:cubicBezTo>
                  <a:cubicBezTo>
                    <a:pt x="3863" y="19197"/>
                    <a:pt x="3872" y="19232"/>
                    <a:pt x="3890" y="19268"/>
                  </a:cubicBezTo>
                  <a:cubicBezTo>
                    <a:pt x="3919" y="19298"/>
                    <a:pt x="3961" y="19315"/>
                    <a:pt x="4005" y="19315"/>
                  </a:cubicBezTo>
                  <a:cubicBezTo>
                    <a:pt x="4014" y="19315"/>
                    <a:pt x="4023" y="19314"/>
                    <a:pt x="4032" y="19313"/>
                  </a:cubicBezTo>
                  <a:cubicBezTo>
                    <a:pt x="4398" y="19652"/>
                    <a:pt x="4782" y="19955"/>
                    <a:pt x="5165" y="20223"/>
                  </a:cubicBezTo>
                  <a:cubicBezTo>
                    <a:pt x="5594" y="20517"/>
                    <a:pt x="6031" y="20776"/>
                    <a:pt x="6477" y="20990"/>
                  </a:cubicBezTo>
                  <a:cubicBezTo>
                    <a:pt x="5968" y="21373"/>
                    <a:pt x="5478" y="21855"/>
                    <a:pt x="5031" y="22426"/>
                  </a:cubicBezTo>
                  <a:cubicBezTo>
                    <a:pt x="4835" y="22694"/>
                    <a:pt x="4639" y="22979"/>
                    <a:pt x="4461" y="23283"/>
                  </a:cubicBezTo>
                  <a:cubicBezTo>
                    <a:pt x="4416" y="23354"/>
                    <a:pt x="4380" y="23425"/>
                    <a:pt x="4336" y="23497"/>
                  </a:cubicBezTo>
                  <a:cubicBezTo>
                    <a:pt x="4336" y="23497"/>
                    <a:pt x="4095" y="24094"/>
                    <a:pt x="3916" y="24380"/>
                  </a:cubicBezTo>
                  <a:cubicBezTo>
                    <a:pt x="3907" y="24389"/>
                    <a:pt x="3899" y="24398"/>
                    <a:pt x="3899" y="24407"/>
                  </a:cubicBezTo>
                  <a:cubicBezTo>
                    <a:pt x="3827" y="24558"/>
                    <a:pt x="3765" y="24710"/>
                    <a:pt x="3711" y="24870"/>
                  </a:cubicBezTo>
                  <a:cubicBezTo>
                    <a:pt x="3640" y="25067"/>
                    <a:pt x="3577" y="25263"/>
                    <a:pt x="3515" y="25477"/>
                  </a:cubicBezTo>
                  <a:cubicBezTo>
                    <a:pt x="3461" y="25647"/>
                    <a:pt x="3426" y="25789"/>
                    <a:pt x="3408" y="25887"/>
                  </a:cubicBezTo>
                  <a:lnTo>
                    <a:pt x="3372" y="26030"/>
                  </a:lnTo>
                  <a:cubicBezTo>
                    <a:pt x="3363" y="26093"/>
                    <a:pt x="3390" y="26155"/>
                    <a:pt x="3444" y="26182"/>
                  </a:cubicBezTo>
                  <a:cubicBezTo>
                    <a:pt x="3466" y="26197"/>
                    <a:pt x="3490" y="26204"/>
                    <a:pt x="3513" y="26204"/>
                  </a:cubicBezTo>
                  <a:cubicBezTo>
                    <a:pt x="3546" y="26204"/>
                    <a:pt x="3578" y="26190"/>
                    <a:pt x="3604" y="26164"/>
                  </a:cubicBezTo>
                  <a:cubicBezTo>
                    <a:pt x="3613" y="26164"/>
                    <a:pt x="3774" y="26012"/>
                    <a:pt x="4193" y="25986"/>
                  </a:cubicBezTo>
                  <a:cubicBezTo>
                    <a:pt x="4245" y="25982"/>
                    <a:pt x="4299" y="25980"/>
                    <a:pt x="4354" y="25980"/>
                  </a:cubicBezTo>
                  <a:cubicBezTo>
                    <a:pt x="4578" y="25980"/>
                    <a:pt x="4835" y="26009"/>
                    <a:pt x="5121" y="26066"/>
                  </a:cubicBezTo>
                  <a:cubicBezTo>
                    <a:pt x="5469" y="26137"/>
                    <a:pt x="5879" y="26253"/>
                    <a:pt x="6486" y="26449"/>
                  </a:cubicBezTo>
                  <a:cubicBezTo>
                    <a:pt x="6495" y="26441"/>
                    <a:pt x="6503" y="26423"/>
                    <a:pt x="6512" y="26414"/>
                  </a:cubicBezTo>
                  <a:lnTo>
                    <a:pt x="6512" y="26414"/>
                  </a:lnTo>
                  <a:cubicBezTo>
                    <a:pt x="6432" y="26530"/>
                    <a:pt x="6370" y="26646"/>
                    <a:pt x="6298" y="26762"/>
                  </a:cubicBezTo>
                  <a:cubicBezTo>
                    <a:pt x="5915" y="26967"/>
                    <a:pt x="5531" y="27190"/>
                    <a:pt x="5165" y="27449"/>
                  </a:cubicBezTo>
                  <a:cubicBezTo>
                    <a:pt x="4737" y="27743"/>
                    <a:pt x="4309" y="28082"/>
                    <a:pt x="3907" y="28466"/>
                  </a:cubicBezTo>
                  <a:cubicBezTo>
                    <a:pt x="3702" y="28653"/>
                    <a:pt x="3506" y="28849"/>
                    <a:pt x="3319" y="29054"/>
                  </a:cubicBezTo>
                  <a:cubicBezTo>
                    <a:pt x="3149" y="29242"/>
                    <a:pt x="2980" y="29438"/>
                    <a:pt x="2783" y="29679"/>
                  </a:cubicBezTo>
                  <a:cubicBezTo>
                    <a:pt x="2427" y="30125"/>
                    <a:pt x="2105" y="30571"/>
                    <a:pt x="1838" y="31017"/>
                  </a:cubicBezTo>
                  <a:cubicBezTo>
                    <a:pt x="1543" y="31490"/>
                    <a:pt x="1302" y="31945"/>
                    <a:pt x="1106" y="32364"/>
                  </a:cubicBezTo>
                  <a:cubicBezTo>
                    <a:pt x="767" y="33078"/>
                    <a:pt x="482" y="33836"/>
                    <a:pt x="241" y="34684"/>
                  </a:cubicBezTo>
                  <a:cubicBezTo>
                    <a:pt x="170" y="34951"/>
                    <a:pt x="116" y="35174"/>
                    <a:pt x="80" y="35335"/>
                  </a:cubicBezTo>
                  <a:lnTo>
                    <a:pt x="9" y="35656"/>
                  </a:lnTo>
                  <a:cubicBezTo>
                    <a:pt x="0" y="35727"/>
                    <a:pt x="36" y="35799"/>
                    <a:pt x="107" y="35817"/>
                  </a:cubicBezTo>
                  <a:lnTo>
                    <a:pt x="357" y="35906"/>
                  </a:lnTo>
                  <a:cubicBezTo>
                    <a:pt x="517" y="35950"/>
                    <a:pt x="758" y="36031"/>
                    <a:pt x="1071" y="36102"/>
                  </a:cubicBezTo>
                  <a:cubicBezTo>
                    <a:pt x="1418" y="36191"/>
                    <a:pt x="1784" y="36272"/>
                    <a:pt x="2141" y="36334"/>
                  </a:cubicBezTo>
                  <a:cubicBezTo>
                    <a:pt x="2551" y="36414"/>
                    <a:pt x="3006" y="36468"/>
                    <a:pt x="3497" y="36512"/>
                  </a:cubicBezTo>
                  <a:cubicBezTo>
                    <a:pt x="3872" y="36539"/>
                    <a:pt x="4238" y="36557"/>
                    <a:pt x="4612" y="36557"/>
                  </a:cubicBezTo>
                  <a:cubicBezTo>
                    <a:pt x="5308" y="36557"/>
                    <a:pt x="6004" y="36503"/>
                    <a:pt x="6664" y="36396"/>
                  </a:cubicBezTo>
                  <a:cubicBezTo>
                    <a:pt x="7164" y="36325"/>
                    <a:pt x="7699" y="36200"/>
                    <a:pt x="8270" y="36031"/>
                  </a:cubicBezTo>
                  <a:cubicBezTo>
                    <a:pt x="8537" y="35950"/>
                    <a:pt x="8805" y="35852"/>
                    <a:pt x="9073" y="35754"/>
                  </a:cubicBezTo>
                  <a:cubicBezTo>
                    <a:pt x="9082" y="35763"/>
                    <a:pt x="9082" y="35781"/>
                    <a:pt x="9091" y="35799"/>
                  </a:cubicBezTo>
                  <a:cubicBezTo>
                    <a:pt x="9305" y="36387"/>
                    <a:pt x="9563" y="36869"/>
                    <a:pt x="9697" y="37128"/>
                  </a:cubicBezTo>
                  <a:cubicBezTo>
                    <a:pt x="9876" y="37440"/>
                    <a:pt x="9992" y="37610"/>
                    <a:pt x="9992" y="37619"/>
                  </a:cubicBezTo>
                  <a:cubicBezTo>
                    <a:pt x="10018" y="37654"/>
                    <a:pt x="10063" y="37681"/>
                    <a:pt x="10108" y="37681"/>
                  </a:cubicBezTo>
                  <a:cubicBezTo>
                    <a:pt x="10125" y="37681"/>
                    <a:pt x="10134" y="37672"/>
                    <a:pt x="10152" y="37672"/>
                  </a:cubicBezTo>
                  <a:cubicBezTo>
                    <a:pt x="10206" y="37654"/>
                    <a:pt x="10250" y="37601"/>
                    <a:pt x="10250" y="37547"/>
                  </a:cubicBezTo>
                  <a:cubicBezTo>
                    <a:pt x="10250" y="37538"/>
                    <a:pt x="10259" y="37315"/>
                    <a:pt x="10536" y="37003"/>
                  </a:cubicBezTo>
                  <a:cubicBezTo>
                    <a:pt x="10705" y="36807"/>
                    <a:pt x="10946" y="36602"/>
                    <a:pt x="11258" y="36405"/>
                  </a:cubicBezTo>
                  <a:cubicBezTo>
                    <a:pt x="11562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4" y="36356"/>
                    <a:pt x="12802" y="36709"/>
                  </a:cubicBezTo>
                  <a:cubicBezTo>
                    <a:pt x="12962" y="37092"/>
                    <a:pt x="13114" y="37404"/>
                    <a:pt x="13266" y="37672"/>
                  </a:cubicBezTo>
                  <a:cubicBezTo>
                    <a:pt x="13578" y="38234"/>
                    <a:pt x="13979" y="38787"/>
                    <a:pt x="14416" y="39260"/>
                  </a:cubicBezTo>
                  <a:cubicBezTo>
                    <a:pt x="14836" y="39724"/>
                    <a:pt x="15246" y="40081"/>
                    <a:pt x="15478" y="40268"/>
                  </a:cubicBezTo>
                  <a:cubicBezTo>
                    <a:pt x="15755" y="40491"/>
                    <a:pt x="15924" y="40607"/>
                    <a:pt x="15933" y="40616"/>
                  </a:cubicBezTo>
                  <a:cubicBezTo>
                    <a:pt x="15960" y="40625"/>
                    <a:pt x="15987" y="40634"/>
                    <a:pt x="16013" y="40634"/>
                  </a:cubicBezTo>
                  <a:cubicBezTo>
                    <a:pt x="16040" y="40634"/>
                    <a:pt x="16076" y="40625"/>
                    <a:pt x="16094" y="40607"/>
                  </a:cubicBezTo>
                  <a:cubicBezTo>
                    <a:pt x="16147" y="40571"/>
                    <a:pt x="16165" y="40500"/>
                    <a:pt x="16147" y="40447"/>
                  </a:cubicBezTo>
                  <a:cubicBezTo>
                    <a:pt x="16138" y="40447"/>
                    <a:pt x="16085" y="40286"/>
                    <a:pt x="16165" y="39983"/>
                  </a:cubicBezTo>
                  <a:cubicBezTo>
                    <a:pt x="16201" y="40215"/>
                    <a:pt x="16245" y="40447"/>
                    <a:pt x="16299" y="40670"/>
                  </a:cubicBezTo>
                  <a:cubicBezTo>
                    <a:pt x="16424" y="41196"/>
                    <a:pt x="16593" y="41731"/>
                    <a:pt x="16789" y="42249"/>
                  </a:cubicBezTo>
                  <a:cubicBezTo>
                    <a:pt x="16986" y="42739"/>
                    <a:pt x="17218" y="43239"/>
                    <a:pt x="17476" y="43729"/>
                  </a:cubicBezTo>
                  <a:cubicBezTo>
                    <a:pt x="17708" y="44167"/>
                    <a:pt x="17985" y="44604"/>
                    <a:pt x="18279" y="45041"/>
                  </a:cubicBezTo>
                  <a:cubicBezTo>
                    <a:pt x="18761" y="45737"/>
                    <a:pt x="19332" y="46424"/>
                    <a:pt x="19849" y="46941"/>
                  </a:cubicBezTo>
                  <a:cubicBezTo>
                    <a:pt x="20278" y="47378"/>
                    <a:pt x="20563" y="47628"/>
                    <a:pt x="20572" y="47637"/>
                  </a:cubicBezTo>
                  <a:cubicBezTo>
                    <a:pt x="20599" y="47655"/>
                    <a:pt x="20634" y="47673"/>
                    <a:pt x="20670" y="47673"/>
                  </a:cubicBezTo>
                  <a:cubicBezTo>
                    <a:pt x="20697" y="47673"/>
                    <a:pt x="20733" y="47655"/>
                    <a:pt x="20759" y="47637"/>
                  </a:cubicBezTo>
                  <a:cubicBezTo>
                    <a:pt x="20768" y="47628"/>
                    <a:pt x="21054" y="47378"/>
                    <a:pt x="21482" y="46941"/>
                  </a:cubicBezTo>
                  <a:cubicBezTo>
                    <a:pt x="21999" y="46424"/>
                    <a:pt x="22570" y="45737"/>
                    <a:pt x="23052" y="45041"/>
                  </a:cubicBezTo>
                  <a:cubicBezTo>
                    <a:pt x="23355" y="44604"/>
                    <a:pt x="23623" y="44167"/>
                    <a:pt x="23864" y="43729"/>
                  </a:cubicBezTo>
                  <a:cubicBezTo>
                    <a:pt x="24123" y="43239"/>
                    <a:pt x="24346" y="42739"/>
                    <a:pt x="24542" y="42249"/>
                  </a:cubicBezTo>
                  <a:cubicBezTo>
                    <a:pt x="24738" y="41731"/>
                    <a:pt x="24908" y="41196"/>
                    <a:pt x="25032" y="40670"/>
                  </a:cubicBezTo>
                  <a:cubicBezTo>
                    <a:pt x="25157" y="40152"/>
                    <a:pt x="25238" y="39617"/>
                    <a:pt x="25291" y="39064"/>
                  </a:cubicBezTo>
                  <a:cubicBezTo>
                    <a:pt x="25291" y="39001"/>
                    <a:pt x="25300" y="38939"/>
                    <a:pt x="25300" y="38876"/>
                  </a:cubicBezTo>
                  <a:cubicBezTo>
                    <a:pt x="25595" y="38957"/>
                    <a:pt x="25907" y="39019"/>
                    <a:pt x="26219" y="39073"/>
                  </a:cubicBezTo>
                  <a:cubicBezTo>
                    <a:pt x="26576" y="39117"/>
                    <a:pt x="26879" y="39153"/>
                    <a:pt x="27165" y="39162"/>
                  </a:cubicBezTo>
                  <a:cubicBezTo>
                    <a:pt x="27325" y="39171"/>
                    <a:pt x="27495" y="39171"/>
                    <a:pt x="27664" y="39171"/>
                  </a:cubicBezTo>
                  <a:lnTo>
                    <a:pt x="27976" y="39171"/>
                  </a:lnTo>
                  <a:cubicBezTo>
                    <a:pt x="28173" y="39162"/>
                    <a:pt x="28976" y="39082"/>
                    <a:pt x="28976" y="39082"/>
                  </a:cubicBezTo>
                  <a:cubicBezTo>
                    <a:pt x="29002" y="39073"/>
                    <a:pt x="29020" y="39073"/>
                    <a:pt x="29038" y="39064"/>
                  </a:cubicBezTo>
                  <a:lnTo>
                    <a:pt x="29181" y="39046"/>
                  </a:lnTo>
                  <a:cubicBezTo>
                    <a:pt x="29243" y="39037"/>
                    <a:pt x="29288" y="38983"/>
                    <a:pt x="29297" y="38921"/>
                  </a:cubicBezTo>
                  <a:cubicBezTo>
                    <a:pt x="29297" y="38894"/>
                    <a:pt x="29297" y="38876"/>
                    <a:pt x="29288" y="38850"/>
                  </a:cubicBezTo>
                  <a:cubicBezTo>
                    <a:pt x="29243" y="38823"/>
                    <a:pt x="29216" y="38787"/>
                    <a:pt x="29181" y="38752"/>
                  </a:cubicBezTo>
                  <a:cubicBezTo>
                    <a:pt x="29163" y="38743"/>
                    <a:pt x="29145" y="38734"/>
                    <a:pt x="29127" y="38707"/>
                  </a:cubicBezTo>
                  <a:cubicBezTo>
                    <a:pt x="29127" y="38698"/>
                    <a:pt x="29127" y="38698"/>
                    <a:pt x="29127" y="38689"/>
                  </a:cubicBezTo>
                  <a:cubicBezTo>
                    <a:pt x="29100" y="38653"/>
                    <a:pt x="28806" y="38341"/>
                    <a:pt x="28556" y="37404"/>
                  </a:cubicBezTo>
                  <a:cubicBezTo>
                    <a:pt x="28458" y="37048"/>
                    <a:pt x="28440" y="36584"/>
                    <a:pt x="28396" y="35870"/>
                  </a:cubicBezTo>
                  <a:cubicBezTo>
                    <a:pt x="28396" y="35852"/>
                    <a:pt x="28396" y="35834"/>
                    <a:pt x="28396" y="35817"/>
                  </a:cubicBezTo>
                  <a:cubicBezTo>
                    <a:pt x="28449" y="35834"/>
                    <a:pt x="28512" y="35843"/>
                    <a:pt x="28574" y="35861"/>
                  </a:cubicBezTo>
                  <a:cubicBezTo>
                    <a:pt x="28913" y="35915"/>
                    <a:pt x="29270" y="35941"/>
                    <a:pt x="29662" y="35950"/>
                  </a:cubicBezTo>
                  <a:cubicBezTo>
                    <a:pt x="30073" y="35950"/>
                    <a:pt x="30421" y="35924"/>
                    <a:pt x="30724" y="35879"/>
                  </a:cubicBezTo>
                  <a:cubicBezTo>
                    <a:pt x="31134" y="35825"/>
                    <a:pt x="31545" y="35736"/>
                    <a:pt x="31946" y="35629"/>
                  </a:cubicBezTo>
                  <a:cubicBezTo>
                    <a:pt x="32321" y="35781"/>
                    <a:pt x="32687" y="35924"/>
                    <a:pt x="33061" y="36031"/>
                  </a:cubicBezTo>
                  <a:cubicBezTo>
                    <a:pt x="33632" y="36200"/>
                    <a:pt x="34177" y="36325"/>
                    <a:pt x="34667" y="36396"/>
                  </a:cubicBezTo>
                  <a:cubicBezTo>
                    <a:pt x="35327" y="36503"/>
                    <a:pt x="36023" y="36557"/>
                    <a:pt x="36719" y="36557"/>
                  </a:cubicBezTo>
                  <a:cubicBezTo>
                    <a:pt x="37094" y="36557"/>
                    <a:pt x="37468" y="36539"/>
                    <a:pt x="37834" y="36512"/>
                  </a:cubicBezTo>
                  <a:cubicBezTo>
                    <a:pt x="38325" y="36468"/>
                    <a:pt x="38789" y="36414"/>
                    <a:pt x="39190" y="36334"/>
                  </a:cubicBezTo>
                  <a:cubicBezTo>
                    <a:pt x="39547" y="36272"/>
                    <a:pt x="39913" y="36191"/>
                    <a:pt x="40261" y="36102"/>
                  </a:cubicBezTo>
                  <a:cubicBezTo>
                    <a:pt x="40582" y="36031"/>
                    <a:pt x="40814" y="35950"/>
                    <a:pt x="40974" y="35906"/>
                  </a:cubicBezTo>
                  <a:lnTo>
                    <a:pt x="41224" y="35817"/>
                  </a:lnTo>
                  <a:cubicBezTo>
                    <a:pt x="41296" y="35799"/>
                    <a:pt x="41331" y="35727"/>
                    <a:pt x="41322" y="35656"/>
                  </a:cubicBezTo>
                  <a:lnTo>
                    <a:pt x="41251" y="35335"/>
                  </a:lnTo>
                  <a:cubicBezTo>
                    <a:pt x="41215" y="35174"/>
                    <a:pt x="41162" y="34951"/>
                    <a:pt x="41090" y="34684"/>
                  </a:cubicBezTo>
                  <a:cubicBezTo>
                    <a:pt x="40849" y="33836"/>
                    <a:pt x="40564" y="33078"/>
                    <a:pt x="40225" y="32373"/>
                  </a:cubicBezTo>
                  <a:cubicBezTo>
                    <a:pt x="40029" y="31945"/>
                    <a:pt x="39788" y="31490"/>
                    <a:pt x="39493" y="31017"/>
                  </a:cubicBezTo>
                  <a:cubicBezTo>
                    <a:pt x="39226" y="30571"/>
                    <a:pt x="38914" y="30125"/>
                    <a:pt x="38557" y="29679"/>
                  </a:cubicBezTo>
                  <a:cubicBezTo>
                    <a:pt x="38352" y="29438"/>
                    <a:pt x="38182" y="29242"/>
                    <a:pt x="38013" y="29054"/>
                  </a:cubicBezTo>
                  <a:cubicBezTo>
                    <a:pt x="37834" y="28867"/>
                    <a:pt x="37647" y="28680"/>
                    <a:pt x="37468" y="28501"/>
                  </a:cubicBezTo>
                  <a:cubicBezTo>
                    <a:pt x="37468" y="28466"/>
                    <a:pt x="37459" y="28430"/>
                    <a:pt x="37442" y="28403"/>
                  </a:cubicBezTo>
                  <a:cubicBezTo>
                    <a:pt x="37412" y="28366"/>
                    <a:pt x="37370" y="28347"/>
                    <a:pt x="37326" y="28347"/>
                  </a:cubicBezTo>
                  <a:cubicBezTo>
                    <a:pt x="37317" y="28347"/>
                    <a:pt x="37308" y="28348"/>
                    <a:pt x="37299" y="28350"/>
                  </a:cubicBezTo>
                  <a:cubicBezTo>
                    <a:pt x="36933" y="28020"/>
                    <a:pt x="36558" y="27716"/>
                    <a:pt x="36166" y="27449"/>
                  </a:cubicBezTo>
                  <a:cubicBezTo>
                    <a:pt x="35738" y="27154"/>
                    <a:pt x="35301" y="26896"/>
                    <a:pt x="34855" y="26673"/>
                  </a:cubicBezTo>
                  <a:cubicBezTo>
                    <a:pt x="35372" y="26289"/>
                    <a:pt x="35854" y="25816"/>
                    <a:pt x="36300" y="25236"/>
                  </a:cubicBezTo>
                  <a:cubicBezTo>
                    <a:pt x="36505" y="24978"/>
                    <a:pt x="36692" y="24692"/>
                    <a:pt x="36871" y="24389"/>
                  </a:cubicBezTo>
                  <a:cubicBezTo>
                    <a:pt x="36915" y="24317"/>
                    <a:pt x="37433" y="23265"/>
                    <a:pt x="37433" y="23265"/>
                  </a:cubicBezTo>
                  <a:cubicBezTo>
                    <a:pt x="37504" y="23113"/>
                    <a:pt x="37567" y="22961"/>
                    <a:pt x="37620" y="22801"/>
                  </a:cubicBezTo>
                  <a:cubicBezTo>
                    <a:pt x="37691" y="22605"/>
                    <a:pt x="37754" y="22399"/>
                    <a:pt x="37816" y="22194"/>
                  </a:cubicBezTo>
                  <a:cubicBezTo>
                    <a:pt x="37870" y="22025"/>
                    <a:pt x="37906" y="21882"/>
                    <a:pt x="37923" y="21775"/>
                  </a:cubicBezTo>
                  <a:lnTo>
                    <a:pt x="37959" y="21632"/>
                  </a:lnTo>
                  <a:cubicBezTo>
                    <a:pt x="37968" y="21579"/>
                    <a:pt x="37941" y="21516"/>
                    <a:pt x="37888" y="21481"/>
                  </a:cubicBezTo>
                  <a:cubicBezTo>
                    <a:pt x="37868" y="21470"/>
                    <a:pt x="37846" y="21465"/>
                    <a:pt x="37825" y="21465"/>
                  </a:cubicBezTo>
                  <a:cubicBezTo>
                    <a:pt x="37790" y="21465"/>
                    <a:pt x="37755" y="21479"/>
                    <a:pt x="37727" y="21507"/>
                  </a:cubicBezTo>
                  <a:cubicBezTo>
                    <a:pt x="37727" y="21507"/>
                    <a:pt x="37558" y="21650"/>
                    <a:pt x="37138" y="21686"/>
                  </a:cubicBezTo>
                  <a:cubicBezTo>
                    <a:pt x="37094" y="21689"/>
                    <a:pt x="37048" y="21690"/>
                    <a:pt x="37000" y="21690"/>
                  </a:cubicBezTo>
                  <a:cubicBezTo>
                    <a:pt x="36771" y="21690"/>
                    <a:pt x="36506" y="21656"/>
                    <a:pt x="36211" y="21596"/>
                  </a:cubicBezTo>
                  <a:cubicBezTo>
                    <a:pt x="35872" y="21534"/>
                    <a:pt x="35452" y="21418"/>
                    <a:pt x="34846" y="21222"/>
                  </a:cubicBezTo>
                  <a:cubicBezTo>
                    <a:pt x="34845" y="21222"/>
                    <a:pt x="34845" y="21223"/>
                    <a:pt x="34845" y="21223"/>
                  </a:cubicBezTo>
                  <a:lnTo>
                    <a:pt x="34845" y="21223"/>
                  </a:lnTo>
                  <a:cubicBezTo>
                    <a:pt x="34909" y="21122"/>
                    <a:pt x="34967" y="21007"/>
                    <a:pt x="35033" y="20901"/>
                  </a:cubicBezTo>
                  <a:cubicBezTo>
                    <a:pt x="35417" y="20704"/>
                    <a:pt x="35800" y="20472"/>
                    <a:pt x="36166" y="20223"/>
                  </a:cubicBezTo>
                  <a:cubicBezTo>
                    <a:pt x="36594" y="19928"/>
                    <a:pt x="37022" y="19580"/>
                    <a:pt x="37433" y="19197"/>
                  </a:cubicBezTo>
                  <a:cubicBezTo>
                    <a:pt x="37629" y="19009"/>
                    <a:pt x="37825" y="18813"/>
                    <a:pt x="38013" y="18608"/>
                  </a:cubicBezTo>
                  <a:cubicBezTo>
                    <a:pt x="38182" y="18430"/>
                    <a:pt x="38352" y="18233"/>
                    <a:pt x="38557" y="17983"/>
                  </a:cubicBezTo>
                  <a:cubicBezTo>
                    <a:pt x="38914" y="17546"/>
                    <a:pt x="39226" y="17091"/>
                    <a:pt x="39493" y="16654"/>
                  </a:cubicBezTo>
                  <a:cubicBezTo>
                    <a:pt x="39788" y="16181"/>
                    <a:pt x="40029" y="15726"/>
                    <a:pt x="40225" y="15298"/>
                  </a:cubicBezTo>
                  <a:cubicBezTo>
                    <a:pt x="40564" y="14593"/>
                    <a:pt x="40849" y="13835"/>
                    <a:pt x="41090" y="12988"/>
                  </a:cubicBezTo>
                  <a:cubicBezTo>
                    <a:pt x="41162" y="12711"/>
                    <a:pt x="41215" y="12488"/>
                    <a:pt x="41251" y="12328"/>
                  </a:cubicBezTo>
                  <a:lnTo>
                    <a:pt x="41322" y="12006"/>
                  </a:lnTo>
                  <a:cubicBezTo>
                    <a:pt x="41331" y="11935"/>
                    <a:pt x="41296" y="11873"/>
                    <a:pt x="41224" y="11846"/>
                  </a:cubicBezTo>
                  <a:lnTo>
                    <a:pt x="40974" y="11766"/>
                  </a:lnTo>
                  <a:cubicBezTo>
                    <a:pt x="40814" y="11712"/>
                    <a:pt x="40582" y="11641"/>
                    <a:pt x="40270" y="11560"/>
                  </a:cubicBezTo>
                  <a:cubicBezTo>
                    <a:pt x="39913" y="11471"/>
                    <a:pt x="39547" y="11391"/>
                    <a:pt x="39190" y="11328"/>
                  </a:cubicBezTo>
                  <a:cubicBezTo>
                    <a:pt x="38789" y="11257"/>
                    <a:pt x="38325" y="11195"/>
                    <a:pt x="37834" y="11159"/>
                  </a:cubicBezTo>
                  <a:cubicBezTo>
                    <a:pt x="37455" y="11127"/>
                    <a:pt x="37071" y="11111"/>
                    <a:pt x="36689" y="11111"/>
                  </a:cubicBezTo>
                  <a:cubicBezTo>
                    <a:pt x="36001" y="11111"/>
                    <a:pt x="35318" y="11163"/>
                    <a:pt x="34676" y="11266"/>
                  </a:cubicBezTo>
                  <a:cubicBezTo>
                    <a:pt x="34177" y="11346"/>
                    <a:pt x="33632" y="11462"/>
                    <a:pt x="33061" y="11641"/>
                  </a:cubicBezTo>
                  <a:cubicBezTo>
                    <a:pt x="32794" y="11712"/>
                    <a:pt x="32526" y="11810"/>
                    <a:pt x="32259" y="11917"/>
                  </a:cubicBezTo>
                  <a:cubicBezTo>
                    <a:pt x="32250" y="11899"/>
                    <a:pt x="32250" y="11890"/>
                    <a:pt x="32241" y="11873"/>
                  </a:cubicBezTo>
                  <a:cubicBezTo>
                    <a:pt x="32027" y="11284"/>
                    <a:pt x="31777" y="10802"/>
                    <a:pt x="31634" y="10543"/>
                  </a:cubicBezTo>
                  <a:cubicBezTo>
                    <a:pt x="31456" y="10231"/>
                    <a:pt x="31340" y="10053"/>
                    <a:pt x="31340" y="10053"/>
                  </a:cubicBezTo>
                  <a:cubicBezTo>
                    <a:pt x="31310" y="10008"/>
                    <a:pt x="31261" y="9988"/>
                    <a:pt x="31215" y="9988"/>
                  </a:cubicBezTo>
                  <a:cubicBezTo>
                    <a:pt x="31206" y="9988"/>
                    <a:pt x="31197" y="9989"/>
                    <a:pt x="31188" y="9990"/>
                  </a:cubicBezTo>
                  <a:cubicBezTo>
                    <a:pt x="31126" y="10008"/>
                    <a:pt x="31090" y="10062"/>
                    <a:pt x="31081" y="10124"/>
                  </a:cubicBezTo>
                  <a:cubicBezTo>
                    <a:pt x="31081" y="10124"/>
                    <a:pt x="31072" y="10347"/>
                    <a:pt x="30795" y="10668"/>
                  </a:cubicBezTo>
                  <a:cubicBezTo>
                    <a:pt x="30626" y="10856"/>
                    <a:pt x="30385" y="11061"/>
                    <a:pt x="30082" y="11266"/>
                  </a:cubicBezTo>
                  <a:cubicBezTo>
                    <a:pt x="29770" y="11462"/>
                    <a:pt x="29369" y="11694"/>
                    <a:pt x="28843" y="11961"/>
                  </a:cubicBezTo>
                  <a:lnTo>
                    <a:pt x="28843" y="11961"/>
                  </a:lnTo>
                  <a:cubicBezTo>
                    <a:pt x="28772" y="11635"/>
                    <a:pt x="28667" y="11315"/>
                    <a:pt x="28530" y="10963"/>
                  </a:cubicBezTo>
                  <a:cubicBezTo>
                    <a:pt x="28378" y="10579"/>
                    <a:pt x="28226" y="10258"/>
                    <a:pt x="28075" y="9999"/>
                  </a:cubicBezTo>
                  <a:cubicBezTo>
                    <a:pt x="27753" y="9428"/>
                    <a:pt x="27352" y="8884"/>
                    <a:pt x="26915" y="8411"/>
                  </a:cubicBezTo>
                  <a:cubicBezTo>
                    <a:pt x="26504" y="7938"/>
                    <a:pt x="26085" y="7591"/>
                    <a:pt x="25853" y="7403"/>
                  </a:cubicBezTo>
                  <a:cubicBezTo>
                    <a:pt x="25577" y="7180"/>
                    <a:pt x="25407" y="7064"/>
                    <a:pt x="25398" y="7055"/>
                  </a:cubicBezTo>
                  <a:cubicBezTo>
                    <a:pt x="25375" y="7040"/>
                    <a:pt x="25350" y="7033"/>
                    <a:pt x="25325" y="7033"/>
                  </a:cubicBezTo>
                  <a:cubicBezTo>
                    <a:pt x="25293" y="7033"/>
                    <a:pt x="25263" y="7044"/>
                    <a:pt x="25238" y="7064"/>
                  </a:cubicBezTo>
                  <a:cubicBezTo>
                    <a:pt x="25193" y="7100"/>
                    <a:pt x="25166" y="7162"/>
                    <a:pt x="25193" y="7216"/>
                  </a:cubicBezTo>
                  <a:cubicBezTo>
                    <a:pt x="25193" y="7225"/>
                    <a:pt x="25247" y="7385"/>
                    <a:pt x="25166" y="7680"/>
                  </a:cubicBezTo>
                  <a:cubicBezTo>
                    <a:pt x="25131" y="7448"/>
                    <a:pt x="25086" y="7216"/>
                    <a:pt x="25032" y="6993"/>
                  </a:cubicBezTo>
                  <a:cubicBezTo>
                    <a:pt x="24908" y="6466"/>
                    <a:pt x="24738" y="5940"/>
                    <a:pt x="24542" y="5414"/>
                  </a:cubicBezTo>
                  <a:cubicBezTo>
                    <a:pt x="24346" y="4923"/>
                    <a:pt x="24123" y="4424"/>
                    <a:pt x="23855" y="3933"/>
                  </a:cubicBezTo>
                  <a:cubicBezTo>
                    <a:pt x="23623" y="3505"/>
                    <a:pt x="23355" y="3068"/>
                    <a:pt x="23052" y="2622"/>
                  </a:cubicBezTo>
                  <a:cubicBezTo>
                    <a:pt x="22570" y="1935"/>
                    <a:pt x="21999" y="1239"/>
                    <a:pt x="21482" y="730"/>
                  </a:cubicBezTo>
                  <a:cubicBezTo>
                    <a:pt x="21054" y="293"/>
                    <a:pt x="20768" y="43"/>
                    <a:pt x="20759" y="34"/>
                  </a:cubicBezTo>
                  <a:cubicBezTo>
                    <a:pt x="20733" y="12"/>
                    <a:pt x="20699" y="1"/>
                    <a:pt x="20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6"/>
            <p:cNvSpPr/>
            <p:nvPr/>
          </p:nvSpPr>
          <p:spPr>
            <a:xfrm>
              <a:off x="4052075" y="3392850"/>
              <a:ext cx="419775" cy="419750"/>
            </a:xfrm>
            <a:custGeom>
              <a:rect b="b" l="l" r="r" t="t"/>
              <a:pathLst>
                <a:path extrusionOk="0" h="16790" w="16791">
                  <a:moveTo>
                    <a:pt x="8396" y="268"/>
                  </a:moveTo>
                  <a:cubicBezTo>
                    <a:pt x="12874" y="268"/>
                    <a:pt x="16523" y="3917"/>
                    <a:pt x="16523" y="8395"/>
                  </a:cubicBezTo>
                  <a:cubicBezTo>
                    <a:pt x="16523" y="12882"/>
                    <a:pt x="12874" y="16522"/>
                    <a:pt x="8396" y="16522"/>
                  </a:cubicBezTo>
                  <a:cubicBezTo>
                    <a:pt x="3908" y="16522"/>
                    <a:pt x="260" y="12882"/>
                    <a:pt x="260" y="8395"/>
                  </a:cubicBezTo>
                  <a:cubicBezTo>
                    <a:pt x="260" y="3917"/>
                    <a:pt x="3908" y="268"/>
                    <a:pt x="8396" y="268"/>
                  </a:cubicBezTo>
                  <a:close/>
                  <a:moveTo>
                    <a:pt x="8396" y="0"/>
                  </a:moveTo>
                  <a:cubicBezTo>
                    <a:pt x="3765" y="0"/>
                    <a:pt x="1" y="3765"/>
                    <a:pt x="1" y="8395"/>
                  </a:cubicBezTo>
                  <a:cubicBezTo>
                    <a:pt x="1" y="13025"/>
                    <a:pt x="3765" y="16790"/>
                    <a:pt x="8396" y="16790"/>
                  </a:cubicBezTo>
                  <a:cubicBezTo>
                    <a:pt x="13017" y="16790"/>
                    <a:pt x="16790" y="13025"/>
                    <a:pt x="16790" y="8395"/>
                  </a:cubicBezTo>
                  <a:cubicBezTo>
                    <a:pt x="16790" y="3765"/>
                    <a:pt x="13017" y="0"/>
                    <a:pt x="8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6"/>
            <p:cNvSpPr/>
            <p:nvPr/>
          </p:nvSpPr>
          <p:spPr>
            <a:xfrm>
              <a:off x="4081975" y="3422725"/>
              <a:ext cx="359975" cy="360000"/>
            </a:xfrm>
            <a:custGeom>
              <a:rect b="b" l="l" r="r" t="t"/>
              <a:pathLst>
                <a:path extrusionOk="0" h="14400" w="14399">
                  <a:moveTo>
                    <a:pt x="7200" y="268"/>
                  </a:moveTo>
                  <a:cubicBezTo>
                    <a:pt x="11018" y="268"/>
                    <a:pt x="14131" y="3382"/>
                    <a:pt x="14131" y="7200"/>
                  </a:cubicBezTo>
                  <a:cubicBezTo>
                    <a:pt x="14131" y="11027"/>
                    <a:pt x="11018" y="14141"/>
                    <a:pt x="7200" y="14141"/>
                  </a:cubicBezTo>
                  <a:cubicBezTo>
                    <a:pt x="3372" y="14141"/>
                    <a:pt x="259" y="11027"/>
                    <a:pt x="259" y="7200"/>
                  </a:cubicBezTo>
                  <a:cubicBezTo>
                    <a:pt x="259" y="3382"/>
                    <a:pt x="3372" y="268"/>
                    <a:pt x="7200" y="268"/>
                  </a:cubicBezTo>
                  <a:close/>
                  <a:moveTo>
                    <a:pt x="7200" y="1"/>
                  </a:moveTo>
                  <a:cubicBezTo>
                    <a:pt x="3230" y="1"/>
                    <a:pt x="0" y="3230"/>
                    <a:pt x="0" y="7200"/>
                  </a:cubicBezTo>
                  <a:cubicBezTo>
                    <a:pt x="0" y="11170"/>
                    <a:pt x="3230" y="14399"/>
                    <a:pt x="7200" y="14399"/>
                  </a:cubicBezTo>
                  <a:cubicBezTo>
                    <a:pt x="11169" y="14399"/>
                    <a:pt x="14399" y="11170"/>
                    <a:pt x="14399" y="7200"/>
                  </a:cubicBezTo>
                  <a:cubicBezTo>
                    <a:pt x="14399" y="3230"/>
                    <a:pt x="11169" y="1"/>
                    <a:pt x="7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6"/>
            <p:cNvSpPr/>
            <p:nvPr/>
          </p:nvSpPr>
          <p:spPr>
            <a:xfrm>
              <a:off x="4062125" y="3402875"/>
              <a:ext cx="399450" cy="399700"/>
            </a:xfrm>
            <a:custGeom>
              <a:rect b="b" l="l" r="r" t="t"/>
              <a:pathLst>
                <a:path extrusionOk="0" h="15988" w="15978">
                  <a:moveTo>
                    <a:pt x="7994" y="233"/>
                  </a:moveTo>
                  <a:lnTo>
                    <a:pt x="8368" y="768"/>
                  </a:lnTo>
                  <a:lnTo>
                    <a:pt x="8805" y="277"/>
                  </a:lnTo>
                  <a:lnTo>
                    <a:pt x="9126" y="848"/>
                  </a:lnTo>
                  <a:lnTo>
                    <a:pt x="9608" y="402"/>
                  </a:lnTo>
                  <a:lnTo>
                    <a:pt x="9867" y="1000"/>
                  </a:lnTo>
                  <a:lnTo>
                    <a:pt x="10393" y="607"/>
                  </a:lnTo>
                  <a:lnTo>
                    <a:pt x="10590" y="1232"/>
                  </a:lnTo>
                  <a:lnTo>
                    <a:pt x="11152" y="902"/>
                  </a:lnTo>
                  <a:lnTo>
                    <a:pt x="11276" y="1544"/>
                  </a:lnTo>
                  <a:lnTo>
                    <a:pt x="11874" y="1277"/>
                  </a:lnTo>
                  <a:lnTo>
                    <a:pt x="11937" y="1928"/>
                  </a:lnTo>
                  <a:lnTo>
                    <a:pt x="12552" y="1714"/>
                  </a:lnTo>
                  <a:lnTo>
                    <a:pt x="12543" y="2374"/>
                  </a:lnTo>
                  <a:lnTo>
                    <a:pt x="13186" y="2231"/>
                  </a:lnTo>
                  <a:lnTo>
                    <a:pt x="13114" y="2873"/>
                  </a:lnTo>
                  <a:lnTo>
                    <a:pt x="13757" y="2802"/>
                  </a:lnTo>
                  <a:lnTo>
                    <a:pt x="13614" y="3444"/>
                  </a:lnTo>
                  <a:lnTo>
                    <a:pt x="14274" y="3435"/>
                  </a:lnTo>
                  <a:lnTo>
                    <a:pt x="14060" y="4051"/>
                  </a:lnTo>
                  <a:lnTo>
                    <a:pt x="14711" y="4113"/>
                  </a:lnTo>
                  <a:lnTo>
                    <a:pt x="14443" y="4711"/>
                  </a:lnTo>
                  <a:lnTo>
                    <a:pt x="15086" y="4836"/>
                  </a:lnTo>
                  <a:lnTo>
                    <a:pt x="14756" y="5398"/>
                  </a:lnTo>
                  <a:lnTo>
                    <a:pt x="15371" y="5594"/>
                  </a:lnTo>
                  <a:lnTo>
                    <a:pt x="14988" y="6121"/>
                  </a:lnTo>
                  <a:lnTo>
                    <a:pt x="15585" y="6379"/>
                  </a:lnTo>
                  <a:lnTo>
                    <a:pt x="15139" y="6861"/>
                  </a:lnTo>
                  <a:lnTo>
                    <a:pt x="15710" y="7182"/>
                  </a:lnTo>
                  <a:lnTo>
                    <a:pt x="15220" y="7619"/>
                  </a:lnTo>
                  <a:lnTo>
                    <a:pt x="15755" y="7994"/>
                  </a:lnTo>
                  <a:lnTo>
                    <a:pt x="15220" y="8378"/>
                  </a:lnTo>
                  <a:lnTo>
                    <a:pt x="15710" y="8806"/>
                  </a:lnTo>
                  <a:lnTo>
                    <a:pt x="15139" y="9127"/>
                  </a:lnTo>
                  <a:lnTo>
                    <a:pt x="15585" y="9609"/>
                  </a:lnTo>
                  <a:lnTo>
                    <a:pt x="14988" y="9867"/>
                  </a:lnTo>
                  <a:lnTo>
                    <a:pt x="15371" y="10394"/>
                  </a:lnTo>
                  <a:lnTo>
                    <a:pt x="14756" y="10590"/>
                  </a:lnTo>
                  <a:lnTo>
                    <a:pt x="15086" y="11152"/>
                  </a:lnTo>
                  <a:lnTo>
                    <a:pt x="14443" y="11286"/>
                  </a:lnTo>
                  <a:lnTo>
                    <a:pt x="14711" y="11875"/>
                  </a:lnTo>
                  <a:lnTo>
                    <a:pt x="14060" y="11937"/>
                  </a:lnTo>
                  <a:lnTo>
                    <a:pt x="14274" y="12562"/>
                  </a:lnTo>
                  <a:lnTo>
                    <a:pt x="13614" y="12553"/>
                  </a:lnTo>
                  <a:lnTo>
                    <a:pt x="13614" y="12553"/>
                  </a:lnTo>
                  <a:lnTo>
                    <a:pt x="13757" y="13195"/>
                  </a:lnTo>
                  <a:lnTo>
                    <a:pt x="13757" y="13195"/>
                  </a:lnTo>
                  <a:lnTo>
                    <a:pt x="13114" y="13115"/>
                  </a:lnTo>
                  <a:lnTo>
                    <a:pt x="13186" y="13766"/>
                  </a:lnTo>
                  <a:lnTo>
                    <a:pt x="12543" y="13623"/>
                  </a:lnTo>
                  <a:lnTo>
                    <a:pt x="12552" y="14274"/>
                  </a:lnTo>
                  <a:lnTo>
                    <a:pt x="11937" y="14069"/>
                  </a:lnTo>
                  <a:lnTo>
                    <a:pt x="11874" y="14720"/>
                  </a:lnTo>
                  <a:lnTo>
                    <a:pt x="11276" y="14453"/>
                  </a:lnTo>
                  <a:lnTo>
                    <a:pt x="11152" y="15086"/>
                  </a:lnTo>
                  <a:lnTo>
                    <a:pt x="10590" y="14756"/>
                  </a:lnTo>
                  <a:lnTo>
                    <a:pt x="10393" y="15381"/>
                  </a:lnTo>
                  <a:lnTo>
                    <a:pt x="9867" y="14988"/>
                  </a:lnTo>
                  <a:lnTo>
                    <a:pt x="9608" y="15595"/>
                  </a:lnTo>
                  <a:lnTo>
                    <a:pt x="9126" y="15149"/>
                  </a:lnTo>
                  <a:lnTo>
                    <a:pt x="8805" y="15720"/>
                  </a:lnTo>
                  <a:lnTo>
                    <a:pt x="8368" y="15229"/>
                  </a:lnTo>
                  <a:lnTo>
                    <a:pt x="7994" y="15755"/>
                  </a:lnTo>
                  <a:lnTo>
                    <a:pt x="7610" y="15229"/>
                  </a:lnTo>
                  <a:lnTo>
                    <a:pt x="7182" y="15720"/>
                  </a:lnTo>
                  <a:lnTo>
                    <a:pt x="6861" y="15149"/>
                  </a:lnTo>
                  <a:lnTo>
                    <a:pt x="6379" y="15595"/>
                  </a:lnTo>
                  <a:lnTo>
                    <a:pt x="6111" y="14988"/>
                  </a:lnTo>
                  <a:lnTo>
                    <a:pt x="5594" y="15381"/>
                  </a:lnTo>
                  <a:lnTo>
                    <a:pt x="5397" y="14756"/>
                  </a:lnTo>
                  <a:lnTo>
                    <a:pt x="4835" y="15086"/>
                  </a:lnTo>
                  <a:lnTo>
                    <a:pt x="4702" y="14453"/>
                  </a:lnTo>
                  <a:lnTo>
                    <a:pt x="4104" y="14720"/>
                  </a:lnTo>
                  <a:lnTo>
                    <a:pt x="4050" y="14069"/>
                  </a:lnTo>
                  <a:lnTo>
                    <a:pt x="3426" y="14274"/>
                  </a:lnTo>
                  <a:lnTo>
                    <a:pt x="3426" y="14274"/>
                  </a:lnTo>
                  <a:lnTo>
                    <a:pt x="3435" y="13623"/>
                  </a:lnTo>
                  <a:lnTo>
                    <a:pt x="2793" y="13766"/>
                  </a:lnTo>
                  <a:lnTo>
                    <a:pt x="2873" y="13115"/>
                  </a:lnTo>
                  <a:lnTo>
                    <a:pt x="2873" y="13115"/>
                  </a:lnTo>
                  <a:lnTo>
                    <a:pt x="2222" y="13186"/>
                  </a:lnTo>
                  <a:lnTo>
                    <a:pt x="2364" y="12553"/>
                  </a:lnTo>
                  <a:lnTo>
                    <a:pt x="2364" y="12553"/>
                  </a:lnTo>
                  <a:lnTo>
                    <a:pt x="1713" y="12562"/>
                  </a:lnTo>
                  <a:lnTo>
                    <a:pt x="1918" y="11937"/>
                  </a:lnTo>
                  <a:lnTo>
                    <a:pt x="1267" y="11875"/>
                  </a:lnTo>
                  <a:lnTo>
                    <a:pt x="1535" y="11286"/>
                  </a:lnTo>
                  <a:lnTo>
                    <a:pt x="901" y="11152"/>
                  </a:lnTo>
                  <a:lnTo>
                    <a:pt x="1231" y="10590"/>
                  </a:lnTo>
                  <a:lnTo>
                    <a:pt x="607" y="10394"/>
                  </a:lnTo>
                  <a:lnTo>
                    <a:pt x="999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78"/>
                  </a:lnTo>
                  <a:lnTo>
                    <a:pt x="223" y="7994"/>
                  </a:lnTo>
                  <a:lnTo>
                    <a:pt x="759" y="7619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9" y="6121"/>
                  </a:lnTo>
                  <a:lnTo>
                    <a:pt x="607" y="5594"/>
                  </a:lnTo>
                  <a:lnTo>
                    <a:pt x="1231" y="5398"/>
                  </a:lnTo>
                  <a:lnTo>
                    <a:pt x="901" y="4836"/>
                  </a:lnTo>
                  <a:lnTo>
                    <a:pt x="1535" y="4711"/>
                  </a:lnTo>
                  <a:lnTo>
                    <a:pt x="1267" y="4113"/>
                  </a:lnTo>
                  <a:lnTo>
                    <a:pt x="1918" y="4051"/>
                  </a:lnTo>
                  <a:lnTo>
                    <a:pt x="1713" y="3435"/>
                  </a:lnTo>
                  <a:lnTo>
                    <a:pt x="2364" y="3435"/>
                  </a:lnTo>
                  <a:lnTo>
                    <a:pt x="2222" y="2802"/>
                  </a:lnTo>
                  <a:lnTo>
                    <a:pt x="2873" y="2873"/>
                  </a:lnTo>
                  <a:lnTo>
                    <a:pt x="2793" y="2231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50" y="1919"/>
                  </a:lnTo>
                  <a:lnTo>
                    <a:pt x="4113" y="1277"/>
                  </a:lnTo>
                  <a:lnTo>
                    <a:pt x="4702" y="1544"/>
                  </a:lnTo>
                  <a:lnTo>
                    <a:pt x="4835" y="902"/>
                  </a:lnTo>
                  <a:lnTo>
                    <a:pt x="5397" y="1232"/>
                  </a:lnTo>
                  <a:lnTo>
                    <a:pt x="5594" y="607"/>
                  </a:lnTo>
                  <a:lnTo>
                    <a:pt x="6120" y="1000"/>
                  </a:lnTo>
                  <a:lnTo>
                    <a:pt x="6379" y="402"/>
                  </a:lnTo>
                  <a:lnTo>
                    <a:pt x="6861" y="848"/>
                  </a:lnTo>
                  <a:lnTo>
                    <a:pt x="7182" y="277"/>
                  </a:lnTo>
                  <a:lnTo>
                    <a:pt x="7610" y="768"/>
                  </a:lnTo>
                  <a:lnTo>
                    <a:pt x="7994" y="233"/>
                  </a:lnTo>
                  <a:close/>
                  <a:moveTo>
                    <a:pt x="7994" y="1"/>
                  </a:moveTo>
                  <a:lnTo>
                    <a:pt x="7601" y="554"/>
                  </a:lnTo>
                  <a:lnTo>
                    <a:pt x="7155" y="45"/>
                  </a:lnTo>
                  <a:lnTo>
                    <a:pt x="6825" y="634"/>
                  </a:lnTo>
                  <a:lnTo>
                    <a:pt x="6325" y="179"/>
                  </a:lnTo>
                  <a:lnTo>
                    <a:pt x="6058" y="795"/>
                  </a:lnTo>
                  <a:lnTo>
                    <a:pt x="5522" y="393"/>
                  </a:lnTo>
                  <a:lnTo>
                    <a:pt x="5317" y="1036"/>
                  </a:lnTo>
                  <a:lnTo>
                    <a:pt x="4737" y="697"/>
                  </a:lnTo>
                  <a:lnTo>
                    <a:pt x="4604" y="1357"/>
                  </a:lnTo>
                  <a:lnTo>
                    <a:pt x="3997" y="1071"/>
                  </a:lnTo>
                  <a:lnTo>
                    <a:pt x="3934" y="1740"/>
                  </a:lnTo>
                  <a:lnTo>
                    <a:pt x="3292" y="1526"/>
                  </a:lnTo>
                  <a:lnTo>
                    <a:pt x="3301" y="2204"/>
                  </a:lnTo>
                  <a:lnTo>
                    <a:pt x="2641" y="2062"/>
                  </a:lnTo>
                  <a:lnTo>
                    <a:pt x="2721" y="2722"/>
                  </a:lnTo>
                  <a:lnTo>
                    <a:pt x="2052" y="2650"/>
                  </a:lnTo>
                  <a:lnTo>
                    <a:pt x="2052" y="2650"/>
                  </a:lnTo>
                  <a:lnTo>
                    <a:pt x="2195" y="3302"/>
                  </a:lnTo>
                  <a:lnTo>
                    <a:pt x="1526" y="3302"/>
                  </a:lnTo>
                  <a:lnTo>
                    <a:pt x="1740" y="3935"/>
                  </a:lnTo>
                  <a:lnTo>
                    <a:pt x="1071" y="3997"/>
                  </a:lnTo>
                  <a:lnTo>
                    <a:pt x="1347" y="4613"/>
                  </a:lnTo>
                  <a:lnTo>
                    <a:pt x="687" y="4747"/>
                  </a:lnTo>
                  <a:lnTo>
                    <a:pt x="1026" y="5327"/>
                  </a:lnTo>
                  <a:lnTo>
                    <a:pt x="384" y="5523"/>
                  </a:lnTo>
                  <a:lnTo>
                    <a:pt x="785" y="6067"/>
                  </a:lnTo>
                  <a:lnTo>
                    <a:pt x="170" y="6335"/>
                  </a:lnTo>
                  <a:lnTo>
                    <a:pt x="625" y="6825"/>
                  </a:lnTo>
                  <a:lnTo>
                    <a:pt x="45" y="7164"/>
                  </a:lnTo>
                  <a:lnTo>
                    <a:pt x="544" y="7601"/>
                  </a:lnTo>
                  <a:lnTo>
                    <a:pt x="0" y="7994"/>
                  </a:lnTo>
                  <a:lnTo>
                    <a:pt x="544" y="8387"/>
                  </a:lnTo>
                  <a:lnTo>
                    <a:pt x="45" y="8833"/>
                  </a:lnTo>
                  <a:lnTo>
                    <a:pt x="625" y="9163"/>
                  </a:lnTo>
                  <a:lnTo>
                    <a:pt x="170" y="9662"/>
                  </a:lnTo>
                  <a:lnTo>
                    <a:pt x="785" y="9930"/>
                  </a:lnTo>
                  <a:lnTo>
                    <a:pt x="384" y="10465"/>
                  </a:lnTo>
                  <a:lnTo>
                    <a:pt x="1026" y="10670"/>
                  </a:lnTo>
                  <a:lnTo>
                    <a:pt x="687" y="11250"/>
                  </a:lnTo>
                  <a:lnTo>
                    <a:pt x="1347" y="11384"/>
                  </a:lnTo>
                  <a:lnTo>
                    <a:pt x="1071" y="11991"/>
                  </a:lnTo>
                  <a:lnTo>
                    <a:pt x="1740" y="12053"/>
                  </a:lnTo>
                  <a:lnTo>
                    <a:pt x="1526" y="12695"/>
                  </a:lnTo>
                  <a:lnTo>
                    <a:pt x="2195" y="12686"/>
                  </a:lnTo>
                  <a:lnTo>
                    <a:pt x="2052" y="13347"/>
                  </a:lnTo>
                  <a:lnTo>
                    <a:pt x="2721" y="13266"/>
                  </a:lnTo>
                  <a:lnTo>
                    <a:pt x="2641" y="13935"/>
                  </a:lnTo>
                  <a:lnTo>
                    <a:pt x="3301" y="13793"/>
                  </a:lnTo>
                  <a:lnTo>
                    <a:pt x="3292" y="14462"/>
                  </a:lnTo>
                  <a:lnTo>
                    <a:pt x="3934" y="14248"/>
                  </a:lnTo>
                  <a:lnTo>
                    <a:pt x="3997" y="14917"/>
                  </a:lnTo>
                  <a:lnTo>
                    <a:pt x="4604" y="14640"/>
                  </a:lnTo>
                  <a:lnTo>
                    <a:pt x="4737" y="15300"/>
                  </a:lnTo>
                  <a:lnTo>
                    <a:pt x="5317" y="14952"/>
                  </a:lnTo>
                  <a:lnTo>
                    <a:pt x="5522" y="15595"/>
                  </a:lnTo>
                  <a:lnTo>
                    <a:pt x="6058" y="15193"/>
                  </a:lnTo>
                  <a:lnTo>
                    <a:pt x="6325" y="15818"/>
                  </a:lnTo>
                  <a:lnTo>
                    <a:pt x="6825" y="15363"/>
                  </a:lnTo>
                  <a:lnTo>
                    <a:pt x="7155" y="15943"/>
                  </a:lnTo>
                  <a:lnTo>
                    <a:pt x="7601" y="15443"/>
                  </a:lnTo>
                  <a:lnTo>
                    <a:pt x="7994" y="15987"/>
                  </a:lnTo>
                  <a:lnTo>
                    <a:pt x="8377" y="15443"/>
                  </a:lnTo>
                  <a:lnTo>
                    <a:pt x="8823" y="15943"/>
                  </a:lnTo>
                  <a:lnTo>
                    <a:pt x="9153" y="15363"/>
                  </a:lnTo>
                  <a:lnTo>
                    <a:pt x="9653" y="15818"/>
                  </a:lnTo>
                  <a:lnTo>
                    <a:pt x="9920" y="15193"/>
                  </a:lnTo>
                  <a:lnTo>
                    <a:pt x="10465" y="15595"/>
                  </a:lnTo>
                  <a:lnTo>
                    <a:pt x="10661" y="14952"/>
                  </a:lnTo>
                  <a:lnTo>
                    <a:pt x="11241" y="15300"/>
                  </a:lnTo>
                  <a:lnTo>
                    <a:pt x="11375" y="14640"/>
                  </a:lnTo>
                  <a:lnTo>
                    <a:pt x="11990" y="14917"/>
                  </a:lnTo>
                  <a:lnTo>
                    <a:pt x="12053" y="14248"/>
                  </a:lnTo>
                  <a:lnTo>
                    <a:pt x="12686" y="14462"/>
                  </a:lnTo>
                  <a:lnTo>
                    <a:pt x="12677" y="13793"/>
                  </a:lnTo>
                  <a:lnTo>
                    <a:pt x="13337" y="13935"/>
                  </a:lnTo>
                  <a:lnTo>
                    <a:pt x="13257" y="13266"/>
                  </a:lnTo>
                  <a:lnTo>
                    <a:pt x="13926" y="13347"/>
                  </a:lnTo>
                  <a:lnTo>
                    <a:pt x="13783" y="12686"/>
                  </a:lnTo>
                  <a:lnTo>
                    <a:pt x="14452" y="12695"/>
                  </a:lnTo>
                  <a:lnTo>
                    <a:pt x="14238" y="12053"/>
                  </a:lnTo>
                  <a:lnTo>
                    <a:pt x="14916" y="11991"/>
                  </a:lnTo>
                  <a:lnTo>
                    <a:pt x="14631" y="11384"/>
                  </a:lnTo>
                  <a:lnTo>
                    <a:pt x="15291" y="11250"/>
                  </a:lnTo>
                  <a:lnTo>
                    <a:pt x="14952" y="10670"/>
                  </a:lnTo>
                  <a:lnTo>
                    <a:pt x="15594" y="10465"/>
                  </a:lnTo>
                  <a:lnTo>
                    <a:pt x="15193" y="9930"/>
                  </a:lnTo>
                  <a:lnTo>
                    <a:pt x="15808" y="9662"/>
                  </a:lnTo>
                  <a:lnTo>
                    <a:pt x="15353" y="9163"/>
                  </a:lnTo>
                  <a:lnTo>
                    <a:pt x="15942" y="8833"/>
                  </a:lnTo>
                  <a:lnTo>
                    <a:pt x="15434" y="8387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42" y="7164"/>
                  </a:lnTo>
                  <a:lnTo>
                    <a:pt x="15353" y="6825"/>
                  </a:lnTo>
                  <a:lnTo>
                    <a:pt x="15808" y="6335"/>
                  </a:lnTo>
                  <a:lnTo>
                    <a:pt x="15193" y="6067"/>
                  </a:lnTo>
                  <a:lnTo>
                    <a:pt x="15594" y="5523"/>
                  </a:lnTo>
                  <a:lnTo>
                    <a:pt x="14952" y="5327"/>
                  </a:lnTo>
                  <a:lnTo>
                    <a:pt x="15291" y="4747"/>
                  </a:lnTo>
                  <a:lnTo>
                    <a:pt x="14631" y="4613"/>
                  </a:lnTo>
                  <a:lnTo>
                    <a:pt x="14916" y="3997"/>
                  </a:lnTo>
                  <a:lnTo>
                    <a:pt x="14238" y="3935"/>
                  </a:lnTo>
                  <a:lnTo>
                    <a:pt x="14452" y="3302"/>
                  </a:lnTo>
                  <a:lnTo>
                    <a:pt x="13783" y="3302"/>
                  </a:lnTo>
                  <a:lnTo>
                    <a:pt x="13926" y="2650"/>
                  </a:lnTo>
                  <a:lnTo>
                    <a:pt x="13926" y="2650"/>
                  </a:lnTo>
                  <a:lnTo>
                    <a:pt x="13257" y="2722"/>
                  </a:lnTo>
                  <a:lnTo>
                    <a:pt x="13337" y="2062"/>
                  </a:lnTo>
                  <a:lnTo>
                    <a:pt x="12677" y="2204"/>
                  </a:lnTo>
                  <a:lnTo>
                    <a:pt x="12686" y="1535"/>
                  </a:lnTo>
                  <a:lnTo>
                    <a:pt x="12053" y="1740"/>
                  </a:lnTo>
                  <a:lnTo>
                    <a:pt x="11990" y="1071"/>
                  </a:lnTo>
                  <a:lnTo>
                    <a:pt x="11375" y="1357"/>
                  </a:lnTo>
                  <a:lnTo>
                    <a:pt x="11241" y="697"/>
                  </a:lnTo>
                  <a:lnTo>
                    <a:pt x="10661" y="1036"/>
                  </a:lnTo>
                  <a:lnTo>
                    <a:pt x="10465" y="393"/>
                  </a:lnTo>
                  <a:lnTo>
                    <a:pt x="9920" y="795"/>
                  </a:lnTo>
                  <a:lnTo>
                    <a:pt x="9653" y="179"/>
                  </a:lnTo>
                  <a:lnTo>
                    <a:pt x="9153" y="634"/>
                  </a:lnTo>
                  <a:lnTo>
                    <a:pt x="8823" y="45"/>
                  </a:lnTo>
                  <a:lnTo>
                    <a:pt x="8377" y="554"/>
                  </a:lnTo>
                  <a:lnTo>
                    <a:pt x="7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6"/>
            <p:cNvSpPr/>
            <p:nvPr/>
          </p:nvSpPr>
          <p:spPr>
            <a:xfrm>
              <a:off x="4472275" y="309332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68" y="752"/>
                    <a:pt x="2458" y="705"/>
                    <a:pt x="2250" y="705"/>
                  </a:cubicBezTo>
                  <a:cubicBezTo>
                    <a:pt x="1784" y="705"/>
                    <a:pt x="1327" y="937"/>
                    <a:pt x="1062" y="1356"/>
                  </a:cubicBezTo>
                  <a:cubicBezTo>
                    <a:pt x="669" y="1972"/>
                    <a:pt x="803" y="2766"/>
                    <a:pt x="1356" y="3212"/>
                  </a:cubicBezTo>
                  <a:lnTo>
                    <a:pt x="393" y="4711"/>
                  </a:lnTo>
                  <a:lnTo>
                    <a:pt x="0" y="5326"/>
                  </a:lnTo>
                  <a:lnTo>
                    <a:pt x="286" y="5505"/>
                  </a:lnTo>
                  <a:lnTo>
                    <a:pt x="669" y="4898"/>
                  </a:lnTo>
                  <a:lnTo>
                    <a:pt x="1633" y="3390"/>
                  </a:lnTo>
                  <a:cubicBezTo>
                    <a:pt x="1828" y="3487"/>
                    <a:pt x="2038" y="3533"/>
                    <a:pt x="2247" y="3533"/>
                  </a:cubicBezTo>
                  <a:cubicBezTo>
                    <a:pt x="2713" y="3533"/>
                    <a:pt x="3172" y="3301"/>
                    <a:pt x="3444" y="2882"/>
                  </a:cubicBezTo>
                  <a:cubicBezTo>
                    <a:pt x="3827" y="2266"/>
                    <a:pt x="3693" y="1472"/>
                    <a:pt x="3149" y="1026"/>
                  </a:cubicBezTo>
                  <a:lnTo>
                    <a:pt x="3684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6"/>
            <p:cNvSpPr/>
            <p:nvPr/>
          </p:nvSpPr>
          <p:spPr>
            <a:xfrm>
              <a:off x="4472050" y="3199050"/>
              <a:ext cx="10050" cy="12275"/>
            </a:xfrm>
            <a:custGeom>
              <a:rect b="b" l="l" r="r" t="t"/>
              <a:pathLst>
                <a:path extrusionOk="0" h="491" w="402">
                  <a:moveTo>
                    <a:pt x="321" y="0"/>
                  </a:moveTo>
                  <a:lnTo>
                    <a:pt x="0" y="491"/>
                  </a:lnTo>
                  <a:lnTo>
                    <a:pt x="402" y="482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6"/>
            <p:cNvSpPr/>
            <p:nvPr/>
          </p:nvSpPr>
          <p:spPr>
            <a:xfrm>
              <a:off x="4489000" y="3212425"/>
              <a:ext cx="12050" cy="12500"/>
            </a:xfrm>
            <a:custGeom>
              <a:rect b="b" l="l" r="r" t="t"/>
              <a:pathLst>
                <a:path extrusionOk="0" h="500" w="482">
                  <a:moveTo>
                    <a:pt x="482" y="0"/>
                  </a:moveTo>
                  <a:lnTo>
                    <a:pt x="0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6"/>
            <p:cNvSpPr/>
            <p:nvPr/>
          </p:nvSpPr>
          <p:spPr>
            <a:xfrm>
              <a:off x="4504375" y="3137475"/>
              <a:ext cx="85450" cy="82000"/>
            </a:xfrm>
            <a:custGeom>
              <a:rect b="b" l="l" r="r" t="t"/>
              <a:pathLst>
                <a:path extrusionOk="0" h="3280" w="3418">
                  <a:moveTo>
                    <a:pt x="3221" y="1"/>
                  </a:moveTo>
                  <a:lnTo>
                    <a:pt x="3221" y="1"/>
                  </a:lnTo>
                  <a:cubicBezTo>
                    <a:pt x="3248" y="572"/>
                    <a:pt x="3114" y="1169"/>
                    <a:pt x="2811" y="1633"/>
                  </a:cubicBezTo>
                  <a:cubicBezTo>
                    <a:pt x="2384" y="2305"/>
                    <a:pt x="1660" y="2668"/>
                    <a:pt x="921" y="2668"/>
                  </a:cubicBezTo>
                  <a:cubicBezTo>
                    <a:pt x="610" y="2668"/>
                    <a:pt x="296" y="2604"/>
                    <a:pt x="1" y="2472"/>
                  </a:cubicBezTo>
                  <a:lnTo>
                    <a:pt x="1" y="2472"/>
                  </a:lnTo>
                  <a:lnTo>
                    <a:pt x="152" y="3212"/>
                  </a:lnTo>
                  <a:cubicBezTo>
                    <a:pt x="347" y="3258"/>
                    <a:pt x="544" y="3280"/>
                    <a:pt x="741" y="3280"/>
                  </a:cubicBezTo>
                  <a:cubicBezTo>
                    <a:pt x="1591" y="3280"/>
                    <a:pt x="2425" y="2864"/>
                    <a:pt x="2918" y="2088"/>
                  </a:cubicBezTo>
                  <a:cubicBezTo>
                    <a:pt x="3328" y="1446"/>
                    <a:pt x="3417" y="688"/>
                    <a:pt x="3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6"/>
            <p:cNvSpPr/>
            <p:nvPr/>
          </p:nvSpPr>
          <p:spPr>
            <a:xfrm>
              <a:off x="4453525" y="30915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2374" y="0"/>
                  </a:moveTo>
                  <a:lnTo>
                    <a:pt x="2374" y="0"/>
                  </a:lnTo>
                  <a:cubicBezTo>
                    <a:pt x="1669" y="107"/>
                    <a:pt x="1018" y="509"/>
                    <a:pt x="607" y="1151"/>
                  </a:cubicBezTo>
                  <a:cubicBezTo>
                    <a:pt x="1" y="2088"/>
                    <a:pt x="90" y="3274"/>
                    <a:pt x="732" y="4113"/>
                  </a:cubicBezTo>
                  <a:lnTo>
                    <a:pt x="1482" y="3952"/>
                  </a:lnTo>
                  <a:cubicBezTo>
                    <a:pt x="652" y="3229"/>
                    <a:pt x="456" y="1998"/>
                    <a:pt x="1062" y="1053"/>
                  </a:cubicBezTo>
                  <a:cubicBezTo>
                    <a:pt x="1357" y="580"/>
                    <a:pt x="1838" y="205"/>
                    <a:pt x="2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6"/>
            <p:cNvSpPr/>
            <p:nvPr/>
          </p:nvSpPr>
          <p:spPr>
            <a:xfrm>
              <a:off x="3944800" y="30801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429" y="0"/>
                  </a:moveTo>
                  <a:lnTo>
                    <a:pt x="144" y="179"/>
                  </a:lnTo>
                  <a:lnTo>
                    <a:pt x="688" y="1026"/>
                  </a:lnTo>
                  <a:cubicBezTo>
                    <a:pt x="144" y="1481"/>
                    <a:pt x="1" y="2275"/>
                    <a:pt x="393" y="2882"/>
                  </a:cubicBezTo>
                  <a:cubicBezTo>
                    <a:pt x="663" y="3305"/>
                    <a:pt x="1115" y="3534"/>
                    <a:pt x="1577" y="3534"/>
                  </a:cubicBezTo>
                  <a:cubicBezTo>
                    <a:pt x="1787" y="3534"/>
                    <a:pt x="1998" y="3487"/>
                    <a:pt x="2195" y="3390"/>
                  </a:cubicBezTo>
                  <a:lnTo>
                    <a:pt x="3159" y="4898"/>
                  </a:lnTo>
                  <a:lnTo>
                    <a:pt x="3551" y="5504"/>
                  </a:lnTo>
                  <a:lnTo>
                    <a:pt x="3828" y="5326"/>
                  </a:lnTo>
                  <a:lnTo>
                    <a:pt x="3444" y="4719"/>
                  </a:lnTo>
                  <a:lnTo>
                    <a:pt x="2481" y="3212"/>
                  </a:lnTo>
                  <a:cubicBezTo>
                    <a:pt x="3025" y="2766"/>
                    <a:pt x="3168" y="1972"/>
                    <a:pt x="2775" y="1365"/>
                  </a:cubicBezTo>
                  <a:cubicBezTo>
                    <a:pt x="2503" y="939"/>
                    <a:pt x="2047" y="709"/>
                    <a:pt x="1579" y="709"/>
                  </a:cubicBezTo>
                  <a:cubicBezTo>
                    <a:pt x="1372" y="709"/>
                    <a:pt x="1162" y="754"/>
                    <a:pt x="964" y="848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6"/>
            <p:cNvSpPr/>
            <p:nvPr/>
          </p:nvSpPr>
          <p:spPr>
            <a:xfrm>
              <a:off x="4030900" y="3185875"/>
              <a:ext cx="9825" cy="12525"/>
            </a:xfrm>
            <a:custGeom>
              <a:rect b="b" l="l" r="r" t="t"/>
              <a:pathLst>
                <a:path extrusionOk="0" h="501" w="393">
                  <a:moveTo>
                    <a:pt x="81" y="1"/>
                  </a:moveTo>
                  <a:lnTo>
                    <a:pt x="0" y="491"/>
                  </a:lnTo>
                  <a:lnTo>
                    <a:pt x="393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6"/>
            <p:cNvSpPr/>
            <p:nvPr/>
          </p:nvSpPr>
          <p:spPr>
            <a:xfrm>
              <a:off x="4011725" y="3199250"/>
              <a:ext cx="12050" cy="12525"/>
            </a:xfrm>
            <a:custGeom>
              <a:rect b="b" l="l" r="r" t="t"/>
              <a:pathLst>
                <a:path extrusionOk="0" h="501" w="482">
                  <a:moveTo>
                    <a:pt x="0" y="1"/>
                  </a:moveTo>
                  <a:lnTo>
                    <a:pt x="321" y="501"/>
                  </a:lnTo>
                  <a:lnTo>
                    <a:pt x="48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6"/>
            <p:cNvSpPr/>
            <p:nvPr/>
          </p:nvSpPr>
          <p:spPr>
            <a:xfrm>
              <a:off x="3923175" y="3124550"/>
              <a:ext cx="85450" cy="81850"/>
            </a:xfrm>
            <a:custGeom>
              <a:rect b="b" l="l" r="r" t="t"/>
              <a:pathLst>
                <a:path extrusionOk="0" h="3274" w="3418">
                  <a:moveTo>
                    <a:pt x="197" y="0"/>
                  </a:moveTo>
                  <a:cubicBezTo>
                    <a:pt x="0" y="678"/>
                    <a:pt x="90" y="1437"/>
                    <a:pt x="500" y="2088"/>
                  </a:cubicBezTo>
                  <a:cubicBezTo>
                    <a:pt x="991" y="2853"/>
                    <a:pt x="1821" y="3274"/>
                    <a:pt x="2668" y="3274"/>
                  </a:cubicBezTo>
                  <a:cubicBezTo>
                    <a:pt x="2868" y="3274"/>
                    <a:pt x="3068" y="3251"/>
                    <a:pt x="3266" y="3203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21" y="2597"/>
                    <a:pt x="2807" y="2663"/>
                    <a:pt x="2495" y="2663"/>
                  </a:cubicBezTo>
                  <a:cubicBezTo>
                    <a:pt x="1756" y="2663"/>
                    <a:pt x="1031" y="2296"/>
                    <a:pt x="598" y="1624"/>
                  </a:cubicBezTo>
                  <a:cubicBezTo>
                    <a:pt x="304" y="1160"/>
                    <a:pt x="161" y="571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6"/>
            <p:cNvSpPr/>
            <p:nvPr/>
          </p:nvSpPr>
          <p:spPr>
            <a:xfrm>
              <a:off x="4000125" y="3078375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0" y="1"/>
                  </a:moveTo>
                  <a:cubicBezTo>
                    <a:pt x="527" y="215"/>
                    <a:pt x="1008" y="590"/>
                    <a:pt x="1312" y="1053"/>
                  </a:cubicBezTo>
                  <a:cubicBezTo>
                    <a:pt x="1918" y="2008"/>
                    <a:pt x="1713" y="3230"/>
                    <a:pt x="892" y="3953"/>
                  </a:cubicBezTo>
                  <a:lnTo>
                    <a:pt x="1642" y="4113"/>
                  </a:lnTo>
                  <a:cubicBezTo>
                    <a:pt x="2284" y="3275"/>
                    <a:pt x="2364" y="2097"/>
                    <a:pt x="1767" y="1152"/>
                  </a:cubicBezTo>
                  <a:cubicBezTo>
                    <a:pt x="1356" y="509"/>
                    <a:pt x="705" y="1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6"/>
            <p:cNvSpPr/>
            <p:nvPr/>
          </p:nvSpPr>
          <p:spPr>
            <a:xfrm>
              <a:off x="473275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3917" y="0"/>
                  </a:moveTo>
                  <a:cubicBezTo>
                    <a:pt x="3186" y="0"/>
                    <a:pt x="2588" y="544"/>
                    <a:pt x="2508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2508" y="1579"/>
                  </a:lnTo>
                  <a:cubicBezTo>
                    <a:pt x="2588" y="2284"/>
                    <a:pt x="3186" y="2828"/>
                    <a:pt x="3908" y="2828"/>
                  </a:cubicBezTo>
                  <a:cubicBezTo>
                    <a:pt x="3914" y="2828"/>
                    <a:pt x="3920" y="2828"/>
                    <a:pt x="3926" y="2828"/>
                  </a:cubicBezTo>
                  <a:cubicBezTo>
                    <a:pt x="4640" y="2828"/>
                    <a:pt x="5229" y="2287"/>
                    <a:pt x="5318" y="1588"/>
                  </a:cubicBezTo>
                  <a:lnTo>
                    <a:pt x="6326" y="1588"/>
                  </a:lnTo>
                  <a:lnTo>
                    <a:pt x="6326" y="1258"/>
                  </a:lnTo>
                  <a:lnTo>
                    <a:pt x="5318" y="1258"/>
                  </a:lnTo>
                  <a:cubicBezTo>
                    <a:pt x="5229" y="553"/>
                    <a:pt x="4640" y="9"/>
                    <a:pt x="3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6"/>
            <p:cNvSpPr/>
            <p:nvPr/>
          </p:nvSpPr>
          <p:spPr>
            <a:xfrm>
              <a:off x="474525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223" y="0"/>
                  </a:moveTo>
                  <a:lnTo>
                    <a:pt x="0" y="330"/>
                  </a:lnTo>
                  <a:lnTo>
                    <a:pt x="589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6"/>
            <p:cNvSpPr/>
            <p:nvPr/>
          </p:nvSpPr>
          <p:spPr>
            <a:xfrm>
              <a:off x="474525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0" y="0"/>
                  </a:moveTo>
                  <a:lnTo>
                    <a:pt x="223" y="339"/>
                  </a:lnTo>
                  <a:lnTo>
                    <a:pt x="5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6"/>
            <p:cNvSpPr/>
            <p:nvPr/>
          </p:nvSpPr>
          <p:spPr>
            <a:xfrm>
              <a:off x="4759300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2436" y="0"/>
                  </a:moveTo>
                  <a:cubicBezTo>
                    <a:pt x="1312" y="0"/>
                    <a:pt x="357" y="714"/>
                    <a:pt x="0" y="1722"/>
                  </a:cubicBezTo>
                  <a:lnTo>
                    <a:pt x="545" y="2249"/>
                  </a:lnTo>
                  <a:cubicBezTo>
                    <a:pt x="705" y="1169"/>
                    <a:pt x="1642" y="331"/>
                    <a:pt x="2766" y="331"/>
                  </a:cubicBezTo>
                  <a:cubicBezTo>
                    <a:pt x="3319" y="331"/>
                    <a:pt x="3899" y="536"/>
                    <a:pt x="4363" y="866"/>
                  </a:cubicBezTo>
                  <a:cubicBezTo>
                    <a:pt x="3890" y="339"/>
                    <a:pt x="320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6"/>
            <p:cNvSpPr/>
            <p:nvPr/>
          </p:nvSpPr>
          <p:spPr>
            <a:xfrm>
              <a:off x="4759525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536" y="1"/>
                  </a:moveTo>
                  <a:lnTo>
                    <a:pt x="0" y="545"/>
                  </a:lnTo>
                  <a:cubicBezTo>
                    <a:pt x="357" y="1535"/>
                    <a:pt x="1303" y="2249"/>
                    <a:pt x="2418" y="2249"/>
                  </a:cubicBezTo>
                  <a:cubicBezTo>
                    <a:pt x="3185" y="2249"/>
                    <a:pt x="3872" y="1910"/>
                    <a:pt x="4345" y="1383"/>
                  </a:cubicBezTo>
                  <a:lnTo>
                    <a:pt x="4345" y="1383"/>
                  </a:lnTo>
                  <a:cubicBezTo>
                    <a:pt x="3881" y="1714"/>
                    <a:pt x="3310" y="1919"/>
                    <a:pt x="2757" y="1919"/>
                  </a:cubicBezTo>
                  <a:cubicBezTo>
                    <a:pt x="1624" y="1910"/>
                    <a:pt x="696" y="1080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6"/>
            <p:cNvSpPr/>
            <p:nvPr/>
          </p:nvSpPr>
          <p:spPr>
            <a:xfrm>
              <a:off x="3647300" y="35712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6" y="9"/>
                    <a:pt x="1088" y="553"/>
                    <a:pt x="1008" y="1258"/>
                  </a:cubicBezTo>
                  <a:lnTo>
                    <a:pt x="0" y="1258"/>
                  </a:lnTo>
                  <a:lnTo>
                    <a:pt x="0" y="1588"/>
                  </a:lnTo>
                  <a:lnTo>
                    <a:pt x="1008" y="1588"/>
                  </a:lnTo>
                  <a:cubicBezTo>
                    <a:pt x="1097" y="2287"/>
                    <a:pt x="1685" y="2828"/>
                    <a:pt x="2400" y="2828"/>
                  </a:cubicBezTo>
                  <a:cubicBezTo>
                    <a:pt x="2406" y="2828"/>
                    <a:pt x="2412" y="2828"/>
                    <a:pt x="2418" y="2828"/>
                  </a:cubicBezTo>
                  <a:cubicBezTo>
                    <a:pt x="3140" y="2828"/>
                    <a:pt x="3738" y="2284"/>
                    <a:pt x="3818" y="1579"/>
                  </a:cubicBezTo>
                  <a:lnTo>
                    <a:pt x="6325" y="1579"/>
                  </a:lnTo>
                  <a:lnTo>
                    <a:pt x="6325" y="1249"/>
                  </a:lnTo>
                  <a:lnTo>
                    <a:pt x="3818" y="1249"/>
                  </a:lnTo>
                  <a:cubicBezTo>
                    <a:pt x="3738" y="544"/>
                    <a:pt x="3140" y="0"/>
                    <a:pt x="2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6"/>
            <p:cNvSpPr/>
            <p:nvPr/>
          </p:nvSpPr>
          <p:spPr>
            <a:xfrm>
              <a:off x="3778200" y="3610750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367" y="0"/>
                  </a:moveTo>
                  <a:lnTo>
                    <a:pt x="1" y="330"/>
                  </a:lnTo>
                  <a:lnTo>
                    <a:pt x="590" y="330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6"/>
            <p:cNvSpPr/>
            <p:nvPr/>
          </p:nvSpPr>
          <p:spPr>
            <a:xfrm>
              <a:off x="3778200" y="35940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590" y="0"/>
                  </a:moveTo>
                  <a:lnTo>
                    <a:pt x="1" y="9"/>
                  </a:lnTo>
                  <a:lnTo>
                    <a:pt x="367" y="339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6"/>
            <p:cNvSpPr/>
            <p:nvPr/>
          </p:nvSpPr>
          <p:spPr>
            <a:xfrm>
              <a:off x="3669825" y="3542275"/>
              <a:ext cx="109075" cy="56225"/>
            </a:xfrm>
            <a:custGeom>
              <a:rect b="b" l="l" r="r" t="t"/>
              <a:pathLst>
                <a:path extrusionOk="0" h="2249" w="4363">
                  <a:moveTo>
                    <a:pt x="1927" y="0"/>
                  </a:moveTo>
                  <a:cubicBezTo>
                    <a:pt x="1160" y="0"/>
                    <a:pt x="473" y="339"/>
                    <a:pt x="0" y="866"/>
                  </a:cubicBezTo>
                  <a:cubicBezTo>
                    <a:pt x="464" y="536"/>
                    <a:pt x="1035" y="331"/>
                    <a:pt x="1597" y="331"/>
                  </a:cubicBezTo>
                  <a:cubicBezTo>
                    <a:pt x="2721" y="331"/>
                    <a:pt x="3658" y="1169"/>
                    <a:pt x="3818" y="2249"/>
                  </a:cubicBezTo>
                  <a:lnTo>
                    <a:pt x="4363" y="1722"/>
                  </a:lnTo>
                  <a:cubicBezTo>
                    <a:pt x="4006" y="714"/>
                    <a:pt x="3051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6"/>
            <p:cNvSpPr/>
            <p:nvPr/>
          </p:nvSpPr>
          <p:spPr>
            <a:xfrm>
              <a:off x="3670050" y="3614975"/>
              <a:ext cx="108625" cy="56225"/>
            </a:xfrm>
            <a:custGeom>
              <a:rect b="b" l="l" r="r" t="t"/>
              <a:pathLst>
                <a:path extrusionOk="0" h="2249" w="4345">
                  <a:moveTo>
                    <a:pt x="3809" y="1"/>
                  </a:moveTo>
                  <a:cubicBezTo>
                    <a:pt x="3649" y="1080"/>
                    <a:pt x="2721" y="1910"/>
                    <a:pt x="1588" y="1919"/>
                  </a:cubicBezTo>
                  <a:cubicBezTo>
                    <a:pt x="1035" y="1919"/>
                    <a:pt x="464" y="1714"/>
                    <a:pt x="0" y="1383"/>
                  </a:cubicBezTo>
                  <a:lnTo>
                    <a:pt x="0" y="1383"/>
                  </a:lnTo>
                  <a:cubicBezTo>
                    <a:pt x="473" y="1910"/>
                    <a:pt x="1160" y="2249"/>
                    <a:pt x="1927" y="2249"/>
                  </a:cubicBezTo>
                  <a:cubicBezTo>
                    <a:pt x="3042" y="2249"/>
                    <a:pt x="3988" y="1535"/>
                    <a:pt x="4345" y="545"/>
                  </a:cubicBezTo>
                  <a:lnTo>
                    <a:pt x="38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6"/>
            <p:cNvSpPr/>
            <p:nvPr/>
          </p:nvSpPr>
          <p:spPr>
            <a:xfrm>
              <a:off x="3951275" y="4000375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9" y="607"/>
                  </a:lnTo>
                  <a:lnTo>
                    <a:pt x="2204" y="2114"/>
                  </a:lnTo>
                  <a:cubicBezTo>
                    <a:pt x="2004" y="2017"/>
                    <a:pt x="1790" y="1970"/>
                    <a:pt x="1580" y="1970"/>
                  </a:cubicBezTo>
                  <a:cubicBezTo>
                    <a:pt x="1115" y="1970"/>
                    <a:pt x="663" y="2199"/>
                    <a:pt x="393" y="2623"/>
                  </a:cubicBezTo>
                  <a:cubicBezTo>
                    <a:pt x="0" y="3230"/>
                    <a:pt x="143" y="4024"/>
                    <a:pt x="687" y="4478"/>
                  </a:cubicBezTo>
                  <a:lnTo>
                    <a:pt x="143" y="5326"/>
                  </a:lnTo>
                  <a:lnTo>
                    <a:pt x="429" y="5504"/>
                  </a:lnTo>
                  <a:lnTo>
                    <a:pt x="973" y="4657"/>
                  </a:lnTo>
                  <a:cubicBezTo>
                    <a:pt x="1168" y="4750"/>
                    <a:pt x="1377" y="4795"/>
                    <a:pt x="1584" y="4795"/>
                  </a:cubicBezTo>
                  <a:cubicBezTo>
                    <a:pt x="2051" y="4795"/>
                    <a:pt x="2509" y="4566"/>
                    <a:pt x="2775" y="4139"/>
                  </a:cubicBezTo>
                  <a:cubicBezTo>
                    <a:pt x="3167" y="3533"/>
                    <a:pt x="3034" y="2739"/>
                    <a:pt x="2481" y="2293"/>
                  </a:cubicBezTo>
                  <a:lnTo>
                    <a:pt x="3444" y="785"/>
                  </a:lnTo>
                  <a:lnTo>
                    <a:pt x="3828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6"/>
            <p:cNvSpPr/>
            <p:nvPr/>
          </p:nvSpPr>
          <p:spPr>
            <a:xfrm>
              <a:off x="4037375" y="4019775"/>
              <a:ext cx="10050" cy="12500"/>
            </a:xfrm>
            <a:custGeom>
              <a:rect b="b" l="l" r="r" t="t"/>
              <a:pathLst>
                <a:path extrusionOk="0" h="500" w="402">
                  <a:moveTo>
                    <a:pt x="401" y="0"/>
                  </a:moveTo>
                  <a:lnTo>
                    <a:pt x="0" y="9"/>
                  </a:lnTo>
                  <a:lnTo>
                    <a:pt x="80" y="50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6"/>
            <p:cNvSpPr/>
            <p:nvPr/>
          </p:nvSpPr>
          <p:spPr>
            <a:xfrm>
              <a:off x="4018400" y="4006400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322" y="0"/>
                  </a:moveTo>
                  <a:lnTo>
                    <a:pt x="1" y="500"/>
                  </a:lnTo>
                  <a:lnTo>
                    <a:pt x="474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6"/>
            <p:cNvSpPr/>
            <p:nvPr/>
          </p:nvSpPr>
          <p:spPr>
            <a:xfrm>
              <a:off x="3929650" y="4011750"/>
              <a:ext cx="85425" cy="81875"/>
            </a:xfrm>
            <a:custGeom>
              <a:rect b="b" l="l" r="r" t="t"/>
              <a:pathLst>
                <a:path extrusionOk="0" h="3275" w="3417">
                  <a:moveTo>
                    <a:pt x="2668" y="1"/>
                  </a:moveTo>
                  <a:cubicBezTo>
                    <a:pt x="1821" y="1"/>
                    <a:pt x="991" y="421"/>
                    <a:pt x="500" y="1187"/>
                  </a:cubicBezTo>
                  <a:cubicBezTo>
                    <a:pt x="89" y="1838"/>
                    <a:pt x="0" y="2596"/>
                    <a:pt x="196" y="3274"/>
                  </a:cubicBezTo>
                  <a:cubicBezTo>
                    <a:pt x="170" y="2703"/>
                    <a:pt x="303" y="2114"/>
                    <a:pt x="607" y="1651"/>
                  </a:cubicBezTo>
                  <a:cubicBezTo>
                    <a:pt x="1034" y="979"/>
                    <a:pt x="1756" y="612"/>
                    <a:pt x="2495" y="612"/>
                  </a:cubicBezTo>
                  <a:cubicBezTo>
                    <a:pt x="2807" y="612"/>
                    <a:pt x="3121" y="677"/>
                    <a:pt x="3417" y="812"/>
                  </a:cubicBezTo>
                  <a:lnTo>
                    <a:pt x="3265" y="71"/>
                  </a:lnTo>
                  <a:cubicBezTo>
                    <a:pt x="3068" y="24"/>
                    <a:pt x="2868" y="1"/>
                    <a:pt x="2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6"/>
            <p:cNvSpPr/>
            <p:nvPr/>
          </p:nvSpPr>
          <p:spPr>
            <a:xfrm>
              <a:off x="4006575" y="4036950"/>
              <a:ext cx="59350" cy="102825"/>
            </a:xfrm>
            <a:custGeom>
              <a:rect b="b" l="l" r="r" t="t"/>
              <a:pathLst>
                <a:path extrusionOk="0" h="4113" w="2374">
                  <a:moveTo>
                    <a:pt x="1642" y="0"/>
                  </a:moveTo>
                  <a:lnTo>
                    <a:pt x="893" y="161"/>
                  </a:lnTo>
                  <a:cubicBezTo>
                    <a:pt x="1723" y="883"/>
                    <a:pt x="1919" y="2106"/>
                    <a:pt x="1312" y="3060"/>
                  </a:cubicBezTo>
                  <a:cubicBezTo>
                    <a:pt x="1009" y="3524"/>
                    <a:pt x="536" y="3899"/>
                    <a:pt x="1" y="4113"/>
                  </a:cubicBezTo>
                  <a:cubicBezTo>
                    <a:pt x="706" y="3997"/>
                    <a:pt x="1357" y="3604"/>
                    <a:pt x="1767" y="2953"/>
                  </a:cubicBezTo>
                  <a:cubicBezTo>
                    <a:pt x="2374" y="2016"/>
                    <a:pt x="2285" y="839"/>
                    <a:pt x="1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6"/>
            <p:cNvSpPr/>
            <p:nvPr/>
          </p:nvSpPr>
          <p:spPr>
            <a:xfrm>
              <a:off x="4478950" y="401330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277" y="1"/>
                  </a:moveTo>
                  <a:lnTo>
                    <a:pt x="1" y="188"/>
                  </a:lnTo>
                  <a:lnTo>
                    <a:pt x="384" y="795"/>
                  </a:lnTo>
                  <a:lnTo>
                    <a:pt x="1348" y="2293"/>
                  </a:lnTo>
                  <a:cubicBezTo>
                    <a:pt x="804" y="2739"/>
                    <a:pt x="661" y="3542"/>
                    <a:pt x="1053" y="4149"/>
                  </a:cubicBezTo>
                  <a:cubicBezTo>
                    <a:pt x="1324" y="4572"/>
                    <a:pt x="1775" y="4802"/>
                    <a:pt x="2237" y="4802"/>
                  </a:cubicBezTo>
                  <a:cubicBezTo>
                    <a:pt x="2447" y="4802"/>
                    <a:pt x="2658" y="4755"/>
                    <a:pt x="2855" y="4657"/>
                  </a:cubicBezTo>
                  <a:lnTo>
                    <a:pt x="3400" y="5514"/>
                  </a:lnTo>
                  <a:lnTo>
                    <a:pt x="3685" y="5335"/>
                  </a:lnTo>
                  <a:lnTo>
                    <a:pt x="3141" y="4479"/>
                  </a:lnTo>
                  <a:cubicBezTo>
                    <a:pt x="3685" y="4033"/>
                    <a:pt x="3828" y="3239"/>
                    <a:pt x="3435" y="2623"/>
                  </a:cubicBezTo>
                  <a:cubicBezTo>
                    <a:pt x="3164" y="2204"/>
                    <a:pt x="2709" y="1976"/>
                    <a:pt x="2241" y="1976"/>
                  </a:cubicBezTo>
                  <a:cubicBezTo>
                    <a:pt x="2033" y="1976"/>
                    <a:pt x="1822" y="2021"/>
                    <a:pt x="1624" y="2115"/>
                  </a:cubicBezTo>
                  <a:lnTo>
                    <a:pt x="670" y="616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6"/>
            <p:cNvSpPr/>
            <p:nvPr/>
          </p:nvSpPr>
          <p:spPr>
            <a:xfrm>
              <a:off x="4478500" y="4032925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1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6"/>
            <p:cNvSpPr/>
            <p:nvPr/>
          </p:nvSpPr>
          <p:spPr>
            <a:xfrm>
              <a:off x="4495675" y="4019325"/>
              <a:ext cx="11850" cy="12500"/>
            </a:xfrm>
            <a:custGeom>
              <a:rect b="b" l="l" r="r" t="t"/>
              <a:pathLst>
                <a:path extrusionOk="0" h="500" w="474">
                  <a:moveTo>
                    <a:pt x="161" y="0"/>
                  </a:moveTo>
                  <a:lnTo>
                    <a:pt x="1" y="375"/>
                  </a:lnTo>
                  <a:lnTo>
                    <a:pt x="474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6"/>
            <p:cNvSpPr/>
            <p:nvPr/>
          </p:nvSpPr>
          <p:spPr>
            <a:xfrm>
              <a:off x="4510850" y="4024800"/>
              <a:ext cx="85450" cy="81975"/>
            </a:xfrm>
            <a:custGeom>
              <a:rect b="b" l="l" r="r" t="t"/>
              <a:pathLst>
                <a:path extrusionOk="0" h="3279" w="3418">
                  <a:moveTo>
                    <a:pt x="735" y="0"/>
                  </a:moveTo>
                  <a:cubicBezTo>
                    <a:pt x="540" y="0"/>
                    <a:pt x="344" y="22"/>
                    <a:pt x="152" y="67"/>
                  </a:cubicBezTo>
                  <a:lnTo>
                    <a:pt x="0" y="816"/>
                  </a:lnTo>
                  <a:cubicBezTo>
                    <a:pt x="297" y="681"/>
                    <a:pt x="612" y="616"/>
                    <a:pt x="924" y="616"/>
                  </a:cubicBezTo>
                  <a:cubicBezTo>
                    <a:pt x="1663" y="616"/>
                    <a:pt x="2387" y="981"/>
                    <a:pt x="2819" y="1646"/>
                  </a:cubicBezTo>
                  <a:cubicBezTo>
                    <a:pt x="3114" y="2119"/>
                    <a:pt x="3257" y="2708"/>
                    <a:pt x="3221" y="3278"/>
                  </a:cubicBezTo>
                  <a:cubicBezTo>
                    <a:pt x="3417" y="2592"/>
                    <a:pt x="3328" y="1833"/>
                    <a:pt x="2918" y="1191"/>
                  </a:cubicBezTo>
                  <a:cubicBezTo>
                    <a:pt x="2424" y="421"/>
                    <a:pt x="1587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6"/>
            <p:cNvSpPr/>
            <p:nvPr/>
          </p:nvSpPr>
          <p:spPr>
            <a:xfrm>
              <a:off x="4460000" y="4050100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0"/>
                    <a:pt x="0" y="2017"/>
                    <a:pt x="607" y="2953"/>
                  </a:cubicBezTo>
                  <a:cubicBezTo>
                    <a:pt x="1017" y="3605"/>
                    <a:pt x="1669" y="3997"/>
                    <a:pt x="2373" y="4113"/>
                  </a:cubicBezTo>
                  <a:cubicBezTo>
                    <a:pt x="1838" y="3899"/>
                    <a:pt x="1365" y="3524"/>
                    <a:pt x="1062" y="3052"/>
                  </a:cubicBezTo>
                  <a:cubicBezTo>
                    <a:pt x="455" y="2106"/>
                    <a:pt x="661" y="875"/>
                    <a:pt x="1481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6"/>
            <p:cNvSpPr/>
            <p:nvPr/>
          </p:nvSpPr>
          <p:spPr>
            <a:xfrm>
              <a:off x="4099800" y="3440125"/>
              <a:ext cx="324325" cy="324300"/>
            </a:xfrm>
            <a:custGeom>
              <a:rect b="b" l="l" r="r" t="t"/>
              <a:pathLst>
                <a:path extrusionOk="0" h="12972" w="12973">
                  <a:moveTo>
                    <a:pt x="6442" y="286"/>
                  </a:moveTo>
                  <a:lnTo>
                    <a:pt x="6192" y="795"/>
                  </a:lnTo>
                  <a:lnTo>
                    <a:pt x="5889" y="322"/>
                  </a:lnTo>
                  <a:cubicBezTo>
                    <a:pt x="6067" y="304"/>
                    <a:pt x="6255" y="286"/>
                    <a:pt x="6442" y="286"/>
                  </a:cubicBezTo>
                  <a:close/>
                  <a:moveTo>
                    <a:pt x="6531" y="286"/>
                  </a:moveTo>
                  <a:cubicBezTo>
                    <a:pt x="6727" y="286"/>
                    <a:pt x="6906" y="304"/>
                    <a:pt x="7093" y="322"/>
                  </a:cubicBezTo>
                  <a:lnTo>
                    <a:pt x="6790" y="795"/>
                  </a:lnTo>
                  <a:lnTo>
                    <a:pt x="6531" y="286"/>
                  </a:lnTo>
                  <a:close/>
                  <a:moveTo>
                    <a:pt x="5800" y="331"/>
                  </a:moveTo>
                  <a:lnTo>
                    <a:pt x="5594" y="857"/>
                  </a:lnTo>
                  <a:lnTo>
                    <a:pt x="5246" y="411"/>
                  </a:lnTo>
                  <a:cubicBezTo>
                    <a:pt x="5425" y="375"/>
                    <a:pt x="5612" y="349"/>
                    <a:pt x="5800" y="331"/>
                  </a:cubicBezTo>
                  <a:close/>
                  <a:moveTo>
                    <a:pt x="7182" y="331"/>
                  </a:moveTo>
                  <a:cubicBezTo>
                    <a:pt x="7370" y="349"/>
                    <a:pt x="7557" y="375"/>
                    <a:pt x="7735" y="411"/>
                  </a:cubicBezTo>
                  <a:lnTo>
                    <a:pt x="7379" y="857"/>
                  </a:lnTo>
                  <a:lnTo>
                    <a:pt x="7182" y="331"/>
                  </a:lnTo>
                  <a:close/>
                  <a:moveTo>
                    <a:pt x="6487" y="518"/>
                  </a:moveTo>
                  <a:lnTo>
                    <a:pt x="6692" y="928"/>
                  </a:lnTo>
                  <a:cubicBezTo>
                    <a:pt x="6629" y="919"/>
                    <a:pt x="6558" y="919"/>
                    <a:pt x="6487" y="919"/>
                  </a:cubicBezTo>
                  <a:cubicBezTo>
                    <a:pt x="6424" y="919"/>
                    <a:pt x="6353" y="919"/>
                    <a:pt x="6281" y="928"/>
                  </a:cubicBezTo>
                  <a:lnTo>
                    <a:pt x="6487" y="518"/>
                  </a:lnTo>
                  <a:close/>
                  <a:moveTo>
                    <a:pt x="5862" y="554"/>
                  </a:moveTo>
                  <a:lnTo>
                    <a:pt x="6112" y="937"/>
                  </a:lnTo>
                  <a:cubicBezTo>
                    <a:pt x="5978" y="946"/>
                    <a:pt x="5835" y="955"/>
                    <a:pt x="5701" y="973"/>
                  </a:cubicBezTo>
                  <a:lnTo>
                    <a:pt x="5862" y="554"/>
                  </a:lnTo>
                  <a:close/>
                  <a:moveTo>
                    <a:pt x="7111" y="554"/>
                  </a:moveTo>
                  <a:lnTo>
                    <a:pt x="7280" y="973"/>
                  </a:lnTo>
                  <a:cubicBezTo>
                    <a:pt x="7138" y="955"/>
                    <a:pt x="7004" y="946"/>
                    <a:pt x="6870" y="937"/>
                  </a:cubicBezTo>
                  <a:lnTo>
                    <a:pt x="7111" y="554"/>
                  </a:lnTo>
                  <a:close/>
                  <a:moveTo>
                    <a:pt x="5157" y="438"/>
                  </a:moveTo>
                  <a:lnTo>
                    <a:pt x="5015" y="982"/>
                  </a:lnTo>
                  <a:lnTo>
                    <a:pt x="4613" y="580"/>
                  </a:lnTo>
                  <a:cubicBezTo>
                    <a:pt x="4792" y="518"/>
                    <a:pt x="4970" y="473"/>
                    <a:pt x="5157" y="438"/>
                  </a:cubicBezTo>
                  <a:close/>
                  <a:moveTo>
                    <a:pt x="7825" y="438"/>
                  </a:moveTo>
                  <a:lnTo>
                    <a:pt x="7825" y="438"/>
                  </a:lnTo>
                  <a:cubicBezTo>
                    <a:pt x="8003" y="473"/>
                    <a:pt x="8190" y="518"/>
                    <a:pt x="8360" y="580"/>
                  </a:cubicBezTo>
                  <a:lnTo>
                    <a:pt x="7967" y="982"/>
                  </a:lnTo>
                  <a:lnTo>
                    <a:pt x="7825" y="438"/>
                  </a:lnTo>
                  <a:close/>
                  <a:moveTo>
                    <a:pt x="5246" y="643"/>
                  </a:moveTo>
                  <a:lnTo>
                    <a:pt x="5532" y="1000"/>
                  </a:lnTo>
                  <a:cubicBezTo>
                    <a:pt x="5398" y="1027"/>
                    <a:pt x="5264" y="1053"/>
                    <a:pt x="5131" y="1089"/>
                  </a:cubicBezTo>
                  <a:lnTo>
                    <a:pt x="5246" y="643"/>
                  </a:lnTo>
                  <a:close/>
                  <a:moveTo>
                    <a:pt x="7735" y="643"/>
                  </a:moveTo>
                  <a:lnTo>
                    <a:pt x="7851" y="1089"/>
                  </a:lnTo>
                  <a:cubicBezTo>
                    <a:pt x="7718" y="1053"/>
                    <a:pt x="7584" y="1027"/>
                    <a:pt x="7450" y="1000"/>
                  </a:cubicBezTo>
                  <a:lnTo>
                    <a:pt x="7735" y="643"/>
                  </a:lnTo>
                  <a:close/>
                  <a:moveTo>
                    <a:pt x="4533" y="607"/>
                  </a:moveTo>
                  <a:lnTo>
                    <a:pt x="4444" y="1160"/>
                  </a:lnTo>
                  <a:lnTo>
                    <a:pt x="4006" y="803"/>
                  </a:lnTo>
                  <a:cubicBezTo>
                    <a:pt x="4176" y="732"/>
                    <a:pt x="4354" y="670"/>
                    <a:pt x="4533" y="607"/>
                  </a:cubicBezTo>
                  <a:close/>
                  <a:moveTo>
                    <a:pt x="8449" y="607"/>
                  </a:moveTo>
                  <a:lnTo>
                    <a:pt x="8449" y="607"/>
                  </a:lnTo>
                  <a:cubicBezTo>
                    <a:pt x="8628" y="670"/>
                    <a:pt x="8797" y="732"/>
                    <a:pt x="8967" y="803"/>
                  </a:cubicBezTo>
                  <a:lnTo>
                    <a:pt x="8538" y="1160"/>
                  </a:lnTo>
                  <a:lnTo>
                    <a:pt x="8449" y="607"/>
                  </a:lnTo>
                  <a:close/>
                  <a:moveTo>
                    <a:pt x="4649" y="812"/>
                  </a:moveTo>
                  <a:lnTo>
                    <a:pt x="4970" y="1134"/>
                  </a:lnTo>
                  <a:cubicBezTo>
                    <a:pt x="4836" y="1169"/>
                    <a:pt x="4702" y="1214"/>
                    <a:pt x="4577" y="1258"/>
                  </a:cubicBezTo>
                  <a:lnTo>
                    <a:pt x="4649" y="812"/>
                  </a:lnTo>
                  <a:close/>
                  <a:moveTo>
                    <a:pt x="8333" y="812"/>
                  </a:moveTo>
                  <a:lnTo>
                    <a:pt x="8405" y="1258"/>
                  </a:lnTo>
                  <a:cubicBezTo>
                    <a:pt x="8280" y="1214"/>
                    <a:pt x="8146" y="1169"/>
                    <a:pt x="8012" y="1134"/>
                  </a:cubicBezTo>
                  <a:lnTo>
                    <a:pt x="8333" y="812"/>
                  </a:lnTo>
                  <a:close/>
                  <a:moveTo>
                    <a:pt x="3926" y="848"/>
                  </a:moveTo>
                  <a:lnTo>
                    <a:pt x="3899" y="1410"/>
                  </a:lnTo>
                  <a:lnTo>
                    <a:pt x="3436" y="1098"/>
                  </a:lnTo>
                  <a:cubicBezTo>
                    <a:pt x="3596" y="1009"/>
                    <a:pt x="3757" y="919"/>
                    <a:pt x="3926" y="848"/>
                  </a:cubicBezTo>
                  <a:close/>
                  <a:moveTo>
                    <a:pt x="4060" y="1035"/>
                  </a:moveTo>
                  <a:lnTo>
                    <a:pt x="4417" y="1321"/>
                  </a:lnTo>
                  <a:cubicBezTo>
                    <a:pt x="4408" y="1321"/>
                    <a:pt x="4399" y="1330"/>
                    <a:pt x="4390" y="1330"/>
                  </a:cubicBezTo>
                  <a:cubicBezTo>
                    <a:pt x="4292" y="1339"/>
                    <a:pt x="4176" y="1366"/>
                    <a:pt x="4042" y="1410"/>
                  </a:cubicBezTo>
                  <a:lnTo>
                    <a:pt x="4060" y="1035"/>
                  </a:lnTo>
                  <a:close/>
                  <a:moveTo>
                    <a:pt x="9056" y="848"/>
                  </a:moveTo>
                  <a:lnTo>
                    <a:pt x="9056" y="848"/>
                  </a:lnTo>
                  <a:cubicBezTo>
                    <a:pt x="9225" y="919"/>
                    <a:pt x="9386" y="1009"/>
                    <a:pt x="9546" y="1098"/>
                  </a:cubicBezTo>
                  <a:lnTo>
                    <a:pt x="9083" y="1410"/>
                  </a:lnTo>
                  <a:lnTo>
                    <a:pt x="9056" y="848"/>
                  </a:lnTo>
                  <a:close/>
                  <a:moveTo>
                    <a:pt x="8922" y="1035"/>
                  </a:moveTo>
                  <a:lnTo>
                    <a:pt x="8940" y="1490"/>
                  </a:lnTo>
                  <a:cubicBezTo>
                    <a:pt x="8815" y="1428"/>
                    <a:pt x="8690" y="1374"/>
                    <a:pt x="8565" y="1321"/>
                  </a:cubicBezTo>
                  <a:lnTo>
                    <a:pt x="8922" y="1035"/>
                  </a:lnTo>
                  <a:close/>
                  <a:moveTo>
                    <a:pt x="9475" y="1321"/>
                  </a:moveTo>
                  <a:lnTo>
                    <a:pt x="9457" y="1615"/>
                  </a:lnTo>
                  <a:cubicBezTo>
                    <a:pt x="9430" y="1562"/>
                    <a:pt x="9422" y="1535"/>
                    <a:pt x="9422" y="1535"/>
                  </a:cubicBezTo>
                  <a:cubicBezTo>
                    <a:pt x="9395" y="1499"/>
                    <a:pt x="9368" y="1481"/>
                    <a:pt x="9323" y="1481"/>
                  </a:cubicBezTo>
                  <a:lnTo>
                    <a:pt x="9225" y="1481"/>
                  </a:lnTo>
                  <a:lnTo>
                    <a:pt x="9475" y="1321"/>
                  </a:lnTo>
                  <a:close/>
                  <a:moveTo>
                    <a:pt x="3507" y="1321"/>
                  </a:moveTo>
                  <a:lnTo>
                    <a:pt x="3801" y="1508"/>
                  </a:lnTo>
                  <a:cubicBezTo>
                    <a:pt x="3757" y="1535"/>
                    <a:pt x="3703" y="1553"/>
                    <a:pt x="3659" y="1589"/>
                  </a:cubicBezTo>
                  <a:cubicBezTo>
                    <a:pt x="3614" y="1615"/>
                    <a:pt x="3569" y="1642"/>
                    <a:pt x="3525" y="1669"/>
                  </a:cubicBezTo>
                  <a:lnTo>
                    <a:pt x="3507" y="1321"/>
                  </a:lnTo>
                  <a:close/>
                  <a:moveTo>
                    <a:pt x="9627" y="1142"/>
                  </a:moveTo>
                  <a:cubicBezTo>
                    <a:pt x="9787" y="1241"/>
                    <a:pt x="9948" y="1339"/>
                    <a:pt x="10091" y="1446"/>
                  </a:cubicBezTo>
                  <a:lnTo>
                    <a:pt x="9600" y="1705"/>
                  </a:lnTo>
                  <a:lnTo>
                    <a:pt x="9600" y="1705"/>
                  </a:lnTo>
                  <a:lnTo>
                    <a:pt x="9627" y="1142"/>
                  </a:lnTo>
                  <a:close/>
                  <a:moveTo>
                    <a:pt x="3355" y="1142"/>
                  </a:moveTo>
                  <a:lnTo>
                    <a:pt x="3382" y="1705"/>
                  </a:lnTo>
                  <a:lnTo>
                    <a:pt x="2882" y="1446"/>
                  </a:lnTo>
                  <a:cubicBezTo>
                    <a:pt x="3034" y="1339"/>
                    <a:pt x="3195" y="1241"/>
                    <a:pt x="3355" y="1142"/>
                  </a:cubicBezTo>
                  <a:close/>
                  <a:moveTo>
                    <a:pt x="2811" y="1499"/>
                  </a:moveTo>
                  <a:lnTo>
                    <a:pt x="2900" y="2052"/>
                  </a:lnTo>
                  <a:lnTo>
                    <a:pt x="2383" y="1856"/>
                  </a:lnTo>
                  <a:cubicBezTo>
                    <a:pt x="2517" y="1731"/>
                    <a:pt x="2659" y="1615"/>
                    <a:pt x="2811" y="1499"/>
                  </a:cubicBezTo>
                  <a:close/>
                  <a:moveTo>
                    <a:pt x="10171" y="1499"/>
                  </a:moveTo>
                  <a:cubicBezTo>
                    <a:pt x="10323" y="1615"/>
                    <a:pt x="10465" y="1731"/>
                    <a:pt x="10599" y="1856"/>
                  </a:cubicBezTo>
                  <a:lnTo>
                    <a:pt x="10082" y="2052"/>
                  </a:lnTo>
                  <a:lnTo>
                    <a:pt x="10171" y="1499"/>
                  </a:lnTo>
                  <a:close/>
                  <a:moveTo>
                    <a:pt x="2981" y="1660"/>
                  </a:moveTo>
                  <a:lnTo>
                    <a:pt x="3311" y="1829"/>
                  </a:lnTo>
                  <a:cubicBezTo>
                    <a:pt x="3204" y="1919"/>
                    <a:pt x="3123" y="2017"/>
                    <a:pt x="3070" y="2097"/>
                  </a:cubicBezTo>
                  <a:lnTo>
                    <a:pt x="3052" y="2115"/>
                  </a:lnTo>
                  <a:lnTo>
                    <a:pt x="2981" y="1660"/>
                  </a:lnTo>
                  <a:close/>
                  <a:moveTo>
                    <a:pt x="10001" y="1660"/>
                  </a:moveTo>
                  <a:lnTo>
                    <a:pt x="9921" y="2115"/>
                  </a:lnTo>
                  <a:cubicBezTo>
                    <a:pt x="9814" y="2026"/>
                    <a:pt x="9707" y="1945"/>
                    <a:pt x="9591" y="1865"/>
                  </a:cubicBezTo>
                  <a:lnTo>
                    <a:pt x="10001" y="1660"/>
                  </a:lnTo>
                  <a:close/>
                  <a:moveTo>
                    <a:pt x="2311" y="1910"/>
                  </a:moveTo>
                  <a:lnTo>
                    <a:pt x="2454" y="2454"/>
                  </a:lnTo>
                  <a:lnTo>
                    <a:pt x="2454" y="2454"/>
                  </a:lnTo>
                  <a:lnTo>
                    <a:pt x="1919" y="2311"/>
                  </a:lnTo>
                  <a:cubicBezTo>
                    <a:pt x="2044" y="2168"/>
                    <a:pt x="2169" y="2035"/>
                    <a:pt x="2311" y="1910"/>
                  </a:cubicBezTo>
                  <a:close/>
                  <a:moveTo>
                    <a:pt x="10670" y="1910"/>
                  </a:moveTo>
                  <a:cubicBezTo>
                    <a:pt x="10804" y="2044"/>
                    <a:pt x="10938" y="2168"/>
                    <a:pt x="11063" y="2311"/>
                  </a:cubicBezTo>
                  <a:lnTo>
                    <a:pt x="10519" y="2454"/>
                  </a:lnTo>
                  <a:lnTo>
                    <a:pt x="10670" y="1910"/>
                  </a:lnTo>
                  <a:close/>
                  <a:moveTo>
                    <a:pt x="2499" y="2052"/>
                  </a:moveTo>
                  <a:lnTo>
                    <a:pt x="2927" y="2213"/>
                  </a:lnTo>
                  <a:cubicBezTo>
                    <a:pt x="2820" y="2302"/>
                    <a:pt x="2713" y="2400"/>
                    <a:pt x="2615" y="2490"/>
                  </a:cubicBezTo>
                  <a:lnTo>
                    <a:pt x="2499" y="2052"/>
                  </a:lnTo>
                  <a:close/>
                  <a:moveTo>
                    <a:pt x="10483" y="2052"/>
                  </a:moveTo>
                  <a:lnTo>
                    <a:pt x="10367" y="2498"/>
                  </a:lnTo>
                  <a:cubicBezTo>
                    <a:pt x="10269" y="2400"/>
                    <a:pt x="10162" y="2302"/>
                    <a:pt x="10055" y="2213"/>
                  </a:cubicBezTo>
                  <a:lnTo>
                    <a:pt x="10483" y="2052"/>
                  </a:lnTo>
                  <a:close/>
                  <a:moveTo>
                    <a:pt x="1856" y="2374"/>
                  </a:moveTo>
                  <a:lnTo>
                    <a:pt x="2062" y="2900"/>
                  </a:lnTo>
                  <a:lnTo>
                    <a:pt x="1509" y="2811"/>
                  </a:lnTo>
                  <a:cubicBezTo>
                    <a:pt x="1616" y="2659"/>
                    <a:pt x="1732" y="2516"/>
                    <a:pt x="1856" y="2374"/>
                  </a:cubicBezTo>
                  <a:close/>
                  <a:moveTo>
                    <a:pt x="11125" y="2374"/>
                  </a:moveTo>
                  <a:cubicBezTo>
                    <a:pt x="11250" y="2516"/>
                    <a:pt x="11366" y="2659"/>
                    <a:pt x="11473" y="2811"/>
                  </a:cubicBezTo>
                  <a:lnTo>
                    <a:pt x="10920" y="2900"/>
                  </a:lnTo>
                  <a:lnTo>
                    <a:pt x="11125" y="2374"/>
                  </a:lnTo>
                  <a:close/>
                  <a:moveTo>
                    <a:pt x="2053" y="2490"/>
                  </a:moveTo>
                  <a:lnTo>
                    <a:pt x="2499" y="2614"/>
                  </a:lnTo>
                  <a:cubicBezTo>
                    <a:pt x="2401" y="2713"/>
                    <a:pt x="2311" y="2811"/>
                    <a:pt x="2222" y="2918"/>
                  </a:cubicBezTo>
                  <a:lnTo>
                    <a:pt x="2053" y="2490"/>
                  </a:lnTo>
                  <a:close/>
                  <a:moveTo>
                    <a:pt x="10929" y="2490"/>
                  </a:moveTo>
                  <a:lnTo>
                    <a:pt x="10760" y="2918"/>
                  </a:lnTo>
                  <a:cubicBezTo>
                    <a:pt x="10670" y="2811"/>
                    <a:pt x="10581" y="2713"/>
                    <a:pt x="10483" y="2614"/>
                  </a:cubicBezTo>
                  <a:lnTo>
                    <a:pt x="10929" y="2490"/>
                  </a:lnTo>
                  <a:close/>
                  <a:moveTo>
                    <a:pt x="11527" y="2882"/>
                  </a:moveTo>
                  <a:cubicBezTo>
                    <a:pt x="11634" y="3034"/>
                    <a:pt x="11741" y="3185"/>
                    <a:pt x="11830" y="3346"/>
                  </a:cubicBezTo>
                  <a:lnTo>
                    <a:pt x="11277" y="3382"/>
                  </a:lnTo>
                  <a:lnTo>
                    <a:pt x="11277" y="3382"/>
                  </a:lnTo>
                  <a:lnTo>
                    <a:pt x="11527" y="2882"/>
                  </a:lnTo>
                  <a:close/>
                  <a:moveTo>
                    <a:pt x="1455" y="2882"/>
                  </a:moveTo>
                  <a:lnTo>
                    <a:pt x="1705" y="3382"/>
                  </a:lnTo>
                  <a:lnTo>
                    <a:pt x="1143" y="3346"/>
                  </a:lnTo>
                  <a:cubicBezTo>
                    <a:pt x="1241" y="3185"/>
                    <a:pt x="1339" y="3034"/>
                    <a:pt x="1455" y="2882"/>
                  </a:cubicBezTo>
                  <a:close/>
                  <a:moveTo>
                    <a:pt x="1660" y="2980"/>
                  </a:moveTo>
                  <a:lnTo>
                    <a:pt x="2115" y="3052"/>
                  </a:lnTo>
                  <a:cubicBezTo>
                    <a:pt x="2026" y="3159"/>
                    <a:pt x="1946" y="3275"/>
                    <a:pt x="1865" y="3382"/>
                  </a:cubicBezTo>
                  <a:lnTo>
                    <a:pt x="1660" y="2980"/>
                  </a:lnTo>
                  <a:close/>
                  <a:moveTo>
                    <a:pt x="11322" y="2980"/>
                  </a:moveTo>
                  <a:lnTo>
                    <a:pt x="11108" y="3382"/>
                  </a:lnTo>
                  <a:cubicBezTo>
                    <a:pt x="11036" y="3275"/>
                    <a:pt x="10956" y="3159"/>
                    <a:pt x="10867" y="3052"/>
                  </a:cubicBezTo>
                  <a:lnTo>
                    <a:pt x="11322" y="2980"/>
                  </a:lnTo>
                  <a:close/>
                  <a:moveTo>
                    <a:pt x="1321" y="3498"/>
                  </a:moveTo>
                  <a:lnTo>
                    <a:pt x="1776" y="3524"/>
                  </a:lnTo>
                  <a:cubicBezTo>
                    <a:pt x="1705" y="3640"/>
                    <a:pt x="1633" y="3765"/>
                    <a:pt x="1571" y="3881"/>
                  </a:cubicBezTo>
                  <a:lnTo>
                    <a:pt x="1321" y="3498"/>
                  </a:lnTo>
                  <a:close/>
                  <a:moveTo>
                    <a:pt x="11661" y="3507"/>
                  </a:moveTo>
                  <a:lnTo>
                    <a:pt x="11411" y="3881"/>
                  </a:lnTo>
                  <a:cubicBezTo>
                    <a:pt x="11348" y="3765"/>
                    <a:pt x="11277" y="3649"/>
                    <a:pt x="11206" y="3533"/>
                  </a:cubicBezTo>
                  <a:lnTo>
                    <a:pt x="11661" y="3507"/>
                  </a:lnTo>
                  <a:close/>
                  <a:moveTo>
                    <a:pt x="1098" y="3426"/>
                  </a:moveTo>
                  <a:lnTo>
                    <a:pt x="1410" y="3899"/>
                  </a:lnTo>
                  <a:lnTo>
                    <a:pt x="848" y="3926"/>
                  </a:lnTo>
                  <a:cubicBezTo>
                    <a:pt x="929" y="3756"/>
                    <a:pt x="1009" y="3587"/>
                    <a:pt x="1098" y="3426"/>
                  </a:cubicBezTo>
                  <a:close/>
                  <a:moveTo>
                    <a:pt x="11884" y="3426"/>
                  </a:moveTo>
                  <a:cubicBezTo>
                    <a:pt x="11973" y="3587"/>
                    <a:pt x="12053" y="3756"/>
                    <a:pt x="12134" y="3926"/>
                  </a:cubicBezTo>
                  <a:lnTo>
                    <a:pt x="11572" y="3899"/>
                  </a:lnTo>
                  <a:lnTo>
                    <a:pt x="11884" y="3426"/>
                  </a:lnTo>
                  <a:close/>
                  <a:moveTo>
                    <a:pt x="1491" y="4033"/>
                  </a:moveTo>
                  <a:lnTo>
                    <a:pt x="1491" y="4033"/>
                  </a:lnTo>
                  <a:cubicBezTo>
                    <a:pt x="1428" y="4158"/>
                    <a:pt x="1375" y="4283"/>
                    <a:pt x="1321" y="4417"/>
                  </a:cubicBezTo>
                  <a:lnTo>
                    <a:pt x="1036" y="4060"/>
                  </a:lnTo>
                  <a:lnTo>
                    <a:pt x="1491" y="4033"/>
                  </a:lnTo>
                  <a:close/>
                  <a:moveTo>
                    <a:pt x="11491" y="4042"/>
                  </a:moveTo>
                  <a:lnTo>
                    <a:pt x="11946" y="4060"/>
                  </a:lnTo>
                  <a:lnTo>
                    <a:pt x="11652" y="4417"/>
                  </a:lnTo>
                  <a:cubicBezTo>
                    <a:pt x="11607" y="4283"/>
                    <a:pt x="11545" y="4158"/>
                    <a:pt x="11491" y="4042"/>
                  </a:cubicBezTo>
                  <a:close/>
                  <a:moveTo>
                    <a:pt x="813" y="4006"/>
                  </a:moveTo>
                  <a:lnTo>
                    <a:pt x="1170" y="4443"/>
                  </a:lnTo>
                  <a:lnTo>
                    <a:pt x="608" y="4532"/>
                  </a:lnTo>
                  <a:cubicBezTo>
                    <a:pt x="670" y="4354"/>
                    <a:pt x="732" y="4176"/>
                    <a:pt x="813" y="4006"/>
                  </a:cubicBezTo>
                  <a:close/>
                  <a:moveTo>
                    <a:pt x="12169" y="4006"/>
                  </a:moveTo>
                  <a:cubicBezTo>
                    <a:pt x="12250" y="4176"/>
                    <a:pt x="12312" y="4354"/>
                    <a:pt x="12374" y="4532"/>
                  </a:cubicBezTo>
                  <a:lnTo>
                    <a:pt x="11812" y="4443"/>
                  </a:lnTo>
                  <a:lnTo>
                    <a:pt x="12169" y="4006"/>
                  </a:lnTo>
                  <a:close/>
                  <a:moveTo>
                    <a:pt x="1259" y="4577"/>
                  </a:moveTo>
                  <a:lnTo>
                    <a:pt x="1259" y="4577"/>
                  </a:lnTo>
                  <a:cubicBezTo>
                    <a:pt x="1214" y="4702"/>
                    <a:pt x="1170" y="4836"/>
                    <a:pt x="1134" y="4961"/>
                  </a:cubicBezTo>
                  <a:lnTo>
                    <a:pt x="813" y="4640"/>
                  </a:lnTo>
                  <a:lnTo>
                    <a:pt x="1259" y="4577"/>
                  </a:lnTo>
                  <a:close/>
                  <a:moveTo>
                    <a:pt x="11723" y="4577"/>
                  </a:moveTo>
                  <a:lnTo>
                    <a:pt x="12169" y="4640"/>
                  </a:lnTo>
                  <a:lnTo>
                    <a:pt x="11848" y="4961"/>
                  </a:lnTo>
                  <a:cubicBezTo>
                    <a:pt x="11803" y="4836"/>
                    <a:pt x="11768" y="4702"/>
                    <a:pt x="11723" y="4577"/>
                  </a:cubicBezTo>
                  <a:close/>
                  <a:moveTo>
                    <a:pt x="581" y="4613"/>
                  </a:moveTo>
                  <a:lnTo>
                    <a:pt x="982" y="5014"/>
                  </a:lnTo>
                  <a:lnTo>
                    <a:pt x="438" y="5157"/>
                  </a:lnTo>
                  <a:cubicBezTo>
                    <a:pt x="474" y="4970"/>
                    <a:pt x="527" y="4791"/>
                    <a:pt x="581" y="4613"/>
                  </a:cubicBezTo>
                  <a:close/>
                  <a:moveTo>
                    <a:pt x="12401" y="4613"/>
                  </a:moveTo>
                  <a:cubicBezTo>
                    <a:pt x="12455" y="4791"/>
                    <a:pt x="12508" y="4970"/>
                    <a:pt x="12544" y="5157"/>
                  </a:cubicBezTo>
                  <a:lnTo>
                    <a:pt x="12000" y="5014"/>
                  </a:lnTo>
                  <a:lnTo>
                    <a:pt x="12401" y="4613"/>
                  </a:lnTo>
                  <a:close/>
                  <a:moveTo>
                    <a:pt x="1089" y="5130"/>
                  </a:moveTo>
                  <a:lnTo>
                    <a:pt x="1089" y="5130"/>
                  </a:lnTo>
                  <a:cubicBezTo>
                    <a:pt x="1054" y="5264"/>
                    <a:pt x="1027" y="5398"/>
                    <a:pt x="1009" y="5532"/>
                  </a:cubicBezTo>
                  <a:lnTo>
                    <a:pt x="652" y="5246"/>
                  </a:lnTo>
                  <a:lnTo>
                    <a:pt x="1089" y="5130"/>
                  </a:lnTo>
                  <a:close/>
                  <a:moveTo>
                    <a:pt x="11893" y="5130"/>
                  </a:moveTo>
                  <a:lnTo>
                    <a:pt x="12330" y="5246"/>
                  </a:lnTo>
                  <a:lnTo>
                    <a:pt x="11973" y="5532"/>
                  </a:lnTo>
                  <a:cubicBezTo>
                    <a:pt x="11946" y="5398"/>
                    <a:pt x="11919" y="5264"/>
                    <a:pt x="11893" y="5130"/>
                  </a:cubicBezTo>
                  <a:close/>
                  <a:moveTo>
                    <a:pt x="420" y="5246"/>
                  </a:moveTo>
                  <a:lnTo>
                    <a:pt x="857" y="5594"/>
                  </a:lnTo>
                  <a:lnTo>
                    <a:pt x="331" y="5799"/>
                  </a:lnTo>
                  <a:cubicBezTo>
                    <a:pt x="349" y="5612"/>
                    <a:pt x="376" y="5425"/>
                    <a:pt x="420" y="5246"/>
                  </a:cubicBezTo>
                  <a:close/>
                  <a:moveTo>
                    <a:pt x="12562" y="5246"/>
                  </a:moveTo>
                  <a:cubicBezTo>
                    <a:pt x="12597" y="5425"/>
                    <a:pt x="12633" y="5612"/>
                    <a:pt x="12651" y="5799"/>
                  </a:cubicBezTo>
                  <a:lnTo>
                    <a:pt x="12125" y="5594"/>
                  </a:lnTo>
                  <a:lnTo>
                    <a:pt x="12562" y="5246"/>
                  </a:lnTo>
                  <a:close/>
                  <a:moveTo>
                    <a:pt x="12000" y="5701"/>
                  </a:moveTo>
                  <a:lnTo>
                    <a:pt x="12428" y="5862"/>
                  </a:lnTo>
                  <a:lnTo>
                    <a:pt x="12116" y="6067"/>
                  </a:lnTo>
                  <a:cubicBezTo>
                    <a:pt x="12089" y="5933"/>
                    <a:pt x="12053" y="5826"/>
                    <a:pt x="12009" y="5728"/>
                  </a:cubicBezTo>
                  <a:cubicBezTo>
                    <a:pt x="12000" y="5719"/>
                    <a:pt x="12000" y="5710"/>
                    <a:pt x="12000" y="5701"/>
                  </a:cubicBezTo>
                  <a:close/>
                  <a:moveTo>
                    <a:pt x="982" y="5701"/>
                  </a:moveTo>
                  <a:cubicBezTo>
                    <a:pt x="955" y="5835"/>
                    <a:pt x="947" y="5969"/>
                    <a:pt x="938" y="6111"/>
                  </a:cubicBezTo>
                  <a:lnTo>
                    <a:pt x="554" y="5862"/>
                  </a:lnTo>
                  <a:lnTo>
                    <a:pt x="982" y="5701"/>
                  </a:lnTo>
                  <a:close/>
                  <a:moveTo>
                    <a:pt x="8815" y="1749"/>
                  </a:moveTo>
                  <a:cubicBezTo>
                    <a:pt x="9029" y="1856"/>
                    <a:pt x="9243" y="1972"/>
                    <a:pt x="9439" y="2106"/>
                  </a:cubicBezTo>
                  <a:cubicBezTo>
                    <a:pt x="9466" y="2195"/>
                    <a:pt x="9502" y="2302"/>
                    <a:pt x="9538" y="2418"/>
                  </a:cubicBezTo>
                  <a:cubicBezTo>
                    <a:pt x="9582" y="2570"/>
                    <a:pt x="9609" y="2748"/>
                    <a:pt x="9636" y="2927"/>
                  </a:cubicBezTo>
                  <a:cubicBezTo>
                    <a:pt x="9645" y="3025"/>
                    <a:pt x="9653" y="3123"/>
                    <a:pt x="9653" y="3212"/>
                  </a:cubicBezTo>
                  <a:cubicBezTo>
                    <a:pt x="9662" y="3301"/>
                    <a:pt x="9653" y="3400"/>
                    <a:pt x="9653" y="3498"/>
                  </a:cubicBezTo>
                  <a:cubicBezTo>
                    <a:pt x="9645" y="3596"/>
                    <a:pt x="9636" y="3694"/>
                    <a:pt x="9618" y="3792"/>
                  </a:cubicBezTo>
                  <a:cubicBezTo>
                    <a:pt x="9609" y="3881"/>
                    <a:pt x="9591" y="3970"/>
                    <a:pt x="9564" y="4078"/>
                  </a:cubicBezTo>
                  <a:cubicBezTo>
                    <a:pt x="9538" y="4167"/>
                    <a:pt x="9511" y="4256"/>
                    <a:pt x="9475" y="4345"/>
                  </a:cubicBezTo>
                  <a:cubicBezTo>
                    <a:pt x="9448" y="4425"/>
                    <a:pt x="9413" y="4506"/>
                    <a:pt x="9359" y="4604"/>
                  </a:cubicBezTo>
                  <a:cubicBezTo>
                    <a:pt x="9270" y="4782"/>
                    <a:pt x="9181" y="4925"/>
                    <a:pt x="9065" y="5050"/>
                  </a:cubicBezTo>
                  <a:cubicBezTo>
                    <a:pt x="8860" y="5300"/>
                    <a:pt x="8610" y="5505"/>
                    <a:pt x="8315" y="5657"/>
                  </a:cubicBezTo>
                  <a:cubicBezTo>
                    <a:pt x="8030" y="5799"/>
                    <a:pt x="7744" y="5880"/>
                    <a:pt x="7530" y="5933"/>
                  </a:cubicBezTo>
                  <a:cubicBezTo>
                    <a:pt x="7405" y="5960"/>
                    <a:pt x="7289" y="5987"/>
                    <a:pt x="7191" y="6013"/>
                  </a:cubicBezTo>
                  <a:lnTo>
                    <a:pt x="6924" y="6067"/>
                  </a:lnTo>
                  <a:cubicBezTo>
                    <a:pt x="6888" y="6076"/>
                    <a:pt x="6852" y="6085"/>
                    <a:pt x="6826" y="6094"/>
                  </a:cubicBezTo>
                  <a:cubicBezTo>
                    <a:pt x="6781" y="6103"/>
                    <a:pt x="6727" y="6111"/>
                    <a:pt x="6701" y="6120"/>
                  </a:cubicBezTo>
                  <a:cubicBezTo>
                    <a:pt x="6692" y="6094"/>
                    <a:pt x="6683" y="6049"/>
                    <a:pt x="6674" y="6004"/>
                  </a:cubicBezTo>
                  <a:cubicBezTo>
                    <a:pt x="6665" y="5978"/>
                    <a:pt x="6656" y="5942"/>
                    <a:pt x="6638" y="5906"/>
                  </a:cubicBezTo>
                  <a:lnTo>
                    <a:pt x="6558" y="5648"/>
                  </a:lnTo>
                  <a:cubicBezTo>
                    <a:pt x="6522" y="5549"/>
                    <a:pt x="6487" y="5425"/>
                    <a:pt x="6451" y="5309"/>
                  </a:cubicBezTo>
                  <a:cubicBezTo>
                    <a:pt x="6388" y="5103"/>
                    <a:pt x="6317" y="4818"/>
                    <a:pt x="6299" y="4497"/>
                  </a:cubicBezTo>
                  <a:cubicBezTo>
                    <a:pt x="6281" y="4167"/>
                    <a:pt x="6335" y="3837"/>
                    <a:pt x="6442" y="3542"/>
                  </a:cubicBezTo>
                  <a:cubicBezTo>
                    <a:pt x="6558" y="3212"/>
                    <a:pt x="6772" y="2891"/>
                    <a:pt x="7040" y="2623"/>
                  </a:cubicBezTo>
                  <a:cubicBezTo>
                    <a:pt x="7200" y="2472"/>
                    <a:pt x="7352" y="2347"/>
                    <a:pt x="7495" y="2258"/>
                  </a:cubicBezTo>
                  <a:cubicBezTo>
                    <a:pt x="7664" y="2151"/>
                    <a:pt x="7834" y="2052"/>
                    <a:pt x="7994" y="1981"/>
                  </a:cubicBezTo>
                  <a:cubicBezTo>
                    <a:pt x="8155" y="1919"/>
                    <a:pt x="8324" y="1865"/>
                    <a:pt x="8494" y="1812"/>
                  </a:cubicBezTo>
                  <a:cubicBezTo>
                    <a:pt x="8610" y="1785"/>
                    <a:pt x="8717" y="1767"/>
                    <a:pt x="8815" y="1749"/>
                  </a:cubicBezTo>
                  <a:close/>
                  <a:moveTo>
                    <a:pt x="322" y="5888"/>
                  </a:moveTo>
                  <a:lnTo>
                    <a:pt x="795" y="6192"/>
                  </a:lnTo>
                  <a:lnTo>
                    <a:pt x="295" y="6442"/>
                  </a:lnTo>
                  <a:cubicBezTo>
                    <a:pt x="295" y="6254"/>
                    <a:pt x="304" y="6067"/>
                    <a:pt x="322" y="5888"/>
                  </a:cubicBezTo>
                  <a:close/>
                  <a:moveTo>
                    <a:pt x="12660" y="5888"/>
                  </a:moveTo>
                  <a:cubicBezTo>
                    <a:pt x="12678" y="6067"/>
                    <a:pt x="12687" y="6254"/>
                    <a:pt x="12687" y="6442"/>
                  </a:cubicBezTo>
                  <a:lnTo>
                    <a:pt x="12187" y="6192"/>
                  </a:lnTo>
                  <a:lnTo>
                    <a:pt x="12660" y="5888"/>
                  </a:lnTo>
                  <a:close/>
                  <a:moveTo>
                    <a:pt x="786" y="6352"/>
                  </a:moveTo>
                  <a:cubicBezTo>
                    <a:pt x="750" y="6397"/>
                    <a:pt x="732" y="6433"/>
                    <a:pt x="732" y="6433"/>
                  </a:cubicBezTo>
                  <a:cubicBezTo>
                    <a:pt x="715" y="6468"/>
                    <a:pt x="715" y="6513"/>
                    <a:pt x="732" y="6549"/>
                  </a:cubicBezTo>
                  <a:cubicBezTo>
                    <a:pt x="732" y="6549"/>
                    <a:pt x="750" y="6575"/>
                    <a:pt x="786" y="6620"/>
                  </a:cubicBezTo>
                  <a:lnTo>
                    <a:pt x="518" y="6486"/>
                  </a:lnTo>
                  <a:lnTo>
                    <a:pt x="786" y="6352"/>
                  </a:lnTo>
                  <a:close/>
                  <a:moveTo>
                    <a:pt x="12151" y="6326"/>
                  </a:moveTo>
                  <a:lnTo>
                    <a:pt x="12464" y="6486"/>
                  </a:lnTo>
                  <a:lnTo>
                    <a:pt x="12151" y="6647"/>
                  </a:lnTo>
                  <a:cubicBezTo>
                    <a:pt x="12151" y="6593"/>
                    <a:pt x="12151" y="6540"/>
                    <a:pt x="12151" y="6486"/>
                  </a:cubicBezTo>
                  <a:cubicBezTo>
                    <a:pt x="12151" y="6433"/>
                    <a:pt x="12151" y="6379"/>
                    <a:pt x="12151" y="6326"/>
                  </a:cubicBezTo>
                  <a:close/>
                  <a:moveTo>
                    <a:pt x="295" y="6531"/>
                  </a:moveTo>
                  <a:lnTo>
                    <a:pt x="795" y="6789"/>
                  </a:lnTo>
                  <a:lnTo>
                    <a:pt x="322" y="7093"/>
                  </a:lnTo>
                  <a:cubicBezTo>
                    <a:pt x="304" y="6905"/>
                    <a:pt x="295" y="6718"/>
                    <a:pt x="295" y="6531"/>
                  </a:cubicBezTo>
                  <a:close/>
                  <a:moveTo>
                    <a:pt x="12687" y="6531"/>
                  </a:moveTo>
                  <a:cubicBezTo>
                    <a:pt x="12687" y="6718"/>
                    <a:pt x="12678" y="6905"/>
                    <a:pt x="12660" y="7093"/>
                  </a:cubicBezTo>
                  <a:lnTo>
                    <a:pt x="12187" y="6789"/>
                  </a:lnTo>
                  <a:lnTo>
                    <a:pt x="12687" y="6531"/>
                  </a:lnTo>
                  <a:close/>
                  <a:moveTo>
                    <a:pt x="938" y="6870"/>
                  </a:moveTo>
                  <a:cubicBezTo>
                    <a:pt x="947" y="7004"/>
                    <a:pt x="955" y="7137"/>
                    <a:pt x="982" y="7271"/>
                  </a:cubicBezTo>
                  <a:lnTo>
                    <a:pt x="554" y="7111"/>
                  </a:lnTo>
                  <a:lnTo>
                    <a:pt x="938" y="6870"/>
                  </a:lnTo>
                  <a:close/>
                  <a:moveTo>
                    <a:pt x="12116" y="6905"/>
                  </a:moveTo>
                  <a:lnTo>
                    <a:pt x="12428" y="7111"/>
                  </a:lnTo>
                  <a:lnTo>
                    <a:pt x="12000" y="7271"/>
                  </a:lnTo>
                  <a:cubicBezTo>
                    <a:pt x="12000" y="7262"/>
                    <a:pt x="12000" y="7253"/>
                    <a:pt x="12009" y="7244"/>
                  </a:cubicBezTo>
                  <a:cubicBezTo>
                    <a:pt x="12053" y="7155"/>
                    <a:pt x="12089" y="7039"/>
                    <a:pt x="12116" y="6905"/>
                  </a:cubicBezTo>
                  <a:close/>
                  <a:moveTo>
                    <a:pt x="331" y="7182"/>
                  </a:moveTo>
                  <a:lnTo>
                    <a:pt x="857" y="7378"/>
                  </a:lnTo>
                  <a:lnTo>
                    <a:pt x="420" y="7735"/>
                  </a:lnTo>
                  <a:cubicBezTo>
                    <a:pt x="376" y="7548"/>
                    <a:pt x="349" y="7369"/>
                    <a:pt x="331" y="7182"/>
                  </a:cubicBezTo>
                  <a:close/>
                  <a:moveTo>
                    <a:pt x="12651" y="7182"/>
                  </a:moveTo>
                  <a:lnTo>
                    <a:pt x="12651" y="7182"/>
                  </a:lnTo>
                  <a:cubicBezTo>
                    <a:pt x="12633" y="7369"/>
                    <a:pt x="12597" y="7548"/>
                    <a:pt x="12562" y="7735"/>
                  </a:cubicBezTo>
                  <a:lnTo>
                    <a:pt x="12125" y="7378"/>
                  </a:lnTo>
                  <a:lnTo>
                    <a:pt x="12651" y="7182"/>
                  </a:lnTo>
                  <a:close/>
                  <a:moveTo>
                    <a:pt x="1009" y="7441"/>
                  </a:moveTo>
                  <a:cubicBezTo>
                    <a:pt x="1027" y="7583"/>
                    <a:pt x="1054" y="7717"/>
                    <a:pt x="1089" y="7842"/>
                  </a:cubicBezTo>
                  <a:lnTo>
                    <a:pt x="652" y="7726"/>
                  </a:lnTo>
                  <a:lnTo>
                    <a:pt x="1009" y="7441"/>
                  </a:lnTo>
                  <a:close/>
                  <a:moveTo>
                    <a:pt x="11973" y="7441"/>
                  </a:moveTo>
                  <a:lnTo>
                    <a:pt x="12330" y="7726"/>
                  </a:lnTo>
                  <a:lnTo>
                    <a:pt x="11893" y="7842"/>
                  </a:lnTo>
                  <a:cubicBezTo>
                    <a:pt x="11919" y="7717"/>
                    <a:pt x="11946" y="7583"/>
                    <a:pt x="11973" y="7441"/>
                  </a:cubicBezTo>
                  <a:close/>
                  <a:moveTo>
                    <a:pt x="3557" y="4939"/>
                  </a:moveTo>
                  <a:cubicBezTo>
                    <a:pt x="3694" y="4939"/>
                    <a:pt x="3828" y="4950"/>
                    <a:pt x="3962" y="4970"/>
                  </a:cubicBezTo>
                  <a:cubicBezTo>
                    <a:pt x="4354" y="5041"/>
                    <a:pt x="4667" y="5202"/>
                    <a:pt x="4854" y="5326"/>
                  </a:cubicBezTo>
                  <a:cubicBezTo>
                    <a:pt x="5122" y="5505"/>
                    <a:pt x="5336" y="5710"/>
                    <a:pt x="5487" y="5871"/>
                  </a:cubicBezTo>
                  <a:cubicBezTo>
                    <a:pt x="5568" y="5960"/>
                    <a:pt x="5648" y="6040"/>
                    <a:pt x="5710" y="6111"/>
                  </a:cubicBezTo>
                  <a:cubicBezTo>
                    <a:pt x="5791" y="6192"/>
                    <a:pt x="5862" y="6272"/>
                    <a:pt x="5916" y="6326"/>
                  </a:cubicBezTo>
                  <a:cubicBezTo>
                    <a:pt x="5942" y="6361"/>
                    <a:pt x="5969" y="6388"/>
                    <a:pt x="5996" y="6415"/>
                  </a:cubicBezTo>
                  <a:cubicBezTo>
                    <a:pt x="6023" y="6442"/>
                    <a:pt x="6058" y="6477"/>
                    <a:pt x="6067" y="6486"/>
                  </a:cubicBezTo>
                  <a:cubicBezTo>
                    <a:pt x="6058" y="6504"/>
                    <a:pt x="6023" y="6531"/>
                    <a:pt x="5996" y="6566"/>
                  </a:cubicBezTo>
                  <a:cubicBezTo>
                    <a:pt x="5969" y="6584"/>
                    <a:pt x="5942" y="6611"/>
                    <a:pt x="5916" y="6647"/>
                  </a:cubicBezTo>
                  <a:cubicBezTo>
                    <a:pt x="5862" y="6700"/>
                    <a:pt x="5791" y="6781"/>
                    <a:pt x="5710" y="6861"/>
                  </a:cubicBezTo>
                  <a:cubicBezTo>
                    <a:pt x="5648" y="6941"/>
                    <a:pt x="5568" y="7021"/>
                    <a:pt x="5487" y="7102"/>
                  </a:cubicBezTo>
                  <a:cubicBezTo>
                    <a:pt x="5336" y="7262"/>
                    <a:pt x="5122" y="7476"/>
                    <a:pt x="4854" y="7646"/>
                  </a:cubicBezTo>
                  <a:cubicBezTo>
                    <a:pt x="4667" y="7771"/>
                    <a:pt x="4354" y="7940"/>
                    <a:pt x="3962" y="8003"/>
                  </a:cubicBezTo>
                  <a:cubicBezTo>
                    <a:pt x="3815" y="8025"/>
                    <a:pt x="3668" y="8041"/>
                    <a:pt x="3516" y="8041"/>
                  </a:cubicBezTo>
                  <a:cubicBezTo>
                    <a:pt x="3484" y="8041"/>
                    <a:pt x="3451" y="8040"/>
                    <a:pt x="3418" y="8038"/>
                  </a:cubicBezTo>
                  <a:cubicBezTo>
                    <a:pt x="3239" y="8021"/>
                    <a:pt x="3052" y="7994"/>
                    <a:pt x="2865" y="7940"/>
                  </a:cubicBezTo>
                  <a:cubicBezTo>
                    <a:pt x="2686" y="7896"/>
                    <a:pt x="2508" y="7824"/>
                    <a:pt x="2320" y="7735"/>
                  </a:cubicBezTo>
                  <a:cubicBezTo>
                    <a:pt x="2169" y="7655"/>
                    <a:pt x="2008" y="7557"/>
                    <a:pt x="1839" y="7432"/>
                  </a:cubicBezTo>
                  <a:cubicBezTo>
                    <a:pt x="1607" y="7253"/>
                    <a:pt x="1384" y="7048"/>
                    <a:pt x="1223" y="6843"/>
                  </a:cubicBezTo>
                  <a:cubicBezTo>
                    <a:pt x="1214" y="6727"/>
                    <a:pt x="1205" y="6611"/>
                    <a:pt x="1205" y="6486"/>
                  </a:cubicBezTo>
                  <a:cubicBezTo>
                    <a:pt x="1205" y="6370"/>
                    <a:pt x="1214" y="6245"/>
                    <a:pt x="1223" y="6129"/>
                  </a:cubicBezTo>
                  <a:cubicBezTo>
                    <a:pt x="1384" y="5933"/>
                    <a:pt x="1607" y="5719"/>
                    <a:pt x="1830" y="5549"/>
                  </a:cubicBezTo>
                  <a:cubicBezTo>
                    <a:pt x="2008" y="5425"/>
                    <a:pt x="2169" y="5318"/>
                    <a:pt x="2320" y="5246"/>
                  </a:cubicBezTo>
                  <a:cubicBezTo>
                    <a:pt x="2508" y="5157"/>
                    <a:pt x="2686" y="5086"/>
                    <a:pt x="2865" y="5032"/>
                  </a:cubicBezTo>
                  <a:cubicBezTo>
                    <a:pt x="3052" y="4979"/>
                    <a:pt x="3239" y="4952"/>
                    <a:pt x="3418" y="4943"/>
                  </a:cubicBezTo>
                  <a:cubicBezTo>
                    <a:pt x="3465" y="4941"/>
                    <a:pt x="3511" y="4939"/>
                    <a:pt x="3557" y="4939"/>
                  </a:cubicBezTo>
                  <a:close/>
                  <a:moveTo>
                    <a:pt x="438" y="7824"/>
                  </a:moveTo>
                  <a:lnTo>
                    <a:pt x="982" y="7967"/>
                  </a:lnTo>
                  <a:lnTo>
                    <a:pt x="581" y="8360"/>
                  </a:lnTo>
                  <a:cubicBezTo>
                    <a:pt x="527" y="8181"/>
                    <a:pt x="474" y="8003"/>
                    <a:pt x="438" y="7824"/>
                  </a:cubicBezTo>
                  <a:close/>
                  <a:moveTo>
                    <a:pt x="12544" y="7824"/>
                  </a:moveTo>
                  <a:cubicBezTo>
                    <a:pt x="12508" y="8003"/>
                    <a:pt x="12455" y="8181"/>
                    <a:pt x="12401" y="8360"/>
                  </a:cubicBezTo>
                  <a:lnTo>
                    <a:pt x="12000" y="7967"/>
                  </a:lnTo>
                  <a:lnTo>
                    <a:pt x="12544" y="7824"/>
                  </a:lnTo>
                  <a:close/>
                  <a:moveTo>
                    <a:pt x="1134" y="8012"/>
                  </a:moveTo>
                  <a:cubicBezTo>
                    <a:pt x="1170" y="8145"/>
                    <a:pt x="1214" y="8270"/>
                    <a:pt x="1259" y="8404"/>
                  </a:cubicBezTo>
                  <a:lnTo>
                    <a:pt x="813" y="8333"/>
                  </a:lnTo>
                  <a:lnTo>
                    <a:pt x="1134" y="8012"/>
                  </a:lnTo>
                  <a:close/>
                  <a:moveTo>
                    <a:pt x="11848" y="8012"/>
                  </a:moveTo>
                  <a:lnTo>
                    <a:pt x="12169" y="8333"/>
                  </a:lnTo>
                  <a:lnTo>
                    <a:pt x="11714" y="8404"/>
                  </a:lnTo>
                  <a:cubicBezTo>
                    <a:pt x="11768" y="8270"/>
                    <a:pt x="11803" y="8145"/>
                    <a:pt x="11848" y="8012"/>
                  </a:cubicBezTo>
                  <a:close/>
                  <a:moveTo>
                    <a:pt x="1321" y="8565"/>
                  </a:moveTo>
                  <a:cubicBezTo>
                    <a:pt x="1375" y="8690"/>
                    <a:pt x="1428" y="8815"/>
                    <a:pt x="1491" y="8939"/>
                  </a:cubicBezTo>
                  <a:lnTo>
                    <a:pt x="1036" y="8913"/>
                  </a:lnTo>
                  <a:lnTo>
                    <a:pt x="1321" y="8565"/>
                  </a:lnTo>
                  <a:close/>
                  <a:moveTo>
                    <a:pt x="11652" y="8565"/>
                  </a:moveTo>
                  <a:lnTo>
                    <a:pt x="11946" y="8913"/>
                  </a:lnTo>
                  <a:lnTo>
                    <a:pt x="11491" y="8939"/>
                  </a:lnTo>
                  <a:cubicBezTo>
                    <a:pt x="11545" y="8815"/>
                    <a:pt x="11607" y="8690"/>
                    <a:pt x="11652" y="8565"/>
                  </a:cubicBezTo>
                  <a:close/>
                  <a:moveTo>
                    <a:pt x="608" y="8449"/>
                  </a:moveTo>
                  <a:lnTo>
                    <a:pt x="1170" y="8529"/>
                  </a:lnTo>
                  <a:lnTo>
                    <a:pt x="813" y="8966"/>
                  </a:lnTo>
                  <a:cubicBezTo>
                    <a:pt x="732" y="8797"/>
                    <a:pt x="670" y="8627"/>
                    <a:pt x="608" y="8449"/>
                  </a:cubicBezTo>
                  <a:close/>
                  <a:moveTo>
                    <a:pt x="12374" y="8449"/>
                  </a:moveTo>
                  <a:lnTo>
                    <a:pt x="12374" y="8449"/>
                  </a:lnTo>
                  <a:cubicBezTo>
                    <a:pt x="12312" y="8627"/>
                    <a:pt x="12250" y="8797"/>
                    <a:pt x="12169" y="8966"/>
                  </a:cubicBezTo>
                  <a:lnTo>
                    <a:pt x="11812" y="8529"/>
                  </a:lnTo>
                  <a:lnTo>
                    <a:pt x="12374" y="8449"/>
                  </a:lnTo>
                  <a:close/>
                  <a:moveTo>
                    <a:pt x="1571" y="9091"/>
                  </a:moveTo>
                  <a:cubicBezTo>
                    <a:pt x="1633" y="9216"/>
                    <a:pt x="1705" y="9332"/>
                    <a:pt x="1776" y="9448"/>
                  </a:cubicBezTo>
                  <a:lnTo>
                    <a:pt x="1321" y="9475"/>
                  </a:lnTo>
                  <a:lnTo>
                    <a:pt x="1571" y="9091"/>
                  </a:lnTo>
                  <a:close/>
                  <a:moveTo>
                    <a:pt x="11411" y="9091"/>
                  </a:moveTo>
                  <a:lnTo>
                    <a:pt x="11661" y="9475"/>
                  </a:lnTo>
                  <a:lnTo>
                    <a:pt x="11206" y="9448"/>
                  </a:lnTo>
                  <a:cubicBezTo>
                    <a:pt x="11277" y="9332"/>
                    <a:pt x="11348" y="9216"/>
                    <a:pt x="11411" y="9091"/>
                  </a:cubicBezTo>
                  <a:close/>
                  <a:moveTo>
                    <a:pt x="848" y="9046"/>
                  </a:moveTo>
                  <a:lnTo>
                    <a:pt x="1410" y="9073"/>
                  </a:lnTo>
                  <a:lnTo>
                    <a:pt x="1098" y="9546"/>
                  </a:lnTo>
                  <a:cubicBezTo>
                    <a:pt x="1009" y="9385"/>
                    <a:pt x="929" y="9216"/>
                    <a:pt x="848" y="9046"/>
                  </a:cubicBezTo>
                  <a:close/>
                  <a:moveTo>
                    <a:pt x="12134" y="9046"/>
                  </a:moveTo>
                  <a:cubicBezTo>
                    <a:pt x="12053" y="9216"/>
                    <a:pt x="11973" y="9385"/>
                    <a:pt x="11884" y="9546"/>
                  </a:cubicBezTo>
                  <a:lnTo>
                    <a:pt x="11572" y="9073"/>
                  </a:lnTo>
                  <a:lnTo>
                    <a:pt x="12134" y="9046"/>
                  </a:lnTo>
                  <a:close/>
                  <a:moveTo>
                    <a:pt x="1865" y="9591"/>
                  </a:moveTo>
                  <a:cubicBezTo>
                    <a:pt x="1946" y="9707"/>
                    <a:pt x="2026" y="9814"/>
                    <a:pt x="2115" y="9921"/>
                  </a:cubicBezTo>
                  <a:lnTo>
                    <a:pt x="1660" y="10001"/>
                  </a:lnTo>
                  <a:lnTo>
                    <a:pt x="1865" y="9591"/>
                  </a:lnTo>
                  <a:close/>
                  <a:moveTo>
                    <a:pt x="11108" y="9591"/>
                  </a:moveTo>
                  <a:lnTo>
                    <a:pt x="11322" y="10001"/>
                  </a:lnTo>
                  <a:lnTo>
                    <a:pt x="10867" y="9921"/>
                  </a:lnTo>
                  <a:cubicBezTo>
                    <a:pt x="10956" y="9814"/>
                    <a:pt x="11036" y="9707"/>
                    <a:pt x="11108" y="9591"/>
                  </a:cubicBezTo>
                  <a:close/>
                  <a:moveTo>
                    <a:pt x="1705" y="9591"/>
                  </a:moveTo>
                  <a:lnTo>
                    <a:pt x="1446" y="10090"/>
                  </a:lnTo>
                  <a:cubicBezTo>
                    <a:pt x="1339" y="9939"/>
                    <a:pt x="1241" y="9787"/>
                    <a:pt x="1143" y="9626"/>
                  </a:cubicBezTo>
                  <a:lnTo>
                    <a:pt x="1705" y="9591"/>
                  </a:lnTo>
                  <a:close/>
                  <a:moveTo>
                    <a:pt x="11277" y="9591"/>
                  </a:moveTo>
                  <a:lnTo>
                    <a:pt x="11830" y="9626"/>
                  </a:lnTo>
                  <a:cubicBezTo>
                    <a:pt x="11741" y="9787"/>
                    <a:pt x="11634" y="9939"/>
                    <a:pt x="11527" y="10090"/>
                  </a:cubicBezTo>
                  <a:lnTo>
                    <a:pt x="11277" y="9591"/>
                  </a:lnTo>
                  <a:close/>
                  <a:moveTo>
                    <a:pt x="2222" y="10055"/>
                  </a:moveTo>
                  <a:cubicBezTo>
                    <a:pt x="2311" y="10162"/>
                    <a:pt x="2401" y="10260"/>
                    <a:pt x="2499" y="10358"/>
                  </a:cubicBezTo>
                  <a:lnTo>
                    <a:pt x="2053" y="10483"/>
                  </a:lnTo>
                  <a:lnTo>
                    <a:pt x="2222" y="10055"/>
                  </a:lnTo>
                  <a:close/>
                  <a:moveTo>
                    <a:pt x="10760" y="10055"/>
                  </a:moveTo>
                  <a:lnTo>
                    <a:pt x="10929" y="10483"/>
                  </a:lnTo>
                  <a:lnTo>
                    <a:pt x="10483" y="10358"/>
                  </a:lnTo>
                  <a:cubicBezTo>
                    <a:pt x="10581" y="10260"/>
                    <a:pt x="10670" y="10162"/>
                    <a:pt x="10760" y="10055"/>
                  </a:cubicBezTo>
                  <a:close/>
                  <a:moveTo>
                    <a:pt x="2062" y="10072"/>
                  </a:moveTo>
                  <a:lnTo>
                    <a:pt x="1856" y="10599"/>
                  </a:lnTo>
                  <a:cubicBezTo>
                    <a:pt x="1732" y="10456"/>
                    <a:pt x="1616" y="10313"/>
                    <a:pt x="1500" y="10171"/>
                  </a:cubicBezTo>
                  <a:lnTo>
                    <a:pt x="2062" y="10072"/>
                  </a:lnTo>
                  <a:close/>
                  <a:moveTo>
                    <a:pt x="10920" y="10072"/>
                  </a:moveTo>
                  <a:lnTo>
                    <a:pt x="11473" y="10171"/>
                  </a:lnTo>
                  <a:cubicBezTo>
                    <a:pt x="11366" y="10313"/>
                    <a:pt x="11250" y="10465"/>
                    <a:pt x="11125" y="10599"/>
                  </a:cubicBezTo>
                  <a:lnTo>
                    <a:pt x="10920" y="10072"/>
                  </a:lnTo>
                  <a:close/>
                  <a:moveTo>
                    <a:pt x="2615" y="10483"/>
                  </a:moveTo>
                  <a:cubicBezTo>
                    <a:pt x="2713" y="10581"/>
                    <a:pt x="2820" y="10670"/>
                    <a:pt x="2918" y="10759"/>
                  </a:cubicBezTo>
                  <a:lnTo>
                    <a:pt x="2499" y="10920"/>
                  </a:lnTo>
                  <a:lnTo>
                    <a:pt x="2615" y="10483"/>
                  </a:lnTo>
                  <a:close/>
                  <a:moveTo>
                    <a:pt x="10367" y="10483"/>
                  </a:moveTo>
                  <a:lnTo>
                    <a:pt x="10483" y="10929"/>
                  </a:lnTo>
                  <a:lnTo>
                    <a:pt x="10055" y="10759"/>
                  </a:lnTo>
                  <a:cubicBezTo>
                    <a:pt x="10162" y="10670"/>
                    <a:pt x="10269" y="10581"/>
                    <a:pt x="10367" y="10483"/>
                  </a:cubicBezTo>
                  <a:close/>
                  <a:moveTo>
                    <a:pt x="2454" y="10518"/>
                  </a:moveTo>
                  <a:lnTo>
                    <a:pt x="2311" y="11063"/>
                  </a:lnTo>
                  <a:cubicBezTo>
                    <a:pt x="2169" y="10938"/>
                    <a:pt x="2044" y="10804"/>
                    <a:pt x="1919" y="10670"/>
                  </a:cubicBezTo>
                  <a:lnTo>
                    <a:pt x="2454" y="10518"/>
                  </a:lnTo>
                  <a:close/>
                  <a:moveTo>
                    <a:pt x="10519" y="10518"/>
                  </a:moveTo>
                  <a:lnTo>
                    <a:pt x="11063" y="10670"/>
                  </a:lnTo>
                  <a:cubicBezTo>
                    <a:pt x="10938" y="10804"/>
                    <a:pt x="10804" y="10938"/>
                    <a:pt x="10670" y="11063"/>
                  </a:cubicBezTo>
                  <a:lnTo>
                    <a:pt x="10519" y="10518"/>
                  </a:lnTo>
                  <a:close/>
                  <a:moveTo>
                    <a:pt x="6701" y="6861"/>
                  </a:moveTo>
                  <a:cubicBezTo>
                    <a:pt x="6727" y="6861"/>
                    <a:pt x="6781" y="6870"/>
                    <a:pt x="6826" y="6888"/>
                  </a:cubicBezTo>
                  <a:cubicBezTo>
                    <a:pt x="6852" y="6888"/>
                    <a:pt x="6888" y="6897"/>
                    <a:pt x="6915" y="6905"/>
                  </a:cubicBezTo>
                  <a:lnTo>
                    <a:pt x="7191" y="6968"/>
                  </a:lnTo>
                  <a:cubicBezTo>
                    <a:pt x="7289" y="6986"/>
                    <a:pt x="7405" y="7013"/>
                    <a:pt x="7530" y="7048"/>
                  </a:cubicBezTo>
                  <a:cubicBezTo>
                    <a:pt x="7744" y="7093"/>
                    <a:pt x="8030" y="7173"/>
                    <a:pt x="8315" y="7325"/>
                  </a:cubicBezTo>
                  <a:cubicBezTo>
                    <a:pt x="8610" y="7467"/>
                    <a:pt x="8860" y="7673"/>
                    <a:pt x="9074" y="7922"/>
                  </a:cubicBezTo>
                  <a:cubicBezTo>
                    <a:pt x="9181" y="8047"/>
                    <a:pt x="9270" y="8190"/>
                    <a:pt x="9359" y="8369"/>
                  </a:cubicBezTo>
                  <a:cubicBezTo>
                    <a:pt x="9413" y="8467"/>
                    <a:pt x="9448" y="8547"/>
                    <a:pt x="9475" y="8627"/>
                  </a:cubicBezTo>
                  <a:cubicBezTo>
                    <a:pt x="9511" y="8716"/>
                    <a:pt x="9538" y="8806"/>
                    <a:pt x="9564" y="8904"/>
                  </a:cubicBezTo>
                  <a:cubicBezTo>
                    <a:pt x="9591" y="9002"/>
                    <a:pt x="9609" y="9100"/>
                    <a:pt x="9618" y="9189"/>
                  </a:cubicBezTo>
                  <a:cubicBezTo>
                    <a:pt x="9636" y="9278"/>
                    <a:pt x="9645" y="9377"/>
                    <a:pt x="9653" y="9475"/>
                  </a:cubicBezTo>
                  <a:cubicBezTo>
                    <a:pt x="9653" y="9573"/>
                    <a:pt x="9662" y="9671"/>
                    <a:pt x="9653" y="9760"/>
                  </a:cubicBezTo>
                  <a:cubicBezTo>
                    <a:pt x="9653" y="9858"/>
                    <a:pt x="9645" y="9948"/>
                    <a:pt x="9636" y="10046"/>
                  </a:cubicBezTo>
                  <a:cubicBezTo>
                    <a:pt x="9609" y="10233"/>
                    <a:pt x="9582" y="10411"/>
                    <a:pt x="9538" y="10563"/>
                  </a:cubicBezTo>
                  <a:cubicBezTo>
                    <a:pt x="9502" y="10679"/>
                    <a:pt x="9466" y="10777"/>
                    <a:pt x="9439" y="10866"/>
                  </a:cubicBezTo>
                  <a:cubicBezTo>
                    <a:pt x="9243" y="11000"/>
                    <a:pt x="9029" y="11125"/>
                    <a:pt x="8815" y="11232"/>
                  </a:cubicBezTo>
                  <a:cubicBezTo>
                    <a:pt x="8717" y="11214"/>
                    <a:pt x="8610" y="11196"/>
                    <a:pt x="8503" y="11161"/>
                  </a:cubicBezTo>
                  <a:cubicBezTo>
                    <a:pt x="8324" y="11116"/>
                    <a:pt x="8155" y="11054"/>
                    <a:pt x="8003" y="10991"/>
                  </a:cubicBezTo>
                  <a:cubicBezTo>
                    <a:pt x="7834" y="10920"/>
                    <a:pt x="7664" y="10831"/>
                    <a:pt x="7495" y="10724"/>
                  </a:cubicBezTo>
                  <a:cubicBezTo>
                    <a:pt x="7352" y="10626"/>
                    <a:pt x="7200" y="10501"/>
                    <a:pt x="7040" y="10358"/>
                  </a:cubicBezTo>
                  <a:cubicBezTo>
                    <a:pt x="6772" y="10081"/>
                    <a:pt x="6558" y="9760"/>
                    <a:pt x="6442" y="9439"/>
                  </a:cubicBezTo>
                  <a:cubicBezTo>
                    <a:pt x="6335" y="9145"/>
                    <a:pt x="6281" y="8815"/>
                    <a:pt x="6299" y="8476"/>
                  </a:cubicBezTo>
                  <a:cubicBezTo>
                    <a:pt x="6317" y="8154"/>
                    <a:pt x="6388" y="7878"/>
                    <a:pt x="6451" y="7664"/>
                  </a:cubicBezTo>
                  <a:cubicBezTo>
                    <a:pt x="6487" y="7548"/>
                    <a:pt x="6522" y="7432"/>
                    <a:pt x="6558" y="7334"/>
                  </a:cubicBezTo>
                  <a:lnTo>
                    <a:pt x="6638" y="7066"/>
                  </a:lnTo>
                  <a:cubicBezTo>
                    <a:pt x="6656" y="7030"/>
                    <a:pt x="6665" y="6995"/>
                    <a:pt x="6674" y="6968"/>
                  </a:cubicBezTo>
                  <a:cubicBezTo>
                    <a:pt x="6683" y="6923"/>
                    <a:pt x="6692" y="6879"/>
                    <a:pt x="6701" y="6861"/>
                  </a:cubicBezTo>
                  <a:close/>
                  <a:moveTo>
                    <a:pt x="3052" y="10866"/>
                  </a:moveTo>
                  <a:cubicBezTo>
                    <a:pt x="3061" y="10866"/>
                    <a:pt x="3061" y="10875"/>
                    <a:pt x="3070" y="10875"/>
                  </a:cubicBezTo>
                  <a:cubicBezTo>
                    <a:pt x="3123" y="10965"/>
                    <a:pt x="3204" y="11054"/>
                    <a:pt x="3311" y="11143"/>
                  </a:cubicBezTo>
                  <a:lnTo>
                    <a:pt x="2981" y="11321"/>
                  </a:lnTo>
                  <a:lnTo>
                    <a:pt x="3052" y="10866"/>
                  </a:lnTo>
                  <a:close/>
                  <a:moveTo>
                    <a:pt x="9921" y="10866"/>
                  </a:moveTo>
                  <a:lnTo>
                    <a:pt x="10001" y="11321"/>
                  </a:lnTo>
                  <a:lnTo>
                    <a:pt x="9591" y="11107"/>
                  </a:lnTo>
                  <a:cubicBezTo>
                    <a:pt x="9707" y="11036"/>
                    <a:pt x="9814" y="10947"/>
                    <a:pt x="9921" y="10866"/>
                  </a:cubicBezTo>
                  <a:close/>
                  <a:moveTo>
                    <a:pt x="2900" y="10920"/>
                  </a:moveTo>
                  <a:lnTo>
                    <a:pt x="2811" y="11473"/>
                  </a:lnTo>
                  <a:cubicBezTo>
                    <a:pt x="2659" y="11366"/>
                    <a:pt x="2517" y="11250"/>
                    <a:pt x="2374" y="11125"/>
                  </a:cubicBezTo>
                  <a:lnTo>
                    <a:pt x="2900" y="10920"/>
                  </a:lnTo>
                  <a:close/>
                  <a:moveTo>
                    <a:pt x="10082" y="10920"/>
                  </a:moveTo>
                  <a:lnTo>
                    <a:pt x="10599" y="11125"/>
                  </a:lnTo>
                  <a:cubicBezTo>
                    <a:pt x="10465" y="11250"/>
                    <a:pt x="10323" y="11366"/>
                    <a:pt x="10171" y="11473"/>
                  </a:cubicBezTo>
                  <a:lnTo>
                    <a:pt x="10082" y="10920"/>
                  </a:lnTo>
                  <a:close/>
                  <a:moveTo>
                    <a:pt x="3525" y="11312"/>
                  </a:moveTo>
                  <a:cubicBezTo>
                    <a:pt x="3569" y="11339"/>
                    <a:pt x="3614" y="11366"/>
                    <a:pt x="3659" y="11393"/>
                  </a:cubicBezTo>
                  <a:cubicBezTo>
                    <a:pt x="3703" y="11419"/>
                    <a:pt x="3757" y="11446"/>
                    <a:pt x="3801" y="11464"/>
                  </a:cubicBezTo>
                  <a:lnTo>
                    <a:pt x="3507" y="11660"/>
                  </a:lnTo>
                  <a:lnTo>
                    <a:pt x="3525" y="11312"/>
                  </a:lnTo>
                  <a:close/>
                  <a:moveTo>
                    <a:pt x="9457" y="11366"/>
                  </a:moveTo>
                  <a:lnTo>
                    <a:pt x="9475" y="11660"/>
                  </a:lnTo>
                  <a:lnTo>
                    <a:pt x="9225" y="11491"/>
                  </a:lnTo>
                  <a:lnTo>
                    <a:pt x="9225" y="11491"/>
                  </a:lnTo>
                  <a:cubicBezTo>
                    <a:pt x="9270" y="11500"/>
                    <a:pt x="9306" y="11500"/>
                    <a:pt x="9314" y="11500"/>
                  </a:cubicBezTo>
                  <a:lnTo>
                    <a:pt x="9323" y="11500"/>
                  </a:lnTo>
                  <a:cubicBezTo>
                    <a:pt x="9368" y="11500"/>
                    <a:pt x="9395" y="11473"/>
                    <a:pt x="9422" y="11446"/>
                  </a:cubicBezTo>
                  <a:cubicBezTo>
                    <a:pt x="9422" y="11437"/>
                    <a:pt x="9430" y="11411"/>
                    <a:pt x="9457" y="11366"/>
                  </a:cubicBezTo>
                  <a:close/>
                  <a:moveTo>
                    <a:pt x="6487" y="1205"/>
                  </a:moveTo>
                  <a:cubicBezTo>
                    <a:pt x="7191" y="1205"/>
                    <a:pt x="7869" y="1348"/>
                    <a:pt x="8485" y="1597"/>
                  </a:cubicBezTo>
                  <a:cubicBezTo>
                    <a:pt x="8467" y="1597"/>
                    <a:pt x="8458" y="1606"/>
                    <a:pt x="8440" y="1606"/>
                  </a:cubicBezTo>
                  <a:cubicBezTo>
                    <a:pt x="8262" y="1660"/>
                    <a:pt x="8083" y="1722"/>
                    <a:pt x="7914" y="1785"/>
                  </a:cubicBezTo>
                  <a:cubicBezTo>
                    <a:pt x="7744" y="1865"/>
                    <a:pt x="7557" y="1963"/>
                    <a:pt x="7379" y="2079"/>
                  </a:cubicBezTo>
                  <a:cubicBezTo>
                    <a:pt x="7218" y="2177"/>
                    <a:pt x="7057" y="2311"/>
                    <a:pt x="6888" y="2472"/>
                  </a:cubicBezTo>
                  <a:cubicBezTo>
                    <a:pt x="6594" y="2766"/>
                    <a:pt x="6371" y="3105"/>
                    <a:pt x="6246" y="3462"/>
                  </a:cubicBezTo>
                  <a:cubicBezTo>
                    <a:pt x="6121" y="3783"/>
                    <a:pt x="6067" y="4149"/>
                    <a:pt x="6085" y="4506"/>
                  </a:cubicBezTo>
                  <a:cubicBezTo>
                    <a:pt x="6103" y="4854"/>
                    <a:pt x="6183" y="5166"/>
                    <a:pt x="6246" y="5371"/>
                  </a:cubicBezTo>
                  <a:cubicBezTo>
                    <a:pt x="6281" y="5487"/>
                    <a:pt x="6317" y="5612"/>
                    <a:pt x="6353" y="5710"/>
                  </a:cubicBezTo>
                  <a:lnTo>
                    <a:pt x="6433" y="5969"/>
                  </a:lnTo>
                  <a:cubicBezTo>
                    <a:pt x="6451" y="6004"/>
                    <a:pt x="6460" y="6040"/>
                    <a:pt x="6460" y="6067"/>
                  </a:cubicBezTo>
                  <a:cubicBezTo>
                    <a:pt x="6495" y="6183"/>
                    <a:pt x="6522" y="6254"/>
                    <a:pt x="6594" y="6299"/>
                  </a:cubicBezTo>
                  <a:cubicBezTo>
                    <a:pt x="6620" y="6326"/>
                    <a:pt x="6656" y="6326"/>
                    <a:pt x="6701" y="6326"/>
                  </a:cubicBezTo>
                  <a:cubicBezTo>
                    <a:pt x="6745" y="6326"/>
                    <a:pt x="6808" y="6317"/>
                    <a:pt x="6879" y="6299"/>
                  </a:cubicBezTo>
                  <a:cubicBezTo>
                    <a:pt x="6906" y="6290"/>
                    <a:pt x="6933" y="6290"/>
                    <a:pt x="6968" y="6281"/>
                  </a:cubicBezTo>
                  <a:lnTo>
                    <a:pt x="7236" y="6219"/>
                  </a:lnTo>
                  <a:cubicBezTo>
                    <a:pt x="7334" y="6201"/>
                    <a:pt x="7450" y="6174"/>
                    <a:pt x="7584" y="6138"/>
                  </a:cubicBezTo>
                  <a:cubicBezTo>
                    <a:pt x="7807" y="6085"/>
                    <a:pt x="8101" y="6004"/>
                    <a:pt x="8405" y="5844"/>
                  </a:cubicBezTo>
                  <a:cubicBezTo>
                    <a:pt x="8726" y="5683"/>
                    <a:pt x="9002" y="5460"/>
                    <a:pt x="9234" y="5193"/>
                  </a:cubicBezTo>
                  <a:cubicBezTo>
                    <a:pt x="9350" y="5050"/>
                    <a:pt x="9457" y="4898"/>
                    <a:pt x="9555" y="4702"/>
                  </a:cubicBezTo>
                  <a:cubicBezTo>
                    <a:pt x="9600" y="4595"/>
                    <a:pt x="9645" y="4506"/>
                    <a:pt x="9680" y="4417"/>
                  </a:cubicBezTo>
                  <a:cubicBezTo>
                    <a:pt x="9707" y="4327"/>
                    <a:pt x="9743" y="4229"/>
                    <a:pt x="9769" y="4131"/>
                  </a:cubicBezTo>
                  <a:cubicBezTo>
                    <a:pt x="9796" y="4024"/>
                    <a:pt x="9814" y="3917"/>
                    <a:pt x="9832" y="3819"/>
                  </a:cubicBezTo>
                  <a:cubicBezTo>
                    <a:pt x="9850" y="3721"/>
                    <a:pt x="9859" y="3614"/>
                    <a:pt x="9868" y="3515"/>
                  </a:cubicBezTo>
                  <a:cubicBezTo>
                    <a:pt x="9868" y="3408"/>
                    <a:pt x="9868" y="3301"/>
                    <a:pt x="9868" y="3203"/>
                  </a:cubicBezTo>
                  <a:cubicBezTo>
                    <a:pt x="9868" y="3105"/>
                    <a:pt x="9859" y="3007"/>
                    <a:pt x="9850" y="2909"/>
                  </a:cubicBezTo>
                  <a:cubicBezTo>
                    <a:pt x="9823" y="2704"/>
                    <a:pt x="9787" y="2525"/>
                    <a:pt x="9743" y="2356"/>
                  </a:cubicBezTo>
                  <a:cubicBezTo>
                    <a:pt x="9734" y="2347"/>
                    <a:pt x="9734" y="2329"/>
                    <a:pt x="9734" y="2320"/>
                  </a:cubicBezTo>
                  <a:lnTo>
                    <a:pt x="9734" y="2320"/>
                  </a:lnTo>
                  <a:cubicBezTo>
                    <a:pt x="10697" y="3069"/>
                    <a:pt x="11393" y="4149"/>
                    <a:pt x="11652" y="5380"/>
                  </a:cubicBezTo>
                  <a:cubicBezTo>
                    <a:pt x="11643" y="5380"/>
                    <a:pt x="11634" y="5371"/>
                    <a:pt x="11625" y="5371"/>
                  </a:cubicBezTo>
                  <a:cubicBezTo>
                    <a:pt x="11581" y="5360"/>
                    <a:pt x="11536" y="5354"/>
                    <a:pt x="11491" y="5354"/>
                  </a:cubicBezTo>
                  <a:cubicBezTo>
                    <a:pt x="11255" y="5354"/>
                    <a:pt x="11007" y="5500"/>
                    <a:pt x="10760" y="5665"/>
                  </a:cubicBezTo>
                  <a:cubicBezTo>
                    <a:pt x="10608" y="5764"/>
                    <a:pt x="10456" y="5871"/>
                    <a:pt x="10314" y="5969"/>
                  </a:cubicBezTo>
                  <a:cubicBezTo>
                    <a:pt x="10242" y="6022"/>
                    <a:pt x="10180" y="6067"/>
                    <a:pt x="10108" y="6111"/>
                  </a:cubicBezTo>
                  <a:cubicBezTo>
                    <a:pt x="10046" y="6156"/>
                    <a:pt x="9975" y="6201"/>
                    <a:pt x="9921" y="6245"/>
                  </a:cubicBezTo>
                  <a:cubicBezTo>
                    <a:pt x="9680" y="6397"/>
                    <a:pt x="9520" y="6486"/>
                    <a:pt x="9520" y="6486"/>
                  </a:cubicBezTo>
                  <a:cubicBezTo>
                    <a:pt x="9520" y="6486"/>
                    <a:pt x="9680" y="6575"/>
                    <a:pt x="9921" y="6736"/>
                  </a:cubicBezTo>
                  <a:cubicBezTo>
                    <a:pt x="9975" y="6772"/>
                    <a:pt x="10046" y="6816"/>
                    <a:pt x="10108" y="6861"/>
                  </a:cubicBezTo>
                  <a:cubicBezTo>
                    <a:pt x="10180" y="6905"/>
                    <a:pt x="10242" y="6950"/>
                    <a:pt x="10314" y="7004"/>
                  </a:cubicBezTo>
                  <a:cubicBezTo>
                    <a:pt x="10456" y="7102"/>
                    <a:pt x="10608" y="7209"/>
                    <a:pt x="10760" y="7307"/>
                  </a:cubicBezTo>
                  <a:cubicBezTo>
                    <a:pt x="11006" y="7478"/>
                    <a:pt x="11251" y="7619"/>
                    <a:pt x="11487" y="7619"/>
                  </a:cubicBezTo>
                  <a:cubicBezTo>
                    <a:pt x="11533" y="7619"/>
                    <a:pt x="11579" y="7613"/>
                    <a:pt x="11625" y="7601"/>
                  </a:cubicBezTo>
                  <a:cubicBezTo>
                    <a:pt x="11634" y="7601"/>
                    <a:pt x="11643" y="7592"/>
                    <a:pt x="11652" y="7592"/>
                  </a:cubicBezTo>
                  <a:cubicBezTo>
                    <a:pt x="11393" y="8832"/>
                    <a:pt x="10697" y="9903"/>
                    <a:pt x="9734" y="10652"/>
                  </a:cubicBezTo>
                  <a:cubicBezTo>
                    <a:pt x="9734" y="10643"/>
                    <a:pt x="9734" y="10634"/>
                    <a:pt x="9743" y="10617"/>
                  </a:cubicBezTo>
                  <a:cubicBezTo>
                    <a:pt x="9787" y="10456"/>
                    <a:pt x="9823" y="10269"/>
                    <a:pt x="9850" y="10072"/>
                  </a:cubicBezTo>
                  <a:cubicBezTo>
                    <a:pt x="9859" y="9974"/>
                    <a:pt x="9868" y="9867"/>
                    <a:pt x="9868" y="9769"/>
                  </a:cubicBezTo>
                  <a:cubicBezTo>
                    <a:pt x="9868" y="9671"/>
                    <a:pt x="9868" y="9573"/>
                    <a:pt x="9868" y="9466"/>
                  </a:cubicBezTo>
                  <a:cubicBezTo>
                    <a:pt x="9859" y="9359"/>
                    <a:pt x="9850" y="9252"/>
                    <a:pt x="9832" y="9154"/>
                  </a:cubicBezTo>
                  <a:cubicBezTo>
                    <a:pt x="9814" y="9055"/>
                    <a:pt x="9796" y="8957"/>
                    <a:pt x="9769" y="8850"/>
                  </a:cubicBezTo>
                  <a:cubicBezTo>
                    <a:pt x="9743" y="8743"/>
                    <a:pt x="9707" y="8645"/>
                    <a:pt x="9680" y="8556"/>
                  </a:cubicBezTo>
                  <a:cubicBezTo>
                    <a:pt x="9645" y="8467"/>
                    <a:pt x="9600" y="8377"/>
                    <a:pt x="9555" y="8270"/>
                  </a:cubicBezTo>
                  <a:cubicBezTo>
                    <a:pt x="9457" y="8083"/>
                    <a:pt x="9350" y="7922"/>
                    <a:pt x="9234" y="7789"/>
                  </a:cubicBezTo>
                  <a:cubicBezTo>
                    <a:pt x="9002" y="7512"/>
                    <a:pt x="8726" y="7289"/>
                    <a:pt x="8405" y="7128"/>
                  </a:cubicBezTo>
                  <a:cubicBezTo>
                    <a:pt x="8101" y="6977"/>
                    <a:pt x="7807" y="6888"/>
                    <a:pt x="7584" y="6834"/>
                  </a:cubicBezTo>
                  <a:cubicBezTo>
                    <a:pt x="7450" y="6807"/>
                    <a:pt x="7334" y="6781"/>
                    <a:pt x="7236" y="6754"/>
                  </a:cubicBezTo>
                  <a:lnTo>
                    <a:pt x="6968" y="6691"/>
                  </a:lnTo>
                  <a:cubicBezTo>
                    <a:pt x="6933" y="6691"/>
                    <a:pt x="6906" y="6682"/>
                    <a:pt x="6879" y="6674"/>
                  </a:cubicBezTo>
                  <a:cubicBezTo>
                    <a:pt x="6809" y="6659"/>
                    <a:pt x="6750" y="6646"/>
                    <a:pt x="6700" y="6646"/>
                  </a:cubicBezTo>
                  <a:cubicBezTo>
                    <a:pt x="6660" y="6646"/>
                    <a:pt x="6625" y="6654"/>
                    <a:pt x="6594" y="6674"/>
                  </a:cubicBezTo>
                  <a:cubicBezTo>
                    <a:pt x="6522" y="6718"/>
                    <a:pt x="6495" y="6798"/>
                    <a:pt x="6460" y="6905"/>
                  </a:cubicBezTo>
                  <a:cubicBezTo>
                    <a:pt x="6460" y="6941"/>
                    <a:pt x="6451" y="6968"/>
                    <a:pt x="6433" y="7004"/>
                  </a:cubicBezTo>
                  <a:lnTo>
                    <a:pt x="6353" y="7262"/>
                  </a:lnTo>
                  <a:cubicBezTo>
                    <a:pt x="6317" y="7360"/>
                    <a:pt x="6281" y="7485"/>
                    <a:pt x="6246" y="7601"/>
                  </a:cubicBezTo>
                  <a:cubicBezTo>
                    <a:pt x="6183" y="7806"/>
                    <a:pt x="6103" y="8119"/>
                    <a:pt x="6085" y="8467"/>
                  </a:cubicBezTo>
                  <a:cubicBezTo>
                    <a:pt x="6067" y="8832"/>
                    <a:pt x="6121" y="9189"/>
                    <a:pt x="6246" y="9510"/>
                  </a:cubicBezTo>
                  <a:cubicBezTo>
                    <a:pt x="6371" y="9867"/>
                    <a:pt x="6594" y="10206"/>
                    <a:pt x="6897" y="10510"/>
                  </a:cubicBezTo>
                  <a:cubicBezTo>
                    <a:pt x="7057" y="10661"/>
                    <a:pt x="7218" y="10795"/>
                    <a:pt x="7379" y="10902"/>
                  </a:cubicBezTo>
                  <a:cubicBezTo>
                    <a:pt x="7557" y="11018"/>
                    <a:pt x="7744" y="11116"/>
                    <a:pt x="7914" y="11188"/>
                  </a:cubicBezTo>
                  <a:cubicBezTo>
                    <a:pt x="8083" y="11259"/>
                    <a:pt x="8262" y="11321"/>
                    <a:pt x="8440" y="11366"/>
                  </a:cubicBezTo>
                  <a:cubicBezTo>
                    <a:pt x="8458" y="11375"/>
                    <a:pt x="8467" y="11375"/>
                    <a:pt x="8485" y="11375"/>
                  </a:cubicBezTo>
                  <a:cubicBezTo>
                    <a:pt x="7869" y="11634"/>
                    <a:pt x="7191" y="11767"/>
                    <a:pt x="6487" y="11767"/>
                  </a:cubicBezTo>
                  <a:cubicBezTo>
                    <a:pt x="5924" y="11767"/>
                    <a:pt x="5380" y="11678"/>
                    <a:pt x="4872" y="11518"/>
                  </a:cubicBezTo>
                  <a:cubicBezTo>
                    <a:pt x="4881" y="11509"/>
                    <a:pt x="4890" y="11500"/>
                    <a:pt x="4899" y="11491"/>
                  </a:cubicBezTo>
                  <a:cubicBezTo>
                    <a:pt x="5086" y="11295"/>
                    <a:pt x="5095" y="10956"/>
                    <a:pt x="5068" y="10590"/>
                  </a:cubicBezTo>
                  <a:cubicBezTo>
                    <a:pt x="5059" y="10411"/>
                    <a:pt x="5041" y="10233"/>
                    <a:pt x="5023" y="10063"/>
                  </a:cubicBezTo>
                  <a:cubicBezTo>
                    <a:pt x="5006" y="9885"/>
                    <a:pt x="4997" y="9716"/>
                    <a:pt x="4988" y="9582"/>
                  </a:cubicBezTo>
                  <a:cubicBezTo>
                    <a:pt x="4979" y="9439"/>
                    <a:pt x="4979" y="9323"/>
                    <a:pt x="4979" y="9243"/>
                  </a:cubicBezTo>
                  <a:cubicBezTo>
                    <a:pt x="4979" y="9154"/>
                    <a:pt x="4979" y="9109"/>
                    <a:pt x="4979" y="9109"/>
                  </a:cubicBezTo>
                  <a:cubicBezTo>
                    <a:pt x="4979" y="9109"/>
                    <a:pt x="4818" y="9207"/>
                    <a:pt x="4560" y="9341"/>
                  </a:cubicBezTo>
                  <a:cubicBezTo>
                    <a:pt x="4319" y="9457"/>
                    <a:pt x="3962" y="9617"/>
                    <a:pt x="3641" y="9769"/>
                  </a:cubicBezTo>
                  <a:cubicBezTo>
                    <a:pt x="3328" y="9930"/>
                    <a:pt x="3034" y="10099"/>
                    <a:pt x="2954" y="10367"/>
                  </a:cubicBezTo>
                  <a:cubicBezTo>
                    <a:pt x="2954" y="10385"/>
                    <a:pt x="2954" y="10394"/>
                    <a:pt x="2945" y="10402"/>
                  </a:cubicBezTo>
                  <a:cubicBezTo>
                    <a:pt x="2044" y="9591"/>
                    <a:pt x="1428" y="8467"/>
                    <a:pt x="1259" y="7200"/>
                  </a:cubicBezTo>
                  <a:lnTo>
                    <a:pt x="1259" y="7200"/>
                  </a:lnTo>
                  <a:cubicBezTo>
                    <a:pt x="1393" y="7343"/>
                    <a:pt x="1553" y="7485"/>
                    <a:pt x="1705" y="7601"/>
                  </a:cubicBezTo>
                  <a:cubicBezTo>
                    <a:pt x="1892" y="7735"/>
                    <a:pt x="2062" y="7842"/>
                    <a:pt x="2222" y="7922"/>
                  </a:cubicBezTo>
                  <a:cubicBezTo>
                    <a:pt x="2427" y="8021"/>
                    <a:pt x="2615" y="8092"/>
                    <a:pt x="2811" y="8145"/>
                  </a:cubicBezTo>
                  <a:cubicBezTo>
                    <a:pt x="3007" y="8199"/>
                    <a:pt x="3212" y="8235"/>
                    <a:pt x="3409" y="8253"/>
                  </a:cubicBezTo>
                  <a:lnTo>
                    <a:pt x="3543" y="8253"/>
                  </a:lnTo>
                  <a:cubicBezTo>
                    <a:pt x="3694" y="8253"/>
                    <a:pt x="3846" y="8244"/>
                    <a:pt x="3998" y="8217"/>
                  </a:cubicBezTo>
                  <a:cubicBezTo>
                    <a:pt x="4337" y="8154"/>
                    <a:pt x="4676" y="8021"/>
                    <a:pt x="4970" y="7824"/>
                  </a:cubicBezTo>
                  <a:cubicBezTo>
                    <a:pt x="5264" y="7637"/>
                    <a:pt x="5487" y="7423"/>
                    <a:pt x="5648" y="7253"/>
                  </a:cubicBezTo>
                  <a:cubicBezTo>
                    <a:pt x="5728" y="7164"/>
                    <a:pt x="5800" y="7084"/>
                    <a:pt x="5871" y="7004"/>
                  </a:cubicBezTo>
                  <a:cubicBezTo>
                    <a:pt x="5942" y="6923"/>
                    <a:pt x="6014" y="6852"/>
                    <a:pt x="6076" y="6789"/>
                  </a:cubicBezTo>
                  <a:cubicBezTo>
                    <a:pt x="6103" y="6763"/>
                    <a:pt x="6121" y="6736"/>
                    <a:pt x="6148" y="6718"/>
                  </a:cubicBezTo>
                  <a:cubicBezTo>
                    <a:pt x="6219" y="6647"/>
                    <a:pt x="6281" y="6584"/>
                    <a:pt x="6272" y="6486"/>
                  </a:cubicBezTo>
                  <a:cubicBezTo>
                    <a:pt x="6281" y="6397"/>
                    <a:pt x="6219" y="6335"/>
                    <a:pt x="6148" y="6263"/>
                  </a:cubicBezTo>
                  <a:cubicBezTo>
                    <a:pt x="6121" y="6236"/>
                    <a:pt x="6103" y="6210"/>
                    <a:pt x="6067" y="6183"/>
                  </a:cubicBezTo>
                  <a:cubicBezTo>
                    <a:pt x="6014" y="6120"/>
                    <a:pt x="5942" y="6049"/>
                    <a:pt x="5871" y="5969"/>
                  </a:cubicBezTo>
                  <a:cubicBezTo>
                    <a:pt x="5800" y="5888"/>
                    <a:pt x="5728" y="5808"/>
                    <a:pt x="5648" y="5719"/>
                  </a:cubicBezTo>
                  <a:cubicBezTo>
                    <a:pt x="5487" y="5549"/>
                    <a:pt x="5264" y="5335"/>
                    <a:pt x="4979" y="5148"/>
                  </a:cubicBezTo>
                  <a:cubicBezTo>
                    <a:pt x="4676" y="4952"/>
                    <a:pt x="4337" y="4818"/>
                    <a:pt x="3998" y="4764"/>
                  </a:cubicBezTo>
                  <a:cubicBezTo>
                    <a:pt x="3848" y="4737"/>
                    <a:pt x="3698" y="4726"/>
                    <a:pt x="3548" y="4726"/>
                  </a:cubicBezTo>
                  <a:cubicBezTo>
                    <a:pt x="3501" y="4726"/>
                    <a:pt x="3455" y="4727"/>
                    <a:pt x="3409" y="4729"/>
                  </a:cubicBezTo>
                  <a:cubicBezTo>
                    <a:pt x="3212" y="4738"/>
                    <a:pt x="3007" y="4773"/>
                    <a:pt x="2802" y="4827"/>
                  </a:cubicBezTo>
                  <a:cubicBezTo>
                    <a:pt x="2615" y="4880"/>
                    <a:pt x="2427" y="4952"/>
                    <a:pt x="2222" y="5050"/>
                  </a:cubicBezTo>
                  <a:cubicBezTo>
                    <a:pt x="2062" y="5139"/>
                    <a:pt x="1892" y="5237"/>
                    <a:pt x="1705" y="5371"/>
                  </a:cubicBezTo>
                  <a:cubicBezTo>
                    <a:pt x="1553" y="5496"/>
                    <a:pt x="1393" y="5630"/>
                    <a:pt x="1259" y="5772"/>
                  </a:cubicBezTo>
                  <a:cubicBezTo>
                    <a:pt x="1428" y="4506"/>
                    <a:pt x="2044" y="3391"/>
                    <a:pt x="2945" y="2570"/>
                  </a:cubicBezTo>
                  <a:cubicBezTo>
                    <a:pt x="2954" y="2579"/>
                    <a:pt x="2954" y="2597"/>
                    <a:pt x="2954" y="2606"/>
                  </a:cubicBezTo>
                  <a:cubicBezTo>
                    <a:pt x="3034" y="2873"/>
                    <a:pt x="3328" y="3052"/>
                    <a:pt x="3641" y="3203"/>
                  </a:cubicBezTo>
                  <a:cubicBezTo>
                    <a:pt x="3962" y="3355"/>
                    <a:pt x="4319" y="3515"/>
                    <a:pt x="4560" y="3640"/>
                  </a:cubicBezTo>
                  <a:cubicBezTo>
                    <a:pt x="4818" y="3774"/>
                    <a:pt x="4979" y="3863"/>
                    <a:pt x="4979" y="3863"/>
                  </a:cubicBezTo>
                  <a:cubicBezTo>
                    <a:pt x="4979" y="3863"/>
                    <a:pt x="4979" y="3819"/>
                    <a:pt x="4979" y="3739"/>
                  </a:cubicBezTo>
                  <a:cubicBezTo>
                    <a:pt x="4979" y="3649"/>
                    <a:pt x="4979" y="3533"/>
                    <a:pt x="4988" y="3400"/>
                  </a:cubicBezTo>
                  <a:cubicBezTo>
                    <a:pt x="4997" y="3257"/>
                    <a:pt x="5006" y="3087"/>
                    <a:pt x="5023" y="2918"/>
                  </a:cubicBezTo>
                  <a:cubicBezTo>
                    <a:pt x="5041" y="2739"/>
                    <a:pt x="5059" y="2561"/>
                    <a:pt x="5068" y="2383"/>
                  </a:cubicBezTo>
                  <a:cubicBezTo>
                    <a:pt x="5095" y="2026"/>
                    <a:pt x="5086" y="1678"/>
                    <a:pt x="4899" y="1481"/>
                  </a:cubicBezTo>
                  <a:cubicBezTo>
                    <a:pt x="4890" y="1473"/>
                    <a:pt x="4881" y="1464"/>
                    <a:pt x="4872" y="1464"/>
                  </a:cubicBezTo>
                  <a:cubicBezTo>
                    <a:pt x="5380" y="1294"/>
                    <a:pt x="5924" y="1205"/>
                    <a:pt x="6487" y="1205"/>
                  </a:cubicBezTo>
                  <a:close/>
                  <a:moveTo>
                    <a:pt x="3382" y="11268"/>
                  </a:moveTo>
                  <a:lnTo>
                    <a:pt x="3355" y="11830"/>
                  </a:lnTo>
                  <a:cubicBezTo>
                    <a:pt x="3195" y="11741"/>
                    <a:pt x="3034" y="11634"/>
                    <a:pt x="2882" y="11527"/>
                  </a:cubicBezTo>
                  <a:lnTo>
                    <a:pt x="3382" y="11268"/>
                  </a:lnTo>
                  <a:close/>
                  <a:moveTo>
                    <a:pt x="9600" y="11268"/>
                  </a:moveTo>
                  <a:lnTo>
                    <a:pt x="10091" y="11527"/>
                  </a:lnTo>
                  <a:cubicBezTo>
                    <a:pt x="9948" y="11634"/>
                    <a:pt x="9787" y="11741"/>
                    <a:pt x="9627" y="11830"/>
                  </a:cubicBezTo>
                  <a:lnTo>
                    <a:pt x="9600" y="11268"/>
                  </a:lnTo>
                  <a:close/>
                  <a:moveTo>
                    <a:pt x="4042" y="11571"/>
                  </a:moveTo>
                  <a:cubicBezTo>
                    <a:pt x="4176" y="11616"/>
                    <a:pt x="4292" y="11634"/>
                    <a:pt x="4390" y="11643"/>
                  </a:cubicBezTo>
                  <a:cubicBezTo>
                    <a:pt x="4399" y="11651"/>
                    <a:pt x="4408" y="11651"/>
                    <a:pt x="4417" y="11651"/>
                  </a:cubicBezTo>
                  <a:lnTo>
                    <a:pt x="4060" y="11946"/>
                  </a:lnTo>
                  <a:lnTo>
                    <a:pt x="4042" y="11571"/>
                  </a:lnTo>
                  <a:close/>
                  <a:moveTo>
                    <a:pt x="8940" y="11482"/>
                  </a:moveTo>
                  <a:lnTo>
                    <a:pt x="8922" y="11946"/>
                  </a:lnTo>
                  <a:lnTo>
                    <a:pt x="8565" y="11651"/>
                  </a:lnTo>
                  <a:cubicBezTo>
                    <a:pt x="8690" y="11598"/>
                    <a:pt x="8815" y="11544"/>
                    <a:pt x="8940" y="11482"/>
                  </a:cubicBezTo>
                  <a:close/>
                  <a:moveTo>
                    <a:pt x="3899" y="11571"/>
                  </a:moveTo>
                  <a:lnTo>
                    <a:pt x="3926" y="12133"/>
                  </a:lnTo>
                  <a:cubicBezTo>
                    <a:pt x="3757" y="12053"/>
                    <a:pt x="3596" y="11973"/>
                    <a:pt x="3427" y="11874"/>
                  </a:cubicBezTo>
                  <a:lnTo>
                    <a:pt x="3899" y="11571"/>
                  </a:lnTo>
                  <a:close/>
                  <a:moveTo>
                    <a:pt x="9083" y="11571"/>
                  </a:moveTo>
                  <a:lnTo>
                    <a:pt x="9546" y="11874"/>
                  </a:lnTo>
                  <a:cubicBezTo>
                    <a:pt x="9386" y="11973"/>
                    <a:pt x="9225" y="12053"/>
                    <a:pt x="9056" y="12133"/>
                  </a:cubicBezTo>
                  <a:lnTo>
                    <a:pt x="9083" y="11571"/>
                  </a:lnTo>
                  <a:close/>
                  <a:moveTo>
                    <a:pt x="4577" y="11714"/>
                  </a:moveTo>
                  <a:cubicBezTo>
                    <a:pt x="4702" y="11767"/>
                    <a:pt x="4836" y="11803"/>
                    <a:pt x="4970" y="11839"/>
                  </a:cubicBezTo>
                  <a:lnTo>
                    <a:pt x="4649" y="12169"/>
                  </a:lnTo>
                  <a:lnTo>
                    <a:pt x="4577" y="11714"/>
                  </a:lnTo>
                  <a:close/>
                  <a:moveTo>
                    <a:pt x="8405" y="11714"/>
                  </a:moveTo>
                  <a:lnTo>
                    <a:pt x="8333" y="12169"/>
                  </a:lnTo>
                  <a:lnTo>
                    <a:pt x="8012" y="11839"/>
                  </a:lnTo>
                  <a:cubicBezTo>
                    <a:pt x="8146" y="11803"/>
                    <a:pt x="8280" y="11767"/>
                    <a:pt x="8405" y="11714"/>
                  </a:cubicBezTo>
                  <a:close/>
                  <a:moveTo>
                    <a:pt x="5131" y="11883"/>
                  </a:moveTo>
                  <a:cubicBezTo>
                    <a:pt x="5264" y="11919"/>
                    <a:pt x="5398" y="11946"/>
                    <a:pt x="5532" y="11973"/>
                  </a:cubicBezTo>
                  <a:lnTo>
                    <a:pt x="5246" y="12329"/>
                  </a:lnTo>
                  <a:lnTo>
                    <a:pt x="5131" y="11883"/>
                  </a:lnTo>
                  <a:close/>
                  <a:moveTo>
                    <a:pt x="7851" y="11883"/>
                  </a:moveTo>
                  <a:lnTo>
                    <a:pt x="7735" y="12329"/>
                  </a:lnTo>
                  <a:lnTo>
                    <a:pt x="7450" y="11973"/>
                  </a:lnTo>
                  <a:cubicBezTo>
                    <a:pt x="7584" y="11946"/>
                    <a:pt x="7718" y="11919"/>
                    <a:pt x="7851" y="11883"/>
                  </a:cubicBezTo>
                  <a:close/>
                  <a:moveTo>
                    <a:pt x="4444" y="11812"/>
                  </a:moveTo>
                  <a:lnTo>
                    <a:pt x="4533" y="12365"/>
                  </a:lnTo>
                  <a:cubicBezTo>
                    <a:pt x="4354" y="12312"/>
                    <a:pt x="4176" y="12240"/>
                    <a:pt x="4006" y="12169"/>
                  </a:cubicBezTo>
                  <a:lnTo>
                    <a:pt x="4444" y="11812"/>
                  </a:lnTo>
                  <a:close/>
                  <a:moveTo>
                    <a:pt x="8538" y="11812"/>
                  </a:moveTo>
                  <a:lnTo>
                    <a:pt x="8967" y="12169"/>
                  </a:lnTo>
                  <a:cubicBezTo>
                    <a:pt x="8797" y="12240"/>
                    <a:pt x="8628" y="12312"/>
                    <a:pt x="8449" y="12365"/>
                  </a:cubicBezTo>
                  <a:lnTo>
                    <a:pt x="8538" y="11812"/>
                  </a:lnTo>
                  <a:close/>
                  <a:moveTo>
                    <a:pt x="5701" y="11999"/>
                  </a:moveTo>
                  <a:cubicBezTo>
                    <a:pt x="5835" y="12017"/>
                    <a:pt x="5978" y="12035"/>
                    <a:pt x="6112" y="12044"/>
                  </a:cubicBezTo>
                  <a:lnTo>
                    <a:pt x="5862" y="12428"/>
                  </a:lnTo>
                  <a:lnTo>
                    <a:pt x="5701" y="11999"/>
                  </a:lnTo>
                  <a:close/>
                  <a:moveTo>
                    <a:pt x="7280" y="11999"/>
                  </a:moveTo>
                  <a:lnTo>
                    <a:pt x="7111" y="12428"/>
                  </a:lnTo>
                  <a:lnTo>
                    <a:pt x="6870" y="12044"/>
                  </a:lnTo>
                  <a:cubicBezTo>
                    <a:pt x="7004" y="12035"/>
                    <a:pt x="7138" y="12017"/>
                    <a:pt x="7280" y="11999"/>
                  </a:cubicBezTo>
                  <a:close/>
                  <a:moveTo>
                    <a:pt x="6692" y="12053"/>
                  </a:moveTo>
                  <a:lnTo>
                    <a:pt x="6487" y="12454"/>
                  </a:lnTo>
                  <a:lnTo>
                    <a:pt x="6281" y="12053"/>
                  </a:lnTo>
                  <a:close/>
                  <a:moveTo>
                    <a:pt x="5015" y="11999"/>
                  </a:moveTo>
                  <a:lnTo>
                    <a:pt x="5157" y="12544"/>
                  </a:lnTo>
                  <a:cubicBezTo>
                    <a:pt x="4970" y="12499"/>
                    <a:pt x="4792" y="12454"/>
                    <a:pt x="4613" y="12401"/>
                  </a:cubicBezTo>
                  <a:lnTo>
                    <a:pt x="5015" y="11999"/>
                  </a:lnTo>
                  <a:close/>
                  <a:moveTo>
                    <a:pt x="7967" y="11999"/>
                  </a:moveTo>
                  <a:lnTo>
                    <a:pt x="8360" y="12401"/>
                  </a:lnTo>
                  <a:cubicBezTo>
                    <a:pt x="8190" y="12454"/>
                    <a:pt x="8003" y="12499"/>
                    <a:pt x="7825" y="12544"/>
                  </a:cubicBezTo>
                  <a:lnTo>
                    <a:pt x="7967" y="11999"/>
                  </a:lnTo>
                  <a:close/>
                  <a:moveTo>
                    <a:pt x="5594" y="12124"/>
                  </a:moveTo>
                  <a:lnTo>
                    <a:pt x="5800" y="12651"/>
                  </a:lnTo>
                  <a:cubicBezTo>
                    <a:pt x="5612" y="12624"/>
                    <a:pt x="5425" y="12597"/>
                    <a:pt x="5246" y="12561"/>
                  </a:cubicBezTo>
                  <a:lnTo>
                    <a:pt x="5594" y="12124"/>
                  </a:lnTo>
                  <a:close/>
                  <a:moveTo>
                    <a:pt x="7379" y="12124"/>
                  </a:moveTo>
                  <a:lnTo>
                    <a:pt x="7735" y="12561"/>
                  </a:lnTo>
                  <a:cubicBezTo>
                    <a:pt x="7557" y="12597"/>
                    <a:pt x="7370" y="12624"/>
                    <a:pt x="7182" y="12651"/>
                  </a:cubicBezTo>
                  <a:lnTo>
                    <a:pt x="7379" y="12124"/>
                  </a:lnTo>
                  <a:close/>
                  <a:moveTo>
                    <a:pt x="6192" y="12178"/>
                  </a:moveTo>
                  <a:lnTo>
                    <a:pt x="6442" y="12686"/>
                  </a:lnTo>
                  <a:cubicBezTo>
                    <a:pt x="6255" y="12686"/>
                    <a:pt x="6067" y="12677"/>
                    <a:pt x="5889" y="12660"/>
                  </a:cubicBezTo>
                  <a:lnTo>
                    <a:pt x="6192" y="12178"/>
                  </a:lnTo>
                  <a:close/>
                  <a:moveTo>
                    <a:pt x="6790" y="12178"/>
                  </a:moveTo>
                  <a:lnTo>
                    <a:pt x="7093" y="12660"/>
                  </a:lnTo>
                  <a:cubicBezTo>
                    <a:pt x="6906" y="12677"/>
                    <a:pt x="6727" y="12686"/>
                    <a:pt x="6531" y="12686"/>
                  </a:cubicBezTo>
                  <a:lnTo>
                    <a:pt x="6790" y="12178"/>
                  </a:lnTo>
                  <a:close/>
                  <a:moveTo>
                    <a:pt x="6487" y="1"/>
                  </a:moveTo>
                  <a:cubicBezTo>
                    <a:pt x="2918" y="1"/>
                    <a:pt x="1" y="2909"/>
                    <a:pt x="1" y="6486"/>
                  </a:cubicBezTo>
                  <a:cubicBezTo>
                    <a:pt x="1" y="10063"/>
                    <a:pt x="2918" y="12972"/>
                    <a:pt x="6487" y="12972"/>
                  </a:cubicBezTo>
                  <a:cubicBezTo>
                    <a:pt x="10064" y="12972"/>
                    <a:pt x="12972" y="10063"/>
                    <a:pt x="12972" y="6486"/>
                  </a:cubicBezTo>
                  <a:cubicBezTo>
                    <a:pt x="12972" y="2909"/>
                    <a:pt x="10064" y="1"/>
                    <a:pt x="6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6"/>
            <p:cNvSpPr/>
            <p:nvPr/>
          </p:nvSpPr>
          <p:spPr>
            <a:xfrm>
              <a:off x="4261500" y="3616675"/>
              <a:ext cx="65825" cy="89100"/>
            </a:xfrm>
            <a:custGeom>
              <a:rect b="b" l="l" r="r" t="t"/>
              <a:pathLst>
                <a:path extrusionOk="0" h="3564" w="2633">
                  <a:moveTo>
                    <a:pt x="750" y="218"/>
                  </a:moveTo>
                  <a:cubicBezTo>
                    <a:pt x="777" y="218"/>
                    <a:pt x="830" y="218"/>
                    <a:pt x="875" y="227"/>
                  </a:cubicBezTo>
                  <a:cubicBezTo>
                    <a:pt x="920" y="236"/>
                    <a:pt x="973" y="254"/>
                    <a:pt x="1027" y="272"/>
                  </a:cubicBezTo>
                  <a:cubicBezTo>
                    <a:pt x="1062" y="290"/>
                    <a:pt x="1098" y="298"/>
                    <a:pt x="1143" y="316"/>
                  </a:cubicBezTo>
                  <a:lnTo>
                    <a:pt x="1000" y="316"/>
                  </a:lnTo>
                  <a:cubicBezTo>
                    <a:pt x="995" y="315"/>
                    <a:pt x="990" y="314"/>
                    <a:pt x="984" y="314"/>
                  </a:cubicBezTo>
                  <a:cubicBezTo>
                    <a:pt x="961" y="314"/>
                    <a:pt x="934" y="328"/>
                    <a:pt x="920" y="343"/>
                  </a:cubicBezTo>
                  <a:cubicBezTo>
                    <a:pt x="893" y="361"/>
                    <a:pt x="884" y="397"/>
                    <a:pt x="884" y="423"/>
                  </a:cubicBezTo>
                  <a:cubicBezTo>
                    <a:pt x="884" y="486"/>
                    <a:pt x="893" y="548"/>
                    <a:pt x="893" y="602"/>
                  </a:cubicBezTo>
                  <a:cubicBezTo>
                    <a:pt x="884" y="620"/>
                    <a:pt x="884" y="646"/>
                    <a:pt x="884" y="664"/>
                  </a:cubicBezTo>
                  <a:cubicBezTo>
                    <a:pt x="795" y="646"/>
                    <a:pt x="723" y="620"/>
                    <a:pt x="661" y="584"/>
                  </a:cubicBezTo>
                  <a:cubicBezTo>
                    <a:pt x="647" y="575"/>
                    <a:pt x="632" y="571"/>
                    <a:pt x="616" y="571"/>
                  </a:cubicBezTo>
                  <a:cubicBezTo>
                    <a:pt x="601" y="571"/>
                    <a:pt x="585" y="575"/>
                    <a:pt x="572" y="584"/>
                  </a:cubicBezTo>
                  <a:cubicBezTo>
                    <a:pt x="536" y="593"/>
                    <a:pt x="518" y="620"/>
                    <a:pt x="509" y="655"/>
                  </a:cubicBezTo>
                  <a:lnTo>
                    <a:pt x="491" y="736"/>
                  </a:lnTo>
                  <a:lnTo>
                    <a:pt x="447" y="843"/>
                  </a:lnTo>
                  <a:cubicBezTo>
                    <a:pt x="447" y="860"/>
                    <a:pt x="438" y="869"/>
                    <a:pt x="438" y="878"/>
                  </a:cubicBezTo>
                  <a:cubicBezTo>
                    <a:pt x="420" y="869"/>
                    <a:pt x="402" y="860"/>
                    <a:pt x="384" y="843"/>
                  </a:cubicBezTo>
                  <a:cubicBezTo>
                    <a:pt x="340" y="807"/>
                    <a:pt x="295" y="771"/>
                    <a:pt x="250" y="727"/>
                  </a:cubicBezTo>
                  <a:cubicBezTo>
                    <a:pt x="268" y="664"/>
                    <a:pt x="277" y="602"/>
                    <a:pt x="295" y="566"/>
                  </a:cubicBezTo>
                  <a:cubicBezTo>
                    <a:pt x="304" y="521"/>
                    <a:pt x="322" y="486"/>
                    <a:pt x="349" y="450"/>
                  </a:cubicBezTo>
                  <a:lnTo>
                    <a:pt x="349" y="441"/>
                  </a:lnTo>
                  <a:cubicBezTo>
                    <a:pt x="358" y="423"/>
                    <a:pt x="366" y="414"/>
                    <a:pt x="375" y="405"/>
                  </a:cubicBezTo>
                  <a:cubicBezTo>
                    <a:pt x="384" y="405"/>
                    <a:pt x="384" y="397"/>
                    <a:pt x="393" y="397"/>
                  </a:cubicBezTo>
                  <a:cubicBezTo>
                    <a:pt x="402" y="379"/>
                    <a:pt x="411" y="370"/>
                    <a:pt x="411" y="370"/>
                  </a:cubicBezTo>
                  <a:cubicBezTo>
                    <a:pt x="429" y="352"/>
                    <a:pt x="447" y="343"/>
                    <a:pt x="465" y="325"/>
                  </a:cubicBezTo>
                  <a:lnTo>
                    <a:pt x="482" y="316"/>
                  </a:lnTo>
                  <a:cubicBezTo>
                    <a:pt x="491" y="307"/>
                    <a:pt x="509" y="298"/>
                    <a:pt x="527" y="290"/>
                  </a:cubicBezTo>
                  <a:cubicBezTo>
                    <a:pt x="607" y="245"/>
                    <a:pt x="670" y="218"/>
                    <a:pt x="750" y="218"/>
                  </a:cubicBezTo>
                  <a:close/>
                  <a:moveTo>
                    <a:pt x="1437" y="495"/>
                  </a:moveTo>
                  <a:cubicBezTo>
                    <a:pt x="1553" y="575"/>
                    <a:pt x="1669" y="682"/>
                    <a:pt x="1794" y="807"/>
                  </a:cubicBezTo>
                  <a:cubicBezTo>
                    <a:pt x="1705" y="834"/>
                    <a:pt x="1615" y="843"/>
                    <a:pt x="1508" y="860"/>
                  </a:cubicBezTo>
                  <a:cubicBezTo>
                    <a:pt x="1464" y="860"/>
                    <a:pt x="1419" y="905"/>
                    <a:pt x="1419" y="950"/>
                  </a:cubicBezTo>
                  <a:cubicBezTo>
                    <a:pt x="1401" y="1021"/>
                    <a:pt x="1392" y="1092"/>
                    <a:pt x="1375" y="1164"/>
                  </a:cubicBezTo>
                  <a:cubicBezTo>
                    <a:pt x="1366" y="1217"/>
                    <a:pt x="1348" y="1262"/>
                    <a:pt x="1330" y="1315"/>
                  </a:cubicBezTo>
                  <a:cubicBezTo>
                    <a:pt x="1187" y="1307"/>
                    <a:pt x="1071" y="1289"/>
                    <a:pt x="964" y="1262"/>
                  </a:cubicBezTo>
                  <a:cubicBezTo>
                    <a:pt x="957" y="1260"/>
                    <a:pt x="949" y="1260"/>
                    <a:pt x="942" y="1260"/>
                  </a:cubicBezTo>
                  <a:cubicBezTo>
                    <a:pt x="903" y="1260"/>
                    <a:pt x="862" y="1280"/>
                    <a:pt x="839" y="1324"/>
                  </a:cubicBezTo>
                  <a:lnTo>
                    <a:pt x="795" y="1414"/>
                  </a:lnTo>
                  <a:lnTo>
                    <a:pt x="714" y="1547"/>
                  </a:lnTo>
                  <a:cubicBezTo>
                    <a:pt x="688" y="1583"/>
                    <a:pt x="670" y="1610"/>
                    <a:pt x="652" y="1637"/>
                  </a:cubicBezTo>
                  <a:cubicBezTo>
                    <a:pt x="598" y="1619"/>
                    <a:pt x="554" y="1601"/>
                    <a:pt x="509" y="1583"/>
                  </a:cubicBezTo>
                  <a:cubicBezTo>
                    <a:pt x="438" y="1547"/>
                    <a:pt x="375" y="1503"/>
                    <a:pt x="313" y="1467"/>
                  </a:cubicBezTo>
                  <a:cubicBezTo>
                    <a:pt x="304" y="1467"/>
                    <a:pt x="295" y="1467"/>
                    <a:pt x="286" y="1458"/>
                  </a:cubicBezTo>
                  <a:cubicBezTo>
                    <a:pt x="277" y="1414"/>
                    <a:pt x="268" y="1369"/>
                    <a:pt x="259" y="1324"/>
                  </a:cubicBezTo>
                  <a:cubicBezTo>
                    <a:pt x="242" y="1217"/>
                    <a:pt x="233" y="1101"/>
                    <a:pt x="233" y="994"/>
                  </a:cubicBezTo>
                  <a:lnTo>
                    <a:pt x="233" y="994"/>
                  </a:lnTo>
                  <a:cubicBezTo>
                    <a:pt x="242" y="1003"/>
                    <a:pt x="242" y="1012"/>
                    <a:pt x="250" y="1012"/>
                  </a:cubicBezTo>
                  <a:cubicBezTo>
                    <a:pt x="295" y="1048"/>
                    <a:pt x="340" y="1075"/>
                    <a:pt x="393" y="1110"/>
                  </a:cubicBezTo>
                  <a:lnTo>
                    <a:pt x="420" y="1128"/>
                  </a:lnTo>
                  <a:cubicBezTo>
                    <a:pt x="438" y="1137"/>
                    <a:pt x="456" y="1146"/>
                    <a:pt x="482" y="1146"/>
                  </a:cubicBezTo>
                  <a:cubicBezTo>
                    <a:pt x="482" y="1146"/>
                    <a:pt x="491" y="1137"/>
                    <a:pt x="500" y="1137"/>
                  </a:cubicBezTo>
                  <a:cubicBezTo>
                    <a:pt x="527" y="1137"/>
                    <a:pt x="554" y="1119"/>
                    <a:pt x="572" y="1092"/>
                  </a:cubicBezTo>
                  <a:cubicBezTo>
                    <a:pt x="598" y="1039"/>
                    <a:pt x="625" y="976"/>
                    <a:pt x="643" y="923"/>
                  </a:cubicBezTo>
                  <a:lnTo>
                    <a:pt x="688" y="825"/>
                  </a:lnTo>
                  <a:cubicBezTo>
                    <a:pt x="759" y="860"/>
                    <a:pt x="848" y="878"/>
                    <a:pt x="955" y="905"/>
                  </a:cubicBezTo>
                  <a:cubicBezTo>
                    <a:pt x="962" y="907"/>
                    <a:pt x="970" y="909"/>
                    <a:pt x="977" y="909"/>
                  </a:cubicBezTo>
                  <a:cubicBezTo>
                    <a:pt x="996" y="909"/>
                    <a:pt x="1016" y="900"/>
                    <a:pt x="1036" y="887"/>
                  </a:cubicBezTo>
                  <a:cubicBezTo>
                    <a:pt x="1062" y="869"/>
                    <a:pt x="1080" y="843"/>
                    <a:pt x="1080" y="816"/>
                  </a:cubicBezTo>
                  <a:cubicBezTo>
                    <a:pt x="1089" y="744"/>
                    <a:pt x="1098" y="682"/>
                    <a:pt x="1107" y="611"/>
                  </a:cubicBezTo>
                  <a:cubicBezTo>
                    <a:pt x="1107" y="584"/>
                    <a:pt x="1107" y="557"/>
                    <a:pt x="1098" y="539"/>
                  </a:cubicBezTo>
                  <a:cubicBezTo>
                    <a:pt x="1205" y="539"/>
                    <a:pt x="1303" y="530"/>
                    <a:pt x="1383" y="521"/>
                  </a:cubicBezTo>
                  <a:cubicBezTo>
                    <a:pt x="1410" y="513"/>
                    <a:pt x="1419" y="504"/>
                    <a:pt x="1437" y="495"/>
                  </a:cubicBezTo>
                  <a:close/>
                  <a:moveTo>
                    <a:pt x="1937" y="985"/>
                  </a:moveTo>
                  <a:cubicBezTo>
                    <a:pt x="1990" y="1057"/>
                    <a:pt x="2044" y="1137"/>
                    <a:pt x="2088" y="1217"/>
                  </a:cubicBezTo>
                  <a:cubicBezTo>
                    <a:pt x="2115" y="1262"/>
                    <a:pt x="2142" y="1315"/>
                    <a:pt x="2168" y="1369"/>
                  </a:cubicBezTo>
                  <a:cubicBezTo>
                    <a:pt x="2124" y="1378"/>
                    <a:pt x="2079" y="1396"/>
                    <a:pt x="2026" y="1405"/>
                  </a:cubicBezTo>
                  <a:cubicBezTo>
                    <a:pt x="1990" y="1414"/>
                    <a:pt x="1963" y="1440"/>
                    <a:pt x="1945" y="1476"/>
                  </a:cubicBezTo>
                  <a:cubicBezTo>
                    <a:pt x="1919" y="1565"/>
                    <a:pt x="1892" y="1654"/>
                    <a:pt x="1865" y="1744"/>
                  </a:cubicBezTo>
                  <a:cubicBezTo>
                    <a:pt x="1838" y="1806"/>
                    <a:pt x="1803" y="1877"/>
                    <a:pt x="1776" y="1949"/>
                  </a:cubicBezTo>
                  <a:cubicBezTo>
                    <a:pt x="1673" y="1958"/>
                    <a:pt x="1584" y="1962"/>
                    <a:pt x="1503" y="1962"/>
                  </a:cubicBezTo>
                  <a:cubicBezTo>
                    <a:pt x="1421" y="1962"/>
                    <a:pt x="1348" y="1958"/>
                    <a:pt x="1276" y="1949"/>
                  </a:cubicBezTo>
                  <a:cubicBezTo>
                    <a:pt x="1269" y="1947"/>
                    <a:pt x="1261" y="1947"/>
                    <a:pt x="1254" y="1947"/>
                  </a:cubicBezTo>
                  <a:cubicBezTo>
                    <a:pt x="1220" y="1947"/>
                    <a:pt x="1193" y="1964"/>
                    <a:pt x="1178" y="1993"/>
                  </a:cubicBezTo>
                  <a:lnTo>
                    <a:pt x="1098" y="2100"/>
                  </a:lnTo>
                  <a:lnTo>
                    <a:pt x="973" y="2252"/>
                  </a:lnTo>
                  <a:cubicBezTo>
                    <a:pt x="937" y="2297"/>
                    <a:pt x="902" y="2341"/>
                    <a:pt x="857" y="2377"/>
                  </a:cubicBezTo>
                  <a:cubicBezTo>
                    <a:pt x="804" y="2368"/>
                    <a:pt x="741" y="2350"/>
                    <a:pt x="688" y="2332"/>
                  </a:cubicBezTo>
                  <a:cubicBezTo>
                    <a:pt x="634" y="2261"/>
                    <a:pt x="581" y="2190"/>
                    <a:pt x="536" y="2109"/>
                  </a:cubicBezTo>
                  <a:cubicBezTo>
                    <a:pt x="465" y="1984"/>
                    <a:pt x="411" y="1869"/>
                    <a:pt x="366" y="1744"/>
                  </a:cubicBezTo>
                  <a:lnTo>
                    <a:pt x="366" y="1744"/>
                  </a:lnTo>
                  <a:cubicBezTo>
                    <a:pt x="384" y="1753"/>
                    <a:pt x="402" y="1761"/>
                    <a:pt x="411" y="1770"/>
                  </a:cubicBezTo>
                  <a:cubicBezTo>
                    <a:pt x="473" y="1797"/>
                    <a:pt x="536" y="1824"/>
                    <a:pt x="598" y="1851"/>
                  </a:cubicBezTo>
                  <a:lnTo>
                    <a:pt x="643" y="1869"/>
                  </a:lnTo>
                  <a:cubicBezTo>
                    <a:pt x="661" y="1869"/>
                    <a:pt x="670" y="1877"/>
                    <a:pt x="688" y="1877"/>
                  </a:cubicBezTo>
                  <a:cubicBezTo>
                    <a:pt x="714" y="1877"/>
                    <a:pt x="741" y="1860"/>
                    <a:pt x="768" y="1842"/>
                  </a:cubicBezTo>
                  <a:cubicBezTo>
                    <a:pt x="812" y="1788"/>
                    <a:pt x="857" y="1717"/>
                    <a:pt x="893" y="1663"/>
                  </a:cubicBezTo>
                  <a:lnTo>
                    <a:pt x="982" y="1521"/>
                  </a:lnTo>
                  <a:lnTo>
                    <a:pt x="1000" y="1494"/>
                  </a:lnTo>
                  <a:cubicBezTo>
                    <a:pt x="1116" y="1512"/>
                    <a:pt x="1241" y="1530"/>
                    <a:pt x="1410" y="1530"/>
                  </a:cubicBezTo>
                  <a:cubicBezTo>
                    <a:pt x="1415" y="1530"/>
                    <a:pt x="1419" y="1531"/>
                    <a:pt x="1424" y="1531"/>
                  </a:cubicBezTo>
                  <a:cubicBezTo>
                    <a:pt x="1464" y="1531"/>
                    <a:pt x="1500" y="1498"/>
                    <a:pt x="1508" y="1458"/>
                  </a:cubicBezTo>
                  <a:cubicBezTo>
                    <a:pt x="1535" y="1378"/>
                    <a:pt x="1562" y="1298"/>
                    <a:pt x="1589" y="1217"/>
                  </a:cubicBezTo>
                  <a:cubicBezTo>
                    <a:pt x="1598" y="1164"/>
                    <a:pt x="1606" y="1110"/>
                    <a:pt x="1615" y="1057"/>
                  </a:cubicBezTo>
                  <a:cubicBezTo>
                    <a:pt x="1731" y="1039"/>
                    <a:pt x="1838" y="1021"/>
                    <a:pt x="1937" y="985"/>
                  </a:cubicBezTo>
                  <a:close/>
                  <a:moveTo>
                    <a:pt x="2249" y="1565"/>
                  </a:moveTo>
                  <a:cubicBezTo>
                    <a:pt x="2267" y="1601"/>
                    <a:pt x="2276" y="1628"/>
                    <a:pt x="2284" y="1672"/>
                  </a:cubicBezTo>
                  <a:cubicBezTo>
                    <a:pt x="2347" y="1833"/>
                    <a:pt x="2383" y="2011"/>
                    <a:pt x="2400" y="2208"/>
                  </a:cubicBezTo>
                  <a:cubicBezTo>
                    <a:pt x="2400" y="2208"/>
                    <a:pt x="2400" y="2208"/>
                    <a:pt x="2400" y="2216"/>
                  </a:cubicBezTo>
                  <a:cubicBezTo>
                    <a:pt x="2347" y="2332"/>
                    <a:pt x="2284" y="2439"/>
                    <a:pt x="2222" y="2555"/>
                  </a:cubicBezTo>
                  <a:lnTo>
                    <a:pt x="2213" y="2573"/>
                  </a:lnTo>
                  <a:cubicBezTo>
                    <a:pt x="1972" y="2618"/>
                    <a:pt x="1767" y="2636"/>
                    <a:pt x="1589" y="2636"/>
                  </a:cubicBezTo>
                  <a:cubicBezTo>
                    <a:pt x="1553" y="2636"/>
                    <a:pt x="1526" y="2654"/>
                    <a:pt x="1508" y="2671"/>
                  </a:cubicBezTo>
                  <a:cubicBezTo>
                    <a:pt x="1437" y="2761"/>
                    <a:pt x="1366" y="2841"/>
                    <a:pt x="1294" y="2903"/>
                  </a:cubicBezTo>
                  <a:cubicBezTo>
                    <a:pt x="1276" y="2894"/>
                    <a:pt x="1259" y="2886"/>
                    <a:pt x="1241" y="2877"/>
                  </a:cubicBezTo>
                  <a:cubicBezTo>
                    <a:pt x="1125" y="2787"/>
                    <a:pt x="1018" y="2698"/>
                    <a:pt x="920" y="2600"/>
                  </a:cubicBezTo>
                  <a:cubicBezTo>
                    <a:pt x="937" y="2591"/>
                    <a:pt x="946" y="2591"/>
                    <a:pt x="964" y="2582"/>
                  </a:cubicBezTo>
                  <a:cubicBezTo>
                    <a:pt x="1027" y="2520"/>
                    <a:pt x="1080" y="2457"/>
                    <a:pt x="1143" y="2395"/>
                  </a:cubicBezTo>
                  <a:lnTo>
                    <a:pt x="1267" y="2234"/>
                  </a:lnTo>
                  <a:lnTo>
                    <a:pt x="1321" y="2163"/>
                  </a:lnTo>
                  <a:cubicBezTo>
                    <a:pt x="1379" y="2170"/>
                    <a:pt x="1439" y="2173"/>
                    <a:pt x="1504" y="2173"/>
                  </a:cubicBezTo>
                  <a:cubicBezTo>
                    <a:pt x="1609" y="2173"/>
                    <a:pt x="1724" y="2165"/>
                    <a:pt x="1856" y="2154"/>
                  </a:cubicBezTo>
                  <a:cubicBezTo>
                    <a:pt x="1892" y="2154"/>
                    <a:pt x="1928" y="2127"/>
                    <a:pt x="1937" y="2092"/>
                  </a:cubicBezTo>
                  <a:cubicBezTo>
                    <a:pt x="1981" y="2002"/>
                    <a:pt x="2026" y="1913"/>
                    <a:pt x="2061" y="1815"/>
                  </a:cubicBezTo>
                  <a:cubicBezTo>
                    <a:pt x="2088" y="1744"/>
                    <a:pt x="2115" y="1672"/>
                    <a:pt x="2133" y="1601"/>
                  </a:cubicBezTo>
                  <a:cubicBezTo>
                    <a:pt x="2177" y="1592"/>
                    <a:pt x="2213" y="1574"/>
                    <a:pt x="2249" y="1565"/>
                  </a:cubicBezTo>
                  <a:close/>
                  <a:moveTo>
                    <a:pt x="2400" y="2671"/>
                  </a:moveTo>
                  <a:cubicBezTo>
                    <a:pt x="2400" y="2716"/>
                    <a:pt x="2392" y="2761"/>
                    <a:pt x="2392" y="2805"/>
                  </a:cubicBezTo>
                  <a:cubicBezTo>
                    <a:pt x="2374" y="2966"/>
                    <a:pt x="2338" y="3135"/>
                    <a:pt x="2276" y="3332"/>
                  </a:cubicBezTo>
                  <a:cubicBezTo>
                    <a:pt x="1999" y="3260"/>
                    <a:pt x="1722" y="3162"/>
                    <a:pt x="1482" y="3019"/>
                  </a:cubicBezTo>
                  <a:cubicBezTo>
                    <a:pt x="1535" y="2966"/>
                    <a:pt x="1589" y="2912"/>
                    <a:pt x="1642" y="2850"/>
                  </a:cubicBezTo>
                  <a:cubicBezTo>
                    <a:pt x="1829" y="2850"/>
                    <a:pt x="2044" y="2823"/>
                    <a:pt x="2293" y="2778"/>
                  </a:cubicBezTo>
                  <a:cubicBezTo>
                    <a:pt x="2329" y="2770"/>
                    <a:pt x="2356" y="2752"/>
                    <a:pt x="2374" y="2725"/>
                  </a:cubicBezTo>
                  <a:lnTo>
                    <a:pt x="2400" y="2671"/>
                  </a:lnTo>
                  <a:close/>
                  <a:moveTo>
                    <a:pt x="777" y="0"/>
                  </a:moveTo>
                  <a:cubicBezTo>
                    <a:pt x="761" y="0"/>
                    <a:pt x="745" y="1"/>
                    <a:pt x="732" y="4"/>
                  </a:cubicBezTo>
                  <a:cubicBezTo>
                    <a:pt x="607" y="4"/>
                    <a:pt x="509" y="58"/>
                    <a:pt x="411" y="102"/>
                  </a:cubicBezTo>
                  <a:cubicBezTo>
                    <a:pt x="411" y="102"/>
                    <a:pt x="393" y="120"/>
                    <a:pt x="384" y="120"/>
                  </a:cubicBezTo>
                  <a:cubicBezTo>
                    <a:pt x="366" y="129"/>
                    <a:pt x="349" y="138"/>
                    <a:pt x="331" y="156"/>
                  </a:cubicBezTo>
                  <a:cubicBezTo>
                    <a:pt x="331" y="156"/>
                    <a:pt x="322" y="165"/>
                    <a:pt x="322" y="165"/>
                  </a:cubicBezTo>
                  <a:cubicBezTo>
                    <a:pt x="313" y="174"/>
                    <a:pt x="304" y="182"/>
                    <a:pt x="277" y="200"/>
                  </a:cubicBezTo>
                  <a:cubicBezTo>
                    <a:pt x="259" y="218"/>
                    <a:pt x="233" y="245"/>
                    <a:pt x="224" y="263"/>
                  </a:cubicBezTo>
                  <a:cubicBezTo>
                    <a:pt x="206" y="281"/>
                    <a:pt x="188" y="307"/>
                    <a:pt x="170" y="334"/>
                  </a:cubicBezTo>
                  <a:lnTo>
                    <a:pt x="161" y="352"/>
                  </a:lnTo>
                  <a:cubicBezTo>
                    <a:pt x="134" y="388"/>
                    <a:pt x="117" y="432"/>
                    <a:pt x="90" y="486"/>
                  </a:cubicBezTo>
                  <a:cubicBezTo>
                    <a:pt x="72" y="539"/>
                    <a:pt x="54" y="611"/>
                    <a:pt x="45" y="691"/>
                  </a:cubicBezTo>
                  <a:cubicBezTo>
                    <a:pt x="19" y="834"/>
                    <a:pt x="1" y="1066"/>
                    <a:pt x="45" y="1360"/>
                  </a:cubicBezTo>
                  <a:cubicBezTo>
                    <a:pt x="72" y="1503"/>
                    <a:pt x="108" y="1637"/>
                    <a:pt x="152" y="1779"/>
                  </a:cubicBezTo>
                  <a:cubicBezTo>
                    <a:pt x="206" y="1931"/>
                    <a:pt x="268" y="2074"/>
                    <a:pt x="349" y="2216"/>
                  </a:cubicBezTo>
                  <a:cubicBezTo>
                    <a:pt x="402" y="2306"/>
                    <a:pt x="465" y="2395"/>
                    <a:pt x="527" y="2475"/>
                  </a:cubicBezTo>
                  <a:cubicBezTo>
                    <a:pt x="536" y="2484"/>
                    <a:pt x="545" y="2502"/>
                    <a:pt x="554" y="2511"/>
                  </a:cubicBezTo>
                  <a:cubicBezTo>
                    <a:pt x="714" y="2707"/>
                    <a:pt x="893" y="2886"/>
                    <a:pt x="1116" y="3046"/>
                  </a:cubicBezTo>
                  <a:cubicBezTo>
                    <a:pt x="1473" y="3296"/>
                    <a:pt x="1892" y="3474"/>
                    <a:pt x="2329" y="3555"/>
                  </a:cubicBezTo>
                  <a:cubicBezTo>
                    <a:pt x="2338" y="3564"/>
                    <a:pt x="2347" y="3564"/>
                    <a:pt x="2347" y="3564"/>
                  </a:cubicBezTo>
                  <a:cubicBezTo>
                    <a:pt x="2392" y="3564"/>
                    <a:pt x="2436" y="3528"/>
                    <a:pt x="2454" y="3483"/>
                  </a:cubicBezTo>
                  <a:cubicBezTo>
                    <a:pt x="2534" y="3233"/>
                    <a:pt x="2579" y="3028"/>
                    <a:pt x="2597" y="2823"/>
                  </a:cubicBezTo>
                  <a:cubicBezTo>
                    <a:pt x="2623" y="2618"/>
                    <a:pt x="2632" y="2422"/>
                    <a:pt x="2615" y="2234"/>
                  </a:cubicBezTo>
                  <a:cubicBezTo>
                    <a:pt x="2615" y="2234"/>
                    <a:pt x="2615" y="2234"/>
                    <a:pt x="2615" y="2225"/>
                  </a:cubicBezTo>
                  <a:cubicBezTo>
                    <a:pt x="2615" y="2216"/>
                    <a:pt x="2615" y="2199"/>
                    <a:pt x="2606" y="2181"/>
                  </a:cubicBezTo>
                  <a:cubicBezTo>
                    <a:pt x="2588" y="1976"/>
                    <a:pt x="2552" y="1779"/>
                    <a:pt x="2490" y="1601"/>
                  </a:cubicBezTo>
                  <a:cubicBezTo>
                    <a:pt x="2472" y="1530"/>
                    <a:pt x="2445" y="1467"/>
                    <a:pt x="2418" y="1405"/>
                  </a:cubicBezTo>
                  <a:cubicBezTo>
                    <a:pt x="2418" y="1396"/>
                    <a:pt x="2418" y="1396"/>
                    <a:pt x="2418" y="1396"/>
                  </a:cubicBezTo>
                  <a:lnTo>
                    <a:pt x="2409" y="1396"/>
                  </a:lnTo>
                  <a:cubicBezTo>
                    <a:pt x="2374" y="1289"/>
                    <a:pt x="2329" y="1199"/>
                    <a:pt x="2276" y="1110"/>
                  </a:cubicBezTo>
                  <a:cubicBezTo>
                    <a:pt x="2213" y="994"/>
                    <a:pt x="2142" y="896"/>
                    <a:pt x="2061" y="798"/>
                  </a:cubicBezTo>
                  <a:cubicBezTo>
                    <a:pt x="2061" y="798"/>
                    <a:pt x="2061" y="789"/>
                    <a:pt x="2061" y="789"/>
                  </a:cubicBezTo>
                  <a:cubicBezTo>
                    <a:pt x="1722" y="370"/>
                    <a:pt x="1339" y="165"/>
                    <a:pt x="1107" y="75"/>
                  </a:cubicBezTo>
                  <a:cubicBezTo>
                    <a:pt x="1036" y="49"/>
                    <a:pt x="973" y="31"/>
                    <a:pt x="902" y="13"/>
                  </a:cubicBezTo>
                  <a:cubicBezTo>
                    <a:pt x="864" y="7"/>
                    <a:pt x="817" y="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6"/>
            <p:cNvSpPr/>
            <p:nvPr/>
          </p:nvSpPr>
          <p:spPr>
            <a:xfrm>
              <a:off x="4142850" y="3574600"/>
              <a:ext cx="99725" cy="55575"/>
            </a:xfrm>
            <a:custGeom>
              <a:rect b="b" l="l" r="r" t="t"/>
              <a:pathLst>
                <a:path extrusionOk="0" h="2223" w="3989">
                  <a:moveTo>
                    <a:pt x="928" y="572"/>
                  </a:moveTo>
                  <a:cubicBezTo>
                    <a:pt x="946" y="652"/>
                    <a:pt x="964" y="724"/>
                    <a:pt x="991" y="804"/>
                  </a:cubicBezTo>
                  <a:cubicBezTo>
                    <a:pt x="946" y="884"/>
                    <a:pt x="902" y="973"/>
                    <a:pt x="857" y="1071"/>
                  </a:cubicBezTo>
                  <a:cubicBezTo>
                    <a:pt x="812" y="1179"/>
                    <a:pt x="768" y="1286"/>
                    <a:pt x="732" y="1402"/>
                  </a:cubicBezTo>
                  <a:cubicBezTo>
                    <a:pt x="714" y="1428"/>
                    <a:pt x="723" y="1455"/>
                    <a:pt x="732" y="1482"/>
                  </a:cubicBezTo>
                  <a:cubicBezTo>
                    <a:pt x="741" y="1509"/>
                    <a:pt x="759" y="1526"/>
                    <a:pt x="768" y="1544"/>
                  </a:cubicBezTo>
                  <a:cubicBezTo>
                    <a:pt x="732" y="1518"/>
                    <a:pt x="697" y="1500"/>
                    <a:pt x="661" y="1473"/>
                  </a:cubicBezTo>
                  <a:cubicBezTo>
                    <a:pt x="527" y="1366"/>
                    <a:pt x="393" y="1250"/>
                    <a:pt x="259" y="1107"/>
                  </a:cubicBezTo>
                  <a:cubicBezTo>
                    <a:pt x="393" y="973"/>
                    <a:pt x="527" y="848"/>
                    <a:pt x="661" y="750"/>
                  </a:cubicBezTo>
                  <a:cubicBezTo>
                    <a:pt x="750" y="688"/>
                    <a:pt x="839" y="625"/>
                    <a:pt x="928" y="572"/>
                  </a:cubicBezTo>
                  <a:close/>
                  <a:moveTo>
                    <a:pt x="3524" y="652"/>
                  </a:moveTo>
                  <a:cubicBezTo>
                    <a:pt x="3524" y="652"/>
                    <a:pt x="3524" y="661"/>
                    <a:pt x="3524" y="661"/>
                  </a:cubicBezTo>
                  <a:cubicBezTo>
                    <a:pt x="3569" y="688"/>
                    <a:pt x="3605" y="732"/>
                    <a:pt x="3649" y="777"/>
                  </a:cubicBezTo>
                  <a:cubicBezTo>
                    <a:pt x="3676" y="804"/>
                    <a:pt x="3694" y="831"/>
                    <a:pt x="3712" y="857"/>
                  </a:cubicBezTo>
                  <a:lnTo>
                    <a:pt x="3721" y="884"/>
                  </a:lnTo>
                  <a:cubicBezTo>
                    <a:pt x="3765" y="956"/>
                    <a:pt x="3774" y="1018"/>
                    <a:pt x="3774" y="1107"/>
                  </a:cubicBezTo>
                  <a:cubicBezTo>
                    <a:pt x="3774" y="1107"/>
                    <a:pt x="3774" y="1107"/>
                    <a:pt x="3774" y="1116"/>
                  </a:cubicBezTo>
                  <a:cubicBezTo>
                    <a:pt x="3774" y="1196"/>
                    <a:pt x="3765" y="1259"/>
                    <a:pt x="3730" y="1330"/>
                  </a:cubicBezTo>
                  <a:lnTo>
                    <a:pt x="3712" y="1357"/>
                  </a:lnTo>
                  <a:cubicBezTo>
                    <a:pt x="3694" y="1384"/>
                    <a:pt x="3676" y="1410"/>
                    <a:pt x="3649" y="1437"/>
                  </a:cubicBezTo>
                  <a:cubicBezTo>
                    <a:pt x="3605" y="1491"/>
                    <a:pt x="3569" y="1526"/>
                    <a:pt x="3524" y="1562"/>
                  </a:cubicBezTo>
                  <a:cubicBezTo>
                    <a:pt x="3507" y="1580"/>
                    <a:pt x="3471" y="1598"/>
                    <a:pt x="3435" y="1625"/>
                  </a:cubicBezTo>
                  <a:cubicBezTo>
                    <a:pt x="3453" y="1589"/>
                    <a:pt x="3480" y="1553"/>
                    <a:pt x="3507" y="1518"/>
                  </a:cubicBezTo>
                  <a:cubicBezTo>
                    <a:pt x="3524" y="1491"/>
                    <a:pt x="3533" y="1455"/>
                    <a:pt x="3524" y="1428"/>
                  </a:cubicBezTo>
                  <a:cubicBezTo>
                    <a:pt x="3516" y="1393"/>
                    <a:pt x="3498" y="1366"/>
                    <a:pt x="3471" y="1357"/>
                  </a:cubicBezTo>
                  <a:cubicBezTo>
                    <a:pt x="3409" y="1330"/>
                    <a:pt x="3364" y="1303"/>
                    <a:pt x="3319" y="1277"/>
                  </a:cubicBezTo>
                  <a:lnTo>
                    <a:pt x="3275" y="1250"/>
                  </a:lnTo>
                  <a:cubicBezTo>
                    <a:pt x="3275" y="1241"/>
                    <a:pt x="3266" y="1241"/>
                    <a:pt x="3257" y="1232"/>
                  </a:cubicBezTo>
                  <a:cubicBezTo>
                    <a:pt x="3275" y="1223"/>
                    <a:pt x="3293" y="1205"/>
                    <a:pt x="3301" y="1187"/>
                  </a:cubicBezTo>
                  <a:cubicBezTo>
                    <a:pt x="3355" y="1152"/>
                    <a:pt x="3400" y="1116"/>
                    <a:pt x="3444" y="1080"/>
                  </a:cubicBezTo>
                  <a:cubicBezTo>
                    <a:pt x="3471" y="1063"/>
                    <a:pt x="3489" y="1027"/>
                    <a:pt x="3489" y="1000"/>
                  </a:cubicBezTo>
                  <a:cubicBezTo>
                    <a:pt x="3498" y="964"/>
                    <a:pt x="3480" y="938"/>
                    <a:pt x="3453" y="911"/>
                  </a:cubicBezTo>
                  <a:cubicBezTo>
                    <a:pt x="3426" y="884"/>
                    <a:pt x="3400" y="857"/>
                    <a:pt x="3373" y="831"/>
                  </a:cubicBezTo>
                  <a:lnTo>
                    <a:pt x="3328" y="768"/>
                  </a:lnTo>
                  <a:cubicBezTo>
                    <a:pt x="3319" y="759"/>
                    <a:pt x="3310" y="750"/>
                    <a:pt x="3301" y="741"/>
                  </a:cubicBezTo>
                  <a:cubicBezTo>
                    <a:pt x="3364" y="706"/>
                    <a:pt x="3435" y="679"/>
                    <a:pt x="3524" y="652"/>
                  </a:cubicBezTo>
                  <a:close/>
                  <a:moveTo>
                    <a:pt x="2873" y="322"/>
                  </a:moveTo>
                  <a:cubicBezTo>
                    <a:pt x="3043" y="376"/>
                    <a:pt x="3185" y="438"/>
                    <a:pt x="3301" y="509"/>
                  </a:cubicBezTo>
                  <a:cubicBezTo>
                    <a:pt x="3221" y="536"/>
                    <a:pt x="3150" y="572"/>
                    <a:pt x="3096" y="608"/>
                  </a:cubicBezTo>
                  <a:cubicBezTo>
                    <a:pt x="3070" y="625"/>
                    <a:pt x="3052" y="643"/>
                    <a:pt x="3043" y="670"/>
                  </a:cubicBezTo>
                  <a:cubicBezTo>
                    <a:pt x="3034" y="706"/>
                    <a:pt x="3043" y="732"/>
                    <a:pt x="3061" y="759"/>
                  </a:cubicBezTo>
                  <a:lnTo>
                    <a:pt x="3114" y="840"/>
                  </a:lnTo>
                  <a:cubicBezTo>
                    <a:pt x="3132" y="866"/>
                    <a:pt x="3150" y="884"/>
                    <a:pt x="3168" y="911"/>
                  </a:cubicBezTo>
                  <a:lnTo>
                    <a:pt x="3212" y="964"/>
                  </a:lnTo>
                  <a:cubicBezTo>
                    <a:pt x="3212" y="973"/>
                    <a:pt x="3221" y="973"/>
                    <a:pt x="3221" y="982"/>
                  </a:cubicBezTo>
                  <a:cubicBezTo>
                    <a:pt x="3203" y="1000"/>
                    <a:pt x="3185" y="1018"/>
                    <a:pt x="3159" y="1036"/>
                  </a:cubicBezTo>
                  <a:cubicBezTo>
                    <a:pt x="3114" y="1080"/>
                    <a:pt x="3070" y="1125"/>
                    <a:pt x="3025" y="1179"/>
                  </a:cubicBezTo>
                  <a:cubicBezTo>
                    <a:pt x="2980" y="1223"/>
                    <a:pt x="2989" y="1286"/>
                    <a:pt x="3025" y="1330"/>
                  </a:cubicBezTo>
                  <a:cubicBezTo>
                    <a:pt x="3070" y="1366"/>
                    <a:pt x="3114" y="1393"/>
                    <a:pt x="3159" y="1428"/>
                  </a:cubicBezTo>
                  <a:lnTo>
                    <a:pt x="3203" y="1446"/>
                  </a:lnTo>
                  <a:cubicBezTo>
                    <a:pt x="3221" y="1464"/>
                    <a:pt x="3239" y="1482"/>
                    <a:pt x="3266" y="1491"/>
                  </a:cubicBezTo>
                  <a:cubicBezTo>
                    <a:pt x="3212" y="1580"/>
                    <a:pt x="3168" y="1660"/>
                    <a:pt x="3141" y="1741"/>
                  </a:cubicBezTo>
                  <a:cubicBezTo>
                    <a:pt x="3132" y="1758"/>
                    <a:pt x="3132" y="1776"/>
                    <a:pt x="3132" y="1794"/>
                  </a:cubicBezTo>
                  <a:cubicBezTo>
                    <a:pt x="3007" y="1857"/>
                    <a:pt x="2855" y="1910"/>
                    <a:pt x="2686" y="1946"/>
                  </a:cubicBezTo>
                  <a:cubicBezTo>
                    <a:pt x="2713" y="1865"/>
                    <a:pt x="2739" y="1767"/>
                    <a:pt x="2784" y="1687"/>
                  </a:cubicBezTo>
                  <a:cubicBezTo>
                    <a:pt x="2802" y="1634"/>
                    <a:pt x="2793" y="1580"/>
                    <a:pt x="2748" y="1553"/>
                  </a:cubicBezTo>
                  <a:cubicBezTo>
                    <a:pt x="2686" y="1500"/>
                    <a:pt x="2632" y="1455"/>
                    <a:pt x="2588" y="1410"/>
                  </a:cubicBezTo>
                  <a:cubicBezTo>
                    <a:pt x="2570" y="1393"/>
                    <a:pt x="2552" y="1384"/>
                    <a:pt x="2534" y="1366"/>
                  </a:cubicBezTo>
                  <a:cubicBezTo>
                    <a:pt x="2516" y="1348"/>
                    <a:pt x="2499" y="1321"/>
                    <a:pt x="2472" y="1303"/>
                  </a:cubicBezTo>
                  <a:cubicBezTo>
                    <a:pt x="2507" y="1259"/>
                    <a:pt x="2534" y="1214"/>
                    <a:pt x="2561" y="1179"/>
                  </a:cubicBezTo>
                  <a:cubicBezTo>
                    <a:pt x="2606" y="1116"/>
                    <a:pt x="2659" y="1054"/>
                    <a:pt x="2704" y="1000"/>
                  </a:cubicBezTo>
                  <a:cubicBezTo>
                    <a:pt x="2739" y="964"/>
                    <a:pt x="2748" y="911"/>
                    <a:pt x="2713" y="866"/>
                  </a:cubicBezTo>
                  <a:cubicBezTo>
                    <a:pt x="2686" y="831"/>
                    <a:pt x="2659" y="786"/>
                    <a:pt x="2641" y="741"/>
                  </a:cubicBezTo>
                  <a:cubicBezTo>
                    <a:pt x="2623" y="724"/>
                    <a:pt x="2615" y="697"/>
                    <a:pt x="2606" y="679"/>
                  </a:cubicBezTo>
                  <a:lnTo>
                    <a:pt x="2588" y="652"/>
                  </a:lnTo>
                  <a:cubicBezTo>
                    <a:pt x="2579" y="625"/>
                    <a:pt x="2561" y="608"/>
                    <a:pt x="2552" y="581"/>
                  </a:cubicBezTo>
                  <a:lnTo>
                    <a:pt x="2534" y="545"/>
                  </a:lnTo>
                  <a:cubicBezTo>
                    <a:pt x="2623" y="474"/>
                    <a:pt x="2722" y="411"/>
                    <a:pt x="2855" y="340"/>
                  </a:cubicBezTo>
                  <a:cubicBezTo>
                    <a:pt x="2864" y="331"/>
                    <a:pt x="2864" y="331"/>
                    <a:pt x="2873" y="322"/>
                  </a:cubicBezTo>
                  <a:close/>
                  <a:moveTo>
                    <a:pt x="1571" y="304"/>
                  </a:moveTo>
                  <a:cubicBezTo>
                    <a:pt x="1562" y="322"/>
                    <a:pt x="1562" y="340"/>
                    <a:pt x="1571" y="349"/>
                  </a:cubicBezTo>
                  <a:lnTo>
                    <a:pt x="1606" y="501"/>
                  </a:lnTo>
                  <a:cubicBezTo>
                    <a:pt x="1624" y="536"/>
                    <a:pt x="1633" y="572"/>
                    <a:pt x="1651" y="608"/>
                  </a:cubicBezTo>
                  <a:lnTo>
                    <a:pt x="1660" y="652"/>
                  </a:lnTo>
                  <a:cubicBezTo>
                    <a:pt x="1669" y="670"/>
                    <a:pt x="1678" y="697"/>
                    <a:pt x="1687" y="724"/>
                  </a:cubicBezTo>
                  <a:cubicBezTo>
                    <a:pt x="1705" y="768"/>
                    <a:pt x="1722" y="813"/>
                    <a:pt x="1749" y="866"/>
                  </a:cubicBezTo>
                  <a:cubicBezTo>
                    <a:pt x="1705" y="929"/>
                    <a:pt x="1660" y="991"/>
                    <a:pt x="1624" y="1063"/>
                  </a:cubicBezTo>
                  <a:cubicBezTo>
                    <a:pt x="1580" y="1143"/>
                    <a:pt x="1535" y="1232"/>
                    <a:pt x="1490" y="1330"/>
                  </a:cubicBezTo>
                  <a:cubicBezTo>
                    <a:pt x="1473" y="1357"/>
                    <a:pt x="1473" y="1402"/>
                    <a:pt x="1490" y="1428"/>
                  </a:cubicBezTo>
                  <a:cubicBezTo>
                    <a:pt x="1535" y="1491"/>
                    <a:pt x="1580" y="1553"/>
                    <a:pt x="1624" y="1616"/>
                  </a:cubicBezTo>
                  <a:cubicBezTo>
                    <a:pt x="1642" y="1634"/>
                    <a:pt x="1660" y="1660"/>
                    <a:pt x="1678" y="1678"/>
                  </a:cubicBezTo>
                  <a:cubicBezTo>
                    <a:pt x="1722" y="1732"/>
                    <a:pt x="1767" y="1794"/>
                    <a:pt x="1829" y="1857"/>
                  </a:cubicBezTo>
                  <a:cubicBezTo>
                    <a:pt x="1821" y="1892"/>
                    <a:pt x="1812" y="1928"/>
                    <a:pt x="1803" y="1973"/>
                  </a:cubicBezTo>
                  <a:cubicBezTo>
                    <a:pt x="1767" y="1964"/>
                    <a:pt x="1731" y="1955"/>
                    <a:pt x="1696" y="1955"/>
                  </a:cubicBezTo>
                  <a:cubicBezTo>
                    <a:pt x="1517" y="1910"/>
                    <a:pt x="1348" y="1857"/>
                    <a:pt x="1169" y="1776"/>
                  </a:cubicBezTo>
                  <a:cubicBezTo>
                    <a:pt x="1169" y="1776"/>
                    <a:pt x="1169" y="1776"/>
                    <a:pt x="1160" y="1767"/>
                  </a:cubicBezTo>
                  <a:lnTo>
                    <a:pt x="1134" y="1732"/>
                  </a:lnTo>
                  <a:cubicBezTo>
                    <a:pt x="1071" y="1634"/>
                    <a:pt x="1000" y="1535"/>
                    <a:pt x="946" y="1428"/>
                  </a:cubicBezTo>
                  <a:cubicBezTo>
                    <a:pt x="982" y="1330"/>
                    <a:pt x="1018" y="1241"/>
                    <a:pt x="1053" y="1161"/>
                  </a:cubicBezTo>
                  <a:cubicBezTo>
                    <a:pt x="1098" y="1054"/>
                    <a:pt x="1151" y="956"/>
                    <a:pt x="1205" y="857"/>
                  </a:cubicBezTo>
                  <a:cubicBezTo>
                    <a:pt x="1223" y="831"/>
                    <a:pt x="1223" y="795"/>
                    <a:pt x="1214" y="768"/>
                  </a:cubicBezTo>
                  <a:cubicBezTo>
                    <a:pt x="1178" y="679"/>
                    <a:pt x="1151" y="581"/>
                    <a:pt x="1125" y="483"/>
                  </a:cubicBezTo>
                  <a:lnTo>
                    <a:pt x="1116" y="474"/>
                  </a:lnTo>
                  <a:cubicBezTo>
                    <a:pt x="1134" y="465"/>
                    <a:pt x="1151" y="447"/>
                    <a:pt x="1169" y="447"/>
                  </a:cubicBezTo>
                  <a:cubicBezTo>
                    <a:pt x="1303" y="385"/>
                    <a:pt x="1437" y="340"/>
                    <a:pt x="1571" y="304"/>
                  </a:cubicBezTo>
                  <a:close/>
                  <a:moveTo>
                    <a:pt x="2186" y="215"/>
                  </a:moveTo>
                  <a:cubicBezTo>
                    <a:pt x="2329" y="215"/>
                    <a:pt x="2463" y="233"/>
                    <a:pt x="2579" y="251"/>
                  </a:cubicBezTo>
                  <a:cubicBezTo>
                    <a:pt x="2490" y="313"/>
                    <a:pt x="2409" y="367"/>
                    <a:pt x="2338" y="429"/>
                  </a:cubicBezTo>
                  <a:cubicBezTo>
                    <a:pt x="2302" y="465"/>
                    <a:pt x="2293" y="509"/>
                    <a:pt x="2311" y="554"/>
                  </a:cubicBezTo>
                  <a:lnTo>
                    <a:pt x="2356" y="670"/>
                  </a:lnTo>
                  <a:cubicBezTo>
                    <a:pt x="2374" y="697"/>
                    <a:pt x="2383" y="724"/>
                    <a:pt x="2400" y="750"/>
                  </a:cubicBezTo>
                  <a:lnTo>
                    <a:pt x="2418" y="786"/>
                  </a:lnTo>
                  <a:cubicBezTo>
                    <a:pt x="2427" y="804"/>
                    <a:pt x="2436" y="822"/>
                    <a:pt x="2445" y="840"/>
                  </a:cubicBezTo>
                  <a:cubicBezTo>
                    <a:pt x="2463" y="866"/>
                    <a:pt x="2481" y="893"/>
                    <a:pt x="2490" y="920"/>
                  </a:cubicBezTo>
                  <a:cubicBezTo>
                    <a:pt x="2463" y="964"/>
                    <a:pt x="2427" y="1000"/>
                    <a:pt x="2392" y="1054"/>
                  </a:cubicBezTo>
                  <a:cubicBezTo>
                    <a:pt x="2347" y="1116"/>
                    <a:pt x="2302" y="1179"/>
                    <a:pt x="2249" y="1259"/>
                  </a:cubicBezTo>
                  <a:cubicBezTo>
                    <a:pt x="2231" y="1295"/>
                    <a:pt x="2231" y="1339"/>
                    <a:pt x="2258" y="1375"/>
                  </a:cubicBezTo>
                  <a:cubicBezTo>
                    <a:pt x="2293" y="1428"/>
                    <a:pt x="2347" y="1473"/>
                    <a:pt x="2392" y="1518"/>
                  </a:cubicBezTo>
                  <a:cubicBezTo>
                    <a:pt x="2400" y="1535"/>
                    <a:pt x="2418" y="1544"/>
                    <a:pt x="2436" y="1562"/>
                  </a:cubicBezTo>
                  <a:cubicBezTo>
                    <a:pt x="2472" y="1598"/>
                    <a:pt x="2507" y="1634"/>
                    <a:pt x="2552" y="1669"/>
                  </a:cubicBezTo>
                  <a:cubicBezTo>
                    <a:pt x="2507" y="1776"/>
                    <a:pt x="2481" y="1883"/>
                    <a:pt x="2454" y="1990"/>
                  </a:cubicBezTo>
                  <a:cubicBezTo>
                    <a:pt x="2374" y="1999"/>
                    <a:pt x="2284" y="2008"/>
                    <a:pt x="2186" y="2008"/>
                  </a:cubicBezTo>
                  <a:cubicBezTo>
                    <a:pt x="2124" y="2008"/>
                    <a:pt x="2070" y="1999"/>
                    <a:pt x="2017" y="1990"/>
                  </a:cubicBezTo>
                  <a:cubicBezTo>
                    <a:pt x="2026" y="1964"/>
                    <a:pt x="2035" y="1928"/>
                    <a:pt x="2044" y="1892"/>
                  </a:cubicBezTo>
                  <a:lnTo>
                    <a:pt x="2053" y="1857"/>
                  </a:lnTo>
                  <a:cubicBezTo>
                    <a:pt x="2061" y="1812"/>
                    <a:pt x="2053" y="1776"/>
                    <a:pt x="2026" y="1749"/>
                  </a:cubicBezTo>
                  <a:cubicBezTo>
                    <a:pt x="1945" y="1678"/>
                    <a:pt x="1892" y="1607"/>
                    <a:pt x="1847" y="1544"/>
                  </a:cubicBezTo>
                  <a:cubicBezTo>
                    <a:pt x="1829" y="1526"/>
                    <a:pt x="1812" y="1509"/>
                    <a:pt x="1794" y="1482"/>
                  </a:cubicBezTo>
                  <a:cubicBezTo>
                    <a:pt x="1767" y="1446"/>
                    <a:pt x="1731" y="1402"/>
                    <a:pt x="1705" y="1366"/>
                  </a:cubicBezTo>
                  <a:cubicBezTo>
                    <a:pt x="1740" y="1295"/>
                    <a:pt x="1776" y="1223"/>
                    <a:pt x="1803" y="1170"/>
                  </a:cubicBezTo>
                  <a:cubicBezTo>
                    <a:pt x="1856" y="1080"/>
                    <a:pt x="1910" y="1009"/>
                    <a:pt x="1963" y="929"/>
                  </a:cubicBezTo>
                  <a:cubicBezTo>
                    <a:pt x="1981" y="893"/>
                    <a:pt x="1981" y="857"/>
                    <a:pt x="1963" y="822"/>
                  </a:cubicBezTo>
                  <a:cubicBezTo>
                    <a:pt x="1937" y="768"/>
                    <a:pt x="1910" y="706"/>
                    <a:pt x="1892" y="652"/>
                  </a:cubicBezTo>
                  <a:cubicBezTo>
                    <a:pt x="1883" y="625"/>
                    <a:pt x="1874" y="599"/>
                    <a:pt x="1856" y="572"/>
                  </a:cubicBezTo>
                  <a:lnTo>
                    <a:pt x="1847" y="536"/>
                  </a:lnTo>
                  <a:cubicBezTo>
                    <a:pt x="1838" y="501"/>
                    <a:pt x="1821" y="474"/>
                    <a:pt x="1812" y="438"/>
                  </a:cubicBezTo>
                  <a:lnTo>
                    <a:pt x="1794" y="358"/>
                  </a:lnTo>
                  <a:cubicBezTo>
                    <a:pt x="1829" y="313"/>
                    <a:pt x="1874" y="269"/>
                    <a:pt x="1919" y="233"/>
                  </a:cubicBezTo>
                  <a:cubicBezTo>
                    <a:pt x="2008" y="224"/>
                    <a:pt x="2097" y="215"/>
                    <a:pt x="2186" y="215"/>
                  </a:cubicBezTo>
                  <a:close/>
                  <a:moveTo>
                    <a:pt x="2186" y="1"/>
                  </a:moveTo>
                  <a:cubicBezTo>
                    <a:pt x="2079" y="1"/>
                    <a:pt x="1972" y="10"/>
                    <a:pt x="1865" y="28"/>
                  </a:cubicBezTo>
                  <a:lnTo>
                    <a:pt x="1838" y="28"/>
                  </a:lnTo>
                  <a:cubicBezTo>
                    <a:pt x="1776" y="37"/>
                    <a:pt x="1705" y="46"/>
                    <a:pt x="1642" y="63"/>
                  </a:cubicBezTo>
                  <a:cubicBezTo>
                    <a:pt x="1455" y="99"/>
                    <a:pt x="1267" y="162"/>
                    <a:pt x="1080" y="251"/>
                  </a:cubicBezTo>
                  <a:cubicBezTo>
                    <a:pt x="902" y="331"/>
                    <a:pt x="714" y="447"/>
                    <a:pt x="536" y="581"/>
                  </a:cubicBezTo>
                  <a:cubicBezTo>
                    <a:pt x="366" y="706"/>
                    <a:pt x="197" y="857"/>
                    <a:pt x="36" y="1036"/>
                  </a:cubicBezTo>
                  <a:cubicBezTo>
                    <a:pt x="1" y="1080"/>
                    <a:pt x="1" y="1143"/>
                    <a:pt x="36" y="1179"/>
                  </a:cubicBezTo>
                  <a:cubicBezTo>
                    <a:pt x="206" y="1366"/>
                    <a:pt x="366" y="1509"/>
                    <a:pt x="536" y="1642"/>
                  </a:cubicBezTo>
                  <a:cubicBezTo>
                    <a:pt x="705" y="1767"/>
                    <a:pt x="875" y="1865"/>
                    <a:pt x="1036" y="1946"/>
                  </a:cubicBezTo>
                  <a:cubicBezTo>
                    <a:pt x="1044" y="1946"/>
                    <a:pt x="1044" y="1955"/>
                    <a:pt x="1044" y="1955"/>
                  </a:cubicBezTo>
                  <a:cubicBezTo>
                    <a:pt x="1062" y="1955"/>
                    <a:pt x="1071" y="1964"/>
                    <a:pt x="1080" y="1973"/>
                  </a:cubicBezTo>
                  <a:cubicBezTo>
                    <a:pt x="1267" y="2053"/>
                    <a:pt x="1455" y="2115"/>
                    <a:pt x="1642" y="2160"/>
                  </a:cubicBezTo>
                  <a:cubicBezTo>
                    <a:pt x="1714" y="2178"/>
                    <a:pt x="1785" y="2187"/>
                    <a:pt x="1856" y="2196"/>
                  </a:cubicBezTo>
                  <a:lnTo>
                    <a:pt x="1883" y="2196"/>
                  </a:lnTo>
                  <a:cubicBezTo>
                    <a:pt x="1981" y="2213"/>
                    <a:pt x="2088" y="2213"/>
                    <a:pt x="2186" y="2222"/>
                  </a:cubicBezTo>
                  <a:cubicBezTo>
                    <a:pt x="2311" y="2222"/>
                    <a:pt x="2418" y="2204"/>
                    <a:pt x="2525" y="2196"/>
                  </a:cubicBezTo>
                  <a:lnTo>
                    <a:pt x="2543" y="2196"/>
                  </a:lnTo>
                  <a:cubicBezTo>
                    <a:pt x="2552" y="2196"/>
                    <a:pt x="2570" y="2187"/>
                    <a:pt x="2579" y="2187"/>
                  </a:cubicBezTo>
                  <a:cubicBezTo>
                    <a:pt x="3132" y="2097"/>
                    <a:pt x="3507" y="1848"/>
                    <a:pt x="3658" y="1723"/>
                  </a:cubicBezTo>
                  <a:cubicBezTo>
                    <a:pt x="3712" y="1687"/>
                    <a:pt x="3756" y="1642"/>
                    <a:pt x="3810" y="1589"/>
                  </a:cubicBezTo>
                  <a:cubicBezTo>
                    <a:pt x="3846" y="1544"/>
                    <a:pt x="3872" y="1500"/>
                    <a:pt x="3890" y="1464"/>
                  </a:cubicBezTo>
                  <a:lnTo>
                    <a:pt x="3908" y="1437"/>
                  </a:lnTo>
                  <a:cubicBezTo>
                    <a:pt x="3971" y="1330"/>
                    <a:pt x="3988" y="1223"/>
                    <a:pt x="3988" y="1107"/>
                  </a:cubicBezTo>
                  <a:cubicBezTo>
                    <a:pt x="3988" y="991"/>
                    <a:pt x="3971" y="893"/>
                    <a:pt x="3908" y="777"/>
                  </a:cubicBezTo>
                  <a:lnTo>
                    <a:pt x="3890" y="750"/>
                  </a:lnTo>
                  <a:cubicBezTo>
                    <a:pt x="3872" y="715"/>
                    <a:pt x="3846" y="679"/>
                    <a:pt x="3810" y="634"/>
                  </a:cubicBezTo>
                  <a:cubicBezTo>
                    <a:pt x="3756" y="581"/>
                    <a:pt x="3712" y="536"/>
                    <a:pt x="3658" y="492"/>
                  </a:cubicBezTo>
                  <a:cubicBezTo>
                    <a:pt x="3471" y="340"/>
                    <a:pt x="2954" y="1"/>
                    <a:pt x="2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6"/>
            <p:cNvSpPr/>
            <p:nvPr/>
          </p:nvSpPr>
          <p:spPr>
            <a:xfrm>
              <a:off x="4261500" y="3498975"/>
              <a:ext cx="65825" cy="89050"/>
            </a:xfrm>
            <a:custGeom>
              <a:rect b="b" l="l" r="r" t="t"/>
              <a:pathLst>
                <a:path extrusionOk="0" h="3562" w="2633">
                  <a:moveTo>
                    <a:pt x="2276" y="234"/>
                  </a:moveTo>
                  <a:cubicBezTo>
                    <a:pt x="2338" y="430"/>
                    <a:pt x="2374" y="599"/>
                    <a:pt x="2392" y="760"/>
                  </a:cubicBezTo>
                  <a:cubicBezTo>
                    <a:pt x="2400" y="867"/>
                    <a:pt x="2409" y="974"/>
                    <a:pt x="2409" y="1072"/>
                  </a:cubicBezTo>
                  <a:cubicBezTo>
                    <a:pt x="2338" y="1054"/>
                    <a:pt x="2276" y="1046"/>
                    <a:pt x="2213" y="1028"/>
                  </a:cubicBezTo>
                  <a:lnTo>
                    <a:pt x="2177" y="1019"/>
                  </a:lnTo>
                  <a:cubicBezTo>
                    <a:pt x="2044" y="805"/>
                    <a:pt x="1919" y="635"/>
                    <a:pt x="1785" y="483"/>
                  </a:cubicBezTo>
                  <a:cubicBezTo>
                    <a:pt x="1767" y="466"/>
                    <a:pt x="1740" y="457"/>
                    <a:pt x="1714" y="448"/>
                  </a:cubicBezTo>
                  <a:lnTo>
                    <a:pt x="1651" y="448"/>
                  </a:lnTo>
                  <a:cubicBezTo>
                    <a:pt x="1847" y="359"/>
                    <a:pt x="2061" y="278"/>
                    <a:pt x="2276" y="234"/>
                  </a:cubicBezTo>
                  <a:close/>
                  <a:moveTo>
                    <a:pt x="1660" y="662"/>
                  </a:moveTo>
                  <a:cubicBezTo>
                    <a:pt x="1776" y="805"/>
                    <a:pt x="1892" y="965"/>
                    <a:pt x="2017" y="1170"/>
                  </a:cubicBezTo>
                  <a:cubicBezTo>
                    <a:pt x="2035" y="1197"/>
                    <a:pt x="2061" y="1215"/>
                    <a:pt x="2088" y="1224"/>
                  </a:cubicBezTo>
                  <a:lnTo>
                    <a:pt x="2168" y="1242"/>
                  </a:lnTo>
                  <a:cubicBezTo>
                    <a:pt x="2249" y="1251"/>
                    <a:pt x="2320" y="1269"/>
                    <a:pt x="2400" y="1295"/>
                  </a:cubicBezTo>
                  <a:cubicBezTo>
                    <a:pt x="2400" y="1313"/>
                    <a:pt x="2400" y="1331"/>
                    <a:pt x="2392" y="1358"/>
                  </a:cubicBezTo>
                  <a:cubicBezTo>
                    <a:pt x="2383" y="1500"/>
                    <a:pt x="2356" y="1634"/>
                    <a:pt x="2320" y="1768"/>
                  </a:cubicBezTo>
                  <a:cubicBezTo>
                    <a:pt x="2311" y="1750"/>
                    <a:pt x="2293" y="1741"/>
                    <a:pt x="2276" y="1741"/>
                  </a:cubicBezTo>
                  <a:cubicBezTo>
                    <a:pt x="2177" y="1715"/>
                    <a:pt x="2079" y="1688"/>
                    <a:pt x="1972" y="1670"/>
                  </a:cubicBezTo>
                  <a:cubicBezTo>
                    <a:pt x="1901" y="1661"/>
                    <a:pt x="1821" y="1652"/>
                    <a:pt x="1749" y="1643"/>
                  </a:cubicBezTo>
                  <a:cubicBezTo>
                    <a:pt x="1660" y="1456"/>
                    <a:pt x="1562" y="1313"/>
                    <a:pt x="1464" y="1179"/>
                  </a:cubicBezTo>
                  <a:cubicBezTo>
                    <a:pt x="1449" y="1157"/>
                    <a:pt x="1422" y="1141"/>
                    <a:pt x="1393" y="1141"/>
                  </a:cubicBezTo>
                  <a:cubicBezTo>
                    <a:pt x="1387" y="1141"/>
                    <a:pt x="1381" y="1142"/>
                    <a:pt x="1375" y="1144"/>
                  </a:cubicBezTo>
                  <a:lnTo>
                    <a:pt x="1223" y="1153"/>
                  </a:lnTo>
                  <a:lnTo>
                    <a:pt x="1027" y="1179"/>
                  </a:lnTo>
                  <a:cubicBezTo>
                    <a:pt x="964" y="1188"/>
                    <a:pt x="902" y="1197"/>
                    <a:pt x="839" y="1215"/>
                  </a:cubicBezTo>
                  <a:cubicBezTo>
                    <a:pt x="812" y="1188"/>
                    <a:pt x="786" y="1161"/>
                    <a:pt x="759" y="1135"/>
                  </a:cubicBezTo>
                  <a:cubicBezTo>
                    <a:pt x="893" y="974"/>
                    <a:pt x="1053" y="822"/>
                    <a:pt x="1241" y="689"/>
                  </a:cubicBezTo>
                  <a:cubicBezTo>
                    <a:pt x="1241" y="689"/>
                    <a:pt x="1250" y="680"/>
                    <a:pt x="1250" y="680"/>
                  </a:cubicBezTo>
                  <a:cubicBezTo>
                    <a:pt x="1383" y="671"/>
                    <a:pt x="1526" y="662"/>
                    <a:pt x="1660" y="662"/>
                  </a:cubicBezTo>
                  <a:close/>
                  <a:moveTo>
                    <a:pt x="634" y="1304"/>
                  </a:moveTo>
                  <a:cubicBezTo>
                    <a:pt x="652" y="1331"/>
                    <a:pt x="679" y="1349"/>
                    <a:pt x="705" y="1376"/>
                  </a:cubicBezTo>
                  <a:lnTo>
                    <a:pt x="741" y="1411"/>
                  </a:lnTo>
                  <a:cubicBezTo>
                    <a:pt x="761" y="1431"/>
                    <a:pt x="786" y="1441"/>
                    <a:pt x="816" y="1441"/>
                  </a:cubicBezTo>
                  <a:cubicBezTo>
                    <a:pt x="826" y="1441"/>
                    <a:pt x="837" y="1440"/>
                    <a:pt x="848" y="1438"/>
                  </a:cubicBezTo>
                  <a:cubicBezTo>
                    <a:pt x="911" y="1411"/>
                    <a:pt x="982" y="1402"/>
                    <a:pt x="1062" y="1393"/>
                  </a:cubicBezTo>
                  <a:lnTo>
                    <a:pt x="1241" y="1358"/>
                  </a:lnTo>
                  <a:lnTo>
                    <a:pt x="1330" y="1358"/>
                  </a:lnTo>
                  <a:cubicBezTo>
                    <a:pt x="1419" y="1474"/>
                    <a:pt x="1499" y="1616"/>
                    <a:pt x="1580" y="1786"/>
                  </a:cubicBezTo>
                  <a:cubicBezTo>
                    <a:pt x="1598" y="1822"/>
                    <a:pt x="1633" y="1848"/>
                    <a:pt x="1669" y="1848"/>
                  </a:cubicBezTo>
                  <a:cubicBezTo>
                    <a:pt x="1758" y="1857"/>
                    <a:pt x="1847" y="1866"/>
                    <a:pt x="1937" y="1884"/>
                  </a:cubicBezTo>
                  <a:cubicBezTo>
                    <a:pt x="2017" y="1893"/>
                    <a:pt x="2088" y="1911"/>
                    <a:pt x="2168" y="1938"/>
                  </a:cubicBezTo>
                  <a:cubicBezTo>
                    <a:pt x="2177" y="1982"/>
                    <a:pt x="2186" y="2027"/>
                    <a:pt x="2195" y="2071"/>
                  </a:cubicBezTo>
                  <a:lnTo>
                    <a:pt x="2204" y="2107"/>
                  </a:lnTo>
                  <a:cubicBezTo>
                    <a:pt x="2168" y="2187"/>
                    <a:pt x="2133" y="2268"/>
                    <a:pt x="2088" y="2348"/>
                  </a:cubicBezTo>
                  <a:cubicBezTo>
                    <a:pt x="2017" y="2473"/>
                    <a:pt x="1937" y="2571"/>
                    <a:pt x="1856" y="2669"/>
                  </a:cubicBezTo>
                  <a:cubicBezTo>
                    <a:pt x="1856" y="2580"/>
                    <a:pt x="1838" y="2482"/>
                    <a:pt x="1821" y="2375"/>
                  </a:cubicBezTo>
                  <a:cubicBezTo>
                    <a:pt x="1812" y="2321"/>
                    <a:pt x="1776" y="2286"/>
                    <a:pt x="1731" y="2286"/>
                  </a:cubicBezTo>
                  <a:cubicBezTo>
                    <a:pt x="1651" y="2277"/>
                    <a:pt x="1562" y="2268"/>
                    <a:pt x="1482" y="2259"/>
                  </a:cubicBezTo>
                  <a:lnTo>
                    <a:pt x="1321" y="2259"/>
                  </a:lnTo>
                  <a:cubicBezTo>
                    <a:pt x="1267" y="2107"/>
                    <a:pt x="1214" y="1991"/>
                    <a:pt x="1151" y="1875"/>
                  </a:cubicBezTo>
                  <a:cubicBezTo>
                    <a:pt x="1129" y="1846"/>
                    <a:pt x="1095" y="1828"/>
                    <a:pt x="1058" y="1828"/>
                  </a:cubicBezTo>
                  <a:cubicBezTo>
                    <a:pt x="1051" y="1828"/>
                    <a:pt x="1043" y="1829"/>
                    <a:pt x="1036" y="1831"/>
                  </a:cubicBezTo>
                  <a:lnTo>
                    <a:pt x="911" y="1848"/>
                  </a:lnTo>
                  <a:lnTo>
                    <a:pt x="750" y="1902"/>
                  </a:lnTo>
                  <a:cubicBezTo>
                    <a:pt x="714" y="1911"/>
                    <a:pt x="679" y="1920"/>
                    <a:pt x="643" y="1938"/>
                  </a:cubicBezTo>
                  <a:cubicBezTo>
                    <a:pt x="607" y="1893"/>
                    <a:pt x="581" y="1848"/>
                    <a:pt x="536" y="1813"/>
                  </a:cubicBezTo>
                  <a:cubicBezTo>
                    <a:pt x="500" y="1768"/>
                    <a:pt x="456" y="1732"/>
                    <a:pt x="420" y="1688"/>
                  </a:cubicBezTo>
                  <a:cubicBezTo>
                    <a:pt x="456" y="1608"/>
                    <a:pt x="491" y="1527"/>
                    <a:pt x="536" y="1447"/>
                  </a:cubicBezTo>
                  <a:cubicBezTo>
                    <a:pt x="563" y="1402"/>
                    <a:pt x="598" y="1358"/>
                    <a:pt x="634" y="1304"/>
                  </a:cubicBezTo>
                  <a:close/>
                  <a:moveTo>
                    <a:pt x="340" y="1911"/>
                  </a:moveTo>
                  <a:cubicBezTo>
                    <a:pt x="349" y="1929"/>
                    <a:pt x="366" y="1947"/>
                    <a:pt x="384" y="1955"/>
                  </a:cubicBezTo>
                  <a:cubicBezTo>
                    <a:pt x="420" y="2000"/>
                    <a:pt x="456" y="2045"/>
                    <a:pt x="491" y="2089"/>
                  </a:cubicBezTo>
                  <a:lnTo>
                    <a:pt x="518" y="2134"/>
                  </a:lnTo>
                  <a:cubicBezTo>
                    <a:pt x="542" y="2158"/>
                    <a:pt x="574" y="2174"/>
                    <a:pt x="605" y="2174"/>
                  </a:cubicBezTo>
                  <a:cubicBezTo>
                    <a:pt x="621" y="2174"/>
                    <a:pt x="637" y="2170"/>
                    <a:pt x="652" y="2161"/>
                  </a:cubicBezTo>
                  <a:cubicBezTo>
                    <a:pt x="705" y="2134"/>
                    <a:pt x="759" y="2125"/>
                    <a:pt x="812" y="2107"/>
                  </a:cubicBezTo>
                  <a:lnTo>
                    <a:pt x="955" y="2063"/>
                  </a:lnTo>
                  <a:lnTo>
                    <a:pt x="1000" y="2054"/>
                  </a:lnTo>
                  <a:cubicBezTo>
                    <a:pt x="1053" y="2152"/>
                    <a:pt x="1098" y="2259"/>
                    <a:pt x="1143" y="2401"/>
                  </a:cubicBezTo>
                  <a:cubicBezTo>
                    <a:pt x="1160" y="2446"/>
                    <a:pt x="1196" y="2473"/>
                    <a:pt x="1250" y="2473"/>
                  </a:cubicBezTo>
                  <a:lnTo>
                    <a:pt x="1473" y="2473"/>
                  </a:lnTo>
                  <a:cubicBezTo>
                    <a:pt x="1517" y="2473"/>
                    <a:pt x="1571" y="2482"/>
                    <a:pt x="1624" y="2482"/>
                  </a:cubicBezTo>
                  <a:cubicBezTo>
                    <a:pt x="1642" y="2633"/>
                    <a:pt x="1651" y="2749"/>
                    <a:pt x="1642" y="2856"/>
                  </a:cubicBezTo>
                  <a:cubicBezTo>
                    <a:pt x="1642" y="2865"/>
                    <a:pt x="1651" y="2883"/>
                    <a:pt x="1651" y="2892"/>
                  </a:cubicBezTo>
                  <a:cubicBezTo>
                    <a:pt x="1517" y="3008"/>
                    <a:pt x="1392" y="3097"/>
                    <a:pt x="1276" y="3169"/>
                  </a:cubicBezTo>
                  <a:cubicBezTo>
                    <a:pt x="1285" y="3097"/>
                    <a:pt x="1294" y="3017"/>
                    <a:pt x="1294" y="2937"/>
                  </a:cubicBezTo>
                  <a:cubicBezTo>
                    <a:pt x="1294" y="2910"/>
                    <a:pt x="1285" y="2874"/>
                    <a:pt x="1259" y="2856"/>
                  </a:cubicBezTo>
                  <a:cubicBezTo>
                    <a:pt x="1241" y="2839"/>
                    <a:pt x="1214" y="2830"/>
                    <a:pt x="1178" y="2830"/>
                  </a:cubicBezTo>
                  <a:cubicBezTo>
                    <a:pt x="1116" y="2830"/>
                    <a:pt x="1044" y="2839"/>
                    <a:pt x="973" y="2848"/>
                  </a:cubicBezTo>
                  <a:cubicBezTo>
                    <a:pt x="946" y="2848"/>
                    <a:pt x="928" y="2856"/>
                    <a:pt x="902" y="2856"/>
                  </a:cubicBezTo>
                  <a:cubicBezTo>
                    <a:pt x="884" y="2758"/>
                    <a:pt x="866" y="2669"/>
                    <a:pt x="830" y="2580"/>
                  </a:cubicBezTo>
                  <a:cubicBezTo>
                    <a:pt x="821" y="2553"/>
                    <a:pt x="804" y="2535"/>
                    <a:pt x="777" y="2526"/>
                  </a:cubicBezTo>
                  <a:cubicBezTo>
                    <a:pt x="761" y="2516"/>
                    <a:pt x="745" y="2512"/>
                    <a:pt x="730" y="2512"/>
                  </a:cubicBezTo>
                  <a:cubicBezTo>
                    <a:pt x="719" y="2512"/>
                    <a:pt x="708" y="2514"/>
                    <a:pt x="697" y="2517"/>
                  </a:cubicBezTo>
                  <a:lnTo>
                    <a:pt x="598" y="2562"/>
                  </a:lnTo>
                  <a:lnTo>
                    <a:pt x="482" y="2625"/>
                  </a:lnTo>
                  <a:cubicBezTo>
                    <a:pt x="465" y="2625"/>
                    <a:pt x="456" y="2633"/>
                    <a:pt x="447" y="2642"/>
                  </a:cubicBezTo>
                  <a:cubicBezTo>
                    <a:pt x="429" y="2616"/>
                    <a:pt x="420" y="2598"/>
                    <a:pt x="402" y="2571"/>
                  </a:cubicBezTo>
                  <a:cubicBezTo>
                    <a:pt x="375" y="2517"/>
                    <a:pt x="331" y="2464"/>
                    <a:pt x="295" y="2410"/>
                  </a:cubicBezTo>
                  <a:cubicBezTo>
                    <a:pt x="277" y="2393"/>
                    <a:pt x="259" y="2375"/>
                    <a:pt x="242" y="2375"/>
                  </a:cubicBezTo>
                  <a:cubicBezTo>
                    <a:pt x="250" y="2321"/>
                    <a:pt x="250" y="2277"/>
                    <a:pt x="259" y="2232"/>
                  </a:cubicBezTo>
                  <a:cubicBezTo>
                    <a:pt x="277" y="2125"/>
                    <a:pt x="304" y="2018"/>
                    <a:pt x="340" y="1911"/>
                  </a:cubicBezTo>
                  <a:close/>
                  <a:moveTo>
                    <a:pt x="242" y="2723"/>
                  </a:moveTo>
                  <a:lnTo>
                    <a:pt x="242" y="2723"/>
                  </a:lnTo>
                  <a:cubicBezTo>
                    <a:pt x="259" y="2749"/>
                    <a:pt x="277" y="2785"/>
                    <a:pt x="286" y="2812"/>
                  </a:cubicBezTo>
                  <a:lnTo>
                    <a:pt x="304" y="2848"/>
                  </a:lnTo>
                  <a:cubicBezTo>
                    <a:pt x="313" y="2874"/>
                    <a:pt x="340" y="2892"/>
                    <a:pt x="375" y="2901"/>
                  </a:cubicBezTo>
                  <a:cubicBezTo>
                    <a:pt x="385" y="2903"/>
                    <a:pt x="394" y="2905"/>
                    <a:pt x="402" y="2905"/>
                  </a:cubicBezTo>
                  <a:cubicBezTo>
                    <a:pt x="425" y="2905"/>
                    <a:pt x="445" y="2896"/>
                    <a:pt x="465" y="2883"/>
                  </a:cubicBezTo>
                  <a:cubicBezTo>
                    <a:pt x="500" y="2856"/>
                    <a:pt x="536" y="2830"/>
                    <a:pt x="581" y="2812"/>
                  </a:cubicBezTo>
                  <a:lnTo>
                    <a:pt x="670" y="2767"/>
                  </a:lnTo>
                  <a:cubicBezTo>
                    <a:pt x="688" y="2839"/>
                    <a:pt x="697" y="2919"/>
                    <a:pt x="705" y="2999"/>
                  </a:cubicBezTo>
                  <a:cubicBezTo>
                    <a:pt x="705" y="3035"/>
                    <a:pt x="723" y="3062"/>
                    <a:pt x="750" y="3079"/>
                  </a:cubicBezTo>
                  <a:cubicBezTo>
                    <a:pt x="770" y="3093"/>
                    <a:pt x="789" y="3101"/>
                    <a:pt x="812" y="3101"/>
                  </a:cubicBezTo>
                  <a:cubicBezTo>
                    <a:pt x="821" y="3101"/>
                    <a:pt x="830" y="3100"/>
                    <a:pt x="839" y="3097"/>
                  </a:cubicBezTo>
                  <a:cubicBezTo>
                    <a:pt x="893" y="3079"/>
                    <a:pt x="955" y="3071"/>
                    <a:pt x="1009" y="3053"/>
                  </a:cubicBezTo>
                  <a:lnTo>
                    <a:pt x="1080" y="3053"/>
                  </a:lnTo>
                  <a:cubicBezTo>
                    <a:pt x="1071" y="3142"/>
                    <a:pt x="1053" y="3213"/>
                    <a:pt x="1036" y="3285"/>
                  </a:cubicBezTo>
                  <a:cubicBezTo>
                    <a:pt x="973" y="3311"/>
                    <a:pt x="920" y="3320"/>
                    <a:pt x="875" y="3329"/>
                  </a:cubicBezTo>
                  <a:cubicBezTo>
                    <a:pt x="843" y="3336"/>
                    <a:pt x="807" y="3342"/>
                    <a:pt x="776" y="3342"/>
                  </a:cubicBezTo>
                  <a:cubicBezTo>
                    <a:pt x="764" y="3342"/>
                    <a:pt x="752" y="3341"/>
                    <a:pt x="741" y="3338"/>
                  </a:cubicBezTo>
                  <a:cubicBezTo>
                    <a:pt x="661" y="3338"/>
                    <a:pt x="607" y="3311"/>
                    <a:pt x="527" y="3276"/>
                  </a:cubicBezTo>
                  <a:cubicBezTo>
                    <a:pt x="509" y="3258"/>
                    <a:pt x="491" y="3249"/>
                    <a:pt x="482" y="3249"/>
                  </a:cubicBezTo>
                  <a:lnTo>
                    <a:pt x="465" y="3240"/>
                  </a:lnTo>
                  <a:cubicBezTo>
                    <a:pt x="447" y="3222"/>
                    <a:pt x="429" y="3204"/>
                    <a:pt x="420" y="3195"/>
                  </a:cubicBezTo>
                  <a:cubicBezTo>
                    <a:pt x="402" y="3187"/>
                    <a:pt x="393" y="3169"/>
                    <a:pt x="393" y="3169"/>
                  </a:cubicBezTo>
                  <a:cubicBezTo>
                    <a:pt x="384" y="3160"/>
                    <a:pt x="384" y="3160"/>
                    <a:pt x="375" y="3151"/>
                  </a:cubicBezTo>
                  <a:cubicBezTo>
                    <a:pt x="366" y="3142"/>
                    <a:pt x="358" y="3133"/>
                    <a:pt x="358" y="3124"/>
                  </a:cubicBezTo>
                  <a:lnTo>
                    <a:pt x="349" y="3106"/>
                  </a:lnTo>
                  <a:cubicBezTo>
                    <a:pt x="331" y="3071"/>
                    <a:pt x="304" y="3035"/>
                    <a:pt x="295" y="2999"/>
                  </a:cubicBezTo>
                  <a:cubicBezTo>
                    <a:pt x="277" y="2955"/>
                    <a:pt x="268" y="2901"/>
                    <a:pt x="250" y="2830"/>
                  </a:cubicBezTo>
                  <a:cubicBezTo>
                    <a:pt x="250" y="2794"/>
                    <a:pt x="242" y="2758"/>
                    <a:pt x="242" y="2723"/>
                  </a:cubicBezTo>
                  <a:close/>
                  <a:moveTo>
                    <a:pt x="2349" y="0"/>
                  </a:moveTo>
                  <a:cubicBezTo>
                    <a:pt x="2343" y="0"/>
                    <a:pt x="2336" y="1"/>
                    <a:pt x="2329" y="2"/>
                  </a:cubicBezTo>
                  <a:cubicBezTo>
                    <a:pt x="1892" y="91"/>
                    <a:pt x="1473" y="260"/>
                    <a:pt x="1116" y="510"/>
                  </a:cubicBezTo>
                  <a:cubicBezTo>
                    <a:pt x="893" y="680"/>
                    <a:pt x="697" y="858"/>
                    <a:pt x="536" y="1063"/>
                  </a:cubicBezTo>
                  <a:cubicBezTo>
                    <a:pt x="536" y="1072"/>
                    <a:pt x="536" y="1072"/>
                    <a:pt x="527" y="1072"/>
                  </a:cubicBezTo>
                  <a:cubicBezTo>
                    <a:pt x="527" y="1081"/>
                    <a:pt x="527" y="1081"/>
                    <a:pt x="527" y="1090"/>
                  </a:cubicBezTo>
                  <a:cubicBezTo>
                    <a:pt x="465" y="1170"/>
                    <a:pt x="402" y="1251"/>
                    <a:pt x="349" y="1340"/>
                  </a:cubicBezTo>
                  <a:cubicBezTo>
                    <a:pt x="295" y="1447"/>
                    <a:pt x="242" y="1554"/>
                    <a:pt x="197" y="1661"/>
                  </a:cubicBezTo>
                  <a:cubicBezTo>
                    <a:pt x="197" y="1670"/>
                    <a:pt x="188" y="1679"/>
                    <a:pt x="188" y="1697"/>
                  </a:cubicBezTo>
                  <a:cubicBezTo>
                    <a:pt x="179" y="1724"/>
                    <a:pt x="161" y="1750"/>
                    <a:pt x="152" y="1786"/>
                  </a:cubicBezTo>
                  <a:cubicBezTo>
                    <a:pt x="108" y="1920"/>
                    <a:pt x="72" y="2063"/>
                    <a:pt x="45" y="2196"/>
                  </a:cubicBezTo>
                  <a:cubicBezTo>
                    <a:pt x="1" y="2500"/>
                    <a:pt x="19" y="2723"/>
                    <a:pt x="45" y="2865"/>
                  </a:cubicBezTo>
                  <a:cubicBezTo>
                    <a:pt x="54" y="2946"/>
                    <a:pt x="72" y="3017"/>
                    <a:pt x="90" y="3071"/>
                  </a:cubicBezTo>
                  <a:cubicBezTo>
                    <a:pt x="117" y="3124"/>
                    <a:pt x="134" y="3169"/>
                    <a:pt x="161" y="3213"/>
                  </a:cubicBezTo>
                  <a:lnTo>
                    <a:pt x="170" y="3231"/>
                  </a:lnTo>
                  <a:cubicBezTo>
                    <a:pt x="188" y="3258"/>
                    <a:pt x="206" y="3276"/>
                    <a:pt x="224" y="3303"/>
                  </a:cubicBezTo>
                  <a:cubicBezTo>
                    <a:pt x="242" y="3329"/>
                    <a:pt x="259" y="3347"/>
                    <a:pt x="286" y="3374"/>
                  </a:cubicBezTo>
                  <a:cubicBezTo>
                    <a:pt x="304" y="3374"/>
                    <a:pt x="313" y="3392"/>
                    <a:pt x="331" y="3410"/>
                  </a:cubicBezTo>
                  <a:cubicBezTo>
                    <a:pt x="349" y="3418"/>
                    <a:pt x="366" y="3427"/>
                    <a:pt x="393" y="3445"/>
                  </a:cubicBezTo>
                  <a:cubicBezTo>
                    <a:pt x="402" y="3445"/>
                    <a:pt x="411" y="3454"/>
                    <a:pt x="411" y="3454"/>
                  </a:cubicBezTo>
                  <a:cubicBezTo>
                    <a:pt x="509" y="3508"/>
                    <a:pt x="607" y="3552"/>
                    <a:pt x="723" y="3552"/>
                  </a:cubicBezTo>
                  <a:cubicBezTo>
                    <a:pt x="732" y="3552"/>
                    <a:pt x="750" y="3561"/>
                    <a:pt x="768" y="3561"/>
                  </a:cubicBezTo>
                  <a:cubicBezTo>
                    <a:pt x="812" y="3561"/>
                    <a:pt x="866" y="3552"/>
                    <a:pt x="911" y="3543"/>
                  </a:cubicBezTo>
                  <a:cubicBezTo>
                    <a:pt x="973" y="3534"/>
                    <a:pt x="1036" y="3517"/>
                    <a:pt x="1107" y="3490"/>
                  </a:cubicBezTo>
                  <a:cubicBezTo>
                    <a:pt x="1383" y="3374"/>
                    <a:pt x="1901" y="3088"/>
                    <a:pt x="2276" y="2455"/>
                  </a:cubicBezTo>
                  <a:cubicBezTo>
                    <a:pt x="2356" y="2303"/>
                    <a:pt x="2427" y="2152"/>
                    <a:pt x="2490" y="1955"/>
                  </a:cubicBezTo>
                  <a:cubicBezTo>
                    <a:pt x="2552" y="1777"/>
                    <a:pt x="2588" y="1590"/>
                    <a:pt x="2606" y="1376"/>
                  </a:cubicBezTo>
                  <a:cubicBezTo>
                    <a:pt x="2632" y="1170"/>
                    <a:pt x="2623" y="965"/>
                    <a:pt x="2597" y="733"/>
                  </a:cubicBezTo>
                  <a:cubicBezTo>
                    <a:pt x="2579" y="537"/>
                    <a:pt x="2534" y="323"/>
                    <a:pt x="2454" y="73"/>
                  </a:cubicBezTo>
                  <a:cubicBezTo>
                    <a:pt x="2438" y="26"/>
                    <a:pt x="2396" y="0"/>
                    <a:pt x="2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62" name="Google Shape;1462;p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grpSp>
        <p:nvGrpSpPr>
          <p:cNvPr id="1463" name="Google Shape;1463;p6"/>
          <p:cNvGrpSpPr/>
          <p:nvPr/>
        </p:nvGrpSpPr>
        <p:grpSpPr>
          <a:xfrm>
            <a:off x="-1231954" y="-929533"/>
            <a:ext cx="2583432" cy="2652184"/>
            <a:chOff x="3769050" y="1593700"/>
            <a:chExt cx="1223100" cy="1255650"/>
          </a:xfrm>
        </p:grpSpPr>
        <p:sp>
          <p:nvSpPr>
            <p:cNvPr id="1464" name="Google Shape;1464;p6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6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6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6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6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6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6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6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6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6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6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6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6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6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6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6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6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6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6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6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6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6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6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6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6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6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6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6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6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6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6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6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6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1" name="Google Shape;1611;p6"/>
          <p:cNvGrpSpPr/>
          <p:nvPr/>
        </p:nvGrpSpPr>
        <p:grpSpPr>
          <a:xfrm>
            <a:off x="7792369" y="-721757"/>
            <a:ext cx="2583293" cy="2236242"/>
            <a:chOff x="3815225" y="3163575"/>
            <a:chExt cx="2225250" cy="1926300"/>
          </a:xfrm>
        </p:grpSpPr>
        <p:sp>
          <p:nvSpPr>
            <p:cNvPr id="1612" name="Google Shape;1612;p6"/>
            <p:cNvSpPr/>
            <p:nvPr/>
          </p:nvSpPr>
          <p:spPr>
            <a:xfrm>
              <a:off x="4801625" y="4016575"/>
              <a:ext cx="213675" cy="197050"/>
            </a:xfrm>
            <a:custGeom>
              <a:rect b="b" l="l" r="r" t="t"/>
              <a:pathLst>
                <a:path extrusionOk="0" h="7882" w="8547">
                  <a:moveTo>
                    <a:pt x="4194" y="647"/>
                  </a:moveTo>
                  <a:cubicBezTo>
                    <a:pt x="5596" y="647"/>
                    <a:pt x="6951" y="1518"/>
                    <a:pt x="7445" y="2857"/>
                  </a:cubicBezTo>
                  <a:cubicBezTo>
                    <a:pt x="8159" y="4904"/>
                    <a:pt x="6903" y="6967"/>
                    <a:pt x="4762" y="7230"/>
                  </a:cubicBezTo>
                  <a:cubicBezTo>
                    <a:pt x="4747" y="7215"/>
                    <a:pt x="4700" y="7199"/>
                    <a:pt x="4669" y="7199"/>
                  </a:cubicBezTo>
                  <a:cubicBezTo>
                    <a:pt x="3103" y="7122"/>
                    <a:pt x="1474" y="6439"/>
                    <a:pt x="1024" y="4780"/>
                  </a:cubicBezTo>
                  <a:cubicBezTo>
                    <a:pt x="559" y="3089"/>
                    <a:pt x="1707" y="1166"/>
                    <a:pt x="3382" y="747"/>
                  </a:cubicBezTo>
                  <a:cubicBezTo>
                    <a:pt x="3650" y="680"/>
                    <a:pt x="3923" y="647"/>
                    <a:pt x="4194" y="647"/>
                  </a:cubicBezTo>
                  <a:close/>
                  <a:moveTo>
                    <a:pt x="4142" y="0"/>
                  </a:moveTo>
                  <a:cubicBezTo>
                    <a:pt x="4013" y="0"/>
                    <a:pt x="3884" y="6"/>
                    <a:pt x="3754" y="18"/>
                  </a:cubicBezTo>
                  <a:cubicBezTo>
                    <a:pt x="1598" y="236"/>
                    <a:pt x="1" y="2345"/>
                    <a:pt x="280" y="4501"/>
                  </a:cubicBezTo>
                  <a:cubicBezTo>
                    <a:pt x="525" y="6231"/>
                    <a:pt x="2164" y="7706"/>
                    <a:pt x="3901" y="7706"/>
                  </a:cubicBezTo>
                  <a:cubicBezTo>
                    <a:pt x="4032" y="7706"/>
                    <a:pt x="4165" y="7698"/>
                    <a:pt x="4297" y="7680"/>
                  </a:cubicBezTo>
                  <a:cubicBezTo>
                    <a:pt x="4343" y="7804"/>
                    <a:pt x="4421" y="7882"/>
                    <a:pt x="4576" y="7882"/>
                  </a:cubicBezTo>
                  <a:cubicBezTo>
                    <a:pt x="6840" y="7742"/>
                    <a:pt x="8547" y="5819"/>
                    <a:pt x="8236" y="3493"/>
                  </a:cubicBezTo>
                  <a:cubicBezTo>
                    <a:pt x="7959" y="1452"/>
                    <a:pt x="6148" y="0"/>
                    <a:pt x="4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3815225" y="3163575"/>
              <a:ext cx="2225250" cy="1926300"/>
            </a:xfrm>
            <a:custGeom>
              <a:rect b="b" l="l" r="r" t="t"/>
              <a:pathLst>
                <a:path extrusionOk="0" h="77052" w="89010">
                  <a:moveTo>
                    <a:pt x="30511" y="8120"/>
                  </a:moveTo>
                  <a:cubicBezTo>
                    <a:pt x="33081" y="8120"/>
                    <a:pt x="35518" y="9222"/>
                    <a:pt x="37596" y="10874"/>
                  </a:cubicBezTo>
                  <a:cubicBezTo>
                    <a:pt x="35765" y="12115"/>
                    <a:pt x="34587" y="14395"/>
                    <a:pt x="34819" y="16597"/>
                  </a:cubicBezTo>
                  <a:cubicBezTo>
                    <a:pt x="33579" y="16333"/>
                    <a:pt x="32369" y="15992"/>
                    <a:pt x="31283" y="15511"/>
                  </a:cubicBezTo>
                  <a:cubicBezTo>
                    <a:pt x="31268" y="15480"/>
                    <a:pt x="31237" y="15434"/>
                    <a:pt x="31190" y="15418"/>
                  </a:cubicBezTo>
                  <a:cubicBezTo>
                    <a:pt x="30771" y="15279"/>
                    <a:pt x="30229" y="14333"/>
                    <a:pt x="29949" y="13960"/>
                  </a:cubicBezTo>
                  <a:lnTo>
                    <a:pt x="28724" y="12394"/>
                  </a:lnTo>
                  <a:lnTo>
                    <a:pt x="27514" y="10828"/>
                  </a:lnTo>
                  <a:cubicBezTo>
                    <a:pt x="27297" y="10564"/>
                    <a:pt x="27096" y="10300"/>
                    <a:pt x="26894" y="10052"/>
                  </a:cubicBezTo>
                  <a:cubicBezTo>
                    <a:pt x="26754" y="9726"/>
                    <a:pt x="26553" y="9587"/>
                    <a:pt x="26274" y="9540"/>
                  </a:cubicBezTo>
                  <a:cubicBezTo>
                    <a:pt x="26398" y="9463"/>
                    <a:pt x="26475" y="9277"/>
                    <a:pt x="26367" y="9137"/>
                  </a:cubicBezTo>
                  <a:cubicBezTo>
                    <a:pt x="26553" y="9044"/>
                    <a:pt x="26739" y="8966"/>
                    <a:pt x="26941" y="8858"/>
                  </a:cubicBezTo>
                  <a:cubicBezTo>
                    <a:pt x="28144" y="8348"/>
                    <a:pt x="29341" y="8120"/>
                    <a:pt x="30511" y="8120"/>
                  </a:cubicBezTo>
                  <a:close/>
                  <a:moveTo>
                    <a:pt x="56567" y="8263"/>
                  </a:moveTo>
                  <a:cubicBezTo>
                    <a:pt x="57702" y="8263"/>
                    <a:pt x="58848" y="8495"/>
                    <a:pt x="59960" y="9013"/>
                  </a:cubicBezTo>
                  <a:cubicBezTo>
                    <a:pt x="58782" y="11231"/>
                    <a:pt x="57727" y="13542"/>
                    <a:pt x="56765" y="15837"/>
                  </a:cubicBezTo>
                  <a:cubicBezTo>
                    <a:pt x="55943" y="16178"/>
                    <a:pt x="55013" y="16457"/>
                    <a:pt x="54036" y="16768"/>
                  </a:cubicBezTo>
                  <a:cubicBezTo>
                    <a:pt x="53819" y="14426"/>
                    <a:pt x="52485" y="12347"/>
                    <a:pt x="50639" y="10936"/>
                  </a:cubicBezTo>
                  <a:cubicBezTo>
                    <a:pt x="50608" y="10859"/>
                    <a:pt x="50577" y="10781"/>
                    <a:pt x="50484" y="10734"/>
                  </a:cubicBezTo>
                  <a:cubicBezTo>
                    <a:pt x="50407" y="10703"/>
                    <a:pt x="50313" y="10657"/>
                    <a:pt x="50236" y="10626"/>
                  </a:cubicBezTo>
                  <a:cubicBezTo>
                    <a:pt x="52075" y="9190"/>
                    <a:pt x="54300" y="8263"/>
                    <a:pt x="56567" y="8263"/>
                  </a:cubicBezTo>
                  <a:close/>
                  <a:moveTo>
                    <a:pt x="38092" y="11293"/>
                  </a:moveTo>
                  <a:cubicBezTo>
                    <a:pt x="39069" y="12146"/>
                    <a:pt x="39953" y="13092"/>
                    <a:pt x="40729" y="14100"/>
                  </a:cubicBezTo>
                  <a:cubicBezTo>
                    <a:pt x="40775" y="14131"/>
                    <a:pt x="40806" y="14178"/>
                    <a:pt x="40853" y="14193"/>
                  </a:cubicBezTo>
                  <a:cubicBezTo>
                    <a:pt x="39938" y="15031"/>
                    <a:pt x="39255" y="16132"/>
                    <a:pt x="38790" y="17466"/>
                  </a:cubicBezTo>
                  <a:cubicBezTo>
                    <a:pt x="37627" y="17186"/>
                    <a:pt x="36463" y="16954"/>
                    <a:pt x="35316" y="16721"/>
                  </a:cubicBezTo>
                  <a:cubicBezTo>
                    <a:pt x="35440" y="14472"/>
                    <a:pt x="36277" y="12658"/>
                    <a:pt x="38076" y="11308"/>
                  </a:cubicBezTo>
                  <a:lnTo>
                    <a:pt x="38092" y="11293"/>
                  </a:lnTo>
                  <a:close/>
                  <a:moveTo>
                    <a:pt x="49740" y="11014"/>
                  </a:moveTo>
                  <a:cubicBezTo>
                    <a:pt x="49771" y="11091"/>
                    <a:pt x="49802" y="11169"/>
                    <a:pt x="49895" y="11231"/>
                  </a:cubicBezTo>
                  <a:cubicBezTo>
                    <a:pt x="51895" y="12627"/>
                    <a:pt x="52997" y="14596"/>
                    <a:pt x="53602" y="16923"/>
                  </a:cubicBezTo>
                  <a:cubicBezTo>
                    <a:pt x="52361" y="17311"/>
                    <a:pt x="51058" y="17745"/>
                    <a:pt x="49864" y="18288"/>
                  </a:cubicBezTo>
                  <a:lnTo>
                    <a:pt x="49864" y="18272"/>
                  </a:lnTo>
                  <a:cubicBezTo>
                    <a:pt x="49460" y="16473"/>
                    <a:pt x="48716" y="14658"/>
                    <a:pt x="47413" y="13619"/>
                  </a:cubicBezTo>
                  <a:cubicBezTo>
                    <a:pt x="48065" y="12658"/>
                    <a:pt x="48856" y="11789"/>
                    <a:pt x="49740" y="11014"/>
                  </a:cubicBezTo>
                  <a:close/>
                  <a:moveTo>
                    <a:pt x="44652" y="13264"/>
                  </a:moveTo>
                  <a:cubicBezTo>
                    <a:pt x="47422" y="13264"/>
                    <a:pt x="48537" y="15759"/>
                    <a:pt x="49321" y="18396"/>
                  </a:cubicBezTo>
                  <a:cubicBezTo>
                    <a:pt x="49336" y="18443"/>
                    <a:pt x="49352" y="18474"/>
                    <a:pt x="49383" y="18505"/>
                  </a:cubicBezTo>
                  <a:cubicBezTo>
                    <a:pt x="49104" y="18629"/>
                    <a:pt x="48856" y="18768"/>
                    <a:pt x="48607" y="18908"/>
                  </a:cubicBezTo>
                  <a:cubicBezTo>
                    <a:pt x="48251" y="16690"/>
                    <a:pt x="47289" y="14550"/>
                    <a:pt x="44730" y="14426"/>
                  </a:cubicBezTo>
                  <a:cubicBezTo>
                    <a:pt x="44670" y="14423"/>
                    <a:pt x="44610" y="14422"/>
                    <a:pt x="44551" y="14422"/>
                  </a:cubicBezTo>
                  <a:cubicBezTo>
                    <a:pt x="42439" y="14422"/>
                    <a:pt x="40867" y="16015"/>
                    <a:pt x="40279" y="17931"/>
                  </a:cubicBezTo>
                  <a:cubicBezTo>
                    <a:pt x="39891" y="17807"/>
                    <a:pt x="39488" y="17683"/>
                    <a:pt x="39085" y="17574"/>
                  </a:cubicBezTo>
                  <a:cubicBezTo>
                    <a:pt x="39813" y="16116"/>
                    <a:pt x="40573" y="14813"/>
                    <a:pt x="41907" y="14022"/>
                  </a:cubicBezTo>
                  <a:cubicBezTo>
                    <a:pt x="41919" y="14024"/>
                    <a:pt x="41931" y="14024"/>
                    <a:pt x="41943" y="14024"/>
                  </a:cubicBezTo>
                  <a:cubicBezTo>
                    <a:pt x="42073" y="14024"/>
                    <a:pt x="42209" y="13949"/>
                    <a:pt x="42280" y="13821"/>
                  </a:cubicBezTo>
                  <a:cubicBezTo>
                    <a:pt x="42590" y="13666"/>
                    <a:pt x="42931" y="13542"/>
                    <a:pt x="43319" y="13433"/>
                  </a:cubicBezTo>
                  <a:cubicBezTo>
                    <a:pt x="43802" y="13318"/>
                    <a:pt x="44244" y="13264"/>
                    <a:pt x="44652" y="13264"/>
                  </a:cubicBezTo>
                  <a:close/>
                  <a:moveTo>
                    <a:pt x="60503" y="9308"/>
                  </a:moveTo>
                  <a:cubicBezTo>
                    <a:pt x="60674" y="9401"/>
                    <a:pt x="60876" y="9509"/>
                    <a:pt x="61046" y="9618"/>
                  </a:cubicBezTo>
                  <a:cubicBezTo>
                    <a:pt x="64396" y="11836"/>
                    <a:pt x="64737" y="15170"/>
                    <a:pt x="64008" y="18505"/>
                  </a:cubicBezTo>
                  <a:cubicBezTo>
                    <a:pt x="63083" y="18148"/>
                    <a:pt x="62083" y="17924"/>
                    <a:pt x="61103" y="17924"/>
                  </a:cubicBezTo>
                  <a:cubicBezTo>
                    <a:pt x="59998" y="17924"/>
                    <a:pt x="58919" y="18209"/>
                    <a:pt x="58006" y="18908"/>
                  </a:cubicBezTo>
                  <a:cubicBezTo>
                    <a:pt x="57696" y="17962"/>
                    <a:pt x="57448" y="17000"/>
                    <a:pt x="57339" y="16070"/>
                  </a:cubicBezTo>
                  <a:cubicBezTo>
                    <a:pt x="57339" y="16023"/>
                    <a:pt x="57308" y="15946"/>
                    <a:pt x="57262" y="15884"/>
                  </a:cubicBezTo>
                  <a:cubicBezTo>
                    <a:pt x="58425" y="13743"/>
                    <a:pt x="59557" y="11541"/>
                    <a:pt x="60503" y="9308"/>
                  </a:cubicBezTo>
                  <a:close/>
                  <a:moveTo>
                    <a:pt x="25684" y="9509"/>
                  </a:moveTo>
                  <a:cubicBezTo>
                    <a:pt x="25886" y="10052"/>
                    <a:pt x="26320" y="10486"/>
                    <a:pt x="26692" y="10921"/>
                  </a:cubicBezTo>
                  <a:lnTo>
                    <a:pt x="28554" y="13247"/>
                  </a:lnTo>
                  <a:cubicBezTo>
                    <a:pt x="29143" y="13960"/>
                    <a:pt x="29717" y="14953"/>
                    <a:pt x="30461" y="15527"/>
                  </a:cubicBezTo>
                  <a:cubicBezTo>
                    <a:pt x="30570" y="15604"/>
                    <a:pt x="30632" y="15667"/>
                    <a:pt x="30709" y="15698"/>
                  </a:cubicBezTo>
                  <a:cubicBezTo>
                    <a:pt x="30709" y="16520"/>
                    <a:pt x="30616" y="17295"/>
                    <a:pt x="30492" y="18070"/>
                  </a:cubicBezTo>
                  <a:cubicBezTo>
                    <a:pt x="29810" y="17873"/>
                    <a:pt x="29074" y="17782"/>
                    <a:pt x="28320" y="17782"/>
                  </a:cubicBezTo>
                  <a:cubicBezTo>
                    <a:pt x="26416" y="17782"/>
                    <a:pt x="24404" y="18360"/>
                    <a:pt x="22893" y="19249"/>
                  </a:cubicBezTo>
                  <a:cubicBezTo>
                    <a:pt x="21962" y="15527"/>
                    <a:pt x="22133" y="11712"/>
                    <a:pt x="25684" y="9509"/>
                  </a:cubicBezTo>
                  <a:close/>
                  <a:moveTo>
                    <a:pt x="28695" y="18510"/>
                  </a:moveTo>
                  <a:cubicBezTo>
                    <a:pt x="29172" y="18510"/>
                    <a:pt x="29650" y="18522"/>
                    <a:pt x="30131" y="18522"/>
                  </a:cubicBezTo>
                  <a:cubicBezTo>
                    <a:pt x="30225" y="18522"/>
                    <a:pt x="30320" y="18521"/>
                    <a:pt x="30415" y="18520"/>
                  </a:cubicBezTo>
                  <a:lnTo>
                    <a:pt x="30415" y="18520"/>
                  </a:lnTo>
                  <a:cubicBezTo>
                    <a:pt x="30167" y="20009"/>
                    <a:pt x="29810" y="21467"/>
                    <a:pt x="29655" y="22941"/>
                  </a:cubicBezTo>
                  <a:cubicBezTo>
                    <a:pt x="29639" y="22878"/>
                    <a:pt x="29577" y="22816"/>
                    <a:pt x="29484" y="22801"/>
                  </a:cubicBezTo>
                  <a:cubicBezTo>
                    <a:pt x="28440" y="22571"/>
                    <a:pt x="27243" y="22365"/>
                    <a:pt x="26078" y="22365"/>
                  </a:cubicBezTo>
                  <a:cubicBezTo>
                    <a:pt x="25356" y="22365"/>
                    <a:pt x="24646" y="22444"/>
                    <a:pt x="23994" y="22646"/>
                  </a:cubicBezTo>
                  <a:cubicBezTo>
                    <a:pt x="23637" y="21731"/>
                    <a:pt x="23296" y="20785"/>
                    <a:pt x="23032" y="19839"/>
                  </a:cubicBezTo>
                  <a:cubicBezTo>
                    <a:pt x="23042" y="19839"/>
                    <a:pt x="23053" y="19845"/>
                    <a:pt x="23059" y="19845"/>
                  </a:cubicBezTo>
                  <a:cubicBezTo>
                    <a:pt x="23061" y="19845"/>
                    <a:pt x="23063" y="19844"/>
                    <a:pt x="23063" y="19839"/>
                  </a:cubicBezTo>
                  <a:cubicBezTo>
                    <a:pt x="24211" y="19373"/>
                    <a:pt x="25312" y="18908"/>
                    <a:pt x="26537" y="18675"/>
                  </a:cubicBezTo>
                  <a:cubicBezTo>
                    <a:pt x="27262" y="18537"/>
                    <a:pt x="27978" y="18510"/>
                    <a:pt x="28695" y="18510"/>
                  </a:cubicBezTo>
                  <a:close/>
                  <a:moveTo>
                    <a:pt x="30694" y="6714"/>
                  </a:moveTo>
                  <a:cubicBezTo>
                    <a:pt x="35241" y="6714"/>
                    <a:pt x="39401" y="9391"/>
                    <a:pt x="41582" y="13619"/>
                  </a:cubicBezTo>
                  <a:cubicBezTo>
                    <a:pt x="41473" y="13697"/>
                    <a:pt x="41364" y="13774"/>
                    <a:pt x="41271" y="13821"/>
                  </a:cubicBezTo>
                  <a:cubicBezTo>
                    <a:pt x="41271" y="13805"/>
                    <a:pt x="41256" y="13790"/>
                    <a:pt x="41256" y="13774"/>
                  </a:cubicBezTo>
                  <a:cubicBezTo>
                    <a:pt x="38647" y="10351"/>
                    <a:pt x="34745" y="7510"/>
                    <a:pt x="30505" y="7510"/>
                  </a:cubicBezTo>
                  <a:cubicBezTo>
                    <a:pt x="29250" y="7510"/>
                    <a:pt x="27966" y="7759"/>
                    <a:pt x="26677" y="8315"/>
                  </a:cubicBezTo>
                  <a:cubicBezTo>
                    <a:pt x="20582" y="10952"/>
                    <a:pt x="21016" y="17698"/>
                    <a:pt x="23668" y="22770"/>
                  </a:cubicBezTo>
                  <a:cubicBezTo>
                    <a:pt x="23451" y="22847"/>
                    <a:pt x="23265" y="22941"/>
                    <a:pt x="23063" y="23049"/>
                  </a:cubicBezTo>
                  <a:cubicBezTo>
                    <a:pt x="19418" y="17683"/>
                    <a:pt x="19775" y="9773"/>
                    <a:pt x="26816" y="7369"/>
                  </a:cubicBezTo>
                  <a:cubicBezTo>
                    <a:pt x="28116" y="6924"/>
                    <a:pt x="29420" y="6714"/>
                    <a:pt x="30694" y="6714"/>
                  </a:cubicBezTo>
                  <a:close/>
                  <a:moveTo>
                    <a:pt x="44608" y="14920"/>
                  </a:moveTo>
                  <a:cubicBezTo>
                    <a:pt x="44648" y="14920"/>
                    <a:pt x="44689" y="14921"/>
                    <a:pt x="44730" y="14922"/>
                  </a:cubicBezTo>
                  <a:cubicBezTo>
                    <a:pt x="47056" y="15031"/>
                    <a:pt x="47785" y="17217"/>
                    <a:pt x="48065" y="19172"/>
                  </a:cubicBezTo>
                  <a:cubicBezTo>
                    <a:pt x="48065" y="19187"/>
                    <a:pt x="48080" y="19218"/>
                    <a:pt x="48080" y="19234"/>
                  </a:cubicBezTo>
                  <a:cubicBezTo>
                    <a:pt x="46622" y="20164"/>
                    <a:pt x="45537" y="21390"/>
                    <a:pt x="45273" y="23158"/>
                  </a:cubicBezTo>
                  <a:cubicBezTo>
                    <a:pt x="45040" y="21762"/>
                    <a:pt x="44435" y="20474"/>
                    <a:pt x="43195" y="19466"/>
                  </a:cubicBezTo>
                  <a:cubicBezTo>
                    <a:pt x="42435" y="18861"/>
                    <a:pt x="41582" y="18427"/>
                    <a:pt x="40651" y="18070"/>
                  </a:cubicBezTo>
                  <a:cubicBezTo>
                    <a:pt x="41289" y="16369"/>
                    <a:pt x="42657" y="14920"/>
                    <a:pt x="44608" y="14920"/>
                  </a:cubicBezTo>
                  <a:close/>
                  <a:moveTo>
                    <a:pt x="61018" y="18572"/>
                  </a:moveTo>
                  <a:cubicBezTo>
                    <a:pt x="61956" y="18572"/>
                    <a:pt x="62913" y="18788"/>
                    <a:pt x="63900" y="19094"/>
                  </a:cubicBezTo>
                  <a:cubicBezTo>
                    <a:pt x="63543" y="20521"/>
                    <a:pt x="63031" y="21917"/>
                    <a:pt x="62504" y="23204"/>
                  </a:cubicBezTo>
                  <a:cubicBezTo>
                    <a:pt x="62504" y="23235"/>
                    <a:pt x="62504" y="23251"/>
                    <a:pt x="62489" y="23266"/>
                  </a:cubicBezTo>
                  <a:cubicBezTo>
                    <a:pt x="62094" y="23196"/>
                    <a:pt x="61692" y="23160"/>
                    <a:pt x="61293" y="23160"/>
                  </a:cubicBezTo>
                  <a:cubicBezTo>
                    <a:pt x="60718" y="23160"/>
                    <a:pt x="60150" y="23235"/>
                    <a:pt x="59619" y="23390"/>
                  </a:cubicBezTo>
                  <a:cubicBezTo>
                    <a:pt x="59200" y="22087"/>
                    <a:pt x="58642" y="20723"/>
                    <a:pt x="58177" y="19389"/>
                  </a:cubicBezTo>
                  <a:cubicBezTo>
                    <a:pt x="59112" y="18800"/>
                    <a:pt x="60055" y="18572"/>
                    <a:pt x="61018" y="18572"/>
                  </a:cubicBezTo>
                  <a:close/>
                  <a:moveTo>
                    <a:pt x="56376" y="6812"/>
                  </a:moveTo>
                  <a:cubicBezTo>
                    <a:pt x="57876" y="6812"/>
                    <a:pt x="59403" y="7189"/>
                    <a:pt x="60876" y="8036"/>
                  </a:cubicBezTo>
                  <a:cubicBezTo>
                    <a:pt x="67033" y="11556"/>
                    <a:pt x="66474" y="18055"/>
                    <a:pt x="63729" y="23638"/>
                  </a:cubicBezTo>
                  <a:cubicBezTo>
                    <a:pt x="63512" y="23561"/>
                    <a:pt x="63295" y="23483"/>
                    <a:pt x="63078" y="23421"/>
                  </a:cubicBezTo>
                  <a:cubicBezTo>
                    <a:pt x="63109" y="23421"/>
                    <a:pt x="63109" y="23406"/>
                    <a:pt x="63109" y="23406"/>
                  </a:cubicBezTo>
                  <a:cubicBezTo>
                    <a:pt x="65048" y="18365"/>
                    <a:pt x="66692" y="11479"/>
                    <a:pt x="60519" y="8703"/>
                  </a:cubicBezTo>
                  <a:cubicBezTo>
                    <a:pt x="59196" y="8110"/>
                    <a:pt x="57793" y="7830"/>
                    <a:pt x="56402" y="7830"/>
                  </a:cubicBezTo>
                  <a:cubicBezTo>
                    <a:pt x="52623" y="7830"/>
                    <a:pt x="48929" y="9899"/>
                    <a:pt x="47150" y="13402"/>
                  </a:cubicBezTo>
                  <a:cubicBezTo>
                    <a:pt x="46932" y="13247"/>
                    <a:pt x="46700" y="13123"/>
                    <a:pt x="46467" y="13014"/>
                  </a:cubicBezTo>
                  <a:lnTo>
                    <a:pt x="46529" y="12952"/>
                  </a:lnTo>
                  <a:cubicBezTo>
                    <a:pt x="48633" y="9442"/>
                    <a:pt x="52411" y="6812"/>
                    <a:pt x="56376" y="6812"/>
                  </a:cubicBezTo>
                  <a:close/>
                  <a:moveTo>
                    <a:pt x="22341" y="1684"/>
                  </a:moveTo>
                  <a:cubicBezTo>
                    <a:pt x="23317" y="1684"/>
                    <a:pt x="25751" y="2824"/>
                    <a:pt x="26568" y="3011"/>
                  </a:cubicBezTo>
                  <a:cubicBezTo>
                    <a:pt x="28833" y="3476"/>
                    <a:pt x="31113" y="3693"/>
                    <a:pt x="33346" y="4158"/>
                  </a:cubicBezTo>
                  <a:cubicBezTo>
                    <a:pt x="38107" y="5135"/>
                    <a:pt x="42900" y="7353"/>
                    <a:pt x="44001" y="12534"/>
                  </a:cubicBezTo>
                  <a:cubicBezTo>
                    <a:pt x="44017" y="12627"/>
                    <a:pt x="44079" y="12689"/>
                    <a:pt x="44141" y="12720"/>
                  </a:cubicBezTo>
                  <a:cubicBezTo>
                    <a:pt x="43412" y="12813"/>
                    <a:pt x="42760" y="13014"/>
                    <a:pt x="42202" y="13278"/>
                  </a:cubicBezTo>
                  <a:cubicBezTo>
                    <a:pt x="39924" y="8834"/>
                    <a:pt x="35442" y="6053"/>
                    <a:pt x="30711" y="6053"/>
                  </a:cubicBezTo>
                  <a:cubicBezTo>
                    <a:pt x="28838" y="6053"/>
                    <a:pt x="26925" y="6489"/>
                    <a:pt x="25095" y="7431"/>
                  </a:cubicBezTo>
                  <a:cubicBezTo>
                    <a:pt x="19108" y="10533"/>
                    <a:pt x="18720" y="18427"/>
                    <a:pt x="22660" y="23328"/>
                  </a:cubicBezTo>
                  <a:cubicBezTo>
                    <a:pt x="22226" y="23654"/>
                    <a:pt x="21869" y="24088"/>
                    <a:pt x="21559" y="24631"/>
                  </a:cubicBezTo>
                  <a:cubicBezTo>
                    <a:pt x="21528" y="24662"/>
                    <a:pt x="21512" y="24724"/>
                    <a:pt x="21497" y="24755"/>
                  </a:cubicBezTo>
                  <a:cubicBezTo>
                    <a:pt x="17325" y="21405"/>
                    <a:pt x="16146" y="16737"/>
                    <a:pt x="17821" y="11650"/>
                  </a:cubicBezTo>
                  <a:cubicBezTo>
                    <a:pt x="18410" y="9866"/>
                    <a:pt x="19232" y="8160"/>
                    <a:pt x="19946" y="6423"/>
                  </a:cubicBezTo>
                  <a:cubicBezTo>
                    <a:pt x="20427" y="5213"/>
                    <a:pt x="20861" y="2034"/>
                    <a:pt x="22133" y="1708"/>
                  </a:cubicBezTo>
                  <a:cubicBezTo>
                    <a:pt x="22191" y="1691"/>
                    <a:pt x="22261" y="1684"/>
                    <a:pt x="22341" y="1684"/>
                  </a:cubicBezTo>
                  <a:close/>
                  <a:moveTo>
                    <a:pt x="63586" y="885"/>
                  </a:moveTo>
                  <a:cubicBezTo>
                    <a:pt x="64597" y="885"/>
                    <a:pt x="65406" y="1052"/>
                    <a:pt x="65808" y="1491"/>
                  </a:cubicBezTo>
                  <a:cubicBezTo>
                    <a:pt x="66242" y="1956"/>
                    <a:pt x="66304" y="3554"/>
                    <a:pt x="66490" y="4158"/>
                  </a:cubicBezTo>
                  <a:cubicBezTo>
                    <a:pt x="66769" y="5027"/>
                    <a:pt x="67095" y="5895"/>
                    <a:pt x="67405" y="6764"/>
                  </a:cubicBezTo>
                  <a:cubicBezTo>
                    <a:pt x="68056" y="8703"/>
                    <a:pt x="68646" y="10626"/>
                    <a:pt x="68832" y="12689"/>
                  </a:cubicBezTo>
                  <a:cubicBezTo>
                    <a:pt x="69251" y="16985"/>
                    <a:pt x="68258" y="21110"/>
                    <a:pt x="65699" y="24600"/>
                  </a:cubicBezTo>
                  <a:cubicBezTo>
                    <a:pt x="65652" y="24662"/>
                    <a:pt x="65652" y="24709"/>
                    <a:pt x="65652" y="24755"/>
                  </a:cubicBezTo>
                  <a:cubicBezTo>
                    <a:pt x="65637" y="24786"/>
                    <a:pt x="65606" y="24786"/>
                    <a:pt x="65575" y="24786"/>
                  </a:cubicBezTo>
                  <a:cubicBezTo>
                    <a:pt x="65559" y="24786"/>
                    <a:pt x="65559" y="24802"/>
                    <a:pt x="65544" y="24802"/>
                  </a:cubicBezTo>
                  <a:cubicBezTo>
                    <a:pt x="65218" y="24445"/>
                    <a:pt x="64799" y="24166"/>
                    <a:pt x="64381" y="23933"/>
                  </a:cubicBezTo>
                  <a:cubicBezTo>
                    <a:pt x="67250" y="18039"/>
                    <a:pt x="67793" y="11091"/>
                    <a:pt x="61232" y="7431"/>
                  </a:cubicBezTo>
                  <a:cubicBezTo>
                    <a:pt x="59682" y="6562"/>
                    <a:pt x="58013" y="6164"/>
                    <a:pt x="56358" y="6164"/>
                  </a:cubicBezTo>
                  <a:cubicBezTo>
                    <a:pt x="52133" y="6164"/>
                    <a:pt x="48000" y="8757"/>
                    <a:pt x="46172" y="12735"/>
                  </a:cubicBezTo>
                  <a:cubicBezTo>
                    <a:pt x="46157" y="12797"/>
                    <a:pt x="46157" y="12844"/>
                    <a:pt x="46157" y="12890"/>
                  </a:cubicBezTo>
                  <a:cubicBezTo>
                    <a:pt x="45785" y="12782"/>
                    <a:pt x="45381" y="12704"/>
                    <a:pt x="44932" y="12673"/>
                  </a:cubicBezTo>
                  <a:lnTo>
                    <a:pt x="44932" y="12627"/>
                  </a:lnTo>
                  <a:cubicBezTo>
                    <a:pt x="44652" y="6686"/>
                    <a:pt x="49786" y="3662"/>
                    <a:pt x="54904" y="2499"/>
                  </a:cubicBezTo>
                  <a:cubicBezTo>
                    <a:pt x="56496" y="2146"/>
                    <a:pt x="60806" y="885"/>
                    <a:pt x="63586" y="885"/>
                  </a:cubicBezTo>
                  <a:close/>
                  <a:moveTo>
                    <a:pt x="34881" y="17466"/>
                  </a:moveTo>
                  <a:lnTo>
                    <a:pt x="34881" y="17466"/>
                  </a:lnTo>
                  <a:cubicBezTo>
                    <a:pt x="35052" y="17543"/>
                    <a:pt x="35207" y="17590"/>
                    <a:pt x="35300" y="17621"/>
                  </a:cubicBezTo>
                  <a:cubicBezTo>
                    <a:pt x="36634" y="17962"/>
                    <a:pt x="38014" y="18117"/>
                    <a:pt x="39348" y="18458"/>
                  </a:cubicBezTo>
                  <a:cubicBezTo>
                    <a:pt x="41551" y="19001"/>
                    <a:pt x="43644" y="20009"/>
                    <a:pt x="44466" y="22320"/>
                  </a:cubicBezTo>
                  <a:cubicBezTo>
                    <a:pt x="45226" y="24367"/>
                    <a:pt x="44621" y="26833"/>
                    <a:pt x="44187" y="28896"/>
                  </a:cubicBezTo>
                  <a:lnTo>
                    <a:pt x="44187" y="28943"/>
                  </a:lnTo>
                  <a:lnTo>
                    <a:pt x="44079" y="28943"/>
                  </a:lnTo>
                  <a:cubicBezTo>
                    <a:pt x="43955" y="28938"/>
                    <a:pt x="43833" y="28936"/>
                    <a:pt x="43712" y="28936"/>
                  </a:cubicBezTo>
                  <a:cubicBezTo>
                    <a:pt x="42993" y="28936"/>
                    <a:pt x="42307" y="29014"/>
                    <a:pt x="41644" y="29160"/>
                  </a:cubicBezTo>
                  <a:cubicBezTo>
                    <a:pt x="41426" y="24445"/>
                    <a:pt x="38929" y="19839"/>
                    <a:pt x="34881" y="17466"/>
                  </a:cubicBezTo>
                  <a:close/>
                  <a:moveTo>
                    <a:pt x="55711" y="16845"/>
                  </a:moveTo>
                  <a:cubicBezTo>
                    <a:pt x="51058" y="20071"/>
                    <a:pt x="47243" y="23809"/>
                    <a:pt x="47754" y="29935"/>
                  </a:cubicBezTo>
                  <a:cubicBezTo>
                    <a:pt x="46839" y="29455"/>
                    <a:pt x="45831" y="29129"/>
                    <a:pt x="44777" y="28989"/>
                  </a:cubicBezTo>
                  <a:cubicBezTo>
                    <a:pt x="45071" y="27671"/>
                    <a:pt x="45350" y="26260"/>
                    <a:pt x="45381" y="24864"/>
                  </a:cubicBezTo>
                  <a:cubicBezTo>
                    <a:pt x="45443" y="24864"/>
                    <a:pt x="45521" y="24817"/>
                    <a:pt x="45521" y="24724"/>
                  </a:cubicBezTo>
                  <a:cubicBezTo>
                    <a:pt x="45630" y="20955"/>
                    <a:pt x="48794" y="19141"/>
                    <a:pt x="51957" y="18086"/>
                  </a:cubicBezTo>
                  <a:cubicBezTo>
                    <a:pt x="52671" y="17853"/>
                    <a:pt x="54455" y="17031"/>
                    <a:pt x="55711" y="16845"/>
                  </a:cubicBezTo>
                  <a:close/>
                  <a:moveTo>
                    <a:pt x="31640" y="16566"/>
                  </a:moveTo>
                  <a:lnTo>
                    <a:pt x="31640" y="16566"/>
                  </a:lnTo>
                  <a:cubicBezTo>
                    <a:pt x="37022" y="19063"/>
                    <a:pt x="40635" y="23158"/>
                    <a:pt x="41039" y="29299"/>
                  </a:cubicBezTo>
                  <a:cubicBezTo>
                    <a:pt x="40279" y="29532"/>
                    <a:pt x="39565" y="29842"/>
                    <a:pt x="38914" y="30246"/>
                  </a:cubicBezTo>
                  <a:cubicBezTo>
                    <a:pt x="33718" y="27299"/>
                    <a:pt x="31516" y="22351"/>
                    <a:pt x="31640" y="16566"/>
                  </a:cubicBezTo>
                  <a:close/>
                  <a:moveTo>
                    <a:pt x="56140" y="17459"/>
                  </a:moveTo>
                  <a:cubicBezTo>
                    <a:pt x="56276" y="17459"/>
                    <a:pt x="56402" y="17481"/>
                    <a:pt x="56517" y="17528"/>
                  </a:cubicBezTo>
                  <a:cubicBezTo>
                    <a:pt x="56998" y="17729"/>
                    <a:pt x="57060" y="20769"/>
                    <a:pt x="57014" y="21390"/>
                  </a:cubicBezTo>
                  <a:cubicBezTo>
                    <a:pt x="56952" y="22785"/>
                    <a:pt x="56533" y="24197"/>
                    <a:pt x="55835" y="25422"/>
                  </a:cubicBezTo>
                  <a:cubicBezTo>
                    <a:pt x="54377" y="27997"/>
                    <a:pt x="51911" y="29625"/>
                    <a:pt x="49305" y="30819"/>
                  </a:cubicBezTo>
                  <a:cubicBezTo>
                    <a:pt x="49259" y="30850"/>
                    <a:pt x="49228" y="30866"/>
                    <a:pt x="49197" y="30897"/>
                  </a:cubicBezTo>
                  <a:cubicBezTo>
                    <a:pt x="48887" y="30649"/>
                    <a:pt x="48545" y="30416"/>
                    <a:pt x="48189" y="30230"/>
                  </a:cubicBezTo>
                  <a:cubicBezTo>
                    <a:pt x="48173" y="27283"/>
                    <a:pt x="48794" y="24445"/>
                    <a:pt x="50562" y="22010"/>
                  </a:cubicBezTo>
                  <a:cubicBezTo>
                    <a:pt x="51479" y="20734"/>
                    <a:pt x="54489" y="17459"/>
                    <a:pt x="56140" y="17459"/>
                  </a:cubicBezTo>
                  <a:close/>
                  <a:moveTo>
                    <a:pt x="26799" y="24495"/>
                  </a:moveTo>
                  <a:cubicBezTo>
                    <a:pt x="27751" y="24495"/>
                    <a:pt x="28748" y="24757"/>
                    <a:pt x="29562" y="25050"/>
                  </a:cubicBezTo>
                  <a:cubicBezTo>
                    <a:pt x="29569" y="25058"/>
                    <a:pt x="29585" y="25058"/>
                    <a:pt x="29600" y="25058"/>
                  </a:cubicBezTo>
                  <a:cubicBezTo>
                    <a:pt x="29616" y="25058"/>
                    <a:pt x="29631" y="25058"/>
                    <a:pt x="29639" y="25065"/>
                  </a:cubicBezTo>
                  <a:cubicBezTo>
                    <a:pt x="29686" y="25841"/>
                    <a:pt x="29810" y="26663"/>
                    <a:pt x="30104" y="27469"/>
                  </a:cubicBezTo>
                  <a:cubicBezTo>
                    <a:pt x="30616" y="28943"/>
                    <a:pt x="31392" y="30261"/>
                    <a:pt x="32369" y="31393"/>
                  </a:cubicBezTo>
                  <a:cubicBezTo>
                    <a:pt x="31079" y="30697"/>
                    <a:pt x="29695" y="30244"/>
                    <a:pt x="28269" y="30244"/>
                  </a:cubicBezTo>
                  <a:cubicBezTo>
                    <a:pt x="27535" y="30244"/>
                    <a:pt x="26790" y="30364"/>
                    <a:pt x="26041" y="30633"/>
                  </a:cubicBezTo>
                  <a:cubicBezTo>
                    <a:pt x="25793" y="30711"/>
                    <a:pt x="25591" y="30804"/>
                    <a:pt x="25390" y="30912"/>
                  </a:cubicBezTo>
                  <a:cubicBezTo>
                    <a:pt x="24133" y="29718"/>
                    <a:pt x="23048" y="27376"/>
                    <a:pt x="24102" y="25794"/>
                  </a:cubicBezTo>
                  <a:cubicBezTo>
                    <a:pt x="24732" y="24821"/>
                    <a:pt x="25737" y="24495"/>
                    <a:pt x="26799" y="24495"/>
                  </a:cubicBezTo>
                  <a:close/>
                  <a:moveTo>
                    <a:pt x="60890" y="25245"/>
                  </a:moveTo>
                  <a:cubicBezTo>
                    <a:pt x="62298" y="25245"/>
                    <a:pt x="63707" y="25508"/>
                    <a:pt x="64319" y="27004"/>
                  </a:cubicBezTo>
                  <a:cubicBezTo>
                    <a:pt x="65048" y="28757"/>
                    <a:pt x="64133" y="30416"/>
                    <a:pt x="62799" y="31564"/>
                  </a:cubicBezTo>
                  <a:lnTo>
                    <a:pt x="62752" y="31610"/>
                  </a:lnTo>
                  <a:cubicBezTo>
                    <a:pt x="62023" y="31176"/>
                    <a:pt x="61217" y="30835"/>
                    <a:pt x="60333" y="30649"/>
                  </a:cubicBezTo>
                  <a:cubicBezTo>
                    <a:pt x="59959" y="30582"/>
                    <a:pt x="59585" y="30551"/>
                    <a:pt x="59213" y="30551"/>
                  </a:cubicBezTo>
                  <a:cubicBezTo>
                    <a:pt x="58891" y="30551"/>
                    <a:pt x="58571" y="30575"/>
                    <a:pt x="58254" y="30618"/>
                  </a:cubicBezTo>
                  <a:cubicBezTo>
                    <a:pt x="60085" y="29051"/>
                    <a:pt x="60395" y="27221"/>
                    <a:pt x="60085" y="25267"/>
                  </a:cubicBezTo>
                  <a:cubicBezTo>
                    <a:pt x="60349" y="25254"/>
                    <a:pt x="60619" y="25245"/>
                    <a:pt x="60890" y="25245"/>
                  </a:cubicBezTo>
                  <a:close/>
                  <a:moveTo>
                    <a:pt x="26101" y="22905"/>
                  </a:moveTo>
                  <a:cubicBezTo>
                    <a:pt x="27191" y="22905"/>
                    <a:pt x="28326" y="23118"/>
                    <a:pt x="29345" y="23344"/>
                  </a:cubicBezTo>
                  <a:cubicBezTo>
                    <a:pt x="29373" y="23353"/>
                    <a:pt x="29401" y="23358"/>
                    <a:pt x="29427" y="23358"/>
                  </a:cubicBezTo>
                  <a:cubicBezTo>
                    <a:pt x="29531" y="23358"/>
                    <a:pt x="29614" y="23291"/>
                    <a:pt x="29639" y="23204"/>
                  </a:cubicBezTo>
                  <a:lnTo>
                    <a:pt x="29639" y="23204"/>
                  </a:lnTo>
                  <a:cubicBezTo>
                    <a:pt x="29608" y="23638"/>
                    <a:pt x="29577" y="24057"/>
                    <a:pt x="29608" y="24491"/>
                  </a:cubicBezTo>
                  <a:cubicBezTo>
                    <a:pt x="28744" y="24197"/>
                    <a:pt x="27745" y="23969"/>
                    <a:pt x="26786" y="23969"/>
                  </a:cubicBezTo>
                  <a:cubicBezTo>
                    <a:pt x="25471" y="23969"/>
                    <a:pt x="24230" y="24397"/>
                    <a:pt x="23513" y="25670"/>
                  </a:cubicBezTo>
                  <a:cubicBezTo>
                    <a:pt x="22567" y="27392"/>
                    <a:pt x="23466" y="29982"/>
                    <a:pt x="25002" y="31145"/>
                  </a:cubicBezTo>
                  <a:cubicBezTo>
                    <a:pt x="24599" y="31378"/>
                    <a:pt x="24226" y="31641"/>
                    <a:pt x="23885" y="31952"/>
                  </a:cubicBezTo>
                  <a:cubicBezTo>
                    <a:pt x="22319" y="30246"/>
                    <a:pt x="20861" y="27500"/>
                    <a:pt x="21977" y="25174"/>
                  </a:cubicBezTo>
                  <a:cubicBezTo>
                    <a:pt x="22843" y="23414"/>
                    <a:pt x="24418" y="22905"/>
                    <a:pt x="26101" y="22905"/>
                  </a:cubicBezTo>
                  <a:close/>
                  <a:moveTo>
                    <a:pt x="60905" y="23727"/>
                  </a:moveTo>
                  <a:cubicBezTo>
                    <a:pt x="62965" y="23727"/>
                    <a:pt x="65161" y="24485"/>
                    <a:pt x="65901" y="26601"/>
                  </a:cubicBezTo>
                  <a:cubicBezTo>
                    <a:pt x="66630" y="28757"/>
                    <a:pt x="65327" y="30804"/>
                    <a:pt x="63884" y="32324"/>
                  </a:cubicBezTo>
                  <a:cubicBezTo>
                    <a:pt x="63683" y="32184"/>
                    <a:pt x="63466" y="32045"/>
                    <a:pt x="63279" y="31921"/>
                  </a:cubicBezTo>
                  <a:cubicBezTo>
                    <a:pt x="64753" y="30649"/>
                    <a:pt x="65699" y="28664"/>
                    <a:pt x="64846" y="26756"/>
                  </a:cubicBezTo>
                  <a:cubicBezTo>
                    <a:pt x="64195" y="25288"/>
                    <a:pt x="62804" y="24751"/>
                    <a:pt x="61354" y="24751"/>
                  </a:cubicBezTo>
                  <a:cubicBezTo>
                    <a:pt x="60904" y="24751"/>
                    <a:pt x="60448" y="24803"/>
                    <a:pt x="60007" y="24895"/>
                  </a:cubicBezTo>
                  <a:cubicBezTo>
                    <a:pt x="59929" y="24522"/>
                    <a:pt x="59852" y="24181"/>
                    <a:pt x="59728" y="23809"/>
                  </a:cubicBezTo>
                  <a:cubicBezTo>
                    <a:pt x="60107" y="23756"/>
                    <a:pt x="60504" y="23727"/>
                    <a:pt x="60905" y="23727"/>
                  </a:cubicBezTo>
                  <a:close/>
                  <a:moveTo>
                    <a:pt x="31113" y="17280"/>
                  </a:moveTo>
                  <a:lnTo>
                    <a:pt x="31113" y="17280"/>
                  </a:lnTo>
                  <a:cubicBezTo>
                    <a:pt x="30647" y="22739"/>
                    <a:pt x="33687" y="27826"/>
                    <a:pt x="38402" y="30571"/>
                  </a:cubicBezTo>
                  <a:cubicBezTo>
                    <a:pt x="37316" y="31347"/>
                    <a:pt x="36401" y="32355"/>
                    <a:pt x="35734" y="33549"/>
                  </a:cubicBezTo>
                  <a:cubicBezTo>
                    <a:pt x="32757" y="31564"/>
                    <a:pt x="30647" y="28757"/>
                    <a:pt x="30182" y="25127"/>
                  </a:cubicBezTo>
                  <a:cubicBezTo>
                    <a:pt x="30073" y="24274"/>
                    <a:pt x="30151" y="20785"/>
                    <a:pt x="30709" y="18474"/>
                  </a:cubicBezTo>
                  <a:cubicBezTo>
                    <a:pt x="30802" y="18443"/>
                    <a:pt x="30849" y="18303"/>
                    <a:pt x="30787" y="18210"/>
                  </a:cubicBezTo>
                  <a:cubicBezTo>
                    <a:pt x="30880" y="17853"/>
                    <a:pt x="30973" y="17543"/>
                    <a:pt x="31113" y="17280"/>
                  </a:cubicBezTo>
                  <a:close/>
                  <a:moveTo>
                    <a:pt x="57153" y="17993"/>
                  </a:moveTo>
                  <a:cubicBezTo>
                    <a:pt x="57324" y="18660"/>
                    <a:pt x="57494" y="19451"/>
                    <a:pt x="57572" y="19606"/>
                  </a:cubicBezTo>
                  <a:cubicBezTo>
                    <a:pt x="57805" y="20211"/>
                    <a:pt x="58084" y="20769"/>
                    <a:pt x="58316" y="21343"/>
                  </a:cubicBezTo>
                  <a:cubicBezTo>
                    <a:pt x="59774" y="24755"/>
                    <a:pt x="60658" y="28539"/>
                    <a:pt x="56796" y="30866"/>
                  </a:cubicBezTo>
                  <a:cubicBezTo>
                    <a:pt x="56765" y="30881"/>
                    <a:pt x="56719" y="30928"/>
                    <a:pt x="56703" y="30959"/>
                  </a:cubicBezTo>
                  <a:cubicBezTo>
                    <a:pt x="54904" y="31579"/>
                    <a:pt x="53198" y="32789"/>
                    <a:pt x="51833" y="33952"/>
                  </a:cubicBezTo>
                  <a:cubicBezTo>
                    <a:pt x="51291" y="32960"/>
                    <a:pt x="50593" y="32091"/>
                    <a:pt x="49771" y="31331"/>
                  </a:cubicBezTo>
                  <a:cubicBezTo>
                    <a:pt x="52485" y="30106"/>
                    <a:pt x="54951" y="28384"/>
                    <a:pt x="56424" y="25732"/>
                  </a:cubicBezTo>
                  <a:cubicBezTo>
                    <a:pt x="57929" y="23018"/>
                    <a:pt x="57494" y="20723"/>
                    <a:pt x="57153" y="17993"/>
                  </a:cubicBezTo>
                  <a:close/>
                  <a:moveTo>
                    <a:pt x="66630" y="28601"/>
                  </a:moveTo>
                  <a:cubicBezTo>
                    <a:pt x="67777" y="28772"/>
                    <a:pt x="68956" y="28989"/>
                    <a:pt x="70104" y="29299"/>
                  </a:cubicBezTo>
                  <a:cubicBezTo>
                    <a:pt x="70088" y="29330"/>
                    <a:pt x="70057" y="29392"/>
                    <a:pt x="70057" y="29455"/>
                  </a:cubicBezTo>
                  <a:cubicBezTo>
                    <a:pt x="70197" y="30602"/>
                    <a:pt x="69964" y="31703"/>
                    <a:pt x="69390" y="32712"/>
                  </a:cubicBezTo>
                  <a:cubicBezTo>
                    <a:pt x="68801" y="33658"/>
                    <a:pt x="67963" y="34169"/>
                    <a:pt x="67110" y="34836"/>
                  </a:cubicBezTo>
                  <a:cubicBezTo>
                    <a:pt x="67079" y="34867"/>
                    <a:pt x="67079" y="34898"/>
                    <a:pt x="67079" y="34914"/>
                  </a:cubicBezTo>
                  <a:cubicBezTo>
                    <a:pt x="66149" y="34200"/>
                    <a:pt x="65280" y="33409"/>
                    <a:pt x="64365" y="32696"/>
                  </a:cubicBezTo>
                  <a:cubicBezTo>
                    <a:pt x="65451" y="31579"/>
                    <a:pt x="66381" y="30121"/>
                    <a:pt x="66630" y="28601"/>
                  </a:cubicBezTo>
                  <a:close/>
                  <a:moveTo>
                    <a:pt x="21438" y="30525"/>
                  </a:moveTo>
                  <a:cubicBezTo>
                    <a:pt x="21671" y="30525"/>
                    <a:pt x="21898" y="30530"/>
                    <a:pt x="22117" y="30540"/>
                  </a:cubicBezTo>
                  <a:cubicBezTo>
                    <a:pt x="22520" y="31192"/>
                    <a:pt x="23017" y="31796"/>
                    <a:pt x="23559" y="32277"/>
                  </a:cubicBezTo>
                  <a:cubicBezTo>
                    <a:pt x="22412" y="33332"/>
                    <a:pt x="21512" y="34681"/>
                    <a:pt x="20473" y="35875"/>
                  </a:cubicBezTo>
                  <a:cubicBezTo>
                    <a:pt x="19062" y="34526"/>
                    <a:pt x="18333" y="32696"/>
                    <a:pt x="18751" y="30711"/>
                  </a:cubicBezTo>
                  <a:cubicBezTo>
                    <a:pt x="19686" y="30589"/>
                    <a:pt x="20601" y="30525"/>
                    <a:pt x="21438" y="30525"/>
                  </a:cubicBezTo>
                  <a:close/>
                  <a:moveTo>
                    <a:pt x="59180" y="31318"/>
                  </a:moveTo>
                  <a:cubicBezTo>
                    <a:pt x="61421" y="31318"/>
                    <a:pt x="63084" y="32606"/>
                    <a:pt x="64784" y="34030"/>
                  </a:cubicBezTo>
                  <a:cubicBezTo>
                    <a:pt x="65094" y="34262"/>
                    <a:pt x="66769" y="35348"/>
                    <a:pt x="68087" y="36232"/>
                  </a:cubicBezTo>
                  <a:cubicBezTo>
                    <a:pt x="65639" y="35378"/>
                    <a:pt x="63101" y="34925"/>
                    <a:pt x="60560" y="34925"/>
                  </a:cubicBezTo>
                  <a:cubicBezTo>
                    <a:pt x="57933" y="34925"/>
                    <a:pt x="55302" y="35409"/>
                    <a:pt x="52764" y="36434"/>
                  </a:cubicBezTo>
                  <a:cubicBezTo>
                    <a:pt x="52609" y="35798"/>
                    <a:pt x="52407" y="35178"/>
                    <a:pt x="52128" y="34573"/>
                  </a:cubicBezTo>
                  <a:cubicBezTo>
                    <a:pt x="53896" y="33053"/>
                    <a:pt x="55990" y="31688"/>
                    <a:pt x="58332" y="31378"/>
                  </a:cubicBezTo>
                  <a:cubicBezTo>
                    <a:pt x="58624" y="31337"/>
                    <a:pt x="58906" y="31318"/>
                    <a:pt x="59180" y="31318"/>
                  </a:cubicBezTo>
                  <a:close/>
                  <a:moveTo>
                    <a:pt x="70724" y="29470"/>
                  </a:moveTo>
                  <a:cubicBezTo>
                    <a:pt x="73826" y="30401"/>
                    <a:pt x="76587" y="32076"/>
                    <a:pt x="77316" y="35379"/>
                  </a:cubicBezTo>
                  <a:cubicBezTo>
                    <a:pt x="75129" y="35969"/>
                    <a:pt x="72911" y="36418"/>
                    <a:pt x="70709" y="36899"/>
                  </a:cubicBezTo>
                  <a:cubicBezTo>
                    <a:pt x="70678" y="36899"/>
                    <a:pt x="70678" y="36884"/>
                    <a:pt x="70678" y="36884"/>
                  </a:cubicBezTo>
                  <a:cubicBezTo>
                    <a:pt x="69421" y="36527"/>
                    <a:pt x="68336" y="35860"/>
                    <a:pt x="67312" y="35085"/>
                  </a:cubicBezTo>
                  <a:cubicBezTo>
                    <a:pt x="69700" y="34712"/>
                    <a:pt x="70957" y="31579"/>
                    <a:pt x="70724" y="29470"/>
                  </a:cubicBezTo>
                  <a:close/>
                  <a:moveTo>
                    <a:pt x="28489" y="30987"/>
                  </a:moveTo>
                  <a:cubicBezTo>
                    <a:pt x="31054" y="30987"/>
                    <a:pt x="33260" y="32462"/>
                    <a:pt x="35300" y="34185"/>
                  </a:cubicBezTo>
                  <a:cubicBezTo>
                    <a:pt x="35316" y="34200"/>
                    <a:pt x="35362" y="34216"/>
                    <a:pt x="35378" y="34216"/>
                  </a:cubicBezTo>
                  <a:cubicBezTo>
                    <a:pt x="34975" y="35116"/>
                    <a:pt x="34680" y="36077"/>
                    <a:pt x="34587" y="37116"/>
                  </a:cubicBezTo>
                  <a:cubicBezTo>
                    <a:pt x="34556" y="37287"/>
                    <a:pt x="34556" y="37457"/>
                    <a:pt x="34556" y="37613"/>
                  </a:cubicBezTo>
                  <a:cubicBezTo>
                    <a:pt x="32159" y="35794"/>
                    <a:pt x="29335" y="34839"/>
                    <a:pt x="26530" y="34839"/>
                  </a:cubicBezTo>
                  <a:cubicBezTo>
                    <a:pt x="24672" y="34839"/>
                    <a:pt x="22821" y="35258"/>
                    <a:pt x="21109" y="36124"/>
                  </a:cubicBezTo>
                  <a:cubicBezTo>
                    <a:pt x="21497" y="35689"/>
                    <a:pt x="21838" y="35224"/>
                    <a:pt x="22210" y="34759"/>
                  </a:cubicBezTo>
                  <a:cubicBezTo>
                    <a:pt x="23513" y="33115"/>
                    <a:pt x="24599" y="31765"/>
                    <a:pt x="26708" y="31223"/>
                  </a:cubicBezTo>
                  <a:cubicBezTo>
                    <a:pt x="27321" y="31061"/>
                    <a:pt x="27914" y="30987"/>
                    <a:pt x="28489" y="30987"/>
                  </a:cubicBezTo>
                  <a:close/>
                  <a:moveTo>
                    <a:pt x="18069" y="30804"/>
                  </a:moveTo>
                  <a:lnTo>
                    <a:pt x="18069" y="30804"/>
                  </a:lnTo>
                  <a:cubicBezTo>
                    <a:pt x="17712" y="32851"/>
                    <a:pt x="18472" y="34991"/>
                    <a:pt x="20116" y="36263"/>
                  </a:cubicBezTo>
                  <a:cubicBezTo>
                    <a:pt x="19480" y="36930"/>
                    <a:pt x="18767" y="37551"/>
                    <a:pt x="17914" y="38000"/>
                  </a:cubicBezTo>
                  <a:cubicBezTo>
                    <a:pt x="15231" y="37535"/>
                    <a:pt x="12455" y="37442"/>
                    <a:pt x="9740" y="37225"/>
                  </a:cubicBezTo>
                  <a:cubicBezTo>
                    <a:pt x="9927" y="33363"/>
                    <a:pt x="14068" y="31486"/>
                    <a:pt x="18069" y="30804"/>
                  </a:cubicBezTo>
                  <a:close/>
                  <a:moveTo>
                    <a:pt x="60485" y="35550"/>
                  </a:moveTo>
                  <a:cubicBezTo>
                    <a:pt x="63440" y="35550"/>
                    <a:pt x="66371" y="36133"/>
                    <a:pt x="69266" y="37380"/>
                  </a:cubicBezTo>
                  <a:cubicBezTo>
                    <a:pt x="65988" y="39409"/>
                    <a:pt x="62513" y="40523"/>
                    <a:pt x="58891" y="40523"/>
                  </a:cubicBezTo>
                  <a:cubicBezTo>
                    <a:pt x="57030" y="40523"/>
                    <a:pt x="55130" y="40229"/>
                    <a:pt x="53198" y="39613"/>
                  </a:cubicBezTo>
                  <a:cubicBezTo>
                    <a:pt x="53164" y="39596"/>
                    <a:pt x="53132" y="39590"/>
                    <a:pt x="53101" y="39590"/>
                  </a:cubicBezTo>
                  <a:cubicBezTo>
                    <a:pt x="53048" y="39590"/>
                    <a:pt x="52999" y="39609"/>
                    <a:pt x="52950" y="39629"/>
                  </a:cubicBezTo>
                  <a:cubicBezTo>
                    <a:pt x="52966" y="39474"/>
                    <a:pt x="52997" y="39319"/>
                    <a:pt x="52997" y="39148"/>
                  </a:cubicBezTo>
                  <a:cubicBezTo>
                    <a:pt x="53059" y="38357"/>
                    <a:pt x="53028" y="37551"/>
                    <a:pt x="52873" y="36775"/>
                  </a:cubicBezTo>
                  <a:cubicBezTo>
                    <a:pt x="55422" y="35975"/>
                    <a:pt x="57963" y="35550"/>
                    <a:pt x="60485" y="35550"/>
                  </a:cubicBezTo>
                  <a:close/>
                  <a:moveTo>
                    <a:pt x="26636" y="35468"/>
                  </a:moveTo>
                  <a:cubicBezTo>
                    <a:pt x="29365" y="35468"/>
                    <a:pt x="32081" y="36404"/>
                    <a:pt x="34525" y="38388"/>
                  </a:cubicBezTo>
                  <a:cubicBezTo>
                    <a:pt x="34525" y="38388"/>
                    <a:pt x="34540" y="38388"/>
                    <a:pt x="34540" y="38404"/>
                  </a:cubicBezTo>
                  <a:cubicBezTo>
                    <a:pt x="34571" y="38621"/>
                    <a:pt x="34571" y="38838"/>
                    <a:pt x="34587" y="39070"/>
                  </a:cubicBezTo>
                  <a:cubicBezTo>
                    <a:pt x="32245" y="40392"/>
                    <a:pt x="29749" y="41026"/>
                    <a:pt x="27260" y="41026"/>
                  </a:cubicBezTo>
                  <a:cubicBezTo>
                    <a:pt x="24227" y="41026"/>
                    <a:pt x="21205" y="40084"/>
                    <a:pt x="18488" y="38295"/>
                  </a:cubicBezTo>
                  <a:cubicBezTo>
                    <a:pt x="21031" y="36450"/>
                    <a:pt x="23840" y="35468"/>
                    <a:pt x="26636" y="35468"/>
                  </a:cubicBezTo>
                  <a:close/>
                  <a:moveTo>
                    <a:pt x="34695" y="39675"/>
                  </a:moveTo>
                  <a:cubicBezTo>
                    <a:pt x="34928" y="40885"/>
                    <a:pt x="35424" y="42017"/>
                    <a:pt x="36122" y="43025"/>
                  </a:cubicBezTo>
                  <a:cubicBezTo>
                    <a:pt x="36076" y="43025"/>
                    <a:pt x="36060" y="43025"/>
                    <a:pt x="36014" y="43041"/>
                  </a:cubicBezTo>
                  <a:cubicBezTo>
                    <a:pt x="33899" y="43836"/>
                    <a:pt x="31641" y="44420"/>
                    <a:pt x="29407" y="44420"/>
                  </a:cubicBezTo>
                  <a:cubicBezTo>
                    <a:pt x="27676" y="44420"/>
                    <a:pt x="25960" y="44069"/>
                    <a:pt x="24335" y="43196"/>
                  </a:cubicBezTo>
                  <a:cubicBezTo>
                    <a:pt x="22939" y="42436"/>
                    <a:pt x="21869" y="41350"/>
                    <a:pt x="20721" y="40342"/>
                  </a:cubicBezTo>
                  <a:cubicBezTo>
                    <a:pt x="20721" y="40249"/>
                    <a:pt x="20721" y="40187"/>
                    <a:pt x="20690" y="40141"/>
                  </a:cubicBezTo>
                  <a:lnTo>
                    <a:pt x="20690" y="40141"/>
                  </a:lnTo>
                  <a:cubicBezTo>
                    <a:pt x="22728" y="41134"/>
                    <a:pt x="24950" y="41627"/>
                    <a:pt x="27183" y="41627"/>
                  </a:cubicBezTo>
                  <a:cubicBezTo>
                    <a:pt x="29760" y="41627"/>
                    <a:pt x="32352" y="40971"/>
                    <a:pt x="34695" y="39675"/>
                  </a:cubicBezTo>
                  <a:close/>
                  <a:moveTo>
                    <a:pt x="77455" y="35984"/>
                  </a:moveTo>
                  <a:cubicBezTo>
                    <a:pt x="77486" y="36356"/>
                    <a:pt x="77533" y="36729"/>
                    <a:pt x="77533" y="37116"/>
                  </a:cubicBezTo>
                  <a:cubicBezTo>
                    <a:pt x="77548" y="40714"/>
                    <a:pt x="75625" y="43212"/>
                    <a:pt x="72957" y="44638"/>
                  </a:cubicBezTo>
                  <a:cubicBezTo>
                    <a:pt x="72539" y="42250"/>
                    <a:pt x="71127" y="40218"/>
                    <a:pt x="69018" y="39024"/>
                  </a:cubicBezTo>
                  <a:cubicBezTo>
                    <a:pt x="69561" y="38466"/>
                    <a:pt x="70119" y="37923"/>
                    <a:pt x="70755" y="37457"/>
                  </a:cubicBezTo>
                  <a:cubicBezTo>
                    <a:pt x="70817" y="37411"/>
                    <a:pt x="70864" y="37364"/>
                    <a:pt x="70879" y="37302"/>
                  </a:cubicBezTo>
                  <a:cubicBezTo>
                    <a:pt x="73113" y="37054"/>
                    <a:pt x="75299" y="36573"/>
                    <a:pt x="77455" y="35984"/>
                  </a:cubicBezTo>
                  <a:close/>
                  <a:moveTo>
                    <a:pt x="69018" y="38202"/>
                  </a:moveTo>
                  <a:lnTo>
                    <a:pt x="69018" y="38202"/>
                  </a:lnTo>
                  <a:cubicBezTo>
                    <a:pt x="68382" y="38838"/>
                    <a:pt x="67483" y="39675"/>
                    <a:pt x="67374" y="39799"/>
                  </a:cubicBezTo>
                  <a:cubicBezTo>
                    <a:pt x="66568" y="40777"/>
                    <a:pt x="65839" y="41800"/>
                    <a:pt x="64986" y="42715"/>
                  </a:cubicBezTo>
                  <a:cubicBezTo>
                    <a:pt x="63173" y="44645"/>
                    <a:pt x="61186" y="45348"/>
                    <a:pt x="59082" y="45348"/>
                  </a:cubicBezTo>
                  <a:cubicBezTo>
                    <a:pt x="57568" y="45348"/>
                    <a:pt x="55993" y="44984"/>
                    <a:pt x="54377" y="44452"/>
                  </a:cubicBezTo>
                  <a:cubicBezTo>
                    <a:pt x="53524" y="43863"/>
                    <a:pt x="52655" y="43320"/>
                    <a:pt x="51864" y="42808"/>
                  </a:cubicBezTo>
                  <a:cubicBezTo>
                    <a:pt x="52345" y="42033"/>
                    <a:pt x="52717" y="41149"/>
                    <a:pt x="52888" y="40141"/>
                  </a:cubicBezTo>
                  <a:cubicBezTo>
                    <a:pt x="52919" y="40172"/>
                    <a:pt x="52966" y="40218"/>
                    <a:pt x="53028" y="40234"/>
                  </a:cubicBezTo>
                  <a:cubicBezTo>
                    <a:pt x="54993" y="40916"/>
                    <a:pt x="57063" y="41261"/>
                    <a:pt x="59122" y="41261"/>
                  </a:cubicBezTo>
                  <a:cubicBezTo>
                    <a:pt x="62637" y="41261"/>
                    <a:pt x="66123" y="40256"/>
                    <a:pt x="69018" y="38202"/>
                  </a:cubicBezTo>
                  <a:close/>
                  <a:moveTo>
                    <a:pt x="9787" y="37923"/>
                  </a:moveTo>
                  <a:lnTo>
                    <a:pt x="9787" y="37923"/>
                  </a:lnTo>
                  <a:cubicBezTo>
                    <a:pt x="12439" y="38155"/>
                    <a:pt x="15153" y="38528"/>
                    <a:pt x="17836" y="38528"/>
                  </a:cubicBezTo>
                  <a:lnTo>
                    <a:pt x="17836" y="38543"/>
                  </a:lnTo>
                  <a:lnTo>
                    <a:pt x="17867" y="38590"/>
                  </a:lnTo>
                  <a:cubicBezTo>
                    <a:pt x="17852" y="38636"/>
                    <a:pt x="17852" y="38714"/>
                    <a:pt x="17929" y="38776"/>
                  </a:cubicBezTo>
                  <a:cubicBezTo>
                    <a:pt x="18643" y="39226"/>
                    <a:pt x="19310" y="39753"/>
                    <a:pt x="19946" y="40296"/>
                  </a:cubicBezTo>
                  <a:cubicBezTo>
                    <a:pt x="18147" y="41304"/>
                    <a:pt x="16704" y="43723"/>
                    <a:pt x="17138" y="45755"/>
                  </a:cubicBezTo>
                  <a:cubicBezTo>
                    <a:pt x="17138" y="45771"/>
                    <a:pt x="17154" y="45817"/>
                    <a:pt x="17169" y="45833"/>
                  </a:cubicBezTo>
                  <a:cubicBezTo>
                    <a:pt x="13990" y="44825"/>
                    <a:pt x="11152" y="43025"/>
                    <a:pt x="10082" y="39520"/>
                  </a:cubicBezTo>
                  <a:cubicBezTo>
                    <a:pt x="9911" y="38946"/>
                    <a:pt x="9802" y="38435"/>
                    <a:pt x="9787" y="37923"/>
                  </a:cubicBezTo>
                  <a:close/>
                  <a:moveTo>
                    <a:pt x="68723" y="39350"/>
                  </a:moveTo>
                  <a:cubicBezTo>
                    <a:pt x="70662" y="40621"/>
                    <a:pt x="71965" y="42576"/>
                    <a:pt x="72306" y="44887"/>
                  </a:cubicBezTo>
                  <a:cubicBezTo>
                    <a:pt x="72306" y="44902"/>
                    <a:pt x="72337" y="44918"/>
                    <a:pt x="72337" y="44933"/>
                  </a:cubicBezTo>
                  <a:cubicBezTo>
                    <a:pt x="70659" y="45696"/>
                    <a:pt x="68740" y="46073"/>
                    <a:pt x="66847" y="46073"/>
                  </a:cubicBezTo>
                  <a:cubicBezTo>
                    <a:pt x="66431" y="46073"/>
                    <a:pt x="66017" y="46055"/>
                    <a:pt x="65606" y="46019"/>
                  </a:cubicBezTo>
                  <a:cubicBezTo>
                    <a:pt x="65559" y="46019"/>
                    <a:pt x="65544" y="46050"/>
                    <a:pt x="65528" y="46050"/>
                  </a:cubicBezTo>
                  <a:cubicBezTo>
                    <a:pt x="65218" y="45352"/>
                    <a:pt x="64846" y="44716"/>
                    <a:pt x="64396" y="44251"/>
                  </a:cubicBezTo>
                  <a:cubicBezTo>
                    <a:pt x="66056" y="42839"/>
                    <a:pt x="67265" y="40994"/>
                    <a:pt x="68723" y="39350"/>
                  </a:cubicBezTo>
                  <a:close/>
                  <a:moveTo>
                    <a:pt x="43433" y="29561"/>
                  </a:moveTo>
                  <a:cubicBezTo>
                    <a:pt x="43493" y="29561"/>
                    <a:pt x="43553" y="29562"/>
                    <a:pt x="43613" y="29563"/>
                  </a:cubicBezTo>
                  <a:cubicBezTo>
                    <a:pt x="48375" y="29687"/>
                    <a:pt x="52500" y="33735"/>
                    <a:pt x="52361" y="38621"/>
                  </a:cubicBezTo>
                  <a:cubicBezTo>
                    <a:pt x="52221" y="43181"/>
                    <a:pt x="48685" y="45879"/>
                    <a:pt x="44575" y="46189"/>
                  </a:cubicBezTo>
                  <a:cubicBezTo>
                    <a:pt x="44515" y="46085"/>
                    <a:pt x="44405" y="46034"/>
                    <a:pt x="44298" y="46034"/>
                  </a:cubicBezTo>
                  <a:cubicBezTo>
                    <a:pt x="44183" y="46034"/>
                    <a:pt x="44072" y="46092"/>
                    <a:pt x="44032" y="46205"/>
                  </a:cubicBezTo>
                  <a:cubicBezTo>
                    <a:pt x="43919" y="46209"/>
                    <a:pt x="43802" y="46211"/>
                    <a:pt x="43685" y="46211"/>
                  </a:cubicBezTo>
                  <a:cubicBezTo>
                    <a:pt x="43400" y="46211"/>
                    <a:pt x="43107" y="46200"/>
                    <a:pt x="42822" y="46189"/>
                  </a:cubicBezTo>
                  <a:cubicBezTo>
                    <a:pt x="42805" y="46186"/>
                    <a:pt x="42788" y="46185"/>
                    <a:pt x="42771" y="46185"/>
                  </a:cubicBezTo>
                  <a:cubicBezTo>
                    <a:pt x="42633" y="46185"/>
                    <a:pt x="42555" y="46299"/>
                    <a:pt x="42528" y="46438"/>
                  </a:cubicBezTo>
                  <a:cubicBezTo>
                    <a:pt x="38697" y="45507"/>
                    <a:pt x="35285" y="42731"/>
                    <a:pt x="35145" y="38481"/>
                  </a:cubicBezTo>
                  <a:cubicBezTo>
                    <a:pt x="34992" y="33794"/>
                    <a:pt x="38666" y="29561"/>
                    <a:pt x="43433" y="29561"/>
                  </a:cubicBezTo>
                  <a:close/>
                  <a:moveTo>
                    <a:pt x="20380" y="40652"/>
                  </a:moveTo>
                  <a:cubicBezTo>
                    <a:pt x="21357" y="41536"/>
                    <a:pt x="22334" y="42436"/>
                    <a:pt x="23420" y="43196"/>
                  </a:cubicBezTo>
                  <a:cubicBezTo>
                    <a:pt x="22241" y="43832"/>
                    <a:pt x="21435" y="45290"/>
                    <a:pt x="21186" y="46763"/>
                  </a:cubicBezTo>
                  <a:cubicBezTo>
                    <a:pt x="19961" y="46546"/>
                    <a:pt x="18720" y="46298"/>
                    <a:pt x="17526" y="45926"/>
                  </a:cubicBezTo>
                  <a:cubicBezTo>
                    <a:pt x="17604" y="45910"/>
                    <a:pt x="17666" y="45833"/>
                    <a:pt x="17681" y="45755"/>
                  </a:cubicBezTo>
                  <a:cubicBezTo>
                    <a:pt x="17852" y="44731"/>
                    <a:pt x="17883" y="43801"/>
                    <a:pt x="18395" y="42855"/>
                  </a:cubicBezTo>
                  <a:cubicBezTo>
                    <a:pt x="18860" y="41940"/>
                    <a:pt x="19573" y="41257"/>
                    <a:pt x="20380" y="40652"/>
                  </a:cubicBezTo>
                  <a:close/>
                  <a:moveTo>
                    <a:pt x="68331" y="27154"/>
                  </a:moveTo>
                  <a:cubicBezTo>
                    <a:pt x="73596" y="27154"/>
                    <a:pt x="77949" y="29773"/>
                    <a:pt x="78975" y="35565"/>
                  </a:cubicBezTo>
                  <a:cubicBezTo>
                    <a:pt x="80310" y="42993"/>
                    <a:pt x="74116" y="47117"/>
                    <a:pt x="67632" y="47117"/>
                  </a:cubicBezTo>
                  <a:cubicBezTo>
                    <a:pt x="67035" y="47117"/>
                    <a:pt x="66435" y="47082"/>
                    <a:pt x="65839" y="47011"/>
                  </a:cubicBezTo>
                  <a:cubicBezTo>
                    <a:pt x="65777" y="46810"/>
                    <a:pt x="65699" y="46593"/>
                    <a:pt x="65621" y="46391"/>
                  </a:cubicBezTo>
                  <a:lnTo>
                    <a:pt x="65621" y="46391"/>
                  </a:lnTo>
                  <a:cubicBezTo>
                    <a:pt x="66291" y="46503"/>
                    <a:pt x="66969" y="46558"/>
                    <a:pt x="67643" y="46558"/>
                  </a:cubicBezTo>
                  <a:cubicBezTo>
                    <a:pt x="72500" y="46558"/>
                    <a:pt x="77224" y="43704"/>
                    <a:pt x="78014" y="38543"/>
                  </a:cubicBezTo>
                  <a:cubicBezTo>
                    <a:pt x="78169" y="37535"/>
                    <a:pt x="78169" y="36604"/>
                    <a:pt x="78029" y="35767"/>
                  </a:cubicBezTo>
                  <a:cubicBezTo>
                    <a:pt x="78122" y="35643"/>
                    <a:pt x="78076" y="35426"/>
                    <a:pt x="77952" y="35333"/>
                  </a:cubicBezTo>
                  <a:cubicBezTo>
                    <a:pt x="76928" y="30602"/>
                    <a:pt x="71531" y="28695"/>
                    <a:pt x="66707" y="27966"/>
                  </a:cubicBezTo>
                  <a:cubicBezTo>
                    <a:pt x="66707" y="27733"/>
                    <a:pt x="66707" y="27469"/>
                    <a:pt x="66676" y="27237"/>
                  </a:cubicBezTo>
                  <a:cubicBezTo>
                    <a:pt x="67236" y="27182"/>
                    <a:pt x="67788" y="27154"/>
                    <a:pt x="68331" y="27154"/>
                  </a:cubicBezTo>
                  <a:close/>
                  <a:moveTo>
                    <a:pt x="20600" y="28923"/>
                  </a:moveTo>
                  <a:cubicBezTo>
                    <a:pt x="20845" y="28923"/>
                    <a:pt x="21087" y="28930"/>
                    <a:pt x="21326" y="28943"/>
                  </a:cubicBezTo>
                  <a:cubicBezTo>
                    <a:pt x="21466" y="29284"/>
                    <a:pt x="21621" y="29625"/>
                    <a:pt x="21791" y="29951"/>
                  </a:cubicBezTo>
                  <a:cubicBezTo>
                    <a:pt x="21686" y="29949"/>
                    <a:pt x="21578" y="29948"/>
                    <a:pt x="21470" y="29948"/>
                  </a:cubicBezTo>
                  <a:cubicBezTo>
                    <a:pt x="16650" y="29948"/>
                    <a:pt x="9320" y="31659"/>
                    <a:pt x="9229" y="37287"/>
                  </a:cubicBezTo>
                  <a:cubicBezTo>
                    <a:pt x="9105" y="37395"/>
                    <a:pt x="9105" y="37628"/>
                    <a:pt x="9229" y="37768"/>
                  </a:cubicBezTo>
                  <a:cubicBezTo>
                    <a:pt x="9229" y="37923"/>
                    <a:pt x="9244" y="38078"/>
                    <a:pt x="9260" y="38248"/>
                  </a:cubicBezTo>
                  <a:cubicBezTo>
                    <a:pt x="9958" y="43940"/>
                    <a:pt x="15929" y="46856"/>
                    <a:pt x="21109" y="47089"/>
                  </a:cubicBezTo>
                  <a:cubicBezTo>
                    <a:pt x="21078" y="47368"/>
                    <a:pt x="21047" y="47663"/>
                    <a:pt x="21078" y="47926"/>
                  </a:cubicBezTo>
                  <a:cubicBezTo>
                    <a:pt x="15588" y="47368"/>
                    <a:pt x="9554" y="45166"/>
                    <a:pt x="8717" y="38869"/>
                  </a:cubicBezTo>
                  <a:cubicBezTo>
                    <a:pt x="7870" y="32329"/>
                    <a:pt x="14969" y="28923"/>
                    <a:pt x="20600" y="28923"/>
                  </a:cubicBezTo>
                  <a:close/>
                  <a:moveTo>
                    <a:pt x="69422" y="24663"/>
                  </a:moveTo>
                  <a:cubicBezTo>
                    <a:pt x="74007" y="24663"/>
                    <a:pt x="77829" y="26985"/>
                    <a:pt x="81069" y="30757"/>
                  </a:cubicBezTo>
                  <a:cubicBezTo>
                    <a:pt x="82496" y="32370"/>
                    <a:pt x="83628" y="34340"/>
                    <a:pt x="85257" y="35767"/>
                  </a:cubicBezTo>
                  <a:cubicBezTo>
                    <a:pt x="85589" y="36054"/>
                    <a:pt x="87247" y="37181"/>
                    <a:pt x="87532" y="37181"/>
                  </a:cubicBezTo>
                  <a:cubicBezTo>
                    <a:pt x="87540" y="37181"/>
                    <a:pt x="87546" y="37180"/>
                    <a:pt x="87552" y="37178"/>
                  </a:cubicBezTo>
                  <a:lnTo>
                    <a:pt x="87552" y="37178"/>
                  </a:lnTo>
                  <a:cubicBezTo>
                    <a:pt x="87350" y="37442"/>
                    <a:pt x="85055" y="39474"/>
                    <a:pt x="84838" y="39753"/>
                  </a:cubicBezTo>
                  <a:cubicBezTo>
                    <a:pt x="83302" y="41738"/>
                    <a:pt x="81984" y="43723"/>
                    <a:pt x="79968" y="45290"/>
                  </a:cubicBezTo>
                  <a:cubicBezTo>
                    <a:pt x="76620" y="47892"/>
                    <a:pt x="72588" y="49194"/>
                    <a:pt x="68431" y="49194"/>
                  </a:cubicBezTo>
                  <a:cubicBezTo>
                    <a:pt x="67658" y="49194"/>
                    <a:pt x="66880" y="49149"/>
                    <a:pt x="66102" y="49059"/>
                  </a:cubicBezTo>
                  <a:cubicBezTo>
                    <a:pt x="66133" y="48531"/>
                    <a:pt x="66071" y="47988"/>
                    <a:pt x="65947" y="47461"/>
                  </a:cubicBezTo>
                  <a:lnTo>
                    <a:pt x="65947" y="47461"/>
                  </a:lnTo>
                  <a:cubicBezTo>
                    <a:pt x="66815" y="47640"/>
                    <a:pt x="67696" y="47727"/>
                    <a:pt x="68571" y="47727"/>
                  </a:cubicBezTo>
                  <a:cubicBezTo>
                    <a:pt x="74452" y="47727"/>
                    <a:pt x="80079" y="43792"/>
                    <a:pt x="79890" y="37271"/>
                  </a:cubicBezTo>
                  <a:cubicBezTo>
                    <a:pt x="79692" y="30321"/>
                    <a:pt x="74759" y="26394"/>
                    <a:pt x="68443" y="26394"/>
                  </a:cubicBezTo>
                  <a:cubicBezTo>
                    <a:pt x="67825" y="26394"/>
                    <a:pt x="67193" y="26432"/>
                    <a:pt x="66552" y="26508"/>
                  </a:cubicBezTo>
                  <a:cubicBezTo>
                    <a:pt x="66537" y="26508"/>
                    <a:pt x="66537" y="26508"/>
                    <a:pt x="66521" y="26523"/>
                  </a:cubicBezTo>
                  <a:cubicBezTo>
                    <a:pt x="66443" y="26291"/>
                    <a:pt x="66366" y="26058"/>
                    <a:pt x="66226" y="25810"/>
                  </a:cubicBezTo>
                  <a:cubicBezTo>
                    <a:pt x="66102" y="25562"/>
                    <a:pt x="65947" y="25344"/>
                    <a:pt x="65777" y="25127"/>
                  </a:cubicBezTo>
                  <a:cubicBezTo>
                    <a:pt x="67043" y="24813"/>
                    <a:pt x="68257" y="24663"/>
                    <a:pt x="69422" y="24663"/>
                  </a:cubicBezTo>
                  <a:close/>
                  <a:moveTo>
                    <a:pt x="25126" y="44127"/>
                  </a:moveTo>
                  <a:cubicBezTo>
                    <a:pt x="25390" y="44251"/>
                    <a:pt x="25684" y="44359"/>
                    <a:pt x="25994" y="44452"/>
                  </a:cubicBezTo>
                  <a:cubicBezTo>
                    <a:pt x="27155" y="44818"/>
                    <a:pt x="28316" y="44975"/>
                    <a:pt x="29476" y="44975"/>
                  </a:cubicBezTo>
                  <a:cubicBezTo>
                    <a:pt x="29991" y="44975"/>
                    <a:pt x="30505" y="44944"/>
                    <a:pt x="31020" y="44887"/>
                  </a:cubicBezTo>
                  <a:lnTo>
                    <a:pt x="31020" y="44887"/>
                  </a:lnTo>
                  <a:cubicBezTo>
                    <a:pt x="29236" y="45848"/>
                    <a:pt x="28647" y="47616"/>
                    <a:pt x="28631" y="49679"/>
                  </a:cubicBezTo>
                  <a:cubicBezTo>
                    <a:pt x="28035" y="49845"/>
                    <a:pt x="27371" y="49955"/>
                    <a:pt x="26712" y="49955"/>
                  </a:cubicBezTo>
                  <a:cubicBezTo>
                    <a:pt x="25705" y="49955"/>
                    <a:pt x="24709" y="49699"/>
                    <a:pt x="23978" y="48997"/>
                  </a:cubicBezTo>
                  <a:cubicBezTo>
                    <a:pt x="22427" y="47461"/>
                    <a:pt x="23482" y="45290"/>
                    <a:pt x="25033" y="44266"/>
                  </a:cubicBezTo>
                  <a:cubicBezTo>
                    <a:pt x="25079" y="44251"/>
                    <a:pt x="25110" y="44189"/>
                    <a:pt x="25126" y="44127"/>
                  </a:cubicBezTo>
                  <a:close/>
                  <a:moveTo>
                    <a:pt x="62721" y="45383"/>
                  </a:moveTo>
                  <a:cubicBezTo>
                    <a:pt x="63838" y="46608"/>
                    <a:pt x="64753" y="48562"/>
                    <a:pt x="63466" y="50020"/>
                  </a:cubicBezTo>
                  <a:cubicBezTo>
                    <a:pt x="62712" y="50899"/>
                    <a:pt x="61620" y="51093"/>
                    <a:pt x="60513" y="51093"/>
                  </a:cubicBezTo>
                  <a:cubicBezTo>
                    <a:pt x="59979" y="51093"/>
                    <a:pt x="59441" y="51048"/>
                    <a:pt x="58937" y="51013"/>
                  </a:cubicBezTo>
                  <a:cubicBezTo>
                    <a:pt x="58921" y="50377"/>
                    <a:pt x="58813" y="49726"/>
                    <a:pt x="58565" y="49090"/>
                  </a:cubicBezTo>
                  <a:cubicBezTo>
                    <a:pt x="58006" y="47663"/>
                    <a:pt x="56921" y="46469"/>
                    <a:pt x="55664" y="45429"/>
                  </a:cubicBezTo>
                  <a:lnTo>
                    <a:pt x="55664" y="45429"/>
                  </a:lnTo>
                  <a:cubicBezTo>
                    <a:pt x="56920" y="45837"/>
                    <a:pt x="58202" y="46120"/>
                    <a:pt x="59473" y="46120"/>
                  </a:cubicBezTo>
                  <a:cubicBezTo>
                    <a:pt x="60573" y="46120"/>
                    <a:pt x="61664" y="45908"/>
                    <a:pt x="62721" y="45383"/>
                  </a:cubicBezTo>
                  <a:close/>
                  <a:moveTo>
                    <a:pt x="18201" y="25249"/>
                  </a:moveTo>
                  <a:cubicBezTo>
                    <a:pt x="19184" y="25249"/>
                    <a:pt x="20178" y="25352"/>
                    <a:pt x="21171" y="25562"/>
                  </a:cubicBezTo>
                  <a:lnTo>
                    <a:pt x="21186" y="25562"/>
                  </a:lnTo>
                  <a:cubicBezTo>
                    <a:pt x="20938" y="26430"/>
                    <a:pt x="20954" y="27345"/>
                    <a:pt x="21171" y="28229"/>
                  </a:cubicBezTo>
                  <a:cubicBezTo>
                    <a:pt x="20987" y="28222"/>
                    <a:pt x="20802" y="28218"/>
                    <a:pt x="20615" y="28218"/>
                  </a:cubicBezTo>
                  <a:cubicBezTo>
                    <a:pt x="14796" y="28218"/>
                    <a:pt x="7447" y="31718"/>
                    <a:pt x="8003" y="38435"/>
                  </a:cubicBezTo>
                  <a:cubicBezTo>
                    <a:pt x="8562" y="44980"/>
                    <a:pt x="15184" y="48299"/>
                    <a:pt x="21124" y="48330"/>
                  </a:cubicBezTo>
                  <a:cubicBezTo>
                    <a:pt x="21171" y="48702"/>
                    <a:pt x="21264" y="49074"/>
                    <a:pt x="21404" y="49400"/>
                  </a:cubicBezTo>
                  <a:cubicBezTo>
                    <a:pt x="21621" y="49912"/>
                    <a:pt x="21900" y="50315"/>
                    <a:pt x="22241" y="50656"/>
                  </a:cubicBezTo>
                  <a:cubicBezTo>
                    <a:pt x="21019" y="51175"/>
                    <a:pt x="19825" y="51402"/>
                    <a:pt x="18660" y="51402"/>
                  </a:cubicBezTo>
                  <a:cubicBezTo>
                    <a:pt x="15510" y="51402"/>
                    <a:pt x="12575" y="49745"/>
                    <a:pt x="9880" y="47740"/>
                  </a:cubicBezTo>
                  <a:cubicBezTo>
                    <a:pt x="7786" y="46189"/>
                    <a:pt x="171" y="40513"/>
                    <a:pt x="1784" y="37690"/>
                  </a:cubicBezTo>
                  <a:cubicBezTo>
                    <a:pt x="2497" y="36434"/>
                    <a:pt x="4141" y="35379"/>
                    <a:pt x="5057" y="34185"/>
                  </a:cubicBezTo>
                  <a:cubicBezTo>
                    <a:pt x="6297" y="32510"/>
                    <a:pt x="7166" y="30618"/>
                    <a:pt x="8686" y="29144"/>
                  </a:cubicBezTo>
                  <a:cubicBezTo>
                    <a:pt x="11294" y="26584"/>
                    <a:pt x="14671" y="25249"/>
                    <a:pt x="18201" y="25249"/>
                  </a:cubicBezTo>
                  <a:close/>
                  <a:moveTo>
                    <a:pt x="23808" y="43444"/>
                  </a:moveTo>
                  <a:cubicBezTo>
                    <a:pt x="24118" y="43646"/>
                    <a:pt x="24428" y="43816"/>
                    <a:pt x="24754" y="43971"/>
                  </a:cubicBezTo>
                  <a:cubicBezTo>
                    <a:pt x="23032" y="44918"/>
                    <a:pt x="22024" y="47011"/>
                    <a:pt x="23079" y="48842"/>
                  </a:cubicBezTo>
                  <a:cubicBezTo>
                    <a:pt x="23816" y="50092"/>
                    <a:pt x="25289" y="50547"/>
                    <a:pt x="26743" y="50547"/>
                  </a:cubicBezTo>
                  <a:cubicBezTo>
                    <a:pt x="27399" y="50547"/>
                    <a:pt x="28052" y="50454"/>
                    <a:pt x="28631" y="50299"/>
                  </a:cubicBezTo>
                  <a:cubicBezTo>
                    <a:pt x="28647" y="50718"/>
                    <a:pt x="28693" y="51152"/>
                    <a:pt x="28755" y="51587"/>
                  </a:cubicBezTo>
                  <a:cubicBezTo>
                    <a:pt x="28709" y="51571"/>
                    <a:pt x="28678" y="51571"/>
                    <a:pt x="28631" y="51571"/>
                  </a:cubicBezTo>
                  <a:cubicBezTo>
                    <a:pt x="28079" y="51604"/>
                    <a:pt x="27492" y="51638"/>
                    <a:pt x="26899" y="51638"/>
                  </a:cubicBezTo>
                  <a:cubicBezTo>
                    <a:pt x="25229" y="51638"/>
                    <a:pt x="23519" y="51363"/>
                    <a:pt x="22443" y="49989"/>
                  </a:cubicBezTo>
                  <a:cubicBezTo>
                    <a:pt x="21031" y="48128"/>
                    <a:pt x="22008" y="44731"/>
                    <a:pt x="23808" y="43444"/>
                  </a:cubicBezTo>
                  <a:close/>
                  <a:moveTo>
                    <a:pt x="63977" y="44592"/>
                  </a:moveTo>
                  <a:cubicBezTo>
                    <a:pt x="65141" y="46189"/>
                    <a:pt x="66288" y="49260"/>
                    <a:pt x="64753" y="50982"/>
                  </a:cubicBezTo>
                  <a:cubicBezTo>
                    <a:pt x="63762" y="52084"/>
                    <a:pt x="62123" y="52555"/>
                    <a:pt x="60578" y="52555"/>
                  </a:cubicBezTo>
                  <a:cubicBezTo>
                    <a:pt x="59970" y="52555"/>
                    <a:pt x="59377" y="52482"/>
                    <a:pt x="58844" y="52347"/>
                  </a:cubicBezTo>
                  <a:cubicBezTo>
                    <a:pt x="58859" y="52254"/>
                    <a:pt x="58875" y="52161"/>
                    <a:pt x="58875" y="52052"/>
                  </a:cubicBezTo>
                  <a:cubicBezTo>
                    <a:pt x="58921" y="51819"/>
                    <a:pt x="58921" y="51587"/>
                    <a:pt x="58937" y="51385"/>
                  </a:cubicBezTo>
                  <a:cubicBezTo>
                    <a:pt x="59554" y="51496"/>
                    <a:pt x="60225" y="51585"/>
                    <a:pt x="60886" y="51585"/>
                  </a:cubicBezTo>
                  <a:cubicBezTo>
                    <a:pt x="62169" y="51585"/>
                    <a:pt x="63416" y="51249"/>
                    <a:pt x="64164" y="50082"/>
                  </a:cubicBezTo>
                  <a:cubicBezTo>
                    <a:pt x="65249" y="48407"/>
                    <a:pt x="64443" y="46438"/>
                    <a:pt x="63233" y="45104"/>
                  </a:cubicBezTo>
                  <a:cubicBezTo>
                    <a:pt x="63264" y="45104"/>
                    <a:pt x="63264" y="45073"/>
                    <a:pt x="63279" y="45073"/>
                  </a:cubicBezTo>
                  <a:cubicBezTo>
                    <a:pt x="63528" y="44918"/>
                    <a:pt x="63745" y="44762"/>
                    <a:pt x="63977" y="44592"/>
                  </a:cubicBezTo>
                  <a:close/>
                  <a:moveTo>
                    <a:pt x="51508" y="43320"/>
                  </a:moveTo>
                  <a:cubicBezTo>
                    <a:pt x="52020" y="43661"/>
                    <a:pt x="52531" y="44018"/>
                    <a:pt x="53043" y="44375"/>
                  </a:cubicBezTo>
                  <a:cubicBezTo>
                    <a:pt x="53059" y="44437"/>
                    <a:pt x="53105" y="44483"/>
                    <a:pt x="53152" y="44499"/>
                  </a:cubicBezTo>
                  <a:cubicBezTo>
                    <a:pt x="53198" y="44514"/>
                    <a:pt x="53229" y="44530"/>
                    <a:pt x="53276" y="44530"/>
                  </a:cubicBezTo>
                  <a:cubicBezTo>
                    <a:pt x="56145" y="46546"/>
                    <a:pt x="58844" y="48873"/>
                    <a:pt x="58006" y="52858"/>
                  </a:cubicBezTo>
                  <a:cubicBezTo>
                    <a:pt x="57836" y="53665"/>
                    <a:pt x="57556" y="54440"/>
                    <a:pt x="57401" y="55262"/>
                  </a:cubicBezTo>
                  <a:cubicBezTo>
                    <a:pt x="56161" y="51044"/>
                    <a:pt x="53183" y="47477"/>
                    <a:pt x="49274" y="45336"/>
                  </a:cubicBezTo>
                  <a:cubicBezTo>
                    <a:pt x="50158" y="44794"/>
                    <a:pt x="50903" y="44127"/>
                    <a:pt x="51508" y="43320"/>
                  </a:cubicBezTo>
                  <a:close/>
                  <a:moveTo>
                    <a:pt x="36355" y="43320"/>
                  </a:moveTo>
                  <a:cubicBezTo>
                    <a:pt x="36789" y="43909"/>
                    <a:pt x="37316" y="44437"/>
                    <a:pt x="37906" y="44918"/>
                  </a:cubicBezTo>
                  <a:cubicBezTo>
                    <a:pt x="33749" y="47539"/>
                    <a:pt x="31159" y="51804"/>
                    <a:pt x="30864" y="56503"/>
                  </a:cubicBezTo>
                  <a:cubicBezTo>
                    <a:pt x="30818" y="56472"/>
                    <a:pt x="30787" y="56472"/>
                    <a:pt x="30725" y="56472"/>
                  </a:cubicBezTo>
                  <a:cubicBezTo>
                    <a:pt x="30709" y="56472"/>
                    <a:pt x="30663" y="56503"/>
                    <a:pt x="30647" y="56503"/>
                  </a:cubicBezTo>
                  <a:cubicBezTo>
                    <a:pt x="29562" y="52347"/>
                    <a:pt x="27328" y="46670"/>
                    <a:pt x="32757" y="44638"/>
                  </a:cubicBezTo>
                  <a:lnTo>
                    <a:pt x="32788" y="44607"/>
                  </a:lnTo>
                  <a:cubicBezTo>
                    <a:pt x="33904" y="44359"/>
                    <a:pt x="35052" y="43987"/>
                    <a:pt x="36153" y="43568"/>
                  </a:cubicBezTo>
                  <a:cubicBezTo>
                    <a:pt x="36277" y="43522"/>
                    <a:pt x="36324" y="43429"/>
                    <a:pt x="36355" y="43320"/>
                  </a:cubicBezTo>
                  <a:close/>
                  <a:moveTo>
                    <a:pt x="28833" y="52021"/>
                  </a:moveTo>
                  <a:cubicBezTo>
                    <a:pt x="29065" y="53572"/>
                    <a:pt x="29453" y="55185"/>
                    <a:pt x="29810" y="56674"/>
                  </a:cubicBezTo>
                  <a:cubicBezTo>
                    <a:pt x="28988" y="56844"/>
                    <a:pt x="28166" y="57000"/>
                    <a:pt x="27313" y="57015"/>
                  </a:cubicBezTo>
                  <a:cubicBezTo>
                    <a:pt x="27115" y="57022"/>
                    <a:pt x="26873" y="57030"/>
                    <a:pt x="26608" y="57030"/>
                  </a:cubicBezTo>
                  <a:cubicBezTo>
                    <a:pt x="25687" y="57030"/>
                    <a:pt x="24493" y="56937"/>
                    <a:pt x="23963" y="56395"/>
                  </a:cubicBezTo>
                  <a:cubicBezTo>
                    <a:pt x="23915" y="56335"/>
                    <a:pt x="23857" y="56312"/>
                    <a:pt x="23798" y="56312"/>
                  </a:cubicBezTo>
                  <a:cubicBezTo>
                    <a:pt x="23780" y="56312"/>
                    <a:pt x="23763" y="56314"/>
                    <a:pt x="23746" y="56317"/>
                  </a:cubicBezTo>
                  <a:cubicBezTo>
                    <a:pt x="24056" y="54828"/>
                    <a:pt x="24692" y="53386"/>
                    <a:pt x="25669" y="52099"/>
                  </a:cubicBezTo>
                  <a:lnTo>
                    <a:pt x="25669" y="52083"/>
                  </a:lnTo>
                  <a:cubicBezTo>
                    <a:pt x="26173" y="52137"/>
                    <a:pt x="26685" y="52161"/>
                    <a:pt x="27187" y="52161"/>
                  </a:cubicBezTo>
                  <a:cubicBezTo>
                    <a:pt x="27689" y="52161"/>
                    <a:pt x="28181" y="52137"/>
                    <a:pt x="28647" y="52099"/>
                  </a:cubicBezTo>
                  <a:cubicBezTo>
                    <a:pt x="28724" y="52099"/>
                    <a:pt x="28786" y="52052"/>
                    <a:pt x="28833" y="52021"/>
                  </a:cubicBezTo>
                  <a:close/>
                  <a:moveTo>
                    <a:pt x="63419" y="52626"/>
                  </a:moveTo>
                  <a:cubicBezTo>
                    <a:pt x="63419" y="52641"/>
                    <a:pt x="63419" y="52657"/>
                    <a:pt x="63435" y="52672"/>
                  </a:cubicBezTo>
                  <a:cubicBezTo>
                    <a:pt x="64164" y="53960"/>
                    <a:pt x="64768" y="55449"/>
                    <a:pt x="65156" y="56984"/>
                  </a:cubicBezTo>
                  <a:cubicBezTo>
                    <a:pt x="64393" y="57117"/>
                    <a:pt x="63638" y="57183"/>
                    <a:pt x="62890" y="57183"/>
                  </a:cubicBezTo>
                  <a:cubicBezTo>
                    <a:pt x="61283" y="57183"/>
                    <a:pt x="59712" y="56879"/>
                    <a:pt x="58177" y="56286"/>
                  </a:cubicBezTo>
                  <a:cubicBezTo>
                    <a:pt x="58301" y="55123"/>
                    <a:pt x="58565" y="53975"/>
                    <a:pt x="58782" y="52734"/>
                  </a:cubicBezTo>
                  <a:cubicBezTo>
                    <a:pt x="59430" y="52972"/>
                    <a:pt x="60158" y="53089"/>
                    <a:pt x="60900" y="53089"/>
                  </a:cubicBezTo>
                  <a:cubicBezTo>
                    <a:pt x="61756" y="53089"/>
                    <a:pt x="62630" y="52933"/>
                    <a:pt x="63419" y="52626"/>
                  </a:cubicBezTo>
                  <a:close/>
                  <a:moveTo>
                    <a:pt x="40201" y="46298"/>
                  </a:moveTo>
                  <a:lnTo>
                    <a:pt x="40201" y="46298"/>
                  </a:lnTo>
                  <a:cubicBezTo>
                    <a:pt x="41163" y="46686"/>
                    <a:pt x="42171" y="46903"/>
                    <a:pt x="43226" y="46934"/>
                  </a:cubicBezTo>
                  <a:cubicBezTo>
                    <a:pt x="43303" y="46934"/>
                    <a:pt x="43350" y="46903"/>
                    <a:pt x="43365" y="46841"/>
                  </a:cubicBezTo>
                  <a:lnTo>
                    <a:pt x="44001" y="46841"/>
                  </a:lnTo>
                  <a:cubicBezTo>
                    <a:pt x="44187" y="50563"/>
                    <a:pt x="44063" y="54689"/>
                    <a:pt x="40542" y="56922"/>
                  </a:cubicBezTo>
                  <a:cubicBezTo>
                    <a:pt x="39023" y="57899"/>
                    <a:pt x="37208" y="58302"/>
                    <a:pt x="35440" y="58768"/>
                  </a:cubicBezTo>
                  <a:cubicBezTo>
                    <a:pt x="39116" y="56038"/>
                    <a:pt x="40775" y="50997"/>
                    <a:pt x="40201" y="46298"/>
                  </a:cubicBezTo>
                  <a:close/>
                  <a:moveTo>
                    <a:pt x="48623" y="45693"/>
                  </a:moveTo>
                  <a:cubicBezTo>
                    <a:pt x="48638" y="45740"/>
                    <a:pt x="48669" y="45755"/>
                    <a:pt x="48716" y="45771"/>
                  </a:cubicBezTo>
                  <a:cubicBezTo>
                    <a:pt x="53586" y="48392"/>
                    <a:pt x="56533" y="52890"/>
                    <a:pt x="57479" y="58178"/>
                  </a:cubicBezTo>
                  <a:cubicBezTo>
                    <a:pt x="57479" y="58333"/>
                    <a:pt x="57463" y="58488"/>
                    <a:pt x="57417" y="58613"/>
                  </a:cubicBezTo>
                  <a:cubicBezTo>
                    <a:pt x="57339" y="58845"/>
                    <a:pt x="57324" y="59016"/>
                    <a:pt x="57324" y="59109"/>
                  </a:cubicBezTo>
                  <a:cubicBezTo>
                    <a:pt x="52144" y="56860"/>
                    <a:pt x="47103" y="52254"/>
                    <a:pt x="47444" y="46189"/>
                  </a:cubicBezTo>
                  <a:cubicBezTo>
                    <a:pt x="47847" y="46065"/>
                    <a:pt x="48235" y="45895"/>
                    <a:pt x="48623" y="45693"/>
                  </a:cubicBezTo>
                  <a:close/>
                  <a:moveTo>
                    <a:pt x="46793" y="46438"/>
                  </a:moveTo>
                  <a:lnTo>
                    <a:pt x="46793" y="46438"/>
                  </a:lnTo>
                  <a:cubicBezTo>
                    <a:pt x="46328" y="52114"/>
                    <a:pt x="51182" y="57170"/>
                    <a:pt x="56238" y="59295"/>
                  </a:cubicBezTo>
                  <a:lnTo>
                    <a:pt x="56207" y="59295"/>
                  </a:lnTo>
                  <a:cubicBezTo>
                    <a:pt x="54889" y="59295"/>
                    <a:pt x="53446" y="59078"/>
                    <a:pt x="52128" y="58954"/>
                  </a:cubicBezTo>
                  <a:cubicBezTo>
                    <a:pt x="47941" y="58551"/>
                    <a:pt x="44590" y="56457"/>
                    <a:pt x="44358" y="52238"/>
                  </a:cubicBezTo>
                  <a:cubicBezTo>
                    <a:pt x="44730" y="50486"/>
                    <a:pt x="44699" y="48593"/>
                    <a:pt x="44621" y="46825"/>
                  </a:cubicBezTo>
                  <a:cubicBezTo>
                    <a:pt x="45366" y="46763"/>
                    <a:pt x="46095" y="46624"/>
                    <a:pt x="46793" y="46438"/>
                  </a:cubicBezTo>
                  <a:close/>
                  <a:moveTo>
                    <a:pt x="38387" y="45305"/>
                  </a:moveTo>
                  <a:cubicBezTo>
                    <a:pt x="38759" y="45553"/>
                    <a:pt x="39116" y="45802"/>
                    <a:pt x="39503" y="45988"/>
                  </a:cubicBezTo>
                  <a:cubicBezTo>
                    <a:pt x="39503" y="46034"/>
                    <a:pt x="39488" y="46065"/>
                    <a:pt x="39503" y="46112"/>
                  </a:cubicBezTo>
                  <a:cubicBezTo>
                    <a:pt x="40356" y="52486"/>
                    <a:pt x="37394" y="57837"/>
                    <a:pt x="31500" y="60241"/>
                  </a:cubicBezTo>
                  <a:cubicBezTo>
                    <a:pt x="30771" y="54130"/>
                    <a:pt x="33113" y="48655"/>
                    <a:pt x="38387" y="45305"/>
                  </a:cubicBezTo>
                  <a:close/>
                  <a:moveTo>
                    <a:pt x="44048" y="53417"/>
                  </a:moveTo>
                  <a:cubicBezTo>
                    <a:pt x="44265" y="55123"/>
                    <a:pt x="45040" y="56689"/>
                    <a:pt x="46452" y="57837"/>
                  </a:cubicBezTo>
                  <a:cubicBezTo>
                    <a:pt x="46545" y="57915"/>
                    <a:pt x="46669" y="57992"/>
                    <a:pt x="46762" y="58070"/>
                  </a:cubicBezTo>
                  <a:cubicBezTo>
                    <a:pt x="46762" y="58085"/>
                    <a:pt x="46731" y="58101"/>
                    <a:pt x="46731" y="58132"/>
                  </a:cubicBezTo>
                  <a:cubicBezTo>
                    <a:pt x="46512" y="59584"/>
                    <a:pt x="45881" y="61133"/>
                    <a:pt x="44262" y="61133"/>
                  </a:cubicBezTo>
                  <a:cubicBezTo>
                    <a:pt x="44048" y="61133"/>
                    <a:pt x="43817" y="61106"/>
                    <a:pt x="43567" y="61048"/>
                  </a:cubicBezTo>
                  <a:cubicBezTo>
                    <a:pt x="41969" y="60691"/>
                    <a:pt x="40496" y="59528"/>
                    <a:pt x="40465" y="57791"/>
                  </a:cubicBezTo>
                  <a:cubicBezTo>
                    <a:pt x="40465" y="57760"/>
                    <a:pt x="40434" y="57744"/>
                    <a:pt x="40418" y="57713"/>
                  </a:cubicBezTo>
                  <a:cubicBezTo>
                    <a:pt x="40853" y="57465"/>
                    <a:pt x="41256" y="57217"/>
                    <a:pt x="41644" y="56906"/>
                  </a:cubicBezTo>
                  <a:cubicBezTo>
                    <a:pt x="42838" y="55960"/>
                    <a:pt x="43582" y="54751"/>
                    <a:pt x="44048" y="53417"/>
                  </a:cubicBezTo>
                  <a:close/>
                  <a:moveTo>
                    <a:pt x="40108" y="57868"/>
                  </a:moveTo>
                  <a:cubicBezTo>
                    <a:pt x="40000" y="59993"/>
                    <a:pt x="41985" y="61280"/>
                    <a:pt x="43877" y="61699"/>
                  </a:cubicBezTo>
                  <a:cubicBezTo>
                    <a:pt x="44075" y="61741"/>
                    <a:pt x="44263" y="61760"/>
                    <a:pt x="44441" y="61760"/>
                  </a:cubicBezTo>
                  <a:cubicBezTo>
                    <a:pt x="46127" y="61760"/>
                    <a:pt x="46981" y="60010"/>
                    <a:pt x="47289" y="58411"/>
                  </a:cubicBezTo>
                  <a:cubicBezTo>
                    <a:pt x="47568" y="58597"/>
                    <a:pt x="47863" y="58721"/>
                    <a:pt x="48173" y="58861"/>
                  </a:cubicBezTo>
                  <a:cubicBezTo>
                    <a:pt x="48158" y="58876"/>
                    <a:pt x="48158" y="58907"/>
                    <a:pt x="48142" y="58923"/>
                  </a:cubicBezTo>
                  <a:cubicBezTo>
                    <a:pt x="47391" y="60925"/>
                    <a:pt x="46005" y="62846"/>
                    <a:pt x="43974" y="62846"/>
                  </a:cubicBezTo>
                  <a:cubicBezTo>
                    <a:pt x="43487" y="62846"/>
                    <a:pt x="42964" y="62736"/>
                    <a:pt x="42404" y="62490"/>
                  </a:cubicBezTo>
                  <a:cubicBezTo>
                    <a:pt x="40651" y="61714"/>
                    <a:pt x="39317" y="60272"/>
                    <a:pt x="38805" y="58442"/>
                  </a:cubicBezTo>
                  <a:cubicBezTo>
                    <a:pt x="39255" y="58256"/>
                    <a:pt x="39689" y="58085"/>
                    <a:pt x="40108" y="57868"/>
                  </a:cubicBezTo>
                  <a:close/>
                  <a:moveTo>
                    <a:pt x="38449" y="58566"/>
                  </a:moveTo>
                  <a:cubicBezTo>
                    <a:pt x="38619" y="60039"/>
                    <a:pt x="39643" y="61435"/>
                    <a:pt x="40930" y="62350"/>
                  </a:cubicBezTo>
                  <a:cubicBezTo>
                    <a:pt x="40899" y="62366"/>
                    <a:pt x="40899" y="62397"/>
                    <a:pt x="40884" y="62412"/>
                  </a:cubicBezTo>
                  <a:cubicBezTo>
                    <a:pt x="40480" y="63110"/>
                    <a:pt x="40015" y="63746"/>
                    <a:pt x="39472" y="64305"/>
                  </a:cubicBezTo>
                  <a:cubicBezTo>
                    <a:pt x="37223" y="63296"/>
                    <a:pt x="35983" y="61808"/>
                    <a:pt x="35207" y="59543"/>
                  </a:cubicBezTo>
                  <a:cubicBezTo>
                    <a:pt x="36293" y="59233"/>
                    <a:pt x="37378" y="58938"/>
                    <a:pt x="38449" y="58566"/>
                  </a:cubicBezTo>
                  <a:close/>
                  <a:moveTo>
                    <a:pt x="48685" y="59031"/>
                  </a:moveTo>
                  <a:cubicBezTo>
                    <a:pt x="50407" y="59621"/>
                    <a:pt x="52345" y="59714"/>
                    <a:pt x="54222" y="59853"/>
                  </a:cubicBezTo>
                  <a:cubicBezTo>
                    <a:pt x="54284" y="61854"/>
                    <a:pt x="53927" y="63529"/>
                    <a:pt x="52686" y="65142"/>
                  </a:cubicBezTo>
                  <a:cubicBezTo>
                    <a:pt x="52655" y="65204"/>
                    <a:pt x="52640" y="65235"/>
                    <a:pt x="52640" y="65297"/>
                  </a:cubicBezTo>
                  <a:cubicBezTo>
                    <a:pt x="50748" y="64212"/>
                    <a:pt x="49011" y="62800"/>
                    <a:pt x="47444" y="61482"/>
                  </a:cubicBezTo>
                  <a:cubicBezTo>
                    <a:pt x="47987" y="60722"/>
                    <a:pt x="48390" y="59869"/>
                    <a:pt x="48685" y="59031"/>
                  </a:cubicBezTo>
                  <a:close/>
                  <a:moveTo>
                    <a:pt x="58146" y="56736"/>
                  </a:moveTo>
                  <a:lnTo>
                    <a:pt x="58146" y="56736"/>
                  </a:lnTo>
                  <a:cubicBezTo>
                    <a:pt x="59706" y="57388"/>
                    <a:pt x="61332" y="57701"/>
                    <a:pt x="62988" y="57701"/>
                  </a:cubicBezTo>
                  <a:cubicBezTo>
                    <a:pt x="63737" y="57701"/>
                    <a:pt x="64492" y="57637"/>
                    <a:pt x="65249" y="57511"/>
                  </a:cubicBezTo>
                  <a:lnTo>
                    <a:pt x="65249" y="57511"/>
                  </a:lnTo>
                  <a:cubicBezTo>
                    <a:pt x="65854" y="60474"/>
                    <a:pt x="65513" y="63498"/>
                    <a:pt x="63279" y="65344"/>
                  </a:cubicBezTo>
                  <a:cubicBezTo>
                    <a:pt x="63238" y="65179"/>
                    <a:pt x="63100" y="65124"/>
                    <a:pt x="62962" y="65124"/>
                  </a:cubicBezTo>
                  <a:cubicBezTo>
                    <a:pt x="62944" y="65124"/>
                    <a:pt x="62925" y="65125"/>
                    <a:pt x="62907" y="65127"/>
                  </a:cubicBezTo>
                  <a:cubicBezTo>
                    <a:pt x="61403" y="63498"/>
                    <a:pt x="59945" y="61870"/>
                    <a:pt x="58394" y="60303"/>
                  </a:cubicBezTo>
                  <a:cubicBezTo>
                    <a:pt x="58472" y="60226"/>
                    <a:pt x="58503" y="60101"/>
                    <a:pt x="58472" y="59993"/>
                  </a:cubicBezTo>
                  <a:cubicBezTo>
                    <a:pt x="58115" y="58830"/>
                    <a:pt x="58068" y="57760"/>
                    <a:pt x="58146" y="56736"/>
                  </a:cubicBezTo>
                  <a:close/>
                  <a:moveTo>
                    <a:pt x="23653" y="56860"/>
                  </a:moveTo>
                  <a:lnTo>
                    <a:pt x="23653" y="56860"/>
                  </a:lnTo>
                  <a:cubicBezTo>
                    <a:pt x="24180" y="57666"/>
                    <a:pt x="25731" y="57666"/>
                    <a:pt x="26599" y="57713"/>
                  </a:cubicBezTo>
                  <a:cubicBezTo>
                    <a:pt x="26790" y="57724"/>
                    <a:pt x="26984" y="57729"/>
                    <a:pt x="27179" y="57729"/>
                  </a:cubicBezTo>
                  <a:cubicBezTo>
                    <a:pt x="28106" y="57729"/>
                    <a:pt x="29065" y="57602"/>
                    <a:pt x="29949" y="57294"/>
                  </a:cubicBezTo>
                  <a:cubicBezTo>
                    <a:pt x="30275" y="58706"/>
                    <a:pt x="30554" y="60008"/>
                    <a:pt x="30554" y="61017"/>
                  </a:cubicBezTo>
                  <a:cubicBezTo>
                    <a:pt x="29577" y="62707"/>
                    <a:pt x="28600" y="64305"/>
                    <a:pt x="27468" y="65902"/>
                  </a:cubicBezTo>
                  <a:cubicBezTo>
                    <a:pt x="24304" y="63762"/>
                    <a:pt x="23110" y="60272"/>
                    <a:pt x="23653" y="56860"/>
                  </a:cubicBezTo>
                  <a:close/>
                  <a:moveTo>
                    <a:pt x="54579" y="59884"/>
                  </a:moveTo>
                  <a:lnTo>
                    <a:pt x="54579" y="59884"/>
                  </a:lnTo>
                  <a:cubicBezTo>
                    <a:pt x="55695" y="59993"/>
                    <a:pt x="56796" y="60101"/>
                    <a:pt x="57836" y="60350"/>
                  </a:cubicBezTo>
                  <a:cubicBezTo>
                    <a:pt x="59309" y="62273"/>
                    <a:pt x="60953" y="64041"/>
                    <a:pt x="62597" y="65809"/>
                  </a:cubicBezTo>
                  <a:cubicBezTo>
                    <a:pt x="61961" y="66197"/>
                    <a:pt x="61201" y="66522"/>
                    <a:pt x="60317" y="66740"/>
                  </a:cubicBezTo>
                  <a:cubicBezTo>
                    <a:pt x="59614" y="66912"/>
                    <a:pt x="58926" y="66991"/>
                    <a:pt x="58254" y="66991"/>
                  </a:cubicBezTo>
                  <a:cubicBezTo>
                    <a:pt x="56450" y="66991"/>
                    <a:pt x="54752" y="66424"/>
                    <a:pt x="53136" y="65576"/>
                  </a:cubicBezTo>
                  <a:cubicBezTo>
                    <a:pt x="53152" y="65545"/>
                    <a:pt x="53183" y="65545"/>
                    <a:pt x="53183" y="65530"/>
                  </a:cubicBezTo>
                  <a:cubicBezTo>
                    <a:pt x="54470" y="64025"/>
                    <a:pt x="55152" y="61854"/>
                    <a:pt x="54579" y="59884"/>
                  </a:cubicBezTo>
                  <a:close/>
                  <a:moveTo>
                    <a:pt x="34649" y="59714"/>
                  </a:moveTo>
                  <a:cubicBezTo>
                    <a:pt x="34959" y="61963"/>
                    <a:pt x="36836" y="64103"/>
                    <a:pt x="38945" y="64847"/>
                  </a:cubicBezTo>
                  <a:cubicBezTo>
                    <a:pt x="37160" y="66521"/>
                    <a:pt x="34850" y="67490"/>
                    <a:pt x="32476" y="67490"/>
                  </a:cubicBezTo>
                  <a:cubicBezTo>
                    <a:pt x="30910" y="67490"/>
                    <a:pt x="29316" y="67068"/>
                    <a:pt x="27825" y="66150"/>
                  </a:cubicBezTo>
                  <a:cubicBezTo>
                    <a:pt x="29112" y="64739"/>
                    <a:pt x="30244" y="63110"/>
                    <a:pt x="31051" y="61389"/>
                  </a:cubicBezTo>
                  <a:cubicBezTo>
                    <a:pt x="32136" y="60582"/>
                    <a:pt x="33377" y="60101"/>
                    <a:pt x="34649" y="59714"/>
                  </a:cubicBezTo>
                  <a:close/>
                  <a:moveTo>
                    <a:pt x="64319" y="52130"/>
                  </a:moveTo>
                  <a:lnTo>
                    <a:pt x="64319" y="52130"/>
                  </a:lnTo>
                  <a:cubicBezTo>
                    <a:pt x="67793" y="57000"/>
                    <a:pt x="67917" y="64522"/>
                    <a:pt x="61899" y="67608"/>
                  </a:cubicBezTo>
                  <a:cubicBezTo>
                    <a:pt x="60553" y="68295"/>
                    <a:pt x="59152" y="68596"/>
                    <a:pt x="57754" y="68596"/>
                  </a:cubicBezTo>
                  <a:cubicBezTo>
                    <a:pt x="53499" y="68596"/>
                    <a:pt x="49272" y="65801"/>
                    <a:pt x="46715" y="62567"/>
                  </a:cubicBezTo>
                  <a:cubicBezTo>
                    <a:pt x="46683" y="62514"/>
                    <a:pt x="46623" y="62490"/>
                    <a:pt x="46573" y="62490"/>
                  </a:cubicBezTo>
                  <a:cubicBezTo>
                    <a:pt x="46549" y="62490"/>
                    <a:pt x="46528" y="62496"/>
                    <a:pt x="46514" y="62505"/>
                  </a:cubicBezTo>
                  <a:cubicBezTo>
                    <a:pt x="46762" y="62288"/>
                    <a:pt x="46994" y="62056"/>
                    <a:pt x="47212" y="61792"/>
                  </a:cubicBezTo>
                  <a:cubicBezTo>
                    <a:pt x="50175" y="64600"/>
                    <a:pt x="54207" y="67565"/>
                    <a:pt x="58405" y="67565"/>
                  </a:cubicBezTo>
                  <a:cubicBezTo>
                    <a:pt x="59656" y="67565"/>
                    <a:pt x="60922" y="67302"/>
                    <a:pt x="62178" y="66693"/>
                  </a:cubicBezTo>
                  <a:cubicBezTo>
                    <a:pt x="67932" y="63901"/>
                    <a:pt x="66459" y="56860"/>
                    <a:pt x="63884" y="52393"/>
                  </a:cubicBezTo>
                  <a:cubicBezTo>
                    <a:pt x="64039" y="52316"/>
                    <a:pt x="64195" y="52238"/>
                    <a:pt x="64319" y="52130"/>
                  </a:cubicBezTo>
                  <a:close/>
                  <a:moveTo>
                    <a:pt x="24366" y="51866"/>
                  </a:moveTo>
                  <a:cubicBezTo>
                    <a:pt x="24614" y="51897"/>
                    <a:pt x="24893" y="51959"/>
                    <a:pt x="25188" y="52005"/>
                  </a:cubicBezTo>
                  <a:cubicBezTo>
                    <a:pt x="21574" y="56472"/>
                    <a:pt x="22257" y="63110"/>
                    <a:pt x="27158" y="66398"/>
                  </a:cubicBezTo>
                  <a:cubicBezTo>
                    <a:pt x="28840" y="67525"/>
                    <a:pt x="30686" y="68046"/>
                    <a:pt x="32504" y="68046"/>
                  </a:cubicBezTo>
                  <a:cubicBezTo>
                    <a:pt x="36066" y="68046"/>
                    <a:pt x="39516" y="66044"/>
                    <a:pt x="41395" y="62676"/>
                  </a:cubicBezTo>
                  <a:lnTo>
                    <a:pt x="41395" y="62661"/>
                  </a:lnTo>
                  <a:cubicBezTo>
                    <a:pt x="41566" y="62769"/>
                    <a:pt x="41752" y="62878"/>
                    <a:pt x="41938" y="62971"/>
                  </a:cubicBezTo>
                  <a:cubicBezTo>
                    <a:pt x="41907" y="62986"/>
                    <a:pt x="41892" y="62986"/>
                    <a:pt x="41892" y="63033"/>
                  </a:cubicBezTo>
                  <a:cubicBezTo>
                    <a:pt x="39671" y="66590"/>
                    <a:pt x="35806" y="69109"/>
                    <a:pt x="31781" y="69109"/>
                  </a:cubicBezTo>
                  <a:cubicBezTo>
                    <a:pt x="30156" y="69109"/>
                    <a:pt x="28505" y="68698"/>
                    <a:pt x="26925" y="67779"/>
                  </a:cubicBezTo>
                  <a:cubicBezTo>
                    <a:pt x="21202" y="64429"/>
                    <a:pt x="20830" y="56953"/>
                    <a:pt x="24366" y="51866"/>
                  </a:cubicBezTo>
                  <a:close/>
                  <a:moveTo>
                    <a:pt x="65901" y="50237"/>
                  </a:moveTo>
                  <a:cubicBezTo>
                    <a:pt x="69359" y="53169"/>
                    <a:pt x="70026" y="57791"/>
                    <a:pt x="69731" y="62133"/>
                  </a:cubicBezTo>
                  <a:cubicBezTo>
                    <a:pt x="69561" y="64646"/>
                    <a:pt x="69003" y="67081"/>
                    <a:pt x="68150" y="69423"/>
                  </a:cubicBezTo>
                  <a:cubicBezTo>
                    <a:pt x="67839" y="70276"/>
                    <a:pt x="67421" y="71113"/>
                    <a:pt x="67172" y="71966"/>
                  </a:cubicBezTo>
                  <a:cubicBezTo>
                    <a:pt x="67099" y="72200"/>
                    <a:pt x="66543" y="74144"/>
                    <a:pt x="66688" y="74144"/>
                  </a:cubicBezTo>
                  <a:cubicBezTo>
                    <a:pt x="66697" y="74144"/>
                    <a:pt x="66708" y="74138"/>
                    <a:pt x="66721" y="74124"/>
                  </a:cubicBezTo>
                  <a:lnTo>
                    <a:pt x="66721" y="74124"/>
                  </a:lnTo>
                  <a:cubicBezTo>
                    <a:pt x="66319" y="74545"/>
                    <a:pt x="65661" y="74694"/>
                    <a:pt x="64904" y="74694"/>
                  </a:cubicBezTo>
                  <a:cubicBezTo>
                    <a:pt x="63411" y="74694"/>
                    <a:pt x="61532" y="74116"/>
                    <a:pt x="60472" y="73921"/>
                  </a:cubicBezTo>
                  <a:cubicBezTo>
                    <a:pt x="57944" y="73455"/>
                    <a:pt x="55447" y="72835"/>
                    <a:pt x="53105" y="71780"/>
                  </a:cubicBezTo>
                  <a:cubicBezTo>
                    <a:pt x="49243" y="70028"/>
                    <a:pt x="46219" y="67251"/>
                    <a:pt x="44342" y="63483"/>
                  </a:cubicBezTo>
                  <a:cubicBezTo>
                    <a:pt x="45118" y="63405"/>
                    <a:pt x="45769" y="63095"/>
                    <a:pt x="46359" y="62630"/>
                  </a:cubicBezTo>
                  <a:lnTo>
                    <a:pt x="46359" y="62630"/>
                  </a:lnTo>
                  <a:cubicBezTo>
                    <a:pt x="46312" y="62707"/>
                    <a:pt x="46296" y="62785"/>
                    <a:pt x="46359" y="62862"/>
                  </a:cubicBezTo>
                  <a:cubicBezTo>
                    <a:pt x="48737" y="66492"/>
                    <a:pt x="53312" y="69279"/>
                    <a:pt x="57784" y="69279"/>
                  </a:cubicBezTo>
                  <a:cubicBezTo>
                    <a:pt x="59465" y="69279"/>
                    <a:pt x="61130" y="68885"/>
                    <a:pt x="62659" y="67996"/>
                  </a:cubicBezTo>
                  <a:cubicBezTo>
                    <a:pt x="68630" y="64506"/>
                    <a:pt x="68615" y="56829"/>
                    <a:pt x="64908" y="51711"/>
                  </a:cubicBezTo>
                  <a:cubicBezTo>
                    <a:pt x="65125" y="51509"/>
                    <a:pt x="65296" y="51323"/>
                    <a:pt x="65466" y="51090"/>
                  </a:cubicBezTo>
                  <a:cubicBezTo>
                    <a:pt x="65637" y="50842"/>
                    <a:pt x="65777" y="50548"/>
                    <a:pt x="65901" y="50237"/>
                  </a:cubicBezTo>
                  <a:close/>
                  <a:moveTo>
                    <a:pt x="22520" y="50966"/>
                  </a:moveTo>
                  <a:cubicBezTo>
                    <a:pt x="22970" y="51323"/>
                    <a:pt x="23497" y="51571"/>
                    <a:pt x="24056" y="51773"/>
                  </a:cubicBezTo>
                  <a:cubicBezTo>
                    <a:pt x="19403" y="56224"/>
                    <a:pt x="20969" y="64832"/>
                    <a:pt x="26181" y="68135"/>
                  </a:cubicBezTo>
                  <a:cubicBezTo>
                    <a:pt x="27976" y="69266"/>
                    <a:pt x="29895" y="69775"/>
                    <a:pt x="31788" y="69775"/>
                  </a:cubicBezTo>
                  <a:cubicBezTo>
                    <a:pt x="36025" y="69775"/>
                    <a:pt x="40134" y="67223"/>
                    <a:pt x="42450" y="63374"/>
                  </a:cubicBezTo>
                  <a:cubicBezTo>
                    <a:pt x="42497" y="63327"/>
                    <a:pt x="42497" y="63281"/>
                    <a:pt x="42497" y="63219"/>
                  </a:cubicBezTo>
                  <a:cubicBezTo>
                    <a:pt x="42745" y="63296"/>
                    <a:pt x="42977" y="63374"/>
                    <a:pt x="43226" y="63436"/>
                  </a:cubicBezTo>
                  <a:cubicBezTo>
                    <a:pt x="43381" y="63483"/>
                    <a:pt x="43520" y="63483"/>
                    <a:pt x="43675" y="63498"/>
                  </a:cubicBezTo>
                  <a:cubicBezTo>
                    <a:pt x="41985" y="68415"/>
                    <a:pt x="39240" y="72245"/>
                    <a:pt x="33935" y="73517"/>
                  </a:cubicBezTo>
                  <a:cubicBezTo>
                    <a:pt x="32276" y="73921"/>
                    <a:pt x="30570" y="74107"/>
                    <a:pt x="28879" y="74463"/>
                  </a:cubicBezTo>
                  <a:cubicBezTo>
                    <a:pt x="27698" y="74726"/>
                    <a:pt x="25310" y="76031"/>
                    <a:pt x="24062" y="76031"/>
                  </a:cubicBezTo>
                  <a:cubicBezTo>
                    <a:pt x="23983" y="76031"/>
                    <a:pt x="23908" y="76025"/>
                    <a:pt x="23839" y="76014"/>
                  </a:cubicBezTo>
                  <a:cubicBezTo>
                    <a:pt x="22443" y="75813"/>
                    <a:pt x="21977" y="72199"/>
                    <a:pt x="21636" y="71098"/>
                  </a:cubicBezTo>
                  <a:cubicBezTo>
                    <a:pt x="20938" y="68833"/>
                    <a:pt x="20240" y="66584"/>
                    <a:pt x="19558" y="64305"/>
                  </a:cubicBezTo>
                  <a:cubicBezTo>
                    <a:pt x="17992" y="58985"/>
                    <a:pt x="19868" y="55418"/>
                    <a:pt x="22520" y="50966"/>
                  </a:cubicBezTo>
                  <a:close/>
                  <a:moveTo>
                    <a:pt x="65943" y="0"/>
                  </a:moveTo>
                  <a:cubicBezTo>
                    <a:pt x="65929" y="0"/>
                    <a:pt x="65915" y="1"/>
                    <a:pt x="65901" y="2"/>
                  </a:cubicBezTo>
                  <a:cubicBezTo>
                    <a:pt x="59185" y="1072"/>
                    <a:pt x="44358" y="1723"/>
                    <a:pt x="44358" y="11308"/>
                  </a:cubicBezTo>
                  <a:cubicBezTo>
                    <a:pt x="41520" y="2080"/>
                    <a:pt x="28491" y="3972"/>
                    <a:pt x="21404" y="669"/>
                  </a:cubicBezTo>
                  <a:cubicBezTo>
                    <a:pt x="21350" y="644"/>
                    <a:pt x="21287" y="631"/>
                    <a:pt x="21225" y="631"/>
                  </a:cubicBezTo>
                  <a:cubicBezTo>
                    <a:pt x="21090" y="631"/>
                    <a:pt x="20960" y="695"/>
                    <a:pt x="20938" y="855"/>
                  </a:cubicBezTo>
                  <a:cubicBezTo>
                    <a:pt x="20023" y="5895"/>
                    <a:pt x="16596" y="10316"/>
                    <a:pt x="16316" y="15480"/>
                  </a:cubicBezTo>
                  <a:cubicBezTo>
                    <a:pt x="16130" y="19249"/>
                    <a:pt x="17898" y="22801"/>
                    <a:pt x="21000" y="24895"/>
                  </a:cubicBezTo>
                  <a:cubicBezTo>
                    <a:pt x="20054" y="24721"/>
                    <a:pt x="19103" y="24633"/>
                    <a:pt x="18159" y="24633"/>
                  </a:cubicBezTo>
                  <a:cubicBezTo>
                    <a:pt x="15311" y="24633"/>
                    <a:pt x="12524" y="25435"/>
                    <a:pt x="10113" y="27113"/>
                  </a:cubicBezTo>
                  <a:cubicBezTo>
                    <a:pt x="8670" y="28121"/>
                    <a:pt x="7538" y="29377"/>
                    <a:pt x="6514" y="30804"/>
                  </a:cubicBezTo>
                  <a:cubicBezTo>
                    <a:pt x="4529" y="33596"/>
                    <a:pt x="2668" y="35984"/>
                    <a:pt x="140" y="38295"/>
                  </a:cubicBezTo>
                  <a:cubicBezTo>
                    <a:pt x="31" y="38388"/>
                    <a:pt x="0" y="38590"/>
                    <a:pt x="78" y="38698"/>
                  </a:cubicBezTo>
                  <a:cubicBezTo>
                    <a:pt x="3501" y="43232"/>
                    <a:pt x="11182" y="52203"/>
                    <a:pt x="18215" y="52203"/>
                  </a:cubicBezTo>
                  <a:cubicBezTo>
                    <a:pt x="19435" y="52203"/>
                    <a:pt x="20636" y="51933"/>
                    <a:pt x="21791" y="51323"/>
                  </a:cubicBezTo>
                  <a:lnTo>
                    <a:pt x="21791" y="51323"/>
                  </a:lnTo>
                  <a:cubicBezTo>
                    <a:pt x="19418" y="54208"/>
                    <a:pt x="17588" y="57760"/>
                    <a:pt x="18162" y="61575"/>
                  </a:cubicBezTo>
                  <a:cubicBezTo>
                    <a:pt x="18938" y="66693"/>
                    <a:pt x="21171" y="71889"/>
                    <a:pt x="22675" y="76821"/>
                  </a:cubicBezTo>
                  <a:cubicBezTo>
                    <a:pt x="22728" y="76980"/>
                    <a:pt x="22847" y="77052"/>
                    <a:pt x="22980" y="77052"/>
                  </a:cubicBezTo>
                  <a:cubicBezTo>
                    <a:pt x="23042" y="77052"/>
                    <a:pt x="23108" y="77036"/>
                    <a:pt x="23172" y="77007"/>
                  </a:cubicBezTo>
                  <a:cubicBezTo>
                    <a:pt x="27747" y="75037"/>
                    <a:pt x="33144" y="75239"/>
                    <a:pt x="37534" y="72959"/>
                  </a:cubicBezTo>
                  <a:cubicBezTo>
                    <a:pt x="41023" y="71129"/>
                    <a:pt x="42838" y="67686"/>
                    <a:pt x="44063" y="64118"/>
                  </a:cubicBezTo>
                  <a:cubicBezTo>
                    <a:pt x="47909" y="72959"/>
                    <a:pt x="58611" y="74541"/>
                    <a:pt x="67141" y="75502"/>
                  </a:cubicBezTo>
                  <a:cubicBezTo>
                    <a:pt x="67148" y="75503"/>
                    <a:pt x="67154" y="75503"/>
                    <a:pt x="67160" y="75503"/>
                  </a:cubicBezTo>
                  <a:cubicBezTo>
                    <a:pt x="67325" y="75503"/>
                    <a:pt x="67498" y="75310"/>
                    <a:pt x="67483" y="75146"/>
                  </a:cubicBezTo>
                  <a:cubicBezTo>
                    <a:pt x="67250" y="72245"/>
                    <a:pt x="68956" y="69578"/>
                    <a:pt x="69654" y="66817"/>
                  </a:cubicBezTo>
                  <a:cubicBezTo>
                    <a:pt x="70259" y="64367"/>
                    <a:pt x="70553" y="61823"/>
                    <a:pt x="70445" y="59326"/>
                  </a:cubicBezTo>
                  <a:cubicBezTo>
                    <a:pt x="70321" y="55681"/>
                    <a:pt x="69266" y="52192"/>
                    <a:pt x="66459" y="49772"/>
                  </a:cubicBezTo>
                  <a:lnTo>
                    <a:pt x="66459" y="49772"/>
                  </a:lnTo>
                  <a:cubicBezTo>
                    <a:pt x="67175" y="49844"/>
                    <a:pt x="67888" y="49880"/>
                    <a:pt x="68598" y="49880"/>
                  </a:cubicBezTo>
                  <a:cubicBezTo>
                    <a:pt x="71873" y="49880"/>
                    <a:pt x="75066" y="49105"/>
                    <a:pt x="77998" y="47461"/>
                  </a:cubicBezTo>
                  <a:cubicBezTo>
                    <a:pt x="79968" y="46360"/>
                    <a:pt x="81736" y="44902"/>
                    <a:pt x="83194" y="43181"/>
                  </a:cubicBezTo>
                  <a:cubicBezTo>
                    <a:pt x="84946" y="41087"/>
                    <a:pt x="86063" y="38543"/>
                    <a:pt x="88715" y="37395"/>
                  </a:cubicBezTo>
                  <a:cubicBezTo>
                    <a:pt x="89010" y="37302"/>
                    <a:pt x="88886" y="36884"/>
                    <a:pt x="88638" y="36822"/>
                  </a:cubicBezTo>
                  <a:cubicBezTo>
                    <a:pt x="83938" y="35503"/>
                    <a:pt x="81643" y="29517"/>
                    <a:pt x="77843" y="26678"/>
                  </a:cubicBezTo>
                  <a:cubicBezTo>
                    <a:pt x="75471" y="24929"/>
                    <a:pt x="72760" y="23935"/>
                    <a:pt x="69981" y="23935"/>
                  </a:cubicBezTo>
                  <a:cubicBezTo>
                    <a:pt x="68817" y="23935"/>
                    <a:pt x="67642" y="24110"/>
                    <a:pt x="66474" y="24476"/>
                  </a:cubicBezTo>
                  <a:cubicBezTo>
                    <a:pt x="68553" y="21607"/>
                    <a:pt x="69561" y="18241"/>
                    <a:pt x="69576" y="14674"/>
                  </a:cubicBezTo>
                  <a:cubicBezTo>
                    <a:pt x="69592" y="9602"/>
                    <a:pt x="66955" y="5275"/>
                    <a:pt x="66319" y="328"/>
                  </a:cubicBezTo>
                  <a:cubicBezTo>
                    <a:pt x="66290" y="109"/>
                    <a:pt x="66152" y="0"/>
                    <a:pt x="65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4414275" y="4062350"/>
              <a:ext cx="114025" cy="106425"/>
            </a:xfrm>
            <a:custGeom>
              <a:rect b="b" l="l" r="r" t="t"/>
              <a:pathLst>
                <a:path extrusionOk="0" h="4257" w="4561">
                  <a:moveTo>
                    <a:pt x="2312" y="638"/>
                  </a:moveTo>
                  <a:cubicBezTo>
                    <a:pt x="2963" y="731"/>
                    <a:pt x="3552" y="1026"/>
                    <a:pt x="3739" y="1739"/>
                  </a:cubicBezTo>
                  <a:cubicBezTo>
                    <a:pt x="3956" y="2515"/>
                    <a:pt x="3521" y="3383"/>
                    <a:pt x="2730" y="3616"/>
                  </a:cubicBezTo>
                  <a:cubicBezTo>
                    <a:pt x="2580" y="3659"/>
                    <a:pt x="2424" y="3680"/>
                    <a:pt x="2267" y="3680"/>
                  </a:cubicBezTo>
                  <a:cubicBezTo>
                    <a:pt x="1695" y="3680"/>
                    <a:pt x="1122" y="3398"/>
                    <a:pt x="854" y="2887"/>
                  </a:cubicBezTo>
                  <a:cubicBezTo>
                    <a:pt x="295" y="1832"/>
                    <a:pt x="1086" y="824"/>
                    <a:pt x="2172" y="747"/>
                  </a:cubicBezTo>
                  <a:cubicBezTo>
                    <a:pt x="2250" y="747"/>
                    <a:pt x="2281" y="700"/>
                    <a:pt x="2312" y="638"/>
                  </a:cubicBezTo>
                  <a:close/>
                  <a:moveTo>
                    <a:pt x="2341" y="0"/>
                  </a:moveTo>
                  <a:cubicBezTo>
                    <a:pt x="2156" y="0"/>
                    <a:pt x="1968" y="30"/>
                    <a:pt x="1784" y="95"/>
                  </a:cubicBezTo>
                  <a:cubicBezTo>
                    <a:pt x="1645" y="157"/>
                    <a:pt x="1583" y="281"/>
                    <a:pt x="1629" y="405"/>
                  </a:cubicBezTo>
                  <a:cubicBezTo>
                    <a:pt x="683" y="514"/>
                    <a:pt x="1" y="1506"/>
                    <a:pt x="140" y="2484"/>
                  </a:cubicBezTo>
                  <a:cubicBezTo>
                    <a:pt x="296" y="3557"/>
                    <a:pt x="1273" y="4257"/>
                    <a:pt x="2313" y="4257"/>
                  </a:cubicBezTo>
                  <a:cubicBezTo>
                    <a:pt x="2416" y="4257"/>
                    <a:pt x="2519" y="4250"/>
                    <a:pt x="2622" y="4236"/>
                  </a:cubicBezTo>
                  <a:cubicBezTo>
                    <a:pt x="3785" y="4081"/>
                    <a:pt x="4561" y="2949"/>
                    <a:pt x="4374" y="1786"/>
                  </a:cubicBezTo>
                  <a:cubicBezTo>
                    <a:pt x="4231" y="822"/>
                    <a:pt x="3312" y="0"/>
                    <a:pt x="2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4657000" y="3700075"/>
              <a:ext cx="122175" cy="106950"/>
            </a:xfrm>
            <a:custGeom>
              <a:rect b="b" l="l" r="r" t="t"/>
              <a:pathLst>
                <a:path extrusionOk="0" h="4278" w="4887">
                  <a:moveTo>
                    <a:pt x="2310" y="625"/>
                  </a:moveTo>
                  <a:cubicBezTo>
                    <a:pt x="2856" y="625"/>
                    <a:pt x="3373" y="864"/>
                    <a:pt x="3707" y="1341"/>
                  </a:cubicBezTo>
                  <a:cubicBezTo>
                    <a:pt x="4173" y="2008"/>
                    <a:pt x="3894" y="2954"/>
                    <a:pt x="3242" y="3419"/>
                  </a:cubicBezTo>
                  <a:cubicBezTo>
                    <a:pt x="3002" y="3583"/>
                    <a:pt x="2732" y="3658"/>
                    <a:pt x="2461" y="3658"/>
                  </a:cubicBezTo>
                  <a:cubicBezTo>
                    <a:pt x="1963" y="3658"/>
                    <a:pt x="1466" y="3402"/>
                    <a:pt x="1164" y="2969"/>
                  </a:cubicBezTo>
                  <a:cubicBezTo>
                    <a:pt x="606" y="2163"/>
                    <a:pt x="1009" y="1124"/>
                    <a:pt x="1815" y="690"/>
                  </a:cubicBezTo>
                  <a:cubicBezTo>
                    <a:pt x="1980" y="647"/>
                    <a:pt x="2146" y="625"/>
                    <a:pt x="2310" y="625"/>
                  </a:cubicBezTo>
                  <a:close/>
                  <a:moveTo>
                    <a:pt x="2426" y="1"/>
                  </a:moveTo>
                  <a:cubicBezTo>
                    <a:pt x="2136" y="1"/>
                    <a:pt x="1843" y="58"/>
                    <a:pt x="1567" y="178"/>
                  </a:cubicBezTo>
                  <a:cubicBezTo>
                    <a:pt x="1490" y="224"/>
                    <a:pt x="1459" y="271"/>
                    <a:pt x="1428" y="333"/>
                  </a:cubicBezTo>
                  <a:cubicBezTo>
                    <a:pt x="481" y="767"/>
                    <a:pt x="1" y="1930"/>
                    <a:pt x="419" y="2923"/>
                  </a:cubicBezTo>
                  <a:cubicBezTo>
                    <a:pt x="769" y="3727"/>
                    <a:pt x="1618" y="4277"/>
                    <a:pt x="2466" y="4277"/>
                  </a:cubicBezTo>
                  <a:cubicBezTo>
                    <a:pt x="2746" y="4277"/>
                    <a:pt x="3027" y="4217"/>
                    <a:pt x="3289" y="4086"/>
                  </a:cubicBezTo>
                  <a:cubicBezTo>
                    <a:pt x="4328" y="3590"/>
                    <a:pt x="4886" y="2334"/>
                    <a:pt x="4421" y="1279"/>
                  </a:cubicBezTo>
                  <a:cubicBezTo>
                    <a:pt x="4076" y="473"/>
                    <a:pt x="3261" y="1"/>
                    <a:pt x="2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5080800" y="3711200"/>
              <a:ext cx="122550" cy="111025"/>
            </a:xfrm>
            <a:custGeom>
              <a:rect b="b" l="l" r="r" t="t"/>
              <a:pathLst>
                <a:path extrusionOk="0" h="4441" w="4902">
                  <a:moveTo>
                    <a:pt x="2916" y="524"/>
                  </a:moveTo>
                  <a:lnTo>
                    <a:pt x="2916" y="524"/>
                  </a:lnTo>
                  <a:cubicBezTo>
                    <a:pt x="2901" y="632"/>
                    <a:pt x="2947" y="741"/>
                    <a:pt x="3041" y="803"/>
                  </a:cubicBezTo>
                  <a:cubicBezTo>
                    <a:pt x="3661" y="1253"/>
                    <a:pt x="4157" y="1795"/>
                    <a:pt x="4002" y="2586"/>
                  </a:cubicBezTo>
                  <a:cubicBezTo>
                    <a:pt x="3871" y="3302"/>
                    <a:pt x="3171" y="3798"/>
                    <a:pt x="2473" y="3798"/>
                  </a:cubicBezTo>
                  <a:cubicBezTo>
                    <a:pt x="2264" y="3798"/>
                    <a:pt x="2055" y="3753"/>
                    <a:pt x="1862" y="3657"/>
                  </a:cubicBezTo>
                  <a:cubicBezTo>
                    <a:pt x="1055" y="3238"/>
                    <a:pt x="668" y="2230"/>
                    <a:pt x="1117" y="1439"/>
                  </a:cubicBezTo>
                  <a:cubicBezTo>
                    <a:pt x="1505" y="725"/>
                    <a:pt x="2203" y="555"/>
                    <a:pt x="2916" y="524"/>
                  </a:cubicBezTo>
                  <a:close/>
                  <a:moveTo>
                    <a:pt x="2466" y="0"/>
                  </a:moveTo>
                  <a:cubicBezTo>
                    <a:pt x="1624" y="0"/>
                    <a:pt x="829" y="530"/>
                    <a:pt x="481" y="1361"/>
                  </a:cubicBezTo>
                  <a:cubicBezTo>
                    <a:pt x="1" y="2462"/>
                    <a:pt x="559" y="3781"/>
                    <a:pt x="1660" y="4277"/>
                  </a:cubicBezTo>
                  <a:cubicBezTo>
                    <a:pt x="1916" y="4388"/>
                    <a:pt x="2188" y="4440"/>
                    <a:pt x="2460" y="4440"/>
                  </a:cubicBezTo>
                  <a:cubicBezTo>
                    <a:pt x="3325" y="4440"/>
                    <a:pt x="4187" y="3916"/>
                    <a:pt x="4529" y="3114"/>
                  </a:cubicBezTo>
                  <a:cubicBezTo>
                    <a:pt x="4902" y="2152"/>
                    <a:pt x="4467" y="818"/>
                    <a:pt x="3506" y="415"/>
                  </a:cubicBezTo>
                  <a:cubicBezTo>
                    <a:pt x="3521" y="353"/>
                    <a:pt x="3506" y="276"/>
                    <a:pt x="3428" y="245"/>
                  </a:cubicBezTo>
                  <a:cubicBezTo>
                    <a:pt x="3116" y="77"/>
                    <a:pt x="2788" y="0"/>
                    <a:pt x="2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4646925" y="4394650"/>
              <a:ext cx="130125" cy="116950"/>
            </a:xfrm>
            <a:custGeom>
              <a:rect b="b" l="l" r="r" t="t"/>
              <a:pathLst>
                <a:path extrusionOk="0" h="4678" w="5205">
                  <a:moveTo>
                    <a:pt x="3397" y="576"/>
                  </a:moveTo>
                  <a:cubicBezTo>
                    <a:pt x="4498" y="824"/>
                    <a:pt x="4669" y="2390"/>
                    <a:pt x="4095" y="3274"/>
                  </a:cubicBezTo>
                  <a:cubicBezTo>
                    <a:pt x="3766" y="3777"/>
                    <a:pt x="3190" y="4057"/>
                    <a:pt x="2618" y="4057"/>
                  </a:cubicBezTo>
                  <a:cubicBezTo>
                    <a:pt x="2273" y="4057"/>
                    <a:pt x="1930" y="3955"/>
                    <a:pt x="1644" y="3740"/>
                  </a:cubicBezTo>
                  <a:cubicBezTo>
                    <a:pt x="947" y="3228"/>
                    <a:pt x="714" y="2158"/>
                    <a:pt x="1195" y="1413"/>
                  </a:cubicBezTo>
                  <a:cubicBezTo>
                    <a:pt x="1616" y="794"/>
                    <a:pt x="2274" y="589"/>
                    <a:pt x="2975" y="589"/>
                  </a:cubicBezTo>
                  <a:cubicBezTo>
                    <a:pt x="3099" y="589"/>
                    <a:pt x="3225" y="595"/>
                    <a:pt x="3351" y="607"/>
                  </a:cubicBezTo>
                  <a:cubicBezTo>
                    <a:pt x="3366" y="607"/>
                    <a:pt x="3366" y="607"/>
                    <a:pt x="3397" y="576"/>
                  </a:cubicBezTo>
                  <a:close/>
                  <a:moveTo>
                    <a:pt x="3435" y="1"/>
                  </a:moveTo>
                  <a:cubicBezTo>
                    <a:pt x="3311" y="1"/>
                    <a:pt x="3179" y="16"/>
                    <a:pt x="3040" y="48"/>
                  </a:cubicBezTo>
                  <a:cubicBezTo>
                    <a:pt x="2963" y="64"/>
                    <a:pt x="2932" y="95"/>
                    <a:pt x="2901" y="141"/>
                  </a:cubicBezTo>
                  <a:cubicBezTo>
                    <a:pt x="2774" y="116"/>
                    <a:pt x="2646" y="103"/>
                    <a:pt x="2518" y="103"/>
                  </a:cubicBezTo>
                  <a:cubicBezTo>
                    <a:pt x="1643" y="103"/>
                    <a:pt x="777" y="679"/>
                    <a:pt x="466" y="1491"/>
                  </a:cubicBezTo>
                  <a:cubicBezTo>
                    <a:pt x="0" y="2685"/>
                    <a:pt x="667" y="4189"/>
                    <a:pt x="1908" y="4577"/>
                  </a:cubicBezTo>
                  <a:cubicBezTo>
                    <a:pt x="2137" y="4645"/>
                    <a:pt x="2366" y="4678"/>
                    <a:pt x="2592" y="4678"/>
                  </a:cubicBezTo>
                  <a:cubicBezTo>
                    <a:pt x="3699" y="4678"/>
                    <a:pt x="4706" y="3901"/>
                    <a:pt x="4964" y="2793"/>
                  </a:cubicBezTo>
                  <a:cubicBezTo>
                    <a:pt x="5204" y="1675"/>
                    <a:pt x="4734" y="1"/>
                    <a:pt x="3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5052500" y="4399900"/>
              <a:ext cx="112850" cy="104025"/>
            </a:xfrm>
            <a:custGeom>
              <a:rect b="b" l="l" r="r" t="t"/>
              <a:pathLst>
                <a:path extrusionOk="0" h="4161" w="4514">
                  <a:moveTo>
                    <a:pt x="1970" y="609"/>
                  </a:moveTo>
                  <a:cubicBezTo>
                    <a:pt x="2575" y="609"/>
                    <a:pt x="3171" y="892"/>
                    <a:pt x="3459" y="1482"/>
                  </a:cubicBezTo>
                  <a:cubicBezTo>
                    <a:pt x="3800" y="2211"/>
                    <a:pt x="3351" y="3173"/>
                    <a:pt x="2622" y="3452"/>
                  </a:cubicBezTo>
                  <a:cubicBezTo>
                    <a:pt x="2478" y="3507"/>
                    <a:pt x="2329" y="3532"/>
                    <a:pt x="2179" y="3532"/>
                  </a:cubicBezTo>
                  <a:cubicBezTo>
                    <a:pt x="1522" y="3532"/>
                    <a:pt x="866" y="3042"/>
                    <a:pt x="714" y="2397"/>
                  </a:cubicBezTo>
                  <a:cubicBezTo>
                    <a:pt x="528" y="1575"/>
                    <a:pt x="1102" y="877"/>
                    <a:pt x="1831" y="614"/>
                  </a:cubicBezTo>
                  <a:cubicBezTo>
                    <a:pt x="1877" y="610"/>
                    <a:pt x="1923" y="609"/>
                    <a:pt x="1970" y="609"/>
                  </a:cubicBezTo>
                  <a:close/>
                  <a:moveTo>
                    <a:pt x="2122" y="0"/>
                  </a:moveTo>
                  <a:cubicBezTo>
                    <a:pt x="1843" y="0"/>
                    <a:pt x="1564" y="57"/>
                    <a:pt x="1303" y="179"/>
                  </a:cubicBezTo>
                  <a:cubicBezTo>
                    <a:pt x="1179" y="242"/>
                    <a:pt x="1148" y="350"/>
                    <a:pt x="1179" y="459"/>
                  </a:cubicBezTo>
                  <a:cubicBezTo>
                    <a:pt x="481" y="800"/>
                    <a:pt x="0" y="1575"/>
                    <a:pt x="94" y="2397"/>
                  </a:cubicBezTo>
                  <a:cubicBezTo>
                    <a:pt x="224" y="3399"/>
                    <a:pt x="1205" y="4161"/>
                    <a:pt x="2204" y="4161"/>
                  </a:cubicBezTo>
                  <a:cubicBezTo>
                    <a:pt x="2396" y="4161"/>
                    <a:pt x="2589" y="4132"/>
                    <a:pt x="2777" y="4072"/>
                  </a:cubicBezTo>
                  <a:cubicBezTo>
                    <a:pt x="3878" y="3685"/>
                    <a:pt x="4514" y="2335"/>
                    <a:pt x="4079" y="1265"/>
                  </a:cubicBezTo>
                  <a:cubicBezTo>
                    <a:pt x="3756" y="490"/>
                    <a:pt x="2940" y="0"/>
                    <a:pt x="2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5254500" y="4059675"/>
              <a:ext cx="125500" cy="98750"/>
            </a:xfrm>
            <a:custGeom>
              <a:rect b="b" l="l" r="r" t="t"/>
              <a:pathLst>
                <a:path extrusionOk="0" h="3950" w="5020">
                  <a:moveTo>
                    <a:pt x="2136" y="567"/>
                  </a:moveTo>
                  <a:cubicBezTo>
                    <a:pt x="3220" y="567"/>
                    <a:pt x="4514" y="1615"/>
                    <a:pt x="3553" y="2746"/>
                  </a:cubicBezTo>
                  <a:cubicBezTo>
                    <a:pt x="3199" y="3156"/>
                    <a:pt x="2736" y="3340"/>
                    <a:pt x="2286" y="3340"/>
                  </a:cubicBezTo>
                  <a:cubicBezTo>
                    <a:pt x="1513" y="3340"/>
                    <a:pt x="777" y="2796"/>
                    <a:pt x="699" y="1924"/>
                  </a:cubicBezTo>
                  <a:cubicBezTo>
                    <a:pt x="823" y="1908"/>
                    <a:pt x="947" y="1831"/>
                    <a:pt x="947" y="1676"/>
                  </a:cubicBezTo>
                  <a:cubicBezTo>
                    <a:pt x="1008" y="884"/>
                    <a:pt x="1540" y="567"/>
                    <a:pt x="2136" y="567"/>
                  </a:cubicBezTo>
                  <a:close/>
                  <a:moveTo>
                    <a:pt x="2204" y="1"/>
                  </a:moveTo>
                  <a:cubicBezTo>
                    <a:pt x="1415" y="1"/>
                    <a:pt x="680" y="378"/>
                    <a:pt x="466" y="1272"/>
                  </a:cubicBezTo>
                  <a:cubicBezTo>
                    <a:pt x="435" y="1288"/>
                    <a:pt x="389" y="1319"/>
                    <a:pt x="373" y="1381"/>
                  </a:cubicBezTo>
                  <a:cubicBezTo>
                    <a:pt x="1" y="2389"/>
                    <a:pt x="606" y="3537"/>
                    <a:pt x="1629" y="3862"/>
                  </a:cubicBezTo>
                  <a:cubicBezTo>
                    <a:pt x="1827" y="3922"/>
                    <a:pt x="2029" y="3949"/>
                    <a:pt x="2231" y="3949"/>
                  </a:cubicBezTo>
                  <a:cubicBezTo>
                    <a:pt x="3140" y="3949"/>
                    <a:pt x="4038" y="3382"/>
                    <a:pt x="4406" y="2544"/>
                  </a:cubicBezTo>
                  <a:cubicBezTo>
                    <a:pt x="5019" y="1074"/>
                    <a:pt x="3536" y="1"/>
                    <a:pt x="2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620" name="Shape 1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1" name="Google Shape;1621;p7"/>
          <p:cNvGrpSpPr/>
          <p:nvPr/>
        </p:nvGrpSpPr>
        <p:grpSpPr>
          <a:xfrm>
            <a:off x="-2091108" y="-314299"/>
            <a:ext cx="5622224" cy="5771846"/>
            <a:chOff x="3769050" y="1593700"/>
            <a:chExt cx="1223100" cy="1255650"/>
          </a:xfrm>
        </p:grpSpPr>
        <p:sp>
          <p:nvSpPr>
            <p:cNvPr id="1622" name="Google Shape;1622;p7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7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7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7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7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7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7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7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7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7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7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7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7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7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7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7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7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7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7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7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7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7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7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7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7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7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7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7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7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7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7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7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7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7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7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7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7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7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7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7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7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7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7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7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7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7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7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9" name="Google Shape;1769;p7"/>
          <p:cNvGrpSpPr/>
          <p:nvPr/>
        </p:nvGrpSpPr>
        <p:grpSpPr>
          <a:xfrm>
            <a:off x="4751690" y="639501"/>
            <a:ext cx="4031725" cy="3864493"/>
            <a:chOff x="781400" y="3053000"/>
            <a:chExt cx="1243400" cy="1191825"/>
          </a:xfrm>
        </p:grpSpPr>
        <p:sp>
          <p:nvSpPr>
            <p:cNvPr id="1770" name="Google Shape;1770;p7"/>
            <p:cNvSpPr/>
            <p:nvPr/>
          </p:nvSpPr>
          <p:spPr>
            <a:xfrm>
              <a:off x="1649425" y="3888025"/>
              <a:ext cx="11850" cy="10450"/>
            </a:xfrm>
            <a:custGeom>
              <a:rect b="b" l="l" r="r" t="t"/>
              <a:pathLst>
                <a:path extrusionOk="0" h="418" w="474">
                  <a:moveTo>
                    <a:pt x="243" y="0"/>
                  </a:moveTo>
                  <a:cubicBezTo>
                    <a:pt x="216" y="0"/>
                    <a:pt x="189" y="5"/>
                    <a:pt x="161" y="16"/>
                  </a:cubicBezTo>
                  <a:cubicBezTo>
                    <a:pt x="54" y="51"/>
                    <a:pt x="0" y="176"/>
                    <a:pt x="45" y="283"/>
                  </a:cubicBezTo>
                  <a:cubicBezTo>
                    <a:pt x="72" y="364"/>
                    <a:pt x="152" y="417"/>
                    <a:pt x="241" y="417"/>
                  </a:cubicBezTo>
                  <a:cubicBezTo>
                    <a:pt x="268" y="417"/>
                    <a:pt x="286" y="417"/>
                    <a:pt x="313" y="408"/>
                  </a:cubicBezTo>
                  <a:cubicBezTo>
                    <a:pt x="420" y="364"/>
                    <a:pt x="473" y="248"/>
                    <a:pt x="438" y="141"/>
                  </a:cubicBezTo>
                  <a:cubicBezTo>
                    <a:pt x="403" y="52"/>
                    <a:pt x="328" y="0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7"/>
            <p:cNvSpPr/>
            <p:nvPr/>
          </p:nvSpPr>
          <p:spPr>
            <a:xfrm>
              <a:off x="1623325" y="3896650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15" y="1"/>
                  </a:moveTo>
                  <a:cubicBezTo>
                    <a:pt x="99" y="1"/>
                    <a:pt x="1" y="99"/>
                    <a:pt x="10" y="215"/>
                  </a:cubicBezTo>
                  <a:cubicBezTo>
                    <a:pt x="10" y="322"/>
                    <a:pt x="99" y="420"/>
                    <a:pt x="215" y="420"/>
                  </a:cubicBezTo>
                  <a:lnTo>
                    <a:pt x="224" y="420"/>
                  </a:lnTo>
                  <a:cubicBezTo>
                    <a:pt x="331" y="411"/>
                    <a:pt x="429" y="322"/>
                    <a:pt x="429" y="206"/>
                  </a:cubicBezTo>
                  <a:cubicBezTo>
                    <a:pt x="420" y="90"/>
                    <a:pt x="331" y="1"/>
                    <a:pt x="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7"/>
            <p:cNvSpPr/>
            <p:nvPr/>
          </p:nvSpPr>
          <p:spPr>
            <a:xfrm>
              <a:off x="1141825" y="3872550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5" y="1"/>
                    <a:pt x="210" y="1"/>
                    <a:pt x="205" y="1"/>
                  </a:cubicBezTo>
                  <a:cubicBezTo>
                    <a:pt x="89" y="1"/>
                    <a:pt x="0" y="100"/>
                    <a:pt x="0" y="216"/>
                  </a:cubicBezTo>
                  <a:cubicBezTo>
                    <a:pt x="0" y="323"/>
                    <a:pt x="89" y="412"/>
                    <a:pt x="205" y="412"/>
                  </a:cubicBezTo>
                  <a:lnTo>
                    <a:pt x="214" y="412"/>
                  </a:lnTo>
                  <a:cubicBezTo>
                    <a:pt x="330" y="412"/>
                    <a:pt x="419" y="323"/>
                    <a:pt x="419" y="207"/>
                  </a:cubicBezTo>
                  <a:cubicBezTo>
                    <a:pt x="411" y="96"/>
                    <a:pt x="329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7"/>
            <p:cNvSpPr/>
            <p:nvPr/>
          </p:nvSpPr>
          <p:spPr>
            <a:xfrm>
              <a:off x="1149625" y="3899175"/>
              <a:ext cx="11850" cy="10450"/>
            </a:xfrm>
            <a:custGeom>
              <a:rect b="b" l="l" r="r" t="t"/>
              <a:pathLst>
                <a:path extrusionOk="0" h="418" w="474">
                  <a:moveTo>
                    <a:pt x="240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2"/>
                    <a:pt x="0" y="176"/>
                    <a:pt x="45" y="283"/>
                  </a:cubicBezTo>
                  <a:cubicBezTo>
                    <a:pt x="72" y="364"/>
                    <a:pt x="152" y="417"/>
                    <a:pt x="241" y="417"/>
                  </a:cubicBezTo>
                  <a:cubicBezTo>
                    <a:pt x="259" y="417"/>
                    <a:pt x="286" y="417"/>
                    <a:pt x="313" y="408"/>
                  </a:cubicBezTo>
                  <a:cubicBezTo>
                    <a:pt x="420" y="364"/>
                    <a:pt x="473" y="239"/>
                    <a:pt x="429" y="132"/>
                  </a:cubicBezTo>
                  <a:cubicBezTo>
                    <a:pt x="401" y="51"/>
                    <a:pt x="323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7"/>
            <p:cNvSpPr/>
            <p:nvPr/>
          </p:nvSpPr>
          <p:spPr>
            <a:xfrm>
              <a:off x="1053500" y="3626775"/>
              <a:ext cx="11400" cy="10525"/>
            </a:xfrm>
            <a:custGeom>
              <a:rect b="b" l="l" r="r" t="t"/>
              <a:pathLst>
                <a:path extrusionOk="0" h="421" w="456">
                  <a:moveTo>
                    <a:pt x="229" y="0"/>
                  </a:moveTo>
                  <a:cubicBezTo>
                    <a:pt x="175" y="0"/>
                    <a:pt x="122" y="23"/>
                    <a:pt x="81" y="64"/>
                  </a:cubicBezTo>
                  <a:cubicBezTo>
                    <a:pt x="0" y="144"/>
                    <a:pt x="0" y="278"/>
                    <a:pt x="81" y="358"/>
                  </a:cubicBezTo>
                  <a:cubicBezTo>
                    <a:pt x="125" y="403"/>
                    <a:pt x="179" y="421"/>
                    <a:pt x="223" y="421"/>
                  </a:cubicBezTo>
                  <a:cubicBezTo>
                    <a:pt x="286" y="421"/>
                    <a:pt x="339" y="394"/>
                    <a:pt x="375" y="358"/>
                  </a:cubicBezTo>
                  <a:cubicBezTo>
                    <a:pt x="455" y="269"/>
                    <a:pt x="455" y="135"/>
                    <a:pt x="375" y="64"/>
                  </a:cubicBezTo>
                  <a:cubicBezTo>
                    <a:pt x="332" y="20"/>
                    <a:pt x="280" y="0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7"/>
            <p:cNvSpPr/>
            <p:nvPr/>
          </p:nvSpPr>
          <p:spPr>
            <a:xfrm>
              <a:off x="1040550" y="3651700"/>
              <a:ext cx="11850" cy="10350"/>
            </a:xfrm>
            <a:custGeom>
              <a:rect b="b" l="l" r="r" t="t"/>
              <a:pathLst>
                <a:path extrusionOk="0" h="414" w="474">
                  <a:moveTo>
                    <a:pt x="234" y="0"/>
                  </a:moveTo>
                  <a:cubicBezTo>
                    <a:pt x="157" y="0"/>
                    <a:pt x="85" y="48"/>
                    <a:pt x="46" y="120"/>
                  </a:cubicBezTo>
                  <a:cubicBezTo>
                    <a:pt x="1" y="227"/>
                    <a:pt x="46" y="352"/>
                    <a:pt x="153" y="396"/>
                  </a:cubicBezTo>
                  <a:cubicBezTo>
                    <a:pt x="179" y="414"/>
                    <a:pt x="215" y="414"/>
                    <a:pt x="242" y="414"/>
                  </a:cubicBezTo>
                  <a:cubicBezTo>
                    <a:pt x="322" y="414"/>
                    <a:pt x="393" y="369"/>
                    <a:pt x="429" y="289"/>
                  </a:cubicBezTo>
                  <a:cubicBezTo>
                    <a:pt x="474" y="191"/>
                    <a:pt x="429" y="66"/>
                    <a:pt x="322" y="21"/>
                  </a:cubicBezTo>
                  <a:cubicBezTo>
                    <a:pt x="293" y="7"/>
                    <a:pt x="263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7"/>
            <p:cNvSpPr/>
            <p:nvPr/>
          </p:nvSpPr>
          <p:spPr>
            <a:xfrm>
              <a:off x="1138475" y="3399375"/>
              <a:ext cx="11850" cy="10450"/>
            </a:xfrm>
            <a:custGeom>
              <a:rect b="b" l="l" r="r" t="t"/>
              <a:pathLst>
                <a:path extrusionOk="0" h="418" w="474">
                  <a:moveTo>
                    <a:pt x="240" y="0"/>
                  </a:moveTo>
                  <a:cubicBezTo>
                    <a:pt x="213" y="0"/>
                    <a:pt x="187" y="5"/>
                    <a:pt x="161" y="16"/>
                  </a:cubicBezTo>
                  <a:cubicBezTo>
                    <a:pt x="54" y="52"/>
                    <a:pt x="0" y="176"/>
                    <a:pt x="45" y="284"/>
                  </a:cubicBezTo>
                  <a:cubicBezTo>
                    <a:pt x="72" y="364"/>
                    <a:pt x="152" y="417"/>
                    <a:pt x="241" y="417"/>
                  </a:cubicBezTo>
                  <a:cubicBezTo>
                    <a:pt x="268" y="417"/>
                    <a:pt x="286" y="417"/>
                    <a:pt x="312" y="400"/>
                  </a:cubicBezTo>
                  <a:cubicBezTo>
                    <a:pt x="420" y="364"/>
                    <a:pt x="473" y="239"/>
                    <a:pt x="437" y="132"/>
                  </a:cubicBezTo>
                  <a:cubicBezTo>
                    <a:pt x="404" y="51"/>
                    <a:pt x="323" y="0"/>
                    <a:pt x="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7"/>
            <p:cNvSpPr/>
            <p:nvPr/>
          </p:nvSpPr>
          <p:spPr>
            <a:xfrm>
              <a:off x="1165900" y="3390825"/>
              <a:ext cx="10500" cy="10300"/>
            </a:xfrm>
            <a:custGeom>
              <a:rect b="b" l="l" r="r" t="t"/>
              <a:pathLst>
                <a:path extrusionOk="0" h="412" w="420">
                  <a:moveTo>
                    <a:pt x="220" y="1"/>
                  </a:moveTo>
                  <a:cubicBezTo>
                    <a:pt x="216" y="1"/>
                    <a:pt x="211" y="1"/>
                    <a:pt x="206" y="1"/>
                  </a:cubicBezTo>
                  <a:cubicBezTo>
                    <a:pt x="90" y="1"/>
                    <a:pt x="1" y="99"/>
                    <a:pt x="1" y="215"/>
                  </a:cubicBezTo>
                  <a:cubicBezTo>
                    <a:pt x="1" y="322"/>
                    <a:pt x="99" y="411"/>
                    <a:pt x="206" y="411"/>
                  </a:cubicBezTo>
                  <a:lnTo>
                    <a:pt x="215" y="411"/>
                  </a:lnTo>
                  <a:cubicBezTo>
                    <a:pt x="331" y="411"/>
                    <a:pt x="420" y="322"/>
                    <a:pt x="420" y="206"/>
                  </a:cubicBezTo>
                  <a:cubicBezTo>
                    <a:pt x="420" y="95"/>
                    <a:pt x="330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7"/>
            <p:cNvSpPr/>
            <p:nvPr/>
          </p:nvSpPr>
          <p:spPr>
            <a:xfrm>
              <a:off x="1411000" y="3303025"/>
              <a:ext cx="11625" cy="10450"/>
            </a:xfrm>
            <a:custGeom>
              <a:rect b="b" l="l" r="r" t="t"/>
              <a:pathLst>
                <a:path extrusionOk="0" h="418" w="465">
                  <a:moveTo>
                    <a:pt x="228" y="0"/>
                  </a:moveTo>
                  <a:cubicBezTo>
                    <a:pt x="175" y="0"/>
                    <a:pt x="121" y="20"/>
                    <a:pt x="81" y="61"/>
                  </a:cubicBezTo>
                  <a:cubicBezTo>
                    <a:pt x="1" y="150"/>
                    <a:pt x="10" y="275"/>
                    <a:pt x="90" y="355"/>
                  </a:cubicBezTo>
                  <a:cubicBezTo>
                    <a:pt x="126" y="400"/>
                    <a:pt x="179" y="417"/>
                    <a:pt x="233" y="417"/>
                  </a:cubicBezTo>
                  <a:cubicBezTo>
                    <a:pt x="286" y="417"/>
                    <a:pt x="340" y="391"/>
                    <a:pt x="384" y="355"/>
                  </a:cubicBezTo>
                  <a:cubicBezTo>
                    <a:pt x="465" y="266"/>
                    <a:pt x="465" y="141"/>
                    <a:pt x="375" y="61"/>
                  </a:cubicBezTo>
                  <a:cubicBezTo>
                    <a:pt x="335" y="20"/>
                    <a:pt x="282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7"/>
            <p:cNvSpPr/>
            <p:nvPr/>
          </p:nvSpPr>
          <p:spPr>
            <a:xfrm>
              <a:off x="1386025" y="3290275"/>
              <a:ext cx="11850" cy="10475"/>
            </a:xfrm>
            <a:custGeom>
              <a:rect b="b" l="l" r="r" t="t"/>
              <a:pathLst>
                <a:path extrusionOk="0" h="419" w="474">
                  <a:moveTo>
                    <a:pt x="236" y="0"/>
                  </a:moveTo>
                  <a:cubicBezTo>
                    <a:pt x="155" y="0"/>
                    <a:pt x="78" y="45"/>
                    <a:pt x="45" y="125"/>
                  </a:cubicBezTo>
                  <a:cubicBezTo>
                    <a:pt x="1" y="232"/>
                    <a:pt x="45" y="357"/>
                    <a:pt x="152" y="401"/>
                  </a:cubicBezTo>
                  <a:cubicBezTo>
                    <a:pt x="179" y="410"/>
                    <a:pt x="206" y="419"/>
                    <a:pt x="241" y="419"/>
                  </a:cubicBezTo>
                  <a:cubicBezTo>
                    <a:pt x="322" y="419"/>
                    <a:pt x="393" y="374"/>
                    <a:pt x="429" y="294"/>
                  </a:cubicBezTo>
                  <a:cubicBezTo>
                    <a:pt x="473" y="187"/>
                    <a:pt x="429" y="71"/>
                    <a:pt x="322" y="18"/>
                  </a:cubicBezTo>
                  <a:cubicBezTo>
                    <a:pt x="294" y="6"/>
                    <a:pt x="265" y="0"/>
                    <a:pt x="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7"/>
            <p:cNvSpPr/>
            <p:nvPr/>
          </p:nvSpPr>
          <p:spPr>
            <a:xfrm>
              <a:off x="1638275" y="3388225"/>
              <a:ext cx="11850" cy="10450"/>
            </a:xfrm>
            <a:custGeom>
              <a:rect b="b" l="l" r="r" t="t"/>
              <a:pathLst>
                <a:path extrusionOk="0" h="418" w="474">
                  <a:moveTo>
                    <a:pt x="247" y="0"/>
                  </a:moveTo>
                  <a:cubicBezTo>
                    <a:pt x="222" y="0"/>
                    <a:pt x="196" y="5"/>
                    <a:pt x="170" y="16"/>
                  </a:cubicBezTo>
                  <a:cubicBezTo>
                    <a:pt x="54" y="60"/>
                    <a:pt x="0" y="176"/>
                    <a:pt x="45" y="283"/>
                  </a:cubicBezTo>
                  <a:cubicBezTo>
                    <a:pt x="72" y="364"/>
                    <a:pt x="152" y="417"/>
                    <a:pt x="241" y="417"/>
                  </a:cubicBezTo>
                  <a:cubicBezTo>
                    <a:pt x="268" y="417"/>
                    <a:pt x="286" y="417"/>
                    <a:pt x="313" y="408"/>
                  </a:cubicBezTo>
                  <a:cubicBezTo>
                    <a:pt x="420" y="364"/>
                    <a:pt x="473" y="239"/>
                    <a:pt x="437" y="132"/>
                  </a:cubicBezTo>
                  <a:cubicBezTo>
                    <a:pt x="404" y="51"/>
                    <a:pt x="329" y="0"/>
                    <a:pt x="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7"/>
            <p:cNvSpPr/>
            <p:nvPr/>
          </p:nvSpPr>
          <p:spPr>
            <a:xfrm>
              <a:off x="1647650" y="341492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5" y="1"/>
                  </a:moveTo>
                  <a:cubicBezTo>
                    <a:pt x="89" y="1"/>
                    <a:pt x="0" y="99"/>
                    <a:pt x="0" y="215"/>
                  </a:cubicBezTo>
                  <a:cubicBezTo>
                    <a:pt x="0" y="331"/>
                    <a:pt x="98" y="420"/>
                    <a:pt x="205" y="420"/>
                  </a:cubicBezTo>
                  <a:lnTo>
                    <a:pt x="214" y="420"/>
                  </a:lnTo>
                  <a:cubicBezTo>
                    <a:pt x="330" y="420"/>
                    <a:pt x="419" y="322"/>
                    <a:pt x="419" y="206"/>
                  </a:cubicBezTo>
                  <a:cubicBezTo>
                    <a:pt x="419" y="90"/>
                    <a:pt x="321" y="1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7"/>
            <p:cNvSpPr/>
            <p:nvPr/>
          </p:nvSpPr>
          <p:spPr>
            <a:xfrm>
              <a:off x="1747325" y="3635725"/>
              <a:ext cx="11850" cy="10500"/>
            </a:xfrm>
            <a:custGeom>
              <a:rect b="b" l="l" r="r" t="t"/>
              <a:pathLst>
                <a:path extrusionOk="0" h="420" w="474">
                  <a:moveTo>
                    <a:pt x="242" y="1"/>
                  </a:moveTo>
                  <a:cubicBezTo>
                    <a:pt x="164" y="1"/>
                    <a:pt x="85" y="46"/>
                    <a:pt x="45" y="125"/>
                  </a:cubicBezTo>
                  <a:cubicBezTo>
                    <a:pt x="1" y="232"/>
                    <a:pt x="45" y="357"/>
                    <a:pt x="152" y="402"/>
                  </a:cubicBezTo>
                  <a:cubicBezTo>
                    <a:pt x="179" y="411"/>
                    <a:pt x="215" y="420"/>
                    <a:pt x="242" y="420"/>
                  </a:cubicBezTo>
                  <a:cubicBezTo>
                    <a:pt x="322" y="420"/>
                    <a:pt x="393" y="375"/>
                    <a:pt x="429" y="295"/>
                  </a:cubicBezTo>
                  <a:cubicBezTo>
                    <a:pt x="474" y="188"/>
                    <a:pt x="429" y="63"/>
                    <a:pt x="322" y="18"/>
                  </a:cubicBezTo>
                  <a:cubicBezTo>
                    <a:pt x="296" y="7"/>
                    <a:pt x="269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7"/>
            <p:cNvSpPr/>
            <p:nvPr/>
          </p:nvSpPr>
          <p:spPr>
            <a:xfrm>
              <a:off x="1734850" y="3660650"/>
              <a:ext cx="11625" cy="10325"/>
            </a:xfrm>
            <a:custGeom>
              <a:rect b="b" l="l" r="r" t="t"/>
              <a:pathLst>
                <a:path extrusionOk="0" h="413" w="465">
                  <a:moveTo>
                    <a:pt x="237" y="0"/>
                  </a:moveTo>
                  <a:cubicBezTo>
                    <a:pt x="180" y="0"/>
                    <a:pt x="123" y="23"/>
                    <a:pt x="80" y="65"/>
                  </a:cubicBezTo>
                  <a:cubicBezTo>
                    <a:pt x="0" y="145"/>
                    <a:pt x="0" y="279"/>
                    <a:pt x="89" y="359"/>
                  </a:cubicBezTo>
                  <a:cubicBezTo>
                    <a:pt x="125" y="395"/>
                    <a:pt x="179" y="413"/>
                    <a:pt x="232" y="413"/>
                  </a:cubicBezTo>
                  <a:cubicBezTo>
                    <a:pt x="286" y="413"/>
                    <a:pt x="339" y="395"/>
                    <a:pt x="384" y="350"/>
                  </a:cubicBezTo>
                  <a:cubicBezTo>
                    <a:pt x="464" y="270"/>
                    <a:pt x="464" y="136"/>
                    <a:pt x="375" y="56"/>
                  </a:cubicBezTo>
                  <a:cubicBezTo>
                    <a:pt x="337" y="18"/>
                    <a:pt x="287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7"/>
            <p:cNvSpPr/>
            <p:nvPr/>
          </p:nvSpPr>
          <p:spPr>
            <a:xfrm>
              <a:off x="1633150" y="38021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3" y="0"/>
                  </a:moveTo>
                  <a:cubicBezTo>
                    <a:pt x="125" y="0"/>
                    <a:pt x="36" y="72"/>
                    <a:pt x="18" y="179"/>
                  </a:cubicBezTo>
                  <a:cubicBezTo>
                    <a:pt x="0" y="286"/>
                    <a:pt x="80" y="393"/>
                    <a:pt x="187" y="411"/>
                  </a:cubicBezTo>
                  <a:cubicBezTo>
                    <a:pt x="205" y="420"/>
                    <a:pt x="214" y="420"/>
                    <a:pt x="223" y="420"/>
                  </a:cubicBezTo>
                  <a:cubicBezTo>
                    <a:pt x="330" y="420"/>
                    <a:pt x="411" y="339"/>
                    <a:pt x="428" y="241"/>
                  </a:cubicBezTo>
                  <a:cubicBezTo>
                    <a:pt x="428" y="232"/>
                    <a:pt x="437" y="214"/>
                    <a:pt x="437" y="206"/>
                  </a:cubicBezTo>
                  <a:cubicBezTo>
                    <a:pt x="437" y="107"/>
                    <a:pt x="366" y="18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7"/>
            <p:cNvSpPr/>
            <p:nvPr/>
          </p:nvSpPr>
          <p:spPr>
            <a:xfrm>
              <a:off x="1622225" y="36812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43" y="0"/>
                    <a:pt x="62" y="63"/>
                    <a:pt x="36" y="152"/>
                  </a:cubicBezTo>
                  <a:cubicBezTo>
                    <a:pt x="0" y="268"/>
                    <a:pt x="62" y="384"/>
                    <a:pt x="178" y="411"/>
                  </a:cubicBezTo>
                  <a:cubicBezTo>
                    <a:pt x="196" y="419"/>
                    <a:pt x="214" y="419"/>
                    <a:pt x="232" y="419"/>
                  </a:cubicBezTo>
                  <a:cubicBezTo>
                    <a:pt x="321" y="419"/>
                    <a:pt x="410" y="357"/>
                    <a:pt x="437" y="268"/>
                  </a:cubicBezTo>
                  <a:cubicBezTo>
                    <a:pt x="437" y="250"/>
                    <a:pt x="446" y="232"/>
                    <a:pt x="446" y="214"/>
                  </a:cubicBezTo>
                  <a:cubicBezTo>
                    <a:pt x="446" y="125"/>
                    <a:pt x="384" y="36"/>
                    <a:pt x="294" y="9"/>
                  </a:cubicBezTo>
                  <a:cubicBezTo>
                    <a:pt x="268" y="9"/>
                    <a:pt x="250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7"/>
            <p:cNvSpPr/>
            <p:nvPr/>
          </p:nvSpPr>
          <p:spPr>
            <a:xfrm>
              <a:off x="1699600" y="37483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88" y="0"/>
                    <a:pt x="143" y="18"/>
                    <a:pt x="99" y="45"/>
                  </a:cubicBezTo>
                  <a:cubicBezTo>
                    <a:pt x="10" y="125"/>
                    <a:pt x="1" y="250"/>
                    <a:pt x="72" y="339"/>
                  </a:cubicBezTo>
                  <a:cubicBezTo>
                    <a:pt x="117" y="393"/>
                    <a:pt x="170" y="420"/>
                    <a:pt x="233" y="420"/>
                  </a:cubicBezTo>
                  <a:cubicBezTo>
                    <a:pt x="277" y="420"/>
                    <a:pt x="331" y="402"/>
                    <a:pt x="366" y="375"/>
                  </a:cubicBezTo>
                  <a:cubicBezTo>
                    <a:pt x="420" y="331"/>
                    <a:pt x="447" y="268"/>
                    <a:pt x="447" y="215"/>
                  </a:cubicBezTo>
                  <a:cubicBezTo>
                    <a:pt x="447" y="161"/>
                    <a:pt x="429" y="116"/>
                    <a:pt x="393" y="81"/>
                  </a:cubicBezTo>
                  <a:cubicBezTo>
                    <a:pt x="357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7"/>
            <p:cNvSpPr/>
            <p:nvPr/>
          </p:nvSpPr>
          <p:spPr>
            <a:xfrm>
              <a:off x="1700950" y="37925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05" y="1"/>
                    <a:pt x="179" y="10"/>
                    <a:pt x="152" y="19"/>
                  </a:cubicBezTo>
                  <a:cubicBezTo>
                    <a:pt x="45" y="63"/>
                    <a:pt x="0" y="188"/>
                    <a:pt x="45" y="295"/>
                  </a:cubicBezTo>
                  <a:cubicBezTo>
                    <a:pt x="72" y="375"/>
                    <a:pt x="152" y="420"/>
                    <a:pt x="232" y="420"/>
                  </a:cubicBezTo>
                  <a:cubicBezTo>
                    <a:pt x="259" y="420"/>
                    <a:pt x="286" y="411"/>
                    <a:pt x="312" y="402"/>
                  </a:cubicBezTo>
                  <a:cubicBezTo>
                    <a:pt x="393" y="367"/>
                    <a:pt x="446" y="295"/>
                    <a:pt x="446" y="206"/>
                  </a:cubicBezTo>
                  <a:cubicBezTo>
                    <a:pt x="446" y="179"/>
                    <a:pt x="437" y="152"/>
                    <a:pt x="428" y="126"/>
                  </a:cubicBezTo>
                  <a:cubicBezTo>
                    <a:pt x="393" y="45"/>
                    <a:pt x="312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7"/>
            <p:cNvSpPr/>
            <p:nvPr/>
          </p:nvSpPr>
          <p:spPr>
            <a:xfrm>
              <a:off x="1677750" y="37213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88" y="1"/>
                    <a:pt x="134" y="19"/>
                    <a:pt x="98" y="46"/>
                  </a:cubicBezTo>
                  <a:cubicBezTo>
                    <a:pt x="9" y="126"/>
                    <a:pt x="0" y="251"/>
                    <a:pt x="72" y="340"/>
                  </a:cubicBezTo>
                  <a:cubicBezTo>
                    <a:pt x="116" y="394"/>
                    <a:pt x="170" y="420"/>
                    <a:pt x="232" y="420"/>
                  </a:cubicBezTo>
                  <a:cubicBezTo>
                    <a:pt x="286" y="420"/>
                    <a:pt x="330" y="402"/>
                    <a:pt x="366" y="367"/>
                  </a:cubicBezTo>
                  <a:cubicBezTo>
                    <a:pt x="420" y="322"/>
                    <a:pt x="437" y="269"/>
                    <a:pt x="437" y="206"/>
                  </a:cubicBezTo>
                  <a:cubicBezTo>
                    <a:pt x="437" y="162"/>
                    <a:pt x="429" y="108"/>
                    <a:pt x="393" y="72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7"/>
            <p:cNvSpPr/>
            <p:nvPr/>
          </p:nvSpPr>
          <p:spPr>
            <a:xfrm>
              <a:off x="1599900" y="3790950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242" y="0"/>
                  </a:moveTo>
                  <a:cubicBezTo>
                    <a:pt x="170" y="0"/>
                    <a:pt x="99" y="45"/>
                    <a:pt x="54" y="116"/>
                  </a:cubicBezTo>
                  <a:cubicBezTo>
                    <a:pt x="1" y="214"/>
                    <a:pt x="46" y="339"/>
                    <a:pt x="144" y="393"/>
                  </a:cubicBezTo>
                  <a:cubicBezTo>
                    <a:pt x="179" y="411"/>
                    <a:pt x="206" y="420"/>
                    <a:pt x="242" y="420"/>
                  </a:cubicBezTo>
                  <a:cubicBezTo>
                    <a:pt x="313" y="420"/>
                    <a:pt x="393" y="375"/>
                    <a:pt x="429" y="304"/>
                  </a:cubicBezTo>
                  <a:cubicBezTo>
                    <a:pt x="447" y="277"/>
                    <a:pt x="456" y="241"/>
                    <a:pt x="456" y="214"/>
                  </a:cubicBezTo>
                  <a:cubicBezTo>
                    <a:pt x="456" y="134"/>
                    <a:pt x="411" y="63"/>
                    <a:pt x="340" y="27"/>
                  </a:cubicBezTo>
                  <a:cubicBezTo>
                    <a:pt x="304" y="9"/>
                    <a:pt x="27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7"/>
            <p:cNvSpPr/>
            <p:nvPr/>
          </p:nvSpPr>
          <p:spPr>
            <a:xfrm>
              <a:off x="1653000" y="36968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1"/>
                  </a:moveTo>
                  <a:cubicBezTo>
                    <a:pt x="179" y="1"/>
                    <a:pt x="116" y="27"/>
                    <a:pt x="71" y="81"/>
                  </a:cubicBezTo>
                  <a:cubicBezTo>
                    <a:pt x="0" y="170"/>
                    <a:pt x="18" y="304"/>
                    <a:pt x="107" y="375"/>
                  </a:cubicBezTo>
                  <a:cubicBezTo>
                    <a:pt x="152" y="402"/>
                    <a:pt x="196" y="420"/>
                    <a:pt x="241" y="420"/>
                  </a:cubicBezTo>
                  <a:cubicBezTo>
                    <a:pt x="303" y="420"/>
                    <a:pt x="366" y="393"/>
                    <a:pt x="402" y="340"/>
                  </a:cubicBezTo>
                  <a:cubicBezTo>
                    <a:pt x="437" y="295"/>
                    <a:pt x="446" y="250"/>
                    <a:pt x="446" y="206"/>
                  </a:cubicBezTo>
                  <a:cubicBezTo>
                    <a:pt x="446" y="143"/>
                    <a:pt x="419" y="81"/>
                    <a:pt x="366" y="45"/>
                  </a:cubicBezTo>
                  <a:cubicBezTo>
                    <a:pt x="330" y="10"/>
                    <a:pt x="286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7"/>
            <p:cNvSpPr/>
            <p:nvPr/>
          </p:nvSpPr>
          <p:spPr>
            <a:xfrm>
              <a:off x="1722575" y="3774675"/>
              <a:ext cx="10950" cy="10275"/>
            </a:xfrm>
            <a:custGeom>
              <a:rect b="b" l="l" r="r" t="t"/>
              <a:pathLst>
                <a:path extrusionOk="0" h="411" w="438">
                  <a:moveTo>
                    <a:pt x="232" y="0"/>
                  </a:moveTo>
                  <a:cubicBezTo>
                    <a:pt x="179" y="0"/>
                    <a:pt x="125" y="18"/>
                    <a:pt x="90" y="54"/>
                  </a:cubicBezTo>
                  <a:cubicBezTo>
                    <a:pt x="0" y="134"/>
                    <a:pt x="0" y="259"/>
                    <a:pt x="81" y="348"/>
                  </a:cubicBezTo>
                  <a:cubicBezTo>
                    <a:pt x="116" y="393"/>
                    <a:pt x="170" y="410"/>
                    <a:pt x="232" y="410"/>
                  </a:cubicBezTo>
                  <a:cubicBezTo>
                    <a:pt x="277" y="410"/>
                    <a:pt x="331" y="393"/>
                    <a:pt x="375" y="357"/>
                  </a:cubicBezTo>
                  <a:cubicBezTo>
                    <a:pt x="420" y="321"/>
                    <a:pt x="438" y="259"/>
                    <a:pt x="438" y="205"/>
                  </a:cubicBezTo>
                  <a:cubicBezTo>
                    <a:pt x="438" y="152"/>
                    <a:pt x="420" y="107"/>
                    <a:pt x="384" y="63"/>
                  </a:cubicBezTo>
                  <a:cubicBezTo>
                    <a:pt x="339" y="18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7"/>
            <p:cNvSpPr/>
            <p:nvPr/>
          </p:nvSpPr>
          <p:spPr>
            <a:xfrm>
              <a:off x="1667925" y="3802100"/>
              <a:ext cx="10750" cy="10500"/>
            </a:xfrm>
            <a:custGeom>
              <a:rect b="b" l="l" r="r" t="t"/>
              <a:pathLst>
                <a:path extrusionOk="0" h="420" w="430">
                  <a:moveTo>
                    <a:pt x="188" y="0"/>
                  </a:moveTo>
                  <a:cubicBezTo>
                    <a:pt x="72" y="18"/>
                    <a:pt x="1" y="125"/>
                    <a:pt x="19" y="241"/>
                  </a:cubicBezTo>
                  <a:cubicBezTo>
                    <a:pt x="28" y="348"/>
                    <a:pt x="117" y="420"/>
                    <a:pt x="224" y="420"/>
                  </a:cubicBezTo>
                  <a:lnTo>
                    <a:pt x="251" y="420"/>
                  </a:lnTo>
                  <a:cubicBezTo>
                    <a:pt x="358" y="402"/>
                    <a:pt x="429" y="313"/>
                    <a:pt x="429" y="214"/>
                  </a:cubicBezTo>
                  <a:cubicBezTo>
                    <a:pt x="429" y="206"/>
                    <a:pt x="429" y="188"/>
                    <a:pt x="429" y="179"/>
                  </a:cubicBezTo>
                  <a:cubicBezTo>
                    <a:pt x="411" y="72"/>
                    <a:pt x="322" y="0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7"/>
            <p:cNvSpPr/>
            <p:nvPr/>
          </p:nvSpPr>
          <p:spPr>
            <a:xfrm>
              <a:off x="1539925" y="38643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6" y="0"/>
                  </a:moveTo>
                  <a:cubicBezTo>
                    <a:pt x="80" y="18"/>
                    <a:pt x="0" y="125"/>
                    <a:pt x="18" y="232"/>
                  </a:cubicBezTo>
                  <a:cubicBezTo>
                    <a:pt x="27" y="339"/>
                    <a:pt x="116" y="420"/>
                    <a:pt x="223" y="420"/>
                  </a:cubicBezTo>
                  <a:lnTo>
                    <a:pt x="250" y="420"/>
                  </a:lnTo>
                  <a:cubicBezTo>
                    <a:pt x="357" y="402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9" y="81"/>
                    <a:pt x="330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7"/>
            <p:cNvSpPr/>
            <p:nvPr/>
          </p:nvSpPr>
          <p:spPr>
            <a:xfrm>
              <a:off x="1528775" y="38315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96" y="1"/>
                    <a:pt x="161" y="10"/>
                    <a:pt x="134" y="28"/>
                  </a:cubicBezTo>
                  <a:cubicBezTo>
                    <a:pt x="36" y="81"/>
                    <a:pt x="0" y="206"/>
                    <a:pt x="54" y="313"/>
                  </a:cubicBezTo>
                  <a:cubicBezTo>
                    <a:pt x="89" y="376"/>
                    <a:pt x="161" y="420"/>
                    <a:pt x="232" y="420"/>
                  </a:cubicBezTo>
                  <a:cubicBezTo>
                    <a:pt x="268" y="420"/>
                    <a:pt x="303" y="411"/>
                    <a:pt x="339" y="393"/>
                  </a:cubicBezTo>
                  <a:cubicBezTo>
                    <a:pt x="402" y="349"/>
                    <a:pt x="446" y="286"/>
                    <a:pt x="446" y="206"/>
                  </a:cubicBezTo>
                  <a:cubicBezTo>
                    <a:pt x="446" y="170"/>
                    <a:pt x="437" y="135"/>
                    <a:pt x="419" y="108"/>
                  </a:cubicBezTo>
                  <a:cubicBezTo>
                    <a:pt x="375" y="37"/>
                    <a:pt x="303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7"/>
            <p:cNvSpPr/>
            <p:nvPr/>
          </p:nvSpPr>
          <p:spPr>
            <a:xfrm>
              <a:off x="1534350" y="3968475"/>
              <a:ext cx="10500" cy="10275"/>
            </a:xfrm>
            <a:custGeom>
              <a:rect b="b" l="l" r="r" t="t"/>
              <a:pathLst>
                <a:path extrusionOk="0" h="411" w="420">
                  <a:moveTo>
                    <a:pt x="214" y="0"/>
                  </a:moveTo>
                  <a:cubicBezTo>
                    <a:pt x="98" y="0"/>
                    <a:pt x="9" y="90"/>
                    <a:pt x="0" y="197"/>
                  </a:cubicBezTo>
                  <a:cubicBezTo>
                    <a:pt x="0" y="313"/>
                    <a:pt x="89" y="411"/>
                    <a:pt x="205" y="411"/>
                  </a:cubicBezTo>
                  <a:lnTo>
                    <a:pt x="214" y="411"/>
                  </a:lnTo>
                  <a:cubicBezTo>
                    <a:pt x="321" y="411"/>
                    <a:pt x="419" y="322"/>
                    <a:pt x="419" y="215"/>
                  </a:cubicBezTo>
                  <a:lnTo>
                    <a:pt x="419" y="206"/>
                  </a:lnTo>
                  <a:cubicBezTo>
                    <a:pt x="419" y="90"/>
                    <a:pt x="330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7"/>
            <p:cNvSpPr/>
            <p:nvPr/>
          </p:nvSpPr>
          <p:spPr>
            <a:xfrm>
              <a:off x="1540150" y="3899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4" y="0"/>
                  </a:moveTo>
                  <a:cubicBezTo>
                    <a:pt x="107" y="0"/>
                    <a:pt x="18" y="80"/>
                    <a:pt x="9" y="187"/>
                  </a:cubicBezTo>
                  <a:cubicBezTo>
                    <a:pt x="0" y="303"/>
                    <a:pt x="89" y="401"/>
                    <a:pt x="205" y="419"/>
                  </a:cubicBezTo>
                  <a:lnTo>
                    <a:pt x="214" y="419"/>
                  </a:lnTo>
                  <a:cubicBezTo>
                    <a:pt x="330" y="419"/>
                    <a:pt x="419" y="330"/>
                    <a:pt x="428" y="223"/>
                  </a:cubicBezTo>
                  <a:cubicBezTo>
                    <a:pt x="428" y="223"/>
                    <a:pt x="428" y="214"/>
                    <a:pt x="428" y="205"/>
                  </a:cubicBezTo>
                  <a:cubicBezTo>
                    <a:pt x="428" y="98"/>
                    <a:pt x="348" y="9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7"/>
            <p:cNvSpPr/>
            <p:nvPr/>
          </p:nvSpPr>
          <p:spPr>
            <a:xfrm>
              <a:off x="1536575" y="39336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14" y="1"/>
                  </a:moveTo>
                  <a:cubicBezTo>
                    <a:pt x="107" y="1"/>
                    <a:pt x="18" y="81"/>
                    <a:pt x="9" y="188"/>
                  </a:cubicBezTo>
                  <a:cubicBezTo>
                    <a:pt x="0" y="304"/>
                    <a:pt x="81" y="402"/>
                    <a:pt x="197" y="420"/>
                  </a:cubicBezTo>
                  <a:lnTo>
                    <a:pt x="214" y="420"/>
                  </a:lnTo>
                  <a:cubicBezTo>
                    <a:pt x="321" y="420"/>
                    <a:pt x="411" y="340"/>
                    <a:pt x="420" y="233"/>
                  </a:cubicBezTo>
                  <a:cubicBezTo>
                    <a:pt x="429" y="224"/>
                    <a:pt x="429" y="215"/>
                    <a:pt x="429" y="206"/>
                  </a:cubicBezTo>
                  <a:cubicBezTo>
                    <a:pt x="429" y="99"/>
                    <a:pt x="348" y="10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7"/>
            <p:cNvSpPr/>
            <p:nvPr/>
          </p:nvSpPr>
          <p:spPr>
            <a:xfrm>
              <a:off x="1450925" y="39247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2" y="1"/>
                  </a:moveTo>
                  <a:cubicBezTo>
                    <a:pt x="197" y="1"/>
                    <a:pt x="152" y="10"/>
                    <a:pt x="117" y="37"/>
                  </a:cubicBezTo>
                  <a:cubicBezTo>
                    <a:pt x="27" y="108"/>
                    <a:pt x="1" y="242"/>
                    <a:pt x="72" y="331"/>
                  </a:cubicBezTo>
                  <a:cubicBezTo>
                    <a:pt x="117" y="385"/>
                    <a:pt x="179" y="420"/>
                    <a:pt x="242" y="420"/>
                  </a:cubicBezTo>
                  <a:cubicBezTo>
                    <a:pt x="286" y="420"/>
                    <a:pt x="331" y="402"/>
                    <a:pt x="366" y="376"/>
                  </a:cubicBezTo>
                  <a:cubicBezTo>
                    <a:pt x="420" y="340"/>
                    <a:pt x="447" y="277"/>
                    <a:pt x="447" y="206"/>
                  </a:cubicBezTo>
                  <a:cubicBezTo>
                    <a:pt x="447" y="170"/>
                    <a:pt x="438" y="126"/>
                    <a:pt x="411" y="90"/>
                  </a:cubicBezTo>
                  <a:cubicBezTo>
                    <a:pt x="366" y="28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7"/>
            <p:cNvSpPr/>
            <p:nvPr/>
          </p:nvSpPr>
          <p:spPr>
            <a:xfrm>
              <a:off x="1376650" y="39820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97" y="1"/>
                    <a:pt x="153" y="18"/>
                    <a:pt x="117" y="45"/>
                  </a:cubicBezTo>
                  <a:cubicBezTo>
                    <a:pt x="28" y="108"/>
                    <a:pt x="1" y="241"/>
                    <a:pt x="72" y="331"/>
                  </a:cubicBezTo>
                  <a:cubicBezTo>
                    <a:pt x="117" y="393"/>
                    <a:pt x="179" y="420"/>
                    <a:pt x="242" y="420"/>
                  </a:cubicBezTo>
                  <a:cubicBezTo>
                    <a:pt x="286" y="420"/>
                    <a:pt x="322" y="411"/>
                    <a:pt x="367" y="384"/>
                  </a:cubicBezTo>
                  <a:cubicBezTo>
                    <a:pt x="420" y="340"/>
                    <a:pt x="447" y="277"/>
                    <a:pt x="447" y="215"/>
                  </a:cubicBezTo>
                  <a:cubicBezTo>
                    <a:pt x="447" y="170"/>
                    <a:pt x="438" y="126"/>
                    <a:pt x="411" y="90"/>
                  </a:cubicBezTo>
                  <a:cubicBezTo>
                    <a:pt x="367" y="36"/>
                    <a:pt x="304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7"/>
            <p:cNvSpPr/>
            <p:nvPr/>
          </p:nvSpPr>
          <p:spPr>
            <a:xfrm>
              <a:off x="1403650" y="39956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197" y="1"/>
                    <a:pt x="161" y="10"/>
                    <a:pt x="116" y="36"/>
                  </a:cubicBezTo>
                  <a:cubicBezTo>
                    <a:pt x="27" y="108"/>
                    <a:pt x="0" y="242"/>
                    <a:pt x="72" y="331"/>
                  </a:cubicBezTo>
                  <a:cubicBezTo>
                    <a:pt x="116" y="384"/>
                    <a:pt x="179" y="420"/>
                    <a:pt x="241" y="420"/>
                  </a:cubicBezTo>
                  <a:cubicBezTo>
                    <a:pt x="286" y="420"/>
                    <a:pt x="330" y="402"/>
                    <a:pt x="366" y="375"/>
                  </a:cubicBezTo>
                  <a:cubicBezTo>
                    <a:pt x="420" y="340"/>
                    <a:pt x="446" y="277"/>
                    <a:pt x="446" y="206"/>
                  </a:cubicBezTo>
                  <a:cubicBezTo>
                    <a:pt x="446" y="170"/>
                    <a:pt x="438" y="126"/>
                    <a:pt x="411" y="81"/>
                  </a:cubicBezTo>
                  <a:cubicBezTo>
                    <a:pt x="366" y="28"/>
                    <a:pt x="304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7"/>
            <p:cNvSpPr/>
            <p:nvPr/>
          </p:nvSpPr>
          <p:spPr>
            <a:xfrm>
              <a:off x="1506025" y="39660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152" y="0"/>
                    <a:pt x="72" y="45"/>
                    <a:pt x="45" y="125"/>
                  </a:cubicBezTo>
                  <a:cubicBezTo>
                    <a:pt x="0" y="232"/>
                    <a:pt x="45" y="357"/>
                    <a:pt x="152" y="402"/>
                  </a:cubicBezTo>
                  <a:cubicBezTo>
                    <a:pt x="179" y="411"/>
                    <a:pt x="205" y="420"/>
                    <a:pt x="232" y="420"/>
                  </a:cubicBezTo>
                  <a:cubicBezTo>
                    <a:pt x="312" y="420"/>
                    <a:pt x="393" y="366"/>
                    <a:pt x="428" y="286"/>
                  </a:cubicBezTo>
                  <a:cubicBezTo>
                    <a:pt x="437" y="259"/>
                    <a:pt x="446" y="232"/>
                    <a:pt x="446" y="205"/>
                  </a:cubicBezTo>
                  <a:cubicBezTo>
                    <a:pt x="446" y="125"/>
                    <a:pt x="393" y="45"/>
                    <a:pt x="312" y="9"/>
                  </a:cubicBezTo>
                  <a:cubicBezTo>
                    <a:pt x="286" y="0"/>
                    <a:pt x="259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7"/>
            <p:cNvSpPr/>
            <p:nvPr/>
          </p:nvSpPr>
          <p:spPr>
            <a:xfrm>
              <a:off x="1435775" y="389375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214" y="1"/>
                    <a:pt x="187" y="1"/>
                    <a:pt x="170" y="10"/>
                  </a:cubicBezTo>
                  <a:cubicBezTo>
                    <a:pt x="62" y="46"/>
                    <a:pt x="0" y="161"/>
                    <a:pt x="36" y="269"/>
                  </a:cubicBezTo>
                  <a:cubicBezTo>
                    <a:pt x="62" y="358"/>
                    <a:pt x="143" y="420"/>
                    <a:pt x="232" y="420"/>
                  </a:cubicBezTo>
                  <a:cubicBezTo>
                    <a:pt x="250" y="420"/>
                    <a:pt x="277" y="411"/>
                    <a:pt x="294" y="411"/>
                  </a:cubicBezTo>
                  <a:cubicBezTo>
                    <a:pt x="384" y="376"/>
                    <a:pt x="437" y="295"/>
                    <a:pt x="437" y="206"/>
                  </a:cubicBezTo>
                  <a:cubicBezTo>
                    <a:pt x="437" y="188"/>
                    <a:pt x="437" y="170"/>
                    <a:pt x="428" y="144"/>
                  </a:cubicBezTo>
                  <a:cubicBezTo>
                    <a:pt x="401" y="54"/>
                    <a:pt x="32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7"/>
            <p:cNvSpPr/>
            <p:nvPr/>
          </p:nvSpPr>
          <p:spPr>
            <a:xfrm>
              <a:off x="1475450" y="3949300"/>
              <a:ext cx="11200" cy="10500"/>
            </a:xfrm>
            <a:custGeom>
              <a:rect b="b" l="l" r="r" t="t"/>
              <a:pathLst>
                <a:path extrusionOk="0" h="420" w="448">
                  <a:moveTo>
                    <a:pt x="242" y="0"/>
                  </a:moveTo>
                  <a:cubicBezTo>
                    <a:pt x="179" y="0"/>
                    <a:pt x="108" y="27"/>
                    <a:pt x="72" y="81"/>
                  </a:cubicBezTo>
                  <a:cubicBezTo>
                    <a:pt x="1" y="179"/>
                    <a:pt x="19" y="304"/>
                    <a:pt x="117" y="375"/>
                  </a:cubicBezTo>
                  <a:cubicBezTo>
                    <a:pt x="153" y="402"/>
                    <a:pt x="197" y="420"/>
                    <a:pt x="242" y="420"/>
                  </a:cubicBezTo>
                  <a:cubicBezTo>
                    <a:pt x="304" y="420"/>
                    <a:pt x="367" y="384"/>
                    <a:pt x="411" y="330"/>
                  </a:cubicBezTo>
                  <a:cubicBezTo>
                    <a:pt x="438" y="295"/>
                    <a:pt x="447" y="250"/>
                    <a:pt x="447" y="205"/>
                  </a:cubicBezTo>
                  <a:cubicBezTo>
                    <a:pt x="447" y="143"/>
                    <a:pt x="420" y="81"/>
                    <a:pt x="367" y="36"/>
                  </a:cubicBezTo>
                  <a:cubicBezTo>
                    <a:pt x="331" y="9"/>
                    <a:pt x="286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7"/>
            <p:cNvSpPr/>
            <p:nvPr/>
          </p:nvSpPr>
          <p:spPr>
            <a:xfrm>
              <a:off x="1246625" y="3849600"/>
              <a:ext cx="11200" cy="10500"/>
            </a:xfrm>
            <a:custGeom>
              <a:rect b="b" l="l" r="r" t="t"/>
              <a:pathLst>
                <a:path extrusionOk="0" h="420" w="448">
                  <a:moveTo>
                    <a:pt x="242" y="1"/>
                  </a:moveTo>
                  <a:cubicBezTo>
                    <a:pt x="170" y="1"/>
                    <a:pt x="90" y="45"/>
                    <a:pt x="54" y="117"/>
                  </a:cubicBezTo>
                  <a:cubicBezTo>
                    <a:pt x="1" y="215"/>
                    <a:pt x="46" y="348"/>
                    <a:pt x="144" y="402"/>
                  </a:cubicBezTo>
                  <a:cubicBezTo>
                    <a:pt x="179" y="411"/>
                    <a:pt x="206" y="420"/>
                    <a:pt x="242" y="420"/>
                  </a:cubicBezTo>
                  <a:cubicBezTo>
                    <a:pt x="313" y="420"/>
                    <a:pt x="393" y="384"/>
                    <a:pt x="429" y="313"/>
                  </a:cubicBezTo>
                  <a:cubicBezTo>
                    <a:pt x="438" y="277"/>
                    <a:pt x="447" y="250"/>
                    <a:pt x="447" y="215"/>
                  </a:cubicBezTo>
                  <a:cubicBezTo>
                    <a:pt x="447" y="143"/>
                    <a:pt x="411" y="63"/>
                    <a:pt x="340" y="27"/>
                  </a:cubicBezTo>
                  <a:cubicBezTo>
                    <a:pt x="304" y="9"/>
                    <a:pt x="27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7"/>
            <p:cNvSpPr/>
            <p:nvPr/>
          </p:nvSpPr>
          <p:spPr>
            <a:xfrm>
              <a:off x="1235925" y="3882600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24" y="1"/>
                  </a:moveTo>
                  <a:cubicBezTo>
                    <a:pt x="126" y="1"/>
                    <a:pt x="36" y="72"/>
                    <a:pt x="19" y="170"/>
                  </a:cubicBezTo>
                  <a:cubicBezTo>
                    <a:pt x="1" y="286"/>
                    <a:pt x="81" y="393"/>
                    <a:pt x="197" y="411"/>
                  </a:cubicBezTo>
                  <a:cubicBezTo>
                    <a:pt x="206" y="411"/>
                    <a:pt x="215" y="420"/>
                    <a:pt x="224" y="420"/>
                  </a:cubicBezTo>
                  <a:cubicBezTo>
                    <a:pt x="331" y="420"/>
                    <a:pt x="420" y="340"/>
                    <a:pt x="429" y="242"/>
                  </a:cubicBezTo>
                  <a:cubicBezTo>
                    <a:pt x="429" y="233"/>
                    <a:pt x="438" y="215"/>
                    <a:pt x="438" y="206"/>
                  </a:cubicBezTo>
                  <a:cubicBezTo>
                    <a:pt x="438" y="108"/>
                    <a:pt x="358" y="19"/>
                    <a:pt x="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7"/>
            <p:cNvSpPr/>
            <p:nvPr/>
          </p:nvSpPr>
          <p:spPr>
            <a:xfrm>
              <a:off x="1245075" y="39506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41" y="1"/>
                  </a:moveTo>
                  <a:cubicBezTo>
                    <a:pt x="215" y="1"/>
                    <a:pt x="188" y="1"/>
                    <a:pt x="161" y="19"/>
                  </a:cubicBezTo>
                  <a:cubicBezTo>
                    <a:pt x="54" y="63"/>
                    <a:pt x="1" y="179"/>
                    <a:pt x="45" y="286"/>
                  </a:cubicBezTo>
                  <a:cubicBezTo>
                    <a:pt x="81" y="367"/>
                    <a:pt x="161" y="420"/>
                    <a:pt x="241" y="420"/>
                  </a:cubicBezTo>
                  <a:cubicBezTo>
                    <a:pt x="268" y="420"/>
                    <a:pt x="295" y="411"/>
                    <a:pt x="322" y="402"/>
                  </a:cubicBezTo>
                  <a:cubicBezTo>
                    <a:pt x="402" y="367"/>
                    <a:pt x="447" y="286"/>
                    <a:pt x="447" y="206"/>
                  </a:cubicBezTo>
                  <a:cubicBezTo>
                    <a:pt x="447" y="179"/>
                    <a:pt x="447" y="152"/>
                    <a:pt x="429" y="126"/>
                  </a:cubicBezTo>
                  <a:cubicBezTo>
                    <a:pt x="402" y="45"/>
                    <a:pt x="322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7"/>
            <p:cNvSpPr/>
            <p:nvPr/>
          </p:nvSpPr>
          <p:spPr>
            <a:xfrm>
              <a:off x="1235925" y="39171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1"/>
                  </a:moveTo>
                  <a:cubicBezTo>
                    <a:pt x="81" y="18"/>
                    <a:pt x="1" y="126"/>
                    <a:pt x="19" y="241"/>
                  </a:cubicBezTo>
                  <a:cubicBezTo>
                    <a:pt x="36" y="349"/>
                    <a:pt x="126" y="420"/>
                    <a:pt x="224" y="420"/>
                  </a:cubicBezTo>
                  <a:lnTo>
                    <a:pt x="251" y="420"/>
                  </a:lnTo>
                  <a:cubicBezTo>
                    <a:pt x="358" y="402"/>
                    <a:pt x="429" y="313"/>
                    <a:pt x="429" y="215"/>
                  </a:cubicBezTo>
                  <a:cubicBezTo>
                    <a:pt x="429" y="197"/>
                    <a:pt x="429" y="188"/>
                    <a:pt x="429" y="179"/>
                  </a:cubicBezTo>
                  <a:cubicBezTo>
                    <a:pt x="411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7"/>
            <p:cNvSpPr/>
            <p:nvPr/>
          </p:nvSpPr>
          <p:spPr>
            <a:xfrm>
              <a:off x="1263375" y="397205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3" y="0"/>
                  </a:moveTo>
                  <a:cubicBezTo>
                    <a:pt x="178" y="0"/>
                    <a:pt x="125" y="18"/>
                    <a:pt x="89" y="54"/>
                  </a:cubicBezTo>
                  <a:cubicBezTo>
                    <a:pt x="0" y="134"/>
                    <a:pt x="0" y="268"/>
                    <a:pt x="71" y="357"/>
                  </a:cubicBezTo>
                  <a:cubicBezTo>
                    <a:pt x="116" y="402"/>
                    <a:pt x="170" y="419"/>
                    <a:pt x="223" y="419"/>
                  </a:cubicBezTo>
                  <a:cubicBezTo>
                    <a:pt x="277" y="419"/>
                    <a:pt x="330" y="402"/>
                    <a:pt x="366" y="366"/>
                  </a:cubicBezTo>
                  <a:cubicBezTo>
                    <a:pt x="410" y="321"/>
                    <a:pt x="437" y="268"/>
                    <a:pt x="437" y="214"/>
                  </a:cubicBezTo>
                  <a:cubicBezTo>
                    <a:pt x="437" y="161"/>
                    <a:pt x="419" y="107"/>
                    <a:pt x="384" y="72"/>
                  </a:cubicBezTo>
                  <a:cubicBezTo>
                    <a:pt x="339" y="27"/>
                    <a:pt x="286" y="0"/>
                    <a:pt x="2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7"/>
            <p:cNvSpPr/>
            <p:nvPr/>
          </p:nvSpPr>
          <p:spPr>
            <a:xfrm>
              <a:off x="1316450" y="3927425"/>
              <a:ext cx="11175" cy="10300"/>
            </a:xfrm>
            <a:custGeom>
              <a:rect b="b" l="l" r="r" t="t"/>
              <a:pathLst>
                <a:path extrusionOk="0" h="412" w="447">
                  <a:moveTo>
                    <a:pt x="232" y="1"/>
                  </a:moveTo>
                  <a:cubicBezTo>
                    <a:pt x="188" y="1"/>
                    <a:pt x="143" y="10"/>
                    <a:pt x="98" y="46"/>
                  </a:cubicBezTo>
                  <a:cubicBezTo>
                    <a:pt x="9" y="117"/>
                    <a:pt x="0" y="251"/>
                    <a:pt x="72" y="340"/>
                  </a:cubicBezTo>
                  <a:cubicBezTo>
                    <a:pt x="116" y="394"/>
                    <a:pt x="179" y="411"/>
                    <a:pt x="232" y="411"/>
                  </a:cubicBezTo>
                  <a:cubicBezTo>
                    <a:pt x="286" y="411"/>
                    <a:pt x="330" y="402"/>
                    <a:pt x="366" y="367"/>
                  </a:cubicBezTo>
                  <a:cubicBezTo>
                    <a:pt x="420" y="322"/>
                    <a:pt x="446" y="269"/>
                    <a:pt x="446" y="206"/>
                  </a:cubicBezTo>
                  <a:cubicBezTo>
                    <a:pt x="446" y="162"/>
                    <a:pt x="428" y="108"/>
                    <a:pt x="393" y="72"/>
                  </a:cubicBezTo>
                  <a:cubicBezTo>
                    <a:pt x="357" y="19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7"/>
            <p:cNvSpPr/>
            <p:nvPr/>
          </p:nvSpPr>
          <p:spPr>
            <a:xfrm>
              <a:off x="1289450" y="39493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188" y="0"/>
                    <a:pt x="144" y="9"/>
                    <a:pt x="99" y="45"/>
                  </a:cubicBezTo>
                  <a:cubicBezTo>
                    <a:pt x="10" y="116"/>
                    <a:pt x="1" y="250"/>
                    <a:pt x="72" y="339"/>
                  </a:cubicBezTo>
                  <a:cubicBezTo>
                    <a:pt x="108" y="393"/>
                    <a:pt x="170" y="420"/>
                    <a:pt x="233" y="420"/>
                  </a:cubicBezTo>
                  <a:cubicBezTo>
                    <a:pt x="277" y="420"/>
                    <a:pt x="322" y="402"/>
                    <a:pt x="367" y="366"/>
                  </a:cubicBezTo>
                  <a:cubicBezTo>
                    <a:pt x="411" y="330"/>
                    <a:pt x="438" y="268"/>
                    <a:pt x="438" y="205"/>
                  </a:cubicBezTo>
                  <a:cubicBezTo>
                    <a:pt x="438" y="161"/>
                    <a:pt x="429" y="116"/>
                    <a:pt x="393" y="72"/>
                  </a:cubicBezTo>
                  <a:cubicBezTo>
                    <a:pt x="349" y="27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7"/>
            <p:cNvSpPr/>
            <p:nvPr/>
          </p:nvSpPr>
          <p:spPr>
            <a:xfrm>
              <a:off x="1340975" y="390267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70" y="1"/>
                    <a:pt x="108" y="28"/>
                    <a:pt x="72" y="81"/>
                  </a:cubicBezTo>
                  <a:cubicBezTo>
                    <a:pt x="1" y="179"/>
                    <a:pt x="18" y="304"/>
                    <a:pt x="108" y="375"/>
                  </a:cubicBezTo>
                  <a:cubicBezTo>
                    <a:pt x="143" y="402"/>
                    <a:pt x="188" y="420"/>
                    <a:pt x="233" y="420"/>
                  </a:cubicBezTo>
                  <a:cubicBezTo>
                    <a:pt x="295" y="420"/>
                    <a:pt x="357" y="393"/>
                    <a:pt x="402" y="340"/>
                  </a:cubicBezTo>
                  <a:cubicBezTo>
                    <a:pt x="429" y="304"/>
                    <a:pt x="447" y="259"/>
                    <a:pt x="447" y="215"/>
                  </a:cubicBezTo>
                  <a:cubicBezTo>
                    <a:pt x="447" y="152"/>
                    <a:pt x="411" y="90"/>
                    <a:pt x="357" y="45"/>
                  </a:cubicBezTo>
                  <a:cubicBezTo>
                    <a:pt x="322" y="19"/>
                    <a:pt x="277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7"/>
            <p:cNvSpPr/>
            <p:nvPr/>
          </p:nvSpPr>
          <p:spPr>
            <a:xfrm>
              <a:off x="1356600" y="38719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2" y="1"/>
                  </a:moveTo>
                  <a:cubicBezTo>
                    <a:pt x="134" y="1"/>
                    <a:pt x="54" y="63"/>
                    <a:pt x="27" y="152"/>
                  </a:cubicBezTo>
                  <a:cubicBezTo>
                    <a:pt x="0" y="259"/>
                    <a:pt x="62" y="375"/>
                    <a:pt x="170" y="411"/>
                  </a:cubicBezTo>
                  <a:cubicBezTo>
                    <a:pt x="196" y="411"/>
                    <a:pt x="214" y="420"/>
                    <a:pt x="232" y="420"/>
                  </a:cubicBezTo>
                  <a:cubicBezTo>
                    <a:pt x="321" y="420"/>
                    <a:pt x="401" y="357"/>
                    <a:pt x="428" y="268"/>
                  </a:cubicBezTo>
                  <a:cubicBezTo>
                    <a:pt x="437" y="242"/>
                    <a:pt x="437" y="224"/>
                    <a:pt x="437" y="206"/>
                  </a:cubicBezTo>
                  <a:cubicBezTo>
                    <a:pt x="437" y="117"/>
                    <a:pt x="375" y="27"/>
                    <a:pt x="286" y="10"/>
                  </a:cubicBezTo>
                  <a:cubicBezTo>
                    <a:pt x="268" y="1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7"/>
            <p:cNvSpPr/>
            <p:nvPr/>
          </p:nvSpPr>
          <p:spPr>
            <a:xfrm>
              <a:off x="1071775" y="375570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3" y="1"/>
                  </a:moveTo>
                  <a:cubicBezTo>
                    <a:pt x="153" y="1"/>
                    <a:pt x="72" y="45"/>
                    <a:pt x="45" y="126"/>
                  </a:cubicBezTo>
                  <a:cubicBezTo>
                    <a:pt x="1" y="233"/>
                    <a:pt x="54" y="358"/>
                    <a:pt x="161" y="402"/>
                  </a:cubicBezTo>
                  <a:cubicBezTo>
                    <a:pt x="179" y="411"/>
                    <a:pt x="206" y="420"/>
                    <a:pt x="233" y="420"/>
                  </a:cubicBezTo>
                  <a:cubicBezTo>
                    <a:pt x="322" y="420"/>
                    <a:pt x="393" y="367"/>
                    <a:pt x="429" y="286"/>
                  </a:cubicBezTo>
                  <a:cubicBezTo>
                    <a:pt x="438" y="260"/>
                    <a:pt x="447" y="233"/>
                    <a:pt x="447" y="206"/>
                  </a:cubicBezTo>
                  <a:cubicBezTo>
                    <a:pt x="447" y="126"/>
                    <a:pt x="393" y="45"/>
                    <a:pt x="313" y="10"/>
                  </a:cubicBezTo>
                  <a:cubicBezTo>
                    <a:pt x="286" y="1"/>
                    <a:pt x="260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7"/>
            <p:cNvSpPr/>
            <p:nvPr/>
          </p:nvSpPr>
          <p:spPr>
            <a:xfrm>
              <a:off x="1088500" y="37251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1"/>
                  </a:moveTo>
                  <a:cubicBezTo>
                    <a:pt x="170" y="1"/>
                    <a:pt x="108" y="36"/>
                    <a:pt x="63" y="90"/>
                  </a:cubicBezTo>
                  <a:cubicBezTo>
                    <a:pt x="1" y="179"/>
                    <a:pt x="19" y="313"/>
                    <a:pt x="108" y="384"/>
                  </a:cubicBezTo>
                  <a:cubicBezTo>
                    <a:pt x="153" y="411"/>
                    <a:pt x="197" y="420"/>
                    <a:pt x="233" y="420"/>
                  </a:cubicBezTo>
                  <a:cubicBezTo>
                    <a:pt x="295" y="420"/>
                    <a:pt x="367" y="393"/>
                    <a:pt x="402" y="340"/>
                  </a:cubicBezTo>
                  <a:cubicBezTo>
                    <a:pt x="429" y="295"/>
                    <a:pt x="447" y="259"/>
                    <a:pt x="447" y="215"/>
                  </a:cubicBezTo>
                  <a:cubicBezTo>
                    <a:pt x="447" y="152"/>
                    <a:pt x="411" y="81"/>
                    <a:pt x="358" y="45"/>
                  </a:cubicBezTo>
                  <a:cubicBezTo>
                    <a:pt x="322" y="18"/>
                    <a:pt x="277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7"/>
            <p:cNvSpPr/>
            <p:nvPr/>
          </p:nvSpPr>
          <p:spPr>
            <a:xfrm>
              <a:off x="1070000" y="378337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06" y="0"/>
                  </a:moveTo>
                  <a:cubicBezTo>
                    <a:pt x="99" y="0"/>
                    <a:pt x="1" y="89"/>
                    <a:pt x="1" y="205"/>
                  </a:cubicBezTo>
                  <a:cubicBezTo>
                    <a:pt x="1" y="321"/>
                    <a:pt x="90" y="419"/>
                    <a:pt x="206" y="419"/>
                  </a:cubicBezTo>
                  <a:cubicBezTo>
                    <a:pt x="322" y="419"/>
                    <a:pt x="411" y="330"/>
                    <a:pt x="420" y="223"/>
                  </a:cubicBezTo>
                  <a:lnTo>
                    <a:pt x="420" y="214"/>
                  </a:lnTo>
                  <a:cubicBezTo>
                    <a:pt x="420" y="98"/>
                    <a:pt x="331" y="9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7"/>
            <p:cNvSpPr/>
            <p:nvPr/>
          </p:nvSpPr>
          <p:spPr>
            <a:xfrm>
              <a:off x="1173700" y="3789375"/>
              <a:ext cx="10725" cy="10300"/>
            </a:xfrm>
            <a:custGeom>
              <a:rect b="b" l="l" r="r" t="t"/>
              <a:pathLst>
                <a:path extrusionOk="0" h="412" w="429">
                  <a:moveTo>
                    <a:pt x="197" y="1"/>
                  </a:moveTo>
                  <a:cubicBezTo>
                    <a:pt x="81" y="10"/>
                    <a:pt x="1" y="117"/>
                    <a:pt x="19" y="233"/>
                  </a:cubicBezTo>
                  <a:cubicBezTo>
                    <a:pt x="28" y="340"/>
                    <a:pt x="117" y="411"/>
                    <a:pt x="224" y="411"/>
                  </a:cubicBezTo>
                  <a:lnTo>
                    <a:pt x="251" y="411"/>
                  </a:lnTo>
                  <a:cubicBezTo>
                    <a:pt x="358" y="402"/>
                    <a:pt x="429" y="313"/>
                    <a:pt x="429" y="206"/>
                  </a:cubicBezTo>
                  <a:cubicBezTo>
                    <a:pt x="429" y="197"/>
                    <a:pt x="429" y="188"/>
                    <a:pt x="429" y="179"/>
                  </a:cubicBezTo>
                  <a:cubicBezTo>
                    <a:pt x="420" y="72"/>
                    <a:pt x="33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7"/>
            <p:cNvSpPr/>
            <p:nvPr/>
          </p:nvSpPr>
          <p:spPr>
            <a:xfrm>
              <a:off x="1113050" y="370085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32" y="0"/>
                  </a:moveTo>
                  <a:cubicBezTo>
                    <a:pt x="188" y="0"/>
                    <a:pt x="152" y="9"/>
                    <a:pt x="107" y="36"/>
                  </a:cubicBezTo>
                  <a:cubicBezTo>
                    <a:pt x="18" y="107"/>
                    <a:pt x="0" y="232"/>
                    <a:pt x="63" y="330"/>
                  </a:cubicBezTo>
                  <a:cubicBezTo>
                    <a:pt x="107" y="384"/>
                    <a:pt x="170" y="411"/>
                    <a:pt x="232" y="411"/>
                  </a:cubicBezTo>
                  <a:cubicBezTo>
                    <a:pt x="277" y="411"/>
                    <a:pt x="321" y="402"/>
                    <a:pt x="357" y="375"/>
                  </a:cubicBezTo>
                  <a:cubicBezTo>
                    <a:pt x="411" y="330"/>
                    <a:pt x="446" y="268"/>
                    <a:pt x="446" y="205"/>
                  </a:cubicBezTo>
                  <a:cubicBezTo>
                    <a:pt x="446" y="161"/>
                    <a:pt x="428" y="116"/>
                    <a:pt x="402" y="81"/>
                  </a:cubicBezTo>
                  <a:cubicBezTo>
                    <a:pt x="366" y="27"/>
                    <a:pt x="29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7"/>
            <p:cNvSpPr/>
            <p:nvPr/>
          </p:nvSpPr>
          <p:spPr>
            <a:xfrm>
              <a:off x="1144050" y="36852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214" y="1"/>
                    <a:pt x="197" y="10"/>
                    <a:pt x="170" y="10"/>
                  </a:cubicBezTo>
                  <a:cubicBezTo>
                    <a:pt x="63" y="45"/>
                    <a:pt x="0" y="161"/>
                    <a:pt x="36" y="277"/>
                  </a:cubicBezTo>
                  <a:cubicBezTo>
                    <a:pt x="63" y="367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4"/>
                    <a:pt x="446" y="304"/>
                    <a:pt x="446" y="215"/>
                  </a:cubicBezTo>
                  <a:cubicBezTo>
                    <a:pt x="446" y="188"/>
                    <a:pt x="437" y="170"/>
                    <a:pt x="437" y="152"/>
                  </a:cubicBezTo>
                  <a:cubicBezTo>
                    <a:pt x="411" y="63"/>
                    <a:pt x="321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7"/>
            <p:cNvSpPr/>
            <p:nvPr/>
          </p:nvSpPr>
          <p:spPr>
            <a:xfrm>
              <a:off x="1104350" y="3785825"/>
              <a:ext cx="10950" cy="10275"/>
            </a:xfrm>
            <a:custGeom>
              <a:rect b="b" l="l" r="r" t="t"/>
              <a:pathLst>
                <a:path extrusionOk="0" h="411" w="438">
                  <a:moveTo>
                    <a:pt x="223" y="0"/>
                  </a:moveTo>
                  <a:cubicBezTo>
                    <a:pt x="116" y="0"/>
                    <a:pt x="27" y="80"/>
                    <a:pt x="18" y="187"/>
                  </a:cubicBezTo>
                  <a:cubicBezTo>
                    <a:pt x="0" y="303"/>
                    <a:pt x="90" y="402"/>
                    <a:pt x="206" y="411"/>
                  </a:cubicBezTo>
                  <a:lnTo>
                    <a:pt x="223" y="411"/>
                  </a:lnTo>
                  <a:cubicBezTo>
                    <a:pt x="330" y="411"/>
                    <a:pt x="420" y="330"/>
                    <a:pt x="429" y="223"/>
                  </a:cubicBezTo>
                  <a:cubicBezTo>
                    <a:pt x="429" y="223"/>
                    <a:pt x="437" y="214"/>
                    <a:pt x="437" y="205"/>
                  </a:cubicBezTo>
                  <a:cubicBezTo>
                    <a:pt x="437" y="98"/>
                    <a:pt x="348" y="9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7"/>
            <p:cNvSpPr/>
            <p:nvPr/>
          </p:nvSpPr>
          <p:spPr>
            <a:xfrm>
              <a:off x="1139150" y="37893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14" y="1"/>
                  </a:moveTo>
                  <a:cubicBezTo>
                    <a:pt x="107" y="1"/>
                    <a:pt x="18" y="81"/>
                    <a:pt x="9" y="188"/>
                  </a:cubicBezTo>
                  <a:cubicBezTo>
                    <a:pt x="0" y="304"/>
                    <a:pt x="89" y="411"/>
                    <a:pt x="196" y="420"/>
                  </a:cubicBezTo>
                  <a:lnTo>
                    <a:pt x="214" y="420"/>
                  </a:lnTo>
                  <a:cubicBezTo>
                    <a:pt x="321" y="420"/>
                    <a:pt x="419" y="340"/>
                    <a:pt x="428" y="224"/>
                  </a:cubicBezTo>
                  <a:cubicBezTo>
                    <a:pt x="428" y="224"/>
                    <a:pt x="428" y="215"/>
                    <a:pt x="428" y="206"/>
                  </a:cubicBezTo>
                  <a:cubicBezTo>
                    <a:pt x="428" y="99"/>
                    <a:pt x="339" y="10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7"/>
            <p:cNvSpPr/>
            <p:nvPr/>
          </p:nvSpPr>
          <p:spPr>
            <a:xfrm>
              <a:off x="1088500" y="35389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1"/>
                  </a:moveTo>
                  <a:cubicBezTo>
                    <a:pt x="188" y="1"/>
                    <a:pt x="144" y="18"/>
                    <a:pt x="108" y="54"/>
                  </a:cubicBezTo>
                  <a:cubicBezTo>
                    <a:pt x="19" y="126"/>
                    <a:pt x="1" y="259"/>
                    <a:pt x="72" y="349"/>
                  </a:cubicBezTo>
                  <a:cubicBezTo>
                    <a:pt x="117" y="393"/>
                    <a:pt x="179" y="420"/>
                    <a:pt x="242" y="420"/>
                  </a:cubicBezTo>
                  <a:cubicBezTo>
                    <a:pt x="286" y="420"/>
                    <a:pt x="331" y="411"/>
                    <a:pt x="367" y="375"/>
                  </a:cubicBezTo>
                  <a:cubicBezTo>
                    <a:pt x="420" y="331"/>
                    <a:pt x="447" y="277"/>
                    <a:pt x="447" y="215"/>
                  </a:cubicBezTo>
                  <a:cubicBezTo>
                    <a:pt x="447" y="170"/>
                    <a:pt x="429" y="117"/>
                    <a:pt x="402" y="81"/>
                  </a:cubicBezTo>
                  <a:cubicBezTo>
                    <a:pt x="358" y="27"/>
                    <a:pt x="295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7"/>
            <p:cNvSpPr/>
            <p:nvPr/>
          </p:nvSpPr>
          <p:spPr>
            <a:xfrm>
              <a:off x="1087175" y="34947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206" y="0"/>
                    <a:pt x="179" y="9"/>
                    <a:pt x="152" y="18"/>
                  </a:cubicBezTo>
                  <a:cubicBezTo>
                    <a:pt x="45" y="63"/>
                    <a:pt x="0" y="188"/>
                    <a:pt x="45" y="295"/>
                  </a:cubicBezTo>
                  <a:cubicBezTo>
                    <a:pt x="81" y="375"/>
                    <a:pt x="152" y="420"/>
                    <a:pt x="232" y="420"/>
                  </a:cubicBezTo>
                  <a:cubicBezTo>
                    <a:pt x="259" y="420"/>
                    <a:pt x="295" y="420"/>
                    <a:pt x="313" y="402"/>
                  </a:cubicBezTo>
                  <a:cubicBezTo>
                    <a:pt x="393" y="375"/>
                    <a:pt x="446" y="295"/>
                    <a:pt x="446" y="214"/>
                  </a:cubicBezTo>
                  <a:cubicBezTo>
                    <a:pt x="446" y="188"/>
                    <a:pt x="438" y="161"/>
                    <a:pt x="429" y="134"/>
                  </a:cubicBezTo>
                  <a:cubicBezTo>
                    <a:pt x="393" y="54"/>
                    <a:pt x="313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7"/>
            <p:cNvSpPr/>
            <p:nvPr/>
          </p:nvSpPr>
          <p:spPr>
            <a:xfrm>
              <a:off x="1134900" y="3590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179" y="0"/>
                    <a:pt x="116" y="27"/>
                    <a:pt x="72" y="81"/>
                  </a:cubicBezTo>
                  <a:cubicBezTo>
                    <a:pt x="1" y="170"/>
                    <a:pt x="18" y="304"/>
                    <a:pt x="116" y="375"/>
                  </a:cubicBezTo>
                  <a:cubicBezTo>
                    <a:pt x="152" y="402"/>
                    <a:pt x="197" y="420"/>
                    <a:pt x="241" y="420"/>
                  </a:cubicBezTo>
                  <a:cubicBezTo>
                    <a:pt x="304" y="420"/>
                    <a:pt x="366" y="384"/>
                    <a:pt x="402" y="330"/>
                  </a:cubicBezTo>
                  <a:cubicBezTo>
                    <a:pt x="438" y="295"/>
                    <a:pt x="447" y="250"/>
                    <a:pt x="447" y="205"/>
                  </a:cubicBezTo>
                  <a:cubicBezTo>
                    <a:pt x="447" y="143"/>
                    <a:pt x="420" y="81"/>
                    <a:pt x="366" y="45"/>
                  </a:cubicBezTo>
                  <a:cubicBezTo>
                    <a:pt x="331" y="9"/>
                    <a:pt x="286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7"/>
            <p:cNvSpPr/>
            <p:nvPr/>
          </p:nvSpPr>
          <p:spPr>
            <a:xfrm>
              <a:off x="1065775" y="35128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8" y="1"/>
                    <a:pt x="125" y="19"/>
                    <a:pt x="89" y="54"/>
                  </a:cubicBezTo>
                  <a:cubicBezTo>
                    <a:pt x="0" y="135"/>
                    <a:pt x="0" y="268"/>
                    <a:pt x="80" y="349"/>
                  </a:cubicBezTo>
                  <a:cubicBezTo>
                    <a:pt x="116" y="393"/>
                    <a:pt x="170" y="420"/>
                    <a:pt x="232" y="420"/>
                  </a:cubicBezTo>
                  <a:cubicBezTo>
                    <a:pt x="277" y="420"/>
                    <a:pt x="330" y="402"/>
                    <a:pt x="375" y="367"/>
                  </a:cubicBezTo>
                  <a:cubicBezTo>
                    <a:pt x="419" y="322"/>
                    <a:pt x="437" y="268"/>
                    <a:pt x="437" y="206"/>
                  </a:cubicBezTo>
                  <a:cubicBezTo>
                    <a:pt x="437" y="161"/>
                    <a:pt x="419" y="108"/>
                    <a:pt x="384" y="63"/>
                  </a:cubicBezTo>
                  <a:cubicBezTo>
                    <a:pt x="339" y="19"/>
                    <a:pt x="28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7"/>
            <p:cNvSpPr/>
            <p:nvPr/>
          </p:nvSpPr>
          <p:spPr>
            <a:xfrm>
              <a:off x="1155425" y="34854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3" y="1"/>
                  </a:moveTo>
                  <a:cubicBezTo>
                    <a:pt x="125" y="1"/>
                    <a:pt x="36" y="72"/>
                    <a:pt x="18" y="170"/>
                  </a:cubicBezTo>
                  <a:cubicBezTo>
                    <a:pt x="0" y="286"/>
                    <a:pt x="81" y="393"/>
                    <a:pt x="197" y="411"/>
                  </a:cubicBezTo>
                  <a:cubicBezTo>
                    <a:pt x="205" y="420"/>
                    <a:pt x="214" y="420"/>
                    <a:pt x="223" y="420"/>
                  </a:cubicBezTo>
                  <a:cubicBezTo>
                    <a:pt x="330" y="420"/>
                    <a:pt x="420" y="340"/>
                    <a:pt x="428" y="241"/>
                  </a:cubicBezTo>
                  <a:cubicBezTo>
                    <a:pt x="437" y="233"/>
                    <a:pt x="437" y="215"/>
                    <a:pt x="437" y="206"/>
                  </a:cubicBezTo>
                  <a:cubicBezTo>
                    <a:pt x="437" y="108"/>
                    <a:pt x="366" y="18"/>
                    <a:pt x="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7"/>
            <p:cNvSpPr/>
            <p:nvPr/>
          </p:nvSpPr>
          <p:spPr>
            <a:xfrm>
              <a:off x="1187975" y="3496550"/>
              <a:ext cx="11175" cy="10275"/>
            </a:xfrm>
            <a:custGeom>
              <a:rect b="b" l="l" r="r" t="t"/>
              <a:pathLst>
                <a:path extrusionOk="0" h="411" w="447">
                  <a:moveTo>
                    <a:pt x="242" y="1"/>
                  </a:moveTo>
                  <a:cubicBezTo>
                    <a:pt x="161" y="1"/>
                    <a:pt x="90" y="36"/>
                    <a:pt x="54" y="108"/>
                  </a:cubicBezTo>
                  <a:cubicBezTo>
                    <a:pt x="1" y="206"/>
                    <a:pt x="36" y="340"/>
                    <a:pt x="143" y="393"/>
                  </a:cubicBezTo>
                  <a:cubicBezTo>
                    <a:pt x="170" y="402"/>
                    <a:pt x="206" y="411"/>
                    <a:pt x="233" y="411"/>
                  </a:cubicBezTo>
                  <a:cubicBezTo>
                    <a:pt x="313" y="411"/>
                    <a:pt x="384" y="375"/>
                    <a:pt x="420" y="304"/>
                  </a:cubicBezTo>
                  <a:cubicBezTo>
                    <a:pt x="438" y="268"/>
                    <a:pt x="447" y="241"/>
                    <a:pt x="447" y="206"/>
                  </a:cubicBezTo>
                  <a:cubicBezTo>
                    <a:pt x="447" y="126"/>
                    <a:pt x="402" y="54"/>
                    <a:pt x="331" y="18"/>
                  </a:cubicBezTo>
                  <a:cubicBezTo>
                    <a:pt x="304" y="1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7"/>
            <p:cNvSpPr/>
            <p:nvPr/>
          </p:nvSpPr>
          <p:spPr>
            <a:xfrm>
              <a:off x="1110375" y="3566125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88" y="1"/>
                    <a:pt x="143" y="19"/>
                    <a:pt x="98" y="46"/>
                  </a:cubicBezTo>
                  <a:cubicBezTo>
                    <a:pt x="18" y="126"/>
                    <a:pt x="0" y="260"/>
                    <a:pt x="80" y="340"/>
                  </a:cubicBezTo>
                  <a:cubicBezTo>
                    <a:pt x="116" y="393"/>
                    <a:pt x="179" y="420"/>
                    <a:pt x="241" y="420"/>
                  </a:cubicBezTo>
                  <a:cubicBezTo>
                    <a:pt x="286" y="420"/>
                    <a:pt x="330" y="402"/>
                    <a:pt x="375" y="367"/>
                  </a:cubicBezTo>
                  <a:cubicBezTo>
                    <a:pt x="419" y="331"/>
                    <a:pt x="446" y="269"/>
                    <a:pt x="446" y="206"/>
                  </a:cubicBezTo>
                  <a:cubicBezTo>
                    <a:pt x="446" y="162"/>
                    <a:pt x="428" y="117"/>
                    <a:pt x="393" y="72"/>
                  </a:cubicBezTo>
                  <a:cubicBezTo>
                    <a:pt x="357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7"/>
            <p:cNvSpPr/>
            <p:nvPr/>
          </p:nvSpPr>
          <p:spPr>
            <a:xfrm>
              <a:off x="1120850" y="348517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24" y="1"/>
                  </a:moveTo>
                  <a:cubicBezTo>
                    <a:pt x="215" y="1"/>
                    <a:pt x="206" y="10"/>
                    <a:pt x="188" y="10"/>
                  </a:cubicBezTo>
                  <a:cubicBezTo>
                    <a:pt x="81" y="27"/>
                    <a:pt x="0" y="134"/>
                    <a:pt x="18" y="242"/>
                  </a:cubicBezTo>
                  <a:cubicBezTo>
                    <a:pt x="36" y="349"/>
                    <a:pt x="125" y="420"/>
                    <a:pt x="224" y="420"/>
                  </a:cubicBezTo>
                  <a:lnTo>
                    <a:pt x="250" y="420"/>
                  </a:lnTo>
                  <a:cubicBezTo>
                    <a:pt x="357" y="402"/>
                    <a:pt x="429" y="313"/>
                    <a:pt x="429" y="215"/>
                  </a:cubicBezTo>
                  <a:cubicBezTo>
                    <a:pt x="429" y="206"/>
                    <a:pt x="429" y="197"/>
                    <a:pt x="429" y="179"/>
                  </a:cubicBezTo>
                  <a:cubicBezTo>
                    <a:pt x="411" y="81"/>
                    <a:pt x="322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7"/>
            <p:cNvSpPr/>
            <p:nvPr/>
          </p:nvSpPr>
          <p:spPr>
            <a:xfrm>
              <a:off x="1282100" y="33214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52" y="1"/>
                    <a:pt x="72" y="45"/>
                    <a:pt x="45" y="134"/>
                  </a:cubicBezTo>
                  <a:cubicBezTo>
                    <a:pt x="0" y="233"/>
                    <a:pt x="54" y="357"/>
                    <a:pt x="161" y="402"/>
                  </a:cubicBezTo>
                  <a:cubicBezTo>
                    <a:pt x="188" y="411"/>
                    <a:pt x="215" y="420"/>
                    <a:pt x="232" y="420"/>
                  </a:cubicBezTo>
                  <a:cubicBezTo>
                    <a:pt x="322" y="420"/>
                    <a:pt x="393" y="366"/>
                    <a:pt x="429" y="286"/>
                  </a:cubicBezTo>
                  <a:cubicBezTo>
                    <a:pt x="438" y="259"/>
                    <a:pt x="446" y="233"/>
                    <a:pt x="446" y="206"/>
                  </a:cubicBezTo>
                  <a:cubicBezTo>
                    <a:pt x="446" y="126"/>
                    <a:pt x="393" y="45"/>
                    <a:pt x="313" y="18"/>
                  </a:cubicBezTo>
                  <a:cubicBezTo>
                    <a:pt x="286" y="1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7"/>
            <p:cNvSpPr/>
            <p:nvPr/>
          </p:nvSpPr>
          <p:spPr>
            <a:xfrm>
              <a:off x="1312425" y="33382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79" y="1"/>
                    <a:pt x="108" y="27"/>
                    <a:pt x="72" y="81"/>
                  </a:cubicBezTo>
                  <a:cubicBezTo>
                    <a:pt x="1" y="179"/>
                    <a:pt x="19" y="304"/>
                    <a:pt x="117" y="375"/>
                  </a:cubicBezTo>
                  <a:cubicBezTo>
                    <a:pt x="152" y="402"/>
                    <a:pt x="197" y="420"/>
                    <a:pt x="242" y="420"/>
                  </a:cubicBezTo>
                  <a:cubicBezTo>
                    <a:pt x="304" y="420"/>
                    <a:pt x="366" y="384"/>
                    <a:pt x="411" y="331"/>
                  </a:cubicBezTo>
                  <a:cubicBezTo>
                    <a:pt x="438" y="295"/>
                    <a:pt x="447" y="251"/>
                    <a:pt x="447" y="206"/>
                  </a:cubicBezTo>
                  <a:cubicBezTo>
                    <a:pt x="447" y="143"/>
                    <a:pt x="420" y="81"/>
                    <a:pt x="366" y="36"/>
                  </a:cubicBezTo>
                  <a:cubicBezTo>
                    <a:pt x="322" y="10"/>
                    <a:pt x="286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7"/>
            <p:cNvSpPr/>
            <p:nvPr/>
          </p:nvSpPr>
          <p:spPr>
            <a:xfrm>
              <a:off x="1352350" y="33937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15" y="0"/>
                    <a:pt x="197" y="0"/>
                    <a:pt x="179" y="9"/>
                  </a:cubicBezTo>
                  <a:cubicBezTo>
                    <a:pt x="63" y="45"/>
                    <a:pt x="1" y="161"/>
                    <a:pt x="36" y="268"/>
                  </a:cubicBezTo>
                  <a:cubicBezTo>
                    <a:pt x="63" y="357"/>
                    <a:pt x="152" y="419"/>
                    <a:pt x="241" y="419"/>
                  </a:cubicBezTo>
                  <a:cubicBezTo>
                    <a:pt x="259" y="419"/>
                    <a:pt x="277" y="410"/>
                    <a:pt x="304" y="401"/>
                  </a:cubicBezTo>
                  <a:cubicBezTo>
                    <a:pt x="393" y="384"/>
                    <a:pt x="447" y="294"/>
                    <a:pt x="447" y="205"/>
                  </a:cubicBezTo>
                  <a:cubicBezTo>
                    <a:pt x="447" y="187"/>
                    <a:pt x="447" y="161"/>
                    <a:pt x="438" y="143"/>
                  </a:cubicBezTo>
                  <a:cubicBezTo>
                    <a:pt x="411" y="54"/>
                    <a:pt x="331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7"/>
            <p:cNvSpPr/>
            <p:nvPr/>
          </p:nvSpPr>
          <p:spPr>
            <a:xfrm>
              <a:off x="1336950" y="3362750"/>
              <a:ext cx="11200" cy="10500"/>
            </a:xfrm>
            <a:custGeom>
              <a:rect b="b" l="l" r="r" t="t"/>
              <a:pathLst>
                <a:path extrusionOk="0" h="420" w="448">
                  <a:moveTo>
                    <a:pt x="233" y="0"/>
                  </a:moveTo>
                  <a:cubicBezTo>
                    <a:pt x="197" y="0"/>
                    <a:pt x="153" y="9"/>
                    <a:pt x="117" y="36"/>
                  </a:cubicBezTo>
                  <a:cubicBezTo>
                    <a:pt x="19" y="107"/>
                    <a:pt x="1" y="232"/>
                    <a:pt x="72" y="330"/>
                  </a:cubicBezTo>
                  <a:cubicBezTo>
                    <a:pt x="108" y="384"/>
                    <a:pt x="170" y="419"/>
                    <a:pt x="242" y="419"/>
                  </a:cubicBezTo>
                  <a:cubicBezTo>
                    <a:pt x="278" y="419"/>
                    <a:pt x="322" y="401"/>
                    <a:pt x="358" y="375"/>
                  </a:cubicBezTo>
                  <a:cubicBezTo>
                    <a:pt x="420" y="339"/>
                    <a:pt x="447" y="268"/>
                    <a:pt x="447" y="205"/>
                  </a:cubicBezTo>
                  <a:cubicBezTo>
                    <a:pt x="447" y="161"/>
                    <a:pt x="438" y="116"/>
                    <a:pt x="411" y="80"/>
                  </a:cubicBezTo>
                  <a:cubicBezTo>
                    <a:pt x="367" y="27"/>
                    <a:pt x="304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7"/>
            <p:cNvSpPr/>
            <p:nvPr/>
          </p:nvSpPr>
          <p:spPr>
            <a:xfrm>
              <a:off x="1248875" y="342317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196" y="1"/>
                  </a:moveTo>
                  <a:cubicBezTo>
                    <a:pt x="80" y="10"/>
                    <a:pt x="0" y="117"/>
                    <a:pt x="9" y="233"/>
                  </a:cubicBezTo>
                  <a:cubicBezTo>
                    <a:pt x="27" y="340"/>
                    <a:pt x="116" y="411"/>
                    <a:pt x="214" y="411"/>
                  </a:cubicBezTo>
                  <a:lnTo>
                    <a:pt x="241" y="411"/>
                  </a:lnTo>
                  <a:cubicBezTo>
                    <a:pt x="348" y="402"/>
                    <a:pt x="428" y="313"/>
                    <a:pt x="428" y="206"/>
                  </a:cubicBezTo>
                  <a:cubicBezTo>
                    <a:pt x="428" y="197"/>
                    <a:pt x="428" y="188"/>
                    <a:pt x="428" y="179"/>
                  </a:cubicBezTo>
                  <a:cubicBezTo>
                    <a:pt x="411" y="72"/>
                    <a:pt x="321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7"/>
            <p:cNvSpPr/>
            <p:nvPr/>
          </p:nvSpPr>
          <p:spPr>
            <a:xfrm>
              <a:off x="1252425" y="3353825"/>
              <a:ext cx="10750" cy="10275"/>
            </a:xfrm>
            <a:custGeom>
              <a:rect b="b" l="l" r="r" t="t"/>
              <a:pathLst>
                <a:path extrusionOk="0" h="411" w="430">
                  <a:moveTo>
                    <a:pt x="215" y="0"/>
                  </a:moveTo>
                  <a:cubicBezTo>
                    <a:pt x="108" y="0"/>
                    <a:pt x="19" y="80"/>
                    <a:pt x="10" y="188"/>
                  </a:cubicBezTo>
                  <a:cubicBezTo>
                    <a:pt x="1" y="303"/>
                    <a:pt x="81" y="402"/>
                    <a:pt x="197" y="411"/>
                  </a:cubicBezTo>
                  <a:lnTo>
                    <a:pt x="215" y="411"/>
                  </a:lnTo>
                  <a:cubicBezTo>
                    <a:pt x="322" y="411"/>
                    <a:pt x="411" y="330"/>
                    <a:pt x="429" y="223"/>
                  </a:cubicBezTo>
                  <a:cubicBezTo>
                    <a:pt x="429" y="223"/>
                    <a:pt x="429" y="214"/>
                    <a:pt x="429" y="205"/>
                  </a:cubicBezTo>
                  <a:cubicBezTo>
                    <a:pt x="429" y="98"/>
                    <a:pt x="349" y="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7"/>
            <p:cNvSpPr/>
            <p:nvPr/>
          </p:nvSpPr>
          <p:spPr>
            <a:xfrm>
              <a:off x="1254900" y="3319025"/>
              <a:ext cx="10500" cy="10500"/>
            </a:xfrm>
            <a:custGeom>
              <a:rect b="b" l="l" r="r" t="t"/>
              <a:pathLst>
                <a:path extrusionOk="0" h="420" w="420">
                  <a:moveTo>
                    <a:pt x="214" y="1"/>
                  </a:moveTo>
                  <a:cubicBezTo>
                    <a:pt x="98" y="1"/>
                    <a:pt x="9" y="90"/>
                    <a:pt x="0" y="206"/>
                  </a:cubicBezTo>
                  <a:cubicBezTo>
                    <a:pt x="0" y="322"/>
                    <a:pt x="89" y="411"/>
                    <a:pt x="205" y="420"/>
                  </a:cubicBezTo>
                  <a:lnTo>
                    <a:pt x="214" y="420"/>
                  </a:lnTo>
                  <a:cubicBezTo>
                    <a:pt x="321" y="420"/>
                    <a:pt x="419" y="331"/>
                    <a:pt x="419" y="215"/>
                  </a:cubicBezTo>
                  <a:lnTo>
                    <a:pt x="419" y="206"/>
                  </a:lnTo>
                  <a:cubicBezTo>
                    <a:pt x="419" y="99"/>
                    <a:pt x="330" y="1"/>
                    <a:pt x="2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7"/>
            <p:cNvSpPr/>
            <p:nvPr/>
          </p:nvSpPr>
          <p:spPr>
            <a:xfrm>
              <a:off x="1248875" y="3388375"/>
              <a:ext cx="10725" cy="10525"/>
            </a:xfrm>
            <a:custGeom>
              <a:rect b="b" l="l" r="r" t="t"/>
              <a:pathLst>
                <a:path extrusionOk="0" h="421" w="429">
                  <a:moveTo>
                    <a:pt x="214" y="1"/>
                  </a:moveTo>
                  <a:cubicBezTo>
                    <a:pt x="107" y="1"/>
                    <a:pt x="18" y="81"/>
                    <a:pt x="9" y="188"/>
                  </a:cubicBezTo>
                  <a:cubicBezTo>
                    <a:pt x="0" y="304"/>
                    <a:pt x="80" y="402"/>
                    <a:pt x="196" y="420"/>
                  </a:cubicBezTo>
                  <a:lnTo>
                    <a:pt x="214" y="420"/>
                  </a:lnTo>
                  <a:cubicBezTo>
                    <a:pt x="321" y="420"/>
                    <a:pt x="411" y="331"/>
                    <a:pt x="419" y="224"/>
                  </a:cubicBezTo>
                  <a:cubicBezTo>
                    <a:pt x="419" y="224"/>
                    <a:pt x="428" y="215"/>
                    <a:pt x="428" y="206"/>
                  </a:cubicBezTo>
                  <a:cubicBezTo>
                    <a:pt x="428" y="99"/>
                    <a:pt x="339" y="10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7"/>
            <p:cNvSpPr/>
            <p:nvPr/>
          </p:nvSpPr>
          <p:spPr>
            <a:xfrm>
              <a:off x="1471675" y="3360050"/>
              <a:ext cx="11175" cy="10525"/>
            </a:xfrm>
            <a:custGeom>
              <a:rect b="b" l="l" r="r" t="t"/>
              <a:pathLst>
                <a:path extrusionOk="0" h="421" w="447">
                  <a:moveTo>
                    <a:pt x="232" y="1"/>
                  </a:moveTo>
                  <a:cubicBezTo>
                    <a:pt x="188" y="1"/>
                    <a:pt x="134" y="19"/>
                    <a:pt x="98" y="54"/>
                  </a:cubicBezTo>
                  <a:cubicBezTo>
                    <a:pt x="9" y="126"/>
                    <a:pt x="0" y="260"/>
                    <a:pt x="72" y="349"/>
                  </a:cubicBezTo>
                  <a:cubicBezTo>
                    <a:pt x="116" y="393"/>
                    <a:pt x="179" y="420"/>
                    <a:pt x="232" y="420"/>
                  </a:cubicBezTo>
                  <a:cubicBezTo>
                    <a:pt x="286" y="420"/>
                    <a:pt x="330" y="402"/>
                    <a:pt x="366" y="367"/>
                  </a:cubicBezTo>
                  <a:cubicBezTo>
                    <a:pt x="420" y="331"/>
                    <a:pt x="446" y="269"/>
                    <a:pt x="446" y="206"/>
                  </a:cubicBezTo>
                  <a:cubicBezTo>
                    <a:pt x="446" y="162"/>
                    <a:pt x="429" y="117"/>
                    <a:pt x="393" y="72"/>
                  </a:cubicBezTo>
                  <a:cubicBezTo>
                    <a:pt x="348" y="28"/>
                    <a:pt x="295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7"/>
            <p:cNvSpPr/>
            <p:nvPr/>
          </p:nvSpPr>
          <p:spPr>
            <a:xfrm>
              <a:off x="1524975" y="3315225"/>
              <a:ext cx="10950" cy="10525"/>
            </a:xfrm>
            <a:custGeom>
              <a:rect b="b" l="l" r="r" t="t"/>
              <a:pathLst>
                <a:path extrusionOk="0" h="421" w="438">
                  <a:moveTo>
                    <a:pt x="232" y="1"/>
                  </a:moveTo>
                  <a:cubicBezTo>
                    <a:pt x="179" y="1"/>
                    <a:pt x="134" y="19"/>
                    <a:pt x="90" y="63"/>
                  </a:cubicBezTo>
                  <a:cubicBezTo>
                    <a:pt x="9" y="135"/>
                    <a:pt x="0" y="268"/>
                    <a:pt x="81" y="358"/>
                  </a:cubicBezTo>
                  <a:cubicBezTo>
                    <a:pt x="125" y="402"/>
                    <a:pt x="179" y="420"/>
                    <a:pt x="232" y="420"/>
                  </a:cubicBezTo>
                  <a:cubicBezTo>
                    <a:pt x="286" y="420"/>
                    <a:pt x="331" y="402"/>
                    <a:pt x="375" y="367"/>
                  </a:cubicBezTo>
                  <a:cubicBezTo>
                    <a:pt x="420" y="322"/>
                    <a:pt x="438" y="268"/>
                    <a:pt x="438" y="215"/>
                  </a:cubicBezTo>
                  <a:cubicBezTo>
                    <a:pt x="438" y="161"/>
                    <a:pt x="420" y="108"/>
                    <a:pt x="384" y="72"/>
                  </a:cubicBezTo>
                  <a:cubicBezTo>
                    <a:pt x="348" y="28"/>
                    <a:pt x="286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7"/>
            <p:cNvSpPr/>
            <p:nvPr/>
          </p:nvSpPr>
          <p:spPr>
            <a:xfrm>
              <a:off x="1498650" y="33382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1"/>
                  </a:moveTo>
                  <a:cubicBezTo>
                    <a:pt x="188" y="1"/>
                    <a:pt x="143" y="19"/>
                    <a:pt x="108" y="45"/>
                  </a:cubicBezTo>
                  <a:cubicBezTo>
                    <a:pt x="19" y="117"/>
                    <a:pt x="1" y="251"/>
                    <a:pt x="72" y="340"/>
                  </a:cubicBezTo>
                  <a:cubicBezTo>
                    <a:pt x="117" y="393"/>
                    <a:pt x="179" y="420"/>
                    <a:pt x="242" y="420"/>
                  </a:cubicBezTo>
                  <a:cubicBezTo>
                    <a:pt x="286" y="420"/>
                    <a:pt x="331" y="402"/>
                    <a:pt x="367" y="375"/>
                  </a:cubicBezTo>
                  <a:cubicBezTo>
                    <a:pt x="420" y="331"/>
                    <a:pt x="447" y="268"/>
                    <a:pt x="447" y="206"/>
                  </a:cubicBezTo>
                  <a:cubicBezTo>
                    <a:pt x="447" y="161"/>
                    <a:pt x="429" y="117"/>
                    <a:pt x="402" y="81"/>
                  </a:cubicBezTo>
                  <a:cubicBezTo>
                    <a:pt x="358" y="27"/>
                    <a:pt x="295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7"/>
            <p:cNvSpPr/>
            <p:nvPr/>
          </p:nvSpPr>
          <p:spPr>
            <a:xfrm>
              <a:off x="1542825" y="33368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1" y="0"/>
                  </a:moveTo>
                  <a:cubicBezTo>
                    <a:pt x="205" y="0"/>
                    <a:pt x="179" y="0"/>
                    <a:pt x="152" y="18"/>
                  </a:cubicBezTo>
                  <a:cubicBezTo>
                    <a:pt x="54" y="63"/>
                    <a:pt x="0" y="188"/>
                    <a:pt x="45" y="286"/>
                  </a:cubicBezTo>
                  <a:cubicBezTo>
                    <a:pt x="80" y="366"/>
                    <a:pt x="161" y="419"/>
                    <a:pt x="241" y="419"/>
                  </a:cubicBezTo>
                  <a:cubicBezTo>
                    <a:pt x="268" y="419"/>
                    <a:pt x="295" y="411"/>
                    <a:pt x="321" y="402"/>
                  </a:cubicBezTo>
                  <a:cubicBezTo>
                    <a:pt x="402" y="366"/>
                    <a:pt x="446" y="286"/>
                    <a:pt x="446" y="205"/>
                  </a:cubicBezTo>
                  <a:cubicBezTo>
                    <a:pt x="446" y="179"/>
                    <a:pt x="437" y="152"/>
                    <a:pt x="428" y="125"/>
                  </a:cubicBezTo>
                  <a:cubicBezTo>
                    <a:pt x="393" y="45"/>
                    <a:pt x="321" y="0"/>
                    <a:pt x="2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7"/>
            <p:cNvSpPr/>
            <p:nvPr/>
          </p:nvSpPr>
          <p:spPr>
            <a:xfrm>
              <a:off x="1552625" y="33701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33" y="0"/>
                  </a:moveTo>
                  <a:cubicBezTo>
                    <a:pt x="224" y="0"/>
                    <a:pt x="206" y="9"/>
                    <a:pt x="197" y="9"/>
                  </a:cubicBezTo>
                  <a:cubicBezTo>
                    <a:pt x="81" y="27"/>
                    <a:pt x="1" y="125"/>
                    <a:pt x="18" y="241"/>
                  </a:cubicBezTo>
                  <a:cubicBezTo>
                    <a:pt x="36" y="348"/>
                    <a:pt x="126" y="420"/>
                    <a:pt x="224" y="420"/>
                  </a:cubicBezTo>
                  <a:lnTo>
                    <a:pt x="259" y="420"/>
                  </a:lnTo>
                  <a:cubicBezTo>
                    <a:pt x="357" y="402"/>
                    <a:pt x="438" y="313"/>
                    <a:pt x="438" y="215"/>
                  </a:cubicBezTo>
                  <a:cubicBezTo>
                    <a:pt x="438" y="206"/>
                    <a:pt x="438" y="197"/>
                    <a:pt x="438" y="179"/>
                  </a:cubicBezTo>
                  <a:cubicBezTo>
                    <a:pt x="420" y="81"/>
                    <a:pt x="33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7"/>
            <p:cNvSpPr/>
            <p:nvPr/>
          </p:nvSpPr>
          <p:spPr>
            <a:xfrm>
              <a:off x="1541250" y="343767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42" y="0"/>
                  </a:moveTo>
                  <a:cubicBezTo>
                    <a:pt x="161" y="0"/>
                    <a:pt x="90" y="45"/>
                    <a:pt x="54" y="116"/>
                  </a:cubicBezTo>
                  <a:cubicBezTo>
                    <a:pt x="1" y="215"/>
                    <a:pt x="36" y="339"/>
                    <a:pt x="143" y="393"/>
                  </a:cubicBezTo>
                  <a:cubicBezTo>
                    <a:pt x="170" y="411"/>
                    <a:pt x="206" y="420"/>
                    <a:pt x="242" y="420"/>
                  </a:cubicBezTo>
                  <a:cubicBezTo>
                    <a:pt x="313" y="420"/>
                    <a:pt x="384" y="375"/>
                    <a:pt x="420" y="304"/>
                  </a:cubicBezTo>
                  <a:cubicBezTo>
                    <a:pt x="438" y="277"/>
                    <a:pt x="447" y="241"/>
                    <a:pt x="447" y="215"/>
                  </a:cubicBezTo>
                  <a:cubicBezTo>
                    <a:pt x="447" y="134"/>
                    <a:pt x="402" y="63"/>
                    <a:pt x="331" y="27"/>
                  </a:cubicBezTo>
                  <a:cubicBezTo>
                    <a:pt x="304" y="9"/>
                    <a:pt x="268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7"/>
            <p:cNvSpPr/>
            <p:nvPr/>
          </p:nvSpPr>
          <p:spPr>
            <a:xfrm>
              <a:off x="1552625" y="3404900"/>
              <a:ext cx="10950" cy="10500"/>
            </a:xfrm>
            <a:custGeom>
              <a:rect b="b" l="l" r="r" t="t"/>
              <a:pathLst>
                <a:path extrusionOk="0" h="420" w="438">
                  <a:moveTo>
                    <a:pt x="224" y="0"/>
                  </a:moveTo>
                  <a:cubicBezTo>
                    <a:pt x="126" y="0"/>
                    <a:pt x="36" y="71"/>
                    <a:pt x="18" y="179"/>
                  </a:cubicBezTo>
                  <a:cubicBezTo>
                    <a:pt x="1" y="286"/>
                    <a:pt x="81" y="393"/>
                    <a:pt x="197" y="410"/>
                  </a:cubicBezTo>
                  <a:cubicBezTo>
                    <a:pt x="206" y="410"/>
                    <a:pt x="215" y="419"/>
                    <a:pt x="224" y="419"/>
                  </a:cubicBezTo>
                  <a:cubicBezTo>
                    <a:pt x="331" y="419"/>
                    <a:pt x="420" y="348"/>
                    <a:pt x="429" y="241"/>
                  </a:cubicBezTo>
                  <a:cubicBezTo>
                    <a:pt x="438" y="232"/>
                    <a:pt x="438" y="214"/>
                    <a:pt x="438" y="205"/>
                  </a:cubicBezTo>
                  <a:cubicBezTo>
                    <a:pt x="438" y="107"/>
                    <a:pt x="357" y="18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7"/>
            <p:cNvSpPr/>
            <p:nvPr/>
          </p:nvSpPr>
          <p:spPr>
            <a:xfrm>
              <a:off x="1447125" y="3384600"/>
              <a:ext cx="11200" cy="10500"/>
            </a:xfrm>
            <a:custGeom>
              <a:rect b="b" l="l" r="r" t="t"/>
              <a:pathLst>
                <a:path extrusionOk="0" h="420" w="448">
                  <a:moveTo>
                    <a:pt x="242" y="0"/>
                  </a:moveTo>
                  <a:cubicBezTo>
                    <a:pt x="170" y="0"/>
                    <a:pt x="108" y="27"/>
                    <a:pt x="72" y="89"/>
                  </a:cubicBezTo>
                  <a:cubicBezTo>
                    <a:pt x="1" y="179"/>
                    <a:pt x="19" y="313"/>
                    <a:pt x="108" y="375"/>
                  </a:cubicBezTo>
                  <a:cubicBezTo>
                    <a:pt x="144" y="411"/>
                    <a:pt x="188" y="420"/>
                    <a:pt x="233" y="420"/>
                  </a:cubicBezTo>
                  <a:cubicBezTo>
                    <a:pt x="295" y="420"/>
                    <a:pt x="358" y="393"/>
                    <a:pt x="402" y="339"/>
                  </a:cubicBezTo>
                  <a:cubicBezTo>
                    <a:pt x="429" y="304"/>
                    <a:pt x="447" y="259"/>
                    <a:pt x="447" y="214"/>
                  </a:cubicBezTo>
                  <a:cubicBezTo>
                    <a:pt x="447" y="152"/>
                    <a:pt x="420" y="89"/>
                    <a:pt x="367" y="45"/>
                  </a:cubicBezTo>
                  <a:cubicBezTo>
                    <a:pt x="331" y="18"/>
                    <a:pt x="286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7"/>
            <p:cNvSpPr/>
            <p:nvPr/>
          </p:nvSpPr>
          <p:spPr>
            <a:xfrm>
              <a:off x="1684425" y="3501675"/>
              <a:ext cx="10750" cy="10525"/>
            </a:xfrm>
            <a:custGeom>
              <a:rect b="b" l="l" r="r" t="t"/>
              <a:pathLst>
                <a:path extrusionOk="0" h="421" w="430">
                  <a:moveTo>
                    <a:pt x="215" y="1"/>
                  </a:moveTo>
                  <a:cubicBezTo>
                    <a:pt x="117" y="1"/>
                    <a:pt x="19" y="81"/>
                    <a:pt x="10" y="188"/>
                  </a:cubicBezTo>
                  <a:cubicBezTo>
                    <a:pt x="1" y="304"/>
                    <a:pt x="81" y="402"/>
                    <a:pt x="197" y="420"/>
                  </a:cubicBezTo>
                  <a:lnTo>
                    <a:pt x="215" y="420"/>
                  </a:lnTo>
                  <a:cubicBezTo>
                    <a:pt x="322" y="420"/>
                    <a:pt x="420" y="340"/>
                    <a:pt x="429" y="224"/>
                  </a:cubicBezTo>
                  <a:cubicBezTo>
                    <a:pt x="429" y="224"/>
                    <a:pt x="429" y="215"/>
                    <a:pt x="429" y="206"/>
                  </a:cubicBezTo>
                  <a:cubicBezTo>
                    <a:pt x="429" y="99"/>
                    <a:pt x="349" y="1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7"/>
            <p:cNvSpPr/>
            <p:nvPr/>
          </p:nvSpPr>
          <p:spPr>
            <a:xfrm>
              <a:off x="1716325" y="353180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52" y="0"/>
                    <a:pt x="72" y="45"/>
                    <a:pt x="45" y="134"/>
                  </a:cubicBezTo>
                  <a:cubicBezTo>
                    <a:pt x="1" y="241"/>
                    <a:pt x="45" y="357"/>
                    <a:pt x="152" y="402"/>
                  </a:cubicBezTo>
                  <a:cubicBezTo>
                    <a:pt x="179" y="411"/>
                    <a:pt x="206" y="419"/>
                    <a:pt x="233" y="419"/>
                  </a:cubicBezTo>
                  <a:cubicBezTo>
                    <a:pt x="322" y="419"/>
                    <a:pt x="393" y="366"/>
                    <a:pt x="429" y="286"/>
                  </a:cubicBezTo>
                  <a:cubicBezTo>
                    <a:pt x="438" y="259"/>
                    <a:pt x="447" y="232"/>
                    <a:pt x="447" y="205"/>
                  </a:cubicBezTo>
                  <a:cubicBezTo>
                    <a:pt x="447" y="125"/>
                    <a:pt x="393" y="45"/>
                    <a:pt x="313" y="18"/>
                  </a:cubicBezTo>
                  <a:cubicBezTo>
                    <a:pt x="286" y="0"/>
                    <a:pt x="259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7"/>
            <p:cNvSpPr/>
            <p:nvPr/>
          </p:nvSpPr>
          <p:spPr>
            <a:xfrm>
              <a:off x="1699600" y="3562125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3" y="0"/>
                  </a:moveTo>
                  <a:cubicBezTo>
                    <a:pt x="170" y="0"/>
                    <a:pt x="108" y="36"/>
                    <a:pt x="63" y="90"/>
                  </a:cubicBezTo>
                  <a:cubicBezTo>
                    <a:pt x="1" y="179"/>
                    <a:pt x="18" y="313"/>
                    <a:pt x="108" y="384"/>
                  </a:cubicBezTo>
                  <a:cubicBezTo>
                    <a:pt x="143" y="402"/>
                    <a:pt x="188" y="420"/>
                    <a:pt x="233" y="420"/>
                  </a:cubicBezTo>
                  <a:cubicBezTo>
                    <a:pt x="295" y="420"/>
                    <a:pt x="366" y="393"/>
                    <a:pt x="402" y="339"/>
                  </a:cubicBezTo>
                  <a:cubicBezTo>
                    <a:pt x="429" y="295"/>
                    <a:pt x="447" y="250"/>
                    <a:pt x="447" y="214"/>
                  </a:cubicBezTo>
                  <a:cubicBezTo>
                    <a:pt x="447" y="143"/>
                    <a:pt x="411" y="81"/>
                    <a:pt x="357" y="45"/>
                  </a:cubicBezTo>
                  <a:cubicBezTo>
                    <a:pt x="322" y="18"/>
                    <a:pt x="27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7"/>
            <p:cNvSpPr/>
            <p:nvPr/>
          </p:nvSpPr>
          <p:spPr>
            <a:xfrm>
              <a:off x="1719225" y="35039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215" y="0"/>
                  </a:moveTo>
                  <a:cubicBezTo>
                    <a:pt x="108" y="0"/>
                    <a:pt x="10" y="89"/>
                    <a:pt x="10" y="205"/>
                  </a:cubicBezTo>
                  <a:cubicBezTo>
                    <a:pt x="1" y="321"/>
                    <a:pt x="90" y="419"/>
                    <a:pt x="206" y="419"/>
                  </a:cubicBezTo>
                  <a:lnTo>
                    <a:pt x="215" y="419"/>
                  </a:lnTo>
                  <a:cubicBezTo>
                    <a:pt x="331" y="419"/>
                    <a:pt x="420" y="330"/>
                    <a:pt x="429" y="223"/>
                  </a:cubicBezTo>
                  <a:lnTo>
                    <a:pt x="429" y="214"/>
                  </a:lnTo>
                  <a:cubicBezTo>
                    <a:pt x="429" y="98"/>
                    <a:pt x="340" y="9"/>
                    <a:pt x="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7"/>
            <p:cNvSpPr/>
            <p:nvPr/>
          </p:nvSpPr>
          <p:spPr>
            <a:xfrm>
              <a:off x="1615075" y="3498125"/>
              <a:ext cx="10725" cy="10500"/>
            </a:xfrm>
            <a:custGeom>
              <a:rect b="b" l="l" r="r" t="t"/>
              <a:pathLst>
                <a:path extrusionOk="0" h="420" w="429">
                  <a:moveTo>
                    <a:pt x="197" y="0"/>
                  </a:moveTo>
                  <a:cubicBezTo>
                    <a:pt x="81" y="18"/>
                    <a:pt x="1" y="125"/>
                    <a:pt x="9" y="232"/>
                  </a:cubicBezTo>
                  <a:cubicBezTo>
                    <a:pt x="27" y="339"/>
                    <a:pt x="117" y="419"/>
                    <a:pt x="215" y="419"/>
                  </a:cubicBezTo>
                  <a:lnTo>
                    <a:pt x="241" y="419"/>
                  </a:lnTo>
                  <a:cubicBezTo>
                    <a:pt x="348" y="402"/>
                    <a:pt x="429" y="312"/>
                    <a:pt x="429" y="214"/>
                  </a:cubicBezTo>
                  <a:cubicBezTo>
                    <a:pt x="429" y="205"/>
                    <a:pt x="429" y="196"/>
                    <a:pt x="429" y="178"/>
                  </a:cubicBezTo>
                  <a:cubicBezTo>
                    <a:pt x="411" y="80"/>
                    <a:pt x="322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7"/>
            <p:cNvSpPr/>
            <p:nvPr/>
          </p:nvSpPr>
          <p:spPr>
            <a:xfrm>
              <a:off x="1675075" y="35866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1"/>
                  </a:moveTo>
                  <a:cubicBezTo>
                    <a:pt x="197" y="1"/>
                    <a:pt x="152" y="10"/>
                    <a:pt x="116" y="36"/>
                  </a:cubicBezTo>
                  <a:cubicBezTo>
                    <a:pt x="18" y="108"/>
                    <a:pt x="0" y="242"/>
                    <a:pt x="63" y="331"/>
                  </a:cubicBezTo>
                  <a:cubicBezTo>
                    <a:pt x="107" y="384"/>
                    <a:pt x="170" y="420"/>
                    <a:pt x="232" y="420"/>
                  </a:cubicBezTo>
                  <a:cubicBezTo>
                    <a:pt x="277" y="420"/>
                    <a:pt x="321" y="402"/>
                    <a:pt x="357" y="375"/>
                  </a:cubicBezTo>
                  <a:cubicBezTo>
                    <a:pt x="411" y="340"/>
                    <a:pt x="446" y="277"/>
                    <a:pt x="446" y="206"/>
                  </a:cubicBezTo>
                  <a:cubicBezTo>
                    <a:pt x="446" y="170"/>
                    <a:pt x="429" y="126"/>
                    <a:pt x="402" y="90"/>
                  </a:cubicBezTo>
                  <a:cubicBezTo>
                    <a:pt x="366" y="27"/>
                    <a:pt x="304" y="1"/>
                    <a:pt x="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7"/>
            <p:cNvSpPr/>
            <p:nvPr/>
          </p:nvSpPr>
          <p:spPr>
            <a:xfrm>
              <a:off x="1644075" y="3602050"/>
              <a:ext cx="11175" cy="10500"/>
            </a:xfrm>
            <a:custGeom>
              <a:rect b="b" l="l" r="r" t="t"/>
              <a:pathLst>
                <a:path extrusionOk="0" h="420" w="447">
                  <a:moveTo>
                    <a:pt x="232" y="0"/>
                  </a:moveTo>
                  <a:cubicBezTo>
                    <a:pt x="214" y="0"/>
                    <a:pt x="197" y="9"/>
                    <a:pt x="170" y="9"/>
                  </a:cubicBezTo>
                  <a:cubicBezTo>
                    <a:pt x="63" y="45"/>
                    <a:pt x="0" y="161"/>
                    <a:pt x="36" y="277"/>
                  </a:cubicBezTo>
                  <a:cubicBezTo>
                    <a:pt x="63" y="366"/>
                    <a:pt x="143" y="420"/>
                    <a:pt x="232" y="420"/>
                  </a:cubicBezTo>
                  <a:cubicBezTo>
                    <a:pt x="259" y="420"/>
                    <a:pt x="277" y="420"/>
                    <a:pt x="295" y="411"/>
                  </a:cubicBezTo>
                  <a:cubicBezTo>
                    <a:pt x="384" y="384"/>
                    <a:pt x="446" y="304"/>
                    <a:pt x="446" y="214"/>
                  </a:cubicBezTo>
                  <a:cubicBezTo>
                    <a:pt x="446" y="188"/>
                    <a:pt x="437" y="170"/>
                    <a:pt x="437" y="152"/>
                  </a:cubicBezTo>
                  <a:cubicBezTo>
                    <a:pt x="402" y="63"/>
                    <a:pt x="321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7"/>
            <p:cNvSpPr/>
            <p:nvPr/>
          </p:nvSpPr>
          <p:spPr>
            <a:xfrm>
              <a:off x="1649875" y="3498125"/>
              <a:ext cx="10725" cy="10275"/>
            </a:xfrm>
            <a:custGeom>
              <a:rect b="b" l="l" r="r" t="t"/>
              <a:pathLst>
                <a:path extrusionOk="0" h="411" w="429">
                  <a:moveTo>
                    <a:pt x="214" y="0"/>
                  </a:moveTo>
                  <a:cubicBezTo>
                    <a:pt x="107" y="0"/>
                    <a:pt x="18" y="80"/>
                    <a:pt x="9" y="187"/>
                  </a:cubicBezTo>
                  <a:cubicBezTo>
                    <a:pt x="0" y="303"/>
                    <a:pt x="89" y="402"/>
                    <a:pt x="196" y="410"/>
                  </a:cubicBezTo>
                  <a:lnTo>
                    <a:pt x="214" y="410"/>
                  </a:lnTo>
                  <a:cubicBezTo>
                    <a:pt x="321" y="410"/>
                    <a:pt x="411" y="330"/>
                    <a:pt x="428" y="223"/>
                  </a:cubicBezTo>
                  <a:cubicBezTo>
                    <a:pt x="428" y="214"/>
                    <a:pt x="428" y="214"/>
                    <a:pt x="428" y="205"/>
                  </a:cubicBezTo>
                  <a:cubicBezTo>
                    <a:pt x="428" y="98"/>
                    <a:pt x="339" y="9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7"/>
            <p:cNvSpPr/>
            <p:nvPr/>
          </p:nvSpPr>
          <p:spPr>
            <a:xfrm>
              <a:off x="1049700" y="401500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1" y="0"/>
                  </a:moveTo>
                  <a:cubicBezTo>
                    <a:pt x="356" y="0"/>
                    <a:pt x="242" y="47"/>
                    <a:pt x="161" y="138"/>
                  </a:cubicBezTo>
                  <a:cubicBezTo>
                    <a:pt x="1" y="307"/>
                    <a:pt x="19" y="575"/>
                    <a:pt x="188" y="727"/>
                  </a:cubicBezTo>
                  <a:cubicBezTo>
                    <a:pt x="268" y="798"/>
                    <a:pt x="366" y="834"/>
                    <a:pt x="465" y="834"/>
                  </a:cubicBezTo>
                  <a:cubicBezTo>
                    <a:pt x="581" y="834"/>
                    <a:pt x="697" y="789"/>
                    <a:pt x="777" y="700"/>
                  </a:cubicBezTo>
                  <a:cubicBezTo>
                    <a:pt x="937" y="530"/>
                    <a:pt x="920" y="263"/>
                    <a:pt x="750" y="111"/>
                  </a:cubicBezTo>
                  <a:cubicBezTo>
                    <a:pt x="671" y="36"/>
                    <a:pt x="571" y="0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7"/>
            <p:cNvSpPr/>
            <p:nvPr/>
          </p:nvSpPr>
          <p:spPr>
            <a:xfrm>
              <a:off x="1883600" y="3532175"/>
              <a:ext cx="22775" cy="20825"/>
            </a:xfrm>
            <a:custGeom>
              <a:rect b="b" l="l" r="r" t="t"/>
              <a:pathLst>
                <a:path extrusionOk="0" h="833" w="911">
                  <a:moveTo>
                    <a:pt x="470" y="1"/>
                  </a:moveTo>
                  <a:cubicBezTo>
                    <a:pt x="438" y="1"/>
                    <a:pt x="407" y="4"/>
                    <a:pt x="375" y="12"/>
                  </a:cubicBezTo>
                  <a:cubicBezTo>
                    <a:pt x="143" y="57"/>
                    <a:pt x="0" y="280"/>
                    <a:pt x="45" y="503"/>
                  </a:cubicBezTo>
                  <a:cubicBezTo>
                    <a:pt x="90" y="699"/>
                    <a:pt x="268" y="833"/>
                    <a:pt x="455" y="833"/>
                  </a:cubicBezTo>
                  <a:cubicBezTo>
                    <a:pt x="482" y="833"/>
                    <a:pt x="518" y="833"/>
                    <a:pt x="545" y="824"/>
                  </a:cubicBezTo>
                  <a:cubicBezTo>
                    <a:pt x="768" y="779"/>
                    <a:pt x="910" y="556"/>
                    <a:pt x="866" y="333"/>
                  </a:cubicBezTo>
                  <a:cubicBezTo>
                    <a:pt x="828" y="134"/>
                    <a:pt x="658" y="1"/>
                    <a:pt x="4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7"/>
            <p:cNvSpPr/>
            <p:nvPr/>
          </p:nvSpPr>
          <p:spPr>
            <a:xfrm>
              <a:off x="1049025" y="3262700"/>
              <a:ext cx="23225" cy="20900"/>
            </a:xfrm>
            <a:custGeom>
              <a:rect b="b" l="l" r="r" t="t"/>
              <a:pathLst>
                <a:path extrusionOk="0" h="836" w="929">
                  <a:moveTo>
                    <a:pt x="460" y="0"/>
                  </a:moveTo>
                  <a:cubicBezTo>
                    <a:pt x="362" y="0"/>
                    <a:pt x="266" y="34"/>
                    <a:pt x="188" y="104"/>
                  </a:cubicBezTo>
                  <a:cubicBezTo>
                    <a:pt x="10" y="264"/>
                    <a:pt x="1" y="523"/>
                    <a:pt x="153" y="692"/>
                  </a:cubicBezTo>
                  <a:cubicBezTo>
                    <a:pt x="233" y="790"/>
                    <a:pt x="349" y="835"/>
                    <a:pt x="465" y="835"/>
                  </a:cubicBezTo>
                  <a:cubicBezTo>
                    <a:pt x="563" y="835"/>
                    <a:pt x="661" y="799"/>
                    <a:pt x="741" y="728"/>
                  </a:cubicBezTo>
                  <a:cubicBezTo>
                    <a:pt x="911" y="576"/>
                    <a:pt x="929" y="309"/>
                    <a:pt x="777" y="139"/>
                  </a:cubicBezTo>
                  <a:cubicBezTo>
                    <a:pt x="690" y="47"/>
                    <a:pt x="574" y="0"/>
                    <a:pt x="4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7"/>
            <p:cNvSpPr/>
            <p:nvPr/>
          </p:nvSpPr>
          <p:spPr>
            <a:xfrm>
              <a:off x="1726375" y="3261600"/>
              <a:ext cx="23200" cy="20875"/>
            </a:xfrm>
            <a:custGeom>
              <a:rect b="b" l="l" r="r" t="t"/>
              <a:pathLst>
                <a:path extrusionOk="0" h="835" w="928">
                  <a:moveTo>
                    <a:pt x="464" y="1"/>
                  </a:moveTo>
                  <a:cubicBezTo>
                    <a:pt x="351" y="1"/>
                    <a:pt x="237" y="48"/>
                    <a:pt x="152" y="139"/>
                  </a:cubicBezTo>
                  <a:cubicBezTo>
                    <a:pt x="0" y="308"/>
                    <a:pt x="18" y="576"/>
                    <a:pt x="187" y="727"/>
                  </a:cubicBezTo>
                  <a:cubicBezTo>
                    <a:pt x="268" y="799"/>
                    <a:pt x="366" y="834"/>
                    <a:pt x="464" y="834"/>
                  </a:cubicBezTo>
                  <a:cubicBezTo>
                    <a:pt x="580" y="834"/>
                    <a:pt x="696" y="790"/>
                    <a:pt x="776" y="701"/>
                  </a:cubicBezTo>
                  <a:cubicBezTo>
                    <a:pt x="928" y="522"/>
                    <a:pt x="919" y="264"/>
                    <a:pt x="741" y="112"/>
                  </a:cubicBezTo>
                  <a:cubicBezTo>
                    <a:pt x="662" y="37"/>
                    <a:pt x="563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7"/>
            <p:cNvSpPr/>
            <p:nvPr/>
          </p:nvSpPr>
          <p:spPr>
            <a:xfrm>
              <a:off x="1543925" y="3156575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66" y="1"/>
                  </a:moveTo>
                  <a:cubicBezTo>
                    <a:pt x="289" y="1"/>
                    <a:pt x="129" y="111"/>
                    <a:pt x="72" y="289"/>
                  </a:cubicBezTo>
                  <a:cubicBezTo>
                    <a:pt x="1" y="513"/>
                    <a:pt x="117" y="744"/>
                    <a:pt x="340" y="816"/>
                  </a:cubicBezTo>
                  <a:cubicBezTo>
                    <a:pt x="384" y="825"/>
                    <a:pt x="420" y="834"/>
                    <a:pt x="465" y="834"/>
                  </a:cubicBezTo>
                  <a:cubicBezTo>
                    <a:pt x="643" y="834"/>
                    <a:pt x="804" y="727"/>
                    <a:pt x="866" y="548"/>
                  </a:cubicBezTo>
                  <a:cubicBezTo>
                    <a:pt x="937" y="325"/>
                    <a:pt x="813" y="93"/>
                    <a:pt x="598" y="22"/>
                  </a:cubicBezTo>
                  <a:cubicBezTo>
                    <a:pt x="554" y="8"/>
                    <a:pt x="509" y="1"/>
                    <a:pt x="4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7"/>
            <p:cNvSpPr/>
            <p:nvPr/>
          </p:nvSpPr>
          <p:spPr>
            <a:xfrm>
              <a:off x="1231025" y="3157050"/>
              <a:ext cx="23450" cy="20825"/>
            </a:xfrm>
            <a:custGeom>
              <a:rect b="b" l="l" r="r" t="t"/>
              <a:pathLst>
                <a:path extrusionOk="0" h="833" w="938">
                  <a:moveTo>
                    <a:pt x="464" y="1"/>
                  </a:moveTo>
                  <a:cubicBezTo>
                    <a:pt x="423" y="1"/>
                    <a:pt x="381" y="7"/>
                    <a:pt x="339" y="21"/>
                  </a:cubicBezTo>
                  <a:cubicBezTo>
                    <a:pt x="116" y="92"/>
                    <a:pt x="0" y="333"/>
                    <a:pt x="72" y="547"/>
                  </a:cubicBezTo>
                  <a:cubicBezTo>
                    <a:pt x="125" y="725"/>
                    <a:pt x="295" y="833"/>
                    <a:pt x="464" y="833"/>
                  </a:cubicBezTo>
                  <a:cubicBezTo>
                    <a:pt x="509" y="833"/>
                    <a:pt x="554" y="833"/>
                    <a:pt x="598" y="815"/>
                  </a:cubicBezTo>
                  <a:cubicBezTo>
                    <a:pt x="812" y="743"/>
                    <a:pt x="937" y="511"/>
                    <a:pt x="866" y="288"/>
                  </a:cubicBezTo>
                  <a:cubicBezTo>
                    <a:pt x="808" y="115"/>
                    <a:pt x="640" y="1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7"/>
            <p:cNvSpPr/>
            <p:nvPr/>
          </p:nvSpPr>
          <p:spPr>
            <a:xfrm>
              <a:off x="1231925" y="4120275"/>
              <a:ext cx="23425" cy="20850"/>
            </a:xfrm>
            <a:custGeom>
              <a:rect b="b" l="l" r="r" t="t"/>
              <a:pathLst>
                <a:path extrusionOk="0" h="834" w="937">
                  <a:moveTo>
                    <a:pt x="468" y="1"/>
                  </a:moveTo>
                  <a:cubicBezTo>
                    <a:pt x="295" y="1"/>
                    <a:pt x="129" y="110"/>
                    <a:pt x="72" y="289"/>
                  </a:cubicBezTo>
                  <a:cubicBezTo>
                    <a:pt x="0" y="512"/>
                    <a:pt x="125" y="744"/>
                    <a:pt x="348" y="815"/>
                  </a:cubicBezTo>
                  <a:cubicBezTo>
                    <a:pt x="384" y="824"/>
                    <a:pt x="428" y="833"/>
                    <a:pt x="473" y="833"/>
                  </a:cubicBezTo>
                  <a:cubicBezTo>
                    <a:pt x="651" y="833"/>
                    <a:pt x="812" y="726"/>
                    <a:pt x="866" y="548"/>
                  </a:cubicBezTo>
                  <a:cubicBezTo>
                    <a:pt x="937" y="325"/>
                    <a:pt x="821" y="93"/>
                    <a:pt x="598" y="21"/>
                  </a:cubicBezTo>
                  <a:cubicBezTo>
                    <a:pt x="555" y="7"/>
                    <a:pt x="512" y="1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7"/>
            <p:cNvSpPr/>
            <p:nvPr/>
          </p:nvSpPr>
          <p:spPr>
            <a:xfrm>
              <a:off x="1883825" y="3743675"/>
              <a:ext cx="22775" cy="20975"/>
            </a:xfrm>
            <a:custGeom>
              <a:rect b="b" l="l" r="r" t="t"/>
              <a:pathLst>
                <a:path extrusionOk="0" h="839" w="911">
                  <a:moveTo>
                    <a:pt x="462" y="1"/>
                  </a:moveTo>
                  <a:cubicBezTo>
                    <a:pt x="269" y="1"/>
                    <a:pt x="93" y="135"/>
                    <a:pt x="54" y="330"/>
                  </a:cubicBezTo>
                  <a:cubicBezTo>
                    <a:pt x="0" y="562"/>
                    <a:pt x="143" y="785"/>
                    <a:pt x="375" y="830"/>
                  </a:cubicBezTo>
                  <a:cubicBezTo>
                    <a:pt x="402" y="839"/>
                    <a:pt x="429" y="839"/>
                    <a:pt x="455" y="839"/>
                  </a:cubicBezTo>
                  <a:cubicBezTo>
                    <a:pt x="652" y="839"/>
                    <a:pt x="821" y="705"/>
                    <a:pt x="866" y="509"/>
                  </a:cubicBezTo>
                  <a:cubicBezTo>
                    <a:pt x="910" y="277"/>
                    <a:pt x="768" y="63"/>
                    <a:pt x="545" y="9"/>
                  </a:cubicBezTo>
                  <a:cubicBezTo>
                    <a:pt x="517" y="4"/>
                    <a:pt x="490" y="1"/>
                    <a:pt x="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7"/>
            <p:cNvSpPr/>
            <p:nvPr/>
          </p:nvSpPr>
          <p:spPr>
            <a:xfrm>
              <a:off x="893375" y="3744275"/>
              <a:ext cx="22750" cy="20825"/>
            </a:xfrm>
            <a:custGeom>
              <a:rect b="b" l="l" r="r" t="t"/>
              <a:pathLst>
                <a:path extrusionOk="0" h="833" w="910">
                  <a:moveTo>
                    <a:pt x="457" y="1"/>
                  </a:moveTo>
                  <a:cubicBezTo>
                    <a:pt x="427" y="1"/>
                    <a:pt x="396" y="4"/>
                    <a:pt x="366" y="12"/>
                  </a:cubicBezTo>
                  <a:cubicBezTo>
                    <a:pt x="143" y="56"/>
                    <a:pt x="0" y="279"/>
                    <a:pt x="45" y="502"/>
                  </a:cubicBezTo>
                  <a:cubicBezTo>
                    <a:pt x="89" y="699"/>
                    <a:pt x="259" y="832"/>
                    <a:pt x="455" y="832"/>
                  </a:cubicBezTo>
                  <a:cubicBezTo>
                    <a:pt x="482" y="832"/>
                    <a:pt x="509" y="832"/>
                    <a:pt x="544" y="824"/>
                  </a:cubicBezTo>
                  <a:cubicBezTo>
                    <a:pt x="767" y="779"/>
                    <a:pt x="910" y="556"/>
                    <a:pt x="865" y="333"/>
                  </a:cubicBezTo>
                  <a:cubicBezTo>
                    <a:pt x="819" y="140"/>
                    <a:pt x="647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7"/>
            <p:cNvSpPr/>
            <p:nvPr/>
          </p:nvSpPr>
          <p:spPr>
            <a:xfrm>
              <a:off x="1727250" y="4014650"/>
              <a:ext cx="23225" cy="20975"/>
            </a:xfrm>
            <a:custGeom>
              <a:rect b="b" l="l" r="r" t="t"/>
              <a:pathLst>
                <a:path extrusionOk="0" h="839" w="929">
                  <a:moveTo>
                    <a:pt x="462" y="1"/>
                  </a:moveTo>
                  <a:cubicBezTo>
                    <a:pt x="363" y="1"/>
                    <a:pt x="262" y="36"/>
                    <a:pt x="179" y="107"/>
                  </a:cubicBezTo>
                  <a:cubicBezTo>
                    <a:pt x="10" y="268"/>
                    <a:pt x="1" y="526"/>
                    <a:pt x="152" y="696"/>
                  </a:cubicBezTo>
                  <a:cubicBezTo>
                    <a:pt x="233" y="785"/>
                    <a:pt x="349" y="839"/>
                    <a:pt x="465" y="839"/>
                  </a:cubicBezTo>
                  <a:cubicBezTo>
                    <a:pt x="563" y="839"/>
                    <a:pt x="661" y="803"/>
                    <a:pt x="741" y="732"/>
                  </a:cubicBezTo>
                  <a:cubicBezTo>
                    <a:pt x="911" y="571"/>
                    <a:pt x="929" y="312"/>
                    <a:pt x="768" y="143"/>
                  </a:cubicBezTo>
                  <a:cubicBezTo>
                    <a:pt x="687" y="48"/>
                    <a:pt x="576" y="1"/>
                    <a:pt x="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7"/>
            <p:cNvSpPr/>
            <p:nvPr/>
          </p:nvSpPr>
          <p:spPr>
            <a:xfrm>
              <a:off x="1544825" y="4120050"/>
              <a:ext cx="23450" cy="20850"/>
            </a:xfrm>
            <a:custGeom>
              <a:rect b="b" l="l" r="r" t="t"/>
              <a:pathLst>
                <a:path extrusionOk="0" h="834" w="938">
                  <a:moveTo>
                    <a:pt x="472" y="1"/>
                  </a:moveTo>
                  <a:cubicBezTo>
                    <a:pt x="429" y="1"/>
                    <a:pt x="384" y="7"/>
                    <a:pt x="339" y="22"/>
                  </a:cubicBezTo>
                  <a:cubicBezTo>
                    <a:pt x="125" y="93"/>
                    <a:pt x="0" y="325"/>
                    <a:pt x="72" y="548"/>
                  </a:cubicBezTo>
                  <a:cubicBezTo>
                    <a:pt x="134" y="726"/>
                    <a:pt x="295" y="833"/>
                    <a:pt x="473" y="833"/>
                  </a:cubicBezTo>
                  <a:cubicBezTo>
                    <a:pt x="518" y="833"/>
                    <a:pt x="562" y="833"/>
                    <a:pt x="598" y="816"/>
                  </a:cubicBezTo>
                  <a:cubicBezTo>
                    <a:pt x="821" y="744"/>
                    <a:pt x="937" y="512"/>
                    <a:pt x="866" y="289"/>
                  </a:cubicBezTo>
                  <a:cubicBezTo>
                    <a:pt x="809" y="111"/>
                    <a:pt x="648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7"/>
            <p:cNvSpPr/>
            <p:nvPr/>
          </p:nvSpPr>
          <p:spPr>
            <a:xfrm>
              <a:off x="893150" y="3533825"/>
              <a:ext cx="22775" cy="20950"/>
            </a:xfrm>
            <a:custGeom>
              <a:rect b="b" l="l" r="r" t="t"/>
              <a:pathLst>
                <a:path extrusionOk="0" h="838" w="911">
                  <a:moveTo>
                    <a:pt x="453" y="0"/>
                  </a:moveTo>
                  <a:cubicBezTo>
                    <a:pt x="260" y="0"/>
                    <a:pt x="84" y="134"/>
                    <a:pt x="45" y="330"/>
                  </a:cubicBezTo>
                  <a:cubicBezTo>
                    <a:pt x="0" y="553"/>
                    <a:pt x="143" y="776"/>
                    <a:pt x="366" y="829"/>
                  </a:cubicBezTo>
                  <a:cubicBezTo>
                    <a:pt x="393" y="829"/>
                    <a:pt x="419" y="838"/>
                    <a:pt x="455" y="838"/>
                  </a:cubicBezTo>
                  <a:cubicBezTo>
                    <a:pt x="642" y="838"/>
                    <a:pt x="821" y="695"/>
                    <a:pt x="857" y="499"/>
                  </a:cubicBezTo>
                  <a:cubicBezTo>
                    <a:pt x="910" y="276"/>
                    <a:pt x="767" y="53"/>
                    <a:pt x="535" y="8"/>
                  </a:cubicBezTo>
                  <a:cubicBezTo>
                    <a:pt x="508" y="3"/>
                    <a:pt x="480" y="0"/>
                    <a:pt x="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7"/>
            <p:cNvSpPr/>
            <p:nvPr/>
          </p:nvSpPr>
          <p:spPr>
            <a:xfrm>
              <a:off x="883325" y="3053000"/>
              <a:ext cx="1033300" cy="1191825"/>
            </a:xfrm>
            <a:custGeom>
              <a:rect b="b" l="l" r="r" t="t"/>
              <a:pathLst>
                <a:path extrusionOk="0" h="47673" w="41332">
                  <a:moveTo>
                    <a:pt x="20662" y="3317"/>
                  </a:moveTo>
                  <a:cubicBezTo>
                    <a:pt x="21001" y="3728"/>
                    <a:pt x="21304" y="4138"/>
                    <a:pt x="21581" y="4548"/>
                  </a:cubicBezTo>
                  <a:cubicBezTo>
                    <a:pt x="21777" y="4861"/>
                    <a:pt x="21964" y="5182"/>
                    <a:pt x="22134" y="5494"/>
                  </a:cubicBezTo>
                  <a:cubicBezTo>
                    <a:pt x="22107" y="5512"/>
                    <a:pt x="22080" y="5521"/>
                    <a:pt x="22053" y="5539"/>
                  </a:cubicBezTo>
                  <a:cubicBezTo>
                    <a:pt x="21830" y="5637"/>
                    <a:pt x="21616" y="5735"/>
                    <a:pt x="21402" y="5842"/>
                  </a:cubicBezTo>
                  <a:cubicBezTo>
                    <a:pt x="21170" y="5699"/>
                    <a:pt x="20947" y="5574"/>
                    <a:pt x="20724" y="5449"/>
                  </a:cubicBezTo>
                  <a:cubicBezTo>
                    <a:pt x="20474" y="5307"/>
                    <a:pt x="20207" y="5173"/>
                    <a:pt x="19948" y="5048"/>
                  </a:cubicBezTo>
                  <a:cubicBezTo>
                    <a:pt x="19932" y="5036"/>
                    <a:pt x="19912" y="5031"/>
                    <a:pt x="19892" y="5031"/>
                  </a:cubicBezTo>
                  <a:cubicBezTo>
                    <a:pt x="19868" y="5031"/>
                    <a:pt x="19843" y="5038"/>
                    <a:pt x="19823" y="5048"/>
                  </a:cubicBezTo>
                  <a:cubicBezTo>
                    <a:pt x="19618" y="5164"/>
                    <a:pt x="19422" y="5289"/>
                    <a:pt x="19225" y="5423"/>
                  </a:cubicBezTo>
                  <a:cubicBezTo>
                    <a:pt x="19386" y="5128"/>
                    <a:pt x="19564" y="4843"/>
                    <a:pt x="19743" y="4548"/>
                  </a:cubicBezTo>
                  <a:cubicBezTo>
                    <a:pt x="20019" y="4138"/>
                    <a:pt x="20323" y="3728"/>
                    <a:pt x="20662" y="3317"/>
                  </a:cubicBezTo>
                  <a:close/>
                  <a:moveTo>
                    <a:pt x="19895" y="5325"/>
                  </a:moveTo>
                  <a:cubicBezTo>
                    <a:pt x="20126" y="5449"/>
                    <a:pt x="20367" y="5565"/>
                    <a:pt x="20590" y="5690"/>
                  </a:cubicBezTo>
                  <a:cubicBezTo>
                    <a:pt x="20831" y="5824"/>
                    <a:pt x="21063" y="5967"/>
                    <a:pt x="21322" y="6127"/>
                  </a:cubicBezTo>
                  <a:cubicBezTo>
                    <a:pt x="21349" y="6136"/>
                    <a:pt x="21366" y="6145"/>
                    <a:pt x="21393" y="6145"/>
                  </a:cubicBezTo>
                  <a:cubicBezTo>
                    <a:pt x="21420" y="6145"/>
                    <a:pt x="21438" y="6136"/>
                    <a:pt x="21465" y="6127"/>
                  </a:cubicBezTo>
                  <a:cubicBezTo>
                    <a:pt x="21688" y="6003"/>
                    <a:pt x="21920" y="5896"/>
                    <a:pt x="22169" y="5788"/>
                  </a:cubicBezTo>
                  <a:cubicBezTo>
                    <a:pt x="22196" y="5771"/>
                    <a:pt x="22232" y="5762"/>
                    <a:pt x="22268" y="5744"/>
                  </a:cubicBezTo>
                  <a:cubicBezTo>
                    <a:pt x="22312" y="5824"/>
                    <a:pt x="22357" y="5913"/>
                    <a:pt x="22392" y="5994"/>
                  </a:cubicBezTo>
                  <a:cubicBezTo>
                    <a:pt x="22624" y="6484"/>
                    <a:pt x="22821" y="6984"/>
                    <a:pt x="22981" y="7466"/>
                  </a:cubicBezTo>
                  <a:cubicBezTo>
                    <a:pt x="22990" y="7510"/>
                    <a:pt x="22999" y="7546"/>
                    <a:pt x="23017" y="7582"/>
                  </a:cubicBezTo>
                  <a:cubicBezTo>
                    <a:pt x="22990" y="7564"/>
                    <a:pt x="22963" y="7546"/>
                    <a:pt x="22937" y="7528"/>
                  </a:cubicBezTo>
                  <a:cubicBezTo>
                    <a:pt x="22892" y="7483"/>
                    <a:pt x="22838" y="7439"/>
                    <a:pt x="22785" y="7403"/>
                  </a:cubicBezTo>
                  <a:cubicBezTo>
                    <a:pt x="22758" y="7382"/>
                    <a:pt x="22728" y="7370"/>
                    <a:pt x="22698" y="7370"/>
                  </a:cubicBezTo>
                  <a:cubicBezTo>
                    <a:pt x="22679" y="7370"/>
                    <a:pt x="22660" y="7375"/>
                    <a:pt x="22642" y="7385"/>
                  </a:cubicBezTo>
                  <a:lnTo>
                    <a:pt x="22276" y="7546"/>
                  </a:lnTo>
                  <a:lnTo>
                    <a:pt x="21920" y="7733"/>
                  </a:lnTo>
                  <a:cubicBezTo>
                    <a:pt x="21857" y="7769"/>
                    <a:pt x="21795" y="7796"/>
                    <a:pt x="21732" y="7831"/>
                  </a:cubicBezTo>
                  <a:cubicBezTo>
                    <a:pt x="21697" y="7849"/>
                    <a:pt x="21661" y="7867"/>
                    <a:pt x="21625" y="7885"/>
                  </a:cubicBezTo>
                  <a:cubicBezTo>
                    <a:pt x="21491" y="7805"/>
                    <a:pt x="21358" y="7715"/>
                    <a:pt x="21224" y="7626"/>
                  </a:cubicBezTo>
                  <a:cubicBezTo>
                    <a:pt x="20912" y="7448"/>
                    <a:pt x="20635" y="7305"/>
                    <a:pt x="20385" y="7189"/>
                  </a:cubicBezTo>
                  <a:cubicBezTo>
                    <a:pt x="20135" y="7082"/>
                    <a:pt x="19886" y="6975"/>
                    <a:pt x="19627" y="6877"/>
                  </a:cubicBezTo>
                  <a:cubicBezTo>
                    <a:pt x="19431" y="6814"/>
                    <a:pt x="19234" y="6752"/>
                    <a:pt x="19020" y="6690"/>
                  </a:cubicBezTo>
                  <a:cubicBezTo>
                    <a:pt x="18886" y="6645"/>
                    <a:pt x="18762" y="6609"/>
                    <a:pt x="18672" y="6591"/>
                  </a:cubicBezTo>
                  <a:cubicBezTo>
                    <a:pt x="18753" y="6395"/>
                    <a:pt x="18842" y="6190"/>
                    <a:pt x="18931" y="5994"/>
                  </a:cubicBezTo>
                  <a:cubicBezTo>
                    <a:pt x="18940" y="5976"/>
                    <a:pt x="18949" y="5949"/>
                    <a:pt x="18967" y="5931"/>
                  </a:cubicBezTo>
                  <a:lnTo>
                    <a:pt x="19101" y="5842"/>
                  </a:lnTo>
                  <a:cubicBezTo>
                    <a:pt x="19359" y="5664"/>
                    <a:pt x="19618" y="5494"/>
                    <a:pt x="19895" y="5325"/>
                  </a:cubicBezTo>
                  <a:close/>
                  <a:moveTo>
                    <a:pt x="18476" y="7100"/>
                  </a:moveTo>
                  <a:cubicBezTo>
                    <a:pt x="18494" y="7171"/>
                    <a:pt x="18503" y="7260"/>
                    <a:pt x="18512" y="7367"/>
                  </a:cubicBezTo>
                  <a:cubicBezTo>
                    <a:pt x="18530" y="7564"/>
                    <a:pt x="18512" y="7796"/>
                    <a:pt x="18467" y="8063"/>
                  </a:cubicBezTo>
                  <a:cubicBezTo>
                    <a:pt x="18387" y="8019"/>
                    <a:pt x="18298" y="7983"/>
                    <a:pt x="18208" y="7947"/>
                  </a:cubicBezTo>
                  <a:cubicBezTo>
                    <a:pt x="18253" y="7787"/>
                    <a:pt x="18298" y="7626"/>
                    <a:pt x="18351" y="7466"/>
                  </a:cubicBezTo>
                  <a:cubicBezTo>
                    <a:pt x="18387" y="7341"/>
                    <a:pt x="18431" y="7225"/>
                    <a:pt x="18476" y="7100"/>
                  </a:cubicBezTo>
                  <a:close/>
                  <a:moveTo>
                    <a:pt x="22678" y="7671"/>
                  </a:moveTo>
                  <a:cubicBezTo>
                    <a:pt x="22705" y="7698"/>
                    <a:pt x="22731" y="7715"/>
                    <a:pt x="22767" y="7742"/>
                  </a:cubicBezTo>
                  <a:cubicBezTo>
                    <a:pt x="22901" y="7849"/>
                    <a:pt x="23026" y="7947"/>
                    <a:pt x="23151" y="8063"/>
                  </a:cubicBezTo>
                  <a:cubicBezTo>
                    <a:pt x="23213" y="8340"/>
                    <a:pt x="23276" y="8616"/>
                    <a:pt x="23329" y="8902"/>
                  </a:cubicBezTo>
                  <a:cubicBezTo>
                    <a:pt x="23365" y="9107"/>
                    <a:pt x="23392" y="9321"/>
                    <a:pt x="23409" y="9526"/>
                  </a:cubicBezTo>
                  <a:cubicBezTo>
                    <a:pt x="23044" y="9054"/>
                    <a:pt x="22598" y="8616"/>
                    <a:pt x="22071" y="8206"/>
                  </a:cubicBezTo>
                  <a:cubicBezTo>
                    <a:pt x="22009" y="8161"/>
                    <a:pt x="21946" y="8117"/>
                    <a:pt x="21875" y="8072"/>
                  </a:cubicBezTo>
                  <a:cubicBezTo>
                    <a:pt x="21937" y="8037"/>
                    <a:pt x="21991" y="8010"/>
                    <a:pt x="22053" y="7974"/>
                  </a:cubicBezTo>
                  <a:lnTo>
                    <a:pt x="22392" y="7796"/>
                  </a:lnTo>
                  <a:lnTo>
                    <a:pt x="22678" y="7671"/>
                  </a:lnTo>
                  <a:close/>
                  <a:moveTo>
                    <a:pt x="18137" y="8215"/>
                  </a:moveTo>
                  <a:cubicBezTo>
                    <a:pt x="18235" y="8260"/>
                    <a:pt x="18324" y="8304"/>
                    <a:pt x="18423" y="8349"/>
                  </a:cubicBezTo>
                  <a:cubicBezTo>
                    <a:pt x="18351" y="8678"/>
                    <a:pt x="18236" y="9078"/>
                    <a:pt x="18049" y="9656"/>
                  </a:cubicBezTo>
                  <a:lnTo>
                    <a:pt x="18049" y="9656"/>
                  </a:lnTo>
                  <a:cubicBezTo>
                    <a:pt x="18005" y="9628"/>
                    <a:pt x="17956" y="9599"/>
                    <a:pt x="17914" y="9571"/>
                  </a:cubicBezTo>
                  <a:cubicBezTo>
                    <a:pt x="17932" y="9348"/>
                    <a:pt x="17959" y="9125"/>
                    <a:pt x="17994" y="8902"/>
                  </a:cubicBezTo>
                  <a:cubicBezTo>
                    <a:pt x="18039" y="8670"/>
                    <a:pt x="18084" y="8447"/>
                    <a:pt x="18137" y="8215"/>
                  </a:cubicBezTo>
                  <a:close/>
                  <a:moveTo>
                    <a:pt x="20662" y="329"/>
                  </a:moveTo>
                  <a:cubicBezTo>
                    <a:pt x="20778" y="436"/>
                    <a:pt x="21001" y="641"/>
                    <a:pt x="21286" y="927"/>
                  </a:cubicBezTo>
                  <a:cubicBezTo>
                    <a:pt x="21786" y="1435"/>
                    <a:pt x="22348" y="2113"/>
                    <a:pt x="22821" y="2791"/>
                  </a:cubicBezTo>
                  <a:cubicBezTo>
                    <a:pt x="23115" y="3219"/>
                    <a:pt x="23383" y="3647"/>
                    <a:pt x="23615" y="4076"/>
                  </a:cubicBezTo>
                  <a:cubicBezTo>
                    <a:pt x="23864" y="4548"/>
                    <a:pt x="24096" y="5039"/>
                    <a:pt x="24284" y="5521"/>
                  </a:cubicBezTo>
                  <a:cubicBezTo>
                    <a:pt x="24471" y="6029"/>
                    <a:pt x="24641" y="6547"/>
                    <a:pt x="24756" y="7064"/>
                  </a:cubicBezTo>
                  <a:cubicBezTo>
                    <a:pt x="24846" y="7430"/>
                    <a:pt x="24917" y="7814"/>
                    <a:pt x="24962" y="8197"/>
                  </a:cubicBezTo>
                  <a:cubicBezTo>
                    <a:pt x="24881" y="8349"/>
                    <a:pt x="24792" y="8500"/>
                    <a:pt x="24685" y="8661"/>
                  </a:cubicBezTo>
                  <a:cubicBezTo>
                    <a:pt x="24462" y="8982"/>
                    <a:pt x="24150" y="9375"/>
                    <a:pt x="23713" y="9856"/>
                  </a:cubicBezTo>
                  <a:cubicBezTo>
                    <a:pt x="23695" y="9526"/>
                    <a:pt x="23659" y="9187"/>
                    <a:pt x="23606" y="8857"/>
                  </a:cubicBezTo>
                  <a:cubicBezTo>
                    <a:pt x="23516" y="8349"/>
                    <a:pt x="23392" y="7858"/>
                    <a:pt x="23240" y="7385"/>
                  </a:cubicBezTo>
                  <a:cubicBezTo>
                    <a:pt x="23079" y="6886"/>
                    <a:pt x="22883" y="6377"/>
                    <a:pt x="22642" y="5878"/>
                  </a:cubicBezTo>
                  <a:cubicBezTo>
                    <a:pt x="22410" y="5387"/>
                    <a:pt x="22125" y="4887"/>
                    <a:pt x="21813" y="4397"/>
                  </a:cubicBezTo>
                  <a:cubicBezTo>
                    <a:pt x="21509" y="3933"/>
                    <a:pt x="21152" y="3469"/>
                    <a:pt x="20769" y="3014"/>
                  </a:cubicBezTo>
                  <a:cubicBezTo>
                    <a:pt x="20742" y="2978"/>
                    <a:pt x="20706" y="2961"/>
                    <a:pt x="20662" y="2961"/>
                  </a:cubicBezTo>
                  <a:cubicBezTo>
                    <a:pt x="20626" y="2961"/>
                    <a:pt x="20581" y="2978"/>
                    <a:pt x="20555" y="3014"/>
                  </a:cubicBezTo>
                  <a:cubicBezTo>
                    <a:pt x="20171" y="3469"/>
                    <a:pt x="19814" y="3933"/>
                    <a:pt x="19511" y="4397"/>
                  </a:cubicBezTo>
                  <a:cubicBezTo>
                    <a:pt x="19225" y="4852"/>
                    <a:pt x="18967" y="5307"/>
                    <a:pt x="18735" y="5762"/>
                  </a:cubicBezTo>
                  <a:cubicBezTo>
                    <a:pt x="18717" y="5797"/>
                    <a:pt x="18699" y="5842"/>
                    <a:pt x="18681" y="5878"/>
                  </a:cubicBezTo>
                  <a:cubicBezTo>
                    <a:pt x="18574" y="6101"/>
                    <a:pt x="18476" y="6324"/>
                    <a:pt x="18387" y="6556"/>
                  </a:cubicBezTo>
                  <a:cubicBezTo>
                    <a:pt x="18351" y="6565"/>
                    <a:pt x="18333" y="6582"/>
                    <a:pt x="18315" y="6618"/>
                  </a:cubicBezTo>
                  <a:cubicBezTo>
                    <a:pt x="18289" y="6654"/>
                    <a:pt x="18289" y="6698"/>
                    <a:pt x="18307" y="6743"/>
                  </a:cubicBezTo>
                  <a:cubicBezTo>
                    <a:pt x="18226" y="6957"/>
                    <a:pt x="18146" y="7171"/>
                    <a:pt x="18084" y="7385"/>
                  </a:cubicBezTo>
                  <a:cubicBezTo>
                    <a:pt x="18021" y="7573"/>
                    <a:pt x="17968" y="7769"/>
                    <a:pt x="17914" y="7974"/>
                  </a:cubicBezTo>
                  <a:cubicBezTo>
                    <a:pt x="17914" y="7983"/>
                    <a:pt x="17914" y="7983"/>
                    <a:pt x="17905" y="7992"/>
                  </a:cubicBezTo>
                  <a:cubicBezTo>
                    <a:pt x="17834" y="8269"/>
                    <a:pt x="17771" y="8563"/>
                    <a:pt x="17727" y="8857"/>
                  </a:cubicBezTo>
                  <a:cubicBezTo>
                    <a:pt x="17691" y="9045"/>
                    <a:pt x="17664" y="9232"/>
                    <a:pt x="17646" y="9428"/>
                  </a:cubicBezTo>
                  <a:cubicBezTo>
                    <a:pt x="17236" y="9205"/>
                    <a:pt x="16790" y="9018"/>
                    <a:pt x="16299" y="8875"/>
                  </a:cubicBezTo>
                  <a:cubicBezTo>
                    <a:pt x="16308" y="8795"/>
                    <a:pt x="16308" y="8715"/>
                    <a:pt x="16317" y="8625"/>
                  </a:cubicBezTo>
                  <a:cubicBezTo>
                    <a:pt x="16362" y="8090"/>
                    <a:pt x="16451" y="7564"/>
                    <a:pt x="16567" y="7064"/>
                  </a:cubicBezTo>
                  <a:cubicBezTo>
                    <a:pt x="16692" y="6547"/>
                    <a:pt x="16852" y="6029"/>
                    <a:pt x="17049" y="5521"/>
                  </a:cubicBezTo>
                  <a:cubicBezTo>
                    <a:pt x="17236" y="5039"/>
                    <a:pt x="17459" y="4548"/>
                    <a:pt x="17718" y="4076"/>
                  </a:cubicBezTo>
                  <a:cubicBezTo>
                    <a:pt x="17950" y="3647"/>
                    <a:pt x="18217" y="3219"/>
                    <a:pt x="18503" y="2791"/>
                  </a:cubicBezTo>
                  <a:cubicBezTo>
                    <a:pt x="18985" y="2113"/>
                    <a:pt x="19538" y="1435"/>
                    <a:pt x="20046" y="927"/>
                  </a:cubicBezTo>
                  <a:cubicBezTo>
                    <a:pt x="20332" y="641"/>
                    <a:pt x="20546" y="436"/>
                    <a:pt x="20662" y="329"/>
                  </a:cubicBezTo>
                  <a:close/>
                  <a:moveTo>
                    <a:pt x="18621" y="10060"/>
                  </a:moveTo>
                  <a:lnTo>
                    <a:pt x="18621" y="10060"/>
                  </a:lnTo>
                  <a:cubicBezTo>
                    <a:pt x="18625" y="10064"/>
                    <a:pt x="18630" y="10067"/>
                    <a:pt x="18635" y="10071"/>
                  </a:cubicBezTo>
                  <a:lnTo>
                    <a:pt x="18635" y="10071"/>
                  </a:lnTo>
                  <a:cubicBezTo>
                    <a:pt x="18630" y="10068"/>
                    <a:pt x="18625" y="10064"/>
                    <a:pt x="18621" y="10060"/>
                  </a:cubicBezTo>
                  <a:close/>
                  <a:moveTo>
                    <a:pt x="18699" y="6886"/>
                  </a:moveTo>
                  <a:lnTo>
                    <a:pt x="18699" y="6886"/>
                  </a:lnTo>
                  <a:cubicBezTo>
                    <a:pt x="18770" y="6904"/>
                    <a:pt x="18851" y="6930"/>
                    <a:pt x="18940" y="6948"/>
                  </a:cubicBezTo>
                  <a:cubicBezTo>
                    <a:pt x="19145" y="7011"/>
                    <a:pt x="19341" y="7073"/>
                    <a:pt x="19538" y="7144"/>
                  </a:cubicBezTo>
                  <a:cubicBezTo>
                    <a:pt x="19787" y="7234"/>
                    <a:pt x="20028" y="7341"/>
                    <a:pt x="20269" y="7448"/>
                  </a:cubicBezTo>
                  <a:cubicBezTo>
                    <a:pt x="20510" y="7555"/>
                    <a:pt x="20778" y="7698"/>
                    <a:pt x="21081" y="7867"/>
                  </a:cubicBezTo>
                  <a:cubicBezTo>
                    <a:pt x="21366" y="8045"/>
                    <a:pt x="21643" y="8233"/>
                    <a:pt x="21902" y="8429"/>
                  </a:cubicBezTo>
                  <a:cubicBezTo>
                    <a:pt x="22482" y="8875"/>
                    <a:pt x="22972" y="9375"/>
                    <a:pt x="23347" y="9901"/>
                  </a:cubicBezTo>
                  <a:cubicBezTo>
                    <a:pt x="23392" y="9972"/>
                    <a:pt x="23445" y="10035"/>
                    <a:pt x="23481" y="10106"/>
                  </a:cubicBezTo>
                  <a:cubicBezTo>
                    <a:pt x="23400" y="10187"/>
                    <a:pt x="23320" y="10276"/>
                    <a:pt x="23231" y="10356"/>
                  </a:cubicBezTo>
                  <a:cubicBezTo>
                    <a:pt x="23160" y="10249"/>
                    <a:pt x="23088" y="10133"/>
                    <a:pt x="23008" y="10026"/>
                  </a:cubicBezTo>
                  <a:cubicBezTo>
                    <a:pt x="22883" y="9865"/>
                    <a:pt x="22758" y="9714"/>
                    <a:pt x="22633" y="9562"/>
                  </a:cubicBezTo>
                  <a:cubicBezTo>
                    <a:pt x="22499" y="9428"/>
                    <a:pt x="22366" y="9286"/>
                    <a:pt x="22223" y="9152"/>
                  </a:cubicBezTo>
                  <a:cubicBezTo>
                    <a:pt x="21929" y="8875"/>
                    <a:pt x="21616" y="8634"/>
                    <a:pt x="21313" y="8429"/>
                  </a:cubicBezTo>
                  <a:cubicBezTo>
                    <a:pt x="21010" y="8224"/>
                    <a:pt x="20697" y="8037"/>
                    <a:pt x="20376" y="7876"/>
                  </a:cubicBezTo>
                  <a:cubicBezTo>
                    <a:pt x="20109" y="7742"/>
                    <a:pt x="19796" y="7591"/>
                    <a:pt x="19502" y="7483"/>
                  </a:cubicBezTo>
                  <a:cubicBezTo>
                    <a:pt x="19486" y="7480"/>
                    <a:pt x="19469" y="7478"/>
                    <a:pt x="19453" y="7478"/>
                  </a:cubicBezTo>
                  <a:cubicBezTo>
                    <a:pt x="19426" y="7478"/>
                    <a:pt x="19400" y="7484"/>
                    <a:pt x="19377" y="7501"/>
                  </a:cubicBezTo>
                  <a:cubicBezTo>
                    <a:pt x="19341" y="7519"/>
                    <a:pt x="19324" y="7564"/>
                    <a:pt x="19315" y="7608"/>
                  </a:cubicBezTo>
                  <a:cubicBezTo>
                    <a:pt x="19288" y="7885"/>
                    <a:pt x="19225" y="8206"/>
                    <a:pt x="19127" y="8572"/>
                  </a:cubicBezTo>
                  <a:cubicBezTo>
                    <a:pt x="19029" y="8911"/>
                    <a:pt x="18886" y="9321"/>
                    <a:pt x="18672" y="9901"/>
                  </a:cubicBezTo>
                  <a:cubicBezTo>
                    <a:pt x="18655" y="9946"/>
                    <a:pt x="18628" y="9999"/>
                    <a:pt x="18610" y="10052"/>
                  </a:cubicBezTo>
                  <a:lnTo>
                    <a:pt x="18610" y="10052"/>
                  </a:lnTo>
                  <a:cubicBezTo>
                    <a:pt x="18508" y="9973"/>
                    <a:pt x="18404" y="9897"/>
                    <a:pt x="18290" y="9817"/>
                  </a:cubicBezTo>
                  <a:lnTo>
                    <a:pt x="18290" y="9817"/>
                  </a:lnTo>
                  <a:cubicBezTo>
                    <a:pt x="18512" y="9150"/>
                    <a:pt x="18628" y="8714"/>
                    <a:pt x="18699" y="8349"/>
                  </a:cubicBezTo>
                  <a:cubicBezTo>
                    <a:pt x="18779" y="7965"/>
                    <a:pt x="18806" y="7626"/>
                    <a:pt x="18788" y="7341"/>
                  </a:cubicBezTo>
                  <a:cubicBezTo>
                    <a:pt x="18779" y="7153"/>
                    <a:pt x="18744" y="7002"/>
                    <a:pt x="18699" y="6886"/>
                  </a:cubicBezTo>
                  <a:close/>
                  <a:moveTo>
                    <a:pt x="28847" y="11981"/>
                  </a:moveTo>
                  <a:cubicBezTo>
                    <a:pt x="28849" y="11987"/>
                    <a:pt x="28851" y="11993"/>
                    <a:pt x="28851" y="11997"/>
                  </a:cubicBezTo>
                  <a:cubicBezTo>
                    <a:pt x="28850" y="11992"/>
                    <a:pt x="28849" y="11986"/>
                    <a:pt x="28847" y="11981"/>
                  </a:cubicBezTo>
                  <a:close/>
                  <a:moveTo>
                    <a:pt x="28851" y="11997"/>
                  </a:moveTo>
                  <a:cubicBezTo>
                    <a:pt x="28853" y="12003"/>
                    <a:pt x="28854" y="12009"/>
                    <a:pt x="28855" y="12014"/>
                  </a:cubicBezTo>
                  <a:lnTo>
                    <a:pt x="28855" y="12014"/>
                  </a:lnTo>
                  <a:cubicBezTo>
                    <a:pt x="28854" y="12009"/>
                    <a:pt x="28852" y="12003"/>
                    <a:pt x="28851" y="11997"/>
                  </a:cubicBezTo>
                  <a:close/>
                  <a:moveTo>
                    <a:pt x="19573" y="7814"/>
                  </a:moveTo>
                  <a:cubicBezTo>
                    <a:pt x="19805" y="7903"/>
                    <a:pt x="20046" y="8019"/>
                    <a:pt x="20251" y="8126"/>
                  </a:cubicBezTo>
                  <a:cubicBezTo>
                    <a:pt x="20564" y="8277"/>
                    <a:pt x="20867" y="8456"/>
                    <a:pt x="21152" y="8652"/>
                  </a:cubicBezTo>
                  <a:cubicBezTo>
                    <a:pt x="21447" y="8857"/>
                    <a:pt x="21750" y="9080"/>
                    <a:pt x="22027" y="9357"/>
                  </a:cubicBezTo>
                  <a:cubicBezTo>
                    <a:pt x="22169" y="9482"/>
                    <a:pt x="22303" y="9625"/>
                    <a:pt x="22428" y="9749"/>
                  </a:cubicBezTo>
                  <a:cubicBezTo>
                    <a:pt x="22544" y="9892"/>
                    <a:pt x="22669" y="10044"/>
                    <a:pt x="22785" y="10195"/>
                  </a:cubicBezTo>
                  <a:cubicBezTo>
                    <a:pt x="22874" y="10311"/>
                    <a:pt x="22954" y="10436"/>
                    <a:pt x="23035" y="10552"/>
                  </a:cubicBezTo>
                  <a:cubicBezTo>
                    <a:pt x="23039" y="10552"/>
                    <a:pt x="23043" y="10550"/>
                    <a:pt x="23047" y="10547"/>
                  </a:cubicBezTo>
                  <a:lnTo>
                    <a:pt x="23047" y="10547"/>
                  </a:lnTo>
                  <a:cubicBezTo>
                    <a:pt x="22963" y="10624"/>
                    <a:pt x="22878" y="10708"/>
                    <a:pt x="22794" y="10784"/>
                  </a:cubicBezTo>
                  <a:cubicBezTo>
                    <a:pt x="22660" y="10909"/>
                    <a:pt x="22526" y="11043"/>
                    <a:pt x="22392" y="11186"/>
                  </a:cubicBezTo>
                  <a:cubicBezTo>
                    <a:pt x="22125" y="11453"/>
                    <a:pt x="21929" y="11667"/>
                    <a:pt x="21768" y="11873"/>
                  </a:cubicBezTo>
                  <a:cubicBezTo>
                    <a:pt x="21714" y="11926"/>
                    <a:pt x="21679" y="11989"/>
                    <a:pt x="21634" y="12042"/>
                  </a:cubicBezTo>
                  <a:cubicBezTo>
                    <a:pt x="21474" y="11757"/>
                    <a:pt x="21295" y="11498"/>
                    <a:pt x="21081" y="11257"/>
                  </a:cubicBezTo>
                  <a:cubicBezTo>
                    <a:pt x="21036" y="11204"/>
                    <a:pt x="20983" y="11150"/>
                    <a:pt x="20938" y="11096"/>
                  </a:cubicBezTo>
                  <a:cubicBezTo>
                    <a:pt x="20909" y="11067"/>
                    <a:pt x="20873" y="11050"/>
                    <a:pt x="20841" y="11050"/>
                  </a:cubicBezTo>
                  <a:cubicBezTo>
                    <a:pt x="20835" y="11050"/>
                    <a:pt x="20828" y="11050"/>
                    <a:pt x="20822" y="11052"/>
                  </a:cubicBezTo>
                  <a:cubicBezTo>
                    <a:pt x="20778" y="11052"/>
                    <a:pt x="20733" y="11079"/>
                    <a:pt x="20715" y="11114"/>
                  </a:cubicBezTo>
                  <a:cubicBezTo>
                    <a:pt x="20599" y="11311"/>
                    <a:pt x="20483" y="11498"/>
                    <a:pt x="20376" y="11676"/>
                  </a:cubicBezTo>
                  <a:cubicBezTo>
                    <a:pt x="20305" y="11792"/>
                    <a:pt x="20234" y="11899"/>
                    <a:pt x="20171" y="12006"/>
                  </a:cubicBezTo>
                  <a:cubicBezTo>
                    <a:pt x="20028" y="11712"/>
                    <a:pt x="19868" y="11418"/>
                    <a:pt x="19663" y="11150"/>
                  </a:cubicBezTo>
                  <a:lnTo>
                    <a:pt x="19671" y="11150"/>
                  </a:lnTo>
                  <a:cubicBezTo>
                    <a:pt x="19689" y="11159"/>
                    <a:pt x="19716" y="11168"/>
                    <a:pt x="19743" y="11168"/>
                  </a:cubicBezTo>
                  <a:cubicBezTo>
                    <a:pt x="19814" y="11168"/>
                    <a:pt x="19886" y="11123"/>
                    <a:pt x="19921" y="11052"/>
                  </a:cubicBezTo>
                  <a:cubicBezTo>
                    <a:pt x="19975" y="10954"/>
                    <a:pt x="19939" y="10820"/>
                    <a:pt x="19841" y="10766"/>
                  </a:cubicBezTo>
                  <a:cubicBezTo>
                    <a:pt x="19810" y="10751"/>
                    <a:pt x="19777" y="10744"/>
                    <a:pt x="19745" y="10744"/>
                  </a:cubicBezTo>
                  <a:cubicBezTo>
                    <a:pt x="19667" y="10744"/>
                    <a:pt x="19593" y="10786"/>
                    <a:pt x="19556" y="10856"/>
                  </a:cubicBezTo>
                  <a:cubicBezTo>
                    <a:pt x="19538" y="10891"/>
                    <a:pt x="19529" y="10936"/>
                    <a:pt x="19529" y="10972"/>
                  </a:cubicBezTo>
                  <a:cubicBezTo>
                    <a:pt x="19368" y="10757"/>
                    <a:pt x="19172" y="10552"/>
                    <a:pt x="18940" y="10329"/>
                  </a:cubicBezTo>
                  <a:cubicBezTo>
                    <a:pt x="18895" y="10292"/>
                    <a:pt x="18851" y="10255"/>
                    <a:pt x="18806" y="10218"/>
                  </a:cubicBezTo>
                  <a:lnTo>
                    <a:pt x="18806" y="10218"/>
                  </a:lnTo>
                  <a:cubicBezTo>
                    <a:pt x="18815" y="10224"/>
                    <a:pt x="18824" y="10231"/>
                    <a:pt x="18833" y="10240"/>
                  </a:cubicBezTo>
                  <a:cubicBezTo>
                    <a:pt x="18869" y="10160"/>
                    <a:pt x="18904" y="10079"/>
                    <a:pt x="18931" y="9999"/>
                  </a:cubicBezTo>
                  <a:cubicBezTo>
                    <a:pt x="19154" y="9401"/>
                    <a:pt x="19297" y="8991"/>
                    <a:pt x="19395" y="8643"/>
                  </a:cubicBezTo>
                  <a:cubicBezTo>
                    <a:pt x="19475" y="8340"/>
                    <a:pt x="19538" y="8063"/>
                    <a:pt x="19573" y="7814"/>
                  </a:cubicBezTo>
                  <a:close/>
                  <a:moveTo>
                    <a:pt x="20858" y="11418"/>
                  </a:moveTo>
                  <a:cubicBezTo>
                    <a:pt x="20867" y="11427"/>
                    <a:pt x="20867" y="11435"/>
                    <a:pt x="20876" y="11444"/>
                  </a:cubicBezTo>
                  <a:cubicBezTo>
                    <a:pt x="21090" y="11694"/>
                    <a:pt x="21277" y="11971"/>
                    <a:pt x="21438" y="12265"/>
                  </a:cubicBezTo>
                  <a:cubicBezTo>
                    <a:pt x="21438" y="12274"/>
                    <a:pt x="21447" y="12283"/>
                    <a:pt x="21456" y="12292"/>
                  </a:cubicBezTo>
                  <a:cubicBezTo>
                    <a:pt x="21375" y="12417"/>
                    <a:pt x="21304" y="12533"/>
                    <a:pt x="21233" y="12649"/>
                  </a:cubicBezTo>
                  <a:cubicBezTo>
                    <a:pt x="20947" y="13166"/>
                    <a:pt x="20769" y="13728"/>
                    <a:pt x="20688" y="14353"/>
                  </a:cubicBezTo>
                  <a:cubicBezTo>
                    <a:pt x="20680" y="13880"/>
                    <a:pt x="20617" y="13443"/>
                    <a:pt x="20528" y="13032"/>
                  </a:cubicBezTo>
                  <a:cubicBezTo>
                    <a:pt x="20468" y="12785"/>
                    <a:pt x="20392" y="12554"/>
                    <a:pt x="20307" y="12323"/>
                  </a:cubicBezTo>
                  <a:lnTo>
                    <a:pt x="20307" y="12323"/>
                  </a:lnTo>
                  <a:cubicBezTo>
                    <a:pt x="20405" y="12155"/>
                    <a:pt x="20502" y="11996"/>
                    <a:pt x="20608" y="11819"/>
                  </a:cubicBezTo>
                  <a:cubicBezTo>
                    <a:pt x="20688" y="11694"/>
                    <a:pt x="20769" y="11560"/>
                    <a:pt x="20858" y="11418"/>
                  </a:cubicBezTo>
                  <a:close/>
                  <a:moveTo>
                    <a:pt x="28552" y="15440"/>
                  </a:moveTo>
                  <a:cubicBezTo>
                    <a:pt x="28551" y="15440"/>
                    <a:pt x="28550" y="15441"/>
                    <a:pt x="28549" y="15441"/>
                  </a:cubicBezTo>
                  <a:lnTo>
                    <a:pt x="28549" y="15441"/>
                  </a:lnTo>
                  <a:cubicBezTo>
                    <a:pt x="28549" y="15441"/>
                    <a:pt x="28549" y="15441"/>
                    <a:pt x="28549" y="15441"/>
                  </a:cubicBezTo>
                  <a:lnTo>
                    <a:pt x="28549" y="15441"/>
                  </a:lnTo>
                  <a:cubicBezTo>
                    <a:pt x="28550" y="15441"/>
                    <a:pt x="28551" y="15441"/>
                    <a:pt x="28552" y="15440"/>
                  </a:cubicBezTo>
                  <a:close/>
                  <a:moveTo>
                    <a:pt x="9510" y="15539"/>
                  </a:moveTo>
                  <a:cubicBezTo>
                    <a:pt x="9499" y="15541"/>
                    <a:pt x="9487" y="15542"/>
                    <a:pt x="9475" y="15544"/>
                  </a:cubicBezTo>
                  <a:lnTo>
                    <a:pt x="9475" y="15544"/>
                  </a:lnTo>
                  <a:cubicBezTo>
                    <a:pt x="9488" y="15539"/>
                    <a:pt x="9496" y="15539"/>
                    <a:pt x="9510" y="15539"/>
                  </a:cubicBezTo>
                  <a:close/>
                  <a:moveTo>
                    <a:pt x="11669" y="11997"/>
                  </a:moveTo>
                  <a:cubicBezTo>
                    <a:pt x="12044" y="12006"/>
                    <a:pt x="12383" y="12033"/>
                    <a:pt x="12704" y="12087"/>
                  </a:cubicBezTo>
                  <a:cubicBezTo>
                    <a:pt x="12793" y="12105"/>
                    <a:pt x="12874" y="12122"/>
                    <a:pt x="12945" y="12131"/>
                  </a:cubicBezTo>
                  <a:cubicBezTo>
                    <a:pt x="12954" y="12256"/>
                    <a:pt x="12945" y="12372"/>
                    <a:pt x="12945" y="12488"/>
                  </a:cubicBezTo>
                  <a:cubicBezTo>
                    <a:pt x="12820" y="12461"/>
                    <a:pt x="12686" y="12435"/>
                    <a:pt x="12552" y="12417"/>
                  </a:cubicBezTo>
                  <a:cubicBezTo>
                    <a:pt x="12236" y="12364"/>
                    <a:pt x="11920" y="12350"/>
                    <a:pt x="11647" y="12350"/>
                  </a:cubicBezTo>
                  <a:cubicBezTo>
                    <a:pt x="11550" y="12350"/>
                    <a:pt x="11459" y="12352"/>
                    <a:pt x="11375" y="12354"/>
                  </a:cubicBezTo>
                  <a:cubicBezTo>
                    <a:pt x="10973" y="12372"/>
                    <a:pt x="10590" y="12408"/>
                    <a:pt x="10233" y="12479"/>
                  </a:cubicBezTo>
                  <a:cubicBezTo>
                    <a:pt x="9814" y="12560"/>
                    <a:pt x="9475" y="12649"/>
                    <a:pt x="9180" y="12747"/>
                  </a:cubicBezTo>
                  <a:cubicBezTo>
                    <a:pt x="9020" y="12800"/>
                    <a:pt x="8868" y="12854"/>
                    <a:pt x="8708" y="12916"/>
                  </a:cubicBezTo>
                  <a:cubicBezTo>
                    <a:pt x="8556" y="12979"/>
                    <a:pt x="8413" y="13032"/>
                    <a:pt x="8288" y="13095"/>
                  </a:cubicBezTo>
                  <a:cubicBezTo>
                    <a:pt x="8244" y="13113"/>
                    <a:pt x="8217" y="13148"/>
                    <a:pt x="8208" y="13193"/>
                  </a:cubicBezTo>
                  <a:cubicBezTo>
                    <a:pt x="8199" y="13238"/>
                    <a:pt x="8208" y="13282"/>
                    <a:pt x="8235" y="13309"/>
                  </a:cubicBezTo>
                  <a:cubicBezTo>
                    <a:pt x="8574" y="13710"/>
                    <a:pt x="8948" y="14370"/>
                    <a:pt x="9394" y="15387"/>
                  </a:cubicBezTo>
                  <a:cubicBezTo>
                    <a:pt x="9421" y="15440"/>
                    <a:pt x="9447" y="15493"/>
                    <a:pt x="9465" y="15545"/>
                  </a:cubicBezTo>
                  <a:lnTo>
                    <a:pt x="9465" y="15545"/>
                  </a:lnTo>
                  <a:cubicBezTo>
                    <a:pt x="9343" y="15561"/>
                    <a:pt x="9208" y="15578"/>
                    <a:pt x="9073" y="15602"/>
                  </a:cubicBezTo>
                  <a:cubicBezTo>
                    <a:pt x="8788" y="15031"/>
                    <a:pt x="8547" y="14602"/>
                    <a:pt x="8324" y="14272"/>
                  </a:cubicBezTo>
                  <a:cubicBezTo>
                    <a:pt x="8110" y="13942"/>
                    <a:pt x="7896" y="13684"/>
                    <a:pt x="7682" y="13496"/>
                  </a:cubicBezTo>
                  <a:cubicBezTo>
                    <a:pt x="7530" y="13371"/>
                    <a:pt x="7405" y="13291"/>
                    <a:pt x="7289" y="13238"/>
                  </a:cubicBezTo>
                  <a:cubicBezTo>
                    <a:pt x="7352" y="13202"/>
                    <a:pt x="7423" y="13157"/>
                    <a:pt x="7503" y="13113"/>
                  </a:cubicBezTo>
                  <a:cubicBezTo>
                    <a:pt x="7753" y="12979"/>
                    <a:pt x="8226" y="12729"/>
                    <a:pt x="8797" y="12524"/>
                  </a:cubicBezTo>
                  <a:cubicBezTo>
                    <a:pt x="9386" y="12310"/>
                    <a:pt x="10019" y="12149"/>
                    <a:pt x="10643" y="12069"/>
                  </a:cubicBezTo>
                  <a:cubicBezTo>
                    <a:pt x="10938" y="12024"/>
                    <a:pt x="11268" y="12006"/>
                    <a:pt x="11669" y="11997"/>
                  </a:cubicBezTo>
                  <a:close/>
                  <a:moveTo>
                    <a:pt x="9055" y="15611"/>
                  </a:moveTo>
                  <a:cubicBezTo>
                    <a:pt x="8984" y="15619"/>
                    <a:pt x="8904" y="15637"/>
                    <a:pt x="8823" y="15655"/>
                  </a:cubicBezTo>
                  <a:cubicBezTo>
                    <a:pt x="8812" y="15658"/>
                    <a:pt x="8801" y="15660"/>
                    <a:pt x="8789" y="15663"/>
                  </a:cubicBezTo>
                  <a:lnTo>
                    <a:pt x="8789" y="15663"/>
                  </a:lnTo>
                  <a:cubicBezTo>
                    <a:pt x="8799" y="15655"/>
                    <a:pt x="8815" y="15655"/>
                    <a:pt x="8823" y="15655"/>
                  </a:cubicBezTo>
                  <a:cubicBezTo>
                    <a:pt x="8859" y="15646"/>
                    <a:pt x="8895" y="15637"/>
                    <a:pt x="8931" y="15628"/>
                  </a:cubicBezTo>
                  <a:cubicBezTo>
                    <a:pt x="8975" y="15619"/>
                    <a:pt x="9020" y="15611"/>
                    <a:pt x="9055" y="15611"/>
                  </a:cubicBezTo>
                  <a:close/>
                  <a:moveTo>
                    <a:pt x="16192" y="12256"/>
                  </a:moveTo>
                  <a:cubicBezTo>
                    <a:pt x="16201" y="12256"/>
                    <a:pt x="16210" y="12265"/>
                    <a:pt x="16219" y="12265"/>
                  </a:cubicBezTo>
                  <a:cubicBezTo>
                    <a:pt x="16513" y="12417"/>
                    <a:pt x="16790" y="12604"/>
                    <a:pt x="17049" y="12818"/>
                  </a:cubicBezTo>
                  <a:cubicBezTo>
                    <a:pt x="17254" y="12997"/>
                    <a:pt x="17450" y="13202"/>
                    <a:pt x="17620" y="13425"/>
                  </a:cubicBezTo>
                  <a:cubicBezTo>
                    <a:pt x="17887" y="13791"/>
                    <a:pt x="18084" y="14192"/>
                    <a:pt x="18217" y="14665"/>
                  </a:cubicBezTo>
                  <a:cubicBezTo>
                    <a:pt x="18226" y="14692"/>
                    <a:pt x="18226" y="14718"/>
                    <a:pt x="18235" y="14754"/>
                  </a:cubicBezTo>
                  <a:cubicBezTo>
                    <a:pt x="17450" y="14959"/>
                    <a:pt x="16710" y="15272"/>
                    <a:pt x="16023" y="15673"/>
                  </a:cubicBezTo>
                  <a:cubicBezTo>
                    <a:pt x="15987" y="15575"/>
                    <a:pt x="15960" y="15477"/>
                    <a:pt x="15942" y="15379"/>
                  </a:cubicBezTo>
                  <a:cubicBezTo>
                    <a:pt x="15898" y="15164"/>
                    <a:pt x="15880" y="14933"/>
                    <a:pt x="15880" y="14674"/>
                  </a:cubicBezTo>
                  <a:cubicBezTo>
                    <a:pt x="15880" y="14433"/>
                    <a:pt x="15898" y="14165"/>
                    <a:pt x="15942" y="13826"/>
                  </a:cubicBezTo>
                  <a:cubicBezTo>
                    <a:pt x="15987" y="13487"/>
                    <a:pt x="16050" y="13113"/>
                    <a:pt x="16112" y="12720"/>
                  </a:cubicBezTo>
                  <a:cubicBezTo>
                    <a:pt x="16139" y="12568"/>
                    <a:pt x="16166" y="12408"/>
                    <a:pt x="16192" y="12256"/>
                  </a:cubicBezTo>
                  <a:close/>
                  <a:moveTo>
                    <a:pt x="25693" y="12488"/>
                  </a:moveTo>
                  <a:cubicBezTo>
                    <a:pt x="25693" y="12497"/>
                    <a:pt x="25702" y="12506"/>
                    <a:pt x="25702" y="12515"/>
                  </a:cubicBezTo>
                  <a:cubicBezTo>
                    <a:pt x="25800" y="12827"/>
                    <a:pt x="25872" y="13148"/>
                    <a:pt x="25898" y="13487"/>
                  </a:cubicBezTo>
                  <a:cubicBezTo>
                    <a:pt x="25925" y="13764"/>
                    <a:pt x="25916" y="14049"/>
                    <a:pt x="25872" y="14317"/>
                  </a:cubicBezTo>
                  <a:cubicBezTo>
                    <a:pt x="25800" y="14772"/>
                    <a:pt x="25658" y="15200"/>
                    <a:pt x="25417" y="15619"/>
                  </a:cubicBezTo>
                  <a:cubicBezTo>
                    <a:pt x="25390" y="15673"/>
                    <a:pt x="25363" y="15718"/>
                    <a:pt x="25327" y="15762"/>
                  </a:cubicBezTo>
                  <a:cubicBezTo>
                    <a:pt x="24649" y="15352"/>
                    <a:pt x="23918" y="15031"/>
                    <a:pt x="23142" y="14808"/>
                  </a:cubicBezTo>
                  <a:cubicBezTo>
                    <a:pt x="23195" y="14701"/>
                    <a:pt x="23240" y="14611"/>
                    <a:pt x="23302" y="14513"/>
                  </a:cubicBezTo>
                  <a:cubicBezTo>
                    <a:pt x="23534" y="14165"/>
                    <a:pt x="23873" y="13826"/>
                    <a:pt x="24400" y="13425"/>
                  </a:cubicBezTo>
                  <a:cubicBezTo>
                    <a:pt x="24614" y="13255"/>
                    <a:pt x="24846" y="13095"/>
                    <a:pt x="25078" y="12925"/>
                  </a:cubicBezTo>
                  <a:lnTo>
                    <a:pt x="25693" y="12488"/>
                  </a:lnTo>
                  <a:close/>
                  <a:moveTo>
                    <a:pt x="11645" y="12627"/>
                  </a:moveTo>
                  <a:cubicBezTo>
                    <a:pt x="11907" y="12627"/>
                    <a:pt x="12207" y="12641"/>
                    <a:pt x="12517" y="12693"/>
                  </a:cubicBezTo>
                  <a:cubicBezTo>
                    <a:pt x="12660" y="12711"/>
                    <a:pt x="12811" y="12738"/>
                    <a:pt x="12945" y="12774"/>
                  </a:cubicBezTo>
                  <a:lnTo>
                    <a:pt x="12936" y="13666"/>
                  </a:lnTo>
                  <a:cubicBezTo>
                    <a:pt x="12920" y="13662"/>
                    <a:pt x="12903" y="13660"/>
                    <a:pt x="12886" y="13660"/>
                  </a:cubicBezTo>
                  <a:cubicBezTo>
                    <a:pt x="12795" y="13660"/>
                    <a:pt x="12709" y="13719"/>
                    <a:pt x="12686" y="13817"/>
                  </a:cubicBezTo>
                  <a:cubicBezTo>
                    <a:pt x="12660" y="13924"/>
                    <a:pt x="12731" y="14040"/>
                    <a:pt x="12847" y="14067"/>
                  </a:cubicBezTo>
                  <a:cubicBezTo>
                    <a:pt x="12865" y="14076"/>
                    <a:pt x="12874" y="14076"/>
                    <a:pt x="12891" y="14076"/>
                  </a:cubicBezTo>
                  <a:cubicBezTo>
                    <a:pt x="12909" y="14076"/>
                    <a:pt x="12927" y="14067"/>
                    <a:pt x="12945" y="14067"/>
                  </a:cubicBezTo>
                  <a:lnTo>
                    <a:pt x="12945" y="14031"/>
                  </a:lnTo>
                  <a:cubicBezTo>
                    <a:pt x="12954" y="14237"/>
                    <a:pt x="12963" y="14424"/>
                    <a:pt x="12981" y="14602"/>
                  </a:cubicBezTo>
                  <a:cubicBezTo>
                    <a:pt x="12990" y="14674"/>
                    <a:pt x="12999" y="14745"/>
                    <a:pt x="13007" y="14817"/>
                  </a:cubicBezTo>
                  <a:cubicBezTo>
                    <a:pt x="12695" y="14727"/>
                    <a:pt x="12383" y="14665"/>
                    <a:pt x="12071" y="14647"/>
                  </a:cubicBezTo>
                  <a:cubicBezTo>
                    <a:pt x="11999" y="14638"/>
                    <a:pt x="11919" y="14638"/>
                    <a:pt x="11848" y="14638"/>
                  </a:cubicBezTo>
                  <a:cubicBezTo>
                    <a:pt x="11840" y="14637"/>
                    <a:pt x="11832" y="14636"/>
                    <a:pt x="11825" y="14636"/>
                  </a:cubicBezTo>
                  <a:cubicBezTo>
                    <a:pt x="11788" y="14636"/>
                    <a:pt x="11754" y="14653"/>
                    <a:pt x="11732" y="14683"/>
                  </a:cubicBezTo>
                  <a:cubicBezTo>
                    <a:pt x="11705" y="14718"/>
                    <a:pt x="11696" y="14763"/>
                    <a:pt x="11705" y="14808"/>
                  </a:cubicBezTo>
                  <a:lnTo>
                    <a:pt x="11928" y="15718"/>
                  </a:lnTo>
                  <a:cubicBezTo>
                    <a:pt x="11937" y="15753"/>
                    <a:pt x="11946" y="15789"/>
                    <a:pt x="11955" y="15825"/>
                  </a:cubicBezTo>
                  <a:cubicBezTo>
                    <a:pt x="11643" y="15709"/>
                    <a:pt x="11312" y="15628"/>
                    <a:pt x="10982" y="15575"/>
                  </a:cubicBezTo>
                  <a:cubicBezTo>
                    <a:pt x="11081" y="15530"/>
                    <a:pt x="11134" y="15423"/>
                    <a:pt x="11098" y="15316"/>
                  </a:cubicBezTo>
                  <a:cubicBezTo>
                    <a:pt x="11070" y="15230"/>
                    <a:pt x="10988" y="15172"/>
                    <a:pt x="10902" y="15172"/>
                  </a:cubicBezTo>
                  <a:cubicBezTo>
                    <a:pt x="10881" y="15172"/>
                    <a:pt x="10860" y="15175"/>
                    <a:pt x="10840" y="15182"/>
                  </a:cubicBezTo>
                  <a:cubicBezTo>
                    <a:pt x="10733" y="15209"/>
                    <a:pt x="10670" y="15334"/>
                    <a:pt x="10706" y="15441"/>
                  </a:cubicBezTo>
                  <a:cubicBezTo>
                    <a:pt x="10715" y="15476"/>
                    <a:pt x="10741" y="15512"/>
                    <a:pt x="10767" y="15538"/>
                  </a:cubicBezTo>
                  <a:lnTo>
                    <a:pt x="10767" y="15538"/>
                  </a:lnTo>
                  <a:cubicBezTo>
                    <a:pt x="10571" y="15519"/>
                    <a:pt x="10366" y="15505"/>
                    <a:pt x="10151" y="15505"/>
                  </a:cubicBezTo>
                  <a:cubicBezTo>
                    <a:pt x="10067" y="15505"/>
                    <a:pt x="9981" y="15507"/>
                    <a:pt x="9894" y="15512"/>
                  </a:cubicBezTo>
                  <a:cubicBezTo>
                    <a:pt x="9836" y="15512"/>
                    <a:pt x="9777" y="15520"/>
                    <a:pt x="9719" y="15521"/>
                  </a:cubicBezTo>
                  <a:lnTo>
                    <a:pt x="9719" y="15521"/>
                  </a:lnTo>
                  <a:cubicBezTo>
                    <a:pt x="9732" y="15521"/>
                    <a:pt x="9744" y="15519"/>
                    <a:pt x="9751" y="15512"/>
                  </a:cubicBezTo>
                  <a:cubicBezTo>
                    <a:pt x="9725" y="15441"/>
                    <a:pt x="9689" y="15352"/>
                    <a:pt x="9653" y="15272"/>
                  </a:cubicBezTo>
                  <a:cubicBezTo>
                    <a:pt x="9243" y="14344"/>
                    <a:pt x="8886" y="13701"/>
                    <a:pt x="8565" y="13273"/>
                  </a:cubicBezTo>
                  <a:cubicBezTo>
                    <a:pt x="8645" y="13246"/>
                    <a:pt x="8725" y="13211"/>
                    <a:pt x="8806" y="13175"/>
                  </a:cubicBezTo>
                  <a:cubicBezTo>
                    <a:pt x="8957" y="13122"/>
                    <a:pt x="9118" y="13068"/>
                    <a:pt x="9270" y="13014"/>
                  </a:cubicBezTo>
                  <a:cubicBezTo>
                    <a:pt x="9555" y="12916"/>
                    <a:pt x="9885" y="12836"/>
                    <a:pt x="10287" y="12756"/>
                  </a:cubicBezTo>
                  <a:cubicBezTo>
                    <a:pt x="10626" y="12684"/>
                    <a:pt x="11000" y="12649"/>
                    <a:pt x="11384" y="12631"/>
                  </a:cubicBezTo>
                  <a:cubicBezTo>
                    <a:pt x="11465" y="12629"/>
                    <a:pt x="11553" y="12627"/>
                    <a:pt x="11645" y="12627"/>
                  </a:cubicBezTo>
                  <a:close/>
                  <a:moveTo>
                    <a:pt x="5083" y="13379"/>
                  </a:moveTo>
                  <a:cubicBezTo>
                    <a:pt x="5223" y="13379"/>
                    <a:pt x="5367" y="13382"/>
                    <a:pt x="5514" y="13389"/>
                  </a:cubicBezTo>
                  <a:cubicBezTo>
                    <a:pt x="5505" y="13514"/>
                    <a:pt x="5487" y="13630"/>
                    <a:pt x="5478" y="13764"/>
                  </a:cubicBezTo>
                  <a:lnTo>
                    <a:pt x="5451" y="14201"/>
                  </a:lnTo>
                  <a:lnTo>
                    <a:pt x="5139" y="14370"/>
                  </a:lnTo>
                  <a:lnTo>
                    <a:pt x="4747" y="14602"/>
                  </a:lnTo>
                  <a:cubicBezTo>
                    <a:pt x="4506" y="14745"/>
                    <a:pt x="4256" y="14897"/>
                    <a:pt x="4024" y="15057"/>
                  </a:cubicBezTo>
                  <a:cubicBezTo>
                    <a:pt x="3988" y="15084"/>
                    <a:pt x="3970" y="15129"/>
                    <a:pt x="3970" y="15173"/>
                  </a:cubicBezTo>
                  <a:lnTo>
                    <a:pt x="3988" y="15798"/>
                  </a:lnTo>
                  <a:cubicBezTo>
                    <a:pt x="3988" y="15825"/>
                    <a:pt x="3988" y="15842"/>
                    <a:pt x="3988" y="15869"/>
                  </a:cubicBezTo>
                  <a:cubicBezTo>
                    <a:pt x="3962" y="15816"/>
                    <a:pt x="3926" y="15771"/>
                    <a:pt x="3899" y="15726"/>
                  </a:cubicBezTo>
                  <a:cubicBezTo>
                    <a:pt x="3774" y="15512"/>
                    <a:pt x="3658" y="15289"/>
                    <a:pt x="3507" y="14986"/>
                  </a:cubicBezTo>
                  <a:cubicBezTo>
                    <a:pt x="3373" y="14736"/>
                    <a:pt x="3257" y="14478"/>
                    <a:pt x="3141" y="14219"/>
                  </a:cubicBezTo>
                  <a:cubicBezTo>
                    <a:pt x="3061" y="14014"/>
                    <a:pt x="2971" y="13800"/>
                    <a:pt x="2900" y="13577"/>
                  </a:cubicBezTo>
                  <a:cubicBezTo>
                    <a:pt x="3373" y="13487"/>
                    <a:pt x="3890" y="13425"/>
                    <a:pt x="4425" y="13398"/>
                  </a:cubicBezTo>
                  <a:cubicBezTo>
                    <a:pt x="4635" y="13387"/>
                    <a:pt x="4855" y="13379"/>
                    <a:pt x="5083" y="13379"/>
                  </a:cubicBezTo>
                  <a:close/>
                  <a:moveTo>
                    <a:pt x="36281" y="13375"/>
                  </a:moveTo>
                  <a:cubicBezTo>
                    <a:pt x="36496" y="13375"/>
                    <a:pt x="36703" y="13381"/>
                    <a:pt x="36907" y="13398"/>
                  </a:cubicBezTo>
                  <a:cubicBezTo>
                    <a:pt x="37442" y="13425"/>
                    <a:pt x="37951" y="13487"/>
                    <a:pt x="38432" y="13577"/>
                  </a:cubicBezTo>
                  <a:cubicBezTo>
                    <a:pt x="38352" y="13791"/>
                    <a:pt x="38272" y="14005"/>
                    <a:pt x="38183" y="14210"/>
                  </a:cubicBezTo>
                  <a:cubicBezTo>
                    <a:pt x="38067" y="14478"/>
                    <a:pt x="37951" y="14736"/>
                    <a:pt x="37826" y="14986"/>
                  </a:cubicBezTo>
                  <a:cubicBezTo>
                    <a:pt x="37674" y="15280"/>
                    <a:pt x="37549" y="15512"/>
                    <a:pt x="37424" y="15718"/>
                  </a:cubicBezTo>
                  <a:cubicBezTo>
                    <a:pt x="37380" y="15798"/>
                    <a:pt x="37335" y="15869"/>
                    <a:pt x="37291" y="15941"/>
                  </a:cubicBezTo>
                  <a:cubicBezTo>
                    <a:pt x="37085" y="15789"/>
                    <a:pt x="36871" y="15646"/>
                    <a:pt x="36666" y="15512"/>
                  </a:cubicBezTo>
                  <a:lnTo>
                    <a:pt x="36621" y="15477"/>
                  </a:lnTo>
                  <a:cubicBezTo>
                    <a:pt x="36630" y="15245"/>
                    <a:pt x="36621" y="15013"/>
                    <a:pt x="36621" y="14772"/>
                  </a:cubicBezTo>
                  <a:lnTo>
                    <a:pt x="36613" y="14255"/>
                  </a:lnTo>
                  <a:lnTo>
                    <a:pt x="36577" y="13817"/>
                  </a:lnTo>
                  <a:cubicBezTo>
                    <a:pt x="36577" y="13773"/>
                    <a:pt x="36550" y="13728"/>
                    <a:pt x="36506" y="13710"/>
                  </a:cubicBezTo>
                  <a:cubicBezTo>
                    <a:pt x="36327" y="13603"/>
                    <a:pt x="36140" y="13505"/>
                    <a:pt x="35961" y="13407"/>
                  </a:cubicBezTo>
                  <a:lnTo>
                    <a:pt x="35899" y="13380"/>
                  </a:lnTo>
                  <a:cubicBezTo>
                    <a:pt x="36029" y="13377"/>
                    <a:pt x="36157" y="13375"/>
                    <a:pt x="36281" y="13375"/>
                  </a:cubicBezTo>
                  <a:close/>
                  <a:moveTo>
                    <a:pt x="32928" y="13844"/>
                  </a:moveTo>
                  <a:cubicBezTo>
                    <a:pt x="32946" y="14040"/>
                    <a:pt x="32964" y="14228"/>
                    <a:pt x="32982" y="14424"/>
                  </a:cubicBezTo>
                  <a:cubicBezTo>
                    <a:pt x="32991" y="14478"/>
                    <a:pt x="33026" y="14522"/>
                    <a:pt x="33071" y="14540"/>
                  </a:cubicBezTo>
                  <a:cubicBezTo>
                    <a:pt x="33597" y="14736"/>
                    <a:pt x="34034" y="14924"/>
                    <a:pt x="34427" y="15111"/>
                  </a:cubicBezTo>
                  <a:lnTo>
                    <a:pt x="34427" y="15414"/>
                  </a:lnTo>
                  <a:lnTo>
                    <a:pt x="34409" y="15878"/>
                  </a:lnTo>
                  <a:cubicBezTo>
                    <a:pt x="34409" y="15887"/>
                    <a:pt x="34409" y="15896"/>
                    <a:pt x="34409" y="15905"/>
                  </a:cubicBezTo>
                  <a:cubicBezTo>
                    <a:pt x="34356" y="15923"/>
                    <a:pt x="34302" y="15932"/>
                    <a:pt x="34240" y="15950"/>
                  </a:cubicBezTo>
                  <a:cubicBezTo>
                    <a:pt x="33874" y="16012"/>
                    <a:pt x="33419" y="16065"/>
                    <a:pt x="32705" y="16110"/>
                  </a:cubicBezTo>
                  <a:lnTo>
                    <a:pt x="32652" y="16110"/>
                  </a:lnTo>
                  <a:cubicBezTo>
                    <a:pt x="32661" y="16057"/>
                    <a:pt x="32678" y="15994"/>
                    <a:pt x="32687" y="15923"/>
                  </a:cubicBezTo>
                  <a:cubicBezTo>
                    <a:pt x="32741" y="15593"/>
                    <a:pt x="32777" y="15236"/>
                    <a:pt x="32777" y="14843"/>
                  </a:cubicBezTo>
                  <a:cubicBezTo>
                    <a:pt x="32777" y="14486"/>
                    <a:pt x="32759" y="14174"/>
                    <a:pt x="32723" y="13907"/>
                  </a:cubicBezTo>
                  <a:cubicBezTo>
                    <a:pt x="32794" y="13880"/>
                    <a:pt x="32857" y="13862"/>
                    <a:pt x="32928" y="13844"/>
                  </a:cubicBezTo>
                  <a:close/>
                  <a:moveTo>
                    <a:pt x="31269" y="10463"/>
                  </a:moveTo>
                  <a:cubicBezTo>
                    <a:pt x="31305" y="10526"/>
                    <a:pt x="31340" y="10597"/>
                    <a:pt x="31385" y="10677"/>
                  </a:cubicBezTo>
                  <a:cubicBezTo>
                    <a:pt x="31519" y="10927"/>
                    <a:pt x="31768" y="11400"/>
                    <a:pt x="31974" y="11971"/>
                  </a:cubicBezTo>
                  <a:cubicBezTo>
                    <a:pt x="32197" y="12560"/>
                    <a:pt x="32357" y="13193"/>
                    <a:pt x="32438" y="13817"/>
                  </a:cubicBezTo>
                  <a:cubicBezTo>
                    <a:pt x="32473" y="14112"/>
                    <a:pt x="32500" y="14442"/>
                    <a:pt x="32500" y="14843"/>
                  </a:cubicBezTo>
                  <a:cubicBezTo>
                    <a:pt x="32491" y="15218"/>
                    <a:pt x="32464" y="15557"/>
                    <a:pt x="32411" y="15878"/>
                  </a:cubicBezTo>
                  <a:cubicBezTo>
                    <a:pt x="32402" y="15967"/>
                    <a:pt x="32384" y="16048"/>
                    <a:pt x="32366" y="16119"/>
                  </a:cubicBezTo>
                  <a:cubicBezTo>
                    <a:pt x="32327" y="16122"/>
                    <a:pt x="32289" y="16123"/>
                    <a:pt x="32250" y="16123"/>
                  </a:cubicBezTo>
                  <a:cubicBezTo>
                    <a:pt x="32173" y="16123"/>
                    <a:pt x="32096" y="16119"/>
                    <a:pt x="32018" y="16119"/>
                  </a:cubicBezTo>
                  <a:cubicBezTo>
                    <a:pt x="32045" y="15994"/>
                    <a:pt x="32063" y="15860"/>
                    <a:pt x="32081" y="15726"/>
                  </a:cubicBezTo>
                  <a:cubicBezTo>
                    <a:pt x="32152" y="15298"/>
                    <a:pt x="32152" y="14870"/>
                    <a:pt x="32152" y="14549"/>
                  </a:cubicBezTo>
                  <a:cubicBezTo>
                    <a:pt x="32134" y="14147"/>
                    <a:pt x="32090" y="13764"/>
                    <a:pt x="32018" y="13407"/>
                  </a:cubicBezTo>
                  <a:cubicBezTo>
                    <a:pt x="31938" y="12988"/>
                    <a:pt x="31849" y="12649"/>
                    <a:pt x="31751" y="12354"/>
                  </a:cubicBezTo>
                  <a:cubicBezTo>
                    <a:pt x="31697" y="12194"/>
                    <a:pt x="31644" y="12042"/>
                    <a:pt x="31590" y="11882"/>
                  </a:cubicBezTo>
                  <a:cubicBezTo>
                    <a:pt x="31528" y="11730"/>
                    <a:pt x="31465" y="11587"/>
                    <a:pt x="31403" y="11462"/>
                  </a:cubicBezTo>
                  <a:cubicBezTo>
                    <a:pt x="31394" y="11418"/>
                    <a:pt x="31358" y="11391"/>
                    <a:pt x="31313" y="11382"/>
                  </a:cubicBezTo>
                  <a:cubicBezTo>
                    <a:pt x="31302" y="11380"/>
                    <a:pt x="31291" y="11379"/>
                    <a:pt x="31280" y="11379"/>
                  </a:cubicBezTo>
                  <a:cubicBezTo>
                    <a:pt x="31247" y="11379"/>
                    <a:pt x="31215" y="11389"/>
                    <a:pt x="31189" y="11409"/>
                  </a:cubicBezTo>
                  <a:cubicBezTo>
                    <a:pt x="30787" y="11748"/>
                    <a:pt x="30127" y="12122"/>
                    <a:pt x="29110" y="12568"/>
                  </a:cubicBezTo>
                  <a:cubicBezTo>
                    <a:pt x="29065" y="12595"/>
                    <a:pt x="29012" y="12613"/>
                    <a:pt x="28958" y="12640"/>
                  </a:cubicBezTo>
                  <a:cubicBezTo>
                    <a:pt x="28958" y="12658"/>
                    <a:pt x="28958" y="12667"/>
                    <a:pt x="28958" y="12684"/>
                  </a:cubicBezTo>
                  <a:cubicBezTo>
                    <a:pt x="28949" y="12551"/>
                    <a:pt x="28923" y="12399"/>
                    <a:pt x="28896" y="12247"/>
                  </a:cubicBezTo>
                  <a:cubicBezTo>
                    <a:pt x="29467" y="11962"/>
                    <a:pt x="29904" y="11721"/>
                    <a:pt x="30234" y="11498"/>
                  </a:cubicBezTo>
                  <a:cubicBezTo>
                    <a:pt x="30555" y="11284"/>
                    <a:pt x="30814" y="11070"/>
                    <a:pt x="31001" y="10856"/>
                  </a:cubicBezTo>
                  <a:cubicBezTo>
                    <a:pt x="31126" y="10704"/>
                    <a:pt x="31215" y="10570"/>
                    <a:pt x="31269" y="10463"/>
                  </a:cubicBezTo>
                  <a:close/>
                  <a:moveTo>
                    <a:pt x="31224" y="11739"/>
                  </a:moveTo>
                  <a:cubicBezTo>
                    <a:pt x="31260" y="11810"/>
                    <a:pt x="31296" y="11899"/>
                    <a:pt x="31322" y="11980"/>
                  </a:cubicBezTo>
                  <a:cubicBezTo>
                    <a:pt x="31385" y="12131"/>
                    <a:pt x="31438" y="12292"/>
                    <a:pt x="31492" y="12444"/>
                  </a:cubicBezTo>
                  <a:cubicBezTo>
                    <a:pt x="31581" y="12729"/>
                    <a:pt x="31670" y="13059"/>
                    <a:pt x="31751" y="13461"/>
                  </a:cubicBezTo>
                  <a:cubicBezTo>
                    <a:pt x="31813" y="13800"/>
                    <a:pt x="31858" y="14174"/>
                    <a:pt x="31875" y="14558"/>
                  </a:cubicBezTo>
                  <a:cubicBezTo>
                    <a:pt x="31875" y="14870"/>
                    <a:pt x="31875" y="15272"/>
                    <a:pt x="31813" y="15691"/>
                  </a:cubicBezTo>
                  <a:cubicBezTo>
                    <a:pt x="31786" y="15834"/>
                    <a:pt x="31760" y="15985"/>
                    <a:pt x="31733" y="16119"/>
                  </a:cubicBezTo>
                  <a:lnTo>
                    <a:pt x="30841" y="16110"/>
                  </a:lnTo>
                  <a:cubicBezTo>
                    <a:pt x="30867" y="15994"/>
                    <a:pt x="30796" y="15887"/>
                    <a:pt x="30689" y="15860"/>
                  </a:cubicBezTo>
                  <a:cubicBezTo>
                    <a:pt x="30673" y="15856"/>
                    <a:pt x="30656" y="15855"/>
                    <a:pt x="30640" y="15855"/>
                  </a:cubicBezTo>
                  <a:cubicBezTo>
                    <a:pt x="30542" y="15855"/>
                    <a:pt x="30453" y="15921"/>
                    <a:pt x="30430" y="16021"/>
                  </a:cubicBezTo>
                  <a:cubicBezTo>
                    <a:pt x="30421" y="16057"/>
                    <a:pt x="30421" y="16083"/>
                    <a:pt x="30439" y="16119"/>
                  </a:cubicBezTo>
                  <a:cubicBezTo>
                    <a:pt x="30243" y="16128"/>
                    <a:pt x="30065" y="16137"/>
                    <a:pt x="29904" y="16155"/>
                  </a:cubicBezTo>
                  <a:cubicBezTo>
                    <a:pt x="29836" y="16163"/>
                    <a:pt x="29759" y="16172"/>
                    <a:pt x="29690" y="16180"/>
                  </a:cubicBezTo>
                  <a:lnTo>
                    <a:pt x="29690" y="16180"/>
                  </a:lnTo>
                  <a:cubicBezTo>
                    <a:pt x="29779" y="15868"/>
                    <a:pt x="29833" y="15557"/>
                    <a:pt x="29850" y="15245"/>
                  </a:cubicBezTo>
                  <a:cubicBezTo>
                    <a:pt x="29859" y="15164"/>
                    <a:pt x="29868" y="15093"/>
                    <a:pt x="29868" y="15022"/>
                  </a:cubicBezTo>
                  <a:cubicBezTo>
                    <a:pt x="29868" y="14977"/>
                    <a:pt x="29850" y="14933"/>
                    <a:pt x="29815" y="14906"/>
                  </a:cubicBezTo>
                  <a:cubicBezTo>
                    <a:pt x="29788" y="14886"/>
                    <a:pt x="29756" y="14876"/>
                    <a:pt x="29727" y="14876"/>
                  </a:cubicBezTo>
                  <a:cubicBezTo>
                    <a:pt x="29717" y="14876"/>
                    <a:pt x="29708" y="14877"/>
                    <a:pt x="29699" y="14879"/>
                  </a:cubicBezTo>
                  <a:lnTo>
                    <a:pt x="28780" y="15102"/>
                  </a:lnTo>
                  <a:cubicBezTo>
                    <a:pt x="28744" y="15111"/>
                    <a:pt x="28717" y="15120"/>
                    <a:pt x="28682" y="15120"/>
                  </a:cubicBezTo>
                  <a:cubicBezTo>
                    <a:pt x="28798" y="14817"/>
                    <a:pt x="28878" y="14486"/>
                    <a:pt x="28932" y="14156"/>
                  </a:cubicBezTo>
                  <a:cubicBezTo>
                    <a:pt x="28967" y="14237"/>
                    <a:pt x="29039" y="14281"/>
                    <a:pt x="29119" y="14281"/>
                  </a:cubicBezTo>
                  <a:cubicBezTo>
                    <a:pt x="29146" y="14281"/>
                    <a:pt x="29163" y="14281"/>
                    <a:pt x="29181" y="14272"/>
                  </a:cubicBezTo>
                  <a:cubicBezTo>
                    <a:pt x="29297" y="14237"/>
                    <a:pt x="29360" y="14121"/>
                    <a:pt x="29324" y="14014"/>
                  </a:cubicBezTo>
                  <a:cubicBezTo>
                    <a:pt x="29295" y="13927"/>
                    <a:pt x="29214" y="13870"/>
                    <a:pt x="29127" y="13870"/>
                  </a:cubicBezTo>
                  <a:cubicBezTo>
                    <a:pt x="29107" y="13870"/>
                    <a:pt x="29086" y="13873"/>
                    <a:pt x="29065" y="13880"/>
                  </a:cubicBezTo>
                  <a:cubicBezTo>
                    <a:pt x="29021" y="13889"/>
                    <a:pt x="28985" y="13916"/>
                    <a:pt x="28958" y="13942"/>
                  </a:cubicBezTo>
                  <a:cubicBezTo>
                    <a:pt x="28994" y="13675"/>
                    <a:pt x="29003" y="13380"/>
                    <a:pt x="28994" y="13068"/>
                  </a:cubicBezTo>
                  <a:cubicBezTo>
                    <a:pt x="28985" y="13006"/>
                    <a:pt x="28985" y="12943"/>
                    <a:pt x="28976" y="12881"/>
                  </a:cubicBezTo>
                  <a:lnTo>
                    <a:pt x="28976" y="12881"/>
                  </a:lnTo>
                  <a:cubicBezTo>
                    <a:pt x="28985" y="12899"/>
                    <a:pt x="28985" y="12916"/>
                    <a:pt x="28985" y="12925"/>
                  </a:cubicBezTo>
                  <a:cubicBezTo>
                    <a:pt x="29065" y="12899"/>
                    <a:pt x="29146" y="12863"/>
                    <a:pt x="29226" y="12827"/>
                  </a:cubicBezTo>
                  <a:cubicBezTo>
                    <a:pt x="30154" y="12417"/>
                    <a:pt x="30796" y="12060"/>
                    <a:pt x="31224" y="11739"/>
                  </a:cubicBezTo>
                  <a:close/>
                  <a:moveTo>
                    <a:pt x="29413" y="16226"/>
                  </a:moveTo>
                  <a:cubicBezTo>
                    <a:pt x="29411" y="16226"/>
                    <a:pt x="29409" y="16227"/>
                    <a:pt x="29407" y="16227"/>
                  </a:cubicBezTo>
                  <a:lnTo>
                    <a:pt x="29407" y="16227"/>
                  </a:lnTo>
                  <a:cubicBezTo>
                    <a:pt x="29409" y="16226"/>
                    <a:pt x="29411" y="16226"/>
                    <a:pt x="29413" y="16226"/>
                  </a:cubicBezTo>
                  <a:close/>
                  <a:moveTo>
                    <a:pt x="13650" y="9384"/>
                  </a:moveTo>
                  <a:lnTo>
                    <a:pt x="13650" y="9384"/>
                  </a:lnTo>
                  <a:cubicBezTo>
                    <a:pt x="13900" y="9393"/>
                    <a:pt x="14167" y="9401"/>
                    <a:pt x="14399" y="9419"/>
                  </a:cubicBezTo>
                  <a:cubicBezTo>
                    <a:pt x="14738" y="9455"/>
                    <a:pt x="15095" y="9500"/>
                    <a:pt x="15434" y="9580"/>
                  </a:cubicBezTo>
                  <a:cubicBezTo>
                    <a:pt x="15773" y="9660"/>
                    <a:pt x="16139" y="9749"/>
                    <a:pt x="16505" y="9901"/>
                  </a:cubicBezTo>
                  <a:cubicBezTo>
                    <a:pt x="16683" y="9964"/>
                    <a:pt x="16861" y="10044"/>
                    <a:pt x="17022" y="10115"/>
                  </a:cubicBezTo>
                  <a:cubicBezTo>
                    <a:pt x="17191" y="10204"/>
                    <a:pt x="17352" y="10294"/>
                    <a:pt x="17522" y="10392"/>
                  </a:cubicBezTo>
                  <a:cubicBezTo>
                    <a:pt x="18182" y="10793"/>
                    <a:pt x="18726" y="11302"/>
                    <a:pt x="19127" y="11899"/>
                  </a:cubicBezTo>
                  <a:cubicBezTo>
                    <a:pt x="19306" y="12158"/>
                    <a:pt x="19457" y="12444"/>
                    <a:pt x="19582" y="12756"/>
                  </a:cubicBezTo>
                  <a:cubicBezTo>
                    <a:pt x="19698" y="13032"/>
                    <a:pt x="19787" y="13336"/>
                    <a:pt x="19841" y="13648"/>
                  </a:cubicBezTo>
                  <a:cubicBezTo>
                    <a:pt x="19895" y="13907"/>
                    <a:pt x="19930" y="14174"/>
                    <a:pt x="19948" y="14469"/>
                  </a:cubicBezTo>
                  <a:cubicBezTo>
                    <a:pt x="19457" y="14504"/>
                    <a:pt x="18976" y="14576"/>
                    <a:pt x="18512" y="14683"/>
                  </a:cubicBezTo>
                  <a:cubicBezTo>
                    <a:pt x="18503" y="14656"/>
                    <a:pt x="18494" y="14620"/>
                    <a:pt x="18485" y="14585"/>
                  </a:cubicBezTo>
                  <a:cubicBezTo>
                    <a:pt x="18342" y="14085"/>
                    <a:pt x="18128" y="13648"/>
                    <a:pt x="17843" y="13255"/>
                  </a:cubicBezTo>
                  <a:cubicBezTo>
                    <a:pt x="17655" y="13014"/>
                    <a:pt x="17450" y="12791"/>
                    <a:pt x="17227" y="12604"/>
                  </a:cubicBezTo>
                  <a:cubicBezTo>
                    <a:pt x="16951" y="12372"/>
                    <a:pt x="16656" y="12176"/>
                    <a:pt x="16344" y="12015"/>
                  </a:cubicBezTo>
                  <a:cubicBezTo>
                    <a:pt x="16273" y="11980"/>
                    <a:pt x="16210" y="11953"/>
                    <a:pt x="16139" y="11917"/>
                  </a:cubicBezTo>
                  <a:cubicBezTo>
                    <a:pt x="16123" y="11909"/>
                    <a:pt x="16105" y="11905"/>
                    <a:pt x="16087" y="11905"/>
                  </a:cubicBezTo>
                  <a:cubicBezTo>
                    <a:pt x="16065" y="11905"/>
                    <a:pt x="16042" y="11911"/>
                    <a:pt x="16023" y="11926"/>
                  </a:cubicBezTo>
                  <a:cubicBezTo>
                    <a:pt x="15978" y="11944"/>
                    <a:pt x="15951" y="11980"/>
                    <a:pt x="15942" y="12024"/>
                  </a:cubicBezTo>
                  <a:cubicBezTo>
                    <a:pt x="15916" y="12247"/>
                    <a:pt x="15871" y="12461"/>
                    <a:pt x="15835" y="12675"/>
                  </a:cubicBezTo>
                  <a:cubicBezTo>
                    <a:pt x="15773" y="13068"/>
                    <a:pt x="15711" y="13443"/>
                    <a:pt x="15666" y="13791"/>
                  </a:cubicBezTo>
                  <a:cubicBezTo>
                    <a:pt x="15621" y="14147"/>
                    <a:pt x="15603" y="14424"/>
                    <a:pt x="15595" y="14674"/>
                  </a:cubicBezTo>
                  <a:cubicBezTo>
                    <a:pt x="15595" y="14950"/>
                    <a:pt x="15621" y="15200"/>
                    <a:pt x="15666" y="15432"/>
                  </a:cubicBezTo>
                  <a:cubicBezTo>
                    <a:pt x="15693" y="15566"/>
                    <a:pt x="15737" y="15691"/>
                    <a:pt x="15782" y="15816"/>
                  </a:cubicBezTo>
                  <a:cubicBezTo>
                    <a:pt x="15621" y="15914"/>
                    <a:pt x="15470" y="16021"/>
                    <a:pt x="15327" y="16119"/>
                  </a:cubicBezTo>
                  <a:lnTo>
                    <a:pt x="15273" y="16119"/>
                  </a:lnTo>
                  <a:cubicBezTo>
                    <a:pt x="15238" y="16119"/>
                    <a:pt x="15202" y="16128"/>
                    <a:pt x="15175" y="16146"/>
                  </a:cubicBezTo>
                  <a:cubicBezTo>
                    <a:pt x="15113" y="16181"/>
                    <a:pt x="15068" y="16244"/>
                    <a:pt x="15068" y="16306"/>
                  </a:cubicBezTo>
                  <a:cubicBezTo>
                    <a:pt x="14908" y="16431"/>
                    <a:pt x="14747" y="16565"/>
                    <a:pt x="14595" y="16699"/>
                  </a:cubicBezTo>
                  <a:cubicBezTo>
                    <a:pt x="14453" y="16494"/>
                    <a:pt x="14337" y="16297"/>
                    <a:pt x="14239" y="16092"/>
                  </a:cubicBezTo>
                  <a:cubicBezTo>
                    <a:pt x="14060" y="15735"/>
                    <a:pt x="13944" y="15361"/>
                    <a:pt x="13882" y="14941"/>
                  </a:cubicBezTo>
                  <a:cubicBezTo>
                    <a:pt x="13810" y="14513"/>
                    <a:pt x="13801" y="14085"/>
                    <a:pt x="13810" y="13728"/>
                  </a:cubicBezTo>
                  <a:cubicBezTo>
                    <a:pt x="13810" y="13469"/>
                    <a:pt x="13828" y="13211"/>
                    <a:pt x="13837" y="12934"/>
                  </a:cubicBezTo>
                  <a:cubicBezTo>
                    <a:pt x="13864" y="12515"/>
                    <a:pt x="13882" y="12087"/>
                    <a:pt x="13873" y="11650"/>
                  </a:cubicBezTo>
                  <a:cubicBezTo>
                    <a:pt x="13855" y="11016"/>
                    <a:pt x="13837" y="10588"/>
                    <a:pt x="13793" y="10222"/>
                  </a:cubicBezTo>
                  <a:cubicBezTo>
                    <a:pt x="13766" y="9910"/>
                    <a:pt x="13712" y="9633"/>
                    <a:pt x="13650" y="9384"/>
                  </a:cubicBezTo>
                  <a:close/>
                  <a:moveTo>
                    <a:pt x="7762" y="13978"/>
                  </a:moveTo>
                  <a:cubicBezTo>
                    <a:pt x="7869" y="14103"/>
                    <a:pt x="7985" y="14255"/>
                    <a:pt x="8092" y="14424"/>
                  </a:cubicBezTo>
                  <a:cubicBezTo>
                    <a:pt x="8297" y="14727"/>
                    <a:pt x="8520" y="15137"/>
                    <a:pt x="8787" y="15663"/>
                  </a:cubicBezTo>
                  <a:lnTo>
                    <a:pt x="8787" y="15663"/>
                  </a:lnTo>
                  <a:cubicBezTo>
                    <a:pt x="8469" y="15734"/>
                    <a:pt x="8141" y="15839"/>
                    <a:pt x="7789" y="15976"/>
                  </a:cubicBezTo>
                  <a:cubicBezTo>
                    <a:pt x="7405" y="16128"/>
                    <a:pt x="7093" y="16280"/>
                    <a:pt x="6825" y="16431"/>
                  </a:cubicBezTo>
                  <a:cubicBezTo>
                    <a:pt x="6638" y="16538"/>
                    <a:pt x="6451" y="16654"/>
                    <a:pt x="6272" y="16779"/>
                  </a:cubicBezTo>
                  <a:cubicBezTo>
                    <a:pt x="6254" y="16654"/>
                    <a:pt x="6245" y="16520"/>
                    <a:pt x="6236" y="16387"/>
                  </a:cubicBezTo>
                  <a:lnTo>
                    <a:pt x="6227" y="16280"/>
                  </a:lnTo>
                  <a:cubicBezTo>
                    <a:pt x="6415" y="16173"/>
                    <a:pt x="6611" y="16065"/>
                    <a:pt x="6807" y="15958"/>
                  </a:cubicBezTo>
                  <a:lnTo>
                    <a:pt x="7173" y="15771"/>
                  </a:lnTo>
                  <a:lnTo>
                    <a:pt x="7530" y="15602"/>
                  </a:lnTo>
                  <a:cubicBezTo>
                    <a:pt x="7575" y="15584"/>
                    <a:pt x="7610" y="15530"/>
                    <a:pt x="7610" y="15477"/>
                  </a:cubicBezTo>
                  <a:cubicBezTo>
                    <a:pt x="7601" y="15048"/>
                    <a:pt x="7619" y="14576"/>
                    <a:pt x="7664" y="14014"/>
                  </a:cubicBezTo>
                  <a:cubicBezTo>
                    <a:pt x="7699" y="13996"/>
                    <a:pt x="7726" y="13987"/>
                    <a:pt x="7762" y="13978"/>
                  </a:cubicBezTo>
                  <a:close/>
                  <a:moveTo>
                    <a:pt x="25925" y="8661"/>
                  </a:moveTo>
                  <a:cubicBezTo>
                    <a:pt x="25988" y="8723"/>
                    <a:pt x="26050" y="8786"/>
                    <a:pt x="26104" y="8848"/>
                  </a:cubicBezTo>
                  <a:cubicBezTo>
                    <a:pt x="26220" y="8973"/>
                    <a:pt x="26327" y="9089"/>
                    <a:pt x="26434" y="9214"/>
                  </a:cubicBezTo>
                  <a:cubicBezTo>
                    <a:pt x="26630" y="9446"/>
                    <a:pt x="26835" y="9723"/>
                    <a:pt x="27058" y="10062"/>
                  </a:cubicBezTo>
                  <a:cubicBezTo>
                    <a:pt x="27245" y="10356"/>
                    <a:pt x="27424" y="10686"/>
                    <a:pt x="27584" y="11034"/>
                  </a:cubicBezTo>
                  <a:cubicBezTo>
                    <a:pt x="27700" y="11320"/>
                    <a:pt x="27852" y="11694"/>
                    <a:pt x="27941" y="12105"/>
                  </a:cubicBezTo>
                  <a:cubicBezTo>
                    <a:pt x="27995" y="12310"/>
                    <a:pt x="28031" y="12506"/>
                    <a:pt x="28057" y="12693"/>
                  </a:cubicBezTo>
                  <a:cubicBezTo>
                    <a:pt x="28084" y="12890"/>
                    <a:pt x="28102" y="13077"/>
                    <a:pt x="28102" y="13264"/>
                  </a:cubicBezTo>
                  <a:cubicBezTo>
                    <a:pt x="28111" y="13612"/>
                    <a:pt x="28084" y="13960"/>
                    <a:pt x="28022" y="14308"/>
                  </a:cubicBezTo>
                  <a:cubicBezTo>
                    <a:pt x="27906" y="14915"/>
                    <a:pt x="27656" y="15503"/>
                    <a:pt x="27290" y="16048"/>
                  </a:cubicBezTo>
                  <a:cubicBezTo>
                    <a:pt x="27129" y="16297"/>
                    <a:pt x="26933" y="16547"/>
                    <a:pt x="26701" y="16788"/>
                  </a:cubicBezTo>
                  <a:cubicBezTo>
                    <a:pt x="26344" y="16467"/>
                    <a:pt x="25970" y="16181"/>
                    <a:pt x="25568" y="15914"/>
                  </a:cubicBezTo>
                  <a:cubicBezTo>
                    <a:pt x="25595" y="15860"/>
                    <a:pt x="25631" y="15807"/>
                    <a:pt x="25666" y="15753"/>
                  </a:cubicBezTo>
                  <a:cubicBezTo>
                    <a:pt x="25916" y="15307"/>
                    <a:pt x="26077" y="14843"/>
                    <a:pt x="26148" y="14362"/>
                  </a:cubicBezTo>
                  <a:cubicBezTo>
                    <a:pt x="26193" y="14067"/>
                    <a:pt x="26202" y="13764"/>
                    <a:pt x="26175" y="13469"/>
                  </a:cubicBezTo>
                  <a:cubicBezTo>
                    <a:pt x="26148" y="13104"/>
                    <a:pt x="26077" y="12756"/>
                    <a:pt x="25970" y="12426"/>
                  </a:cubicBezTo>
                  <a:cubicBezTo>
                    <a:pt x="25943" y="12354"/>
                    <a:pt x="25916" y="12283"/>
                    <a:pt x="25898" y="12212"/>
                  </a:cubicBezTo>
                  <a:cubicBezTo>
                    <a:pt x="25881" y="12176"/>
                    <a:pt x="25845" y="12140"/>
                    <a:pt x="25809" y="12131"/>
                  </a:cubicBezTo>
                  <a:cubicBezTo>
                    <a:pt x="25793" y="12125"/>
                    <a:pt x="25778" y="12122"/>
                    <a:pt x="25762" y="12122"/>
                  </a:cubicBezTo>
                  <a:cubicBezTo>
                    <a:pt x="25734" y="12122"/>
                    <a:pt x="25707" y="12132"/>
                    <a:pt x="25684" y="12149"/>
                  </a:cubicBezTo>
                  <a:lnTo>
                    <a:pt x="24917" y="12693"/>
                  </a:lnTo>
                  <a:cubicBezTo>
                    <a:pt x="24676" y="12863"/>
                    <a:pt x="24444" y="13032"/>
                    <a:pt x="24230" y="13202"/>
                  </a:cubicBezTo>
                  <a:cubicBezTo>
                    <a:pt x="23686" y="13621"/>
                    <a:pt x="23320" y="13987"/>
                    <a:pt x="23070" y="14362"/>
                  </a:cubicBezTo>
                  <a:cubicBezTo>
                    <a:pt x="22999" y="14478"/>
                    <a:pt x="22928" y="14602"/>
                    <a:pt x="22874" y="14727"/>
                  </a:cubicBezTo>
                  <a:cubicBezTo>
                    <a:pt x="22696" y="14683"/>
                    <a:pt x="22526" y="14647"/>
                    <a:pt x="22348" y="14611"/>
                  </a:cubicBezTo>
                  <a:cubicBezTo>
                    <a:pt x="22321" y="14567"/>
                    <a:pt x="22276" y="14522"/>
                    <a:pt x="22223" y="14513"/>
                  </a:cubicBezTo>
                  <a:cubicBezTo>
                    <a:pt x="22205" y="14504"/>
                    <a:pt x="22187" y="14504"/>
                    <a:pt x="22169" y="14504"/>
                  </a:cubicBezTo>
                  <a:cubicBezTo>
                    <a:pt x="22116" y="14504"/>
                    <a:pt x="22071" y="14522"/>
                    <a:pt x="22036" y="14558"/>
                  </a:cubicBezTo>
                  <a:cubicBezTo>
                    <a:pt x="21830" y="14522"/>
                    <a:pt x="21625" y="14504"/>
                    <a:pt x="21420" y="14478"/>
                  </a:cubicBezTo>
                  <a:cubicBezTo>
                    <a:pt x="21465" y="14246"/>
                    <a:pt x="21518" y="14023"/>
                    <a:pt x="21598" y="13817"/>
                  </a:cubicBezTo>
                  <a:cubicBezTo>
                    <a:pt x="21723" y="13443"/>
                    <a:pt x="21911" y="13077"/>
                    <a:pt x="22152" y="12756"/>
                  </a:cubicBezTo>
                  <a:cubicBezTo>
                    <a:pt x="22268" y="12595"/>
                    <a:pt x="22392" y="12444"/>
                    <a:pt x="22535" y="12283"/>
                  </a:cubicBezTo>
                  <a:cubicBezTo>
                    <a:pt x="22678" y="12122"/>
                    <a:pt x="22838" y="11971"/>
                    <a:pt x="22963" y="11846"/>
                  </a:cubicBezTo>
                  <a:cubicBezTo>
                    <a:pt x="23079" y="11730"/>
                    <a:pt x="23204" y="11614"/>
                    <a:pt x="23329" y="11498"/>
                  </a:cubicBezTo>
                  <a:lnTo>
                    <a:pt x="23704" y="11159"/>
                  </a:lnTo>
                  <a:cubicBezTo>
                    <a:pt x="23945" y="10945"/>
                    <a:pt x="24212" y="10695"/>
                    <a:pt x="24480" y="10418"/>
                  </a:cubicBezTo>
                  <a:cubicBezTo>
                    <a:pt x="25185" y="9687"/>
                    <a:pt x="25649" y="9125"/>
                    <a:pt x="25925" y="8661"/>
                  </a:cubicBezTo>
                  <a:close/>
                  <a:moveTo>
                    <a:pt x="13364" y="8777"/>
                  </a:moveTo>
                  <a:cubicBezTo>
                    <a:pt x="13632" y="8777"/>
                    <a:pt x="13900" y="8777"/>
                    <a:pt x="14158" y="8786"/>
                  </a:cubicBezTo>
                  <a:cubicBezTo>
                    <a:pt x="14426" y="8804"/>
                    <a:pt x="14720" y="8831"/>
                    <a:pt x="15068" y="8875"/>
                  </a:cubicBezTo>
                  <a:cubicBezTo>
                    <a:pt x="15398" y="8929"/>
                    <a:pt x="15728" y="9000"/>
                    <a:pt x="16041" y="9080"/>
                  </a:cubicBezTo>
                  <a:cubicBezTo>
                    <a:pt x="16754" y="9286"/>
                    <a:pt x="17388" y="9562"/>
                    <a:pt x="17932" y="9910"/>
                  </a:cubicBezTo>
                  <a:cubicBezTo>
                    <a:pt x="18262" y="10124"/>
                    <a:pt x="18521" y="10320"/>
                    <a:pt x="18753" y="10534"/>
                  </a:cubicBezTo>
                  <a:cubicBezTo>
                    <a:pt x="19020" y="10793"/>
                    <a:pt x="19234" y="11034"/>
                    <a:pt x="19422" y="11284"/>
                  </a:cubicBezTo>
                  <a:cubicBezTo>
                    <a:pt x="19618" y="11560"/>
                    <a:pt x="19787" y="11846"/>
                    <a:pt x="19930" y="12140"/>
                  </a:cubicBezTo>
                  <a:cubicBezTo>
                    <a:pt x="20064" y="12444"/>
                    <a:pt x="20171" y="12765"/>
                    <a:pt x="20251" y="13095"/>
                  </a:cubicBezTo>
                  <a:cubicBezTo>
                    <a:pt x="20349" y="13514"/>
                    <a:pt x="20403" y="13960"/>
                    <a:pt x="20403" y="14451"/>
                  </a:cubicBezTo>
                  <a:lnTo>
                    <a:pt x="20225" y="14451"/>
                  </a:lnTo>
                  <a:cubicBezTo>
                    <a:pt x="20207" y="14147"/>
                    <a:pt x="20171" y="13862"/>
                    <a:pt x="20118" y="13594"/>
                  </a:cubicBezTo>
                  <a:cubicBezTo>
                    <a:pt x="20055" y="13264"/>
                    <a:pt x="19957" y="12943"/>
                    <a:pt x="19841" y="12649"/>
                  </a:cubicBezTo>
                  <a:cubicBezTo>
                    <a:pt x="19707" y="12328"/>
                    <a:pt x="19547" y="12024"/>
                    <a:pt x="19359" y="11748"/>
                  </a:cubicBezTo>
                  <a:cubicBezTo>
                    <a:pt x="18931" y="11114"/>
                    <a:pt x="18360" y="10579"/>
                    <a:pt x="17664" y="10151"/>
                  </a:cubicBezTo>
                  <a:cubicBezTo>
                    <a:pt x="17495" y="10053"/>
                    <a:pt x="17316" y="9955"/>
                    <a:pt x="17147" y="9865"/>
                  </a:cubicBezTo>
                  <a:cubicBezTo>
                    <a:pt x="16968" y="9785"/>
                    <a:pt x="16790" y="9714"/>
                    <a:pt x="16603" y="9642"/>
                  </a:cubicBezTo>
                  <a:cubicBezTo>
                    <a:pt x="16228" y="9491"/>
                    <a:pt x="15853" y="9393"/>
                    <a:pt x="15496" y="9303"/>
                  </a:cubicBezTo>
                  <a:cubicBezTo>
                    <a:pt x="15140" y="9232"/>
                    <a:pt x="14774" y="9178"/>
                    <a:pt x="14417" y="9143"/>
                  </a:cubicBezTo>
                  <a:cubicBezTo>
                    <a:pt x="14163" y="9127"/>
                    <a:pt x="13869" y="9105"/>
                    <a:pt x="13592" y="9105"/>
                  </a:cubicBezTo>
                  <a:cubicBezTo>
                    <a:pt x="13548" y="9105"/>
                    <a:pt x="13505" y="9106"/>
                    <a:pt x="13462" y="9107"/>
                  </a:cubicBezTo>
                  <a:cubicBezTo>
                    <a:pt x="13418" y="9116"/>
                    <a:pt x="13382" y="9134"/>
                    <a:pt x="13355" y="9170"/>
                  </a:cubicBezTo>
                  <a:cubicBezTo>
                    <a:pt x="13329" y="9205"/>
                    <a:pt x="13320" y="9250"/>
                    <a:pt x="13329" y="9294"/>
                  </a:cubicBezTo>
                  <a:cubicBezTo>
                    <a:pt x="13418" y="9562"/>
                    <a:pt x="13480" y="9883"/>
                    <a:pt x="13516" y="10258"/>
                  </a:cubicBezTo>
                  <a:cubicBezTo>
                    <a:pt x="13561" y="10606"/>
                    <a:pt x="13578" y="11034"/>
                    <a:pt x="13596" y="11659"/>
                  </a:cubicBezTo>
                  <a:cubicBezTo>
                    <a:pt x="13605" y="12087"/>
                    <a:pt x="13587" y="12506"/>
                    <a:pt x="13561" y="12916"/>
                  </a:cubicBezTo>
                  <a:cubicBezTo>
                    <a:pt x="13552" y="13193"/>
                    <a:pt x="13534" y="13461"/>
                    <a:pt x="13534" y="13719"/>
                  </a:cubicBezTo>
                  <a:cubicBezTo>
                    <a:pt x="13525" y="14094"/>
                    <a:pt x="13534" y="14540"/>
                    <a:pt x="13605" y="14986"/>
                  </a:cubicBezTo>
                  <a:cubicBezTo>
                    <a:pt x="13677" y="15432"/>
                    <a:pt x="13801" y="15834"/>
                    <a:pt x="13989" y="16217"/>
                  </a:cubicBezTo>
                  <a:cubicBezTo>
                    <a:pt x="14096" y="16440"/>
                    <a:pt x="14230" y="16663"/>
                    <a:pt x="14381" y="16886"/>
                  </a:cubicBezTo>
                  <a:cubicBezTo>
                    <a:pt x="14337" y="16931"/>
                    <a:pt x="14292" y="16966"/>
                    <a:pt x="14247" y="17011"/>
                  </a:cubicBezTo>
                  <a:cubicBezTo>
                    <a:pt x="13855" y="16520"/>
                    <a:pt x="13578" y="15994"/>
                    <a:pt x="13427" y="15450"/>
                  </a:cubicBezTo>
                  <a:cubicBezTo>
                    <a:pt x="13346" y="15164"/>
                    <a:pt x="13293" y="14870"/>
                    <a:pt x="13257" y="14576"/>
                  </a:cubicBezTo>
                  <a:cubicBezTo>
                    <a:pt x="13230" y="14308"/>
                    <a:pt x="13222" y="14023"/>
                    <a:pt x="13213" y="13666"/>
                  </a:cubicBezTo>
                  <a:lnTo>
                    <a:pt x="13230" y="12738"/>
                  </a:lnTo>
                  <a:cubicBezTo>
                    <a:pt x="13230" y="12426"/>
                    <a:pt x="13239" y="12113"/>
                    <a:pt x="13213" y="11783"/>
                  </a:cubicBezTo>
                  <a:cubicBezTo>
                    <a:pt x="13168" y="11061"/>
                    <a:pt x="13115" y="10588"/>
                    <a:pt x="13043" y="10213"/>
                  </a:cubicBezTo>
                  <a:cubicBezTo>
                    <a:pt x="12972" y="9830"/>
                    <a:pt x="12874" y="9500"/>
                    <a:pt x="12749" y="9250"/>
                  </a:cubicBezTo>
                  <a:cubicBezTo>
                    <a:pt x="12695" y="9134"/>
                    <a:pt x="12642" y="9045"/>
                    <a:pt x="12588" y="8973"/>
                  </a:cubicBezTo>
                  <a:cubicBezTo>
                    <a:pt x="12597" y="8920"/>
                    <a:pt x="12615" y="8875"/>
                    <a:pt x="12642" y="8839"/>
                  </a:cubicBezTo>
                  <a:cubicBezTo>
                    <a:pt x="12677" y="8831"/>
                    <a:pt x="12704" y="8831"/>
                    <a:pt x="12740" y="8831"/>
                  </a:cubicBezTo>
                  <a:cubicBezTo>
                    <a:pt x="12954" y="8804"/>
                    <a:pt x="13159" y="8795"/>
                    <a:pt x="13364" y="8777"/>
                  </a:cubicBezTo>
                  <a:close/>
                  <a:moveTo>
                    <a:pt x="12053" y="14924"/>
                  </a:moveTo>
                  <a:cubicBezTo>
                    <a:pt x="12374" y="14950"/>
                    <a:pt x="12704" y="15004"/>
                    <a:pt x="13025" y="15111"/>
                  </a:cubicBezTo>
                  <a:cubicBezTo>
                    <a:pt x="13043" y="15111"/>
                    <a:pt x="13052" y="15111"/>
                    <a:pt x="13061" y="15120"/>
                  </a:cubicBezTo>
                  <a:cubicBezTo>
                    <a:pt x="13088" y="15254"/>
                    <a:pt x="13123" y="15387"/>
                    <a:pt x="13159" y="15521"/>
                  </a:cubicBezTo>
                  <a:cubicBezTo>
                    <a:pt x="13311" y="16083"/>
                    <a:pt x="13587" y="16610"/>
                    <a:pt x="13971" y="17109"/>
                  </a:cubicBezTo>
                  <a:cubicBezTo>
                    <a:pt x="13632" y="16788"/>
                    <a:pt x="13284" y="16520"/>
                    <a:pt x="12918" y="16297"/>
                  </a:cubicBezTo>
                  <a:cubicBezTo>
                    <a:pt x="12704" y="16155"/>
                    <a:pt x="12472" y="16039"/>
                    <a:pt x="12240" y="15941"/>
                  </a:cubicBezTo>
                  <a:cubicBezTo>
                    <a:pt x="12249" y="15941"/>
                    <a:pt x="12258" y="15950"/>
                    <a:pt x="12267" y="15950"/>
                  </a:cubicBezTo>
                  <a:cubicBezTo>
                    <a:pt x="12249" y="15851"/>
                    <a:pt x="12222" y="15753"/>
                    <a:pt x="12196" y="15655"/>
                  </a:cubicBezTo>
                  <a:lnTo>
                    <a:pt x="12017" y="14924"/>
                  </a:lnTo>
                  <a:close/>
                  <a:moveTo>
                    <a:pt x="25488" y="7466"/>
                  </a:moveTo>
                  <a:cubicBezTo>
                    <a:pt x="25542" y="7510"/>
                    <a:pt x="25604" y="7564"/>
                    <a:pt x="25675" y="7617"/>
                  </a:cubicBezTo>
                  <a:cubicBezTo>
                    <a:pt x="25898" y="7805"/>
                    <a:pt x="26300" y="8144"/>
                    <a:pt x="26710" y="8599"/>
                  </a:cubicBezTo>
                  <a:cubicBezTo>
                    <a:pt x="27129" y="9062"/>
                    <a:pt x="27522" y="9589"/>
                    <a:pt x="27825" y="10142"/>
                  </a:cubicBezTo>
                  <a:cubicBezTo>
                    <a:pt x="27977" y="10392"/>
                    <a:pt x="28120" y="10695"/>
                    <a:pt x="28271" y="11070"/>
                  </a:cubicBezTo>
                  <a:cubicBezTo>
                    <a:pt x="28405" y="11418"/>
                    <a:pt x="28503" y="11739"/>
                    <a:pt x="28575" y="12060"/>
                  </a:cubicBezTo>
                  <a:cubicBezTo>
                    <a:pt x="28655" y="12444"/>
                    <a:pt x="28700" y="12765"/>
                    <a:pt x="28717" y="13077"/>
                  </a:cubicBezTo>
                  <a:cubicBezTo>
                    <a:pt x="28726" y="13443"/>
                    <a:pt x="28709" y="13773"/>
                    <a:pt x="28664" y="14085"/>
                  </a:cubicBezTo>
                  <a:cubicBezTo>
                    <a:pt x="28610" y="14415"/>
                    <a:pt x="28521" y="14736"/>
                    <a:pt x="28414" y="15048"/>
                  </a:cubicBezTo>
                  <a:cubicBezTo>
                    <a:pt x="28298" y="15352"/>
                    <a:pt x="28155" y="15655"/>
                    <a:pt x="27968" y="15950"/>
                  </a:cubicBezTo>
                  <a:cubicBezTo>
                    <a:pt x="27727" y="16342"/>
                    <a:pt x="27415" y="16726"/>
                    <a:pt x="27040" y="17109"/>
                  </a:cubicBezTo>
                  <a:cubicBezTo>
                    <a:pt x="26996" y="17065"/>
                    <a:pt x="26951" y="17020"/>
                    <a:pt x="26906" y="16984"/>
                  </a:cubicBezTo>
                  <a:cubicBezTo>
                    <a:pt x="27147" y="16726"/>
                    <a:pt x="27353" y="16467"/>
                    <a:pt x="27522" y="16208"/>
                  </a:cubicBezTo>
                  <a:cubicBezTo>
                    <a:pt x="27915" y="15628"/>
                    <a:pt x="28173" y="15004"/>
                    <a:pt x="28289" y="14362"/>
                  </a:cubicBezTo>
                  <a:cubicBezTo>
                    <a:pt x="28361" y="13996"/>
                    <a:pt x="28396" y="13621"/>
                    <a:pt x="28378" y="13255"/>
                  </a:cubicBezTo>
                  <a:cubicBezTo>
                    <a:pt x="28378" y="13068"/>
                    <a:pt x="28361" y="12863"/>
                    <a:pt x="28334" y="12658"/>
                  </a:cubicBezTo>
                  <a:cubicBezTo>
                    <a:pt x="28307" y="12461"/>
                    <a:pt x="28262" y="12256"/>
                    <a:pt x="28218" y="12042"/>
                  </a:cubicBezTo>
                  <a:cubicBezTo>
                    <a:pt x="28120" y="11614"/>
                    <a:pt x="27959" y="11221"/>
                    <a:pt x="27834" y="10927"/>
                  </a:cubicBezTo>
                  <a:cubicBezTo>
                    <a:pt x="27674" y="10561"/>
                    <a:pt x="27486" y="10222"/>
                    <a:pt x="27290" y="9910"/>
                  </a:cubicBezTo>
                  <a:cubicBezTo>
                    <a:pt x="27058" y="9553"/>
                    <a:pt x="26844" y="9268"/>
                    <a:pt x="26648" y="9036"/>
                  </a:cubicBezTo>
                  <a:cubicBezTo>
                    <a:pt x="26541" y="8911"/>
                    <a:pt x="26425" y="8786"/>
                    <a:pt x="26309" y="8661"/>
                  </a:cubicBezTo>
                  <a:cubicBezTo>
                    <a:pt x="26202" y="8536"/>
                    <a:pt x="26086" y="8429"/>
                    <a:pt x="25988" y="8340"/>
                  </a:cubicBezTo>
                  <a:cubicBezTo>
                    <a:pt x="25961" y="8304"/>
                    <a:pt x="25916" y="8295"/>
                    <a:pt x="25872" y="8295"/>
                  </a:cubicBezTo>
                  <a:cubicBezTo>
                    <a:pt x="25827" y="8304"/>
                    <a:pt x="25791" y="8331"/>
                    <a:pt x="25765" y="8367"/>
                  </a:cubicBezTo>
                  <a:cubicBezTo>
                    <a:pt x="25524" y="8839"/>
                    <a:pt x="25051" y="9428"/>
                    <a:pt x="24284" y="10222"/>
                  </a:cubicBezTo>
                  <a:cubicBezTo>
                    <a:pt x="24016" y="10499"/>
                    <a:pt x="23748" y="10749"/>
                    <a:pt x="23525" y="10954"/>
                  </a:cubicBezTo>
                  <a:lnTo>
                    <a:pt x="23142" y="11293"/>
                  </a:lnTo>
                  <a:cubicBezTo>
                    <a:pt x="23017" y="11409"/>
                    <a:pt x="22892" y="11525"/>
                    <a:pt x="22776" y="11641"/>
                  </a:cubicBezTo>
                  <a:cubicBezTo>
                    <a:pt x="22642" y="11774"/>
                    <a:pt x="22482" y="11926"/>
                    <a:pt x="22330" y="12096"/>
                  </a:cubicBezTo>
                  <a:cubicBezTo>
                    <a:pt x="22178" y="12265"/>
                    <a:pt x="22044" y="12426"/>
                    <a:pt x="21929" y="12586"/>
                  </a:cubicBezTo>
                  <a:cubicBezTo>
                    <a:pt x="21670" y="12943"/>
                    <a:pt x="21474" y="13318"/>
                    <a:pt x="21331" y="13728"/>
                  </a:cubicBezTo>
                  <a:cubicBezTo>
                    <a:pt x="21251" y="13951"/>
                    <a:pt x="21188" y="14201"/>
                    <a:pt x="21143" y="14460"/>
                  </a:cubicBezTo>
                  <a:cubicBezTo>
                    <a:pt x="21081" y="14460"/>
                    <a:pt x="21019" y="14451"/>
                    <a:pt x="20956" y="14451"/>
                  </a:cubicBezTo>
                  <a:cubicBezTo>
                    <a:pt x="21027" y="13835"/>
                    <a:pt x="21197" y="13282"/>
                    <a:pt x="21482" y="12791"/>
                  </a:cubicBezTo>
                  <a:cubicBezTo>
                    <a:pt x="21616" y="12542"/>
                    <a:pt x="21777" y="12301"/>
                    <a:pt x="21982" y="12051"/>
                  </a:cubicBezTo>
                  <a:cubicBezTo>
                    <a:pt x="22143" y="11846"/>
                    <a:pt x="22330" y="11641"/>
                    <a:pt x="22589" y="11373"/>
                  </a:cubicBezTo>
                  <a:cubicBezTo>
                    <a:pt x="22722" y="11239"/>
                    <a:pt x="22856" y="11114"/>
                    <a:pt x="22990" y="10981"/>
                  </a:cubicBezTo>
                  <a:cubicBezTo>
                    <a:pt x="23079" y="10900"/>
                    <a:pt x="23169" y="10820"/>
                    <a:pt x="23267" y="10722"/>
                  </a:cubicBezTo>
                  <a:cubicBezTo>
                    <a:pt x="23481" y="10508"/>
                    <a:pt x="23704" y="10285"/>
                    <a:pt x="23918" y="10044"/>
                  </a:cubicBezTo>
                  <a:cubicBezTo>
                    <a:pt x="24364" y="9553"/>
                    <a:pt x="24685" y="9152"/>
                    <a:pt x="24917" y="8813"/>
                  </a:cubicBezTo>
                  <a:cubicBezTo>
                    <a:pt x="25131" y="8492"/>
                    <a:pt x="25292" y="8188"/>
                    <a:pt x="25390" y="7930"/>
                  </a:cubicBezTo>
                  <a:cubicBezTo>
                    <a:pt x="25452" y="7742"/>
                    <a:pt x="25479" y="7591"/>
                    <a:pt x="25488" y="7466"/>
                  </a:cubicBezTo>
                  <a:close/>
                  <a:moveTo>
                    <a:pt x="29583" y="15191"/>
                  </a:moveTo>
                  <a:cubicBezTo>
                    <a:pt x="29583" y="15200"/>
                    <a:pt x="29574" y="15209"/>
                    <a:pt x="29574" y="15227"/>
                  </a:cubicBezTo>
                  <a:cubicBezTo>
                    <a:pt x="29556" y="15548"/>
                    <a:pt x="29494" y="15878"/>
                    <a:pt x="29395" y="16199"/>
                  </a:cubicBezTo>
                  <a:cubicBezTo>
                    <a:pt x="29395" y="16215"/>
                    <a:pt x="29389" y="16223"/>
                    <a:pt x="29387" y="16231"/>
                  </a:cubicBezTo>
                  <a:lnTo>
                    <a:pt x="29387" y="16231"/>
                  </a:lnTo>
                  <a:cubicBezTo>
                    <a:pt x="29252" y="16257"/>
                    <a:pt x="29110" y="16291"/>
                    <a:pt x="28976" y="16333"/>
                  </a:cubicBezTo>
                  <a:cubicBezTo>
                    <a:pt x="28423" y="16485"/>
                    <a:pt x="27888" y="16761"/>
                    <a:pt x="27388" y="17145"/>
                  </a:cubicBezTo>
                  <a:cubicBezTo>
                    <a:pt x="27718" y="16806"/>
                    <a:pt x="27986" y="16458"/>
                    <a:pt x="28209" y="16092"/>
                  </a:cubicBezTo>
                  <a:cubicBezTo>
                    <a:pt x="28339" y="15884"/>
                    <a:pt x="28453" y="15667"/>
                    <a:pt x="28549" y="15441"/>
                  </a:cubicBezTo>
                  <a:lnTo>
                    <a:pt x="28549" y="15441"/>
                  </a:lnTo>
                  <a:cubicBezTo>
                    <a:pt x="28549" y="15441"/>
                    <a:pt x="28548" y="15441"/>
                    <a:pt x="28548" y="15441"/>
                  </a:cubicBezTo>
                  <a:cubicBezTo>
                    <a:pt x="28548" y="15441"/>
                    <a:pt x="28549" y="15441"/>
                    <a:pt x="28549" y="15441"/>
                  </a:cubicBezTo>
                  <a:lnTo>
                    <a:pt x="28549" y="15441"/>
                  </a:lnTo>
                  <a:cubicBezTo>
                    <a:pt x="28552" y="15435"/>
                    <a:pt x="28554" y="15429"/>
                    <a:pt x="28557" y="15423"/>
                  </a:cubicBezTo>
                  <a:lnTo>
                    <a:pt x="28557" y="15423"/>
                  </a:lnTo>
                  <a:cubicBezTo>
                    <a:pt x="28557" y="15431"/>
                    <a:pt x="28557" y="15438"/>
                    <a:pt x="28552" y="15440"/>
                  </a:cubicBezTo>
                  <a:lnTo>
                    <a:pt x="28552" y="15440"/>
                  </a:lnTo>
                  <a:cubicBezTo>
                    <a:pt x="28649" y="15422"/>
                    <a:pt x="28746" y="15396"/>
                    <a:pt x="28851" y="15370"/>
                  </a:cubicBezTo>
                  <a:lnTo>
                    <a:pt x="29583" y="15191"/>
                  </a:lnTo>
                  <a:close/>
                  <a:moveTo>
                    <a:pt x="5799" y="13398"/>
                  </a:moveTo>
                  <a:cubicBezTo>
                    <a:pt x="5888" y="13407"/>
                    <a:pt x="5987" y="13407"/>
                    <a:pt x="6085" y="13416"/>
                  </a:cubicBezTo>
                  <a:cubicBezTo>
                    <a:pt x="6477" y="13443"/>
                    <a:pt x="6905" y="13505"/>
                    <a:pt x="7343" y="13585"/>
                  </a:cubicBezTo>
                  <a:cubicBezTo>
                    <a:pt x="7387" y="13621"/>
                    <a:pt x="7441" y="13666"/>
                    <a:pt x="7494" y="13710"/>
                  </a:cubicBezTo>
                  <a:cubicBezTo>
                    <a:pt x="7512" y="13728"/>
                    <a:pt x="7530" y="13746"/>
                    <a:pt x="7548" y="13755"/>
                  </a:cubicBezTo>
                  <a:cubicBezTo>
                    <a:pt x="7530" y="13764"/>
                    <a:pt x="7512" y="13773"/>
                    <a:pt x="7485" y="13782"/>
                  </a:cubicBezTo>
                  <a:cubicBezTo>
                    <a:pt x="7441" y="13800"/>
                    <a:pt x="7405" y="13844"/>
                    <a:pt x="7396" y="13898"/>
                  </a:cubicBezTo>
                  <a:cubicBezTo>
                    <a:pt x="7343" y="14478"/>
                    <a:pt x="7325" y="14950"/>
                    <a:pt x="7325" y="15387"/>
                  </a:cubicBezTo>
                  <a:lnTo>
                    <a:pt x="7048" y="15521"/>
                  </a:lnTo>
                  <a:lnTo>
                    <a:pt x="6674" y="15718"/>
                  </a:lnTo>
                  <a:cubicBezTo>
                    <a:pt x="6451" y="15834"/>
                    <a:pt x="6227" y="15958"/>
                    <a:pt x="6004" y="16092"/>
                  </a:cubicBezTo>
                  <a:cubicBezTo>
                    <a:pt x="5960" y="16119"/>
                    <a:pt x="5942" y="16164"/>
                    <a:pt x="5942" y="16217"/>
                  </a:cubicBezTo>
                  <a:lnTo>
                    <a:pt x="5960" y="16404"/>
                  </a:lnTo>
                  <a:cubicBezTo>
                    <a:pt x="5969" y="16601"/>
                    <a:pt x="5987" y="16779"/>
                    <a:pt x="6013" y="16958"/>
                  </a:cubicBezTo>
                  <a:cubicBezTo>
                    <a:pt x="5746" y="17154"/>
                    <a:pt x="5487" y="17359"/>
                    <a:pt x="5255" y="17573"/>
                  </a:cubicBezTo>
                  <a:cubicBezTo>
                    <a:pt x="5103" y="17413"/>
                    <a:pt x="4961" y="17243"/>
                    <a:pt x="4818" y="17065"/>
                  </a:cubicBezTo>
                  <a:cubicBezTo>
                    <a:pt x="4666" y="16877"/>
                    <a:pt x="4515" y="16672"/>
                    <a:pt x="4345" y="16422"/>
                  </a:cubicBezTo>
                  <a:cubicBezTo>
                    <a:pt x="4336" y="16396"/>
                    <a:pt x="4318" y="16378"/>
                    <a:pt x="4301" y="16360"/>
                  </a:cubicBezTo>
                  <a:lnTo>
                    <a:pt x="4292" y="16244"/>
                  </a:lnTo>
                  <a:cubicBezTo>
                    <a:pt x="4283" y="16092"/>
                    <a:pt x="4274" y="15941"/>
                    <a:pt x="4265" y="15789"/>
                  </a:cubicBezTo>
                  <a:lnTo>
                    <a:pt x="4247" y="15245"/>
                  </a:lnTo>
                  <a:cubicBezTo>
                    <a:pt x="4452" y="15102"/>
                    <a:pt x="4675" y="14968"/>
                    <a:pt x="4889" y="14843"/>
                  </a:cubicBezTo>
                  <a:lnTo>
                    <a:pt x="5273" y="14611"/>
                  </a:lnTo>
                  <a:lnTo>
                    <a:pt x="5657" y="14406"/>
                  </a:lnTo>
                  <a:cubicBezTo>
                    <a:pt x="5692" y="14388"/>
                    <a:pt x="5719" y="14344"/>
                    <a:pt x="5728" y="14290"/>
                  </a:cubicBezTo>
                  <a:lnTo>
                    <a:pt x="5755" y="13782"/>
                  </a:lnTo>
                  <a:cubicBezTo>
                    <a:pt x="5764" y="13657"/>
                    <a:pt x="5781" y="13532"/>
                    <a:pt x="5799" y="13407"/>
                  </a:cubicBezTo>
                  <a:lnTo>
                    <a:pt x="5799" y="13398"/>
                  </a:lnTo>
                  <a:close/>
                  <a:moveTo>
                    <a:pt x="35319" y="13407"/>
                  </a:moveTo>
                  <a:lnTo>
                    <a:pt x="35836" y="13657"/>
                  </a:lnTo>
                  <a:cubicBezTo>
                    <a:pt x="35988" y="13737"/>
                    <a:pt x="36149" y="13826"/>
                    <a:pt x="36309" y="13916"/>
                  </a:cubicBezTo>
                  <a:lnTo>
                    <a:pt x="36327" y="14263"/>
                  </a:lnTo>
                  <a:lnTo>
                    <a:pt x="36345" y="14772"/>
                  </a:lnTo>
                  <a:cubicBezTo>
                    <a:pt x="36345" y="15040"/>
                    <a:pt x="36354" y="15289"/>
                    <a:pt x="36336" y="15548"/>
                  </a:cubicBezTo>
                  <a:cubicBezTo>
                    <a:pt x="36336" y="15593"/>
                    <a:pt x="36354" y="15646"/>
                    <a:pt x="36398" y="15673"/>
                  </a:cubicBezTo>
                  <a:lnTo>
                    <a:pt x="36514" y="15744"/>
                  </a:lnTo>
                  <a:cubicBezTo>
                    <a:pt x="36720" y="15878"/>
                    <a:pt x="36934" y="16030"/>
                    <a:pt x="37139" y="16173"/>
                  </a:cubicBezTo>
                  <a:cubicBezTo>
                    <a:pt x="37085" y="16262"/>
                    <a:pt x="37032" y="16342"/>
                    <a:pt x="36978" y="16413"/>
                  </a:cubicBezTo>
                  <a:cubicBezTo>
                    <a:pt x="36809" y="16663"/>
                    <a:pt x="36657" y="16868"/>
                    <a:pt x="36506" y="17065"/>
                  </a:cubicBezTo>
                  <a:cubicBezTo>
                    <a:pt x="36336" y="17270"/>
                    <a:pt x="36167" y="17466"/>
                    <a:pt x="35997" y="17662"/>
                  </a:cubicBezTo>
                  <a:cubicBezTo>
                    <a:pt x="35988" y="17671"/>
                    <a:pt x="35979" y="17680"/>
                    <a:pt x="35970" y="17689"/>
                  </a:cubicBezTo>
                  <a:cubicBezTo>
                    <a:pt x="35979" y="17564"/>
                    <a:pt x="35988" y="17457"/>
                    <a:pt x="35997" y="17341"/>
                  </a:cubicBezTo>
                  <a:cubicBezTo>
                    <a:pt x="36006" y="17074"/>
                    <a:pt x="36006" y="16806"/>
                    <a:pt x="35997" y="16529"/>
                  </a:cubicBezTo>
                  <a:cubicBezTo>
                    <a:pt x="35988" y="16315"/>
                    <a:pt x="35970" y="16110"/>
                    <a:pt x="35952" y="15887"/>
                  </a:cubicBezTo>
                  <a:cubicBezTo>
                    <a:pt x="35935" y="15718"/>
                    <a:pt x="35917" y="15575"/>
                    <a:pt x="35899" y="15468"/>
                  </a:cubicBezTo>
                  <a:lnTo>
                    <a:pt x="35872" y="15316"/>
                  </a:lnTo>
                  <a:cubicBezTo>
                    <a:pt x="35863" y="15263"/>
                    <a:pt x="35819" y="15218"/>
                    <a:pt x="35756" y="15209"/>
                  </a:cubicBezTo>
                  <a:cubicBezTo>
                    <a:pt x="35750" y="15208"/>
                    <a:pt x="35743" y="15208"/>
                    <a:pt x="35737" y="15208"/>
                  </a:cubicBezTo>
                  <a:cubicBezTo>
                    <a:pt x="35681" y="15208"/>
                    <a:pt x="35629" y="15241"/>
                    <a:pt x="35613" y="15289"/>
                  </a:cubicBezTo>
                  <a:cubicBezTo>
                    <a:pt x="35613" y="15289"/>
                    <a:pt x="35506" y="15486"/>
                    <a:pt x="35132" y="15673"/>
                  </a:cubicBezTo>
                  <a:cubicBezTo>
                    <a:pt x="35007" y="15735"/>
                    <a:pt x="34855" y="15789"/>
                    <a:pt x="34695" y="15834"/>
                  </a:cubicBezTo>
                  <a:lnTo>
                    <a:pt x="34703" y="15414"/>
                  </a:lnTo>
                  <a:lnTo>
                    <a:pt x="34703" y="15022"/>
                  </a:lnTo>
                  <a:cubicBezTo>
                    <a:pt x="34703" y="14968"/>
                    <a:pt x="34668" y="14924"/>
                    <a:pt x="34623" y="14897"/>
                  </a:cubicBezTo>
                  <a:cubicBezTo>
                    <a:pt x="34222" y="14701"/>
                    <a:pt x="33785" y="14513"/>
                    <a:pt x="33249" y="14308"/>
                  </a:cubicBezTo>
                  <a:cubicBezTo>
                    <a:pt x="33240" y="14130"/>
                    <a:pt x="33214" y="13951"/>
                    <a:pt x="33196" y="13764"/>
                  </a:cubicBezTo>
                  <a:cubicBezTo>
                    <a:pt x="33347" y="13728"/>
                    <a:pt x="33508" y="13684"/>
                    <a:pt x="33678" y="13648"/>
                  </a:cubicBezTo>
                  <a:cubicBezTo>
                    <a:pt x="34231" y="13532"/>
                    <a:pt x="34757" y="13452"/>
                    <a:pt x="35248" y="13416"/>
                  </a:cubicBezTo>
                  <a:cubicBezTo>
                    <a:pt x="35265" y="13416"/>
                    <a:pt x="35292" y="13407"/>
                    <a:pt x="35319" y="13407"/>
                  </a:cubicBezTo>
                  <a:close/>
                  <a:moveTo>
                    <a:pt x="4593" y="11394"/>
                  </a:moveTo>
                  <a:cubicBezTo>
                    <a:pt x="5281" y="11394"/>
                    <a:pt x="5968" y="11446"/>
                    <a:pt x="6620" y="11551"/>
                  </a:cubicBezTo>
                  <a:cubicBezTo>
                    <a:pt x="7102" y="11623"/>
                    <a:pt x="7637" y="11739"/>
                    <a:pt x="8190" y="11908"/>
                  </a:cubicBezTo>
                  <a:cubicBezTo>
                    <a:pt x="8449" y="11980"/>
                    <a:pt x="8708" y="12078"/>
                    <a:pt x="8966" y="12176"/>
                  </a:cubicBezTo>
                  <a:cubicBezTo>
                    <a:pt x="8877" y="12203"/>
                    <a:pt x="8788" y="12229"/>
                    <a:pt x="8699" y="12265"/>
                  </a:cubicBezTo>
                  <a:cubicBezTo>
                    <a:pt x="8110" y="12479"/>
                    <a:pt x="7628" y="12729"/>
                    <a:pt x="7369" y="12872"/>
                  </a:cubicBezTo>
                  <a:cubicBezTo>
                    <a:pt x="7057" y="13041"/>
                    <a:pt x="6888" y="13157"/>
                    <a:pt x="6879" y="13166"/>
                  </a:cubicBezTo>
                  <a:cubicBezTo>
                    <a:pt x="6861" y="13184"/>
                    <a:pt x="6843" y="13202"/>
                    <a:pt x="6834" y="13220"/>
                  </a:cubicBezTo>
                  <a:cubicBezTo>
                    <a:pt x="6584" y="13184"/>
                    <a:pt x="6343" y="13157"/>
                    <a:pt x="6103" y="13139"/>
                  </a:cubicBezTo>
                  <a:cubicBezTo>
                    <a:pt x="5749" y="13113"/>
                    <a:pt x="5408" y="13100"/>
                    <a:pt x="5082" y="13100"/>
                  </a:cubicBezTo>
                  <a:cubicBezTo>
                    <a:pt x="4849" y="13100"/>
                    <a:pt x="4624" y="13107"/>
                    <a:pt x="4408" y="13122"/>
                  </a:cubicBezTo>
                  <a:cubicBezTo>
                    <a:pt x="3801" y="13157"/>
                    <a:pt x="3221" y="13229"/>
                    <a:pt x="2686" y="13336"/>
                  </a:cubicBezTo>
                  <a:cubicBezTo>
                    <a:pt x="2641" y="13345"/>
                    <a:pt x="2614" y="13362"/>
                    <a:pt x="2588" y="13398"/>
                  </a:cubicBezTo>
                  <a:cubicBezTo>
                    <a:pt x="2570" y="13434"/>
                    <a:pt x="2570" y="13478"/>
                    <a:pt x="2579" y="13514"/>
                  </a:cubicBezTo>
                  <a:cubicBezTo>
                    <a:pt x="2677" y="13791"/>
                    <a:pt x="2775" y="14067"/>
                    <a:pt x="2891" y="14326"/>
                  </a:cubicBezTo>
                  <a:cubicBezTo>
                    <a:pt x="2998" y="14594"/>
                    <a:pt x="3123" y="14861"/>
                    <a:pt x="3257" y="15111"/>
                  </a:cubicBezTo>
                  <a:cubicBezTo>
                    <a:pt x="3408" y="15423"/>
                    <a:pt x="3533" y="15655"/>
                    <a:pt x="3658" y="15869"/>
                  </a:cubicBezTo>
                  <a:cubicBezTo>
                    <a:pt x="3810" y="16110"/>
                    <a:pt x="3962" y="16351"/>
                    <a:pt x="4113" y="16574"/>
                  </a:cubicBezTo>
                  <a:cubicBezTo>
                    <a:pt x="4292" y="16833"/>
                    <a:pt x="4443" y="17047"/>
                    <a:pt x="4604" y="17234"/>
                  </a:cubicBezTo>
                  <a:cubicBezTo>
                    <a:pt x="4747" y="17421"/>
                    <a:pt x="4898" y="17591"/>
                    <a:pt x="5050" y="17760"/>
                  </a:cubicBezTo>
                  <a:cubicBezTo>
                    <a:pt x="4675" y="18117"/>
                    <a:pt x="4390" y="18447"/>
                    <a:pt x="4229" y="18644"/>
                  </a:cubicBezTo>
                  <a:cubicBezTo>
                    <a:pt x="4140" y="18760"/>
                    <a:pt x="4069" y="18849"/>
                    <a:pt x="4015" y="18929"/>
                  </a:cubicBezTo>
                  <a:cubicBezTo>
                    <a:pt x="3846" y="18769"/>
                    <a:pt x="3685" y="18599"/>
                    <a:pt x="3515" y="18430"/>
                  </a:cubicBezTo>
                  <a:cubicBezTo>
                    <a:pt x="3355" y="18251"/>
                    <a:pt x="3185" y="18055"/>
                    <a:pt x="2998" y="17814"/>
                  </a:cubicBezTo>
                  <a:cubicBezTo>
                    <a:pt x="2641" y="17386"/>
                    <a:pt x="2338" y="16940"/>
                    <a:pt x="2070" y="16512"/>
                  </a:cubicBezTo>
                  <a:cubicBezTo>
                    <a:pt x="1785" y="16048"/>
                    <a:pt x="1544" y="15602"/>
                    <a:pt x="1357" y="15182"/>
                  </a:cubicBezTo>
                  <a:cubicBezTo>
                    <a:pt x="1027" y="14486"/>
                    <a:pt x="750" y="13746"/>
                    <a:pt x="509" y="12907"/>
                  </a:cubicBezTo>
                  <a:cubicBezTo>
                    <a:pt x="438" y="12649"/>
                    <a:pt x="384" y="12435"/>
                    <a:pt x="349" y="12274"/>
                  </a:cubicBezTo>
                  <a:lnTo>
                    <a:pt x="304" y="12078"/>
                  </a:lnTo>
                  <a:lnTo>
                    <a:pt x="438" y="12033"/>
                  </a:lnTo>
                  <a:cubicBezTo>
                    <a:pt x="598" y="11989"/>
                    <a:pt x="830" y="11908"/>
                    <a:pt x="1134" y="11837"/>
                  </a:cubicBezTo>
                  <a:cubicBezTo>
                    <a:pt x="1481" y="11748"/>
                    <a:pt x="1838" y="11667"/>
                    <a:pt x="2186" y="11605"/>
                  </a:cubicBezTo>
                  <a:cubicBezTo>
                    <a:pt x="2588" y="11534"/>
                    <a:pt x="3034" y="11480"/>
                    <a:pt x="3524" y="11435"/>
                  </a:cubicBezTo>
                  <a:cubicBezTo>
                    <a:pt x="3878" y="11408"/>
                    <a:pt x="4236" y="11394"/>
                    <a:pt x="4593" y="11394"/>
                  </a:cubicBezTo>
                  <a:close/>
                  <a:moveTo>
                    <a:pt x="36720" y="11391"/>
                  </a:moveTo>
                  <a:cubicBezTo>
                    <a:pt x="37085" y="11391"/>
                    <a:pt x="37442" y="11409"/>
                    <a:pt x="37808" y="11435"/>
                  </a:cubicBezTo>
                  <a:cubicBezTo>
                    <a:pt x="38290" y="11480"/>
                    <a:pt x="38745" y="11534"/>
                    <a:pt x="39137" y="11605"/>
                  </a:cubicBezTo>
                  <a:cubicBezTo>
                    <a:pt x="39494" y="11667"/>
                    <a:pt x="39842" y="11748"/>
                    <a:pt x="40199" y="11837"/>
                  </a:cubicBezTo>
                  <a:cubicBezTo>
                    <a:pt x="40502" y="11908"/>
                    <a:pt x="40734" y="11989"/>
                    <a:pt x="40886" y="12033"/>
                  </a:cubicBezTo>
                  <a:lnTo>
                    <a:pt x="41020" y="12078"/>
                  </a:lnTo>
                  <a:lnTo>
                    <a:pt x="40975" y="12274"/>
                  </a:lnTo>
                  <a:cubicBezTo>
                    <a:pt x="40939" y="12435"/>
                    <a:pt x="40895" y="12649"/>
                    <a:pt x="40823" y="12907"/>
                  </a:cubicBezTo>
                  <a:cubicBezTo>
                    <a:pt x="40582" y="13746"/>
                    <a:pt x="40306" y="14486"/>
                    <a:pt x="39976" y="15182"/>
                  </a:cubicBezTo>
                  <a:cubicBezTo>
                    <a:pt x="39780" y="15602"/>
                    <a:pt x="39539" y="16048"/>
                    <a:pt x="39253" y="16512"/>
                  </a:cubicBezTo>
                  <a:cubicBezTo>
                    <a:pt x="38994" y="16940"/>
                    <a:pt x="38682" y="17386"/>
                    <a:pt x="38334" y="17814"/>
                  </a:cubicBezTo>
                  <a:cubicBezTo>
                    <a:pt x="38138" y="18055"/>
                    <a:pt x="37977" y="18251"/>
                    <a:pt x="37808" y="18430"/>
                  </a:cubicBezTo>
                  <a:cubicBezTo>
                    <a:pt x="37621" y="18626"/>
                    <a:pt x="37433" y="18822"/>
                    <a:pt x="37237" y="19000"/>
                  </a:cubicBezTo>
                  <a:cubicBezTo>
                    <a:pt x="36836" y="19375"/>
                    <a:pt x="36425" y="19705"/>
                    <a:pt x="36006" y="19991"/>
                  </a:cubicBezTo>
                  <a:cubicBezTo>
                    <a:pt x="35756" y="20169"/>
                    <a:pt x="35506" y="20321"/>
                    <a:pt x="35248" y="20464"/>
                  </a:cubicBezTo>
                  <a:cubicBezTo>
                    <a:pt x="35417" y="20098"/>
                    <a:pt x="35569" y="19705"/>
                    <a:pt x="35685" y="19286"/>
                  </a:cubicBezTo>
                  <a:cubicBezTo>
                    <a:pt x="35774" y="18965"/>
                    <a:pt x="35845" y="18626"/>
                    <a:pt x="35899" y="18278"/>
                  </a:cubicBezTo>
                  <a:cubicBezTo>
                    <a:pt x="35908" y="18233"/>
                    <a:pt x="35908" y="18189"/>
                    <a:pt x="35917" y="18144"/>
                  </a:cubicBezTo>
                  <a:cubicBezTo>
                    <a:pt x="36015" y="18046"/>
                    <a:pt x="36104" y="17948"/>
                    <a:pt x="36202" y="17850"/>
                  </a:cubicBezTo>
                  <a:cubicBezTo>
                    <a:pt x="36381" y="17653"/>
                    <a:pt x="36550" y="17448"/>
                    <a:pt x="36720" y="17234"/>
                  </a:cubicBezTo>
                  <a:cubicBezTo>
                    <a:pt x="36880" y="17038"/>
                    <a:pt x="37032" y="16833"/>
                    <a:pt x="37210" y="16574"/>
                  </a:cubicBezTo>
                  <a:cubicBezTo>
                    <a:pt x="37362" y="16351"/>
                    <a:pt x="37523" y="16110"/>
                    <a:pt x="37665" y="15860"/>
                  </a:cubicBezTo>
                  <a:cubicBezTo>
                    <a:pt x="37790" y="15646"/>
                    <a:pt x="37915" y="15414"/>
                    <a:pt x="38076" y="15111"/>
                  </a:cubicBezTo>
                  <a:cubicBezTo>
                    <a:pt x="38201" y="14861"/>
                    <a:pt x="38325" y="14594"/>
                    <a:pt x="38441" y="14326"/>
                  </a:cubicBezTo>
                  <a:cubicBezTo>
                    <a:pt x="38548" y="14058"/>
                    <a:pt x="38655" y="13791"/>
                    <a:pt x="38745" y="13514"/>
                  </a:cubicBezTo>
                  <a:cubicBezTo>
                    <a:pt x="38763" y="13478"/>
                    <a:pt x="38754" y="13434"/>
                    <a:pt x="38736" y="13398"/>
                  </a:cubicBezTo>
                  <a:cubicBezTo>
                    <a:pt x="38718" y="13362"/>
                    <a:pt x="38682" y="13336"/>
                    <a:pt x="38647" y="13327"/>
                  </a:cubicBezTo>
                  <a:cubicBezTo>
                    <a:pt x="38111" y="13229"/>
                    <a:pt x="37531" y="13148"/>
                    <a:pt x="36925" y="13122"/>
                  </a:cubicBezTo>
                  <a:cubicBezTo>
                    <a:pt x="36714" y="13106"/>
                    <a:pt x="36494" y="13099"/>
                    <a:pt x="36266" y="13099"/>
                  </a:cubicBezTo>
                  <a:cubicBezTo>
                    <a:pt x="35975" y="13099"/>
                    <a:pt x="35670" y="13110"/>
                    <a:pt x="35355" y="13130"/>
                  </a:cubicBezTo>
                  <a:lnTo>
                    <a:pt x="35346" y="13130"/>
                  </a:lnTo>
                  <a:cubicBezTo>
                    <a:pt x="35301" y="13130"/>
                    <a:pt x="35265" y="13130"/>
                    <a:pt x="35221" y="13139"/>
                  </a:cubicBezTo>
                  <a:cubicBezTo>
                    <a:pt x="34721" y="13175"/>
                    <a:pt x="34186" y="13255"/>
                    <a:pt x="33624" y="13371"/>
                  </a:cubicBezTo>
                  <a:cubicBezTo>
                    <a:pt x="33347" y="13434"/>
                    <a:pt x="33107" y="13496"/>
                    <a:pt x="32875" y="13568"/>
                  </a:cubicBezTo>
                  <a:cubicBezTo>
                    <a:pt x="32812" y="13585"/>
                    <a:pt x="32750" y="13603"/>
                    <a:pt x="32687" y="13621"/>
                  </a:cubicBezTo>
                  <a:cubicBezTo>
                    <a:pt x="32616" y="13139"/>
                    <a:pt x="32500" y="12649"/>
                    <a:pt x="32339" y="12185"/>
                  </a:cubicBezTo>
                  <a:cubicBezTo>
                    <a:pt x="32607" y="12078"/>
                    <a:pt x="32875" y="11989"/>
                    <a:pt x="33133" y="11908"/>
                  </a:cubicBezTo>
                  <a:cubicBezTo>
                    <a:pt x="33695" y="11739"/>
                    <a:pt x="34222" y="11623"/>
                    <a:pt x="34712" y="11551"/>
                  </a:cubicBezTo>
                  <a:cubicBezTo>
                    <a:pt x="35355" y="11444"/>
                    <a:pt x="36033" y="11391"/>
                    <a:pt x="36720" y="11391"/>
                  </a:cubicBezTo>
                  <a:close/>
                  <a:moveTo>
                    <a:pt x="4452" y="19322"/>
                  </a:moveTo>
                  <a:lnTo>
                    <a:pt x="4452" y="19322"/>
                  </a:lnTo>
                  <a:cubicBezTo>
                    <a:pt x="4515" y="19331"/>
                    <a:pt x="4586" y="19348"/>
                    <a:pt x="4657" y="19375"/>
                  </a:cubicBezTo>
                  <a:cubicBezTo>
                    <a:pt x="4907" y="19464"/>
                    <a:pt x="5184" y="19607"/>
                    <a:pt x="5487" y="19821"/>
                  </a:cubicBezTo>
                  <a:cubicBezTo>
                    <a:pt x="5808" y="20044"/>
                    <a:pt x="6201" y="20356"/>
                    <a:pt x="6682" y="20785"/>
                  </a:cubicBezTo>
                  <a:cubicBezTo>
                    <a:pt x="6665" y="20776"/>
                    <a:pt x="6638" y="20767"/>
                    <a:pt x="6620" y="20758"/>
                  </a:cubicBezTo>
                  <a:cubicBezTo>
                    <a:pt x="6183" y="20544"/>
                    <a:pt x="5746" y="20285"/>
                    <a:pt x="5318" y="19991"/>
                  </a:cubicBezTo>
                  <a:cubicBezTo>
                    <a:pt x="5023" y="19794"/>
                    <a:pt x="4738" y="19563"/>
                    <a:pt x="4452" y="19322"/>
                  </a:cubicBezTo>
                  <a:close/>
                  <a:moveTo>
                    <a:pt x="10627" y="18593"/>
                  </a:moveTo>
                  <a:cubicBezTo>
                    <a:pt x="10801" y="18593"/>
                    <a:pt x="10976" y="18607"/>
                    <a:pt x="11143" y="18635"/>
                  </a:cubicBezTo>
                  <a:cubicBezTo>
                    <a:pt x="11598" y="18697"/>
                    <a:pt x="12026" y="18849"/>
                    <a:pt x="12445" y="19081"/>
                  </a:cubicBezTo>
                  <a:cubicBezTo>
                    <a:pt x="12490" y="19108"/>
                    <a:pt x="12544" y="19143"/>
                    <a:pt x="12588" y="19170"/>
                  </a:cubicBezTo>
                  <a:cubicBezTo>
                    <a:pt x="12205" y="19866"/>
                    <a:pt x="11910" y="20615"/>
                    <a:pt x="11723" y="21400"/>
                  </a:cubicBezTo>
                  <a:cubicBezTo>
                    <a:pt x="11589" y="21338"/>
                    <a:pt x="11455" y="21275"/>
                    <a:pt x="11339" y="21195"/>
                  </a:cubicBezTo>
                  <a:cubicBezTo>
                    <a:pt x="10991" y="20963"/>
                    <a:pt x="10652" y="20624"/>
                    <a:pt x="10251" y="20098"/>
                  </a:cubicBezTo>
                  <a:cubicBezTo>
                    <a:pt x="10081" y="19893"/>
                    <a:pt x="9921" y="19661"/>
                    <a:pt x="9751" y="19420"/>
                  </a:cubicBezTo>
                  <a:lnTo>
                    <a:pt x="9314" y="18804"/>
                  </a:lnTo>
                  <a:cubicBezTo>
                    <a:pt x="9323" y="18804"/>
                    <a:pt x="9332" y="18804"/>
                    <a:pt x="9341" y="18795"/>
                  </a:cubicBezTo>
                  <a:cubicBezTo>
                    <a:pt x="9653" y="18697"/>
                    <a:pt x="9974" y="18635"/>
                    <a:pt x="10313" y="18608"/>
                  </a:cubicBezTo>
                  <a:cubicBezTo>
                    <a:pt x="10417" y="18598"/>
                    <a:pt x="10522" y="18593"/>
                    <a:pt x="10627" y="18593"/>
                  </a:cubicBezTo>
                  <a:close/>
                  <a:moveTo>
                    <a:pt x="29734" y="19052"/>
                  </a:moveTo>
                  <a:cubicBezTo>
                    <a:pt x="29766" y="19052"/>
                    <a:pt x="29799" y="19053"/>
                    <a:pt x="29833" y="19054"/>
                  </a:cubicBezTo>
                  <a:cubicBezTo>
                    <a:pt x="30065" y="19054"/>
                    <a:pt x="30332" y="19072"/>
                    <a:pt x="30671" y="19116"/>
                  </a:cubicBezTo>
                  <a:cubicBezTo>
                    <a:pt x="31010" y="19161"/>
                    <a:pt x="31385" y="19224"/>
                    <a:pt x="31786" y="19286"/>
                  </a:cubicBezTo>
                  <a:cubicBezTo>
                    <a:pt x="31938" y="19313"/>
                    <a:pt x="32090" y="19339"/>
                    <a:pt x="32250" y="19366"/>
                  </a:cubicBezTo>
                  <a:cubicBezTo>
                    <a:pt x="32241" y="19375"/>
                    <a:pt x="32241" y="19384"/>
                    <a:pt x="32232" y="19393"/>
                  </a:cubicBezTo>
                  <a:cubicBezTo>
                    <a:pt x="32090" y="19678"/>
                    <a:pt x="31902" y="19964"/>
                    <a:pt x="31688" y="20223"/>
                  </a:cubicBezTo>
                  <a:cubicBezTo>
                    <a:pt x="31510" y="20428"/>
                    <a:pt x="31305" y="20624"/>
                    <a:pt x="31073" y="20794"/>
                  </a:cubicBezTo>
                  <a:cubicBezTo>
                    <a:pt x="30716" y="21061"/>
                    <a:pt x="30305" y="21257"/>
                    <a:pt x="29841" y="21391"/>
                  </a:cubicBezTo>
                  <a:cubicBezTo>
                    <a:pt x="29726" y="21418"/>
                    <a:pt x="29610" y="21445"/>
                    <a:pt x="29485" y="21472"/>
                  </a:cubicBezTo>
                  <a:cubicBezTo>
                    <a:pt x="29297" y="20687"/>
                    <a:pt x="29021" y="19946"/>
                    <a:pt x="28646" y="19259"/>
                  </a:cubicBezTo>
                  <a:cubicBezTo>
                    <a:pt x="28807" y="19197"/>
                    <a:pt x="28958" y="19152"/>
                    <a:pt x="29119" y="19116"/>
                  </a:cubicBezTo>
                  <a:cubicBezTo>
                    <a:pt x="29313" y="19078"/>
                    <a:pt x="29514" y="19052"/>
                    <a:pt x="29734" y="19052"/>
                  </a:cubicBezTo>
                  <a:close/>
                  <a:moveTo>
                    <a:pt x="10219" y="16394"/>
                  </a:moveTo>
                  <a:cubicBezTo>
                    <a:pt x="10524" y="16394"/>
                    <a:pt x="10829" y="16422"/>
                    <a:pt x="11134" y="16485"/>
                  </a:cubicBezTo>
                  <a:cubicBezTo>
                    <a:pt x="11741" y="16601"/>
                    <a:pt x="12329" y="16842"/>
                    <a:pt x="12874" y="17207"/>
                  </a:cubicBezTo>
                  <a:cubicBezTo>
                    <a:pt x="13106" y="17368"/>
                    <a:pt x="13338" y="17546"/>
                    <a:pt x="13561" y="17752"/>
                  </a:cubicBezTo>
                  <a:cubicBezTo>
                    <a:pt x="13257" y="18117"/>
                    <a:pt x="12981" y="18510"/>
                    <a:pt x="12731" y="18929"/>
                  </a:cubicBezTo>
                  <a:cubicBezTo>
                    <a:pt x="12686" y="18902"/>
                    <a:pt x="12633" y="18867"/>
                    <a:pt x="12579" y="18840"/>
                  </a:cubicBezTo>
                  <a:cubicBezTo>
                    <a:pt x="12133" y="18590"/>
                    <a:pt x="11669" y="18430"/>
                    <a:pt x="11188" y="18358"/>
                  </a:cubicBezTo>
                  <a:cubicBezTo>
                    <a:pt x="10986" y="18328"/>
                    <a:pt x="10781" y="18314"/>
                    <a:pt x="10577" y="18314"/>
                  </a:cubicBezTo>
                  <a:cubicBezTo>
                    <a:pt x="10483" y="18314"/>
                    <a:pt x="10389" y="18317"/>
                    <a:pt x="10295" y="18322"/>
                  </a:cubicBezTo>
                  <a:cubicBezTo>
                    <a:pt x="9930" y="18358"/>
                    <a:pt x="9582" y="18430"/>
                    <a:pt x="9252" y="18537"/>
                  </a:cubicBezTo>
                  <a:cubicBezTo>
                    <a:pt x="9180" y="18554"/>
                    <a:pt x="9109" y="18581"/>
                    <a:pt x="9038" y="18608"/>
                  </a:cubicBezTo>
                  <a:cubicBezTo>
                    <a:pt x="9002" y="18626"/>
                    <a:pt x="8966" y="18653"/>
                    <a:pt x="8957" y="18697"/>
                  </a:cubicBezTo>
                  <a:cubicBezTo>
                    <a:pt x="8939" y="18742"/>
                    <a:pt x="8948" y="18786"/>
                    <a:pt x="8975" y="18822"/>
                  </a:cubicBezTo>
                  <a:lnTo>
                    <a:pt x="9519" y="19580"/>
                  </a:lnTo>
                  <a:cubicBezTo>
                    <a:pt x="9689" y="19821"/>
                    <a:pt x="9858" y="20053"/>
                    <a:pt x="10028" y="20267"/>
                  </a:cubicBezTo>
                  <a:cubicBezTo>
                    <a:pt x="10456" y="20820"/>
                    <a:pt x="10813" y="21177"/>
                    <a:pt x="11188" y="21427"/>
                  </a:cubicBezTo>
                  <a:cubicBezTo>
                    <a:pt x="11330" y="21525"/>
                    <a:pt x="11491" y="21605"/>
                    <a:pt x="11651" y="21677"/>
                  </a:cubicBezTo>
                  <a:cubicBezTo>
                    <a:pt x="11625" y="21828"/>
                    <a:pt x="11598" y="21980"/>
                    <a:pt x="11571" y="22132"/>
                  </a:cubicBezTo>
                  <a:cubicBezTo>
                    <a:pt x="11562" y="22132"/>
                    <a:pt x="11544" y="22123"/>
                    <a:pt x="11535" y="22123"/>
                  </a:cubicBezTo>
                  <a:cubicBezTo>
                    <a:pt x="11446" y="22123"/>
                    <a:pt x="11366" y="22185"/>
                    <a:pt x="11339" y="22274"/>
                  </a:cubicBezTo>
                  <a:cubicBezTo>
                    <a:pt x="11304" y="22390"/>
                    <a:pt x="11375" y="22506"/>
                    <a:pt x="11482" y="22533"/>
                  </a:cubicBezTo>
                  <a:cubicBezTo>
                    <a:pt x="11491" y="22542"/>
                    <a:pt x="11509" y="22542"/>
                    <a:pt x="11518" y="22542"/>
                  </a:cubicBezTo>
                  <a:cubicBezTo>
                    <a:pt x="11491" y="22729"/>
                    <a:pt x="11473" y="22917"/>
                    <a:pt x="11464" y="23104"/>
                  </a:cubicBezTo>
                  <a:cubicBezTo>
                    <a:pt x="11170" y="23060"/>
                    <a:pt x="10902" y="22997"/>
                    <a:pt x="10643" y="22908"/>
                  </a:cubicBezTo>
                  <a:cubicBezTo>
                    <a:pt x="10269" y="22774"/>
                    <a:pt x="9912" y="22587"/>
                    <a:pt x="9582" y="22346"/>
                  </a:cubicBezTo>
                  <a:cubicBezTo>
                    <a:pt x="9421" y="22239"/>
                    <a:pt x="9270" y="22114"/>
                    <a:pt x="9109" y="21971"/>
                  </a:cubicBezTo>
                  <a:cubicBezTo>
                    <a:pt x="8948" y="21820"/>
                    <a:pt x="8797" y="21668"/>
                    <a:pt x="8672" y="21534"/>
                  </a:cubicBezTo>
                  <a:cubicBezTo>
                    <a:pt x="8556" y="21418"/>
                    <a:pt x="8440" y="21293"/>
                    <a:pt x="8324" y="21177"/>
                  </a:cubicBezTo>
                  <a:lnTo>
                    <a:pt x="7985" y="20794"/>
                  </a:lnTo>
                  <a:cubicBezTo>
                    <a:pt x="7771" y="20562"/>
                    <a:pt x="7521" y="20285"/>
                    <a:pt x="7244" y="20017"/>
                  </a:cubicBezTo>
                  <a:cubicBezTo>
                    <a:pt x="6513" y="19313"/>
                    <a:pt x="5951" y="18849"/>
                    <a:pt x="5487" y="18581"/>
                  </a:cubicBezTo>
                  <a:cubicBezTo>
                    <a:pt x="5549" y="18519"/>
                    <a:pt x="5612" y="18456"/>
                    <a:pt x="5674" y="18394"/>
                  </a:cubicBezTo>
                  <a:cubicBezTo>
                    <a:pt x="5799" y="18287"/>
                    <a:pt x="5915" y="18171"/>
                    <a:pt x="6040" y="18073"/>
                  </a:cubicBezTo>
                  <a:cubicBezTo>
                    <a:pt x="6272" y="17876"/>
                    <a:pt x="6549" y="17671"/>
                    <a:pt x="6888" y="17448"/>
                  </a:cubicBezTo>
                  <a:cubicBezTo>
                    <a:pt x="7182" y="17261"/>
                    <a:pt x="7512" y="17082"/>
                    <a:pt x="7860" y="16922"/>
                  </a:cubicBezTo>
                  <a:cubicBezTo>
                    <a:pt x="8146" y="16797"/>
                    <a:pt x="8520" y="16645"/>
                    <a:pt x="8931" y="16556"/>
                  </a:cubicBezTo>
                  <a:cubicBezTo>
                    <a:pt x="9136" y="16512"/>
                    <a:pt x="9332" y="16467"/>
                    <a:pt x="9519" y="16440"/>
                  </a:cubicBezTo>
                  <a:cubicBezTo>
                    <a:pt x="9716" y="16422"/>
                    <a:pt x="9912" y="16404"/>
                    <a:pt x="10090" y="16396"/>
                  </a:cubicBezTo>
                  <a:cubicBezTo>
                    <a:pt x="10133" y="16394"/>
                    <a:pt x="10176" y="16394"/>
                    <a:pt x="10219" y="16394"/>
                  </a:cubicBezTo>
                  <a:close/>
                  <a:moveTo>
                    <a:pt x="35114" y="16824"/>
                  </a:moveTo>
                  <a:cubicBezTo>
                    <a:pt x="35114" y="17074"/>
                    <a:pt x="35096" y="17341"/>
                    <a:pt x="35078" y="17573"/>
                  </a:cubicBezTo>
                  <a:cubicBezTo>
                    <a:pt x="35051" y="17912"/>
                    <a:pt x="34998" y="18260"/>
                    <a:pt x="34926" y="18608"/>
                  </a:cubicBezTo>
                  <a:cubicBezTo>
                    <a:pt x="34846" y="18947"/>
                    <a:pt x="34748" y="19313"/>
                    <a:pt x="34605" y="19678"/>
                  </a:cubicBezTo>
                  <a:cubicBezTo>
                    <a:pt x="34534" y="19857"/>
                    <a:pt x="34463" y="20026"/>
                    <a:pt x="34382" y="20196"/>
                  </a:cubicBezTo>
                  <a:cubicBezTo>
                    <a:pt x="34302" y="20356"/>
                    <a:pt x="34204" y="20526"/>
                    <a:pt x="34106" y="20695"/>
                  </a:cubicBezTo>
                  <a:cubicBezTo>
                    <a:pt x="33704" y="21356"/>
                    <a:pt x="33196" y="21900"/>
                    <a:pt x="32598" y="22301"/>
                  </a:cubicBezTo>
                  <a:cubicBezTo>
                    <a:pt x="32339" y="22480"/>
                    <a:pt x="32054" y="22631"/>
                    <a:pt x="31751" y="22756"/>
                  </a:cubicBezTo>
                  <a:cubicBezTo>
                    <a:pt x="31465" y="22863"/>
                    <a:pt x="31171" y="22952"/>
                    <a:pt x="30858" y="23015"/>
                  </a:cubicBezTo>
                  <a:cubicBezTo>
                    <a:pt x="30511" y="23086"/>
                    <a:pt x="30136" y="23122"/>
                    <a:pt x="29726" y="23131"/>
                  </a:cubicBezTo>
                  <a:cubicBezTo>
                    <a:pt x="29699" y="22658"/>
                    <a:pt x="29645" y="22194"/>
                    <a:pt x="29547" y="21739"/>
                  </a:cubicBezTo>
                  <a:cubicBezTo>
                    <a:pt x="29672" y="21721"/>
                    <a:pt x="29797" y="21695"/>
                    <a:pt x="29913" y="21659"/>
                  </a:cubicBezTo>
                  <a:cubicBezTo>
                    <a:pt x="30421" y="21516"/>
                    <a:pt x="30850" y="21302"/>
                    <a:pt x="31242" y="21008"/>
                  </a:cubicBezTo>
                  <a:cubicBezTo>
                    <a:pt x="31483" y="20829"/>
                    <a:pt x="31706" y="20624"/>
                    <a:pt x="31902" y="20401"/>
                  </a:cubicBezTo>
                  <a:cubicBezTo>
                    <a:pt x="32125" y="20125"/>
                    <a:pt x="32322" y="19830"/>
                    <a:pt x="32482" y="19518"/>
                  </a:cubicBezTo>
                  <a:cubicBezTo>
                    <a:pt x="32518" y="19447"/>
                    <a:pt x="32553" y="19384"/>
                    <a:pt x="32580" y="19313"/>
                  </a:cubicBezTo>
                  <a:cubicBezTo>
                    <a:pt x="32598" y="19277"/>
                    <a:pt x="32598" y="19232"/>
                    <a:pt x="32580" y="19197"/>
                  </a:cubicBezTo>
                  <a:cubicBezTo>
                    <a:pt x="32553" y="19152"/>
                    <a:pt x="32518" y="19125"/>
                    <a:pt x="32473" y="19116"/>
                  </a:cubicBezTo>
                  <a:cubicBezTo>
                    <a:pt x="32250" y="19090"/>
                    <a:pt x="32036" y="19045"/>
                    <a:pt x="31831" y="19009"/>
                  </a:cubicBezTo>
                  <a:cubicBezTo>
                    <a:pt x="31429" y="18947"/>
                    <a:pt x="31055" y="18885"/>
                    <a:pt x="30707" y="18840"/>
                  </a:cubicBezTo>
                  <a:cubicBezTo>
                    <a:pt x="30359" y="18795"/>
                    <a:pt x="30082" y="18777"/>
                    <a:pt x="29833" y="18769"/>
                  </a:cubicBezTo>
                  <a:cubicBezTo>
                    <a:pt x="29556" y="18769"/>
                    <a:pt x="29306" y="18795"/>
                    <a:pt x="29065" y="18840"/>
                  </a:cubicBezTo>
                  <a:cubicBezTo>
                    <a:pt x="28878" y="18885"/>
                    <a:pt x="28691" y="18938"/>
                    <a:pt x="28503" y="19018"/>
                  </a:cubicBezTo>
                  <a:cubicBezTo>
                    <a:pt x="28432" y="18885"/>
                    <a:pt x="28352" y="18760"/>
                    <a:pt x="28271" y="18635"/>
                  </a:cubicBezTo>
                  <a:lnTo>
                    <a:pt x="28280" y="18635"/>
                  </a:lnTo>
                  <a:cubicBezTo>
                    <a:pt x="28352" y="18590"/>
                    <a:pt x="28387" y="18519"/>
                    <a:pt x="28387" y="18447"/>
                  </a:cubicBezTo>
                  <a:cubicBezTo>
                    <a:pt x="28387" y="18412"/>
                    <a:pt x="28378" y="18376"/>
                    <a:pt x="28361" y="18349"/>
                  </a:cubicBezTo>
                  <a:cubicBezTo>
                    <a:pt x="28316" y="18278"/>
                    <a:pt x="28245" y="18242"/>
                    <a:pt x="28173" y="18242"/>
                  </a:cubicBezTo>
                  <a:cubicBezTo>
                    <a:pt x="28138" y="18242"/>
                    <a:pt x="28111" y="18251"/>
                    <a:pt x="28075" y="18269"/>
                  </a:cubicBezTo>
                  <a:cubicBezTo>
                    <a:pt x="28066" y="18278"/>
                    <a:pt x="28048" y="18287"/>
                    <a:pt x="28039" y="18296"/>
                  </a:cubicBezTo>
                  <a:cubicBezTo>
                    <a:pt x="27932" y="18135"/>
                    <a:pt x="27816" y="17983"/>
                    <a:pt x="27700" y="17841"/>
                  </a:cubicBezTo>
                  <a:cubicBezTo>
                    <a:pt x="27932" y="17671"/>
                    <a:pt x="28173" y="17520"/>
                    <a:pt x="28405" y="17413"/>
                  </a:cubicBezTo>
                  <a:cubicBezTo>
                    <a:pt x="28762" y="17234"/>
                    <a:pt x="29137" y="17118"/>
                    <a:pt x="29556" y="17056"/>
                  </a:cubicBezTo>
                  <a:cubicBezTo>
                    <a:pt x="29899" y="16999"/>
                    <a:pt x="30241" y="16981"/>
                    <a:pt x="30547" y="16981"/>
                  </a:cubicBezTo>
                  <a:cubicBezTo>
                    <a:pt x="30624" y="16981"/>
                    <a:pt x="30698" y="16983"/>
                    <a:pt x="30769" y="16984"/>
                  </a:cubicBezTo>
                  <a:cubicBezTo>
                    <a:pt x="31028" y="16984"/>
                    <a:pt x="31296" y="17002"/>
                    <a:pt x="31572" y="17011"/>
                  </a:cubicBezTo>
                  <a:cubicBezTo>
                    <a:pt x="31910" y="17033"/>
                    <a:pt x="32260" y="17049"/>
                    <a:pt x="32616" y="17049"/>
                  </a:cubicBezTo>
                  <a:cubicBezTo>
                    <a:pt x="32693" y="17049"/>
                    <a:pt x="32770" y="17048"/>
                    <a:pt x="32848" y="17047"/>
                  </a:cubicBezTo>
                  <a:cubicBezTo>
                    <a:pt x="33490" y="17029"/>
                    <a:pt x="33909" y="17011"/>
                    <a:pt x="34275" y="16966"/>
                  </a:cubicBezTo>
                  <a:cubicBezTo>
                    <a:pt x="34587" y="16931"/>
                    <a:pt x="34873" y="16886"/>
                    <a:pt x="35114" y="16824"/>
                  </a:cubicBezTo>
                  <a:close/>
                  <a:moveTo>
                    <a:pt x="10134" y="15786"/>
                  </a:moveTo>
                  <a:cubicBezTo>
                    <a:pt x="10410" y="15786"/>
                    <a:pt x="10666" y="15800"/>
                    <a:pt x="10911" y="15842"/>
                  </a:cubicBezTo>
                  <a:cubicBezTo>
                    <a:pt x="11241" y="15896"/>
                    <a:pt x="11562" y="15976"/>
                    <a:pt x="11874" y="16092"/>
                  </a:cubicBezTo>
                  <a:cubicBezTo>
                    <a:pt x="12178" y="16199"/>
                    <a:pt x="12481" y="16351"/>
                    <a:pt x="12776" y="16529"/>
                  </a:cubicBezTo>
                  <a:cubicBezTo>
                    <a:pt x="13150" y="16761"/>
                    <a:pt x="13507" y="17056"/>
                    <a:pt x="13864" y="17404"/>
                  </a:cubicBezTo>
                  <a:cubicBezTo>
                    <a:pt x="13828" y="17448"/>
                    <a:pt x="13784" y="17493"/>
                    <a:pt x="13748" y="17537"/>
                  </a:cubicBezTo>
                  <a:cubicBezTo>
                    <a:pt x="13507" y="17323"/>
                    <a:pt x="13275" y="17136"/>
                    <a:pt x="13034" y="16975"/>
                  </a:cubicBezTo>
                  <a:cubicBezTo>
                    <a:pt x="12454" y="16592"/>
                    <a:pt x="11830" y="16333"/>
                    <a:pt x="11188" y="16208"/>
                  </a:cubicBezTo>
                  <a:cubicBezTo>
                    <a:pt x="10867" y="16146"/>
                    <a:pt x="10539" y="16117"/>
                    <a:pt x="10217" y="16117"/>
                  </a:cubicBezTo>
                  <a:cubicBezTo>
                    <a:pt x="10172" y="16117"/>
                    <a:pt x="10126" y="16118"/>
                    <a:pt x="10081" y="16119"/>
                  </a:cubicBezTo>
                  <a:cubicBezTo>
                    <a:pt x="9894" y="16128"/>
                    <a:pt x="9689" y="16137"/>
                    <a:pt x="9484" y="16164"/>
                  </a:cubicBezTo>
                  <a:cubicBezTo>
                    <a:pt x="9287" y="16190"/>
                    <a:pt x="9082" y="16235"/>
                    <a:pt x="8868" y="16288"/>
                  </a:cubicBezTo>
                  <a:cubicBezTo>
                    <a:pt x="8440" y="16387"/>
                    <a:pt x="8047" y="16538"/>
                    <a:pt x="7753" y="16663"/>
                  </a:cubicBezTo>
                  <a:cubicBezTo>
                    <a:pt x="7387" y="16833"/>
                    <a:pt x="7048" y="17020"/>
                    <a:pt x="6736" y="17216"/>
                  </a:cubicBezTo>
                  <a:cubicBezTo>
                    <a:pt x="6379" y="17448"/>
                    <a:pt x="6094" y="17653"/>
                    <a:pt x="5862" y="17859"/>
                  </a:cubicBezTo>
                  <a:cubicBezTo>
                    <a:pt x="5737" y="17966"/>
                    <a:pt x="5612" y="18073"/>
                    <a:pt x="5487" y="18189"/>
                  </a:cubicBezTo>
                  <a:cubicBezTo>
                    <a:pt x="5371" y="18305"/>
                    <a:pt x="5264" y="18412"/>
                    <a:pt x="5166" y="18510"/>
                  </a:cubicBezTo>
                  <a:cubicBezTo>
                    <a:pt x="5130" y="18546"/>
                    <a:pt x="5121" y="18590"/>
                    <a:pt x="5121" y="18635"/>
                  </a:cubicBezTo>
                  <a:cubicBezTo>
                    <a:pt x="5130" y="18679"/>
                    <a:pt x="5157" y="18715"/>
                    <a:pt x="5202" y="18733"/>
                  </a:cubicBezTo>
                  <a:cubicBezTo>
                    <a:pt x="5665" y="18974"/>
                    <a:pt x="6254" y="19447"/>
                    <a:pt x="7048" y="20223"/>
                  </a:cubicBezTo>
                  <a:cubicBezTo>
                    <a:pt x="7325" y="20481"/>
                    <a:pt x="7575" y="20749"/>
                    <a:pt x="7780" y="20981"/>
                  </a:cubicBezTo>
                  <a:lnTo>
                    <a:pt x="8119" y="21365"/>
                  </a:lnTo>
                  <a:cubicBezTo>
                    <a:pt x="8235" y="21489"/>
                    <a:pt x="8351" y="21614"/>
                    <a:pt x="8467" y="21730"/>
                  </a:cubicBezTo>
                  <a:cubicBezTo>
                    <a:pt x="8600" y="21864"/>
                    <a:pt x="8752" y="22025"/>
                    <a:pt x="8922" y="22176"/>
                  </a:cubicBezTo>
                  <a:cubicBezTo>
                    <a:pt x="9091" y="22328"/>
                    <a:pt x="9252" y="22453"/>
                    <a:pt x="9412" y="22569"/>
                  </a:cubicBezTo>
                  <a:cubicBezTo>
                    <a:pt x="9769" y="22828"/>
                    <a:pt x="10144" y="23033"/>
                    <a:pt x="10554" y="23167"/>
                  </a:cubicBezTo>
                  <a:cubicBezTo>
                    <a:pt x="10831" y="23265"/>
                    <a:pt x="11134" y="23336"/>
                    <a:pt x="11455" y="23390"/>
                  </a:cubicBezTo>
                  <a:cubicBezTo>
                    <a:pt x="11455" y="23443"/>
                    <a:pt x="11455" y="23506"/>
                    <a:pt x="11455" y="23568"/>
                  </a:cubicBezTo>
                  <a:cubicBezTo>
                    <a:pt x="10759" y="23506"/>
                    <a:pt x="10162" y="23327"/>
                    <a:pt x="9617" y="23024"/>
                  </a:cubicBezTo>
                  <a:cubicBezTo>
                    <a:pt x="9368" y="22890"/>
                    <a:pt x="9127" y="22721"/>
                    <a:pt x="8877" y="22524"/>
                  </a:cubicBezTo>
                  <a:cubicBezTo>
                    <a:pt x="8672" y="22364"/>
                    <a:pt x="8467" y="22167"/>
                    <a:pt x="8208" y="21909"/>
                  </a:cubicBezTo>
                  <a:cubicBezTo>
                    <a:pt x="8065" y="21784"/>
                    <a:pt x="7940" y="21650"/>
                    <a:pt x="7815" y="21507"/>
                  </a:cubicBezTo>
                  <a:cubicBezTo>
                    <a:pt x="7726" y="21427"/>
                    <a:pt x="7646" y="21338"/>
                    <a:pt x="7557" y="21240"/>
                  </a:cubicBezTo>
                  <a:cubicBezTo>
                    <a:pt x="7334" y="21026"/>
                    <a:pt x="7111" y="20794"/>
                    <a:pt x="6870" y="20579"/>
                  </a:cubicBezTo>
                  <a:cubicBezTo>
                    <a:pt x="6379" y="20142"/>
                    <a:pt x="5978" y="19821"/>
                    <a:pt x="5639" y="19589"/>
                  </a:cubicBezTo>
                  <a:cubicBezTo>
                    <a:pt x="5318" y="19366"/>
                    <a:pt x="5023" y="19206"/>
                    <a:pt x="4756" y="19116"/>
                  </a:cubicBezTo>
                  <a:cubicBezTo>
                    <a:pt x="4568" y="19054"/>
                    <a:pt x="4417" y="19027"/>
                    <a:pt x="4292" y="19018"/>
                  </a:cubicBezTo>
                  <a:cubicBezTo>
                    <a:pt x="4336" y="18956"/>
                    <a:pt x="4390" y="18893"/>
                    <a:pt x="4443" y="18822"/>
                  </a:cubicBezTo>
                  <a:cubicBezTo>
                    <a:pt x="4631" y="18608"/>
                    <a:pt x="4970" y="18198"/>
                    <a:pt x="5425" y="17796"/>
                  </a:cubicBezTo>
                  <a:cubicBezTo>
                    <a:pt x="5888" y="17368"/>
                    <a:pt x="6415" y="16984"/>
                    <a:pt x="6968" y="16672"/>
                  </a:cubicBezTo>
                  <a:cubicBezTo>
                    <a:pt x="7218" y="16529"/>
                    <a:pt x="7521" y="16387"/>
                    <a:pt x="7896" y="16226"/>
                  </a:cubicBezTo>
                  <a:cubicBezTo>
                    <a:pt x="8244" y="16092"/>
                    <a:pt x="8565" y="15994"/>
                    <a:pt x="8886" y="15923"/>
                  </a:cubicBezTo>
                  <a:cubicBezTo>
                    <a:pt x="9270" y="15842"/>
                    <a:pt x="9600" y="15798"/>
                    <a:pt x="9903" y="15789"/>
                  </a:cubicBezTo>
                  <a:cubicBezTo>
                    <a:pt x="9982" y="15787"/>
                    <a:pt x="10059" y="15786"/>
                    <a:pt x="10134" y="15786"/>
                  </a:cubicBezTo>
                  <a:close/>
                  <a:moveTo>
                    <a:pt x="35649" y="15664"/>
                  </a:moveTo>
                  <a:cubicBezTo>
                    <a:pt x="35658" y="15744"/>
                    <a:pt x="35667" y="15825"/>
                    <a:pt x="35676" y="15914"/>
                  </a:cubicBezTo>
                  <a:cubicBezTo>
                    <a:pt x="35694" y="16128"/>
                    <a:pt x="35712" y="16333"/>
                    <a:pt x="35720" y="16538"/>
                  </a:cubicBezTo>
                  <a:cubicBezTo>
                    <a:pt x="35729" y="16806"/>
                    <a:pt x="35720" y="17074"/>
                    <a:pt x="35712" y="17332"/>
                  </a:cubicBezTo>
                  <a:cubicBezTo>
                    <a:pt x="35703" y="17600"/>
                    <a:pt x="35676" y="17894"/>
                    <a:pt x="35622" y="18242"/>
                  </a:cubicBezTo>
                  <a:cubicBezTo>
                    <a:pt x="35569" y="18572"/>
                    <a:pt x="35497" y="18902"/>
                    <a:pt x="35417" y="19215"/>
                  </a:cubicBezTo>
                  <a:cubicBezTo>
                    <a:pt x="35221" y="19919"/>
                    <a:pt x="34935" y="20562"/>
                    <a:pt x="34587" y="21106"/>
                  </a:cubicBezTo>
                  <a:cubicBezTo>
                    <a:pt x="34382" y="21436"/>
                    <a:pt x="34177" y="21695"/>
                    <a:pt x="33963" y="21927"/>
                  </a:cubicBezTo>
                  <a:cubicBezTo>
                    <a:pt x="33704" y="22194"/>
                    <a:pt x="33472" y="22408"/>
                    <a:pt x="33214" y="22596"/>
                  </a:cubicBezTo>
                  <a:cubicBezTo>
                    <a:pt x="32946" y="22792"/>
                    <a:pt x="32661" y="22961"/>
                    <a:pt x="32366" y="23104"/>
                  </a:cubicBezTo>
                  <a:cubicBezTo>
                    <a:pt x="32063" y="23238"/>
                    <a:pt x="31742" y="23345"/>
                    <a:pt x="31412" y="23425"/>
                  </a:cubicBezTo>
                  <a:cubicBezTo>
                    <a:pt x="30974" y="23533"/>
                    <a:pt x="30504" y="23581"/>
                    <a:pt x="29989" y="23581"/>
                  </a:cubicBezTo>
                  <a:cubicBezTo>
                    <a:pt x="29906" y="23581"/>
                    <a:pt x="29821" y="23579"/>
                    <a:pt x="29734" y="23577"/>
                  </a:cubicBezTo>
                  <a:cubicBezTo>
                    <a:pt x="29734" y="23523"/>
                    <a:pt x="29734" y="23470"/>
                    <a:pt x="29734" y="23407"/>
                  </a:cubicBezTo>
                  <a:cubicBezTo>
                    <a:pt x="30154" y="23399"/>
                    <a:pt x="30546" y="23363"/>
                    <a:pt x="30912" y="23291"/>
                  </a:cubicBezTo>
                  <a:cubicBezTo>
                    <a:pt x="31242" y="23229"/>
                    <a:pt x="31554" y="23131"/>
                    <a:pt x="31849" y="23015"/>
                  </a:cubicBezTo>
                  <a:cubicBezTo>
                    <a:pt x="32179" y="22881"/>
                    <a:pt x="32482" y="22721"/>
                    <a:pt x="32759" y="22533"/>
                  </a:cubicBezTo>
                  <a:cubicBezTo>
                    <a:pt x="33383" y="22105"/>
                    <a:pt x="33918" y="21534"/>
                    <a:pt x="34347" y="20838"/>
                  </a:cubicBezTo>
                  <a:cubicBezTo>
                    <a:pt x="34454" y="20669"/>
                    <a:pt x="34543" y="20490"/>
                    <a:pt x="34632" y="20312"/>
                  </a:cubicBezTo>
                  <a:cubicBezTo>
                    <a:pt x="34712" y="20142"/>
                    <a:pt x="34793" y="19964"/>
                    <a:pt x="34864" y="19777"/>
                  </a:cubicBezTo>
                  <a:cubicBezTo>
                    <a:pt x="35016" y="19402"/>
                    <a:pt x="35114" y="19027"/>
                    <a:pt x="35194" y="18670"/>
                  </a:cubicBezTo>
                  <a:cubicBezTo>
                    <a:pt x="35274" y="18314"/>
                    <a:pt x="35328" y="17948"/>
                    <a:pt x="35355" y="17591"/>
                  </a:cubicBezTo>
                  <a:cubicBezTo>
                    <a:pt x="35381" y="17297"/>
                    <a:pt x="35399" y="16949"/>
                    <a:pt x="35390" y="16636"/>
                  </a:cubicBezTo>
                  <a:cubicBezTo>
                    <a:pt x="35390" y="16592"/>
                    <a:pt x="35364" y="16556"/>
                    <a:pt x="35328" y="16529"/>
                  </a:cubicBezTo>
                  <a:cubicBezTo>
                    <a:pt x="35308" y="16509"/>
                    <a:pt x="35273" y="16499"/>
                    <a:pt x="35241" y="16499"/>
                  </a:cubicBezTo>
                  <a:cubicBezTo>
                    <a:pt x="35231" y="16499"/>
                    <a:pt x="35221" y="16500"/>
                    <a:pt x="35212" y="16503"/>
                  </a:cubicBezTo>
                  <a:cubicBezTo>
                    <a:pt x="34944" y="16592"/>
                    <a:pt x="34623" y="16654"/>
                    <a:pt x="34248" y="16690"/>
                  </a:cubicBezTo>
                  <a:cubicBezTo>
                    <a:pt x="33901" y="16735"/>
                    <a:pt x="33463" y="16752"/>
                    <a:pt x="32839" y="16770"/>
                  </a:cubicBezTo>
                  <a:cubicBezTo>
                    <a:pt x="32765" y="16772"/>
                    <a:pt x="32690" y="16773"/>
                    <a:pt x="32615" y="16773"/>
                  </a:cubicBezTo>
                  <a:cubicBezTo>
                    <a:pt x="32269" y="16773"/>
                    <a:pt x="31919" y="16757"/>
                    <a:pt x="31581" y="16735"/>
                  </a:cubicBezTo>
                  <a:cubicBezTo>
                    <a:pt x="31305" y="16726"/>
                    <a:pt x="31046" y="16708"/>
                    <a:pt x="30778" y="16708"/>
                  </a:cubicBezTo>
                  <a:cubicBezTo>
                    <a:pt x="30703" y="16706"/>
                    <a:pt x="30626" y="16705"/>
                    <a:pt x="30546" y="16705"/>
                  </a:cubicBezTo>
                  <a:cubicBezTo>
                    <a:pt x="30228" y="16705"/>
                    <a:pt x="29875" y="16722"/>
                    <a:pt x="29511" y="16779"/>
                  </a:cubicBezTo>
                  <a:cubicBezTo>
                    <a:pt x="29074" y="16851"/>
                    <a:pt x="28673" y="16975"/>
                    <a:pt x="28289" y="17154"/>
                  </a:cubicBezTo>
                  <a:cubicBezTo>
                    <a:pt x="28031" y="17279"/>
                    <a:pt x="27772" y="17439"/>
                    <a:pt x="27522" y="17627"/>
                  </a:cubicBezTo>
                  <a:cubicBezTo>
                    <a:pt x="27477" y="17582"/>
                    <a:pt x="27442" y="17537"/>
                    <a:pt x="27397" y="17493"/>
                  </a:cubicBezTo>
                  <a:cubicBezTo>
                    <a:pt x="27915" y="17065"/>
                    <a:pt x="28477" y="16761"/>
                    <a:pt x="29056" y="16601"/>
                  </a:cubicBezTo>
                  <a:cubicBezTo>
                    <a:pt x="29333" y="16520"/>
                    <a:pt x="29627" y="16467"/>
                    <a:pt x="29931" y="16431"/>
                  </a:cubicBezTo>
                  <a:cubicBezTo>
                    <a:pt x="30189" y="16404"/>
                    <a:pt x="30484" y="16396"/>
                    <a:pt x="30832" y="16387"/>
                  </a:cubicBezTo>
                  <a:lnTo>
                    <a:pt x="31768" y="16404"/>
                  </a:lnTo>
                  <a:cubicBezTo>
                    <a:pt x="31890" y="16404"/>
                    <a:pt x="32014" y="16406"/>
                    <a:pt x="32140" y="16406"/>
                  </a:cubicBezTo>
                  <a:cubicBezTo>
                    <a:pt x="32330" y="16406"/>
                    <a:pt x="32525" y="16403"/>
                    <a:pt x="32723" y="16387"/>
                  </a:cubicBezTo>
                  <a:cubicBezTo>
                    <a:pt x="33446" y="16342"/>
                    <a:pt x="33918" y="16288"/>
                    <a:pt x="34293" y="16217"/>
                  </a:cubicBezTo>
                  <a:cubicBezTo>
                    <a:pt x="34677" y="16146"/>
                    <a:pt x="34998" y="16048"/>
                    <a:pt x="35257" y="15923"/>
                  </a:cubicBezTo>
                  <a:cubicBezTo>
                    <a:pt x="35426" y="15842"/>
                    <a:pt x="35560" y="15753"/>
                    <a:pt x="35649" y="15664"/>
                  </a:cubicBezTo>
                  <a:close/>
                  <a:moveTo>
                    <a:pt x="9118" y="23051"/>
                  </a:moveTo>
                  <a:cubicBezTo>
                    <a:pt x="9243" y="23131"/>
                    <a:pt x="9359" y="23202"/>
                    <a:pt x="9475" y="23265"/>
                  </a:cubicBezTo>
                  <a:cubicBezTo>
                    <a:pt x="9992" y="23550"/>
                    <a:pt x="10554" y="23738"/>
                    <a:pt x="11179" y="23818"/>
                  </a:cubicBezTo>
                  <a:cubicBezTo>
                    <a:pt x="10706" y="23827"/>
                    <a:pt x="10269" y="23880"/>
                    <a:pt x="9858" y="23978"/>
                  </a:cubicBezTo>
                  <a:cubicBezTo>
                    <a:pt x="9600" y="24041"/>
                    <a:pt x="9359" y="24112"/>
                    <a:pt x="9118" y="24210"/>
                  </a:cubicBezTo>
                  <a:cubicBezTo>
                    <a:pt x="9127" y="24201"/>
                    <a:pt x="9136" y="24201"/>
                    <a:pt x="9154" y="24193"/>
                  </a:cubicBezTo>
                  <a:cubicBezTo>
                    <a:pt x="8993" y="24103"/>
                    <a:pt x="8823" y="23996"/>
                    <a:pt x="8645" y="23889"/>
                  </a:cubicBezTo>
                  <a:cubicBezTo>
                    <a:pt x="8520" y="23809"/>
                    <a:pt x="8386" y="23729"/>
                    <a:pt x="8244" y="23648"/>
                  </a:cubicBezTo>
                  <a:lnTo>
                    <a:pt x="8270" y="23630"/>
                  </a:lnTo>
                  <a:cubicBezTo>
                    <a:pt x="8520" y="23407"/>
                    <a:pt x="8797" y="23220"/>
                    <a:pt x="9091" y="23068"/>
                  </a:cubicBezTo>
                  <a:cubicBezTo>
                    <a:pt x="9100" y="23060"/>
                    <a:pt x="9109" y="23051"/>
                    <a:pt x="9118" y="23051"/>
                  </a:cubicBezTo>
                  <a:close/>
                  <a:moveTo>
                    <a:pt x="32214" y="23461"/>
                  </a:moveTo>
                  <a:cubicBezTo>
                    <a:pt x="32197" y="23470"/>
                    <a:pt x="32188" y="23479"/>
                    <a:pt x="32179" y="23479"/>
                  </a:cubicBezTo>
                  <a:cubicBezTo>
                    <a:pt x="32339" y="23577"/>
                    <a:pt x="32509" y="23675"/>
                    <a:pt x="32678" y="23782"/>
                  </a:cubicBezTo>
                  <a:cubicBezTo>
                    <a:pt x="32812" y="23862"/>
                    <a:pt x="32946" y="23943"/>
                    <a:pt x="33080" y="24032"/>
                  </a:cubicBezTo>
                  <a:lnTo>
                    <a:pt x="33062" y="24050"/>
                  </a:lnTo>
                  <a:cubicBezTo>
                    <a:pt x="32812" y="24264"/>
                    <a:pt x="32536" y="24451"/>
                    <a:pt x="32241" y="24612"/>
                  </a:cubicBezTo>
                  <a:cubicBezTo>
                    <a:pt x="32232" y="24612"/>
                    <a:pt x="32214" y="24621"/>
                    <a:pt x="32206" y="24630"/>
                  </a:cubicBezTo>
                  <a:cubicBezTo>
                    <a:pt x="32090" y="24549"/>
                    <a:pt x="31974" y="24478"/>
                    <a:pt x="31849" y="24407"/>
                  </a:cubicBezTo>
                  <a:cubicBezTo>
                    <a:pt x="31340" y="24121"/>
                    <a:pt x="30778" y="23943"/>
                    <a:pt x="30145" y="23862"/>
                  </a:cubicBezTo>
                  <a:cubicBezTo>
                    <a:pt x="30618" y="23845"/>
                    <a:pt x="31064" y="23791"/>
                    <a:pt x="31474" y="23693"/>
                  </a:cubicBezTo>
                  <a:cubicBezTo>
                    <a:pt x="31724" y="23639"/>
                    <a:pt x="31974" y="23559"/>
                    <a:pt x="32214" y="23461"/>
                  </a:cubicBezTo>
                  <a:close/>
                  <a:moveTo>
                    <a:pt x="7361" y="21445"/>
                  </a:moveTo>
                  <a:cubicBezTo>
                    <a:pt x="7441" y="21525"/>
                    <a:pt x="7530" y="21614"/>
                    <a:pt x="7610" y="21704"/>
                  </a:cubicBezTo>
                  <a:cubicBezTo>
                    <a:pt x="7735" y="21837"/>
                    <a:pt x="7869" y="21980"/>
                    <a:pt x="8012" y="22114"/>
                  </a:cubicBezTo>
                  <a:cubicBezTo>
                    <a:pt x="8279" y="22373"/>
                    <a:pt x="8493" y="22569"/>
                    <a:pt x="8699" y="22738"/>
                  </a:cubicBezTo>
                  <a:cubicBezTo>
                    <a:pt x="8752" y="22783"/>
                    <a:pt x="8815" y="22828"/>
                    <a:pt x="8868" y="22863"/>
                  </a:cubicBezTo>
                  <a:cubicBezTo>
                    <a:pt x="8583" y="23024"/>
                    <a:pt x="8324" y="23211"/>
                    <a:pt x="8083" y="23416"/>
                  </a:cubicBezTo>
                  <a:cubicBezTo>
                    <a:pt x="8030" y="23470"/>
                    <a:pt x="7976" y="23515"/>
                    <a:pt x="7922" y="23568"/>
                  </a:cubicBezTo>
                  <a:cubicBezTo>
                    <a:pt x="7887" y="23595"/>
                    <a:pt x="7869" y="23639"/>
                    <a:pt x="7878" y="23684"/>
                  </a:cubicBezTo>
                  <a:cubicBezTo>
                    <a:pt x="7878" y="23729"/>
                    <a:pt x="7905" y="23764"/>
                    <a:pt x="7949" y="23791"/>
                  </a:cubicBezTo>
                  <a:cubicBezTo>
                    <a:pt x="8137" y="23907"/>
                    <a:pt x="8324" y="24014"/>
                    <a:pt x="8502" y="24130"/>
                  </a:cubicBezTo>
                  <a:cubicBezTo>
                    <a:pt x="8618" y="24193"/>
                    <a:pt x="8725" y="24264"/>
                    <a:pt x="8832" y="24326"/>
                  </a:cubicBezTo>
                  <a:cubicBezTo>
                    <a:pt x="8529" y="24478"/>
                    <a:pt x="8226" y="24647"/>
                    <a:pt x="7949" y="24853"/>
                  </a:cubicBezTo>
                  <a:cubicBezTo>
                    <a:pt x="7682" y="25049"/>
                    <a:pt x="7432" y="25272"/>
                    <a:pt x="7164" y="25566"/>
                  </a:cubicBezTo>
                  <a:cubicBezTo>
                    <a:pt x="7119" y="25604"/>
                    <a:pt x="7081" y="25647"/>
                    <a:pt x="7043" y="25692"/>
                  </a:cubicBezTo>
                  <a:lnTo>
                    <a:pt x="7043" y="25692"/>
                  </a:lnTo>
                  <a:cubicBezTo>
                    <a:pt x="7050" y="25683"/>
                    <a:pt x="7057" y="25674"/>
                    <a:pt x="7066" y="25664"/>
                  </a:cubicBezTo>
                  <a:cubicBezTo>
                    <a:pt x="6986" y="25629"/>
                    <a:pt x="6905" y="25602"/>
                    <a:pt x="6825" y="25566"/>
                  </a:cubicBezTo>
                  <a:cubicBezTo>
                    <a:pt x="6236" y="25343"/>
                    <a:pt x="5817" y="25209"/>
                    <a:pt x="5469" y="25111"/>
                  </a:cubicBezTo>
                  <a:cubicBezTo>
                    <a:pt x="5166" y="25022"/>
                    <a:pt x="4889" y="24960"/>
                    <a:pt x="4640" y="24933"/>
                  </a:cubicBezTo>
                  <a:cubicBezTo>
                    <a:pt x="4729" y="24701"/>
                    <a:pt x="4845" y="24460"/>
                    <a:pt x="4952" y="24246"/>
                  </a:cubicBezTo>
                  <a:cubicBezTo>
                    <a:pt x="5103" y="23943"/>
                    <a:pt x="5291" y="23639"/>
                    <a:pt x="5478" y="23345"/>
                  </a:cubicBezTo>
                  <a:cubicBezTo>
                    <a:pt x="5683" y="23060"/>
                    <a:pt x="5915" y="22756"/>
                    <a:pt x="6183" y="22471"/>
                  </a:cubicBezTo>
                  <a:cubicBezTo>
                    <a:pt x="6308" y="22337"/>
                    <a:pt x="6451" y="22203"/>
                    <a:pt x="6575" y="22078"/>
                  </a:cubicBezTo>
                  <a:cubicBezTo>
                    <a:pt x="6718" y="21953"/>
                    <a:pt x="6870" y="21837"/>
                    <a:pt x="7021" y="21721"/>
                  </a:cubicBezTo>
                  <a:cubicBezTo>
                    <a:pt x="7137" y="21632"/>
                    <a:pt x="7262" y="21543"/>
                    <a:pt x="7378" y="21472"/>
                  </a:cubicBezTo>
                  <a:cubicBezTo>
                    <a:pt x="7378" y="21463"/>
                    <a:pt x="7370" y="21454"/>
                    <a:pt x="7361" y="21445"/>
                  </a:cubicBezTo>
                  <a:close/>
                  <a:moveTo>
                    <a:pt x="34294" y="21971"/>
                  </a:moveTo>
                  <a:lnTo>
                    <a:pt x="34294" y="21971"/>
                  </a:lnTo>
                  <a:cubicBezTo>
                    <a:pt x="34283" y="21983"/>
                    <a:pt x="34272" y="21995"/>
                    <a:pt x="34266" y="22007"/>
                  </a:cubicBezTo>
                  <a:cubicBezTo>
                    <a:pt x="34347" y="22043"/>
                    <a:pt x="34427" y="22078"/>
                    <a:pt x="34507" y="22105"/>
                  </a:cubicBezTo>
                  <a:cubicBezTo>
                    <a:pt x="35096" y="22328"/>
                    <a:pt x="35515" y="22471"/>
                    <a:pt x="35854" y="22569"/>
                  </a:cubicBezTo>
                  <a:cubicBezTo>
                    <a:pt x="36158" y="22649"/>
                    <a:pt x="36434" y="22712"/>
                    <a:pt x="36693" y="22747"/>
                  </a:cubicBezTo>
                  <a:cubicBezTo>
                    <a:pt x="36595" y="22979"/>
                    <a:pt x="36479" y="23220"/>
                    <a:pt x="36381" y="23425"/>
                  </a:cubicBezTo>
                  <a:cubicBezTo>
                    <a:pt x="36220" y="23738"/>
                    <a:pt x="36042" y="24041"/>
                    <a:pt x="35845" y="24326"/>
                  </a:cubicBezTo>
                  <a:cubicBezTo>
                    <a:pt x="35640" y="24621"/>
                    <a:pt x="35417" y="24924"/>
                    <a:pt x="35150" y="25201"/>
                  </a:cubicBezTo>
                  <a:cubicBezTo>
                    <a:pt x="35016" y="25343"/>
                    <a:pt x="34882" y="25477"/>
                    <a:pt x="34748" y="25602"/>
                  </a:cubicBezTo>
                  <a:cubicBezTo>
                    <a:pt x="34605" y="25718"/>
                    <a:pt x="34463" y="25843"/>
                    <a:pt x="34311" y="25959"/>
                  </a:cubicBezTo>
                  <a:cubicBezTo>
                    <a:pt x="34186" y="26048"/>
                    <a:pt x="34070" y="26128"/>
                    <a:pt x="33945" y="26209"/>
                  </a:cubicBezTo>
                  <a:lnTo>
                    <a:pt x="33945" y="26209"/>
                  </a:lnTo>
                  <a:cubicBezTo>
                    <a:pt x="33867" y="26128"/>
                    <a:pt x="33794" y="26048"/>
                    <a:pt x="33722" y="25968"/>
                  </a:cubicBezTo>
                  <a:cubicBezTo>
                    <a:pt x="33588" y="25834"/>
                    <a:pt x="33455" y="25700"/>
                    <a:pt x="33321" y="25566"/>
                  </a:cubicBezTo>
                  <a:cubicBezTo>
                    <a:pt x="33053" y="25299"/>
                    <a:pt x="32839" y="25102"/>
                    <a:pt x="32625" y="24933"/>
                  </a:cubicBezTo>
                  <a:cubicBezTo>
                    <a:pt x="32571" y="24888"/>
                    <a:pt x="32518" y="24853"/>
                    <a:pt x="32464" y="24808"/>
                  </a:cubicBezTo>
                  <a:cubicBezTo>
                    <a:pt x="32741" y="24647"/>
                    <a:pt x="33000" y="24469"/>
                    <a:pt x="33240" y="24255"/>
                  </a:cubicBezTo>
                  <a:cubicBezTo>
                    <a:pt x="33303" y="24210"/>
                    <a:pt x="33356" y="24157"/>
                    <a:pt x="33410" y="24112"/>
                  </a:cubicBezTo>
                  <a:cubicBezTo>
                    <a:pt x="33437" y="24077"/>
                    <a:pt x="33455" y="24032"/>
                    <a:pt x="33455" y="23996"/>
                  </a:cubicBezTo>
                  <a:cubicBezTo>
                    <a:pt x="33446" y="23952"/>
                    <a:pt x="33419" y="23907"/>
                    <a:pt x="33383" y="23889"/>
                  </a:cubicBezTo>
                  <a:cubicBezTo>
                    <a:pt x="33187" y="23773"/>
                    <a:pt x="33008" y="23657"/>
                    <a:pt x="32821" y="23550"/>
                  </a:cubicBezTo>
                  <a:cubicBezTo>
                    <a:pt x="32714" y="23479"/>
                    <a:pt x="32598" y="23407"/>
                    <a:pt x="32491" y="23345"/>
                  </a:cubicBezTo>
                  <a:cubicBezTo>
                    <a:pt x="32803" y="23202"/>
                    <a:pt x="33098" y="23024"/>
                    <a:pt x="33383" y="22819"/>
                  </a:cubicBezTo>
                  <a:cubicBezTo>
                    <a:pt x="33651" y="22622"/>
                    <a:pt x="33901" y="22399"/>
                    <a:pt x="34168" y="22114"/>
                  </a:cubicBezTo>
                  <a:cubicBezTo>
                    <a:pt x="34208" y="22066"/>
                    <a:pt x="34248" y="22018"/>
                    <a:pt x="34294" y="21971"/>
                  </a:cubicBezTo>
                  <a:close/>
                  <a:moveTo>
                    <a:pt x="6772" y="21133"/>
                  </a:moveTo>
                  <a:cubicBezTo>
                    <a:pt x="6897" y="21186"/>
                    <a:pt x="7021" y="21240"/>
                    <a:pt x="7146" y="21284"/>
                  </a:cubicBezTo>
                  <a:cubicBezTo>
                    <a:pt x="7048" y="21356"/>
                    <a:pt x="6950" y="21427"/>
                    <a:pt x="6852" y="21498"/>
                  </a:cubicBezTo>
                  <a:cubicBezTo>
                    <a:pt x="6691" y="21614"/>
                    <a:pt x="6540" y="21739"/>
                    <a:pt x="6397" y="21873"/>
                  </a:cubicBezTo>
                  <a:cubicBezTo>
                    <a:pt x="6254" y="21998"/>
                    <a:pt x="6112" y="22141"/>
                    <a:pt x="5978" y="22283"/>
                  </a:cubicBezTo>
                  <a:cubicBezTo>
                    <a:pt x="5701" y="22578"/>
                    <a:pt x="5460" y="22890"/>
                    <a:pt x="5255" y="23184"/>
                  </a:cubicBezTo>
                  <a:cubicBezTo>
                    <a:pt x="5050" y="23488"/>
                    <a:pt x="4863" y="23809"/>
                    <a:pt x="4702" y="24121"/>
                  </a:cubicBezTo>
                  <a:cubicBezTo>
                    <a:pt x="4568" y="24389"/>
                    <a:pt x="4417" y="24710"/>
                    <a:pt x="4309" y="24995"/>
                  </a:cubicBezTo>
                  <a:cubicBezTo>
                    <a:pt x="4301" y="25040"/>
                    <a:pt x="4301" y="25085"/>
                    <a:pt x="4327" y="25120"/>
                  </a:cubicBezTo>
                  <a:cubicBezTo>
                    <a:pt x="4345" y="25156"/>
                    <a:pt x="4390" y="25183"/>
                    <a:pt x="4434" y="25183"/>
                  </a:cubicBezTo>
                  <a:cubicBezTo>
                    <a:pt x="4711" y="25209"/>
                    <a:pt x="5032" y="25272"/>
                    <a:pt x="5398" y="25379"/>
                  </a:cubicBezTo>
                  <a:cubicBezTo>
                    <a:pt x="5737" y="25468"/>
                    <a:pt x="6147" y="25611"/>
                    <a:pt x="6727" y="25825"/>
                  </a:cubicBezTo>
                  <a:cubicBezTo>
                    <a:pt x="6772" y="25852"/>
                    <a:pt x="6825" y="25870"/>
                    <a:pt x="6879" y="25887"/>
                  </a:cubicBezTo>
                  <a:cubicBezTo>
                    <a:pt x="6890" y="25871"/>
                    <a:pt x="6904" y="25858"/>
                    <a:pt x="6917" y="25844"/>
                  </a:cubicBezTo>
                  <a:lnTo>
                    <a:pt x="6917" y="25844"/>
                  </a:lnTo>
                  <a:cubicBezTo>
                    <a:pt x="6822" y="25959"/>
                    <a:pt x="6733" y="26088"/>
                    <a:pt x="6637" y="26225"/>
                  </a:cubicBezTo>
                  <a:lnTo>
                    <a:pt x="6637" y="26225"/>
                  </a:lnTo>
                  <a:cubicBezTo>
                    <a:pt x="6639" y="26219"/>
                    <a:pt x="6641" y="26214"/>
                    <a:pt x="6647" y="26209"/>
                  </a:cubicBezTo>
                  <a:cubicBezTo>
                    <a:pt x="5987" y="25995"/>
                    <a:pt x="5541" y="25870"/>
                    <a:pt x="5175" y="25798"/>
                  </a:cubicBezTo>
                  <a:cubicBezTo>
                    <a:pt x="4871" y="25736"/>
                    <a:pt x="4595" y="25709"/>
                    <a:pt x="4354" y="25709"/>
                  </a:cubicBezTo>
                  <a:lnTo>
                    <a:pt x="4176" y="25709"/>
                  </a:lnTo>
                  <a:cubicBezTo>
                    <a:pt x="3979" y="25727"/>
                    <a:pt x="3828" y="25763"/>
                    <a:pt x="3712" y="25798"/>
                  </a:cubicBezTo>
                  <a:cubicBezTo>
                    <a:pt x="3730" y="25727"/>
                    <a:pt x="3756" y="25647"/>
                    <a:pt x="3783" y="25557"/>
                  </a:cubicBezTo>
                  <a:cubicBezTo>
                    <a:pt x="3837" y="25352"/>
                    <a:pt x="3899" y="25156"/>
                    <a:pt x="3970" y="24969"/>
                  </a:cubicBezTo>
                  <a:cubicBezTo>
                    <a:pt x="4060" y="24719"/>
                    <a:pt x="4167" y="24469"/>
                    <a:pt x="4274" y="24237"/>
                  </a:cubicBezTo>
                  <a:cubicBezTo>
                    <a:pt x="4274" y="24219"/>
                    <a:pt x="4283" y="24210"/>
                    <a:pt x="4283" y="24201"/>
                  </a:cubicBezTo>
                  <a:lnTo>
                    <a:pt x="4372" y="24157"/>
                  </a:lnTo>
                  <a:lnTo>
                    <a:pt x="4390" y="24103"/>
                  </a:lnTo>
                  <a:cubicBezTo>
                    <a:pt x="4434" y="23996"/>
                    <a:pt x="4488" y="23880"/>
                    <a:pt x="4550" y="23773"/>
                  </a:cubicBezTo>
                  <a:lnTo>
                    <a:pt x="4622" y="23648"/>
                  </a:lnTo>
                  <a:lnTo>
                    <a:pt x="4586" y="23622"/>
                  </a:lnTo>
                  <a:cubicBezTo>
                    <a:pt x="4622" y="23559"/>
                    <a:pt x="4657" y="23497"/>
                    <a:pt x="4693" y="23425"/>
                  </a:cubicBezTo>
                  <a:cubicBezTo>
                    <a:pt x="4871" y="23131"/>
                    <a:pt x="5059" y="22854"/>
                    <a:pt x="5255" y="22596"/>
                  </a:cubicBezTo>
                  <a:cubicBezTo>
                    <a:pt x="5701" y="22016"/>
                    <a:pt x="6201" y="21534"/>
                    <a:pt x="6727" y="21159"/>
                  </a:cubicBezTo>
                  <a:cubicBezTo>
                    <a:pt x="6745" y="21150"/>
                    <a:pt x="6754" y="21142"/>
                    <a:pt x="6772" y="21133"/>
                  </a:cubicBezTo>
                  <a:close/>
                  <a:moveTo>
                    <a:pt x="6504" y="26423"/>
                  </a:moveTo>
                  <a:lnTo>
                    <a:pt x="6504" y="26423"/>
                  </a:lnTo>
                  <a:cubicBezTo>
                    <a:pt x="6501" y="26427"/>
                    <a:pt x="6498" y="26432"/>
                    <a:pt x="6495" y="26436"/>
                  </a:cubicBezTo>
                  <a:lnTo>
                    <a:pt x="6495" y="26436"/>
                  </a:lnTo>
                  <a:cubicBezTo>
                    <a:pt x="6497" y="26432"/>
                    <a:pt x="6500" y="26427"/>
                    <a:pt x="6504" y="26423"/>
                  </a:cubicBezTo>
                  <a:close/>
                  <a:moveTo>
                    <a:pt x="34687" y="21457"/>
                  </a:moveTo>
                  <a:lnTo>
                    <a:pt x="34687" y="21457"/>
                  </a:lnTo>
                  <a:cubicBezTo>
                    <a:pt x="34686" y="21459"/>
                    <a:pt x="34686" y="21461"/>
                    <a:pt x="34686" y="21463"/>
                  </a:cubicBezTo>
                  <a:cubicBezTo>
                    <a:pt x="35346" y="21686"/>
                    <a:pt x="35783" y="21802"/>
                    <a:pt x="36149" y="21873"/>
                  </a:cubicBezTo>
                  <a:cubicBezTo>
                    <a:pt x="36457" y="21938"/>
                    <a:pt x="36737" y="21968"/>
                    <a:pt x="36983" y="21968"/>
                  </a:cubicBezTo>
                  <a:cubicBezTo>
                    <a:pt x="37043" y="21968"/>
                    <a:pt x="37101" y="21966"/>
                    <a:pt x="37157" y="21962"/>
                  </a:cubicBezTo>
                  <a:cubicBezTo>
                    <a:pt x="37353" y="21953"/>
                    <a:pt x="37505" y="21918"/>
                    <a:pt x="37612" y="21873"/>
                  </a:cubicBezTo>
                  <a:lnTo>
                    <a:pt x="37612" y="21873"/>
                  </a:lnTo>
                  <a:cubicBezTo>
                    <a:pt x="37594" y="21944"/>
                    <a:pt x="37576" y="22025"/>
                    <a:pt x="37549" y="22114"/>
                  </a:cubicBezTo>
                  <a:cubicBezTo>
                    <a:pt x="37487" y="22319"/>
                    <a:pt x="37424" y="22515"/>
                    <a:pt x="37362" y="22712"/>
                  </a:cubicBezTo>
                  <a:cubicBezTo>
                    <a:pt x="37264" y="22952"/>
                    <a:pt x="36764" y="24014"/>
                    <a:pt x="36630" y="24255"/>
                  </a:cubicBezTo>
                  <a:cubicBezTo>
                    <a:pt x="36461" y="24540"/>
                    <a:pt x="36274" y="24817"/>
                    <a:pt x="36077" y="25076"/>
                  </a:cubicBezTo>
                  <a:cubicBezTo>
                    <a:pt x="35622" y="25656"/>
                    <a:pt x="35123" y="26146"/>
                    <a:pt x="34596" y="26521"/>
                  </a:cubicBezTo>
                  <a:cubicBezTo>
                    <a:pt x="34525" y="26565"/>
                    <a:pt x="34463" y="26610"/>
                    <a:pt x="34400" y="26655"/>
                  </a:cubicBezTo>
                  <a:cubicBezTo>
                    <a:pt x="34311" y="26574"/>
                    <a:pt x="34231" y="26494"/>
                    <a:pt x="34141" y="26414"/>
                  </a:cubicBezTo>
                  <a:cubicBezTo>
                    <a:pt x="34257" y="26334"/>
                    <a:pt x="34364" y="26262"/>
                    <a:pt x="34480" y="26182"/>
                  </a:cubicBezTo>
                  <a:cubicBezTo>
                    <a:pt x="34632" y="26057"/>
                    <a:pt x="34784" y="25932"/>
                    <a:pt x="34935" y="25807"/>
                  </a:cubicBezTo>
                  <a:cubicBezTo>
                    <a:pt x="35078" y="25673"/>
                    <a:pt x="35212" y="25540"/>
                    <a:pt x="35346" y="25397"/>
                  </a:cubicBezTo>
                  <a:cubicBezTo>
                    <a:pt x="35631" y="25102"/>
                    <a:pt x="35863" y="24790"/>
                    <a:pt x="36077" y="24487"/>
                  </a:cubicBezTo>
                  <a:cubicBezTo>
                    <a:pt x="36282" y="24184"/>
                    <a:pt x="36461" y="23871"/>
                    <a:pt x="36630" y="23550"/>
                  </a:cubicBezTo>
                  <a:cubicBezTo>
                    <a:pt x="36764" y="23283"/>
                    <a:pt x="36907" y="22970"/>
                    <a:pt x="37014" y="22676"/>
                  </a:cubicBezTo>
                  <a:cubicBezTo>
                    <a:pt x="37032" y="22631"/>
                    <a:pt x="37023" y="22587"/>
                    <a:pt x="37005" y="22551"/>
                  </a:cubicBezTo>
                  <a:cubicBezTo>
                    <a:pt x="36978" y="22515"/>
                    <a:pt x="36943" y="22489"/>
                    <a:pt x="36898" y="22489"/>
                  </a:cubicBezTo>
                  <a:cubicBezTo>
                    <a:pt x="36621" y="22462"/>
                    <a:pt x="36291" y="22399"/>
                    <a:pt x="35935" y="22301"/>
                  </a:cubicBezTo>
                  <a:cubicBezTo>
                    <a:pt x="35596" y="22203"/>
                    <a:pt x="35185" y="22060"/>
                    <a:pt x="34605" y="21846"/>
                  </a:cubicBezTo>
                  <a:cubicBezTo>
                    <a:pt x="34552" y="21828"/>
                    <a:pt x="34498" y="21802"/>
                    <a:pt x="34454" y="21784"/>
                  </a:cubicBezTo>
                  <a:cubicBezTo>
                    <a:pt x="34427" y="21811"/>
                    <a:pt x="34409" y="21837"/>
                    <a:pt x="34382" y="21864"/>
                  </a:cubicBezTo>
                  <a:cubicBezTo>
                    <a:pt x="34487" y="21734"/>
                    <a:pt x="34591" y="21604"/>
                    <a:pt x="34687" y="21457"/>
                  </a:cubicBezTo>
                  <a:close/>
                  <a:moveTo>
                    <a:pt x="34641" y="26887"/>
                  </a:moveTo>
                  <a:lnTo>
                    <a:pt x="34641" y="26887"/>
                  </a:lnTo>
                  <a:cubicBezTo>
                    <a:pt x="34668" y="26896"/>
                    <a:pt x="34686" y="26904"/>
                    <a:pt x="34703" y="26913"/>
                  </a:cubicBezTo>
                  <a:cubicBezTo>
                    <a:pt x="35150" y="27128"/>
                    <a:pt x="35587" y="27386"/>
                    <a:pt x="36006" y="27681"/>
                  </a:cubicBezTo>
                  <a:cubicBezTo>
                    <a:pt x="36300" y="27886"/>
                    <a:pt x="36595" y="28109"/>
                    <a:pt x="36880" y="28350"/>
                  </a:cubicBezTo>
                  <a:cubicBezTo>
                    <a:pt x="36818" y="28341"/>
                    <a:pt x="36746" y="28323"/>
                    <a:pt x="36666" y="28296"/>
                  </a:cubicBezTo>
                  <a:cubicBezTo>
                    <a:pt x="36425" y="28216"/>
                    <a:pt x="36149" y="28064"/>
                    <a:pt x="35845" y="27859"/>
                  </a:cubicBezTo>
                  <a:cubicBezTo>
                    <a:pt x="35524" y="27636"/>
                    <a:pt x="35132" y="27315"/>
                    <a:pt x="34641" y="26887"/>
                  </a:cubicBezTo>
                  <a:close/>
                  <a:moveTo>
                    <a:pt x="11839" y="26209"/>
                  </a:moveTo>
                  <a:cubicBezTo>
                    <a:pt x="12071" y="26967"/>
                    <a:pt x="12392" y="27690"/>
                    <a:pt x="12802" y="28359"/>
                  </a:cubicBezTo>
                  <a:cubicBezTo>
                    <a:pt x="12606" y="28457"/>
                    <a:pt x="12410" y="28519"/>
                    <a:pt x="12205" y="28564"/>
                  </a:cubicBezTo>
                  <a:cubicBezTo>
                    <a:pt x="11990" y="28608"/>
                    <a:pt x="11750" y="28626"/>
                    <a:pt x="11500" y="28626"/>
                  </a:cubicBezTo>
                  <a:cubicBezTo>
                    <a:pt x="11259" y="28617"/>
                    <a:pt x="10991" y="28599"/>
                    <a:pt x="10652" y="28564"/>
                  </a:cubicBezTo>
                  <a:cubicBezTo>
                    <a:pt x="10313" y="28519"/>
                    <a:pt x="9939" y="28457"/>
                    <a:pt x="9546" y="28385"/>
                  </a:cubicBezTo>
                  <a:cubicBezTo>
                    <a:pt x="9394" y="28359"/>
                    <a:pt x="9234" y="28332"/>
                    <a:pt x="9082" y="28314"/>
                  </a:cubicBezTo>
                  <a:cubicBezTo>
                    <a:pt x="9082" y="28305"/>
                    <a:pt x="9091" y="28296"/>
                    <a:pt x="9091" y="28287"/>
                  </a:cubicBezTo>
                  <a:cubicBezTo>
                    <a:pt x="9243" y="27993"/>
                    <a:pt x="9430" y="27716"/>
                    <a:pt x="9644" y="27458"/>
                  </a:cubicBezTo>
                  <a:cubicBezTo>
                    <a:pt x="9823" y="27243"/>
                    <a:pt x="10028" y="27056"/>
                    <a:pt x="10251" y="26887"/>
                  </a:cubicBezTo>
                  <a:cubicBezTo>
                    <a:pt x="10617" y="26610"/>
                    <a:pt x="11018" y="26414"/>
                    <a:pt x="11491" y="26289"/>
                  </a:cubicBezTo>
                  <a:cubicBezTo>
                    <a:pt x="11607" y="26253"/>
                    <a:pt x="11723" y="26226"/>
                    <a:pt x="11839" y="26209"/>
                  </a:cubicBezTo>
                  <a:close/>
                  <a:moveTo>
                    <a:pt x="29360" y="26173"/>
                  </a:moveTo>
                  <a:cubicBezTo>
                    <a:pt x="29592" y="26253"/>
                    <a:pt x="29797" y="26351"/>
                    <a:pt x="29984" y="26476"/>
                  </a:cubicBezTo>
                  <a:cubicBezTo>
                    <a:pt x="30341" y="26708"/>
                    <a:pt x="30671" y="27047"/>
                    <a:pt x="31082" y="27574"/>
                  </a:cubicBezTo>
                  <a:cubicBezTo>
                    <a:pt x="31251" y="27788"/>
                    <a:pt x="31412" y="28020"/>
                    <a:pt x="31581" y="28252"/>
                  </a:cubicBezTo>
                  <a:lnTo>
                    <a:pt x="32018" y="28867"/>
                  </a:lnTo>
                  <a:cubicBezTo>
                    <a:pt x="32009" y="28867"/>
                    <a:pt x="32000" y="28876"/>
                    <a:pt x="31991" y="28876"/>
                  </a:cubicBezTo>
                  <a:cubicBezTo>
                    <a:pt x="31679" y="28974"/>
                    <a:pt x="31349" y="29046"/>
                    <a:pt x="31010" y="29072"/>
                  </a:cubicBezTo>
                  <a:cubicBezTo>
                    <a:pt x="30906" y="29082"/>
                    <a:pt x="30803" y="29087"/>
                    <a:pt x="30699" y="29087"/>
                  </a:cubicBezTo>
                  <a:cubicBezTo>
                    <a:pt x="30526" y="29087"/>
                    <a:pt x="30353" y="29073"/>
                    <a:pt x="30180" y="29046"/>
                  </a:cubicBezTo>
                  <a:cubicBezTo>
                    <a:pt x="29726" y="28974"/>
                    <a:pt x="29306" y="28831"/>
                    <a:pt x="28887" y="28591"/>
                  </a:cubicBezTo>
                  <a:cubicBezTo>
                    <a:pt x="28717" y="28501"/>
                    <a:pt x="28566" y="28394"/>
                    <a:pt x="28423" y="28296"/>
                  </a:cubicBezTo>
                  <a:cubicBezTo>
                    <a:pt x="28824" y="27636"/>
                    <a:pt x="29137" y="26922"/>
                    <a:pt x="29360" y="26173"/>
                  </a:cubicBezTo>
                  <a:close/>
                  <a:moveTo>
                    <a:pt x="11509" y="24549"/>
                  </a:moveTo>
                  <a:cubicBezTo>
                    <a:pt x="11553" y="25022"/>
                    <a:pt x="11643" y="25486"/>
                    <a:pt x="11767" y="25941"/>
                  </a:cubicBezTo>
                  <a:cubicBezTo>
                    <a:pt x="11643" y="25959"/>
                    <a:pt x="11527" y="25986"/>
                    <a:pt x="11411" y="26021"/>
                  </a:cubicBezTo>
                  <a:cubicBezTo>
                    <a:pt x="10911" y="26155"/>
                    <a:pt x="10474" y="26369"/>
                    <a:pt x="10081" y="26664"/>
                  </a:cubicBezTo>
                  <a:cubicBezTo>
                    <a:pt x="9840" y="26842"/>
                    <a:pt x="9626" y="27047"/>
                    <a:pt x="9430" y="27279"/>
                  </a:cubicBezTo>
                  <a:cubicBezTo>
                    <a:pt x="9198" y="27547"/>
                    <a:pt x="9002" y="27850"/>
                    <a:pt x="8841" y="28162"/>
                  </a:cubicBezTo>
                  <a:cubicBezTo>
                    <a:pt x="8806" y="28225"/>
                    <a:pt x="8779" y="28287"/>
                    <a:pt x="8743" y="28359"/>
                  </a:cubicBezTo>
                  <a:cubicBezTo>
                    <a:pt x="8725" y="28403"/>
                    <a:pt x="8734" y="28448"/>
                    <a:pt x="8752" y="28483"/>
                  </a:cubicBezTo>
                  <a:cubicBezTo>
                    <a:pt x="8770" y="28519"/>
                    <a:pt x="8806" y="28546"/>
                    <a:pt x="8850" y="28555"/>
                  </a:cubicBezTo>
                  <a:cubicBezTo>
                    <a:pt x="9073" y="28591"/>
                    <a:pt x="9287" y="28626"/>
                    <a:pt x="9501" y="28662"/>
                  </a:cubicBezTo>
                  <a:cubicBezTo>
                    <a:pt x="9894" y="28724"/>
                    <a:pt x="10269" y="28796"/>
                    <a:pt x="10617" y="28840"/>
                  </a:cubicBezTo>
                  <a:cubicBezTo>
                    <a:pt x="10973" y="28876"/>
                    <a:pt x="11250" y="28903"/>
                    <a:pt x="11500" y="28903"/>
                  </a:cubicBezTo>
                  <a:lnTo>
                    <a:pt x="11527" y="28903"/>
                  </a:lnTo>
                  <a:cubicBezTo>
                    <a:pt x="11794" y="28903"/>
                    <a:pt x="12035" y="28876"/>
                    <a:pt x="12258" y="28831"/>
                  </a:cubicBezTo>
                  <a:cubicBezTo>
                    <a:pt x="12499" y="28787"/>
                    <a:pt x="12722" y="28707"/>
                    <a:pt x="12954" y="28599"/>
                  </a:cubicBezTo>
                  <a:cubicBezTo>
                    <a:pt x="13061" y="28760"/>
                    <a:pt x="13177" y="28921"/>
                    <a:pt x="13293" y="29072"/>
                  </a:cubicBezTo>
                  <a:cubicBezTo>
                    <a:pt x="13257" y="29037"/>
                    <a:pt x="13204" y="29019"/>
                    <a:pt x="13150" y="29019"/>
                  </a:cubicBezTo>
                  <a:cubicBezTo>
                    <a:pt x="13115" y="29019"/>
                    <a:pt x="13079" y="29028"/>
                    <a:pt x="13052" y="29046"/>
                  </a:cubicBezTo>
                  <a:cubicBezTo>
                    <a:pt x="12945" y="29099"/>
                    <a:pt x="12909" y="29224"/>
                    <a:pt x="12972" y="29331"/>
                  </a:cubicBezTo>
                  <a:cubicBezTo>
                    <a:pt x="13007" y="29393"/>
                    <a:pt x="13079" y="29438"/>
                    <a:pt x="13150" y="29438"/>
                  </a:cubicBezTo>
                  <a:cubicBezTo>
                    <a:pt x="13186" y="29438"/>
                    <a:pt x="13222" y="29429"/>
                    <a:pt x="13257" y="29411"/>
                  </a:cubicBezTo>
                  <a:cubicBezTo>
                    <a:pt x="13320" y="29367"/>
                    <a:pt x="13355" y="29295"/>
                    <a:pt x="13355" y="29224"/>
                  </a:cubicBezTo>
                  <a:cubicBezTo>
                    <a:pt x="13355" y="29188"/>
                    <a:pt x="13355" y="29153"/>
                    <a:pt x="13338" y="29126"/>
                  </a:cubicBezTo>
                  <a:lnTo>
                    <a:pt x="13338" y="29126"/>
                  </a:lnTo>
                  <a:cubicBezTo>
                    <a:pt x="13480" y="29322"/>
                    <a:pt x="13641" y="29509"/>
                    <a:pt x="13810" y="29697"/>
                  </a:cubicBezTo>
                  <a:cubicBezTo>
                    <a:pt x="13507" y="29929"/>
                    <a:pt x="13222" y="30125"/>
                    <a:pt x="12918" y="30268"/>
                  </a:cubicBezTo>
                  <a:cubicBezTo>
                    <a:pt x="12561" y="30437"/>
                    <a:pt x="12187" y="30553"/>
                    <a:pt x="11767" y="30625"/>
                  </a:cubicBezTo>
                  <a:cubicBezTo>
                    <a:pt x="11451" y="30677"/>
                    <a:pt x="11135" y="30691"/>
                    <a:pt x="10847" y="30691"/>
                  </a:cubicBezTo>
                  <a:cubicBezTo>
                    <a:pt x="10745" y="30691"/>
                    <a:pt x="10647" y="30689"/>
                    <a:pt x="10554" y="30687"/>
                  </a:cubicBezTo>
                  <a:cubicBezTo>
                    <a:pt x="10295" y="30687"/>
                    <a:pt x="10037" y="30678"/>
                    <a:pt x="9760" y="30660"/>
                  </a:cubicBezTo>
                  <a:cubicBezTo>
                    <a:pt x="9398" y="30645"/>
                    <a:pt x="9030" y="30623"/>
                    <a:pt x="8654" y="30623"/>
                  </a:cubicBezTo>
                  <a:cubicBezTo>
                    <a:pt x="8595" y="30623"/>
                    <a:pt x="8535" y="30623"/>
                    <a:pt x="8476" y="30625"/>
                  </a:cubicBezTo>
                  <a:cubicBezTo>
                    <a:pt x="7842" y="30642"/>
                    <a:pt x="7414" y="30669"/>
                    <a:pt x="7048" y="30705"/>
                  </a:cubicBezTo>
                  <a:cubicBezTo>
                    <a:pt x="6736" y="30741"/>
                    <a:pt x="6459" y="30794"/>
                    <a:pt x="6210" y="30856"/>
                  </a:cubicBezTo>
                  <a:cubicBezTo>
                    <a:pt x="6219" y="30598"/>
                    <a:pt x="6227" y="30339"/>
                    <a:pt x="6245" y="30107"/>
                  </a:cubicBezTo>
                  <a:cubicBezTo>
                    <a:pt x="6281" y="29759"/>
                    <a:pt x="6335" y="29411"/>
                    <a:pt x="6406" y="29063"/>
                  </a:cubicBezTo>
                  <a:cubicBezTo>
                    <a:pt x="6486" y="28724"/>
                    <a:pt x="6575" y="28359"/>
                    <a:pt x="6727" y="28002"/>
                  </a:cubicBezTo>
                  <a:cubicBezTo>
                    <a:pt x="6790" y="27823"/>
                    <a:pt x="6870" y="27645"/>
                    <a:pt x="6941" y="27484"/>
                  </a:cubicBezTo>
                  <a:cubicBezTo>
                    <a:pt x="7030" y="27315"/>
                    <a:pt x="7120" y="27145"/>
                    <a:pt x="7218" y="26985"/>
                  </a:cubicBezTo>
                  <a:cubicBezTo>
                    <a:pt x="7619" y="26316"/>
                    <a:pt x="8128" y="25780"/>
                    <a:pt x="8725" y="25370"/>
                  </a:cubicBezTo>
                  <a:cubicBezTo>
                    <a:pt x="8984" y="25192"/>
                    <a:pt x="9278" y="25040"/>
                    <a:pt x="9582" y="24924"/>
                  </a:cubicBezTo>
                  <a:cubicBezTo>
                    <a:pt x="9858" y="24808"/>
                    <a:pt x="10162" y="24719"/>
                    <a:pt x="10474" y="24656"/>
                  </a:cubicBezTo>
                  <a:cubicBezTo>
                    <a:pt x="10795" y="24594"/>
                    <a:pt x="11134" y="24558"/>
                    <a:pt x="11509" y="24549"/>
                  </a:cubicBezTo>
                  <a:close/>
                  <a:moveTo>
                    <a:pt x="29681" y="24549"/>
                  </a:moveTo>
                  <a:cubicBezTo>
                    <a:pt x="30047" y="24585"/>
                    <a:pt x="30377" y="24665"/>
                    <a:pt x="30689" y="24772"/>
                  </a:cubicBezTo>
                  <a:cubicBezTo>
                    <a:pt x="31064" y="24897"/>
                    <a:pt x="31421" y="25085"/>
                    <a:pt x="31751" y="25325"/>
                  </a:cubicBezTo>
                  <a:cubicBezTo>
                    <a:pt x="31902" y="25441"/>
                    <a:pt x="32054" y="25566"/>
                    <a:pt x="32214" y="25709"/>
                  </a:cubicBezTo>
                  <a:cubicBezTo>
                    <a:pt x="32384" y="25852"/>
                    <a:pt x="32536" y="26003"/>
                    <a:pt x="32661" y="26137"/>
                  </a:cubicBezTo>
                  <a:cubicBezTo>
                    <a:pt x="32777" y="26253"/>
                    <a:pt x="32884" y="26378"/>
                    <a:pt x="33000" y="26503"/>
                  </a:cubicBezTo>
                  <a:lnTo>
                    <a:pt x="33339" y="26878"/>
                  </a:lnTo>
                  <a:cubicBezTo>
                    <a:pt x="33553" y="27110"/>
                    <a:pt x="33802" y="27386"/>
                    <a:pt x="34079" y="27654"/>
                  </a:cubicBezTo>
                  <a:cubicBezTo>
                    <a:pt x="34811" y="28359"/>
                    <a:pt x="35381" y="28822"/>
                    <a:pt x="35836" y="29099"/>
                  </a:cubicBezTo>
                  <a:cubicBezTo>
                    <a:pt x="35783" y="29161"/>
                    <a:pt x="35720" y="29224"/>
                    <a:pt x="35649" y="29277"/>
                  </a:cubicBezTo>
                  <a:cubicBezTo>
                    <a:pt x="35533" y="29393"/>
                    <a:pt x="35408" y="29500"/>
                    <a:pt x="35283" y="29608"/>
                  </a:cubicBezTo>
                  <a:cubicBezTo>
                    <a:pt x="35060" y="29804"/>
                    <a:pt x="34784" y="30009"/>
                    <a:pt x="34445" y="30232"/>
                  </a:cubicBezTo>
                  <a:cubicBezTo>
                    <a:pt x="34141" y="30419"/>
                    <a:pt x="33811" y="30598"/>
                    <a:pt x="33463" y="30749"/>
                  </a:cubicBezTo>
                  <a:cubicBezTo>
                    <a:pt x="33178" y="30874"/>
                    <a:pt x="32803" y="31026"/>
                    <a:pt x="32393" y="31115"/>
                  </a:cubicBezTo>
                  <a:cubicBezTo>
                    <a:pt x="32197" y="31169"/>
                    <a:pt x="31991" y="31204"/>
                    <a:pt x="31804" y="31231"/>
                  </a:cubicBezTo>
                  <a:cubicBezTo>
                    <a:pt x="31617" y="31258"/>
                    <a:pt x="31421" y="31276"/>
                    <a:pt x="31233" y="31276"/>
                  </a:cubicBezTo>
                  <a:cubicBezTo>
                    <a:pt x="31191" y="31277"/>
                    <a:pt x="31148" y="31277"/>
                    <a:pt x="31105" y="31277"/>
                  </a:cubicBezTo>
                  <a:cubicBezTo>
                    <a:pt x="30805" y="31277"/>
                    <a:pt x="30494" y="31250"/>
                    <a:pt x="30189" y="31195"/>
                  </a:cubicBezTo>
                  <a:cubicBezTo>
                    <a:pt x="29583" y="31080"/>
                    <a:pt x="29003" y="30830"/>
                    <a:pt x="28450" y="30464"/>
                  </a:cubicBezTo>
                  <a:cubicBezTo>
                    <a:pt x="28111" y="30241"/>
                    <a:pt x="27781" y="29964"/>
                    <a:pt x="27442" y="29625"/>
                  </a:cubicBezTo>
                  <a:cubicBezTo>
                    <a:pt x="27593" y="29456"/>
                    <a:pt x="27736" y="29286"/>
                    <a:pt x="27870" y="29108"/>
                  </a:cubicBezTo>
                  <a:cubicBezTo>
                    <a:pt x="27888" y="29099"/>
                    <a:pt x="27906" y="29081"/>
                    <a:pt x="27923" y="29063"/>
                  </a:cubicBezTo>
                  <a:cubicBezTo>
                    <a:pt x="27950" y="29037"/>
                    <a:pt x="27968" y="29001"/>
                    <a:pt x="27968" y="28965"/>
                  </a:cubicBezTo>
                  <a:cubicBezTo>
                    <a:pt x="28075" y="28822"/>
                    <a:pt x="28182" y="28680"/>
                    <a:pt x="28271" y="28528"/>
                  </a:cubicBezTo>
                  <a:cubicBezTo>
                    <a:pt x="28423" y="28635"/>
                    <a:pt x="28575" y="28742"/>
                    <a:pt x="28744" y="28831"/>
                  </a:cubicBezTo>
                  <a:cubicBezTo>
                    <a:pt x="29199" y="29090"/>
                    <a:pt x="29654" y="29251"/>
                    <a:pt x="30145" y="29322"/>
                  </a:cubicBezTo>
                  <a:cubicBezTo>
                    <a:pt x="30332" y="29349"/>
                    <a:pt x="30519" y="29358"/>
                    <a:pt x="30707" y="29358"/>
                  </a:cubicBezTo>
                  <a:cubicBezTo>
                    <a:pt x="30823" y="29358"/>
                    <a:pt x="30930" y="29358"/>
                    <a:pt x="31037" y="29349"/>
                  </a:cubicBezTo>
                  <a:cubicBezTo>
                    <a:pt x="31394" y="29322"/>
                    <a:pt x="31742" y="29251"/>
                    <a:pt x="32081" y="29144"/>
                  </a:cubicBezTo>
                  <a:cubicBezTo>
                    <a:pt x="32143" y="29117"/>
                    <a:pt x="32214" y="29090"/>
                    <a:pt x="32286" y="29072"/>
                  </a:cubicBezTo>
                  <a:cubicBezTo>
                    <a:pt x="32330" y="29054"/>
                    <a:pt x="32357" y="29019"/>
                    <a:pt x="32375" y="28983"/>
                  </a:cubicBezTo>
                  <a:cubicBezTo>
                    <a:pt x="32384" y="28938"/>
                    <a:pt x="32375" y="28894"/>
                    <a:pt x="32357" y="28858"/>
                  </a:cubicBezTo>
                  <a:lnTo>
                    <a:pt x="31804" y="28091"/>
                  </a:lnTo>
                  <a:cubicBezTo>
                    <a:pt x="31635" y="27850"/>
                    <a:pt x="31465" y="27618"/>
                    <a:pt x="31305" y="27404"/>
                  </a:cubicBezTo>
                  <a:cubicBezTo>
                    <a:pt x="30876" y="26851"/>
                    <a:pt x="30519" y="26494"/>
                    <a:pt x="30136" y="26244"/>
                  </a:cubicBezTo>
                  <a:cubicBezTo>
                    <a:pt x="29931" y="26111"/>
                    <a:pt x="29699" y="25995"/>
                    <a:pt x="29431" y="25905"/>
                  </a:cubicBezTo>
                  <a:cubicBezTo>
                    <a:pt x="29547" y="25468"/>
                    <a:pt x="29636" y="25013"/>
                    <a:pt x="29681" y="24549"/>
                  </a:cubicBezTo>
                  <a:close/>
                  <a:moveTo>
                    <a:pt x="29717" y="24094"/>
                  </a:moveTo>
                  <a:cubicBezTo>
                    <a:pt x="29770" y="24103"/>
                    <a:pt x="29824" y="24103"/>
                    <a:pt x="29877" y="24112"/>
                  </a:cubicBezTo>
                  <a:cubicBezTo>
                    <a:pt x="30564" y="24166"/>
                    <a:pt x="31171" y="24344"/>
                    <a:pt x="31715" y="24647"/>
                  </a:cubicBezTo>
                  <a:cubicBezTo>
                    <a:pt x="31956" y="24790"/>
                    <a:pt x="32206" y="24951"/>
                    <a:pt x="32455" y="25156"/>
                  </a:cubicBezTo>
                  <a:cubicBezTo>
                    <a:pt x="32652" y="25317"/>
                    <a:pt x="32857" y="25504"/>
                    <a:pt x="33124" y="25763"/>
                  </a:cubicBezTo>
                  <a:cubicBezTo>
                    <a:pt x="33258" y="25896"/>
                    <a:pt x="33383" y="26021"/>
                    <a:pt x="33517" y="26164"/>
                  </a:cubicBezTo>
                  <a:cubicBezTo>
                    <a:pt x="33597" y="26253"/>
                    <a:pt x="33686" y="26342"/>
                    <a:pt x="33776" y="26432"/>
                  </a:cubicBezTo>
                  <a:cubicBezTo>
                    <a:pt x="33990" y="26655"/>
                    <a:pt x="34213" y="26878"/>
                    <a:pt x="34454" y="27092"/>
                  </a:cubicBezTo>
                  <a:cubicBezTo>
                    <a:pt x="34953" y="27529"/>
                    <a:pt x="35355" y="27859"/>
                    <a:pt x="35685" y="28091"/>
                  </a:cubicBezTo>
                  <a:cubicBezTo>
                    <a:pt x="36006" y="28305"/>
                    <a:pt x="36309" y="28466"/>
                    <a:pt x="36577" y="28555"/>
                  </a:cubicBezTo>
                  <a:cubicBezTo>
                    <a:pt x="36755" y="28626"/>
                    <a:pt x="36916" y="28653"/>
                    <a:pt x="37032" y="28662"/>
                  </a:cubicBezTo>
                  <a:cubicBezTo>
                    <a:pt x="36987" y="28715"/>
                    <a:pt x="36943" y="28778"/>
                    <a:pt x="36880" y="28849"/>
                  </a:cubicBezTo>
                  <a:cubicBezTo>
                    <a:pt x="36702" y="29072"/>
                    <a:pt x="36354" y="29474"/>
                    <a:pt x="35908" y="29884"/>
                  </a:cubicBezTo>
                  <a:cubicBezTo>
                    <a:pt x="35444" y="30303"/>
                    <a:pt x="34909" y="30687"/>
                    <a:pt x="34364" y="30999"/>
                  </a:cubicBezTo>
                  <a:cubicBezTo>
                    <a:pt x="34106" y="31151"/>
                    <a:pt x="33802" y="31294"/>
                    <a:pt x="33437" y="31445"/>
                  </a:cubicBezTo>
                  <a:cubicBezTo>
                    <a:pt x="33089" y="31579"/>
                    <a:pt x="32759" y="31677"/>
                    <a:pt x="32446" y="31749"/>
                  </a:cubicBezTo>
                  <a:cubicBezTo>
                    <a:pt x="32054" y="31829"/>
                    <a:pt x="31733" y="31873"/>
                    <a:pt x="31421" y="31891"/>
                  </a:cubicBezTo>
                  <a:cubicBezTo>
                    <a:pt x="31360" y="31893"/>
                    <a:pt x="31300" y="31894"/>
                    <a:pt x="31241" y="31894"/>
                  </a:cubicBezTo>
                  <a:cubicBezTo>
                    <a:pt x="30945" y="31894"/>
                    <a:pt x="30674" y="31875"/>
                    <a:pt x="30421" y="31838"/>
                  </a:cubicBezTo>
                  <a:cubicBezTo>
                    <a:pt x="30082" y="31784"/>
                    <a:pt x="29761" y="31695"/>
                    <a:pt x="29458" y="31588"/>
                  </a:cubicBezTo>
                  <a:cubicBezTo>
                    <a:pt x="29146" y="31472"/>
                    <a:pt x="28842" y="31320"/>
                    <a:pt x="28548" y="31142"/>
                  </a:cubicBezTo>
                  <a:cubicBezTo>
                    <a:pt x="28066" y="30848"/>
                    <a:pt x="27611" y="30446"/>
                    <a:pt x="27147" y="29947"/>
                  </a:cubicBezTo>
                  <a:cubicBezTo>
                    <a:pt x="27183" y="29911"/>
                    <a:pt x="27219" y="29866"/>
                    <a:pt x="27254" y="29831"/>
                  </a:cubicBezTo>
                  <a:cubicBezTo>
                    <a:pt x="27602" y="30178"/>
                    <a:pt x="27950" y="30464"/>
                    <a:pt x="28298" y="30696"/>
                  </a:cubicBezTo>
                  <a:cubicBezTo>
                    <a:pt x="28878" y="31088"/>
                    <a:pt x="29502" y="31338"/>
                    <a:pt x="30136" y="31463"/>
                  </a:cubicBezTo>
                  <a:cubicBezTo>
                    <a:pt x="30457" y="31526"/>
                    <a:pt x="30778" y="31561"/>
                    <a:pt x="31090" y="31561"/>
                  </a:cubicBezTo>
                  <a:cubicBezTo>
                    <a:pt x="31144" y="31561"/>
                    <a:pt x="31189" y="31561"/>
                    <a:pt x="31242" y="31552"/>
                  </a:cubicBezTo>
                  <a:cubicBezTo>
                    <a:pt x="31438" y="31552"/>
                    <a:pt x="31635" y="31534"/>
                    <a:pt x="31840" y="31508"/>
                  </a:cubicBezTo>
                  <a:cubicBezTo>
                    <a:pt x="32036" y="31481"/>
                    <a:pt x="32250" y="31436"/>
                    <a:pt x="32455" y="31392"/>
                  </a:cubicBezTo>
                  <a:cubicBezTo>
                    <a:pt x="32884" y="31294"/>
                    <a:pt x="33276" y="31133"/>
                    <a:pt x="33579" y="31008"/>
                  </a:cubicBezTo>
                  <a:cubicBezTo>
                    <a:pt x="33945" y="30848"/>
                    <a:pt x="34284" y="30660"/>
                    <a:pt x="34596" y="30464"/>
                  </a:cubicBezTo>
                  <a:cubicBezTo>
                    <a:pt x="34944" y="30232"/>
                    <a:pt x="35230" y="30018"/>
                    <a:pt x="35471" y="29813"/>
                  </a:cubicBezTo>
                  <a:cubicBezTo>
                    <a:pt x="35587" y="29715"/>
                    <a:pt x="35720" y="29599"/>
                    <a:pt x="35845" y="29483"/>
                  </a:cubicBezTo>
                  <a:cubicBezTo>
                    <a:pt x="35961" y="29376"/>
                    <a:pt x="36068" y="29260"/>
                    <a:pt x="36167" y="29161"/>
                  </a:cubicBezTo>
                  <a:cubicBezTo>
                    <a:pt x="36193" y="29135"/>
                    <a:pt x="36211" y="29090"/>
                    <a:pt x="36202" y="29046"/>
                  </a:cubicBezTo>
                  <a:cubicBezTo>
                    <a:pt x="36193" y="29001"/>
                    <a:pt x="36167" y="28965"/>
                    <a:pt x="36131" y="28938"/>
                  </a:cubicBezTo>
                  <a:cubicBezTo>
                    <a:pt x="35667" y="28698"/>
                    <a:pt x="35078" y="28225"/>
                    <a:pt x="34275" y="27458"/>
                  </a:cubicBezTo>
                  <a:cubicBezTo>
                    <a:pt x="34008" y="27190"/>
                    <a:pt x="33758" y="26922"/>
                    <a:pt x="33553" y="26699"/>
                  </a:cubicBezTo>
                  <a:lnTo>
                    <a:pt x="33205" y="26316"/>
                  </a:lnTo>
                  <a:cubicBezTo>
                    <a:pt x="33089" y="26191"/>
                    <a:pt x="32973" y="26066"/>
                    <a:pt x="32857" y="25950"/>
                  </a:cubicBezTo>
                  <a:cubicBezTo>
                    <a:pt x="32732" y="25807"/>
                    <a:pt x="32571" y="25656"/>
                    <a:pt x="32402" y="25504"/>
                  </a:cubicBezTo>
                  <a:cubicBezTo>
                    <a:pt x="32232" y="25352"/>
                    <a:pt x="32072" y="25218"/>
                    <a:pt x="31911" y="25102"/>
                  </a:cubicBezTo>
                  <a:cubicBezTo>
                    <a:pt x="31563" y="24844"/>
                    <a:pt x="31180" y="24647"/>
                    <a:pt x="30778" y="24505"/>
                  </a:cubicBezTo>
                  <a:cubicBezTo>
                    <a:pt x="30448" y="24389"/>
                    <a:pt x="30100" y="24317"/>
                    <a:pt x="29708" y="24273"/>
                  </a:cubicBezTo>
                  <a:cubicBezTo>
                    <a:pt x="29708" y="24210"/>
                    <a:pt x="29717" y="24157"/>
                    <a:pt x="29717" y="24094"/>
                  </a:cubicBezTo>
                  <a:close/>
                  <a:moveTo>
                    <a:pt x="11473" y="24094"/>
                  </a:moveTo>
                  <a:cubicBezTo>
                    <a:pt x="11473" y="24157"/>
                    <a:pt x="11482" y="24210"/>
                    <a:pt x="11482" y="24273"/>
                  </a:cubicBezTo>
                  <a:cubicBezTo>
                    <a:pt x="11098" y="24282"/>
                    <a:pt x="10750" y="24317"/>
                    <a:pt x="10420" y="24389"/>
                  </a:cubicBezTo>
                  <a:cubicBezTo>
                    <a:pt x="10090" y="24451"/>
                    <a:pt x="9769" y="24540"/>
                    <a:pt x="9475" y="24665"/>
                  </a:cubicBezTo>
                  <a:cubicBezTo>
                    <a:pt x="9154" y="24790"/>
                    <a:pt x="8850" y="24951"/>
                    <a:pt x="8574" y="25147"/>
                  </a:cubicBezTo>
                  <a:cubicBezTo>
                    <a:pt x="7940" y="25566"/>
                    <a:pt x="7405" y="26137"/>
                    <a:pt x="6986" y="26842"/>
                  </a:cubicBezTo>
                  <a:cubicBezTo>
                    <a:pt x="6879" y="27012"/>
                    <a:pt x="6781" y="27181"/>
                    <a:pt x="6700" y="27359"/>
                  </a:cubicBezTo>
                  <a:cubicBezTo>
                    <a:pt x="6611" y="27529"/>
                    <a:pt x="6540" y="27716"/>
                    <a:pt x="6468" y="27895"/>
                  </a:cubicBezTo>
                  <a:cubicBezTo>
                    <a:pt x="6317" y="28269"/>
                    <a:pt x="6219" y="28653"/>
                    <a:pt x="6129" y="29010"/>
                  </a:cubicBezTo>
                  <a:cubicBezTo>
                    <a:pt x="6058" y="29367"/>
                    <a:pt x="6004" y="29724"/>
                    <a:pt x="5969" y="30080"/>
                  </a:cubicBezTo>
                  <a:cubicBezTo>
                    <a:pt x="5951" y="30384"/>
                    <a:pt x="5924" y="30732"/>
                    <a:pt x="5942" y="31035"/>
                  </a:cubicBezTo>
                  <a:cubicBezTo>
                    <a:pt x="5942" y="31080"/>
                    <a:pt x="5960" y="31124"/>
                    <a:pt x="5996" y="31151"/>
                  </a:cubicBezTo>
                  <a:cubicBezTo>
                    <a:pt x="6022" y="31169"/>
                    <a:pt x="6049" y="31178"/>
                    <a:pt x="6076" y="31178"/>
                  </a:cubicBezTo>
                  <a:cubicBezTo>
                    <a:pt x="6094" y="31178"/>
                    <a:pt x="6103" y="31169"/>
                    <a:pt x="6120" y="31169"/>
                  </a:cubicBezTo>
                  <a:cubicBezTo>
                    <a:pt x="6388" y="31088"/>
                    <a:pt x="6709" y="31026"/>
                    <a:pt x="7084" y="30981"/>
                  </a:cubicBezTo>
                  <a:cubicBezTo>
                    <a:pt x="7432" y="30946"/>
                    <a:pt x="7860" y="30919"/>
                    <a:pt x="8484" y="30910"/>
                  </a:cubicBezTo>
                  <a:cubicBezTo>
                    <a:pt x="8563" y="30908"/>
                    <a:pt x="8641" y="30908"/>
                    <a:pt x="8719" y="30908"/>
                  </a:cubicBezTo>
                  <a:cubicBezTo>
                    <a:pt x="9066" y="30908"/>
                    <a:pt x="9407" y="30922"/>
                    <a:pt x="9742" y="30937"/>
                  </a:cubicBezTo>
                  <a:cubicBezTo>
                    <a:pt x="10019" y="30955"/>
                    <a:pt x="10287" y="30964"/>
                    <a:pt x="10545" y="30972"/>
                  </a:cubicBezTo>
                  <a:cubicBezTo>
                    <a:pt x="10920" y="30972"/>
                    <a:pt x="11366" y="30972"/>
                    <a:pt x="11812" y="30892"/>
                  </a:cubicBezTo>
                  <a:cubicBezTo>
                    <a:pt x="12258" y="30830"/>
                    <a:pt x="12660" y="30705"/>
                    <a:pt x="13043" y="30517"/>
                  </a:cubicBezTo>
                  <a:cubicBezTo>
                    <a:pt x="13364" y="30366"/>
                    <a:pt x="13685" y="30161"/>
                    <a:pt x="13998" y="29902"/>
                  </a:cubicBezTo>
                  <a:cubicBezTo>
                    <a:pt x="14033" y="29938"/>
                    <a:pt x="14078" y="29982"/>
                    <a:pt x="14114" y="30018"/>
                  </a:cubicBezTo>
                  <a:cubicBezTo>
                    <a:pt x="14060" y="30071"/>
                    <a:pt x="14007" y="30116"/>
                    <a:pt x="13962" y="30161"/>
                  </a:cubicBezTo>
                  <a:cubicBezTo>
                    <a:pt x="13436" y="30598"/>
                    <a:pt x="12865" y="30910"/>
                    <a:pt x="12276" y="31080"/>
                  </a:cubicBezTo>
                  <a:cubicBezTo>
                    <a:pt x="11990" y="31151"/>
                    <a:pt x="11696" y="31213"/>
                    <a:pt x="11402" y="31240"/>
                  </a:cubicBezTo>
                  <a:cubicBezTo>
                    <a:pt x="11134" y="31267"/>
                    <a:pt x="10849" y="31285"/>
                    <a:pt x="10492" y="31285"/>
                  </a:cubicBezTo>
                  <a:lnTo>
                    <a:pt x="9564" y="31276"/>
                  </a:lnTo>
                  <a:cubicBezTo>
                    <a:pt x="9435" y="31272"/>
                    <a:pt x="9305" y="31270"/>
                    <a:pt x="9175" y="31270"/>
                  </a:cubicBezTo>
                  <a:cubicBezTo>
                    <a:pt x="8990" y="31270"/>
                    <a:pt x="8803" y="31274"/>
                    <a:pt x="8609" y="31285"/>
                  </a:cubicBezTo>
                  <a:cubicBezTo>
                    <a:pt x="7887" y="31329"/>
                    <a:pt x="7414" y="31383"/>
                    <a:pt x="7039" y="31454"/>
                  </a:cubicBezTo>
                  <a:cubicBezTo>
                    <a:pt x="6656" y="31526"/>
                    <a:pt x="6326" y="31624"/>
                    <a:pt x="6076" y="31749"/>
                  </a:cubicBezTo>
                  <a:cubicBezTo>
                    <a:pt x="5897" y="31838"/>
                    <a:pt x="5773" y="31927"/>
                    <a:pt x="5683" y="32007"/>
                  </a:cubicBezTo>
                  <a:cubicBezTo>
                    <a:pt x="5674" y="31936"/>
                    <a:pt x="5665" y="31847"/>
                    <a:pt x="5657" y="31758"/>
                  </a:cubicBezTo>
                  <a:cubicBezTo>
                    <a:pt x="5630" y="31543"/>
                    <a:pt x="5621" y="31338"/>
                    <a:pt x="5612" y="31142"/>
                  </a:cubicBezTo>
                  <a:cubicBezTo>
                    <a:pt x="5603" y="30874"/>
                    <a:pt x="5603" y="30607"/>
                    <a:pt x="5612" y="30348"/>
                  </a:cubicBezTo>
                  <a:cubicBezTo>
                    <a:pt x="5630" y="30080"/>
                    <a:pt x="5657" y="29777"/>
                    <a:pt x="5701" y="29438"/>
                  </a:cubicBezTo>
                  <a:cubicBezTo>
                    <a:pt x="5755" y="29099"/>
                    <a:pt x="5826" y="28769"/>
                    <a:pt x="5906" y="28466"/>
                  </a:cubicBezTo>
                  <a:cubicBezTo>
                    <a:pt x="6112" y="27752"/>
                    <a:pt x="6388" y="27110"/>
                    <a:pt x="6745" y="26565"/>
                  </a:cubicBezTo>
                  <a:cubicBezTo>
                    <a:pt x="6950" y="26244"/>
                    <a:pt x="7146" y="25986"/>
                    <a:pt x="7360" y="25754"/>
                  </a:cubicBezTo>
                  <a:cubicBezTo>
                    <a:pt x="7619" y="25477"/>
                    <a:pt x="7860" y="25263"/>
                    <a:pt x="8110" y="25076"/>
                  </a:cubicBezTo>
                  <a:cubicBezTo>
                    <a:pt x="8386" y="24879"/>
                    <a:pt x="8672" y="24710"/>
                    <a:pt x="8966" y="24576"/>
                  </a:cubicBezTo>
                  <a:cubicBezTo>
                    <a:pt x="9270" y="24433"/>
                    <a:pt x="9591" y="24326"/>
                    <a:pt x="9921" y="24246"/>
                  </a:cubicBezTo>
                  <a:cubicBezTo>
                    <a:pt x="10367" y="24148"/>
                    <a:pt x="10840" y="24094"/>
                    <a:pt x="11366" y="24094"/>
                  </a:cubicBezTo>
                  <a:close/>
                  <a:moveTo>
                    <a:pt x="32500" y="32025"/>
                  </a:moveTo>
                  <a:lnTo>
                    <a:pt x="32500" y="32025"/>
                  </a:lnTo>
                  <a:cubicBezTo>
                    <a:pt x="32495" y="32026"/>
                    <a:pt x="32489" y="32028"/>
                    <a:pt x="32484" y="32029"/>
                  </a:cubicBezTo>
                  <a:lnTo>
                    <a:pt x="32484" y="32029"/>
                  </a:lnTo>
                  <a:cubicBezTo>
                    <a:pt x="32489" y="32027"/>
                    <a:pt x="32495" y="32026"/>
                    <a:pt x="32500" y="32025"/>
                  </a:cubicBezTo>
                  <a:close/>
                  <a:moveTo>
                    <a:pt x="32342" y="32055"/>
                  </a:moveTo>
                  <a:lnTo>
                    <a:pt x="32342" y="32055"/>
                  </a:lnTo>
                  <a:cubicBezTo>
                    <a:pt x="32317" y="32060"/>
                    <a:pt x="32293" y="32065"/>
                    <a:pt x="32268" y="32070"/>
                  </a:cubicBezTo>
                  <a:cubicBezTo>
                    <a:pt x="32293" y="32064"/>
                    <a:pt x="32318" y="32059"/>
                    <a:pt x="32342" y="32055"/>
                  </a:cubicBezTo>
                  <a:close/>
                  <a:moveTo>
                    <a:pt x="20590" y="14718"/>
                  </a:moveTo>
                  <a:cubicBezTo>
                    <a:pt x="25479" y="14718"/>
                    <a:pt x="29458" y="18697"/>
                    <a:pt x="29458" y="23586"/>
                  </a:cubicBezTo>
                  <a:cubicBezTo>
                    <a:pt x="29458" y="28466"/>
                    <a:pt x="25479" y="32444"/>
                    <a:pt x="20590" y="32444"/>
                  </a:cubicBezTo>
                  <a:cubicBezTo>
                    <a:pt x="15711" y="32444"/>
                    <a:pt x="11732" y="28466"/>
                    <a:pt x="11732" y="23586"/>
                  </a:cubicBezTo>
                  <a:cubicBezTo>
                    <a:pt x="11732" y="18697"/>
                    <a:pt x="15711" y="14718"/>
                    <a:pt x="20590" y="14718"/>
                  </a:cubicBezTo>
                  <a:close/>
                  <a:moveTo>
                    <a:pt x="13944" y="30535"/>
                  </a:moveTo>
                  <a:lnTo>
                    <a:pt x="13944" y="30535"/>
                  </a:lnTo>
                  <a:cubicBezTo>
                    <a:pt x="13614" y="30874"/>
                    <a:pt x="13346" y="31222"/>
                    <a:pt x="13123" y="31579"/>
                  </a:cubicBezTo>
                  <a:cubicBezTo>
                    <a:pt x="12993" y="31788"/>
                    <a:pt x="12880" y="32013"/>
                    <a:pt x="12775" y="32230"/>
                  </a:cubicBezTo>
                  <a:lnTo>
                    <a:pt x="12775" y="32230"/>
                  </a:lnTo>
                  <a:cubicBezTo>
                    <a:pt x="12677" y="32257"/>
                    <a:pt x="12579" y="32284"/>
                    <a:pt x="12481" y="32302"/>
                  </a:cubicBezTo>
                  <a:lnTo>
                    <a:pt x="11750" y="32480"/>
                  </a:lnTo>
                  <a:cubicBezTo>
                    <a:pt x="11750" y="32471"/>
                    <a:pt x="11750" y="32462"/>
                    <a:pt x="11750" y="32453"/>
                  </a:cubicBezTo>
                  <a:cubicBezTo>
                    <a:pt x="11776" y="32123"/>
                    <a:pt x="11830" y="31793"/>
                    <a:pt x="11937" y="31472"/>
                  </a:cubicBezTo>
                  <a:cubicBezTo>
                    <a:pt x="11937" y="31463"/>
                    <a:pt x="11937" y="31454"/>
                    <a:pt x="11946" y="31445"/>
                  </a:cubicBezTo>
                  <a:lnTo>
                    <a:pt x="11910" y="31445"/>
                  </a:lnTo>
                  <a:cubicBezTo>
                    <a:pt x="12062" y="31419"/>
                    <a:pt x="12205" y="31383"/>
                    <a:pt x="12347" y="31347"/>
                  </a:cubicBezTo>
                  <a:cubicBezTo>
                    <a:pt x="12909" y="31187"/>
                    <a:pt x="13436" y="30910"/>
                    <a:pt x="13944" y="30535"/>
                  </a:cubicBezTo>
                  <a:close/>
                  <a:moveTo>
                    <a:pt x="27361" y="30562"/>
                  </a:moveTo>
                  <a:lnTo>
                    <a:pt x="27361" y="30562"/>
                  </a:lnTo>
                  <a:cubicBezTo>
                    <a:pt x="27700" y="30883"/>
                    <a:pt x="28048" y="31160"/>
                    <a:pt x="28405" y="31383"/>
                  </a:cubicBezTo>
                  <a:cubicBezTo>
                    <a:pt x="28620" y="31512"/>
                    <a:pt x="28835" y="31624"/>
                    <a:pt x="29058" y="31728"/>
                  </a:cubicBezTo>
                  <a:lnTo>
                    <a:pt x="29058" y="31728"/>
                  </a:lnTo>
                  <a:cubicBezTo>
                    <a:pt x="29084" y="31824"/>
                    <a:pt x="29110" y="31920"/>
                    <a:pt x="29128" y="32016"/>
                  </a:cubicBezTo>
                  <a:lnTo>
                    <a:pt x="29306" y="32757"/>
                  </a:lnTo>
                  <a:cubicBezTo>
                    <a:pt x="29297" y="32757"/>
                    <a:pt x="29288" y="32748"/>
                    <a:pt x="29279" y="32748"/>
                  </a:cubicBezTo>
                  <a:cubicBezTo>
                    <a:pt x="28949" y="32730"/>
                    <a:pt x="28619" y="32667"/>
                    <a:pt x="28298" y="32569"/>
                  </a:cubicBezTo>
                  <a:cubicBezTo>
                    <a:pt x="28289" y="32560"/>
                    <a:pt x="28280" y="32560"/>
                    <a:pt x="28271" y="32560"/>
                  </a:cubicBezTo>
                  <a:cubicBezTo>
                    <a:pt x="28236" y="32418"/>
                    <a:pt x="28209" y="32284"/>
                    <a:pt x="28173" y="32150"/>
                  </a:cubicBezTo>
                  <a:cubicBezTo>
                    <a:pt x="28013" y="31597"/>
                    <a:pt x="27736" y="31062"/>
                    <a:pt x="27361" y="30562"/>
                  </a:cubicBezTo>
                  <a:close/>
                  <a:moveTo>
                    <a:pt x="35060" y="30892"/>
                  </a:moveTo>
                  <a:cubicBezTo>
                    <a:pt x="35069" y="31026"/>
                    <a:pt x="35087" y="31151"/>
                    <a:pt x="35096" y="31285"/>
                  </a:cubicBezTo>
                  <a:lnTo>
                    <a:pt x="35105" y="31392"/>
                  </a:lnTo>
                  <a:cubicBezTo>
                    <a:pt x="34918" y="31508"/>
                    <a:pt x="34712" y="31615"/>
                    <a:pt x="34525" y="31713"/>
                  </a:cubicBezTo>
                  <a:lnTo>
                    <a:pt x="34150" y="31909"/>
                  </a:lnTo>
                  <a:lnTo>
                    <a:pt x="33802" y="32070"/>
                  </a:lnTo>
                  <a:cubicBezTo>
                    <a:pt x="33749" y="32097"/>
                    <a:pt x="33722" y="32141"/>
                    <a:pt x="33722" y="32195"/>
                  </a:cubicBezTo>
                  <a:cubicBezTo>
                    <a:pt x="33731" y="32632"/>
                    <a:pt x="33713" y="33096"/>
                    <a:pt x="33660" y="33667"/>
                  </a:cubicBezTo>
                  <a:cubicBezTo>
                    <a:pt x="33633" y="33676"/>
                    <a:pt x="33597" y="33684"/>
                    <a:pt x="33570" y="33693"/>
                  </a:cubicBezTo>
                  <a:cubicBezTo>
                    <a:pt x="33463" y="33568"/>
                    <a:pt x="33347" y="33417"/>
                    <a:pt x="33231" y="33247"/>
                  </a:cubicBezTo>
                  <a:cubicBezTo>
                    <a:pt x="33035" y="32944"/>
                    <a:pt x="32803" y="32543"/>
                    <a:pt x="32536" y="32017"/>
                  </a:cubicBezTo>
                  <a:lnTo>
                    <a:pt x="32536" y="32017"/>
                  </a:lnTo>
                  <a:cubicBezTo>
                    <a:pt x="32862" y="31938"/>
                    <a:pt x="33182" y="31842"/>
                    <a:pt x="33535" y="31704"/>
                  </a:cubicBezTo>
                  <a:cubicBezTo>
                    <a:pt x="33918" y="31543"/>
                    <a:pt x="34240" y="31392"/>
                    <a:pt x="34498" y="31240"/>
                  </a:cubicBezTo>
                  <a:cubicBezTo>
                    <a:pt x="34686" y="31133"/>
                    <a:pt x="34873" y="31017"/>
                    <a:pt x="35060" y="30892"/>
                  </a:cubicBezTo>
                  <a:close/>
                  <a:moveTo>
                    <a:pt x="8681" y="31561"/>
                  </a:moveTo>
                  <a:cubicBezTo>
                    <a:pt x="8663" y="31624"/>
                    <a:pt x="8654" y="31686"/>
                    <a:pt x="8645" y="31749"/>
                  </a:cubicBezTo>
                  <a:cubicBezTo>
                    <a:pt x="8583" y="32088"/>
                    <a:pt x="8556" y="32436"/>
                    <a:pt x="8547" y="32828"/>
                  </a:cubicBezTo>
                  <a:cubicBezTo>
                    <a:pt x="8547" y="33194"/>
                    <a:pt x="8574" y="33497"/>
                    <a:pt x="8600" y="33774"/>
                  </a:cubicBezTo>
                  <a:cubicBezTo>
                    <a:pt x="8538" y="33791"/>
                    <a:pt x="8467" y="33809"/>
                    <a:pt x="8404" y="33836"/>
                  </a:cubicBezTo>
                  <a:cubicBezTo>
                    <a:pt x="8377" y="33640"/>
                    <a:pt x="8360" y="33444"/>
                    <a:pt x="8342" y="33256"/>
                  </a:cubicBezTo>
                  <a:cubicBezTo>
                    <a:pt x="8342" y="33203"/>
                    <a:pt x="8306" y="33149"/>
                    <a:pt x="8253" y="33131"/>
                  </a:cubicBezTo>
                  <a:cubicBezTo>
                    <a:pt x="7726" y="32935"/>
                    <a:pt x="7298" y="32757"/>
                    <a:pt x="6905" y="32560"/>
                  </a:cubicBezTo>
                  <a:lnTo>
                    <a:pt x="6905" y="32257"/>
                  </a:lnTo>
                  <a:lnTo>
                    <a:pt x="6914" y="31793"/>
                  </a:lnTo>
                  <a:cubicBezTo>
                    <a:pt x="6914" y="31784"/>
                    <a:pt x="6914" y="31775"/>
                    <a:pt x="6914" y="31766"/>
                  </a:cubicBezTo>
                  <a:cubicBezTo>
                    <a:pt x="6977" y="31758"/>
                    <a:pt x="7030" y="31740"/>
                    <a:pt x="7093" y="31731"/>
                  </a:cubicBezTo>
                  <a:cubicBezTo>
                    <a:pt x="7450" y="31659"/>
                    <a:pt x="7914" y="31606"/>
                    <a:pt x="8627" y="31561"/>
                  </a:cubicBezTo>
                  <a:close/>
                  <a:moveTo>
                    <a:pt x="5362" y="29991"/>
                  </a:moveTo>
                  <a:lnTo>
                    <a:pt x="5362" y="29991"/>
                  </a:lnTo>
                  <a:cubicBezTo>
                    <a:pt x="5353" y="30107"/>
                    <a:pt x="5344" y="30223"/>
                    <a:pt x="5335" y="30330"/>
                  </a:cubicBezTo>
                  <a:cubicBezTo>
                    <a:pt x="5326" y="30598"/>
                    <a:pt x="5326" y="30874"/>
                    <a:pt x="5326" y="31151"/>
                  </a:cubicBezTo>
                  <a:cubicBezTo>
                    <a:pt x="5335" y="31356"/>
                    <a:pt x="5353" y="31570"/>
                    <a:pt x="5380" y="31784"/>
                  </a:cubicBezTo>
                  <a:cubicBezTo>
                    <a:pt x="5389" y="31954"/>
                    <a:pt x="5416" y="32105"/>
                    <a:pt x="5434" y="32212"/>
                  </a:cubicBezTo>
                  <a:lnTo>
                    <a:pt x="5451" y="32355"/>
                  </a:lnTo>
                  <a:cubicBezTo>
                    <a:pt x="5460" y="32418"/>
                    <a:pt x="5514" y="32462"/>
                    <a:pt x="5576" y="32471"/>
                  </a:cubicBezTo>
                  <a:lnTo>
                    <a:pt x="5594" y="32471"/>
                  </a:lnTo>
                  <a:cubicBezTo>
                    <a:pt x="5648" y="32471"/>
                    <a:pt x="5692" y="32436"/>
                    <a:pt x="5719" y="32391"/>
                  </a:cubicBezTo>
                  <a:cubicBezTo>
                    <a:pt x="5719" y="32382"/>
                    <a:pt x="5817" y="32186"/>
                    <a:pt x="6201" y="31998"/>
                  </a:cubicBezTo>
                  <a:cubicBezTo>
                    <a:pt x="6326" y="31945"/>
                    <a:pt x="6468" y="31882"/>
                    <a:pt x="6638" y="31838"/>
                  </a:cubicBezTo>
                  <a:lnTo>
                    <a:pt x="6638" y="31838"/>
                  </a:lnTo>
                  <a:lnTo>
                    <a:pt x="6620" y="32257"/>
                  </a:lnTo>
                  <a:lnTo>
                    <a:pt x="6629" y="32650"/>
                  </a:lnTo>
                  <a:cubicBezTo>
                    <a:pt x="6629" y="32703"/>
                    <a:pt x="6656" y="32757"/>
                    <a:pt x="6700" y="32774"/>
                  </a:cubicBezTo>
                  <a:cubicBezTo>
                    <a:pt x="7102" y="32971"/>
                    <a:pt x="7539" y="33167"/>
                    <a:pt x="8074" y="33363"/>
                  </a:cubicBezTo>
                  <a:cubicBezTo>
                    <a:pt x="8092" y="33542"/>
                    <a:pt x="8110" y="33729"/>
                    <a:pt x="8128" y="33907"/>
                  </a:cubicBezTo>
                  <a:cubicBezTo>
                    <a:pt x="7976" y="33952"/>
                    <a:pt x="7815" y="33988"/>
                    <a:pt x="7646" y="34023"/>
                  </a:cubicBezTo>
                  <a:cubicBezTo>
                    <a:pt x="7102" y="34148"/>
                    <a:pt x="6575" y="34229"/>
                    <a:pt x="6085" y="34264"/>
                  </a:cubicBezTo>
                  <a:lnTo>
                    <a:pt x="6013" y="34264"/>
                  </a:lnTo>
                  <a:lnTo>
                    <a:pt x="5496" y="34015"/>
                  </a:lnTo>
                  <a:cubicBezTo>
                    <a:pt x="5335" y="33934"/>
                    <a:pt x="5184" y="33845"/>
                    <a:pt x="5023" y="33765"/>
                  </a:cubicBezTo>
                  <a:lnTo>
                    <a:pt x="4996" y="33408"/>
                  </a:lnTo>
                  <a:lnTo>
                    <a:pt x="4987" y="32899"/>
                  </a:lnTo>
                  <a:cubicBezTo>
                    <a:pt x="4979" y="32641"/>
                    <a:pt x="4979" y="32382"/>
                    <a:pt x="4987" y="32132"/>
                  </a:cubicBezTo>
                  <a:cubicBezTo>
                    <a:pt x="4996" y="32079"/>
                    <a:pt x="4970" y="32034"/>
                    <a:pt x="4925" y="32007"/>
                  </a:cubicBezTo>
                  <a:lnTo>
                    <a:pt x="4818" y="31927"/>
                  </a:lnTo>
                  <a:cubicBezTo>
                    <a:pt x="4604" y="31793"/>
                    <a:pt x="4390" y="31650"/>
                    <a:pt x="4193" y="31499"/>
                  </a:cubicBezTo>
                  <a:cubicBezTo>
                    <a:pt x="4247" y="31419"/>
                    <a:pt x="4292" y="31338"/>
                    <a:pt x="4345" y="31258"/>
                  </a:cubicBezTo>
                  <a:cubicBezTo>
                    <a:pt x="4524" y="31008"/>
                    <a:pt x="4675" y="30803"/>
                    <a:pt x="4827" y="30616"/>
                  </a:cubicBezTo>
                  <a:cubicBezTo>
                    <a:pt x="4987" y="30410"/>
                    <a:pt x="5157" y="30205"/>
                    <a:pt x="5335" y="30018"/>
                  </a:cubicBezTo>
                  <a:cubicBezTo>
                    <a:pt x="5344" y="30009"/>
                    <a:pt x="5353" y="30000"/>
                    <a:pt x="5362" y="29991"/>
                  </a:cubicBezTo>
                  <a:close/>
                  <a:moveTo>
                    <a:pt x="36077" y="30098"/>
                  </a:moveTo>
                  <a:cubicBezTo>
                    <a:pt x="36220" y="30268"/>
                    <a:pt x="36372" y="30437"/>
                    <a:pt x="36506" y="30607"/>
                  </a:cubicBezTo>
                  <a:cubicBezTo>
                    <a:pt x="36657" y="30803"/>
                    <a:pt x="36809" y="31008"/>
                    <a:pt x="36978" y="31258"/>
                  </a:cubicBezTo>
                  <a:cubicBezTo>
                    <a:pt x="36996" y="31276"/>
                    <a:pt x="37005" y="31294"/>
                    <a:pt x="37023" y="31320"/>
                  </a:cubicBezTo>
                  <a:lnTo>
                    <a:pt x="37032" y="31427"/>
                  </a:lnTo>
                  <a:cubicBezTo>
                    <a:pt x="37041" y="31579"/>
                    <a:pt x="37059" y="31740"/>
                    <a:pt x="37068" y="31882"/>
                  </a:cubicBezTo>
                  <a:lnTo>
                    <a:pt x="37076" y="32427"/>
                  </a:lnTo>
                  <a:cubicBezTo>
                    <a:pt x="36871" y="32569"/>
                    <a:pt x="36657" y="32703"/>
                    <a:pt x="36443" y="32828"/>
                  </a:cubicBezTo>
                  <a:lnTo>
                    <a:pt x="36051" y="33069"/>
                  </a:lnTo>
                  <a:lnTo>
                    <a:pt x="35676" y="33265"/>
                  </a:lnTo>
                  <a:cubicBezTo>
                    <a:pt x="35631" y="33292"/>
                    <a:pt x="35604" y="33337"/>
                    <a:pt x="35604" y="33381"/>
                  </a:cubicBezTo>
                  <a:lnTo>
                    <a:pt x="35569" y="33899"/>
                  </a:lnTo>
                  <a:cubicBezTo>
                    <a:pt x="35560" y="34023"/>
                    <a:pt x="35551" y="34148"/>
                    <a:pt x="35533" y="34273"/>
                  </a:cubicBezTo>
                  <a:cubicBezTo>
                    <a:pt x="35435" y="34273"/>
                    <a:pt x="35346" y="34264"/>
                    <a:pt x="35248" y="34255"/>
                  </a:cubicBezTo>
                  <a:cubicBezTo>
                    <a:pt x="34846" y="34229"/>
                    <a:pt x="34427" y="34166"/>
                    <a:pt x="33990" y="34086"/>
                  </a:cubicBezTo>
                  <a:cubicBezTo>
                    <a:pt x="33936" y="34050"/>
                    <a:pt x="33883" y="34015"/>
                    <a:pt x="33829" y="33961"/>
                  </a:cubicBezTo>
                  <a:cubicBezTo>
                    <a:pt x="33811" y="33952"/>
                    <a:pt x="33794" y="33934"/>
                    <a:pt x="33785" y="33916"/>
                  </a:cubicBezTo>
                  <a:cubicBezTo>
                    <a:pt x="33802" y="33907"/>
                    <a:pt x="33820" y="33899"/>
                    <a:pt x="33838" y="33899"/>
                  </a:cubicBezTo>
                  <a:cubicBezTo>
                    <a:pt x="33892" y="33872"/>
                    <a:pt x="33927" y="33827"/>
                    <a:pt x="33927" y="33774"/>
                  </a:cubicBezTo>
                  <a:cubicBezTo>
                    <a:pt x="33981" y="33203"/>
                    <a:pt x="34008" y="32721"/>
                    <a:pt x="33999" y="32284"/>
                  </a:cubicBezTo>
                  <a:lnTo>
                    <a:pt x="34275" y="32159"/>
                  </a:lnTo>
                  <a:lnTo>
                    <a:pt x="34650" y="31963"/>
                  </a:lnTo>
                  <a:cubicBezTo>
                    <a:pt x="34873" y="31847"/>
                    <a:pt x="35105" y="31722"/>
                    <a:pt x="35319" y="31588"/>
                  </a:cubicBezTo>
                  <a:cubicBezTo>
                    <a:pt x="35364" y="31561"/>
                    <a:pt x="35390" y="31508"/>
                    <a:pt x="35390" y="31454"/>
                  </a:cubicBezTo>
                  <a:lnTo>
                    <a:pt x="35373" y="31267"/>
                  </a:lnTo>
                  <a:cubicBezTo>
                    <a:pt x="35355" y="31080"/>
                    <a:pt x="35346" y="30901"/>
                    <a:pt x="35319" y="30714"/>
                  </a:cubicBezTo>
                  <a:cubicBezTo>
                    <a:pt x="35587" y="30526"/>
                    <a:pt x="35836" y="30321"/>
                    <a:pt x="36077" y="30098"/>
                  </a:cubicBezTo>
                  <a:close/>
                  <a:moveTo>
                    <a:pt x="37335" y="31811"/>
                  </a:moveTo>
                  <a:cubicBezTo>
                    <a:pt x="37371" y="31856"/>
                    <a:pt x="37398" y="31900"/>
                    <a:pt x="37424" y="31954"/>
                  </a:cubicBezTo>
                  <a:cubicBezTo>
                    <a:pt x="37549" y="32159"/>
                    <a:pt x="37674" y="32382"/>
                    <a:pt x="37826" y="32685"/>
                  </a:cubicBezTo>
                  <a:cubicBezTo>
                    <a:pt x="37951" y="32935"/>
                    <a:pt x="38076" y="33194"/>
                    <a:pt x="38183" y="33452"/>
                  </a:cubicBezTo>
                  <a:cubicBezTo>
                    <a:pt x="38272" y="33667"/>
                    <a:pt x="38352" y="33881"/>
                    <a:pt x="38432" y="34104"/>
                  </a:cubicBezTo>
                  <a:cubicBezTo>
                    <a:pt x="37951" y="34184"/>
                    <a:pt x="37442" y="34246"/>
                    <a:pt x="36907" y="34273"/>
                  </a:cubicBezTo>
                  <a:cubicBezTo>
                    <a:pt x="36686" y="34290"/>
                    <a:pt x="36459" y="34296"/>
                    <a:pt x="36224" y="34296"/>
                  </a:cubicBezTo>
                  <a:cubicBezTo>
                    <a:pt x="36088" y="34296"/>
                    <a:pt x="35950" y="34294"/>
                    <a:pt x="35810" y="34291"/>
                  </a:cubicBezTo>
                  <a:cubicBezTo>
                    <a:pt x="35828" y="34166"/>
                    <a:pt x="35836" y="34041"/>
                    <a:pt x="35845" y="33916"/>
                  </a:cubicBezTo>
                  <a:lnTo>
                    <a:pt x="35872" y="33479"/>
                  </a:lnTo>
                  <a:lnTo>
                    <a:pt x="36193" y="33310"/>
                  </a:lnTo>
                  <a:lnTo>
                    <a:pt x="36586" y="33069"/>
                  </a:lnTo>
                  <a:cubicBezTo>
                    <a:pt x="36827" y="32926"/>
                    <a:pt x="37068" y="32774"/>
                    <a:pt x="37299" y="32614"/>
                  </a:cubicBezTo>
                  <a:cubicBezTo>
                    <a:pt x="37335" y="32587"/>
                    <a:pt x="37362" y="32543"/>
                    <a:pt x="37362" y="32498"/>
                  </a:cubicBezTo>
                  <a:lnTo>
                    <a:pt x="37344" y="31873"/>
                  </a:lnTo>
                  <a:cubicBezTo>
                    <a:pt x="37344" y="31856"/>
                    <a:pt x="37335" y="31829"/>
                    <a:pt x="37335" y="31811"/>
                  </a:cubicBezTo>
                  <a:close/>
                  <a:moveTo>
                    <a:pt x="4042" y="31731"/>
                  </a:moveTo>
                  <a:cubicBezTo>
                    <a:pt x="4247" y="31882"/>
                    <a:pt x="4452" y="32025"/>
                    <a:pt x="4666" y="32159"/>
                  </a:cubicBezTo>
                  <a:lnTo>
                    <a:pt x="4711" y="32195"/>
                  </a:lnTo>
                  <a:cubicBezTo>
                    <a:pt x="4702" y="32436"/>
                    <a:pt x="4702" y="32659"/>
                    <a:pt x="4711" y="32908"/>
                  </a:cubicBezTo>
                  <a:lnTo>
                    <a:pt x="4720" y="33417"/>
                  </a:lnTo>
                  <a:lnTo>
                    <a:pt x="4747" y="33854"/>
                  </a:lnTo>
                  <a:cubicBezTo>
                    <a:pt x="4756" y="33899"/>
                    <a:pt x="4782" y="33943"/>
                    <a:pt x="4818" y="33970"/>
                  </a:cubicBezTo>
                  <a:cubicBezTo>
                    <a:pt x="5005" y="34068"/>
                    <a:pt x="5184" y="34166"/>
                    <a:pt x="5371" y="34264"/>
                  </a:cubicBezTo>
                  <a:lnTo>
                    <a:pt x="5425" y="34291"/>
                  </a:lnTo>
                  <a:cubicBezTo>
                    <a:pt x="5280" y="34295"/>
                    <a:pt x="5138" y="34297"/>
                    <a:pt x="4998" y="34297"/>
                  </a:cubicBezTo>
                  <a:cubicBezTo>
                    <a:pt x="4800" y="34297"/>
                    <a:pt x="4608" y="34293"/>
                    <a:pt x="4425" y="34282"/>
                  </a:cubicBezTo>
                  <a:cubicBezTo>
                    <a:pt x="3890" y="34246"/>
                    <a:pt x="3373" y="34193"/>
                    <a:pt x="2900" y="34104"/>
                  </a:cubicBezTo>
                  <a:cubicBezTo>
                    <a:pt x="2980" y="33881"/>
                    <a:pt x="3061" y="33667"/>
                    <a:pt x="3141" y="33461"/>
                  </a:cubicBezTo>
                  <a:cubicBezTo>
                    <a:pt x="3257" y="33203"/>
                    <a:pt x="3382" y="32935"/>
                    <a:pt x="3507" y="32685"/>
                  </a:cubicBezTo>
                  <a:cubicBezTo>
                    <a:pt x="3658" y="32391"/>
                    <a:pt x="3774" y="32168"/>
                    <a:pt x="3899" y="31954"/>
                  </a:cubicBezTo>
                  <a:cubicBezTo>
                    <a:pt x="3944" y="31882"/>
                    <a:pt x="3997" y="31802"/>
                    <a:pt x="4042" y="31731"/>
                  </a:cubicBezTo>
                  <a:close/>
                  <a:moveTo>
                    <a:pt x="12365" y="34987"/>
                  </a:moveTo>
                  <a:lnTo>
                    <a:pt x="12365" y="34987"/>
                  </a:lnTo>
                  <a:cubicBezTo>
                    <a:pt x="12367" y="35000"/>
                    <a:pt x="12368" y="35013"/>
                    <a:pt x="12370" y="35026"/>
                  </a:cubicBezTo>
                  <a:lnTo>
                    <a:pt x="12370" y="35026"/>
                  </a:lnTo>
                  <a:cubicBezTo>
                    <a:pt x="12365" y="35016"/>
                    <a:pt x="12365" y="35001"/>
                    <a:pt x="12365" y="34987"/>
                  </a:cubicBezTo>
                  <a:close/>
                  <a:moveTo>
                    <a:pt x="29378" y="31856"/>
                  </a:moveTo>
                  <a:lnTo>
                    <a:pt x="29378" y="31856"/>
                  </a:lnTo>
                  <a:cubicBezTo>
                    <a:pt x="29699" y="31972"/>
                    <a:pt x="30029" y="32052"/>
                    <a:pt x="30377" y="32105"/>
                  </a:cubicBezTo>
                  <a:cubicBezTo>
                    <a:pt x="30635" y="32150"/>
                    <a:pt x="30903" y="32168"/>
                    <a:pt x="31197" y="32168"/>
                  </a:cubicBezTo>
                  <a:lnTo>
                    <a:pt x="31438" y="32168"/>
                  </a:lnTo>
                  <a:cubicBezTo>
                    <a:pt x="31501" y="32159"/>
                    <a:pt x="31563" y="32159"/>
                    <a:pt x="31626" y="32150"/>
                  </a:cubicBezTo>
                  <a:lnTo>
                    <a:pt x="31626" y="32150"/>
                  </a:lnTo>
                  <a:cubicBezTo>
                    <a:pt x="31608" y="32159"/>
                    <a:pt x="31590" y="32159"/>
                    <a:pt x="31572" y="32159"/>
                  </a:cubicBezTo>
                  <a:cubicBezTo>
                    <a:pt x="31608" y="32239"/>
                    <a:pt x="31644" y="32320"/>
                    <a:pt x="31679" y="32400"/>
                  </a:cubicBezTo>
                  <a:cubicBezTo>
                    <a:pt x="32090" y="33328"/>
                    <a:pt x="32438" y="33970"/>
                    <a:pt x="32768" y="34398"/>
                  </a:cubicBezTo>
                  <a:cubicBezTo>
                    <a:pt x="32687" y="34434"/>
                    <a:pt x="32607" y="34469"/>
                    <a:pt x="32527" y="34496"/>
                  </a:cubicBezTo>
                  <a:cubicBezTo>
                    <a:pt x="32366" y="34559"/>
                    <a:pt x="32214" y="34612"/>
                    <a:pt x="32063" y="34657"/>
                  </a:cubicBezTo>
                  <a:cubicBezTo>
                    <a:pt x="31777" y="34755"/>
                    <a:pt x="31447" y="34844"/>
                    <a:pt x="31046" y="34924"/>
                  </a:cubicBezTo>
                  <a:cubicBezTo>
                    <a:pt x="30698" y="34987"/>
                    <a:pt x="30323" y="35032"/>
                    <a:pt x="29940" y="35049"/>
                  </a:cubicBezTo>
                  <a:cubicBezTo>
                    <a:pt x="29636" y="35049"/>
                    <a:pt x="29226" y="35049"/>
                    <a:pt x="28816" y="34978"/>
                  </a:cubicBezTo>
                  <a:cubicBezTo>
                    <a:pt x="28664" y="34960"/>
                    <a:pt x="28521" y="34933"/>
                    <a:pt x="28378" y="34907"/>
                  </a:cubicBezTo>
                  <a:lnTo>
                    <a:pt x="28396" y="34015"/>
                  </a:lnTo>
                  <a:cubicBezTo>
                    <a:pt x="28405" y="34015"/>
                    <a:pt x="28423" y="34023"/>
                    <a:pt x="28432" y="34023"/>
                  </a:cubicBezTo>
                  <a:cubicBezTo>
                    <a:pt x="28530" y="34023"/>
                    <a:pt x="28610" y="33952"/>
                    <a:pt x="28637" y="33863"/>
                  </a:cubicBezTo>
                  <a:cubicBezTo>
                    <a:pt x="28664" y="33747"/>
                    <a:pt x="28593" y="33631"/>
                    <a:pt x="28485" y="33604"/>
                  </a:cubicBezTo>
                  <a:cubicBezTo>
                    <a:pt x="28475" y="33602"/>
                    <a:pt x="28465" y="33600"/>
                    <a:pt x="28454" y="33600"/>
                  </a:cubicBezTo>
                  <a:cubicBezTo>
                    <a:pt x="28429" y="33600"/>
                    <a:pt x="28404" y="33607"/>
                    <a:pt x="28378" y="33613"/>
                  </a:cubicBezTo>
                  <a:cubicBezTo>
                    <a:pt x="28378" y="33417"/>
                    <a:pt x="28361" y="33238"/>
                    <a:pt x="28343" y="33078"/>
                  </a:cubicBezTo>
                  <a:cubicBezTo>
                    <a:pt x="28343" y="33006"/>
                    <a:pt x="28334" y="32935"/>
                    <a:pt x="28316" y="32864"/>
                  </a:cubicBezTo>
                  <a:lnTo>
                    <a:pt x="28316" y="32864"/>
                  </a:lnTo>
                  <a:cubicBezTo>
                    <a:pt x="28628" y="32953"/>
                    <a:pt x="28949" y="33006"/>
                    <a:pt x="29262" y="33024"/>
                  </a:cubicBezTo>
                  <a:cubicBezTo>
                    <a:pt x="29333" y="33033"/>
                    <a:pt x="29404" y="33042"/>
                    <a:pt x="29485" y="33042"/>
                  </a:cubicBezTo>
                  <a:cubicBezTo>
                    <a:pt x="29529" y="33042"/>
                    <a:pt x="29565" y="33024"/>
                    <a:pt x="29592" y="32989"/>
                  </a:cubicBezTo>
                  <a:cubicBezTo>
                    <a:pt x="29618" y="32953"/>
                    <a:pt x="29636" y="32908"/>
                    <a:pt x="29618" y="32873"/>
                  </a:cubicBezTo>
                  <a:lnTo>
                    <a:pt x="29404" y="31954"/>
                  </a:lnTo>
                  <a:cubicBezTo>
                    <a:pt x="29395" y="31918"/>
                    <a:pt x="29387" y="31891"/>
                    <a:pt x="29378" y="31856"/>
                  </a:cubicBezTo>
                  <a:close/>
                  <a:moveTo>
                    <a:pt x="16210" y="31597"/>
                  </a:moveTo>
                  <a:cubicBezTo>
                    <a:pt x="16879" y="31963"/>
                    <a:pt x="17602" y="32248"/>
                    <a:pt x="18351" y="32444"/>
                  </a:cubicBezTo>
                  <a:cubicBezTo>
                    <a:pt x="18271" y="32721"/>
                    <a:pt x="18164" y="32953"/>
                    <a:pt x="18021" y="33158"/>
                  </a:cubicBezTo>
                  <a:cubicBezTo>
                    <a:pt x="17789" y="33515"/>
                    <a:pt x="17450" y="33845"/>
                    <a:pt x="16924" y="34255"/>
                  </a:cubicBezTo>
                  <a:cubicBezTo>
                    <a:pt x="16719" y="34416"/>
                    <a:pt x="16487" y="34585"/>
                    <a:pt x="16246" y="34755"/>
                  </a:cubicBezTo>
                  <a:lnTo>
                    <a:pt x="15639" y="35192"/>
                  </a:lnTo>
                  <a:cubicBezTo>
                    <a:pt x="15630" y="35183"/>
                    <a:pt x="15630" y="35174"/>
                    <a:pt x="15621" y="35165"/>
                  </a:cubicBezTo>
                  <a:cubicBezTo>
                    <a:pt x="15523" y="34853"/>
                    <a:pt x="15461" y="34523"/>
                    <a:pt x="15434" y="34184"/>
                  </a:cubicBezTo>
                  <a:cubicBezTo>
                    <a:pt x="15407" y="33907"/>
                    <a:pt x="15416" y="33631"/>
                    <a:pt x="15461" y="33354"/>
                  </a:cubicBezTo>
                  <a:cubicBezTo>
                    <a:pt x="15523" y="32899"/>
                    <a:pt x="15675" y="32480"/>
                    <a:pt x="15907" y="32061"/>
                  </a:cubicBezTo>
                  <a:cubicBezTo>
                    <a:pt x="16005" y="31891"/>
                    <a:pt x="16103" y="31740"/>
                    <a:pt x="16210" y="31597"/>
                  </a:cubicBezTo>
                  <a:close/>
                  <a:moveTo>
                    <a:pt x="25104" y="31526"/>
                  </a:moveTo>
                  <a:cubicBezTo>
                    <a:pt x="25238" y="31793"/>
                    <a:pt x="25336" y="32034"/>
                    <a:pt x="25390" y="32293"/>
                  </a:cubicBezTo>
                  <a:cubicBezTo>
                    <a:pt x="25434" y="32516"/>
                    <a:pt x="25452" y="32748"/>
                    <a:pt x="25452" y="32998"/>
                  </a:cubicBezTo>
                  <a:cubicBezTo>
                    <a:pt x="25452" y="33238"/>
                    <a:pt x="25426" y="33506"/>
                    <a:pt x="25390" y="33845"/>
                  </a:cubicBezTo>
                  <a:cubicBezTo>
                    <a:pt x="25345" y="34184"/>
                    <a:pt x="25283" y="34559"/>
                    <a:pt x="25211" y="34960"/>
                  </a:cubicBezTo>
                  <a:cubicBezTo>
                    <a:pt x="25185" y="35112"/>
                    <a:pt x="25158" y="35263"/>
                    <a:pt x="25140" y="35424"/>
                  </a:cubicBezTo>
                  <a:cubicBezTo>
                    <a:pt x="25131" y="35415"/>
                    <a:pt x="25122" y="35415"/>
                    <a:pt x="25113" y="35406"/>
                  </a:cubicBezTo>
                  <a:cubicBezTo>
                    <a:pt x="24819" y="35263"/>
                    <a:pt x="24542" y="35076"/>
                    <a:pt x="24284" y="34862"/>
                  </a:cubicBezTo>
                  <a:cubicBezTo>
                    <a:pt x="24070" y="34684"/>
                    <a:pt x="23882" y="34478"/>
                    <a:pt x="23713" y="34246"/>
                  </a:cubicBezTo>
                  <a:cubicBezTo>
                    <a:pt x="23436" y="33890"/>
                    <a:pt x="23249" y="33479"/>
                    <a:pt x="23115" y="33015"/>
                  </a:cubicBezTo>
                  <a:cubicBezTo>
                    <a:pt x="23061" y="32819"/>
                    <a:pt x="23017" y="32614"/>
                    <a:pt x="22990" y="32400"/>
                  </a:cubicBezTo>
                  <a:cubicBezTo>
                    <a:pt x="23731" y="32204"/>
                    <a:pt x="24444" y="31900"/>
                    <a:pt x="25104" y="31526"/>
                  </a:cubicBezTo>
                  <a:close/>
                  <a:moveTo>
                    <a:pt x="12437" y="35442"/>
                  </a:moveTo>
                  <a:lnTo>
                    <a:pt x="12437" y="35442"/>
                  </a:lnTo>
                  <a:cubicBezTo>
                    <a:pt x="12445" y="35522"/>
                    <a:pt x="12463" y="35594"/>
                    <a:pt x="12481" y="35674"/>
                  </a:cubicBezTo>
                  <a:cubicBezTo>
                    <a:pt x="12472" y="35638"/>
                    <a:pt x="12463" y="35602"/>
                    <a:pt x="12454" y="35576"/>
                  </a:cubicBezTo>
                  <a:cubicBezTo>
                    <a:pt x="12445" y="35531"/>
                    <a:pt x="12437" y="35486"/>
                    <a:pt x="12437" y="35442"/>
                  </a:cubicBezTo>
                  <a:close/>
                  <a:moveTo>
                    <a:pt x="32259" y="32070"/>
                  </a:moveTo>
                  <a:cubicBezTo>
                    <a:pt x="32536" y="32641"/>
                    <a:pt x="32785" y="33078"/>
                    <a:pt x="33000" y="33408"/>
                  </a:cubicBezTo>
                  <a:cubicBezTo>
                    <a:pt x="33214" y="33729"/>
                    <a:pt x="33437" y="33988"/>
                    <a:pt x="33651" y="34175"/>
                  </a:cubicBezTo>
                  <a:cubicBezTo>
                    <a:pt x="33794" y="34300"/>
                    <a:pt x="33927" y="34389"/>
                    <a:pt x="34034" y="34434"/>
                  </a:cubicBezTo>
                  <a:cubicBezTo>
                    <a:pt x="33972" y="34478"/>
                    <a:pt x="33909" y="34514"/>
                    <a:pt x="33820" y="34559"/>
                  </a:cubicBezTo>
                  <a:cubicBezTo>
                    <a:pt x="33570" y="34693"/>
                    <a:pt x="33107" y="34942"/>
                    <a:pt x="32527" y="35147"/>
                  </a:cubicBezTo>
                  <a:cubicBezTo>
                    <a:pt x="31947" y="35371"/>
                    <a:pt x="31305" y="35531"/>
                    <a:pt x="30680" y="35611"/>
                  </a:cubicBezTo>
                  <a:cubicBezTo>
                    <a:pt x="30395" y="35647"/>
                    <a:pt x="30056" y="35674"/>
                    <a:pt x="29654" y="35674"/>
                  </a:cubicBezTo>
                  <a:cubicBezTo>
                    <a:pt x="29279" y="35665"/>
                    <a:pt x="28940" y="35638"/>
                    <a:pt x="28619" y="35585"/>
                  </a:cubicBezTo>
                  <a:cubicBezTo>
                    <a:pt x="28539" y="35576"/>
                    <a:pt x="28459" y="35558"/>
                    <a:pt x="28378" y="35540"/>
                  </a:cubicBezTo>
                  <a:cubicBezTo>
                    <a:pt x="28378" y="35424"/>
                    <a:pt x="28378" y="35308"/>
                    <a:pt x="28378" y="35183"/>
                  </a:cubicBezTo>
                  <a:cubicBezTo>
                    <a:pt x="28503" y="35219"/>
                    <a:pt x="28637" y="35237"/>
                    <a:pt x="28771" y="35255"/>
                  </a:cubicBezTo>
                  <a:cubicBezTo>
                    <a:pt x="29119" y="35308"/>
                    <a:pt x="29458" y="35326"/>
                    <a:pt x="29743" y="35326"/>
                  </a:cubicBezTo>
                  <a:lnTo>
                    <a:pt x="29949" y="35326"/>
                  </a:lnTo>
                  <a:cubicBezTo>
                    <a:pt x="30350" y="35308"/>
                    <a:pt x="30734" y="35263"/>
                    <a:pt x="31099" y="35192"/>
                  </a:cubicBezTo>
                  <a:cubicBezTo>
                    <a:pt x="31510" y="35112"/>
                    <a:pt x="31858" y="35023"/>
                    <a:pt x="32152" y="34924"/>
                  </a:cubicBezTo>
                  <a:cubicBezTo>
                    <a:pt x="32304" y="34871"/>
                    <a:pt x="32464" y="34817"/>
                    <a:pt x="32625" y="34764"/>
                  </a:cubicBezTo>
                  <a:cubicBezTo>
                    <a:pt x="32777" y="34701"/>
                    <a:pt x="32910" y="34639"/>
                    <a:pt x="33044" y="34577"/>
                  </a:cubicBezTo>
                  <a:cubicBezTo>
                    <a:pt x="33080" y="34568"/>
                    <a:pt x="33116" y="34523"/>
                    <a:pt x="33124" y="34487"/>
                  </a:cubicBezTo>
                  <a:cubicBezTo>
                    <a:pt x="33133" y="34443"/>
                    <a:pt x="33124" y="34398"/>
                    <a:pt x="33098" y="34362"/>
                  </a:cubicBezTo>
                  <a:cubicBezTo>
                    <a:pt x="32750" y="33961"/>
                    <a:pt x="32384" y="33301"/>
                    <a:pt x="31929" y="32284"/>
                  </a:cubicBezTo>
                  <a:cubicBezTo>
                    <a:pt x="31902" y="32239"/>
                    <a:pt x="31884" y="32186"/>
                    <a:pt x="31858" y="32132"/>
                  </a:cubicBezTo>
                  <a:lnTo>
                    <a:pt x="31813" y="32132"/>
                  </a:lnTo>
                  <a:cubicBezTo>
                    <a:pt x="31956" y="32123"/>
                    <a:pt x="32099" y="32097"/>
                    <a:pt x="32259" y="32070"/>
                  </a:cubicBezTo>
                  <a:close/>
                  <a:moveTo>
                    <a:pt x="12481" y="35674"/>
                  </a:moveTo>
                  <a:lnTo>
                    <a:pt x="12481" y="35674"/>
                  </a:lnTo>
                  <a:cubicBezTo>
                    <a:pt x="12484" y="35685"/>
                    <a:pt x="12486" y="35697"/>
                    <a:pt x="12489" y="35708"/>
                  </a:cubicBezTo>
                  <a:lnTo>
                    <a:pt x="12489" y="35708"/>
                  </a:lnTo>
                  <a:cubicBezTo>
                    <a:pt x="12481" y="35700"/>
                    <a:pt x="12481" y="35691"/>
                    <a:pt x="12481" y="35674"/>
                  </a:cubicBezTo>
                  <a:close/>
                  <a:moveTo>
                    <a:pt x="11643" y="31490"/>
                  </a:moveTo>
                  <a:lnTo>
                    <a:pt x="11643" y="31490"/>
                  </a:lnTo>
                  <a:cubicBezTo>
                    <a:pt x="11553" y="31802"/>
                    <a:pt x="11491" y="32123"/>
                    <a:pt x="11473" y="32436"/>
                  </a:cubicBezTo>
                  <a:cubicBezTo>
                    <a:pt x="11464" y="32507"/>
                    <a:pt x="11464" y="32578"/>
                    <a:pt x="11464" y="32659"/>
                  </a:cubicBezTo>
                  <a:cubicBezTo>
                    <a:pt x="11455" y="32694"/>
                    <a:pt x="11473" y="32739"/>
                    <a:pt x="11509" y="32766"/>
                  </a:cubicBezTo>
                  <a:cubicBezTo>
                    <a:pt x="11535" y="32792"/>
                    <a:pt x="11571" y="32801"/>
                    <a:pt x="11598" y="32801"/>
                  </a:cubicBezTo>
                  <a:cubicBezTo>
                    <a:pt x="11607" y="32801"/>
                    <a:pt x="11625" y="32801"/>
                    <a:pt x="11634" y="32792"/>
                  </a:cubicBezTo>
                  <a:lnTo>
                    <a:pt x="12544" y="32578"/>
                  </a:lnTo>
                  <a:cubicBezTo>
                    <a:pt x="12579" y="32569"/>
                    <a:pt x="12615" y="32560"/>
                    <a:pt x="12651" y="32551"/>
                  </a:cubicBezTo>
                  <a:lnTo>
                    <a:pt x="12651" y="32551"/>
                  </a:lnTo>
                  <a:cubicBezTo>
                    <a:pt x="12535" y="32864"/>
                    <a:pt x="12454" y="33185"/>
                    <a:pt x="12401" y="33515"/>
                  </a:cubicBezTo>
                  <a:cubicBezTo>
                    <a:pt x="12364" y="33441"/>
                    <a:pt x="12285" y="33392"/>
                    <a:pt x="12198" y="33392"/>
                  </a:cubicBezTo>
                  <a:cubicBezTo>
                    <a:pt x="12180" y="33392"/>
                    <a:pt x="12161" y="33394"/>
                    <a:pt x="12142" y="33399"/>
                  </a:cubicBezTo>
                  <a:cubicBezTo>
                    <a:pt x="12035" y="33435"/>
                    <a:pt x="11973" y="33551"/>
                    <a:pt x="12008" y="33658"/>
                  </a:cubicBezTo>
                  <a:cubicBezTo>
                    <a:pt x="12035" y="33756"/>
                    <a:pt x="12115" y="33809"/>
                    <a:pt x="12205" y="33809"/>
                  </a:cubicBezTo>
                  <a:cubicBezTo>
                    <a:pt x="12222" y="33809"/>
                    <a:pt x="12249" y="33809"/>
                    <a:pt x="12267" y="33800"/>
                  </a:cubicBezTo>
                  <a:cubicBezTo>
                    <a:pt x="12303" y="33783"/>
                    <a:pt x="12338" y="33765"/>
                    <a:pt x="12365" y="33729"/>
                  </a:cubicBezTo>
                  <a:lnTo>
                    <a:pt x="12365" y="33729"/>
                  </a:lnTo>
                  <a:cubicBezTo>
                    <a:pt x="12338" y="34006"/>
                    <a:pt x="12321" y="34291"/>
                    <a:pt x="12338" y="34612"/>
                  </a:cubicBezTo>
                  <a:cubicBezTo>
                    <a:pt x="12338" y="34657"/>
                    <a:pt x="12343" y="34702"/>
                    <a:pt x="12346" y="34747"/>
                  </a:cubicBezTo>
                  <a:lnTo>
                    <a:pt x="12346" y="34747"/>
                  </a:lnTo>
                  <a:cubicBezTo>
                    <a:pt x="12266" y="34782"/>
                    <a:pt x="12177" y="34809"/>
                    <a:pt x="12098" y="34853"/>
                  </a:cubicBezTo>
                  <a:cubicBezTo>
                    <a:pt x="11170" y="35263"/>
                    <a:pt x="10527" y="35611"/>
                    <a:pt x="10099" y="35941"/>
                  </a:cubicBezTo>
                  <a:cubicBezTo>
                    <a:pt x="10072" y="35861"/>
                    <a:pt x="10037" y="35781"/>
                    <a:pt x="10001" y="35701"/>
                  </a:cubicBezTo>
                  <a:cubicBezTo>
                    <a:pt x="9948" y="35540"/>
                    <a:pt x="9894" y="35388"/>
                    <a:pt x="9840" y="35237"/>
                  </a:cubicBezTo>
                  <a:cubicBezTo>
                    <a:pt x="9742" y="34951"/>
                    <a:pt x="9662" y="34621"/>
                    <a:pt x="9582" y="34220"/>
                  </a:cubicBezTo>
                  <a:cubicBezTo>
                    <a:pt x="9510" y="33872"/>
                    <a:pt x="9475" y="33497"/>
                    <a:pt x="9457" y="33113"/>
                  </a:cubicBezTo>
                  <a:cubicBezTo>
                    <a:pt x="9448" y="32810"/>
                    <a:pt x="9448" y="32400"/>
                    <a:pt x="9519" y="31989"/>
                  </a:cubicBezTo>
                  <a:cubicBezTo>
                    <a:pt x="9537" y="31838"/>
                    <a:pt x="9564" y="31695"/>
                    <a:pt x="9600" y="31552"/>
                  </a:cubicBezTo>
                  <a:lnTo>
                    <a:pt x="10492" y="31561"/>
                  </a:lnTo>
                  <a:lnTo>
                    <a:pt x="10483" y="31561"/>
                  </a:lnTo>
                  <a:cubicBezTo>
                    <a:pt x="10465" y="31677"/>
                    <a:pt x="10536" y="31784"/>
                    <a:pt x="10643" y="31811"/>
                  </a:cubicBezTo>
                  <a:cubicBezTo>
                    <a:pt x="10661" y="31820"/>
                    <a:pt x="10679" y="31820"/>
                    <a:pt x="10688" y="31820"/>
                  </a:cubicBezTo>
                  <a:cubicBezTo>
                    <a:pt x="10786" y="31820"/>
                    <a:pt x="10875" y="31758"/>
                    <a:pt x="10893" y="31659"/>
                  </a:cubicBezTo>
                  <a:cubicBezTo>
                    <a:pt x="10902" y="31624"/>
                    <a:pt x="10902" y="31588"/>
                    <a:pt x="10893" y="31552"/>
                  </a:cubicBezTo>
                  <a:lnTo>
                    <a:pt x="10857" y="31552"/>
                  </a:lnTo>
                  <a:cubicBezTo>
                    <a:pt x="11063" y="31552"/>
                    <a:pt x="11250" y="31534"/>
                    <a:pt x="11428" y="31517"/>
                  </a:cubicBezTo>
                  <a:cubicBezTo>
                    <a:pt x="11500" y="31508"/>
                    <a:pt x="11571" y="31499"/>
                    <a:pt x="11643" y="31490"/>
                  </a:cubicBezTo>
                  <a:close/>
                  <a:moveTo>
                    <a:pt x="20644" y="33328"/>
                  </a:moveTo>
                  <a:cubicBezTo>
                    <a:pt x="20653" y="33800"/>
                    <a:pt x="20706" y="34238"/>
                    <a:pt x="20804" y="34648"/>
                  </a:cubicBezTo>
                  <a:cubicBezTo>
                    <a:pt x="20867" y="34898"/>
                    <a:pt x="20938" y="35147"/>
                    <a:pt x="21036" y="35388"/>
                  </a:cubicBezTo>
                  <a:cubicBezTo>
                    <a:pt x="21027" y="35371"/>
                    <a:pt x="21027" y="35362"/>
                    <a:pt x="21019" y="35353"/>
                  </a:cubicBezTo>
                  <a:cubicBezTo>
                    <a:pt x="21001" y="35388"/>
                    <a:pt x="20974" y="35433"/>
                    <a:pt x="20947" y="35478"/>
                  </a:cubicBezTo>
                  <a:cubicBezTo>
                    <a:pt x="20947" y="35477"/>
                    <a:pt x="20946" y="35477"/>
                    <a:pt x="20946" y="35477"/>
                  </a:cubicBezTo>
                  <a:cubicBezTo>
                    <a:pt x="20920" y="35477"/>
                    <a:pt x="20706" y="35879"/>
                    <a:pt x="20697" y="35888"/>
                  </a:cubicBezTo>
                  <a:lnTo>
                    <a:pt x="20483" y="36236"/>
                  </a:lnTo>
                  <a:cubicBezTo>
                    <a:pt x="20474" y="36245"/>
                    <a:pt x="20474" y="36254"/>
                    <a:pt x="20474" y="36254"/>
                  </a:cubicBezTo>
                  <a:cubicBezTo>
                    <a:pt x="20465" y="36245"/>
                    <a:pt x="20457" y="36245"/>
                    <a:pt x="20457" y="36236"/>
                  </a:cubicBezTo>
                  <a:cubicBezTo>
                    <a:pt x="20358" y="36120"/>
                    <a:pt x="20260" y="35995"/>
                    <a:pt x="20171" y="35870"/>
                  </a:cubicBezTo>
                  <a:lnTo>
                    <a:pt x="19832" y="35460"/>
                  </a:lnTo>
                  <a:lnTo>
                    <a:pt x="20314" y="34568"/>
                  </a:lnTo>
                  <a:cubicBezTo>
                    <a:pt x="20474" y="34184"/>
                    <a:pt x="20581" y="33774"/>
                    <a:pt x="20644" y="33328"/>
                  </a:cubicBezTo>
                  <a:close/>
                  <a:moveTo>
                    <a:pt x="6076" y="27208"/>
                  </a:moveTo>
                  <a:lnTo>
                    <a:pt x="6076" y="27208"/>
                  </a:lnTo>
                  <a:cubicBezTo>
                    <a:pt x="5906" y="27574"/>
                    <a:pt x="5764" y="27966"/>
                    <a:pt x="5639" y="28385"/>
                  </a:cubicBezTo>
                  <a:cubicBezTo>
                    <a:pt x="5558" y="28707"/>
                    <a:pt x="5487" y="29046"/>
                    <a:pt x="5425" y="29393"/>
                  </a:cubicBezTo>
                  <a:cubicBezTo>
                    <a:pt x="5425" y="29438"/>
                    <a:pt x="5416" y="29483"/>
                    <a:pt x="5407" y="29527"/>
                  </a:cubicBezTo>
                  <a:cubicBezTo>
                    <a:pt x="5318" y="29625"/>
                    <a:pt x="5219" y="29724"/>
                    <a:pt x="5130" y="29831"/>
                  </a:cubicBezTo>
                  <a:cubicBezTo>
                    <a:pt x="4952" y="30027"/>
                    <a:pt x="4773" y="30232"/>
                    <a:pt x="4604" y="30437"/>
                  </a:cubicBezTo>
                  <a:cubicBezTo>
                    <a:pt x="4452" y="30633"/>
                    <a:pt x="4292" y="30848"/>
                    <a:pt x="4122" y="31097"/>
                  </a:cubicBezTo>
                  <a:cubicBezTo>
                    <a:pt x="3962" y="31329"/>
                    <a:pt x="3810" y="31570"/>
                    <a:pt x="3667" y="31811"/>
                  </a:cubicBezTo>
                  <a:cubicBezTo>
                    <a:pt x="3533" y="32025"/>
                    <a:pt x="3408" y="32257"/>
                    <a:pt x="3257" y="32560"/>
                  </a:cubicBezTo>
                  <a:cubicBezTo>
                    <a:pt x="3132" y="32819"/>
                    <a:pt x="3007" y="33087"/>
                    <a:pt x="2891" y="33354"/>
                  </a:cubicBezTo>
                  <a:cubicBezTo>
                    <a:pt x="2784" y="33613"/>
                    <a:pt x="2677" y="33890"/>
                    <a:pt x="2579" y="34166"/>
                  </a:cubicBezTo>
                  <a:cubicBezTo>
                    <a:pt x="2570" y="34202"/>
                    <a:pt x="2570" y="34246"/>
                    <a:pt x="2588" y="34273"/>
                  </a:cubicBezTo>
                  <a:cubicBezTo>
                    <a:pt x="2614" y="34309"/>
                    <a:pt x="2650" y="34336"/>
                    <a:pt x="2686" y="34345"/>
                  </a:cubicBezTo>
                  <a:cubicBezTo>
                    <a:pt x="3221" y="34452"/>
                    <a:pt x="3801" y="34523"/>
                    <a:pt x="4408" y="34559"/>
                  </a:cubicBezTo>
                  <a:cubicBezTo>
                    <a:pt x="4622" y="34568"/>
                    <a:pt x="4854" y="34577"/>
                    <a:pt x="5086" y="34577"/>
                  </a:cubicBezTo>
                  <a:cubicBezTo>
                    <a:pt x="5371" y="34577"/>
                    <a:pt x="5674" y="34568"/>
                    <a:pt x="5978" y="34550"/>
                  </a:cubicBezTo>
                  <a:lnTo>
                    <a:pt x="5987" y="34550"/>
                  </a:lnTo>
                  <a:cubicBezTo>
                    <a:pt x="5987" y="34550"/>
                    <a:pt x="5996" y="34541"/>
                    <a:pt x="5996" y="34541"/>
                  </a:cubicBezTo>
                  <a:lnTo>
                    <a:pt x="6103" y="34541"/>
                  </a:lnTo>
                  <a:cubicBezTo>
                    <a:pt x="6611" y="34505"/>
                    <a:pt x="7146" y="34425"/>
                    <a:pt x="7708" y="34300"/>
                  </a:cubicBezTo>
                  <a:cubicBezTo>
                    <a:pt x="7976" y="34238"/>
                    <a:pt x="8226" y="34175"/>
                    <a:pt x="8458" y="34113"/>
                  </a:cubicBezTo>
                  <a:cubicBezTo>
                    <a:pt x="8520" y="34095"/>
                    <a:pt x="8583" y="34068"/>
                    <a:pt x="8645" y="34050"/>
                  </a:cubicBezTo>
                  <a:cubicBezTo>
                    <a:pt x="8716" y="34532"/>
                    <a:pt x="8832" y="35023"/>
                    <a:pt x="8984" y="35495"/>
                  </a:cubicBezTo>
                  <a:cubicBezTo>
                    <a:pt x="8716" y="35594"/>
                    <a:pt x="8458" y="35692"/>
                    <a:pt x="8190" y="35772"/>
                  </a:cubicBezTo>
                  <a:cubicBezTo>
                    <a:pt x="7637" y="35933"/>
                    <a:pt x="7102" y="36057"/>
                    <a:pt x="6620" y="36129"/>
                  </a:cubicBezTo>
                  <a:cubicBezTo>
                    <a:pt x="5972" y="36228"/>
                    <a:pt x="5289" y="36281"/>
                    <a:pt x="4604" y="36281"/>
                  </a:cubicBezTo>
                  <a:cubicBezTo>
                    <a:pt x="4243" y="36281"/>
                    <a:pt x="3882" y="36267"/>
                    <a:pt x="3524" y="36236"/>
                  </a:cubicBezTo>
                  <a:cubicBezTo>
                    <a:pt x="3034" y="36191"/>
                    <a:pt x="2588" y="36138"/>
                    <a:pt x="2186" y="36066"/>
                  </a:cubicBezTo>
                  <a:cubicBezTo>
                    <a:pt x="1838" y="36004"/>
                    <a:pt x="1481" y="35924"/>
                    <a:pt x="1134" y="35834"/>
                  </a:cubicBezTo>
                  <a:cubicBezTo>
                    <a:pt x="830" y="35763"/>
                    <a:pt x="598" y="35692"/>
                    <a:pt x="438" y="35638"/>
                  </a:cubicBezTo>
                  <a:lnTo>
                    <a:pt x="304" y="35594"/>
                  </a:lnTo>
                  <a:lnTo>
                    <a:pt x="349" y="35406"/>
                  </a:lnTo>
                  <a:cubicBezTo>
                    <a:pt x="384" y="35246"/>
                    <a:pt x="438" y="35023"/>
                    <a:pt x="509" y="34764"/>
                  </a:cubicBezTo>
                  <a:cubicBezTo>
                    <a:pt x="750" y="33934"/>
                    <a:pt x="1027" y="33185"/>
                    <a:pt x="1357" y="32489"/>
                  </a:cubicBezTo>
                  <a:cubicBezTo>
                    <a:pt x="1544" y="32079"/>
                    <a:pt x="1785" y="31633"/>
                    <a:pt x="2070" y="31160"/>
                  </a:cubicBezTo>
                  <a:cubicBezTo>
                    <a:pt x="2338" y="30732"/>
                    <a:pt x="2641" y="30294"/>
                    <a:pt x="2998" y="29857"/>
                  </a:cubicBezTo>
                  <a:cubicBezTo>
                    <a:pt x="3185" y="29616"/>
                    <a:pt x="3355" y="29429"/>
                    <a:pt x="3515" y="29251"/>
                  </a:cubicBezTo>
                  <a:cubicBezTo>
                    <a:pt x="3703" y="29046"/>
                    <a:pt x="3899" y="28858"/>
                    <a:pt x="4095" y="28671"/>
                  </a:cubicBezTo>
                  <a:cubicBezTo>
                    <a:pt x="4488" y="28305"/>
                    <a:pt x="4898" y="27966"/>
                    <a:pt x="5318" y="27681"/>
                  </a:cubicBezTo>
                  <a:cubicBezTo>
                    <a:pt x="5567" y="27511"/>
                    <a:pt x="5817" y="27351"/>
                    <a:pt x="6076" y="27208"/>
                  </a:cubicBezTo>
                  <a:close/>
                  <a:moveTo>
                    <a:pt x="37317" y="28751"/>
                  </a:moveTo>
                  <a:cubicBezTo>
                    <a:pt x="37478" y="28912"/>
                    <a:pt x="37647" y="29072"/>
                    <a:pt x="37808" y="29251"/>
                  </a:cubicBezTo>
                  <a:cubicBezTo>
                    <a:pt x="37977" y="29429"/>
                    <a:pt x="38138" y="29616"/>
                    <a:pt x="38334" y="29857"/>
                  </a:cubicBezTo>
                  <a:cubicBezTo>
                    <a:pt x="38682" y="30294"/>
                    <a:pt x="38994" y="30732"/>
                    <a:pt x="39253" y="31160"/>
                  </a:cubicBezTo>
                  <a:cubicBezTo>
                    <a:pt x="39539" y="31633"/>
                    <a:pt x="39780" y="32079"/>
                    <a:pt x="39976" y="32489"/>
                  </a:cubicBezTo>
                  <a:cubicBezTo>
                    <a:pt x="40306" y="33185"/>
                    <a:pt x="40582" y="33934"/>
                    <a:pt x="40823" y="34764"/>
                  </a:cubicBezTo>
                  <a:cubicBezTo>
                    <a:pt x="40895" y="35023"/>
                    <a:pt x="40939" y="35246"/>
                    <a:pt x="40975" y="35406"/>
                  </a:cubicBezTo>
                  <a:lnTo>
                    <a:pt x="41020" y="35594"/>
                  </a:lnTo>
                  <a:lnTo>
                    <a:pt x="40886" y="35638"/>
                  </a:lnTo>
                  <a:cubicBezTo>
                    <a:pt x="40734" y="35692"/>
                    <a:pt x="40502" y="35763"/>
                    <a:pt x="40199" y="35834"/>
                  </a:cubicBezTo>
                  <a:cubicBezTo>
                    <a:pt x="39842" y="35924"/>
                    <a:pt x="39494" y="36004"/>
                    <a:pt x="39137" y="36066"/>
                  </a:cubicBezTo>
                  <a:cubicBezTo>
                    <a:pt x="38745" y="36138"/>
                    <a:pt x="38290" y="36191"/>
                    <a:pt x="37808" y="36236"/>
                  </a:cubicBezTo>
                  <a:cubicBezTo>
                    <a:pt x="37448" y="36267"/>
                    <a:pt x="37084" y="36281"/>
                    <a:pt x="36722" y="36281"/>
                  </a:cubicBezTo>
                  <a:cubicBezTo>
                    <a:pt x="36036" y="36281"/>
                    <a:pt x="35355" y="36228"/>
                    <a:pt x="34712" y="36129"/>
                  </a:cubicBezTo>
                  <a:cubicBezTo>
                    <a:pt x="34222" y="36057"/>
                    <a:pt x="33695" y="35933"/>
                    <a:pt x="33133" y="35772"/>
                  </a:cubicBezTo>
                  <a:cubicBezTo>
                    <a:pt x="32884" y="35692"/>
                    <a:pt x="32625" y="35602"/>
                    <a:pt x="32366" y="35504"/>
                  </a:cubicBezTo>
                  <a:cubicBezTo>
                    <a:pt x="32455" y="35469"/>
                    <a:pt x="32545" y="35442"/>
                    <a:pt x="32625" y="35415"/>
                  </a:cubicBezTo>
                  <a:cubicBezTo>
                    <a:pt x="33214" y="35201"/>
                    <a:pt x="33695" y="34942"/>
                    <a:pt x="33954" y="34808"/>
                  </a:cubicBezTo>
                  <a:cubicBezTo>
                    <a:pt x="34266" y="34630"/>
                    <a:pt x="34445" y="34514"/>
                    <a:pt x="34445" y="34505"/>
                  </a:cubicBezTo>
                  <a:cubicBezTo>
                    <a:pt x="34472" y="34496"/>
                    <a:pt x="34480" y="34478"/>
                    <a:pt x="34498" y="34452"/>
                  </a:cubicBezTo>
                  <a:cubicBezTo>
                    <a:pt x="34748" y="34487"/>
                    <a:pt x="34989" y="34514"/>
                    <a:pt x="35221" y="34532"/>
                  </a:cubicBezTo>
                  <a:cubicBezTo>
                    <a:pt x="35364" y="34550"/>
                    <a:pt x="35497" y="34550"/>
                    <a:pt x="35640" y="34559"/>
                  </a:cubicBezTo>
                  <a:lnTo>
                    <a:pt x="35658" y="34559"/>
                  </a:lnTo>
                  <a:cubicBezTo>
                    <a:pt x="35863" y="34568"/>
                    <a:pt x="36059" y="34577"/>
                    <a:pt x="36247" y="34577"/>
                  </a:cubicBezTo>
                  <a:cubicBezTo>
                    <a:pt x="36479" y="34577"/>
                    <a:pt x="36702" y="34568"/>
                    <a:pt x="36916" y="34559"/>
                  </a:cubicBezTo>
                  <a:cubicBezTo>
                    <a:pt x="37531" y="34523"/>
                    <a:pt x="38111" y="34452"/>
                    <a:pt x="38647" y="34345"/>
                  </a:cubicBezTo>
                  <a:cubicBezTo>
                    <a:pt x="38682" y="34336"/>
                    <a:pt x="38718" y="34309"/>
                    <a:pt x="38736" y="34273"/>
                  </a:cubicBezTo>
                  <a:cubicBezTo>
                    <a:pt x="38754" y="34238"/>
                    <a:pt x="38763" y="34202"/>
                    <a:pt x="38745" y="34157"/>
                  </a:cubicBezTo>
                  <a:cubicBezTo>
                    <a:pt x="38655" y="33881"/>
                    <a:pt x="38548" y="33613"/>
                    <a:pt x="38441" y="33345"/>
                  </a:cubicBezTo>
                  <a:cubicBezTo>
                    <a:pt x="38325" y="33078"/>
                    <a:pt x="38201" y="32819"/>
                    <a:pt x="38076" y="32560"/>
                  </a:cubicBezTo>
                  <a:cubicBezTo>
                    <a:pt x="37924" y="32257"/>
                    <a:pt x="37790" y="32025"/>
                    <a:pt x="37665" y="31811"/>
                  </a:cubicBezTo>
                  <a:cubicBezTo>
                    <a:pt x="37540" y="31606"/>
                    <a:pt x="37415" y="31401"/>
                    <a:pt x="37282" y="31204"/>
                  </a:cubicBezTo>
                  <a:cubicBezTo>
                    <a:pt x="37255" y="31169"/>
                    <a:pt x="37237" y="31133"/>
                    <a:pt x="37210" y="31097"/>
                  </a:cubicBezTo>
                  <a:cubicBezTo>
                    <a:pt x="37032" y="30839"/>
                    <a:pt x="36880" y="30633"/>
                    <a:pt x="36729" y="30437"/>
                  </a:cubicBezTo>
                  <a:cubicBezTo>
                    <a:pt x="36586" y="30259"/>
                    <a:pt x="36434" y="30080"/>
                    <a:pt x="36282" y="29911"/>
                  </a:cubicBezTo>
                  <a:cubicBezTo>
                    <a:pt x="36648" y="29554"/>
                    <a:pt x="36934" y="29224"/>
                    <a:pt x="37094" y="29028"/>
                  </a:cubicBezTo>
                  <a:cubicBezTo>
                    <a:pt x="37184" y="28921"/>
                    <a:pt x="37255" y="28822"/>
                    <a:pt x="37317" y="28751"/>
                  </a:cubicBezTo>
                  <a:close/>
                  <a:moveTo>
                    <a:pt x="9314" y="31552"/>
                  </a:moveTo>
                  <a:cubicBezTo>
                    <a:pt x="9287" y="31677"/>
                    <a:pt x="9261" y="31811"/>
                    <a:pt x="9243" y="31945"/>
                  </a:cubicBezTo>
                  <a:cubicBezTo>
                    <a:pt x="9171" y="32382"/>
                    <a:pt x="9171" y="32801"/>
                    <a:pt x="9180" y="33122"/>
                  </a:cubicBezTo>
                  <a:cubicBezTo>
                    <a:pt x="9198" y="33524"/>
                    <a:pt x="9234" y="33907"/>
                    <a:pt x="9305" y="34273"/>
                  </a:cubicBezTo>
                  <a:cubicBezTo>
                    <a:pt x="9386" y="34684"/>
                    <a:pt x="9475" y="35032"/>
                    <a:pt x="9573" y="35326"/>
                  </a:cubicBezTo>
                  <a:cubicBezTo>
                    <a:pt x="9626" y="35478"/>
                    <a:pt x="9680" y="35638"/>
                    <a:pt x="9742" y="35799"/>
                  </a:cubicBezTo>
                  <a:cubicBezTo>
                    <a:pt x="9805" y="35950"/>
                    <a:pt x="9867" y="36084"/>
                    <a:pt x="9921" y="36218"/>
                  </a:cubicBezTo>
                  <a:cubicBezTo>
                    <a:pt x="9939" y="36254"/>
                    <a:pt x="9974" y="36289"/>
                    <a:pt x="10019" y="36298"/>
                  </a:cubicBezTo>
                  <a:lnTo>
                    <a:pt x="10046" y="36298"/>
                  </a:lnTo>
                  <a:cubicBezTo>
                    <a:pt x="10081" y="36298"/>
                    <a:pt x="10117" y="36289"/>
                    <a:pt x="10135" y="36272"/>
                  </a:cubicBezTo>
                  <a:cubicBezTo>
                    <a:pt x="10536" y="35924"/>
                    <a:pt x="11196" y="35558"/>
                    <a:pt x="12213" y="35103"/>
                  </a:cubicBezTo>
                  <a:cubicBezTo>
                    <a:pt x="12266" y="35077"/>
                    <a:pt x="12318" y="35059"/>
                    <a:pt x="12371" y="35033"/>
                  </a:cubicBezTo>
                  <a:lnTo>
                    <a:pt x="12371" y="35033"/>
                  </a:lnTo>
                  <a:cubicBezTo>
                    <a:pt x="12387" y="35161"/>
                    <a:pt x="12404" y="35290"/>
                    <a:pt x="12428" y="35433"/>
                  </a:cubicBezTo>
                  <a:cubicBezTo>
                    <a:pt x="11866" y="35710"/>
                    <a:pt x="11428" y="35959"/>
                    <a:pt x="11098" y="36173"/>
                  </a:cubicBezTo>
                  <a:cubicBezTo>
                    <a:pt x="10768" y="36388"/>
                    <a:pt x="10510" y="36611"/>
                    <a:pt x="10322" y="36825"/>
                  </a:cubicBezTo>
                  <a:cubicBezTo>
                    <a:pt x="10197" y="36967"/>
                    <a:pt x="10117" y="37101"/>
                    <a:pt x="10064" y="37208"/>
                  </a:cubicBezTo>
                  <a:cubicBezTo>
                    <a:pt x="10028" y="37146"/>
                    <a:pt x="9983" y="37074"/>
                    <a:pt x="9939" y="36994"/>
                  </a:cubicBezTo>
                  <a:cubicBezTo>
                    <a:pt x="9805" y="36744"/>
                    <a:pt x="9555" y="36272"/>
                    <a:pt x="9350" y="35701"/>
                  </a:cubicBezTo>
                  <a:cubicBezTo>
                    <a:pt x="9136" y="35121"/>
                    <a:pt x="8975" y="34478"/>
                    <a:pt x="8895" y="33854"/>
                  </a:cubicBezTo>
                  <a:cubicBezTo>
                    <a:pt x="8850" y="33568"/>
                    <a:pt x="8832" y="33229"/>
                    <a:pt x="8823" y="32828"/>
                  </a:cubicBezTo>
                  <a:cubicBezTo>
                    <a:pt x="8832" y="32453"/>
                    <a:pt x="8859" y="32114"/>
                    <a:pt x="8913" y="31793"/>
                  </a:cubicBezTo>
                  <a:cubicBezTo>
                    <a:pt x="8931" y="31713"/>
                    <a:pt x="8948" y="31633"/>
                    <a:pt x="8966" y="31552"/>
                  </a:cubicBezTo>
                  <a:close/>
                  <a:moveTo>
                    <a:pt x="26443" y="30598"/>
                  </a:moveTo>
                  <a:cubicBezTo>
                    <a:pt x="26719" y="30928"/>
                    <a:pt x="26933" y="31249"/>
                    <a:pt x="27094" y="31579"/>
                  </a:cubicBezTo>
                  <a:cubicBezTo>
                    <a:pt x="27263" y="31936"/>
                    <a:pt x="27379" y="32311"/>
                    <a:pt x="27451" y="32730"/>
                  </a:cubicBezTo>
                  <a:cubicBezTo>
                    <a:pt x="27522" y="33158"/>
                    <a:pt x="27522" y="33586"/>
                    <a:pt x="27522" y="33943"/>
                  </a:cubicBezTo>
                  <a:cubicBezTo>
                    <a:pt x="27513" y="34202"/>
                    <a:pt x="27504" y="34469"/>
                    <a:pt x="27486" y="34746"/>
                  </a:cubicBezTo>
                  <a:cubicBezTo>
                    <a:pt x="27468" y="35156"/>
                    <a:pt x="27442" y="35585"/>
                    <a:pt x="27451" y="36022"/>
                  </a:cubicBezTo>
                  <a:cubicBezTo>
                    <a:pt x="27468" y="36664"/>
                    <a:pt x="27495" y="37083"/>
                    <a:pt x="27531" y="37449"/>
                  </a:cubicBezTo>
                  <a:cubicBezTo>
                    <a:pt x="27567" y="37761"/>
                    <a:pt x="27620" y="38047"/>
                    <a:pt x="27683" y="38288"/>
                  </a:cubicBezTo>
                  <a:cubicBezTo>
                    <a:pt x="27433" y="38288"/>
                    <a:pt x="27165" y="38270"/>
                    <a:pt x="26933" y="38252"/>
                  </a:cubicBezTo>
                  <a:cubicBezTo>
                    <a:pt x="26585" y="38225"/>
                    <a:pt x="26237" y="38172"/>
                    <a:pt x="25889" y="38100"/>
                  </a:cubicBezTo>
                  <a:cubicBezTo>
                    <a:pt x="25550" y="38020"/>
                    <a:pt x="25185" y="37922"/>
                    <a:pt x="24828" y="37779"/>
                  </a:cubicBezTo>
                  <a:cubicBezTo>
                    <a:pt x="24641" y="37708"/>
                    <a:pt x="24471" y="37636"/>
                    <a:pt x="24310" y="37556"/>
                  </a:cubicBezTo>
                  <a:cubicBezTo>
                    <a:pt x="24141" y="37476"/>
                    <a:pt x="23971" y="37378"/>
                    <a:pt x="23811" y="37280"/>
                  </a:cubicBezTo>
                  <a:cubicBezTo>
                    <a:pt x="23142" y="36878"/>
                    <a:pt x="22607" y="36370"/>
                    <a:pt x="22205" y="35772"/>
                  </a:cubicBezTo>
                  <a:cubicBezTo>
                    <a:pt x="22027" y="35513"/>
                    <a:pt x="21875" y="35228"/>
                    <a:pt x="21750" y="34924"/>
                  </a:cubicBezTo>
                  <a:cubicBezTo>
                    <a:pt x="21634" y="34639"/>
                    <a:pt x="21545" y="34345"/>
                    <a:pt x="21482" y="34032"/>
                  </a:cubicBezTo>
                  <a:cubicBezTo>
                    <a:pt x="21402" y="33622"/>
                    <a:pt x="21366" y="33176"/>
                    <a:pt x="21366" y="32685"/>
                  </a:cubicBezTo>
                  <a:cubicBezTo>
                    <a:pt x="21563" y="32667"/>
                    <a:pt x="21759" y="32650"/>
                    <a:pt x="21946" y="32623"/>
                  </a:cubicBezTo>
                  <a:cubicBezTo>
                    <a:pt x="21991" y="32659"/>
                    <a:pt x="22036" y="32676"/>
                    <a:pt x="22089" y="32676"/>
                  </a:cubicBezTo>
                  <a:lnTo>
                    <a:pt x="22107" y="32676"/>
                  </a:lnTo>
                  <a:cubicBezTo>
                    <a:pt x="22178" y="32676"/>
                    <a:pt x="22241" y="32632"/>
                    <a:pt x="22276" y="32560"/>
                  </a:cubicBezTo>
                  <a:cubicBezTo>
                    <a:pt x="22428" y="32534"/>
                    <a:pt x="22571" y="32507"/>
                    <a:pt x="22714" y="32471"/>
                  </a:cubicBezTo>
                  <a:cubicBezTo>
                    <a:pt x="22749" y="32685"/>
                    <a:pt x="22794" y="32890"/>
                    <a:pt x="22847" y="33087"/>
                  </a:cubicBezTo>
                  <a:cubicBezTo>
                    <a:pt x="22990" y="33586"/>
                    <a:pt x="23195" y="34023"/>
                    <a:pt x="23490" y="34416"/>
                  </a:cubicBezTo>
                  <a:cubicBezTo>
                    <a:pt x="23668" y="34657"/>
                    <a:pt x="23873" y="34880"/>
                    <a:pt x="24105" y="35076"/>
                  </a:cubicBezTo>
                  <a:cubicBezTo>
                    <a:pt x="24373" y="35299"/>
                    <a:pt x="24676" y="35495"/>
                    <a:pt x="24988" y="35656"/>
                  </a:cubicBezTo>
                  <a:cubicBezTo>
                    <a:pt x="25051" y="35692"/>
                    <a:pt x="25122" y="35727"/>
                    <a:pt x="25185" y="35754"/>
                  </a:cubicBezTo>
                  <a:cubicBezTo>
                    <a:pt x="25203" y="35763"/>
                    <a:pt x="25220" y="35763"/>
                    <a:pt x="25247" y="35763"/>
                  </a:cubicBezTo>
                  <a:cubicBezTo>
                    <a:pt x="25265" y="35763"/>
                    <a:pt x="25292" y="35763"/>
                    <a:pt x="25310" y="35754"/>
                  </a:cubicBezTo>
                  <a:cubicBezTo>
                    <a:pt x="25345" y="35727"/>
                    <a:pt x="25372" y="35692"/>
                    <a:pt x="25381" y="35647"/>
                  </a:cubicBezTo>
                  <a:cubicBezTo>
                    <a:pt x="25417" y="35424"/>
                    <a:pt x="25452" y="35210"/>
                    <a:pt x="25488" y="35005"/>
                  </a:cubicBezTo>
                  <a:cubicBezTo>
                    <a:pt x="25559" y="34603"/>
                    <a:pt x="25622" y="34229"/>
                    <a:pt x="25666" y="33881"/>
                  </a:cubicBezTo>
                  <a:cubicBezTo>
                    <a:pt x="25702" y="33533"/>
                    <a:pt x="25729" y="33256"/>
                    <a:pt x="25729" y="33006"/>
                  </a:cubicBezTo>
                  <a:cubicBezTo>
                    <a:pt x="25729" y="32730"/>
                    <a:pt x="25711" y="32480"/>
                    <a:pt x="25658" y="32239"/>
                  </a:cubicBezTo>
                  <a:cubicBezTo>
                    <a:pt x="25604" y="31954"/>
                    <a:pt x="25497" y="31677"/>
                    <a:pt x="25345" y="31392"/>
                  </a:cubicBezTo>
                  <a:cubicBezTo>
                    <a:pt x="25729" y="31151"/>
                    <a:pt x="26095" y="30892"/>
                    <a:pt x="26443" y="30598"/>
                  </a:cubicBezTo>
                  <a:close/>
                  <a:moveTo>
                    <a:pt x="26773" y="30303"/>
                  </a:moveTo>
                  <a:cubicBezTo>
                    <a:pt x="26853" y="30384"/>
                    <a:pt x="26924" y="30464"/>
                    <a:pt x="26987" y="30544"/>
                  </a:cubicBezTo>
                  <a:cubicBezTo>
                    <a:pt x="27424" y="31071"/>
                    <a:pt x="27736" y="31633"/>
                    <a:pt x="27906" y="32230"/>
                  </a:cubicBezTo>
                  <a:cubicBezTo>
                    <a:pt x="27977" y="32507"/>
                    <a:pt x="28039" y="32801"/>
                    <a:pt x="28066" y="33105"/>
                  </a:cubicBezTo>
                  <a:cubicBezTo>
                    <a:pt x="28093" y="33363"/>
                    <a:pt x="28111" y="33658"/>
                    <a:pt x="28111" y="34006"/>
                  </a:cubicBezTo>
                  <a:lnTo>
                    <a:pt x="28102" y="34942"/>
                  </a:lnTo>
                  <a:cubicBezTo>
                    <a:pt x="28093" y="35246"/>
                    <a:pt x="28093" y="35567"/>
                    <a:pt x="28111" y="35897"/>
                  </a:cubicBezTo>
                  <a:cubicBezTo>
                    <a:pt x="28155" y="36619"/>
                    <a:pt x="28209" y="37092"/>
                    <a:pt x="28280" y="37467"/>
                  </a:cubicBezTo>
                  <a:cubicBezTo>
                    <a:pt x="28352" y="37851"/>
                    <a:pt x="28459" y="38172"/>
                    <a:pt x="28575" y="38430"/>
                  </a:cubicBezTo>
                  <a:cubicBezTo>
                    <a:pt x="28655" y="38591"/>
                    <a:pt x="28735" y="38707"/>
                    <a:pt x="28816" y="38796"/>
                  </a:cubicBezTo>
                  <a:cubicBezTo>
                    <a:pt x="28816" y="38805"/>
                    <a:pt x="28807" y="38814"/>
                    <a:pt x="28807" y="38823"/>
                  </a:cubicBezTo>
                  <a:cubicBezTo>
                    <a:pt x="28735" y="38832"/>
                    <a:pt x="28664" y="38841"/>
                    <a:pt x="28584" y="38850"/>
                  </a:cubicBezTo>
                  <a:cubicBezTo>
                    <a:pt x="28370" y="38868"/>
                    <a:pt x="28164" y="38885"/>
                    <a:pt x="27968" y="38894"/>
                  </a:cubicBezTo>
                  <a:cubicBezTo>
                    <a:pt x="27890" y="38897"/>
                    <a:pt x="27811" y="38898"/>
                    <a:pt x="27733" y="38898"/>
                  </a:cubicBezTo>
                  <a:cubicBezTo>
                    <a:pt x="27544" y="38898"/>
                    <a:pt x="27357" y="38892"/>
                    <a:pt x="27174" y="38885"/>
                  </a:cubicBezTo>
                  <a:cubicBezTo>
                    <a:pt x="26906" y="38876"/>
                    <a:pt x="26603" y="38841"/>
                    <a:pt x="26264" y="38796"/>
                  </a:cubicBezTo>
                  <a:cubicBezTo>
                    <a:pt x="25925" y="38743"/>
                    <a:pt x="25604" y="38671"/>
                    <a:pt x="25292" y="38591"/>
                  </a:cubicBezTo>
                  <a:cubicBezTo>
                    <a:pt x="24578" y="38386"/>
                    <a:pt x="23945" y="38109"/>
                    <a:pt x="23400" y="37761"/>
                  </a:cubicBezTo>
                  <a:cubicBezTo>
                    <a:pt x="23070" y="37556"/>
                    <a:pt x="22812" y="37351"/>
                    <a:pt x="22580" y="37137"/>
                  </a:cubicBezTo>
                  <a:cubicBezTo>
                    <a:pt x="22303" y="36878"/>
                    <a:pt x="22089" y="36646"/>
                    <a:pt x="21902" y="36388"/>
                  </a:cubicBezTo>
                  <a:cubicBezTo>
                    <a:pt x="21705" y="36120"/>
                    <a:pt x="21536" y="35834"/>
                    <a:pt x="21402" y="35531"/>
                  </a:cubicBezTo>
                  <a:cubicBezTo>
                    <a:pt x="21259" y="35237"/>
                    <a:pt x="21152" y="34916"/>
                    <a:pt x="21072" y="34585"/>
                  </a:cubicBezTo>
                  <a:cubicBezTo>
                    <a:pt x="20947" y="34023"/>
                    <a:pt x="20894" y="33408"/>
                    <a:pt x="20929" y="32712"/>
                  </a:cubicBezTo>
                  <a:lnTo>
                    <a:pt x="21090" y="32712"/>
                  </a:lnTo>
                  <a:cubicBezTo>
                    <a:pt x="21090" y="33212"/>
                    <a:pt x="21126" y="33667"/>
                    <a:pt x="21215" y="34086"/>
                  </a:cubicBezTo>
                  <a:cubicBezTo>
                    <a:pt x="21277" y="34416"/>
                    <a:pt x="21366" y="34728"/>
                    <a:pt x="21491" y="35023"/>
                  </a:cubicBezTo>
                  <a:cubicBezTo>
                    <a:pt x="21616" y="35353"/>
                    <a:pt x="21786" y="35656"/>
                    <a:pt x="21973" y="35933"/>
                  </a:cubicBezTo>
                  <a:cubicBezTo>
                    <a:pt x="22392" y="36557"/>
                    <a:pt x="22963" y="37092"/>
                    <a:pt x="23668" y="37520"/>
                  </a:cubicBezTo>
                  <a:cubicBezTo>
                    <a:pt x="23838" y="37619"/>
                    <a:pt x="24007" y="37717"/>
                    <a:pt x="24186" y="37806"/>
                  </a:cubicBezTo>
                  <a:cubicBezTo>
                    <a:pt x="24355" y="37886"/>
                    <a:pt x="24533" y="37967"/>
                    <a:pt x="24721" y="38038"/>
                  </a:cubicBezTo>
                  <a:cubicBezTo>
                    <a:pt x="25095" y="38190"/>
                    <a:pt x="25479" y="38288"/>
                    <a:pt x="25836" y="38368"/>
                  </a:cubicBezTo>
                  <a:cubicBezTo>
                    <a:pt x="26193" y="38448"/>
                    <a:pt x="26550" y="38502"/>
                    <a:pt x="26906" y="38529"/>
                  </a:cubicBezTo>
                  <a:cubicBezTo>
                    <a:pt x="27147" y="38546"/>
                    <a:pt x="27424" y="38564"/>
                    <a:pt x="27692" y="38564"/>
                  </a:cubicBezTo>
                  <a:lnTo>
                    <a:pt x="27870" y="38564"/>
                  </a:lnTo>
                  <a:cubicBezTo>
                    <a:pt x="27906" y="38564"/>
                    <a:pt x="27950" y="38537"/>
                    <a:pt x="27977" y="38502"/>
                  </a:cubicBezTo>
                  <a:cubicBezTo>
                    <a:pt x="28004" y="38466"/>
                    <a:pt x="28004" y="38421"/>
                    <a:pt x="27995" y="38386"/>
                  </a:cubicBezTo>
                  <a:cubicBezTo>
                    <a:pt x="27915" y="38118"/>
                    <a:pt x="27852" y="37797"/>
                    <a:pt x="27807" y="37422"/>
                  </a:cubicBezTo>
                  <a:cubicBezTo>
                    <a:pt x="27772" y="37074"/>
                    <a:pt x="27745" y="36637"/>
                    <a:pt x="27736" y="36013"/>
                  </a:cubicBezTo>
                  <a:cubicBezTo>
                    <a:pt x="27727" y="35594"/>
                    <a:pt x="27745" y="35165"/>
                    <a:pt x="27763" y="34755"/>
                  </a:cubicBezTo>
                  <a:cubicBezTo>
                    <a:pt x="27781" y="34478"/>
                    <a:pt x="27790" y="34220"/>
                    <a:pt x="27799" y="33952"/>
                  </a:cubicBezTo>
                  <a:cubicBezTo>
                    <a:pt x="27799" y="33577"/>
                    <a:pt x="27799" y="33140"/>
                    <a:pt x="27718" y="32685"/>
                  </a:cubicBezTo>
                  <a:cubicBezTo>
                    <a:pt x="27656" y="32239"/>
                    <a:pt x="27531" y="31847"/>
                    <a:pt x="27344" y="31463"/>
                  </a:cubicBezTo>
                  <a:cubicBezTo>
                    <a:pt x="27174" y="31106"/>
                    <a:pt x="26942" y="30767"/>
                    <a:pt x="26657" y="30419"/>
                  </a:cubicBezTo>
                  <a:cubicBezTo>
                    <a:pt x="26692" y="30384"/>
                    <a:pt x="26737" y="30348"/>
                    <a:pt x="26773" y="30303"/>
                  </a:cubicBezTo>
                  <a:close/>
                  <a:moveTo>
                    <a:pt x="14827" y="30669"/>
                  </a:moveTo>
                  <a:cubicBezTo>
                    <a:pt x="15184" y="30964"/>
                    <a:pt x="15568" y="31222"/>
                    <a:pt x="15969" y="31463"/>
                  </a:cubicBezTo>
                  <a:cubicBezTo>
                    <a:pt x="15862" y="31606"/>
                    <a:pt x="15764" y="31758"/>
                    <a:pt x="15666" y="31918"/>
                  </a:cubicBezTo>
                  <a:cubicBezTo>
                    <a:pt x="15416" y="32373"/>
                    <a:pt x="15256" y="32828"/>
                    <a:pt x="15184" y="33319"/>
                  </a:cubicBezTo>
                  <a:cubicBezTo>
                    <a:pt x="15140" y="33613"/>
                    <a:pt x="15131" y="33907"/>
                    <a:pt x="15149" y="34211"/>
                  </a:cubicBezTo>
                  <a:cubicBezTo>
                    <a:pt x="15184" y="34568"/>
                    <a:pt x="15256" y="34916"/>
                    <a:pt x="15363" y="35246"/>
                  </a:cubicBezTo>
                  <a:cubicBezTo>
                    <a:pt x="15380" y="35317"/>
                    <a:pt x="15407" y="35388"/>
                    <a:pt x="15434" y="35460"/>
                  </a:cubicBezTo>
                  <a:cubicBezTo>
                    <a:pt x="15452" y="35504"/>
                    <a:pt x="15479" y="35531"/>
                    <a:pt x="15523" y="35549"/>
                  </a:cubicBezTo>
                  <a:lnTo>
                    <a:pt x="15568" y="35549"/>
                  </a:lnTo>
                  <a:cubicBezTo>
                    <a:pt x="15595" y="35549"/>
                    <a:pt x="15621" y="35540"/>
                    <a:pt x="15648" y="35531"/>
                  </a:cubicBezTo>
                  <a:lnTo>
                    <a:pt x="16406" y="34978"/>
                  </a:lnTo>
                  <a:cubicBezTo>
                    <a:pt x="16647" y="34808"/>
                    <a:pt x="16888" y="34639"/>
                    <a:pt x="17093" y="34478"/>
                  </a:cubicBezTo>
                  <a:cubicBezTo>
                    <a:pt x="17646" y="34050"/>
                    <a:pt x="18003" y="33693"/>
                    <a:pt x="18253" y="33310"/>
                  </a:cubicBezTo>
                  <a:cubicBezTo>
                    <a:pt x="18414" y="33078"/>
                    <a:pt x="18530" y="32810"/>
                    <a:pt x="18628" y="32507"/>
                  </a:cubicBezTo>
                  <a:cubicBezTo>
                    <a:pt x="19065" y="32605"/>
                    <a:pt x="19511" y="32667"/>
                    <a:pt x="19975" y="32703"/>
                  </a:cubicBezTo>
                  <a:cubicBezTo>
                    <a:pt x="19930" y="33131"/>
                    <a:pt x="19859" y="33506"/>
                    <a:pt x="19734" y="33863"/>
                  </a:cubicBezTo>
                  <a:cubicBezTo>
                    <a:pt x="19600" y="34238"/>
                    <a:pt x="19413" y="34594"/>
                    <a:pt x="19172" y="34924"/>
                  </a:cubicBezTo>
                  <a:cubicBezTo>
                    <a:pt x="19065" y="35076"/>
                    <a:pt x="18940" y="35228"/>
                    <a:pt x="18797" y="35388"/>
                  </a:cubicBezTo>
                  <a:cubicBezTo>
                    <a:pt x="18646" y="35549"/>
                    <a:pt x="18494" y="35701"/>
                    <a:pt x="18360" y="35834"/>
                  </a:cubicBezTo>
                  <a:cubicBezTo>
                    <a:pt x="18244" y="35941"/>
                    <a:pt x="18119" y="36057"/>
                    <a:pt x="18003" y="36173"/>
                  </a:cubicBezTo>
                  <a:lnTo>
                    <a:pt x="17620" y="36512"/>
                  </a:lnTo>
                  <a:cubicBezTo>
                    <a:pt x="17388" y="36726"/>
                    <a:pt x="17111" y="36976"/>
                    <a:pt x="16844" y="37253"/>
                  </a:cubicBezTo>
                  <a:cubicBezTo>
                    <a:pt x="16139" y="37984"/>
                    <a:pt x="15675" y="38555"/>
                    <a:pt x="15407" y="39010"/>
                  </a:cubicBezTo>
                  <a:cubicBezTo>
                    <a:pt x="15345" y="38957"/>
                    <a:pt x="15282" y="38894"/>
                    <a:pt x="15220" y="38823"/>
                  </a:cubicBezTo>
                  <a:cubicBezTo>
                    <a:pt x="15113" y="38707"/>
                    <a:pt x="14997" y="38582"/>
                    <a:pt x="14899" y="38457"/>
                  </a:cubicBezTo>
                  <a:cubicBezTo>
                    <a:pt x="14702" y="38234"/>
                    <a:pt x="14497" y="37958"/>
                    <a:pt x="14274" y="37619"/>
                  </a:cubicBezTo>
                  <a:cubicBezTo>
                    <a:pt x="14087" y="37315"/>
                    <a:pt x="13908" y="36985"/>
                    <a:pt x="13748" y="36637"/>
                  </a:cubicBezTo>
                  <a:cubicBezTo>
                    <a:pt x="13623" y="36352"/>
                    <a:pt x="13480" y="35977"/>
                    <a:pt x="13382" y="35567"/>
                  </a:cubicBezTo>
                  <a:cubicBezTo>
                    <a:pt x="13338" y="35371"/>
                    <a:pt x="13293" y="35165"/>
                    <a:pt x="13266" y="34978"/>
                  </a:cubicBezTo>
                  <a:cubicBezTo>
                    <a:pt x="13248" y="34782"/>
                    <a:pt x="13230" y="34594"/>
                    <a:pt x="13222" y="34407"/>
                  </a:cubicBezTo>
                  <a:cubicBezTo>
                    <a:pt x="13213" y="34068"/>
                    <a:pt x="13239" y="33711"/>
                    <a:pt x="13311" y="33363"/>
                  </a:cubicBezTo>
                  <a:cubicBezTo>
                    <a:pt x="13427" y="32757"/>
                    <a:pt x="13668" y="32177"/>
                    <a:pt x="14033" y="31624"/>
                  </a:cubicBezTo>
                  <a:cubicBezTo>
                    <a:pt x="14247" y="31303"/>
                    <a:pt x="14515" y="30990"/>
                    <a:pt x="14827" y="30669"/>
                  </a:cubicBezTo>
                  <a:close/>
                  <a:moveTo>
                    <a:pt x="23249" y="37993"/>
                  </a:moveTo>
                  <a:lnTo>
                    <a:pt x="23249" y="37993"/>
                  </a:lnTo>
                  <a:cubicBezTo>
                    <a:pt x="23302" y="38029"/>
                    <a:pt x="23356" y="38065"/>
                    <a:pt x="23418" y="38100"/>
                  </a:cubicBezTo>
                  <a:cubicBezTo>
                    <a:pt x="23400" y="38323"/>
                    <a:pt x="23365" y="38546"/>
                    <a:pt x="23329" y="38778"/>
                  </a:cubicBezTo>
                  <a:cubicBezTo>
                    <a:pt x="23293" y="39001"/>
                    <a:pt x="23240" y="39233"/>
                    <a:pt x="23186" y="39456"/>
                  </a:cubicBezTo>
                  <a:cubicBezTo>
                    <a:pt x="23097" y="39421"/>
                    <a:pt x="22999" y="39376"/>
                    <a:pt x="22910" y="39331"/>
                  </a:cubicBezTo>
                  <a:cubicBezTo>
                    <a:pt x="22972" y="39001"/>
                    <a:pt x="23088" y="38600"/>
                    <a:pt x="23276" y="38020"/>
                  </a:cubicBezTo>
                  <a:lnTo>
                    <a:pt x="23249" y="37993"/>
                  </a:lnTo>
                  <a:close/>
                  <a:moveTo>
                    <a:pt x="19698" y="35638"/>
                  </a:moveTo>
                  <a:cubicBezTo>
                    <a:pt x="19850" y="35915"/>
                    <a:pt x="20037" y="36173"/>
                    <a:pt x="20242" y="36414"/>
                  </a:cubicBezTo>
                  <a:cubicBezTo>
                    <a:pt x="20296" y="36468"/>
                    <a:pt x="20341" y="36530"/>
                    <a:pt x="20394" y="36584"/>
                  </a:cubicBezTo>
                  <a:cubicBezTo>
                    <a:pt x="20421" y="36611"/>
                    <a:pt x="20457" y="36628"/>
                    <a:pt x="20492" y="36628"/>
                  </a:cubicBezTo>
                  <a:cubicBezTo>
                    <a:pt x="20501" y="36628"/>
                    <a:pt x="20501" y="36628"/>
                    <a:pt x="20510" y="36619"/>
                  </a:cubicBezTo>
                  <a:cubicBezTo>
                    <a:pt x="20555" y="36619"/>
                    <a:pt x="20590" y="36593"/>
                    <a:pt x="20617" y="36557"/>
                  </a:cubicBezTo>
                  <a:cubicBezTo>
                    <a:pt x="20733" y="36361"/>
                    <a:pt x="20840" y="36182"/>
                    <a:pt x="20956" y="35995"/>
                  </a:cubicBezTo>
                  <a:cubicBezTo>
                    <a:pt x="20974" y="35959"/>
                    <a:pt x="21001" y="35924"/>
                    <a:pt x="21019" y="35888"/>
                  </a:cubicBezTo>
                  <a:cubicBezTo>
                    <a:pt x="21036" y="35906"/>
                    <a:pt x="21063" y="35924"/>
                    <a:pt x="21081" y="35941"/>
                  </a:cubicBezTo>
                  <a:cubicBezTo>
                    <a:pt x="21108" y="35959"/>
                    <a:pt x="21135" y="35968"/>
                    <a:pt x="21170" y="35968"/>
                  </a:cubicBezTo>
                  <a:cubicBezTo>
                    <a:pt x="21197" y="35968"/>
                    <a:pt x="21233" y="35959"/>
                    <a:pt x="21259" y="35933"/>
                  </a:cubicBezTo>
                  <a:cubicBezTo>
                    <a:pt x="21268" y="35933"/>
                    <a:pt x="21268" y="35924"/>
                    <a:pt x="21277" y="35915"/>
                  </a:cubicBezTo>
                  <a:cubicBezTo>
                    <a:pt x="21393" y="36120"/>
                    <a:pt x="21518" y="36325"/>
                    <a:pt x="21661" y="36521"/>
                  </a:cubicBezTo>
                  <a:cubicBezTo>
                    <a:pt x="21638" y="36513"/>
                    <a:pt x="21614" y="36509"/>
                    <a:pt x="21591" y="36509"/>
                  </a:cubicBezTo>
                  <a:cubicBezTo>
                    <a:pt x="21516" y="36509"/>
                    <a:pt x="21443" y="36551"/>
                    <a:pt x="21402" y="36619"/>
                  </a:cubicBezTo>
                  <a:cubicBezTo>
                    <a:pt x="21349" y="36726"/>
                    <a:pt x="21393" y="36851"/>
                    <a:pt x="21491" y="36905"/>
                  </a:cubicBezTo>
                  <a:cubicBezTo>
                    <a:pt x="21527" y="36923"/>
                    <a:pt x="21554" y="36932"/>
                    <a:pt x="21590" y="36932"/>
                  </a:cubicBezTo>
                  <a:cubicBezTo>
                    <a:pt x="21661" y="36932"/>
                    <a:pt x="21732" y="36887"/>
                    <a:pt x="21777" y="36816"/>
                  </a:cubicBezTo>
                  <a:cubicBezTo>
                    <a:pt x="21795" y="36780"/>
                    <a:pt x="21795" y="36744"/>
                    <a:pt x="21795" y="36700"/>
                  </a:cubicBezTo>
                  <a:cubicBezTo>
                    <a:pt x="21821" y="37065"/>
                    <a:pt x="22232" y="37244"/>
                    <a:pt x="22491" y="37440"/>
                  </a:cubicBezTo>
                  <a:cubicBezTo>
                    <a:pt x="22455" y="37520"/>
                    <a:pt x="22428" y="37601"/>
                    <a:pt x="22392" y="37681"/>
                  </a:cubicBezTo>
                  <a:cubicBezTo>
                    <a:pt x="22169" y="38279"/>
                    <a:pt x="22036" y="38680"/>
                    <a:pt x="21937" y="39028"/>
                  </a:cubicBezTo>
                  <a:cubicBezTo>
                    <a:pt x="21857" y="39314"/>
                    <a:pt x="21795" y="39581"/>
                    <a:pt x="21759" y="39813"/>
                  </a:cubicBezTo>
                  <a:cubicBezTo>
                    <a:pt x="21759" y="39822"/>
                    <a:pt x="21750" y="39822"/>
                    <a:pt x="21741" y="39831"/>
                  </a:cubicBezTo>
                  <a:cubicBezTo>
                    <a:pt x="21732" y="39840"/>
                    <a:pt x="21723" y="39840"/>
                    <a:pt x="21723" y="39849"/>
                  </a:cubicBezTo>
                  <a:cubicBezTo>
                    <a:pt x="21500" y="39760"/>
                    <a:pt x="21277" y="39653"/>
                    <a:pt x="21072" y="39554"/>
                  </a:cubicBezTo>
                  <a:cubicBezTo>
                    <a:pt x="20769" y="39394"/>
                    <a:pt x="20465" y="39215"/>
                    <a:pt x="20171" y="39019"/>
                  </a:cubicBezTo>
                  <a:cubicBezTo>
                    <a:pt x="19475" y="38555"/>
                    <a:pt x="18860" y="37958"/>
                    <a:pt x="18387" y="37262"/>
                  </a:cubicBezTo>
                  <a:cubicBezTo>
                    <a:pt x="18360" y="37217"/>
                    <a:pt x="18324" y="37164"/>
                    <a:pt x="18298" y="37119"/>
                  </a:cubicBezTo>
                  <a:cubicBezTo>
                    <a:pt x="18290" y="37127"/>
                    <a:pt x="18282" y="37128"/>
                    <a:pt x="18274" y="37134"/>
                  </a:cubicBezTo>
                  <a:lnTo>
                    <a:pt x="18274" y="37134"/>
                  </a:lnTo>
                  <a:cubicBezTo>
                    <a:pt x="18362" y="37055"/>
                    <a:pt x="18441" y="36975"/>
                    <a:pt x="18530" y="36896"/>
                  </a:cubicBezTo>
                  <a:cubicBezTo>
                    <a:pt x="18660" y="36765"/>
                    <a:pt x="18800" y="36634"/>
                    <a:pt x="18931" y="36503"/>
                  </a:cubicBezTo>
                  <a:lnTo>
                    <a:pt x="18931" y="36503"/>
                  </a:lnTo>
                  <a:cubicBezTo>
                    <a:pt x="18931" y="36503"/>
                    <a:pt x="18931" y="36503"/>
                    <a:pt x="18931" y="36503"/>
                  </a:cubicBezTo>
                  <a:cubicBezTo>
                    <a:pt x="18976" y="36566"/>
                    <a:pt x="19038" y="36602"/>
                    <a:pt x="19109" y="36602"/>
                  </a:cubicBezTo>
                  <a:cubicBezTo>
                    <a:pt x="19145" y="36602"/>
                    <a:pt x="19190" y="36593"/>
                    <a:pt x="19217" y="36566"/>
                  </a:cubicBezTo>
                  <a:cubicBezTo>
                    <a:pt x="19315" y="36512"/>
                    <a:pt x="19350" y="36379"/>
                    <a:pt x="19288" y="36280"/>
                  </a:cubicBezTo>
                  <a:cubicBezTo>
                    <a:pt x="19270" y="36245"/>
                    <a:pt x="19243" y="36227"/>
                    <a:pt x="19208" y="36209"/>
                  </a:cubicBezTo>
                  <a:cubicBezTo>
                    <a:pt x="19190" y="36227"/>
                    <a:pt x="19172" y="36254"/>
                    <a:pt x="19145" y="36272"/>
                  </a:cubicBezTo>
                  <a:cubicBezTo>
                    <a:pt x="19306" y="36102"/>
                    <a:pt x="19448" y="35950"/>
                    <a:pt x="19564" y="35799"/>
                  </a:cubicBezTo>
                  <a:cubicBezTo>
                    <a:pt x="19609" y="35745"/>
                    <a:pt x="19654" y="35692"/>
                    <a:pt x="19698" y="35638"/>
                  </a:cubicBezTo>
                  <a:close/>
                  <a:moveTo>
                    <a:pt x="17914" y="38145"/>
                  </a:moveTo>
                  <a:cubicBezTo>
                    <a:pt x="18280" y="38618"/>
                    <a:pt x="18735" y="39064"/>
                    <a:pt x="19261" y="39474"/>
                  </a:cubicBezTo>
                  <a:cubicBezTo>
                    <a:pt x="19324" y="39519"/>
                    <a:pt x="19386" y="39563"/>
                    <a:pt x="19448" y="39608"/>
                  </a:cubicBezTo>
                  <a:cubicBezTo>
                    <a:pt x="19395" y="39635"/>
                    <a:pt x="19332" y="39670"/>
                    <a:pt x="19279" y="39697"/>
                  </a:cubicBezTo>
                  <a:lnTo>
                    <a:pt x="18931" y="39876"/>
                  </a:lnTo>
                  <a:lnTo>
                    <a:pt x="18654" y="40001"/>
                  </a:lnTo>
                  <a:cubicBezTo>
                    <a:pt x="18619" y="39983"/>
                    <a:pt x="18592" y="39956"/>
                    <a:pt x="18565" y="39938"/>
                  </a:cubicBezTo>
                  <a:cubicBezTo>
                    <a:pt x="18431" y="39831"/>
                    <a:pt x="18307" y="39724"/>
                    <a:pt x="18182" y="39608"/>
                  </a:cubicBezTo>
                  <a:cubicBezTo>
                    <a:pt x="18110" y="39340"/>
                    <a:pt x="18048" y="39055"/>
                    <a:pt x="18003" y="38769"/>
                  </a:cubicBezTo>
                  <a:cubicBezTo>
                    <a:pt x="17968" y="38564"/>
                    <a:pt x="17941" y="38359"/>
                    <a:pt x="17914" y="38145"/>
                  </a:cubicBezTo>
                  <a:close/>
                  <a:moveTo>
                    <a:pt x="14488" y="30384"/>
                  </a:moveTo>
                  <a:cubicBezTo>
                    <a:pt x="14533" y="30419"/>
                    <a:pt x="14578" y="30455"/>
                    <a:pt x="14613" y="30491"/>
                  </a:cubicBezTo>
                  <a:cubicBezTo>
                    <a:pt x="14292" y="30812"/>
                    <a:pt x="14024" y="31142"/>
                    <a:pt x="13801" y="31472"/>
                  </a:cubicBezTo>
                  <a:cubicBezTo>
                    <a:pt x="13418" y="32052"/>
                    <a:pt x="13159" y="32667"/>
                    <a:pt x="13034" y="33310"/>
                  </a:cubicBezTo>
                  <a:cubicBezTo>
                    <a:pt x="12963" y="33684"/>
                    <a:pt x="12936" y="34050"/>
                    <a:pt x="12945" y="34416"/>
                  </a:cubicBezTo>
                  <a:cubicBezTo>
                    <a:pt x="12954" y="34612"/>
                    <a:pt x="12963" y="34808"/>
                    <a:pt x="12990" y="35014"/>
                  </a:cubicBezTo>
                  <a:cubicBezTo>
                    <a:pt x="13025" y="35210"/>
                    <a:pt x="13061" y="35424"/>
                    <a:pt x="13115" y="35629"/>
                  </a:cubicBezTo>
                  <a:cubicBezTo>
                    <a:pt x="13213" y="36057"/>
                    <a:pt x="13364" y="36450"/>
                    <a:pt x="13489" y="36753"/>
                  </a:cubicBezTo>
                  <a:cubicBezTo>
                    <a:pt x="13659" y="37119"/>
                    <a:pt x="13846" y="37458"/>
                    <a:pt x="14042" y="37770"/>
                  </a:cubicBezTo>
                  <a:cubicBezTo>
                    <a:pt x="14274" y="38118"/>
                    <a:pt x="14479" y="38404"/>
                    <a:pt x="14685" y="38645"/>
                  </a:cubicBezTo>
                  <a:cubicBezTo>
                    <a:pt x="14792" y="38760"/>
                    <a:pt x="14899" y="38894"/>
                    <a:pt x="15015" y="39019"/>
                  </a:cubicBezTo>
                  <a:cubicBezTo>
                    <a:pt x="15131" y="39135"/>
                    <a:pt x="15238" y="39242"/>
                    <a:pt x="15336" y="39340"/>
                  </a:cubicBezTo>
                  <a:cubicBezTo>
                    <a:pt x="15363" y="39367"/>
                    <a:pt x="15398" y="39376"/>
                    <a:pt x="15434" y="39376"/>
                  </a:cubicBezTo>
                  <a:lnTo>
                    <a:pt x="15461" y="39376"/>
                  </a:lnTo>
                  <a:cubicBezTo>
                    <a:pt x="15505" y="39367"/>
                    <a:pt x="15541" y="39340"/>
                    <a:pt x="15559" y="39305"/>
                  </a:cubicBezTo>
                  <a:cubicBezTo>
                    <a:pt x="15800" y="38841"/>
                    <a:pt x="16273" y="38252"/>
                    <a:pt x="17049" y="37449"/>
                  </a:cubicBezTo>
                  <a:cubicBezTo>
                    <a:pt x="17307" y="37181"/>
                    <a:pt x="17575" y="36932"/>
                    <a:pt x="17807" y="36726"/>
                  </a:cubicBezTo>
                  <a:lnTo>
                    <a:pt x="18191" y="36379"/>
                  </a:lnTo>
                  <a:cubicBezTo>
                    <a:pt x="18315" y="36263"/>
                    <a:pt x="18440" y="36147"/>
                    <a:pt x="18556" y="36031"/>
                  </a:cubicBezTo>
                  <a:cubicBezTo>
                    <a:pt x="18690" y="35906"/>
                    <a:pt x="18851" y="35745"/>
                    <a:pt x="19002" y="35576"/>
                  </a:cubicBezTo>
                  <a:cubicBezTo>
                    <a:pt x="19154" y="35406"/>
                    <a:pt x="19279" y="35246"/>
                    <a:pt x="19395" y="35085"/>
                  </a:cubicBezTo>
                  <a:cubicBezTo>
                    <a:pt x="19654" y="34737"/>
                    <a:pt x="19859" y="34354"/>
                    <a:pt x="19993" y="33952"/>
                  </a:cubicBezTo>
                  <a:cubicBezTo>
                    <a:pt x="20126" y="33577"/>
                    <a:pt x="20207" y="33167"/>
                    <a:pt x="20251" y="32712"/>
                  </a:cubicBezTo>
                  <a:cubicBezTo>
                    <a:pt x="20305" y="32712"/>
                    <a:pt x="20358" y="32721"/>
                    <a:pt x="20412" y="32721"/>
                  </a:cubicBezTo>
                  <a:cubicBezTo>
                    <a:pt x="20412" y="32828"/>
                    <a:pt x="20403" y="32944"/>
                    <a:pt x="20394" y="33051"/>
                  </a:cubicBezTo>
                  <a:cubicBezTo>
                    <a:pt x="20332" y="33738"/>
                    <a:pt x="20153" y="34345"/>
                    <a:pt x="19850" y="34889"/>
                  </a:cubicBezTo>
                  <a:cubicBezTo>
                    <a:pt x="19716" y="35130"/>
                    <a:pt x="19547" y="35379"/>
                    <a:pt x="19350" y="35629"/>
                  </a:cubicBezTo>
                  <a:cubicBezTo>
                    <a:pt x="19190" y="35825"/>
                    <a:pt x="19002" y="36031"/>
                    <a:pt x="18735" y="36298"/>
                  </a:cubicBezTo>
                  <a:cubicBezTo>
                    <a:pt x="18610" y="36432"/>
                    <a:pt x="18476" y="36557"/>
                    <a:pt x="18342" y="36691"/>
                  </a:cubicBezTo>
                  <a:cubicBezTo>
                    <a:pt x="18253" y="36771"/>
                    <a:pt x="18164" y="36860"/>
                    <a:pt x="18066" y="36950"/>
                  </a:cubicBezTo>
                  <a:cubicBezTo>
                    <a:pt x="17843" y="37173"/>
                    <a:pt x="17620" y="37396"/>
                    <a:pt x="17406" y="37628"/>
                  </a:cubicBezTo>
                  <a:cubicBezTo>
                    <a:pt x="16968" y="38127"/>
                    <a:pt x="16647" y="38529"/>
                    <a:pt x="16415" y="38859"/>
                  </a:cubicBezTo>
                  <a:cubicBezTo>
                    <a:pt x="16192" y="39180"/>
                    <a:pt x="16032" y="39483"/>
                    <a:pt x="15942" y="39751"/>
                  </a:cubicBezTo>
                  <a:cubicBezTo>
                    <a:pt x="15880" y="39929"/>
                    <a:pt x="15853" y="40081"/>
                    <a:pt x="15844" y="40206"/>
                  </a:cubicBezTo>
                  <a:cubicBezTo>
                    <a:pt x="15791" y="40161"/>
                    <a:pt x="15719" y="40116"/>
                    <a:pt x="15648" y="40054"/>
                  </a:cubicBezTo>
                  <a:cubicBezTo>
                    <a:pt x="15434" y="39876"/>
                    <a:pt x="15024" y="39528"/>
                    <a:pt x="14622" y="39082"/>
                  </a:cubicBezTo>
                  <a:cubicBezTo>
                    <a:pt x="14194" y="38618"/>
                    <a:pt x="13810" y="38082"/>
                    <a:pt x="13498" y="37538"/>
                  </a:cubicBezTo>
                  <a:cubicBezTo>
                    <a:pt x="13355" y="37280"/>
                    <a:pt x="13213" y="36976"/>
                    <a:pt x="13052" y="36611"/>
                  </a:cubicBezTo>
                  <a:cubicBezTo>
                    <a:pt x="12918" y="36263"/>
                    <a:pt x="12820" y="35933"/>
                    <a:pt x="12749" y="35620"/>
                  </a:cubicBezTo>
                  <a:cubicBezTo>
                    <a:pt x="12668" y="35228"/>
                    <a:pt x="12624" y="34907"/>
                    <a:pt x="12615" y="34594"/>
                  </a:cubicBezTo>
                  <a:cubicBezTo>
                    <a:pt x="12606" y="34229"/>
                    <a:pt x="12615" y="33899"/>
                    <a:pt x="12668" y="33595"/>
                  </a:cubicBezTo>
                  <a:cubicBezTo>
                    <a:pt x="12722" y="33256"/>
                    <a:pt x="12802" y="32935"/>
                    <a:pt x="12918" y="32632"/>
                  </a:cubicBezTo>
                  <a:cubicBezTo>
                    <a:pt x="13025" y="32320"/>
                    <a:pt x="13177" y="32016"/>
                    <a:pt x="13355" y="31722"/>
                  </a:cubicBezTo>
                  <a:cubicBezTo>
                    <a:pt x="13641" y="31258"/>
                    <a:pt x="14016" y="30821"/>
                    <a:pt x="14488" y="30384"/>
                  </a:cubicBezTo>
                  <a:close/>
                  <a:moveTo>
                    <a:pt x="22856" y="39617"/>
                  </a:moveTo>
                  <a:cubicBezTo>
                    <a:pt x="22946" y="39653"/>
                    <a:pt x="23035" y="39688"/>
                    <a:pt x="23124" y="39733"/>
                  </a:cubicBezTo>
                  <a:cubicBezTo>
                    <a:pt x="23079" y="39893"/>
                    <a:pt x="23035" y="40054"/>
                    <a:pt x="22981" y="40206"/>
                  </a:cubicBezTo>
                  <a:cubicBezTo>
                    <a:pt x="22946" y="40331"/>
                    <a:pt x="22901" y="40455"/>
                    <a:pt x="22856" y="40580"/>
                  </a:cubicBezTo>
                  <a:cubicBezTo>
                    <a:pt x="22838" y="40500"/>
                    <a:pt x="22821" y="40411"/>
                    <a:pt x="22812" y="40313"/>
                  </a:cubicBezTo>
                  <a:cubicBezTo>
                    <a:pt x="22803" y="40108"/>
                    <a:pt x="22821" y="39876"/>
                    <a:pt x="22856" y="39617"/>
                  </a:cubicBezTo>
                  <a:close/>
                  <a:moveTo>
                    <a:pt x="18075" y="37333"/>
                  </a:moveTo>
                  <a:cubicBezTo>
                    <a:pt x="18110" y="37378"/>
                    <a:pt x="18146" y="37413"/>
                    <a:pt x="18191" y="37449"/>
                  </a:cubicBezTo>
                  <a:cubicBezTo>
                    <a:pt x="18235" y="37520"/>
                    <a:pt x="18271" y="37583"/>
                    <a:pt x="18324" y="37645"/>
                  </a:cubicBezTo>
                  <a:cubicBezTo>
                    <a:pt x="18440" y="37806"/>
                    <a:pt x="18565" y="37958"/>
                    <a:pt x="18699" y="38109"/>
                  </a:cubicBezTo>
                  <a:cubicBezTo>
                    <a:pt x="18824" y="38252"/>
                    <a:pt x="18967" y="38386"/>
                    <a:pt x="19109" y="38520"/>
                  </a:cubicBezTo>
                  <a:cubicBezTo>
                    <a:pt x="19404" y="38805"/>
                    <a:pt x="19716" y="39037"/>
                    <a:pt x="20010" y="39251"/>
                  </a:cubicBezTo>
                  <a:cubicBezTo>
                    <a:pt x="20144" y="39340"/>
                    <a:pt x="20287" y="39421"/>
                    <a:pt x="20421" y="39510"/>
                  </a:cubicBezTo>
                  <a:cubicBezTo>
                    <a:pt x="20867" y="39751"/>
                    <a:pt x="21277" y="39974"/>
                    <a:pt x="21732" y="40152"/>
                  </a:cubicBezTo>
                  <a:cubicBezTo>
                    <a:pt x="21759" y="40170"/>
                    <a:pt x="21795" y="40179"/>
                    <a:pt x="21830" y="40188"/>
                  </a:cubicBezTo>
                  <a:cubicBezTo>
                    <a:pt x="21839" y="40197"/>
                    <a:pt x="21857" y="40197"/>
                    <a:pt x="21875" y="40197"/>
                  </a:cubicBezTo>
                  <a:cubicBezTo>
                    <a:pt x="21902" y="40197"/>
                    <a:pt x="21929" y="40188"/>
                    <a:pt x="21946" y="40179"/>
                  </a:cubicBezTo>
                  <a:cubicBezTo>
                    <a:pt x="21982" y="40152"/>
                    <a:pt x="22009" y="40116"/>
                    <a:pt x="22009" y="40072"/>
                  </a:cubicBezTo>
                  <a:cubicBezTo>
                    <a:pt x="22080" y="39278"/>
                    <a:pt x="22375" y="38511"/>
                    <a:pt x="22660" y="37779"/>
                  </a:cubicBezTo>
                  <a:cubicBezTo>
                    <a:pt x="22678" y="37726"/>
                    <a:pt x="22696" y="37672"/>
                    <a:pt x="22714" y="37619"/>
                  </a:cubicBezTo>
                  <a:cubicBezTo>
                    <a:pt x="22687" y="37601"/>
                    <a:pt x="22669" y="37583"/>
                    <a:pt x="22642" y="37556"/>
                  </a:cubicBezTo>
                  <a:lnTo>
                    <a:pt x="22642" y="37556"/>
                  </a:lnTo>
                  <a:cubicBezTo>
                    <a:pt x="22767" y="37663"/>
                    <a:pt x="22910" y="37770"/>
                    <a:pt x="23061" y="37868"/>
                  </a:cubicBezTo>
                  <a:cubicBezTo>
                    <a:pt x="23053" y="37868"/>
                    <a:pt x="23044" y="37859"/>
                    <a:pt x="23035" y="37859"/>
                  </a:cubicBezTo>
                  <a:cubicBezTo>
                    <a:pt x="22776" y="38653"/>
                    <a:pt x="22473" y="39474"/>
                    <a:pt x="22535" y="40331"/>
                  </a:cubicBezTo>
                  <a:cubicBezTo>
                    <a:pt x="22553" y="40527"/>
                    <a:pt x="22589" y="40679"/>
                    <a:pt x="22624" y="40786"/>
                  </a:cubicBezTo>
                  <a:cubicBezTo>
                    <a:pt x="22553" y="40768"/>
                    <a:pt x="22473" y="40750"/>
                    <a:pt x="22383" y="40723"/>
                  </a:cubicBezTo>
                  <a:cubicBezTo>
                    <a:pt x="22178" y="40661"/>
                    <a:pt x="21982" y="40598"/>
                    <a:pt x="21795" y="40536"/>
                  </a:cubicBezTo>
                  <a:cubicBezTo>
                    <a:pt x="21777" y="40527"/>
                    <a:pt x="21768" y="40527"/>
                    <a:pt x="21759" y="40518"/>
                  </a:cubicBezTo>
                  <a:cubicBezTo>
                    <a:pt x="20947" y="40241"/>
                    <a:pt x="20251" y="39840"/>
                    <a:pt x="19725" y="39456"/>
                  </a:cubicBezTo>
                  <a:cubicBezTo>
                    <a:pt x="19618" y="39394"/>
                    <a:pt x="19520" y="39323"/>
                    <a:pt x="19431" y="39251"/>
                  </a:cubicBezTo>
                  <a:cubicBezTo>
                    <a:pt x="19279" y="39135"/>
                    <a:pt x="19136" y="39019"/>
                    <a:pt x="19002" y="38894"/>
                  </a:cubicBezTo>
                  <a:cubicBezTo>
                    <a:pt x="18601" y="38546"/>
                    <a:pt x="18262" y="38163"/>
                    <a:pt x="17985" y="37770"/>
                  </a:cubicBezTo>
                  <a:cubicBezTo>
                    <a:pt x="17941" y="37717"/>
                    <a:pt x="17914" y="37663"/>
                    <a:pt x="17878" y="37619"/>
                  </a:cubicBezTo>
                  <a:cubicBezTo>
                    <a:pt x="17878" y="37592"/>
                    <a:pt x="17878" y="37565"/>
                    <a:pt x="17878" y="37538"/>
                  </a:cubicBezTo>
                  <a:cubicBezTo>
                    <a:pt x="17941" y="37476"/>
                    <a:pt x="18012" y="37404"/>
                    <a:pt x="18075" y="37333"/>
                  </a:cubicBezTo>
                  <a:close/>
                  <a:moveTo>
                    <a:pt x="19707" y="39786"/>
                  </a:moveTo>
                  <a:cubicBezTo>
                    <a:pt x="19832" y="39876"/>
                    <a:pt x="19966" y="39965"/>
                    <a:pt x="20109" y="40045"/>
                  </a:cubicBezTo>
                  <a:cubicBezTo>
                    <a:pt x="20421" y="40224"/>
                    <a:pt x="20688" y="40366"/>
                    <a:pt x="20947" y="40482"/>
                  </a:cubicBezTo>
                  <a:cubicBezTo>
                    <a:pt x="21188" y="40589"/>
                    <a:pt x="21438" y="40696"/>
                    <a:pt x="21697" y="40794"/>
                  </a:cubicBezTo>
                  <a:cubicBezTo>
                    <a:pt x="21902" y="40866"/>
                    <a:pt x="22098" y="40928"/>
                    <a:pt x="22312" y="40991"/>
                  </a:cubicBezTo>
                  <a:cubicBezTo>
                    <a:pt x="22446" y="41026"/>
                    <a:pt x="22562" y="41062"/>
                    <a:pt x="22660" y="41080"/>
                  </a:cubicBezTo>
                  <a:cubicBezTo>
                    <a:pt x="22580" y="41285"/>
                    <a:pt x="22491" y="41481"/>
                    <a:pt x="22401" y="41678"/>
                  </a:cubicBezTo>
                  <a:cubicBezTo>
                    <a:pt x="22383" y="41704"/>
                    <a:pt x="22375" y="41722"/>
                    <a:pt x="22366" y="41749"/>
                  </a:cubicBezTo>
                  <a:lnTo>
                    <a:pt x="22232" y="41838"/>
                  </a:lnTo>
                  <a:cubicBezTo>
                    <a:pt x="21973" y="42008"/>
                    <a:pt x="21705" y="42186"/>
                    <a:pt x="21438" y="42347"/>
                  </a:cubicBezTo>
                  <a:cubicBezTo>
                    <a:pt x="21197" y="42231"/>
                    <a:pt x="20965" y="42106"/>
                    <a:pt x="20742" y="41981"/>
                  </a:cubicBezTo>
                  <a:cubicBezTo>
                    <a:pt x="20501" y="41847"/>
                    <a:pt x="20260" y="41704"/>
                    <a:pt x="20002" y="41553"/>
                  </a:cubicBezTo>
                  <a:cubicBezTo>
                    <a:pt x="19982" y="41538"/>
                    <a:pt x="19957" y="41531"/>
                    <a:pt x="19931" y="41531"/>
                  </a:cubicBezTo>
                  <a:cubicBezTo>
                    <a:pt x="19910" y="41531"/>
                    <a:pt x="19888" y="41536"/>
                    <a:pt x="19868" y="41544"/>
                  </a:cubicBezTo>
                  <a:cubicBezTo>
                    <a:pt x="19636" y="41669"/>
                    <a:pt x="19404" y="41776"/>
                    <a:pt x="19163" y="41883"/>
                  </a:cubicBezTo>
                  <a:cubicBezTo>
                    <a:pt x="19127" y="41901"/>
                    <a:pt x="19092" y="41919"/>
                    <a:pt x="19065" y="41936"/>
                  </a:cubicBezTo>
                  <a:cubicBezTo>
                    <a:pt x="19020" y="41847"/>
                    <a:pt x="18976" y="41767"/>
                    <a:pt x="18931" y="41678"/>
                  </a:cubicBezTo>
                  <a:cubicBezTo>
                    <a:pt x="18708" y="41187"/>
                    <a:pt x="18512" y="40696"/>
                    <a:pt x="18351" y="40206"/>
                  </a:cubicBezTo>
                  <a:cubicBezTo>
                    <a:pt x="18333" y="40170"/>
                    <a:pt x="18324" y="40125"/>
                    <a:pt x="18315" y="40090"/>
                  </a:cubicBezTo>
                  <a:lnTo>
                    <a:pt x="18315" y="40090"/>
                  </a:lnTo>
                  <a:cubicBezTo>
                    <a:pt x="18342" y="40108"/>
                    <a:pt x="18369" y="40134"/>
                    <a:pt x="18387" y="40152"/>
                  </a:cubicBezTo>
                  <a:cubicBezTo>
                    <a:pt x="18440" y="40188"/>
                    <a:pt x="18494" y="40232"/>
                    <a:pt x="18547" y="40277"/>
                  </a:cubicBezTo>
                  <a:cubicBezTo>
                    <a:pt x="18568" y="40298"/>
                    <a:pt x="18595" y="40307"/>
                    <a:pt x="18625" y="40307"/>
                  </a:cubicBezTo>
                  <a:cubicBezTo>
                    <a:pt x="18646" y="40307"/>
                    <a:pt x="18668" y="40302"/>
                    <a:pt x="18690" y="40295"/>
                  </a:cubicBezTo>
                  <a:lnTo>
                    <a:pt x="19056" y="40125"/>
                  </a:lnTo>
                  <a:lnTo>
                    <a:pt x="19413" y="39947"/>
                  </a:lnTo>
                  <a:cubicBezTo>
                    <a:pt x="19475" y="39911"/>
                    <a:pt x="19538" y="39876"/>
                    <a:pt x="19600" y="39840"/>
                  </a:cubicBezTo>
                  <a:cubicBezTo>
                    <a:pt x="19636" y="39822"/>
                    <a:pt x="19671" y="39804"/>
                    <a:pt x="19707" y="39786"/>
                  </a:cubicBezTo>
                  <a:close/>
                  <a:moveTo>
                    <a:pt x="19930" y="41829"/>
                  </a:moveTo>
                  <a:cubicBezTo>
                    <a:pt x="20162" y="41972"/>
                    <a:pt x="20385" y="42106"/>
                    <a:pt x="20599" y="42231"/>
                  </a:cubicBezTo>
                  <a:cubicBezTo>
                    <a:pt x="20858" y="42365"/>
                    <a:pt x="21117" y="42498"/>
                    <a:pt x="21375" y="42632"/>
                  </a:cubicBezTo>
                  <a:cubicBezTo>
                    <a:pt x="21393" y="42641"/>
                    <a:pt x="21420" y="42641"/>
                    <a:pt x="21438" y="42641"/>
                  </a:cubicBezTo>
                  <a:cubicBezTo>
                    <a:pt x="21465" y="42641"/>
                    <a:pt x="21491" y="42641"/>
                    <a:pt x="21509" y="42623"/>
                  </a:cubicBezTo>
                  <a:cubicBezTo>
                    <a:pt x="21714" y="42507"/>
                    <a:pt x="21911" y="42382"/>
                    <a:pt x="22098" y="42258"/>
                  </a:cubicBezTo>
                  <a:lnTo>
                    <a:pt x="22098" y="42258"/>
                  </a:lnTo>
                  <a:cubicBezTo>
                    <a:pt x="21937" y="42543"/>
                    <a:pt x="21768" y="42837"/>
                    <a:pt x="21581" y="43123"/>
                  </a:cubicBezTo>
                  <a:cubicBezTo>
                    <a:pt x="21313" y="43533"/>
                    <a:pt x="21001" y="43944"/>
                    <a:pt x="20662" y="44354"/>
                  </a:cubicBezTo>
                  <a:cubicBezTo>
                    <a:pt x="20332" y="43944"/>
                    <a:pt x="20019" y="43533"/>
                    <a:pt x="19752" y="43123"/>
                  </a:cubicBezTo>
                  <a:cubicBezTo>
                    <a:pt x="19547" y="42811"/>
                    <a:pt x="19359" y="42498"/>
                    <a:pt x="19190" y="42177"/>
                  </a:cubicBezTo>
                  <a:cubicBezTo>
                    <a:pt x="19217" y="42168"/>
                    <a:pt x="19252" y="42150"/>
                    <a:pt x="19279" y="42142"/>
                  </a:cubicBezTo>
                  <a:cubicBezTo>
                    <a:pt x="19502" y="42034"/>
                    <a:pt x="19716" y="41945"/>
                    <a:pt x="19930" y="41829"/>
                  </a:cubicBezTo>
                  <a:close/>
                  <a:moveTo>
                    <a:pt x="17611" y="37824"/>
                  </a:moveTo>
                  <a:cubicBezTo>
                    <a:pt x="17629" y="38154"/>
                    <a:pt x="17673" y="38484"/>
                    <a:pt x="17727" y="38823"/>
                  </a:cubicBezTo>
                  <a:cubicBezTo>
                    <a:pt x="17816" y="39323"/>
                    <a:pt x="17932" y="39813"/>
                    <a:pt x="18084" y="40295"/>
                  </a:cubicBezTo>
                  <a:cubicBezTo>
                    <a:pt x="18244" y="40794"/>
                    <a:pt x="18449" y="41294"/>
                    <a:pt x="18681" y="41803"/>
                  </a:cubicBezTo>
                  <a:cubicBezTo>
                    <a:pt x="18922" y="42293"/>
                    <a:pt x="19199" y="42784"/>
                    <a:pt x="19520" y="43275"/>
                  </a:cubicBezTo>
                  <a:cubicBezTo>
                    <a:pt x="19823" y="43738"/>
                    <a:pt x="20171" y="44202"/>
                    <a:pt x="20564" y="44657"/>
                  </a:cubicBezTo>
                  <a:cubicBezTo>
                    <a:pt x="20581" y="44693"/>
                    <a:pt x="20626" y="44711"/>
                    <a:pt x="20662" y="44711"/>
                  </a:cubicBezTo>
                  <a:cubicBezTo>
                    <a:pt x="20706" y="44711"/>
                    <a:pt x="20742" y="44693"/>
                    <a:pt x="20769" y="44657"/>
                  </a:cubicBezTo>
                  <a:cubicBezTo>
                    <a:pt x="21161" y="44202"/>
                    <a:pt x="21509" y="43738"/>
                    <a:pt x="21813" y="43275"/>
                  </a:cubicBezTo>
                  <a:cubicBezTo>
                    <a:pt x="22107" y="42828"/>
                    <a:pt x="22366" y="42373"/>
                    <a:pt x="22589" y="41919"/>
                  </a:cubicBezTo>
                  <a:cubicBezTo>
                    <a:pt x="22589" y="41919"/>
                    <a:pt x="22589" y="41910"/>
                    <a:pt x="22589" y="41910"/>
                  </a:cubicBezTo>
                  <a:cubicBezTo>
                    <a:pt x="22615" y="41874"/>
                    <a:pt x="22633" y="41838"/>
                    <a:pt x="22651" y="41803"/>
                  </a:cubicBezTo>
                  <a:cubicBezTo>
                    <a:pt x="22758" y="41571"/>
                    <a:pt x="22856" y="41348"/>
                    <a:pt x="22946" y="41125"/>
                  </a:cubicBezTo>
                  <a:cubicBezTo>
                    <a:pt x="22972" y="41107"/>
                    <a:pt x="22999" y="41089"/>
                    <a:pt x="23017" y="41062"/>
                  </a:cubicBezTo>
                  <a:cubicBezTo>
                    <a:pt x="23035" y="41017"/>
                    <a:pt x="23035" y="40973"/>
                    <a:pt x="23017" y="40937"/>
                  </a:cubicBezTo>
                  <a:cubicBezTo>
                    <a:pt x="23097" y="40723"/>
                    <a:pt x="23177" y="40509"/>
                    <a:pt x="23249" y="40295"/>
                  </a:cubicBezTo>
                  <a:cubicBezTo>
                    <a:pt x="23311" y="40099"/>
                    <a:pt x="23365" y="39902"/>
                    <a:pt x="23418" y="39706"/>
                  </a:cubicBezTo>
                  <a:cubicBezTo>
                    <a:pt x="23418" y="39706"/>
                    <a:pt x="23418" y="39706"/>
                    <a:pt x="23418" y="39697"/>
                  </a:cubicBezTo>
                  <a:cubicBezTo>
                    <a:pt x="23418" y="39697"/>
                    <a:pt x="23418" y="39688"/>
                    <a:pt x="23418" y="39688"/>
                  </a:cubicBezTo>
                  <a:cubicBezTo>
                    <a:pt x="23490" y="39403"/>
                    <a:pt x="23552" y="39117"/>
                    <a:pt x="23606" y="38823"/>
                  </a:cubicBezTo>
                  <a:cubicBezTo>
                    <a:pt x="23641" y="38636"/>
                    <a:pt x="23659" y="38439"/>
                    <a:pt x="23686" y="38252"/>
                  </a:cubicBezTo>
                  <a:cubicBezTo>
                    <a:pt x="24087" y="38466"/>
                    <a:pt x="24542" y="38653"/>
                    <a:pt x="25024" y="38805"/>
                  </a:cubicBezTo>
                  <a:cubicBezTo>
                    <a:pt x="25024" y="38885"/>
                    <a:pt x="25015" y="38966"/>
                    <a:pt x="25006" y="39046"/>
                  </a:cubicBezTo>
                  <a:cubicBezTo>
                    <a:pt x="24962" y="39581"/>
                    <a:pt x="24881" y="40108"/>
                    <a:pt x="24756" y="40607"/>
                  </a:cubicBezTo>
                  <a:cubicBezTo>
                    <a:pt x="24641" y="41125"/>
                    <a:pt x="24471" y="41651"/>
                    <a:pt x="24284" y="42150"/>
                  </a:cubicBezTo>
                  <a:cubicBezTo>
                    <a:pt x="24096" y="42632"/>
                    <a:pt x="23864" y="43123"/>
                    <a:pt x="23615" y="43605"/>
                  </a:cubicBezTo>
                  <a:cubicBezTo>
                    <a:pt x="23383" y="44024"/>
                    <a:pt x="23115" y="44461"/>
                    <a:pt x="22821" y="44889"/>
                  </a:cubicBezTo>
                  <a:cubicBezTo>
                    <a:pt x="22348" y="45567"/>
                    <a:pt x="21786" y="46245"/>
                    <a:pt x="21286" y="46745"/>
                  </a:cubicBezTo>
                  <a:cubicBezTo>
                    <a:pt x="21001" y="47039"/>
                    <a:pt x="20778" y="47244"/>
                    <a:pt x="20662" y="47351"/>
                  </a:cubicBezTo>
                  <a:cubicBezTo>
                    <a:pt x="20546" y="47244"/>
                    <a:pt x="20323" y="47039"/>
                    <a:pt x="20046" y="46745"/>
                  </a:cubicBezTo>
                  <a:cubicBezTo>
                    <a:pt x="19538" y="46245"/>
                    <a:pt x="18985" y="45567"/>
                    <a:pt x="18503" y="44889"/>
                  </a:cubicBezTo>
                  <a:cubicBezTo>
                    <a:pt x="18217" y="44461"/>
                    <a:pt x="17950" y="44024"/>
                    <a:pt x="17718" y="43605"/>
                  </a:cubicBezTo>
                  <a:cubicBezTo>
                    <a:pt x="17459" y="43123"/>
                    <a:pt x="17236" y="42632"/>
                    <a:pt x="17049" y="42150"/>
                  </a:cubicBezTo>
                  <a:cubicBezTo>
                    <a:pt x="16852" y="41651"/>
                    <a:pt x="16692" y="41125"/>
                    <a:pt x="16567" y="40607"/>
                  </a:cubicBezTo>
                  <a:cubicBezTo>
                    <a:pt x="16478" y="40241"/>
                    <a:pt x="16415" y="39867"/>
                    <a:pt x="16371" y="39474"/>
                  </a:cubicBezTo>
                  <a:cubicBezTo>
                    <a:pt x="16442" y="39331"/>
                    <a:pt x="16531" y="39180"/>
                    <a:pt x="16647" y="39019"/>
                  </a:cubicBezTo>
                  <a:cubicBezTo>
                    <a:pt x="16861" y="38698"/>
                    <a:pt x="17183" y="38306"/>
                    <a:pt x="17611" y="37824"/>
                  </a:cubicBezTo>
                  <a:close/>
                  <a:moveTo>
                    <a:pt x="20666" y="1"/>
                  </a:moveTo>
                  <a:cubicBezTo>
                    <a:pt x="20633" y="1"/>
                    <a:pt x="20599" y="12"/>
                    <a:pt x="20573" y="34"/>
                  </a:cubicBezTo>
                  <a:cubicBezTo>
                    <a:pt x="20564" y="43"/>
                    <a:pt x="20278" y="293"/>
                    <a:pt x="19850" y="730"/>
                  </a:cubicBezTo>
                  <a:cubicBezTo>
                    <a:pt x="19332" y="1248"/>
                    <a:pt x="18762" y="1935"/>
                    <a:pt x="18280" y="2630"/>
                  </a:cubicBezTo>
                  <a:cubicBezTo>
                    <a:pt x="17976" y="3068"/>
                    <a:pt x="17709" y="3505"/>
                    <a:pt x="17468" y="3942"/>
                  </a:cubicBezTo>
                  <a:cubicBezTo>
                    <a:pt x="17209" y="4432"/>
                    <a:pt x="16977" y="4932"/>
                    <a:pt x="16790" y="5423"/>
                  </a:cubicBezTo>
                  <a:cubicBezTo>
                    <a:pt x="16585" y="5940"/>
                    <a:pt x="16424" y="6475"/>
                    <a:pt x="16299" y="7002"/>
                  </a:cubicBezTo>
                  <a:cubicBezTo>
                    <a:pt x="16174" y="7510"/>
                    <a:pt x="16085" y="8054"/>
                    <a:pt x="16041" y="8608"/>
                  </a:cubicBezTo>
                  <a:cubicBezTo>
                    <a:pt x="16041" y="8670"/>
                    <a:pt x="16032" y="8732"/>
                    <a:pt x="16032" y="8795"/>
                  </a:cubicBezTo>
                  <a:cubicBezTo>
                    <a:pt x="15728" y="8715"/>
                    <a:pt x="15425" y="8652"/>
                    <a:pt x="15104" y="8599"/>
                  </a:cubicBezTo>
                  <a:cubicBezTo>
                    <a:pt x="14756" y="8554"/>
                    <a:pt x="14444" y="8518"/>
                    <a:pt x="14167" y="8509"/>
                  </a:cubicBezTo>
                  <a:cubicBezTo>
                    <a:pt x="13978" y="8503"/>
                    <a:pt x="13789" y="8497"/>
                    <a:pt x="13596" y="8497"/>
                  </a:cubicBezTo>
                  <a:cubicBezTo>
                    <a:pt x="13517" y="8497"/>
                    <a:pt x="13436" y="8498"/>
                    <a:pt x="13355" y="8500"/>
                  </a:cubicBezTo>
                  <a:cubicBezTo>
                    <a:pt x="13186" y="8509"/>
                    <a:pt x="12472" y="8581"/>
                    <a:pt x="12472" y="8581"/>
                  </a:cubicBezTo>
                  <a:cubicBezTo>
                    <a:pt x="12401" y="8590"/>
                    <a:pt x="12338" y="8599"/>
                    <a:pt x="12294" y="8608"/>
                  </a:cubicBezTo>
                  <a:lnTo>
                    <a:pt x="12151" y="8625"/>
                  </a:lnTo>
                  <a:cubicBezTo>
                    <a:pt x="12089" y="8634"/>
                    <a:pt x="12044" y="8688"/>
                    <a:pt x="12035" y="8750"/>
                  </a:cubicBezTo>
                  <a:cubicBezTo>
                    <a:pt x="12026" y="8804"/>
                    <a:pt x="12062" y="8866"/>
                    <a:pt x="12115" y="8893"/>
                  </a:cubicBezTo>
                  <a:cubicBezTo>
                    <a:pt x="12115" y="8893"/>
                    <a:pt x="12588" y="9312"/>
                    <a:pt x="12776" y="10267"/>
                  </a:cubicBezTo>
                  <a:cubicBezTo>
                    <a:pt x="12838" y="10624"/>
                    <a:pt x="12891" y="11088"/>
                    <a:pt x="12936" y="11801"/>
                  </a:cubicBezTo>
                  <a:cubicBezTo>
                    <a:pt x="12936" y="11819"/>
                    <a:pt x="12936" y="11837"/>
                    <a:pt x="12936" y="11855"/>
                  </a:cubicBezTo>
                  <a:cubicBezTo>
                    <a:pt x="12883" y="11837"/>
                    <a:pt x="12820" y="11828"/>
                    <a:pt x="12749" y="11810"/>
                  </a:cubicBezTo>
                  <a:cubicBezTo>
                    <a:pt x="12419" y="11757"/>
                    <a:pt x="12062" y="11730"/>
                    <a:pt x="11669" y="11721"/>
                  </a:cubicBezTo>
                  <a:cubicBezTo>
                    <a:pt x="11259" y="11721"/>
                    <a:pt x="10911" y="11748"/>
                    <a:pt x="10608" y="11792"/>
                  </a:cubicBezTo>
                  <a:cubicBezTo>
                    <a:pt x="10197" y="11846"/>
                    <a:pt x="9787" y="11935"/>
                    <a:pt x="9386" y="12042"/>
                  </a:cubicBezTo>
                  <a:cubicBezTo>
                    <a:pt x="9011" y="11890"/>
                    <a:pt x="8636" y="11748"/>
                    <a:pt x="8270" y="11641"/>
                  </a:cubicBezTo>
                  <a:cubicBezTo>
                    <a:pt x="7699" y="11471"/>
                    <a:pt x="7155" y="11346"/>
                    <a:pt x="6665" y="11275"/>
                  </a:cubicBezTo>
                  <a:cubicBezTo>
                    <a:pt x="6000" y="11169"/>
                    <a:pt x="5297" y="11114"/>
                    <a:pt x="4591" y="11114"/>
                  </a:cubicBezTo>
                  <a:cubicBezTo>
                    <a:pt x="4226" y="11114"/>
                    <a:pt x="3860" y="11128"/>
                    <a:pt x="3498" y="11159"/>
                  </a:cubicBezTo>
                  <a:cubicBezTo>
                    <a:pt x="2998" y="11204"/>
                    <a:pt x="2543" y="11257"/>
                    <a:pt x="2142" y="11337"/>
                  </a:cubicBezTo>
                  <a:cubicBezTo>
                    <a:pt x="1785" y="11400"/>
                    <a:pt x="1419" y="11480"/>
                    <a:pt x="1062" y="11569"/>
                  </a:cubicBezTo>
                  <a:cubicBezTo>
                    <a:pt x="750" y="11641"/>
                    <a:pt x="509" y="11721"/>
                    <a:pt x="357" y="11766"/>
                  </a:cubicBezTo>
                  <a:lnTo>
                    <a:pt x="99" y="11855"/>
                  </a:lnTo>
                  <a:cubicBezTo>
                    <a:pt x="36" y="11873"/>
                    <a:pt x="1" y="11944"/>
                    <a:pt x="10" y="12015"/>
                  </a:cubicBezTo>
                  <a:lnTo>
                    <a:pt x="81" y="12336"/>
                  </a:lnTo>
                  <a:cubicBezTo>
                    <a:pt x="117" y="12497"/>
                    <a:pt x="161" y="12720"/>
                    <a:pt x="241" y="12988"/>
                  </a:cubicBezTo>
                  <a:cubicBezTo>
                    <a:pt x="482" y="13835"/>
                    <a:pt x="768" y="14594"/>
                    <a:pt x="1107" y="15298"/>
                  </a:cubicBezTo>
                  <a:cubicBezTo>
                    <a:pt x="1294" y="15726"/>
                    <a:pt x="1544" y="16181"/>
                    <a:pt x="1838" y="16654"/>
                  </a:cubicBezTo>
                  <a:cubicBezTo>
                    <a:pt x="2106" y="17100"/>
                    <a:pt x="2418" y="17546"/>
                    <a:pt x="2775" y="17992"/>
                  </a:cubicBezTo>
                  <a:cubicBezTo>
                    <a:pt x="2971" y="18233"/>
                    <a:pt x="3150" y="18430"/>
                    <a:pt x="3319" y="18617"/>
                  </a:cubicBezTo>
                  <a:cubicBezTo>
                    <a:pt x="3498" y="18804"/>
                    <a:pt x="3676" y="18992"/>
                    <a:pt x="3863" y="19170"/>
                  </a:cubicBezTo>
                  <a:cubicBezTo>
                    <a:pt x="3863" y="19206"/>
                    <a:pt x="3872" y="19241"/>
                    <a:pt x="3890" y="19268"/>
                  </a:cubicBezTo>
                  <a:cubicBezTo>
                    <a:pt x="3920" y="19305"/>
                    <a:pt x="3962" y="19324"/>
                    <a:pt x="4001" y="19324"/>
                  </a:cubicBezTo>
                  <a:cubicBezTo>
                    <a:pt x="4009" y="19324"/>
                    <a:pt x="4017" y="19323"/>
                    <a:pt x="4024" y="19322"/>
                  </a:cubicBezTo>
                  <a:cubicBezTo>
                    <a:pt x="4399" y="19652"/>
                    <a:pt x="4773" y="19955"/>
                    <a:pt x="5166" y="20223"/>
                  </a:cubicBezTo>
                  <a:cubicBezTo>
                    <a:pt x="5585" y="20517"/>
                    <a:pt x="6031" y="20776"/>
                    <a:pt x="6477" y="20999"/>
                  </a:cubicBezTo>
                  <a:cubicBezTo>
                    <a:pt x="5960" y="21382"/>
                    <a:pt x="5478" y="21855"/>
                    <a:pt x="5032" y="22435"/>
                  </a:cubicBezTo>
                  <a:cubicBezTo>
                    <a:pt x="4827" y="22694"/>
                    <a:pt x="4640" y="22979"/>
                    <a:pt x="4461" y="23283"/>
                  </a:cubicBezTo>
                  <a:cubicBezTo>
                    <a:pt x="4417" y="23354"/>
                    <a:pt x="4372" y="23425"/>
                    <a:pt x="4336" y="23497"/>
                  </a:cubicBezTo>
                  <a:cubicBezTo>
                    <a:pt x="4336" y="23497"/>
                    <a:pt x="4095" y="24094"/>
                    <a:pt x="3908" y="24380"/>
                  </a:cubicBezTo>
                  <a:cubicBezTo>
                    <a:pt x="3908" y="24389"/>
                    <a:pt x="3899" y="24398"/>
                    <a:pt x="3890" y="24407"/>
                  </a:cubicBezTo>
                  <a:cubicBezTo>
                    <a:pt x="3828" y="24558"/>
                    <a:pt x="3765" y="24719"/>
                    <a:pt x="3703" y="24870"/>
                  </a:cubicBezTo>
                  <a:cubicBezTo>
                    <a:pt x="3640" y="25067"/>
                    <a:pt x="3578" y="25272"/>
                    <a:pt x="3515" y="25477"/>
                  </a:cubicBezTo>
                  <a:cubicBezTo>
                    <a:pt x="3462" y="25647"/>
                    <a:pt x="3426" y="25789"/>
                    <a:pt x="3400" y="25896"/>
                  </a:cubicBezTo>
                  <a:lnTo>
                    <a:pt x="3373" y="26039"/>
                  </a:lnTo>
                  <a:cubicBezTo>
                    <a:pt x="3364" y="26093"/>
                    <a:pt x="3391" y="26155"/>
                    <a:pt x="3444" y="26191"/>
                  </a:cubicBezTo>
                  <a:cubicBezTo>
                    <a:pt x="3461" y="26201"/>
                    <a:pt x="3481" y="26206"/>
                    <a:pt x="3503" y="26206"/>
                  </a:cubicBezTo>
                  <a:cubicBezTo>
                    <a:pt x="3538" y="26206"/>
                    <a:pt x="3577" y="26192"/>
                    <a:pt x="3605" y="26164"/>
                  </a:cubicBezTo>
                  <a:cubicBezTo>
                    <a:pt x="3605" y="26164"/>
                    <a:pt x="3774" y="26021"/>
                    <a:pt x="4193" y="25986"/>
                  </a:cubicBezTo>
                  <a:cubicBezTo>
                    <a:pt x="4238" y="25983"/>
                    <a:pt x="4284" y="25981"/>
                    <a:pt x="4331" y="25981"/>
                  </a:cubicBezTo>
                  <a:cubicBezTo>
                    <a:pt x="4561" y="25981"/>
                    <a:pt x="4826" y="26016"/>
                    <a:pt x="5121" y="26075"/>
                  </a:cubicBezTo>
                  <a:cubicBezTo>
                    <a:pt x="5460" y="26137"/>
                    <a:pt x="5871" y="26253"/>
                    <a:pt x="6486" y="26450"/>
                  </a:cubicBezTo>
                  <a:cubicBezTo>
                    <a:pt x="6486" y="26449"/>
                    <a:pt x="6486" y="26449"/>
                    <a:pt x="6487" y="26449"/>
                  </a:cubicBezTo>
                  <a:lnTo>
                    <a:pt x="6487" y="26449"/>
                  </a:lnTo>
                  <a:cubicBezTo>
                    <a:pt x="6421" y="26549"/>
                    <a:pt x="6356" y="26656"/>
                    <a:pt x="6299" y="26771"/>
                  </a:cubicBezTo>
                  <a:cubicBezTo>
                    <a:pt x="5915" y="26967"/>
                    <a:pt x="5532" y="27199"/>
                    <a:pt x="5166" y="27449"/>
                  </a:cubicBezTo>
                  <a:cubicBezTo>
                    <a:pt x="4729" y="27743"/>
                    <a:pt x="4309" y="28091"/>
                    <a:pt x="3899" y="28475"/>
                  </a:cubicBezTo>
                  <a:cubicBezTo>
                    <a:pt x="3703" y="28662"/>
                    <a:pt x="3507" y="28858"/>
                    <a:pt x="3319" y="29063"/>
                  </a:cubicBezTo>
                  <a:cubicBezTo>
                    <a:pt x="3150" y="29242"/>
                    <a:pt x="2971" y="29438"/>
                    <a:pt x="2775" y="29688"/>
                  </a:cubicBezTo>
                  <a:cubicBezTo>
                    <a:pt x="2418" y="30125"/>
                    <a:pt x="2106" y="30580"/>
                    <a:pt x="1838" y="31017"/>
                  </a:cubicBezTo>
                  <a:cubicBezTo>
                    <a:pt x="1544" y="31490"/>
                    <a:pt x="1294" y="31945"/>
                    <a:pt x="1107" y="32373"/>
                  </a:cubicBezTo>
                  <a:cubicBezTo>
                    <a:pt x="768" y="33078"/>
                    <a:pt x="482" y="33836"/>
                    <a:pt x="241" y="34684"/>
                  </a:cubicBezTo>
                  <a:cubicBezTo>
                    <a:pt x="161" y="34960"/>
                    <a:pt x="117" y="35183"/>
                    <a:pt x="81" y="35344"/>
                  </a:cubicBezTo>
                  <a:lnTo>
                    <a:pt x="10" y="35665"/>
                  </a:lnTo>
                  <a:cubicBezTo>
                    <a:pt x="1" y="35736"/>
                    <a:pt x="36" y="35799"/>
                    <a:pt x="99" y="35825"/>
                  </a:cubicBezTo>
                  <a:lnTo>
                    <a:pt x="357" y="35906"/>
                  </a:lnTo>
                  <a:cubicBezTo>
                    <a:pt x="509" y="35959"/>
                    <a:pt x="750" y="36031"/>
                    <a:pt x="1062" y="36111"/>
                  </a:cubicBezTo>
                  <a:cubicBezTo>
                    <a:pt x="1419" y="36200"/>
                    <a:pt x="1785" y="36272"/>
                    <a:pt x="2142" y="36343"/>
                  </a:cubicBezTo>
                  <a:cubicBezTo>
                    <a:pt x="2543" y="36414"/>
                    <a:pt x="2998" y="36468"/>
                    <a:pt x="3498" y="36512"/>
                  </a:cubicBezTo>
                  <a:cubicBezTo>
                    <a:pt x="3863" y="36548"/>
                    <a:pt x="4238" y="36557"/>
                    <a:pt x="4613" y="36557"/>
                  </a:cubicBezTo>
                  <a:cubicBezTo>
                    <a:pt x="5309" y="36557"/>
                    <a:pt x="6004" y="36503"/>
                    <a:pt x="6656" y="36405"/>
                  </a:cubicBezTo>
                  <a:cubicBezTo>
                    <a:pt x="7155" y="36325"/>
                    <a:pt x="7699" y="36200"/>
                    <a:pt x="8270" y="36031"/>
                  </a:cubicBezTo>
                  <a:cubicBezTo>
                    <a:pt x="8538" y="35959"/>
                    <a:pt x="8806" y="35861"/>
                    <a:pt x="9073" y="35754"/>
                  </a:cubicBezTo>
                  <a:cubicBezTo>
                    <a:pt x="9082" y="35772"/>
                    <a:pt x="9082" y="35781"/>
                    <a:pt x="9091" y="35799"/>
                  </a:cubicBezTo>
                  <a:cubicBezTo>
                    <a:pt x="9305" y="36388"/>
                    <a:pt x="9555" y="36869"/>
                    <a:pt x="9698" y="37128"/>
                  </a:cubicBezTo>
                  <a:cubicBezTo>
                    <a:pt x="9867" y="37440"/>
                    <a:pt x="9983" y="37619"/>
                    <a:pt x="9992" y="37619"/>
                  </a:cubicBezTo>
                  <a:cubicBezTo>
                    <a:pt x="10019" y="37663"/>
                    <a:pt x="10064" y="37681"/>
                    <a:pt x="10108" y="37681"/>
                  </a:cubicBezTo>
                  <a:lnTo>
                    <a:pt x="10144" y="37681"/>
                  </a:lnTo>
                  <a:cubicBezTo>
                    <a:pt x="10206" y="37663"/>
                    <a:pt x="10242" y="37610"/>
                    <a:pt x="10251" y="37547"/>
                  </a:cubicBezTo>
                  <a:cubicBezTo>
                    <a:pt x="10251" y="37547"/>
                    <a:pt x="10260" y="37324"/>
                    <a:pt x="10536" y="37003"/>
                  </a:cubicBezTo>
                  <a:cubicBezTo>
                    <a:pt x="10706" y="36816"/>
                    <a:pt x="10947" y="36611"/>
                    <a:pt x="11250" y="36405"/>
                  </a:cubicBezTo>
                  <a:cubicBezTo>
                    <a:pt x="11553" y="36200"/>
                    <a:pt x="11963" y="35977"/>
                    <a:pt x="12489" y="35710"/>
                  </a:cubicBezTo>
                  <a:lnTo>
                    <a:pt x="12489" y="35710"/>
                  </a:lnTo>
                  <a:cubicBezTo>
                    <a:pt x="12560" y="36029"/>
                    <a:pt x="12665" y="36356"/>
                    <a:pt x="12802" y="36709"/>
                  </a:cubicBezTo>
                  <a:cubicBezTo>
                    <a:pt x="12954" y="37092"/>
                    <a:pt x="13106" y="37413"/>
                    <a:pt x="13257" y="37672"/>
                  </a:cubicBezTo>
                  <a:cubicBezTo>
                    <a:pt x="13578" y="38243"/>
                    <a:pt x="13980" y="38787"/>
                    <a:pt x="14408" y="39260"/>
                  </a:cubicBezTo>
                  <a:cubicBezTo>
                    <a:pt x="14827" y="39733"/>
                    <a:pt x="15247" y="40081"/>
                    <a:pt x="15470" y="40268"/>
                  </a:cubicBezTo>
                  <a:cubicBezTo>
                    <a:pt x="15746" y="40491"/>
                    <a:pt x="15925" y="40607"/>
                    <a:pt x="15934" y="40616"/>
                  </a:cubicBezTo>
                  <a:cubicBezTo>
                    <a:pt x="15951" y="40634"/>
                    <a:pt x="15978" y="40643"/>
                    <a:pt x="16005" y="40643"/>
                  </a:cubicBezTo>
                  <a:cubicBezTo>
                    <a:pt x="16041" y="40643"/>
                    <a:pt x="16067" y="40625"/>
                    <a:pt x="16094" y="40607"/>
                  </a:cubicBezTo>
                  <a:cubicBezTo>
                    <a:pt x="16139" y="40571"/>
                    <a:pt x="16157" y="40509"/>
                    <a:pt x="16139" y="40455"/>
                  </a:cubicBezTo>
                  <a:cubicBezTo>
                    <a:pt x="16139" y="40447"/>
                    <a:pt x="16085" y="40286"/>
                    <a:pt x="16166" y="39992"/>
                  </a:cubicBezTo>
                  <a:cubicBezTo>
                    <a:pt x="16201" y="40224"/>
                    <a:pt x="16246" y="40455"/>
                    <a:pt x="16299" y="40679"/>
                  </a:cubicBezTo>
                  <a:cubicBezTo>
                    <a:pt x="16424" y="41205"/>
                    <a:pt x="16585" y="41731"/>
                    <a:pt x="16790" y="42258"/>
                  </a:cubicBezTo>
                  <a:cubicBezTo>
                    <a:pt x="16977" y="42748"/>
                    <a:pt x="17209" y="43248"/>
                    <a:pt x="17468" y="43738"/>
                  </a:cubicBezTo>
                  <a:cubicBezTo>
                    <a:pt x="17709" y="44167"/>
                    <a:pt x="17976" y="44604"/>
                    <a:pt x="18280" y="45050"/>
                  </a:cubicBezTo>
                  <a:cubicBezTo>
                    <a:pt x="18762" y="45737"/>
                    <a:pt x="19332" y="46433"/>
                    <a:pt x="19850" y="46941"/>
                  </a:cubicBezTo>
                  <a:cubicBezTo>
                    <a:pt x="20278" y="47378"/>
                    <a:pt x="20564" y="47628"/>
                    <a:pt x="20573" y="47637"/>
                  </a:cubicBezTo>
                  <a:cubicBezTo>
                    <a:pt x="20599" y="47664"/>
                    <a:pt x="20635" y="47673"/>
                    <a:pt x="20662" y="47673"/>
                  </a:cubicBezTo>
                  <a:cubicBezTo>
                    <a:pt x="20697" y="47673"/>
                    <a:pt x="20733" y="47664"/>
                    <a:pt x="20760" y="47637"/>
                  </a:cubicBezTo>
                  <a:cubicBezTo>
                    <a:pt x="20769" y="47628"/>
                    <a:pt x="21054" y="47378"/>
                    <a:pt x="21482" y="46941"/>
                  </a:cubicBezTo>
                  <a:cubicBezTo>
                    <a:pt x="21991" y="46433"/>
                    <a:pt x="22571" y="45737"/>
                    <a:pt x="23053" y="45041"/>
                  </a:cubicBezTo>
                  <a:cubicBezTo>
                    <a:pt x="23347" y="44604"/>
                    <a:pt x="23624" y="44167"/>
                    <a:pt x="23855" y="43729"/>
                  </a:cubicBezTo>
                  <a:cubicBezTo>
                    <a:pt x="24114" y="43248"/>
                    <a:pt x="24346" y="42748"/>
                    <a:pt x="24542" y="42258"/>
                  </a:cubicBezTo>
                  <a:cubicBezTo>
                    <a:pt x="24739" y="41731"/>
                    <a:pt x="24908" y="41205"/>
                    <a:pt x="25033" y="40679"/>
                  </a:cubicBezTo>
                  <a:cubicBezTo>
                    <a:pt x="25149" y="40161"/>
                    <a:pt x="25238" y="39617"/>
                    <a:pt x="25283" y="39073"/>
                  </a:cubicBezTo>
                  <a:cubicBezTo>
                    <a:pt x="25292" y="39001"/>
                    <a:pt x="25292" y="38939"/>
                    <a:pt x="25301" y="38876"/>
                  </a:cubicBezTo>
                  <a:cubicBezTo>
                    <a:pt x="25595" y="38957"/>
                    <a:pt x="25907" y="39019"/>
                    <a:pt x="26220" y="39073"/>
                  </a:cubicBezTo>
                  <a:cubicBezTo>
                    <a:pt x="26576" y="39126"/>
                    <a:pt x="26880" y="39153"/>
                    <a:pt x="27156" y="39171"/>
                  </a:cubicBezTo>
                  <a:cubicBezTo>
                    <a:pt x="27326" y="39171"/>
                    <a:pt x="27486" y="39180"/>
                    <a:pt x="27656" y="39180"/>
                  </a:cubicBezTo>
                  <a:cubicBezTo>
                    <a:pt x="27763" y="39180"/>
                    <a:pt x="27870" y="39171"/>
                    <a:pt x="27977" y="39171"/>
                  </a:cubicBezTo>
                  <a:cubicBezTo>
                    <a:pt x="28173" y="39162"/>
                    <a:pt x="28976" y="39082"/>
                    <a:pt x="28976" y="39082"/>
                  </a:cubicBezTo>
                  <a:cubicBezTo>
                    <a:pt x="28994" y="39082"/>
                    <a:pt x="29021" y="39073"/>
                    <a:pt x="29039" y="39073"/>
                  </a:cubicBezTo>
                  <a:lnTo>
                    <a:pt x="29181" y="39046"/>
                  </a:lnTo>
                  <a:cubicBezTo>
                    <a:pt x="29244" y="39037"/>
                    <a:pt x="29288" y="38992"/>
                    <a:pt x="29297" y="38930"/>
                  </a:cubicBezTo>
                  <a:cubicBezTo>
                    <a:pt x="29297" y="38903"/>
                    <a:pt x="29288" y="38876"/>
                    <a:pt x="29279" y="38850"/>
                  </a:cubicBezTo>
                  <a:cubicBezTo>
                    <a:pt x="29244" y="38823"/>
                    <a:pt x="29208" y="38796"/>
                    <a:pt x="29181" y="38760"/>
                  </a:cubicBezTo>
                  <a:cubicBezTo>
                    <a:pt x="29163" y="38752"/>
                    <a:pt x="29146" y="38734"/>
                    <a:pt x="29119" y="38716"/>
                  </a:cubicBezTo>
                  <a:cubicBezTo>
                    <a:pt x="29119" y="38707"/>
                    <a:pt x="29119" y="38698"/>
                    <a:pt x="29119" y="38689"/>
                  </a:cubicBezTo>
                  <a:cubicBezTo>
                    <a:pt x="29101" y="38662"/>
                    <a:pt x="28807" y="38341"/>
                    <a:pt x="28557" y="37413"/>
                  </a:cubicBezTo>
                  <a:cubicBezTo>
                    <a:pt x="28459" y="37057"/>
                    <a:pt x="28441" y="36593"/>
                    <a:pt x="28396" y="35879"/>
                  </a:cubicBezTo>
                  <a:cubicBezTo>
                    <a:pt x="28387" y="35861"/>
                    <a:pt x="28387" y="35843"/>
                    <a:pt x="28387" y="35825"/>
                  </a:cubicBezTo>
                  <a:lnTo>
                    <a:pt x="28387" y="35825"/>
                  </a:lnTo>
                  <a:cubicBezTo>
                    <a:pt x="28450" y="35834"/>
                    <a:pt x="28512" y="35852"/>
                    <a:pt x="28575" y="35861"/>
                  </a:cubicBezTo>
                  <a:cubicBezTo>
                    <a:pt x="28914" y="35915"/>
                    <a:pt x="29262" y="35950"/>
                    <a:pt x="29654" y="35950"/>
                  </a:cubicBezTo>
                  <a:cubicBezTo>
                    <a:pt x="30073" y="35950"/>
                    <a:pt x="30421" y="35924"/>
                    <a:pt x="30725" y="35888"/>
                  </a:cubicBezTo>
                  <a:cubicBezTo>
                    <a:pt x="31126" y="35834"/>
                    <a:pt x="31545" y="35745"/>
                    <a:pt x="31947" y="35629"/>
                  </a:cubicBezTo>
                  <a:cubicBezTo>
                    <a:pt x="32313" y="35790"/>
                    <a:pt x="32687" y="35924"/>
                    <a:pt x="33062" y="36031"/>
                  </a:cubicBezTo>
                  <a:cubicBezTo>
                    <a:pt x="33624" y="36200"/>
                    <a:pt x="34168" y="36325"/>
                    <a:pt x="34668" y="36405"/>
                  </a:cubicBezTo>
                  <a:cubicBezTo>
                    <a:pt x="35328" y="36503"/>
                    <a:pt x="36024" y="36557"/>
                    <a:pt x="36720" y="36557"/>
                  </a:cubicBezTo>
                  <a:cubicBezTo>
                    <a:pt x="37094" y="36557"/>
                    <a:pt x="37460" y="36548"/>
                    <a:pt x="37835" y="36512"/>
                  </a:cubicBezTo>
                  <a:cubicBezTo>
                    <a:pt x="38325" y="36468"/>
                    <a:pt x="38780" y="36414"/>
                    <a:pt x="39191" y="36343"/>
                  </a:cubicBezTo>
                  <a:cubicBezTo>
                    <a:pt x="39548" y="36272"/>
                    <a:pt x="39904" y="36200"/>
                    <a:pt x="40261" y="36111"/>
                  </a:cubicBezTo>
                  <a:cubicBezTo>
                    <a:pt x="40574" y="36031"/>
                    <a:pt x="40814" y="35959"/>
                    <a:pt x="40975" y="35906"/>
                  </a:cubicBezTo>
                  <a:lnTo>
                    <a:pt x="41225" y="35825"/>
                  </a:lnTo>
                  <a:cubicBezTo>
                    <a:pt x="41296" y="35799"/>
                    <a:pt x="41332" y="35736"/>
                    <a:pt x="41314" y="35665"/>
                  </a:cubicBezTo>
                  <a:lnTo>
                    <a:pt x="41252" y="35344"/>
                  </a:lnTo>
                  <a:cubicBezTo>
                    <a:pt x="41216" y="35183"/>
                    <a:pt x="41162" y="34960"/>
                    <a:pt x="41091" y="34684"/>
                  </a:cubicBezTo>
                  <a:cubicBezTo>
                    <a:pt x="40841" y="33836"/>
                    <a:pt x="40565" y="33078"/>
                    <a:pt x="40226" y="32373"/>
                  </a:cubicBezTo>
                  <a:cubicBezTo>
                    <a:pt x="40029" y="31945"/>
                    <a:pt x="39780" y="31490"/>
                    <a:pt x="39494" y="31017"/>
                  </a:cubicBezTo>
                  <a:cubicBezTo>
                    <a:pt x="39226" y="30580"/>
                    <a:pt x="38905" y="30125"/>
                    <a:pt x="38548" y="29688"/>
                  </a:cubicBezTo>
                  <a:cubicBezTo>
                    <a:pt x="38352" y="29438"/>
                    <a:pt x="38183" y="29242"/>
                    <a:pt x="38013" y="29054"/>
                  </a:cubicBezTo>
                  <a:cubicBezTo>
                    <a:pt x="37835" y="28867"/>
                    <a:pt x="37647" y="28680"/>
                    <a:pt x="37460" y="28510"/>
                  </a:cubicBezTo>
                  <a:cubicBezTo>
                    <a:pt x="37469" y="28475"/>
                    <a:pt x="37460" y="28439"/>
                    <a:pt x="37433" y="28403"/>
                  </a:cubicBezTo>
                  <a:cubicBezTo>
                    <a:pt x="37411" y="28374"/>
                    <a:pt x="37371" y="28356"/>
                    <a:pt x="37327" y="28356"/>
                  </a:cubicBezTo>
                  <a:cubicBezTo>
                    <a:pt x="37318" y="28356"/>
                    <a:pt x="37309" y="28357"/>
                    <a:pt x="37299" y="28359"/>
                  </a:cubicBezTo>
                  <a:cubicBezTo>
                    <a:pt x="36934" y="28020"/>
                    <a:pt x="36550" y="27716"/>
                    <a:pt x="36167" y="27449"/>
                  </a:cubicBezTo>
                  <a:cubicBezTo>
                    <a:pt x="35738" y="27154"/>
                    <a:pt x="35292" y="26896"/>
                    <a:pt x="34846" y="26681"/>
                  </a:cubicBezTo>
                  <a:cubicBezTo>
                    <a:pt x="35364" y="26298"/>
                    <a:pt x="35854" y="25816"/>
                    <a:pt x="36300" y="25245"/>
                  </a:cubicBezTo>
                  <a:cubicBezTo>
                    <a:pt x="36497" y="24978"/>
                    <a:pt x="36693" y="24692"/>
                    <a:pt x="36871" y="24389"/>
                  </a:cubicBezTo>
                  <a:cubicBezTo>
                    <a:pt x="36916" y="24317"/>
                    <a:pt x="37433" y="23274"/>
                    <a:pt x="37433" y="23274"/>
                  </a:cubicBezTo>
                  <a:cubicBezTo>
                    <a:pt x="37496" y="23113"/>
                    <a:pt x="37558" y="22961"/>
                    <a:pt x="37621" y="22801"/>
                  </a:cubicBezTo>
                  <a:cubicBezTo>
                    <a:pt x="37692" y="22605"/>
                    <a:pt x="37754" y="22408"/>
                    <a:pt x="37817" y="22194"/>
                  </a:cubicBezTo>
                  <a:cubicBezTo>
                    <a:pt x="37862" y="22025"/>
                    <a:pt x="37906" y="21882"/>
                    <a:pt x="37924" y="21784"/>
                  </a:cubicBezTo>
                  <a:lnTo>
                    <a:pt x="37960" y="21641"/>
                  </a:lnTo>
                  <a:cubicBezTo>
                    <a:pt x="37969" y="21579"/>
                    <a:pt x="37942" y="21516"/>
                    <a:pt x="37888" y="21489"/>
                  </a:cubicBezTo>
                  <a:cubicBezTo>
                    <a:pt x="37866" y="21475"/>
                    <a:pt x="37842" y="21467"/>
                    <a:pt x="37819" y="21467"/>
                  </a:cubicBezTo>
                  <a:cubicBezTo>
                    <a:pt x="37786" y="21467"/>
                    <a:pt x="37754" y="21481"/>
                    <a:pt x="37728" y="21507"/>
                  </a:cubicBezTo>
                  <a:cubicBezTo>
                    <a:pt x="37719" y="21507"/>
                    <a:pt x="37558" y="21659"/>
                    <a:pt x="37139" y="21686"/>
                  </a:cubicBezTo>
                  <a:cubicBezTo>
                    <a:pt x="37087" y="21689"/>
                    <a:pt x="37033" y="21691"/>
                    <a:pt x="36977" y="21691"/>
                  </a:cubicBezTo>
                  <a:cubicBezTo>
                    <a:pt x="36753" y="21691"/>
                    <a:pt x="36495" y="21663"/>
                    <a:pt x="36202" y="21605"/>
                  </a:cubicBezTo>
                  <a:cubicBezTo>
                    <a:pt x="35863" y="21534"/>
                    <a:pt x="35453" y="21418"/>
                    <a:pt x="34846" y="21222"/>
                  </a:cubicBezTo>
                  <a:cubicBezTo>
                    <a:pt x="34837" y="21231"/>
                    <a:pt x="34828" y="21249"/>
                    <a:pt x="34819" y="21257"/>
                  </a:cubicBezTo>
                  <a:cubicBezTo>
                    <a:pt x="34891" y="21142"/>
                    <a:pt x="34962" y="21026"/>
                    <a:pt x="35034" y="20901"/>
                  </a:cubicBezTo>
                  <a:cubicBezTo>
                    <a:pt x="35417" y="20704"/>
                    <a:pt x="35801" y="20481"/>
                    <a:pt x="36167" y="20223"/>
                  </a:cubicBezTo>
                  <a:cubicBezTo>
                    <a:pt x="36595" y="19928"/>
                    <a:pt x="37023" y="19589"/>
                    <a:pt x="37424" y="19206"/>
                  </a:cubicBezTo>
                  <a:cubicBezTo>
                    <a:pt x="37621" y="19018"/>
                    <a:pt x="37826" y="18822"/>
                    <a:pt x="38013" y="18617"/>
                  </a:cubicBezTo>
                  <a:cubicBezTo>
                    <a:pt x="38183" y="18430"/>
                    <a:pt x="38352" y="18233"/>
                    <a:pt x="38548" y="17992"/>
                  </a:cubicBezTo>
                  <a:cubicBezTo>
                    <a:pt x="38905" y="17546"/>
                    <a:pt x="39226" y="17100"/>
                    <a:pt x="39494" y="16654"/>
                  </a:cubicBezTo>
                  <a:cubicBezTo>
                    <a:pt x="39780" y="16181"/>
                    <a:pt x="40029" y="15726"/>
                    <a:pt x="40226" y="15307"/>
                  </a:cubicBezTo>
                  <a:cubicBezTo>
                    <a:pt x="40565" y="14594"/>
                    <a:pt x="40841" y="13835"/>
                    <a:pt x="41091" y="12988"/>
                  </a:cubicBezTo>
                  <a:cubicBezTo>
                    <a:pt x="41162" y="12720"/>
                    <a:pt x="41216" y="12497"/>
                    <a:pt x="41252" y="12336"/>
                  </a:cubicBezTo>
                  <a:lnTo>
                    <a:pt x="41314" y="12015"/>
                  </a:lnTo>
                  <a:cubicBezTo>
                    <a:pt x="41332" y="11944"/>
                    <a:pt x="41296" y="11873"/>
                    <a:pt x="41225" y="11855"/>
                  </a:cubicBezTo>
                  <a:lnTo>
                    <a:pt x="40975" y="11766"/>
                  </a:lnTo>
                  <a:cubicBezTo>
                    <a:pt x="40814" y="11721"/>
                    <a:pt x="40574" y="11641"/>
                    <a:pt x="40261" y="11569"/>
                  </a:cubicBezTo>
                  <a:cubicBezTo>
                    <a:pt x="39904" y="11480"/>
                    <a:pt x="39548" y="11400"/>
                    <a:pt x="39191" y="11337"/>
                  </a:cubicBezTo>
                  <a:cubicBezTo>
                    <a:pt x="38780" y="11257"/>
                    <a:pt x="38325" y="11204"/>
                    <a:pt x="37826" y="11159"/>
                  </a:cubicBezTo>
                  <a:cubicBezTo>
                    <a:pt x="37464" y="11128"/>
                    <a:pt x="37099" y="11114"/>
                    <a:pt x="36734" y="11114"/>
                  </a:cubicBezTo>
                  <a:cubicBezTo>
                    <a:pt x="36031" y="11114"/>
                    <a:pt x="35332" y="11169"/>
                    <a:pt x="34668" y="11275"/>
                  </a:cubicBezTo>
                  <a:cubicBezTo>
                    <a:pt x="34168" y="11346"/>
                    <a:pt x="33624" y="11471"/>
                    <a:pt x="33062" y="11641"/>
                  </a:cubicBezTo>
                  <a:cubicBezTo>
                    <a:pt x="32794" y="11721"/>
                    <a:pt x="32527" y="11819"/>
                    <a:pt x="32250" y="11917"/>
                  </a:cubicBezTo>
                  <a:cubicBezTo>
                    <a:pt x="32250" y="11908"/>
                    <a:pt x="32241" y="11890"/>
                    <a:pt x="32241" y="11873"/>
                  </a:cubicBezTo>
                  <a:cubicBezTo>
                    <a:pt x="32027" y="11284"/>
                    <a:pt x="31768" y="10802"/>
                    <a:pt x="31635" y="10543"/>
                  </a:cubicBezTo>
                  <a:cubicBezTo>
                    <a:pt x="31456" y="10231"/>
                    <a:pt x="31340" y="10062"/>
                    <a:pt x="31340" y="10053"/>
                  </a:cubicBezTo>
                  <a:cubicBezTo>
                    <a:pt x="31313" y="10013"/>
                    <a:pt x="31272" y="9993"/>
                    <a:pt x="31226" y="9993"/>
                  </a:cubicBezTo>
                  <a:cubicBezTo>
                    <a:pt x="31211" y="9993"/>
                    <a:pt x="31195" y="9995"/>
                    <a:pt x="31180" y="9999"/>
                  </a:cubicBezTo>
                  <a:cubicBezTo>
                    <a:pt x="31126" y="10017"/>
                    <a:pt x="31082" y="10071"/>
                    <a:pt x="31082" y="10124"/>
                  </a:cubicBezTo>
                  <a:cubicBezTo>
                    <a:pt x="31082" y="10133"/>
                    <a:pt x="31073" y="10356"/>
                    <a:pt x="30796" y="10668"/>
                  </a:cubicBezTo>
                  <a:cubicBezTo>
                    <a:pt x="30627" y="10865"/>
                    <a:pt x="30386" y="11070"/>
                    <a:pt x="30073" y="11266"/>
                  </a:cubicBezTo>
                  <a:cubicBezTo>
                    <a:pt x="29770" y="11471"/>
                    <a:pt x="29369" y="11694"/>
                    <a:pt x="28842" y="11962"/>
                  </a:cubicBezTo>
                  <a:lnTo>
                    <a:pt x="28842" y="11962"/>
                  </a:lnTo>
                  <a:cubicBezTo>
                    <a:pt x="28764" y="11643"/>
                    <a:pt x="28668" y="11315"/>
                    <a:pt x="28530" y="10963"/>
                  </a:cubicBezTo>
                  <a:cubicBezTo>
                    <a:pt x="28370" y="10579"/>
                    <a:pt x="28218" y="10267"/>
                    <a:pt x="28066" y="9999"/>
                  </a:cubicBezTo>
                  <a:cubicBezTo>
                    <a:pt x="27745" y="9437"/>
                    <a:pt x="27353" y="8884"/>
                    <a:pt x="26915" y="8411"/>
                  </a:cubicBezTo>
                  <a:cubicBezTo>
                    <a:pt x="26496" y="7947"/>
                    <a:pt x="26086" y="7591"/>
                    <a:pt x="25854" y="7403"/>
                  </a:cubicBezTo>
                  <a:cubicBezTo>
                    <a:pt x="25577" y="7180"/>
                    <a:pt x="25408" y="7064"/>
                    <a:pt x="25399" y="7055"/>
                  </a:cubicBezTo>
                  <a:cubicBezTo>
                    <a:pt x="25374" y="7043"/>
                    <a:pt x="25347" y="7036"/>
                    <a:pt x="25320" y="7036"/>
                  </a:cubicBezTo>
                  <a:cubicBezTo>
                    <a:pt x="25289" y="7036"/>
                    <a:pt x="25258" y="7045"/>
                    <a:pt x="25229" y="7064"/>
                  </a:cubicBezTo>
                  <a:cubicBezTo>
                    <a:pt x="25185" y="7100"/>
                    <a:pt x="25167" y="7162"/>
                    <a:pt x="25185" y="7225"/>
                  </a:cubicBezTo>
                  <a:cubicBezTo>
                    <a:pt x="25185" y="7225"/>
                    <a:pt x="25247" y="7385"/>
                    <a:pt x="25167" y="7689"/>
                  </a:cubicBezTo>
                  <a:cubicBezTo>
                    <a:pt x="25131" y="7457"/>
                    <a:pt x="25087" y="7225"/>
                    <a:pt x="25033" y="7002"/>
                  </a:cubicBezTo>
                  <a:cubicBezTo>
                    <a:pt x="24908" y="6475"/>
                    <a:pt x="24739" y="5940"/>
                    <a:pt x="24542" y="5423"/>
                  </a:cubicBezTo>
                  <a:cubicBezTo>
                    <a:pt x="24346" y="4932"/>
                    <a:pt x="24114" y="4432"/>
                    <a:pt x="23855" y="3942"/>
                  </a:cubicBezTo>
                  <a:cubicBezTo>
                    <a:pt x="23624" y="3505"/>
                    <a:pt x="23347" y="3068"/>
                    <a:pt x="23053" y="2630"/>
                  </a:cubicBezTo>
                  <a:cubicBezTo>
                    <a:pt x="22571" y="1935"/>
                    <a:pt x="21991" y="1248"/>
                    <a:pt x="21482" y="730"/>
                  </a:cubicBezTo>
                  <a:cubicBezTo>
                    <a:pt x="21054" y="293"/>
                    <a:pt x="20769" y="43"/>
                    <a:pt x="20760" y="34"/>
                  </a:cubicBezTo>
                  <a:cubicBezTo>
                    <a:pt x="20733" y="12"/>
                    <a:pt x="20700" y="1"/>
                    <a:pt x="20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7"/>
            <p:cNvSpPr/>
            <p:nvPr/>
          </p:nvSpPr>
          <p:spPr>
            <a:xfrm>
              <a:off x="1185975" y="3432550"/>
              <a:ext cx="419750" cy="419750"/>
            </a:xfrm>
            <a:custGeom>
              <a:rect b="b" l="l" r="r" t="t"/>
              <a:pathLst>
                <a:path extrusionOk="0" h="16790" w="16790">
                  <a:moveTo>
                    <a:pt x="8395" y="259"/>
                  </a:moveTo>
                  <a:cubicBezTo>
                    <a:pt x="12882" y="259"/>
                    <a:pt x="16531" y="3908"/>
                    <a:pt x="16531" y="8395"/>
                  </a:cubicBezTo>
                  <a:cubicBezTo>
                    <a:pt x="16531" y="12873"/>
                    <a:pt x="12882" y="16522"/>
                    <a:pt x="8395" y="16522"/>
                  </a:cubicBezTo>
                  <a:cubicBezTo>
                    <a:pt x="3917" y="16522"/>
                    <a:pt x="268" y="12873"/>
                    <a:pt x="268" y="8395"/>
                  </a:cubicBezTo>
                  <a:cubicBezTo>
                    <a:pt x="268" y="3908"/>
                    <a:pt x="3917" y="259"/>
                    <a:pt x="8395" y="259"/>
                  </a:cubicBezTo>
                  <a:close/>
                  <a:moveTo>
                    <a:pt x="8395" y="0"/>
                  </a:moveTo>
                  <a:cubicBezTo>
                    <a:pt x="3765" y="0"/>
                    <a:pt x="0" y="3765"/>
                    <a:pt x="0" y="8395"/>
                  </a:cubicBezTo>
                  <a:cubicBezTo>
                    <a:pt x="0" y="13025"/>
                    <a:pt x="3765" y="16790"/>
                    <a:pt x="8395" y="16790"/>
                  </a:cubicBezTo>
                  <a:cubicBezTo>
                    <a:pt x="13025" y="16790"/>
                    <a:pt x="16790" y="13025"/>
                    <a:pt x="16790" y="8395"/>
                  </a:cubicBezTo>
                  <a:cubicBezTo>
                    <a:pt x="16790" y="3765"/>
                    <a:pt x="13025" y="0"/>
                    <a:pt x="83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7"/>
            <p:cNvSpPr/>
            <p:nvPr/>
          </p:nvSpPr>
          <p:spPr>
            <a:xfrm>
              <a:off x="1215850" y="3462425"/>
              <a:ext cx="360000" cy="360000"/>
            </a:xfrm>
            <a:custGeom>
              <a:rect b="b" l="l" r="r" t="t"/>
              <a:pathLst>
                <a:path extrusionOk="0" h="14400" w="14400">
                  <a:moveTo>
                    <a:pt x="7200" y="259"/>
                  </a:moveTo>
                  <a:cubicBezTo>
                    <a:pt x="11027" y="259"/>
                    <a:pt x="14141" y="3373"/>
                    <a:pt x="14141" y="7200"/>
                  </a:cubicBezTo>
                  <a:cubicBezTo>
                    <a:pt x="14141" y="11018"/>
                    <a:pt x="11027" y="14132"/>
                    <a:pt x="7200" y="14132"/>
                  </a:cubicBezTo>
                  <a:cubicBezTo>
                    <a:pt x="3382" y="14132"/>
                    <a:pt x="268" y="11018"/>
                    <a:pt x="268" y="7200"/>
                  </a:cubicBezTo>
                  <a:cubicBezTo>
                    <a:pt x="268" y="3373"/>
                    <a:pt x="3382" y="259"/>
                    <a:pt x="7200" y="259"/>
                  </a:cubicBezTo>
                  <a:close/>
                  <a:moveTo>
                    <a:pt x="7200" y="1"/>
                  </a:moveTo>
                  <a:cubicBezTo>
                    <a:pt x="3230" y="1"/>
                    <a:pt x="1" y="3230"/>
                    <a:pt x="1" y="7200"/>
                  </a:cubicBezTo>
                  <a:cubicBezTo>
                    <a:pt x="1" y="11170"/>
                    <a:pt x="3230" y="14399"/>
                    <a:pt x="7200" y="14399"/>
                  </a:cubicBezTo>
                  <a:cubicBezTo>
                    <a:pt x="11170" y="14399"/>
                    <a:pt x="14399" y="11170"/>
                    <a:pt x="14399" y="7200"/>
                  </a:cubicBezTo>
                  <a:cubicBezTo>
                    <a:pt x="14399" y="3230"/>
                    <a:pt x="11170" y="1"/>
                    <a:pt x="7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7"/>
            <p:cNvSpPr/>
            <p:nvPr/>
          </p:nvSpPr>
          <p:spPr>
            <a:xfrm>
              <a:off x="1196225" y="3442575"/>
              <a:ext cx="399475" cy="399475"/>
            </a:xfrm>
            <a:custGeom>
              <a:rect b="b" l="l" r="r" t="t"/>
              <a:pathLst>
                <a:path extrusionOk="0" h="15979" w="15979">
                  <a:moveTo>
                    <a:pt x="7985" y="233"/>
                  </a:moveTo>
                  <a:lnTo>
                    <a:pt x="8369" y="759"/>
                  </a:lnTo>
                  <a:lnTo>
                    <a:pt x="8797" y="268"/>
                  </a:lnTo>
                  <a:lnTo>
                    <a:pt x="9118" y="839"/>
                  </a:lnTo>
                  <a:lnTo>
                    <a:pt x="9600" y="393"/>
                  </a:lnTo>
                  <a:lnTo>
                    <a:pt x="9859" y="1000"/>
                  </a:lnTo>
                  <a:lnTo>
                    <a:pt x="10385" y="607"/>
                  </a:lnTo>
                  <a:lnTo>
                    <a:pt x="10581" y="1232"/>
                  </a:lnTo>
                  <a:lnTo>
                    <a:pt x="11143" y="902"/>
                  </a:lnTo>
                  <a:lnTo>
                    <a:pt x="11277" y="1535"/>
                  </a:lnTo>
                  <a:lnTo>
                    <a:pt x="11875" y="1268"/>
                  </a:lnTo>
                  <a:lnTo>
                    <a:pt x="11928" y="1919"/>
                  </a:lnTo>
                  <a:lnTo>
                    <a:pt x="12553" y="1714"/>
                  </a:lnTo>
                  <a:lnTo>
                    <a:pt x="12544" y="2365"/>
                  </a:lnTo>
                  <a:lnTo>
                    <a:pt x="13186" y="2222"/>
                  </a:lnTo>
                  <a:lnTo>
                    <a:pt x="13106" y="2873"/>
                  </a:lnTo>
                  <a:lnTo>
                    <a:pt x="13757" y="2793"/>
                  </a:lnTo>
                  <a:lnTo>
                    <a:pt x="13614" y="3435"/>
                  </a:lnTo>
                  <a:lnTo>
                    <a:pt x="14266" y="3426"/>
                  </a:lnTo>
                  <a:lnTo>
                    <a:pt x="14060" y="4051"/>
                  </a:lnTo>
                  <a:lnTo>
                    <a:pt x="14712" y="4113"/>
                  </a:lnTo>
                  <a:lnTo>
                    <a:pt x="14444" y="4702"/>
                  </a:lnTo>
                  <a:lnTo>
                    <a:pt x="15077" y="4836"/>
                  </a:lnTo>
                  <a:lnTo>
                    <a:pt x="14747" y="5398"/>
                  </a:lnTo>
                  <a:lnTo>
                    <a:pt x="15372" y="5594"/>
                  </a:lnTo>
                  <a:lnTo>
                    <a:pt x="14979" y="6121"/>
                  </a:lnTo>
                  <a:lnTo>
                    <a:pt x="15586" y="6379"/>
                  </a:lnTo>
                  <a:lnTo>
                    <a:pt x="15140" y="6861"/>
                  </a:lnTo>
                  <a:lnTo>
                    <a:pt x="15711" y="7182"/>
                  </a:lnTo>
                  <a:lnTo>
                    <a:pt x="15220" y="7610"/>
                  </a:lnTo>
                  <a:lnTo>
                    <a:pt x="15755" y="7994"/>
                  </a:lnTo>
                  <a:lnTo>
                    <a:pt x="15220" y="8369"/>
                  </a:lnTo>
                  <a:lnTo>
                    <a:pt x="15711" y="8806"/>
                  </a:lnTo>
                  <a:lnTo>
                    <a:pt x="15140" y="9127"/>
                  </a:lnTo>
                  <a:lnTo>
                    <a:pt x="15586" y="9609"/>
                  </a:lnTo>
                  <a:lnTo>
                    <a:pt x="14979" y="9867"/>
                  </a:lnTo>
                  <a:lnTo>
                    <a:pt x="15372" y="10394"/>
                  </a:lnTo>
                  <a:lnTo>
                    <a:pt x="14747" y="10590"/>
                  </a:lnTo>
                  <a:lnTo>
                    <a:pt x="15077" y="11152"/>
                  </a:lnTo>
                  <a:lnTo>
                    <a:pt x="14444" y="11277"/>
                  </a:lnTo>
                  <a:lnTo>
                    <a:pt x="14712" y="11875"/>
                  </a:lnTo>
                  <a:lnTo>
                    <a:pt x="14060" y="11937"/>
                  </a:lnTo>
                  <a:lnTo>
                    <a:pt x="14266" y="12553"/>
                  </a:lnTo>
                  <a:lnTo>
                    <a:pt x="13614" y="12544"/>
                  </a:lnTo>
                  <a:lnTo>
                    <a:pt x="13614" y="12544"/>
                  </a:lnTo>
                  <a:lnTo>
                    <a:pt x="13757" y="13186"/>
                  </a:lnTo>
                  <a:lnTo>
                    <a:pt x="13106" y="13115"/>
                  </a:lnTo>
                  <a:lnTo>
                    <a:pt x="13186" y="13757"/>
                  </a:lnTo>
                  <a:lnTo>
                    <a:pt x="12544" y="13614"/>
                  </a:lnTo>
                  <a:lnTo>
                    <a:pt x="12553" y="14274"/>
                  </a:lnTo>
                  <a:lnTo>
                    <a:pt x="11928" y="14060"/>
                  </a:lnTo>
                  <a:lnTo>
                    <a:pt x="11866" y="14711"/>
                  </a:lnTo>
                  <a:lnTo>
                    <a:pt x="11277" y="14444"/>
                  </a:lnTo>
                  <a:lnTo>
                    <a:pt x="11143" y="15086"/>
                  </a:lnTo>
                  <a:lnTo>
                    <a:pt x="10581" y="14756"/>
                  </a:lnTo>
                  <a:lnTo>
                    <a:pt x="10385" y="15372"/>
                  </a:lnTo>
                  <a:lnTo>
                    <a:pt x="9859" y="14988"/>
                  </a:lnTo>
                  <a:lnTo>
                    <a:pt x="9600" y="15586"/>
                  </a:lnTo>
                  <a:lnTo>
                    <a:pt x="9118" y="15140"/>
                  </a:lnTo>
                  <a:lnTo>
                    <a:pt x="8797" y="15711"/>
                  </a:lnTo>
                  <a:lnTo>
                    <a:pt x="8369" y="15220"/>
                  </a:lnTo>
                  <a:lnTo>
                    <a:pt x="7985" y="15755"/>
                  </a:lnTo>
                  <a:lnTo>
                    <a:pt x="7610" y="15220"/>
                  </a:lnTo>
                  <a:lnTo>
                    <a:pt x="7173" y="15711"/>
                  </a:lnTo>
                  <a:lnTo>
                    <a:pt x="6852" y="15140"/>
                  </a:lnTo>
                  <a:lnTo>
                    <a:pt x="6370" y="15586"/>
                  </a:lnTo>
                  <a:lnTo>
                    <a:pt x="6112" y="14988"/>
                  </a:lnTo>
                  <a:lnTo>
                    <a:pt x="5585" y="15372"/>
                  </a:lnTo>
                  <a:lnTo>
                    <a:pt x="5389" y="14756"/>
                  </a:lnTo>
                  <a:lnTo>
                    <a:pt x="4827" y="15086"/>
                  </a:lnTo>
                  <a:lnTo>
                    <a:pt x="4702" y="14444"/>
                  </a:lnTo>
                  <a:lnTo>
                    <a:pt x="4104" y="14711"/>
                  </a:lnTo>
                  <a:lnTo>
                    <a:pt x="4042" y="14060"/>
                  </a:lnTo>
                  <a:lnTo>
                    <a:pt x="3426" y="14274"/>
                  </a:lnTo>
                  <a:lnTo>
                    <a:pt x="3435" y="13614"/>
                  </a:lnTo>
                  <a:lnTo>
                    <a:pt x="2793" y="13757"/>
                  </a:lnTo>
                  <a:lnTo>
                    <a:pt x="2864" y="13115"/>
                  </a:lnTo>
                  <a:lnTo>
                    <a:pt x="2222" y="13186"/>
                  </a:lnTo>
                  <a:lnTo>
                    <a:pt x="2365" y="12544"/>
                  </a:lnTo>
                  <a:lnTo>
                    <a:pt x="1705" y="12553"/>
                  </a:lnTo>
                  <a:lnTo>
                    <a:pt x="1919" y="11937"/>
                  </a:lnTo>
                  <a:lnTo>
                    <a:pt x="1268" y="11875"/>
                  </a:lnTo>
                  <a:lnTo>
                    <a:pt x="1535" y="11277"/>
                  </a:lnTo>
                  <a:lnTo>
                    <a:pt x="893" y="11152"/>
                  </a:lnTo>
                  <a:lnTo>
                    <a:pt x="1223" y="10590"/>
                  </a:lnTo>
                  <a:lnTo>
                    <a:pt x="607" y="10394"/>
                  </a:lnTo>
                  <a:lnTo>
                    <a:pt x="991" y="9867"/>
                  </a:lnTo>
                  <a:lnTo>
                    <a:pt x="393" y="9609"/>
                  </a:lnTo>
                  <a:lnTo>
                    <a:pt x="839" y="9127"/>
                  </a:lnTo>
                  <a:lnTo>
                    <a:pt x="268" y="8806"/>
                  </a:lnTo>
                  <a:lnTo>
                    <a:pt x="759" y="8369"/>
                  </a:lnTo>
                  <a:lnTo>
                    <a:pt x="224" y="7994"/>
                  </a:lnTo>
                  <a:lnTo>
                    <a:pt x="759" y="7610"/>
                  </a:lnTo>
                  <a:lnTo>
                    <a:pt x="268" y="7182"/>
                  </a:lnTo>
                  <a:lnTo>
                    <a:pt x="839" y="6861"/>
                  </a:lnTo>
                  <a:lnTo>
                    <a:pt x="393" y="6379"/>
                  </a:lnTo>
                  <a:lnTo>
                    <a:pt x="991" y="6121"/>
                  </a:lnTo>
                  <a:lnTo>
                    <a:pt x="607" y="5594"/>
                  </a:lnTo>
                  <a:lnTo>
                    <a:pt x="1223" y="5398"/>
                  </a:lnTo>
                  <a:lnTo>
                    <a:pt x="893" y="4836"/>
                  </a:lnTo>
                  <a:lnTo>
                    <a:pt x="1535" y="4702"/>
                  </a:lnTo>
                  <a:lnTo>
                    <a:pt x="1268" y="4104"/>
                  </a:lnTo>
                  <a:lnTo>
                    <a:pt x="1919" y="4051"/>
                  </a:lnTo>
                  <a:lnTo>
                    <a:pt x="1705" y="3426"/>
                  </a:lnTo>
                  <a:lnTo>
                    <a:pt x="2365" y="3435"/>
                  </a:lnTo>
                  <a:lnTo>
                    <a:pt x="2222" y="2793"/>
                  </a:lnTo>
                  <a:lnTo>
                    <a:pt x="2864" y="2873"/>
                  </a:lnTo>
                  <a:lnTo>
                    <a:pt x="2793" y="2222"/>
                  </a:lnTo>
                  <a:lnTo>
                    <a:pt x="3435" y="2365"/>
                  </a:lnTo>
                  <a:lnTo>
                    <a:pt x="3426" y="1714"/>
                  </a:lnTo>
                  <a:lnTo>
                    <a:pt x="4042" y="1919"/>
                  </a:lnTo>
                  <a:lnTo>
                    <a:pt x="4104" y="1268"/>
                  </a:lnTo>
                  <a:lnTo>
                    <a:pt x="4702" y="1535"/>
                  </a:lnTo>
                  <a:lnTo>
                    <a:pt x="4827" y="902"/>
                  </a:lnTo>
                  <a:lnTo>
                    <a:pt x="5389" y="1232"/>
                  </a:lnTo>
                  <a:lnTo>
                    <a:pt x="5585" y="607"/>
                  </a:lnTo>
                  <a:lnTo>
                    <a:pt x="6112" y="1000"/>
                  </a:lnTo>
                  <a:lnTo>
                    <a:pt x="6370" y="393"/>
                  </a:lnTo>
                  <a:lnTo>
                    <a:pt x="6852" y="839"/>
                  </a:lnTo>
                  <a:lnTo>
                    <a:pt x="7173" y="268"/>
                  </a:lnTo>
                  <a:lnTo>
                    <a:pt x="7610" y="759"/>
                  </a:lnTo>
                  <a:lnTo>
                    <a:pt x="7985" y="233"/>
                  </a:lnTo>
                  <a:close/>
                  <a:moveTo>
                    <a:pt x="7985" y="1"/>
                  </a:moveTo>
                  <a:lnTo>
                    <a:pt x="7602" y="545"/>
                  </a:lnTo>
                  <a:lnTo>
                    <a:pt x="7155" y="45"/>
                  </a:lnTo>
                  <a:lnTo>
                    <a:pt x="6825" y="625"/>
                  </a:lnTo>
                  <a:lnTo>
                    <a:pt x="6326" y="170"/>
                  </a:lnTo>
                  <a:lnTo>
                    <a:pt x="6058" y="786"/>
                  </a:lnTo>
                  <a:lnTo>
                    <a:pt x="5514" y="384"/>
                  </a:lnTo>
                  <a:lnTo>
                    <a:pt x="5318" y="1027"/>
                  </a:lnTo>
                  <a:lnTo>
                    <a:pt x="4738" y="688"/>
                  </a:lnTo>
                  <a:lnTo>
                    <a:pt x="4604" y="1348"/>
                  </a:lnTo>
                  <a:lnTo>
                    <a:pt x="3989" y="1071"/>
                  </a:lnTo>
                  <a:lnTo>
                    <a:pt x="3926" y="1740"/>
                  </a:lnTo>
                  <a:lnTo>
                    <a:pt x="3293" y="1526"/>
                  </a:lnTo>
                  <a:lnTo>
                    <a:pt x="3302" y="2195"/>
                  </a:lnTo>
                  <a:lnTo>
                    <a:pt x="2641" y="2053"/>
                  </a:lnTo>
                  <a:lnTo>
                    <a:pt x="2722" y="2722"/>
                  </a:lnTo>
                  <a:lnTo>
                    <a:pt x="2722" y="2722"/>
                  </a:lnTo>
                  <a:lnTo>
                    <a:pt x="2053" y="2641"/>
                  </a:lnTo>
                  <a:lnTo>
                    <a:pt x="2195" y="3302"/>
                  </a:lnTo>
                  <a:lnTo>
                    <a:pt x="1526" y="3293"/>
                  </a:lnTo>
                  <a:lnTo>
                    <a:pt x="1740" y="3935"/>
                  </a:lnTo>
                  <a:lnTo>
                    <a:pt x="1062" y="3997"/>
                  </a:lnTo>
                  <a:lnTo>
                    <a:pt x="1348" y="4604"/>
                  </a:lnTo>
                  <a:lnTo>
                    <a:pt x="688" y="4738"/>
                  </a:lnTo>
                  <a:lnTo>
                    <a:pt x="1027" y="5318"/>
                  </a:lnTo>
                  <a:lnTo>
                    <a:pt x="384" y="5523"/>
                  </a:lnTo>
                  <a:lnTo>
                    <a:pt x="786" y="6058"/>
                  </a:lnTo>
                  <a:lnTo>
                    <a:pt x="170" y="6326"/>
                  </a:lnTo>
                  <a:lnTo>
                    <a:pt x="625" y="6825"/>
                  </a:lnTo>
                  <a:lnTo>
                    <a:pt x="36" y="7155"/>
                  </a:lnTo>
                  <a:lnTo>
                    <a:pt x="545" y="7601"/>
                  </a:lnTo>
                  <a:lnTo>
                    <a:pt x="1" y="7994"/>
                  </a:lnTo>
                  <a:lnTo>
                    <a:pt x="545" y="8378"/>
                  </a:lnTo>
                  <a:lnTo>
                    <a:pt x="36" y="8824"/>
                  </a:lnTo>
                  <a:lnTo>
                    <a:pt x="625" y="9154"/>
                  </a:lnTo>
                  <a:lnTo>
                    <a:pt x="170" y="9653"/>
                  </a:lnTo>
                  <a:lnTo>
                    <a:pt x="786" y="9921"/>
                  </a:lnTo>
                  <a:lnTo>
                    <a:pt x="384" y="10465"/>
                  </a:lnTo>
                  <a:lnTo>
                    <a:pt x="1027" y="10661"/>
                  </a:lnTo>
                  <a:lnTo>
                    <a:pt x="688" y="11241"/>
                  </a:lnTo>
                  <a:lnTo>
                    <a:pt x="1348" y="11375"/>
                  </a:lnTo>
                  <a:lnTo>
                    <a:pt x="1062" y="11991"/>
                  </a:lnTo>
                  <a:lnTo>
                    <a:pt x="1740" y="12053"/>
                  </a:lnTo>
                  <a:lnTo>
                    <a:pt x="1526" y="12686"/>
                  </a:lnTo>
                  <a:lnTo>
                    <a:pt x="2195" y="12677"/>
                  </a:lnTo>
                  <a:lnTo>
                    <a:pt x="2053" y="13338"/>
                  </a:lnTo>
                  <a:lnTo>
                    <a:pt x="2722" y="13257"/>
                  </a:lnTo>
                  <a:lnTo>
                    <a:pt x="2641" y="13926"/>
                  </a:lnTo>
                  <a:lnTo>
                    <a:pt x="3293" y="13784"/>
                  </a:lnTo>
                  <a:lnTo>
                    <a:pt x="3293" y="14453"/>
                  </a:lnTo>
                  <a:lnTo>
                    <a:pt x="3926" y="14239"/>
                  </a:lnTo>
                  <a:lnTo>
                    <a:pt x="3989" y="14917"/>
                  </a:lnTo>
                  <a:lnTo>
                    <a:pt x="4604" y="14631"/>
                  </a:lnTo>
                  <a:lnTo>
                    <a:pt x="4738" y="15291"/>
                  </a:lnTo>
                  <a:lnTo>
                    <a:pt x="5318" y="14952"/>
                  </a:lnTo>
                  <a:lnTo>
                    <a:pt x="5514" y="15595"/>
                  </a:lnTo>
                  <a:lnTo>
                    <a:pt x="6058" y="15193"/>
                  </a:lnTo>
                  <a:lnTo>
                    <a:pt x="6326" y="15809"/>
                  </a:lnTo>
                  <a:lnTo>
                    <a:pt x="6825" y="15354"/>
                  </a:lnTo>
                  <a:lnTo>
                    <a:pt x="7155" y="15943"/>
                  </a:lnTo>
                  <a:lnTo>
                    <a:pt x="7602" y="15434"/>
                  </a:lnTo>
                  <a:lnTo>
                    <a:pt x="7985" y="15978"/>
                  </a:lnTo>
                  <a:lnTo>
                    <a:pt x="8378" y="15434"/>
                  </a:lnTo>
                  <a:lnTo>
                    <a:pt x="8824" y="15943"/>
                  </a:lnTo>
                  <a:lnTo>
                    <a:pt x="9154" y="15354"/>
                  </a:lnTo>
                  <a:lnTo>
                    <a:pt x="9653" y="15809"/>
                  </a:lnTo>
                  <a:lnTo>
                    <a:pt x="9921" y="15193"/>
                  </a:lnTo>
                  <a:lnTo>
                    <a:pt x="10456" y="15595"/>
                  </a:lnTo>
                  <a:lnTo>
                    <a:pt x="10661" y="14952"/>
                  </a:lnTo>
                  <a:lnTo>
                    <a:pt x="11241" y="15291"/>
                  </a:lnTo>
                  <a:lnTo>
                    <a:pt x="11375" y="14631"/>
                  </a:lnTo>
                  <a:lnTo>
                    <a:pt x="11982" y="14917"/>
                  </a:lnTo>
                  <a:lnTo>
                    <a:pt x="12044" y="14248"/>
                  </a:lnTo>
                  <a:lnTo>
                    <a:pt x="12687" y="14453"/>
                  </a:lnTo>
                  <a:lnTo>
                    <a:pt x="12678" y="13784"/>
                  </a:lnTo>
                  <a:lnTo>
                    <a:pt x="13338" y="13926"/>
                  </a:lnTo>
                  <a:lnTo>
                    <a:pt x="13257" y="13257"/>
                  </a:lnTo>
                  <a:lnTo>
                    <a:pt x="13927" y="13338"/>
                  </a:lnTo>
                  <a:lnTo>
                    <a:pt x="13784" y="12686"/>
                  </a:lnTo>
                  <a:lnTo>
                    <a:pt x="14453" y="12686"/>
                  </a:lnTo>
                  <a:lnTo>
                    <a:pt x="14239" y="12053"/>
                  </a:lnTo>
                  <a:lnTo>
                    <a:pt x="14908" y="11991"/>
                  </a:lnTo>
                  <a:lnTo>
                    <a:pt x="14631" y="11375"/>
                  </a:lnTo>
                  <a:lnTo>
                    <a:pt x="15291" y="11241"/>
                  </a:lnTo>
                  <a:lnTo>
                    <a:pt x="14952" y="10661"/>
                  </a:lnTo>
                  <a:lnTo>
                    <a:pt x="15595" y="10465"/>
                  </a:lnTo>
                  <a:lnTo>
                    <a:pt x="15193" y="9921"/>
                  </a:lnTo>
                  <a:lnTo>
                    <a:pt x="15809" y="9653"/>
                  </a:lnTo>
                  <a:lnTo>
                    <a:pt x="15354" y="9154"/>
                  </a:lnTo>
                  <a:lnTo>
                    <a:pt x="15934" y="8824"/>
                  </a:lnTo>
                  <a:lnTo>
                    <a:pt x="15434" y="8378"/>
                  </a:lnTo>
                  <a:lnTo>
                    <a:pt x="15978" y="7994"/>
                  </a:lnTo>
                  <a:lnTo>
                    <a:pt x="15434" y="7601"/>
                  </a:lnTo>
                  <a:lnTo>
                    <a:pt x="15934" y="7155"/>
                  </a:lnTo>
                  <a:lnTo>
                    <a:pt x="15354" y="6825"/>
                  </a:lnTo>
                  <a:lnTo>
                    <a:pt x="15809" y="6326"/>
                  </a:lnTo>
                  <a:lnTo>
                    <a:pt x="15193" y="6058"/>
                  </a:lnTo>
                  <a:lnTo>
                    <a:pt x="15595" y="5523"/>
                  </a:lnTo>
                  <a:lnTo>
                    <a:pt x="14952" y="5318"/>
                  </a:lnTo>
                  <a:lnTo>
                    <a:pt x="15291" y="4738"/>
                  </a:lnTo>
                  <a:lnTo>
                    <a:pt x="14631" y="4604"/>
                  </a:lnTo>
                  <a:lnTo>
                    <a:pt x="14908" y="3997"/>
                  </a:lnTo>
                  <a:lnTo>
                    <a:pt x="14239" y="3935"/>
                  </a:lnTo>
                  <a:lnTo>
                    <a:pt x="14453" y="3293"/>
                  </a:lnTo>
                  <a:lnTo>
                    <a:pt x="13784" y="3302"/>
                  </a:lnTo>
                  <a:lnTo>
                    <a:pt x="13927" y="2641"/>
                  </a:lnTo>
                  <a:lnTo>
                    <a:pt x="13257" y="2722"/>
                  </a:lnTo>
                  <a:lnTo>
                    <a:pt x="13338" y="2053"/>
                  </a:lnTo>
                  <a:lnTo>
                    <a:pt x="12678" y="2195"/>
                  </a:lnTo>
                  <a:lnTo>
                    <a:pt x="12687" y="1526"/>
                  </a:lnTo>
                  <a:lnTo>
                    <a:pt x="12044" y="1740"/>
                  </a:lnTo>
                  <a:lnTo>
                    <a:pt x="11982" y="1071"/>
                  </a:lnTo>
                  <a:lnTo>
                    <a:pt x="11375" y="1348"/>
                  </a:lnTo>
                  <a:lnTo>
                    <a:pt x="11241" y="688"/>
                  </a:lnTo>
                  <a:lnTo>
                    <a:pt x="10661" y="1027"/>
                  </a:lnTo>
                  <a:lnTo>
                    <a:pt x="10456" y="384"/>
                  </a:lnTo>
                  <a:lnTo>
                    <a:pt x="9921" y="786"/>
                  </a:lnTo>
                  <a:lnTo>
                    <a:pt x="9653" y="170"/>
                  </a:lnTo>
                  <a:lnTo>
                    <a:pt x="9154" y="625"/>
                  </a:lnTo>
                  <a:lnTo>
                    <a:pt x="8824" y="45"/>
                  </a:lnTo>
                  <a:lnTo>
                    <a:pt x="8378" y="545"/>
                  </a:lnTo>
                  <a:lnTo>
                    <a:pt x="79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7"/>
            <p:cNvSpPr/>
            <p:nvPr/>
          </p:nvSpPr>
          <p:spPr>
            <a:xfrm>
              <a:off x="1606375" y="3132800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408" y="0"/>
                  </a:moveTo>
                  <a:lnTo>
                    <a:pt x="2864" y="848"/>
                  </a:lnTo>
                  <a:cubicBezTo>
                    <a:pt x="2670" y="755"/>
                    <a:pt x="2461" y="710"/>
                    <a:pt x="2253" y="710"/>
                  </a:cubicBezTo>
                  <a:cubicBezTo>
                    <a:pt x="1785" y="710"/>
                    <a:pt x="1325" y="939"/>
                    <a:pt x="1053" y="1365"/>
                  </a:cubicBezTo>
                  <a:cubicBezTo>
                    <a:pt x="670" y="1972"/>
                    <a:pt x="804" y="2766"/>
                    <a:pt x="1348" y="3212"/>
                  </a:cubicBezTo>
                  <a:lnTo>
                    <a:pt x="393" y="4720"/>
                  </a:lnTo>
                  <a:lnTo>
                    <a:pt x="1" y="5326"/>
                  </a:lnTo>
                  <a:lnTo>
                    <a:pt x="286" y="5505"/>
                  </a:lnTo>
                  <a:lnTo>
                    <a:pt x="670" y="4898"/>
                  </a:lnTo>
                  <a:lnTo>
                    <a:pt x="1633" y="3399"/>
                  </a:lnTo>
                  <a:cubicBezTo>
                    <a:pt x="1828" y="3493"/>
                    <a:pt x="2037" y="3538"/>
                    <a:pt x="2244" y="3538"/>
                  </a:cubicBezTo>
                  <a:cubicBezTo>
                    <a:pt x="2711" y="3538"/>
                    <a:pt x="3170" y="3308"/>
                    <a:pt x="3435" y="2882"/>
                  </a:cubicBezTo>
                  <a:cubicBezTo>
                    <a:pt x="3828" y="2275"/>
                    <a:pt x="3694" y="1481"/>
                    <a:pt x="3141" y="1026"/>
                  </a:cubicBezTo>
                  <a:lnTo>
                    <a:pt x="3685" y="179"/>
                  </a:lnTo>
                  <a:lnTo>
                    <a:pt x="3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7"/>
            <p:cNvSpPr/>
            <p:nvPr/>
          </p:nvSpPr>
          <p:spPr>
            <a:xfrm>
              <a:off x="1606150" y="3238525"/>
              <a:ext cx="10075" cy="12500"/>
            </a:xfrm>
            <a:custGeom>
              <a:rect b="b" l="l" r="r" t="t"/>
              <a:pathLst>
                <a:path extrusionOk="0" h="500" w="403">
                  <a:moveTo>
                    <a:pt x="322" y="0"/>
                  </a:moveTo>
                  <a:lnTo>
                    <a:pt x="1" y="500"/>
                  </a:lnTo>
                  <a:lnTo>
                    <a:pt x="402" y="491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7"/>
            <p:cNvSpPr/>
            <p:nvPr/>
          </p:nvSpPr>
          <p:spPr>
            <a:xfrm>
              <a:off x="1623100" y="3251900"/>
              <a:ext cx="12075" cy="12500"/>
            </a:xfrm>
            <a:custGeom>
              <a:rect b="b" l="l" r="r" t="t"/>
              <a:pathLst>
                <a:path extrusionOk="0" h="500" w="483">
                  <a:moveTo>
                    <a:pt x="482" y="0"/>
                  </a:moveTo>
                  <a:lnTo>
                    <a:pt x="1" y="134"/>
                  </a:lnTo>
                  <a:lnTo>
                    <a:pt x="161" y="50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7"/>
            <p:cNvSpPr/>
            <p:nvPr/>
          </p:nvSpPr>
          <p:spPr>
            <a:xfrm>
              <a:off x="1638275" y="3177175"/>
              <a:ext cx="85450" cy="81875"/>
            </a:xfrm>
            <a:custGeom>
              <a:rect b="b" l="l" r="r" t="t"/>
              <a:pathLst>
                <a:path extrusionOk="0" h="3275" w="3418">
                  <a:moveTo>
                    <a:pt x="3230" y="1"/>
                  </a:moveTo>
                  <a:lnTo>
                    <a:pt x="3230" y="1"/>
                  </a:lnTo>
                  <a:cubicBezTo>
                    <a:pt x="3257" y="572"/>
                    <a:pt x="3114" y="1160"/>
                    <a:pt x="2819" y="1624"/>
                  </a:cubicBezTo>
                  <a:cubicBezTo>
                    <a:pt x="2393" y="2296"/>
                    <a:pt x="1665" y="2663"/>
                    <a:pt x="924" y="2663"/>
                  </a:cubicBezTo>
                  <a:cubicBezTo>
                    <a:pt x="611" y="2663"/>
                    <a:pt x="296" y="2598"/>
                    <a:pt x="0" y="2463"/>
                  </a:cubicBezTo>
                  <a:lnTo>
                    <a:pt x="0" y="2463"/>
                  </a:lnTo>
                  <a:lnTo>
                    <a:pt x="152" y="3203"/>
                  </a:lnTo>
                  <a:cubicBezTo>
                    <a:pt x="351" y="3251"/>
                    <a:pt x="552" y="3274"/>
                    <a:pt x="752" y="3274"/>
                  </a:cubicBezTo>
                  <a:cubicBezTo>
                    <a:pt x="1602" y="3274"/>
                    <a:pt x="2426" y="2854"/>
                    <a:pt x="2918" y="2088"/>
                  </a:cubicBezTo>
                  <a:cubicBezTo>
                    <a:pt x="3337" y="1437"/>
                    <a:pt x="3417" y="679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7"/>
            <p:cNvSpPr/>
            <p:nvPr/>
          </p:nvSpPr>
          <p:spPr>
            <a:xfrm>
              <a:off x="1587650" y="3131025"/>
              <a:ext cx="59125" cy="102825"/>
            </a:xfrm>
            <a:custGeom>
              <a:rect b="b" l="l" r="r" t="t"/>
              <a:pathLst>
                <a:path extrusionOk="0" h="4113" w="2365">
                  <a:moveTo>
                    <a:pt x="2364" y="0"/>
                  </a:moveTo>
                  <a:cubicBezTo>
                    <a:pt x="1668" y="116"/>
                    <a:pt x="1008" y="509"/>
                    <a:pt x="598" y="1160"/>
                  </a:cubicBezTo>
                  <a:cubicBezTo>
                    <a:pt x="0" y="2097"/>
                    <a:pt x="89" y="3274"/>
                    <a:pt x="732" y="4113"/>
                  </a:cubicBezTo>
                  <a:lnTo>
                    <a:pt x="1472" y="3952"/>
                  </a:lnTo>
                  <a:cubicBezTo>
                    <a:pt x="651" y="3230"/>
                    <a:pt x="455" y="2007"/>
                    <a:pt x="1062" y="1053"/>
                  </a:cubicBezTo>
                  <a:cubicBezTo>
                    <a:pt x="1356" y="589"/>
                    <a:pt x="1838" y="214"/>
                    <a:pt x="2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7"/>
            <p:cNvSpPr/>
            <p:nvPr/>
          </p:nvSpPr>
          <p:spPr>
            <a:xfrm>
              <a:off x="1078925" y="3119650"/>
              <a:ext cx="95700" cy="137850"/>
            </a:xfrm>
            <a:custGeom>
              <a:rect b="b" l="l" r="r" t="t"/>
              <a:pathLst>
                <a:path extrusionOk="0" h="5514" w="3828">
                  <a:moveTo>
                    <a:pt x="420" y="0"/>
                  </a:moveTo>
                  <a:lnTo>
                    <a:pt x="143" y="187"/>
                  </a:lnTo>
                  <a:lnTo>
                    <a:pt x="687" y="1035"/>
                  </a:lnTo>
                  <a:cubicBezTo>
                    <a:pt x="134" y="1481"/>
                    <a:pt x="0" y="2275"/>
                    <a:pt x="393" y="2891"/>
                  </a:cubicBezTo>
                  <a:cubicBezTo>
                    <a:pt x="658" y="3310"/>
                    <a:pt x="1115" y="3542"/>
                    <a:pt x="1581" y="3542"/>
                  </a:cubicBezTo>
                  <a:cubicBezTo>
                    <a:pt x="1789" y="3542"/>
                    <a:pt x="1999" y="3495"/>
                    <a:pt x="2195" y="3399"/>
                  </a:cubicBezTo>
                  <a:lnTo>
                    <a:pt x="3158" y="4898"/>
                  </a:lnTo>
                  <a:lnTo>
                    <a:pt x="3542" y="5513"/>
                  </a:lnTo>
                  <a:lnTo>
                    <a:pt x="3827" y="5326"/>
                  </a:lnTo>
                  <a:lnTo>
                    <a:pt x="3435" y="4719"/>
                  </a:lnTo>
                  <a:lnTo>
                    <a:pt x="2480" y="3221"/>
                  </a:lnTo>
                  <a:cubicBezTo>
                    <a:pt x="3025" y="2775"/>
                    <a:pt x="3158" y="1972"/>
                    <a:pt x="2775" y="1365"/>
                  </a:cubicBezTo>
                  <a:cubicBezTo>
                    <a:pt x="2503" y="946"/>
                    <a:pt x="2045" y="714"/>
                    <a:pt x="1578" y="714"/>
                  </a:cubicBezTo>
                  <a:cubicBezTo>
                    <a:pt x="1369" y="714"/>
                    <a:pt x="1159" y="760"/>
                    <a:pt x="964" y="857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7"/>
            <p:cNvSpPr/>
            <p:nvPr/>
          </p:nvSpPr>
          <p:spPr>
            <a:xfrm>
              <a:off x="1164775" y="3225350"/>
              <a:ext cx="10075" cy="12525"/>
            </a:xfrm>
            <a:custGeom>
              <a:rect b="b" l="l" r="r" t="t"/>
              <a:pathLst>
                <a:path extrusionOk="0" h="501" w="403">
                  <a:moveTo>
                    <a:pt x="81" y="1"/>
                  </a:moveTo>
                  <a:lnTo>
                    <a:pt x="1" y="491"/>
                  </a:lnTo>
                  <a:lnTo>
                    <a:pt x="402" y="50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7"/>
            <p:cNvSpPr/>
            <p:nvPr/>
          </p:nvSpPr>
          <p:spPr>
            <a:xfrm>
              <a:off x="1145825" y="3238950"/>
              <a:ext cx="12075" cy="12525"/>
            </a:xfrm>
            <a:custGeom>
              <a:rect b="b" l="l" r="r" t="t"/>
              <a:pathLst>
                <a:path extrusionOk="0" h="501" w="483">
                  <a:moveTo>
                    <a:pt x="1" y="1"/>
                  </a:moveTo>
                  <a:lnTo>
                    <a:pt x="322" y="500"/>
                  </a:lnTo>
                  <a:lnTo>
                    <a:pt x="482" y="1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7"/>
            <p:cNvSpPr/>
            <p:nvPr/>
          </p:nvSpPr>
          <p:spPr>
            <a:xfrm>
              <a:off x="1057300" y="3164025"/>
              <a:ext cx="85425" cy="82000"/>
            </a:xfrm>
            <a:custGeom>
              <a:rect b="b" l="l" r="r" t="t"/>
              <a:pathLst>
                <a:path extrusionOk="0" h="3280" w="3417">
                  <a:moveTo>
                    <a:pt x="187" y="0"/>
                  </a:moveTo>
                  <a:lnTo>
                    <a:pt x="187" y="0"/>
                  </a:lnTo>
                  <a:cubicBezTo>
                    <a:pt x="0" y="687"/>
                    <a:pt x="80" y="1446"/>
                    <a:pt x="500" y="2088"/>
                  </a:cubicBezTo>
                  <a:cubicBezTo>
                    <a:pt x="992" y="2863"/>
                    <a:pt x="1820" y="3279"/>
                    <a:pt x="2673" y="3279"/>
                  </a:cubicBezTo>
                  <a:cubicBezTo>
                    <a:pt x="2870" y="3279"/>
                    <a:pt x="3069" y="3257"/>
                    <a:pt x="3265" y="3212"/>
                  </a:cubicBezTo>
                  <a:lnTo>
                    <a:pt x="3417" y="2463"/>
                  </a:lnTo>
                  <a:lnTo>
                    <a:pt x="3417" y="2463"/>
                  </a:lnTo>
                  <a:cubicBezTo>
                    <a:pt x="3117" y="2598"/>
                    <a:pt x="2801" y="2663"/>
                    <a:pt x="2488" y="2663"/>
                  </a:cubicBezTo>
                  <a:cubicBezTo>
                    <a:pt x="1746" y="2663"/>
                    <a:pt x="1024" y="2298"/>
                    <a:pt x="598" y="1633"/>
                  </a:cubicBezTo>
                  <a:cubicBezTo>
                    <a:pt x="303" y="1160"/>
                    <a:pt x="161" y="571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7"/>
            <p:cNvSpPr/>
            <p:nvPr/>
          </p:nvSpPr>
          <p:spPr>
            <a:xfrm>
              <a:off x="1134225" y="3117850"/>
              <a:ext cx="59125" cy="102850"/>
            </a:xfrm>
            <a:custGeom>
              <a:rect b="b" l="l" r="r" t="t"/>
              <a:pathLst>
                <a:path extrusionOk="0" h="4114" w="2365">
                  <a:moveTo>
                    <a:pt x="1" y="1"/>
                  </a:moveTo>
                  <a:cubicBezTo>
                    <a:pt x="527" y="215"/>
                    <a:pt x="1009" y="590"/>
                    <a:pt x="1303" y="1062"/>
                  </a:cubicBezTo>
                  <a:cubicBezTo>
                    <a:pt x="1910" y="2008"/>
                    <a:pt x="1714" y="3239"/>
                    <a:pt x="893" y="3953"/>
                  </a:cubicBezTo>
                  <a:lnTo>
                    <a:pt x="1633" y="4113"/>
                  </a:lnTo>
                  <a:cubicBezTo>
                    <a:pt x="2276" y="3284"/>
                    <a:pt x="2365" y="2097"/>
                    <a:pt x="1767" y="1160"/>
                  </a:cubicBezTo>
                  <a:cubicBezTo>
                    <a:pt x="1348" y="518"/>
                    <a:pt x="697" y="1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7"/>
            <p:cNvSpPr/>
            <p:nvPr/>
          </p:nvSpPr>
          <p:spPr>
            <a:xfrm>
              <a:off x="1866875" y="3610975"/>
              <a:ext cx="157925" cy="70725"/>
            </a:xfrm>
            <a:custGeom>
              <a:rect b="b" l="l" r="r" t="t"/>
              <a:pathLst>
                <a:path extrusionOk="0" h="2829" w="6317">
                  <a:moveTo>
                    <a:pt x="3908" y="0"/>
                  </a:moveTo>
                  <a:cubicBezTo>
                    <a:pt x="3185" y="0"/>
                    <a:pt x="2588" y="544"/>
                    <a:pt x="2507" y="1240"/>
                  </a:cubicBezTo>
                  <a:lnTo>
                    <a:pt x="0" y="1240"/>
                  </a:lnTo>
                  <a:lnTo>
                    <a:pt x="0" y="1570"/>
                  </a:lnTo>
                  <a:lnTo>
                    <a:pt x="723" y="1570"/>
                  </a:lnTo>
                  <a:lnTo>
                    <a:pt x="2507" y="1579"/>
                  </a:lnTo>
                  <a:cubicBezTo>
                    <a:pt x="2588" y="2284"/>
                    <a:pt x="3176" y="2828"/>
                    <a:pt x="3908" y="2828"/>
                  </a:cubicBezTo>
                  <a:cubicBezTo>
                    <a:pt x="4630" y="2828"/>
                    <a:pt x="5228" y="2284"/>
                    <a:pt x="5308" y="1579"/>
                  </a:cubicBezTo>
                  <a:lnTo>
                    <a:pt x="6316" y="1579"/>
                  </a:lnTo>
                  <a:lnTo>
                    <a:pt x="6316" y="1249"/>
                  </a:lnTo>
                  <a:lnTo>
                    <a:pt x="5308" y="1249"/>
                  </a:lnTo>
                  <a:cubicBezTo>
                    <a:pt x="5228" y="544"/>
                    <a:pt x="4630" y="0"/>
                    <a:pt x="39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7"/>
            <p:cNvSpPr/>
            <p:nvPr/>
          </p:nvSpPr>
          <p:spPr>
            <a:xfrm>
              <a:off x="1879350" y="3650225"/>
              <a:ext cx="14750" cy="8500"/>
            </a:xfrm>
            <a:custGeom>
              <a:rect b="b" l="l" r="r" t="t"/>
              <a:pathLst>
                <a:path extrusionOk="0" h="340" w="590">
                  <a:moveTo>
                    <a:pt x="224" y="0"/>
                  </a:moveTo>
                  <a:lnTo>
                    <a:pt x="1" y="339"/>
                  </a:lnTo>
                  <a:lnTo>
                    <a:pt x="590" y="33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7"/>
            <p:cNvSpPr/>
            <p:nvPr/>
          </p:nvSpPr>
          <p:spPr>
            <a:xfrm>
              <a:off x="1879350" y="3633725"/>
              <a:ext cx="14750" cy="8275"/>
            </a:xfrm>
            <a:custGeom>
              <a:rect b="b" l="l" r="r" t="t"/>
              <a:pathLst>
                <a:path extrusionOk="0" h="331" w="590">
                  <a:moveTo>
                    <a:pt x="1" y="0"/>
                  </a:moveTo>
                  <a:lnTo>
                    <a:pt x="224" y="330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7"/>
            <p:cNvSpPr/>
            <p:nvPr/>
          </p:nvSpPr>
          <p:spPr>
            <a:xfrm>
              <a:off x="1893425" y="3581750"/>
              <a:ext cx="108850" cy="56450"/>
            </a:xfrm>
            <a:custGeom>
              <a:rect b="b" l="l" r="r" t="t"/>
              <a:pathLst>
                <a:path extrusionOk="0" h="2258" w="4354">
                  <a:moveTo>
                    <a:pt x="2435" y="0"/>
                  </a:moveTo>
                  <a:cubicBezTo>
                    <a:pt x="1311" y="0"/>
                    <a:pt x="357" y="723"/>
                    <a:pt x="0" y="1722"/>
                  </a:cubicBezTo>
                  <a:lnTo>
                    <a:pt x="544" y="2257"/>
                  </a:lnTo>
                  <a:cubicBezTo>
                    <a:pt x="704" y="1175"/>
                    <a:pt x="1623" y="339"/>
                    <a:pt x="2748" y="339"/>
                  </a:cubicBezTo>
                  <a:cubicBezTo>
                    <a:pt x="2754" y="339"/>
                    <a:pt x="2760" y="339"/>
                    <a:pt x="2766" y="339"/>
                  </a:cubicBezTo>
                  <a:cubicBezTo>
                    <a:pt x="3319" y="339"/>
                    <a:pt x="3890" y="536"/>
                    <a:pt x="4353" y="875"/>
                  </a:cubicBezTo>
                  <a:cubicBezTo>
                    <a:pt x="3890" y="339"/>
                    <a:pt x="3203" y="0"/>
                    <a:pt x="2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7"/>
            <p:cNvSpPr/>
            <p:nvPr/>
          </p:nvSpPr>
          <p:spPr>
            <a:xfrm>
              <a:off x="1893625" y="3654675"/>
              <a:ext cx="108650" cy="56000"/>
            </a:xfrm>
            <a:custGeom>
              <a:rect b="b" l="l" r="r" t="t"/>
              <a:pathLst>
                <a:path extrusionOk="0" h="2240" w="4346">
                  <a:moveTo>
                    <a:pt x="536" y="1"/>
                  </a:moveTo>
                  <a:lnTo>
                    <a:pt x="1" y="536"/>
                  </a:lnTo>
                  <a:cubicBezTo>
                    <a:pt x="358" y="1526"/>
                    <a:pt x="1303" y="2240"/>
                    <a:pt x="2419" y="2240"/>
                  </a:cubicBezTo>
                  <a:cubicBezTo>
                    <a:pt x="3186" y="2240"/>
                    <a:pt x="3873" y="1910"/>
                    <a:pt x="4345" y="1374"/>
                  </a:cubicBezTo>
                  <a:lnTo>
                    <a:pt x="4345" y="1374"/>
                  </a:lnTo>
                  <a:cubicBezTo>
                    <a:pt x="3882" y="1713"/>
                    <a:pt x="3302" y="1910"/>
                    <a:pt x="2749" y="1910"/>
                  </a:cubicBezTo>
                  <a:cubicBezTo>
                    <a:pt x="1625" y="1910"/>
                    <a:pt x="697" y="1080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7"/>
            <p:cNvSpPr/>
            <p:nvPr/>
          </p:nvSpPr>
          <p:spPr>
            <a:xfrm>
              <a:off x="781400" y="3610975"/>
              <a:ext cx="158150" cy="70725"/>
            </a:xfrm>
            <a:custGeom>
              <a:rect b="b" l="l" r="r" t="t"/>
              <a:pathLst>
                <a:path extrusionOk="0" h="2829" w="6326">
                  <a:moveTo>
                    <a:pt x="2409" y="0"/>
                  </a:moveTo>
                  <a:cubicBezTo>
                    <a:pt x="1687" y="0"/>
                    <a:pt x="1089" y="544"/>
                    <a:pt x="1009" y="1249"/>
                  </a:cubicBezTo>
                  <a:lnTo>
                    <a:pt x="1" y="1249"/>
                  </a:lnTo>
                  <a:lnTo>
                    <a:pt x="1" y="1579"/>
                  </a:lnTo>
                  <a:lnTo>
                    <a:pt x="1009" y="1579"/>
                  </a:lnTo>
                  <a:cubicBezTo>
                    <a:pt x="1089" y="2284"/>
                    <a:pt x="1687" y="2828"/>
                    <a:pt x="2418" y="2828"/>
                  </a:cubicBezTo>
                  <a:cubicBezTo>
                    <a:pt x="3141" y="2828"/>
                    <a:pt x="3739" y="2284"/>
                    <a:pt x="3819" y="1579"/>
                  </a:cubicBezTo>
                  <a:lnTo>
                    <a:pt x="5603" y="1570"/>
                  </a:lnTo>
                  <a:lnTo>
                    <a:pt x="6326" y="1570"/>
                  </a:lnTo>
                  <a:lnTo>
                    <a:pt x="6326" y="1240"/>
                  </a:lnTo>
                  <a:lnTo>
                    <a:pt x="3819" y="1240"/>
                  </a:lnTo>
                  <a:cubicBezTo>
                    <a:pt x="3730" y="544"/>
                    <a:pt x="3132" y="0"/>
                    <a:pt x="2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7"/>
            <p:cNvSpPr/>
            <p:nvPr/>
          </p:nvSpPr>
          <p:spPr>
            <a:xfrm>
              <a:off x="912100" y="3650225"/>
              <a:ext cx="14975" cy="8500"/>
            </a:xfrm>
            <a:custGeom>
              <a:rect b="b" l="l" r="r" t="t"/>
              <a:pathLst>
                <a:path extrusionOk="0" h="340" w="599">
                  <a:moveTo>
                    <a:pt x="375" y="0"/>
                  </a:moveTo>
                  <a:lnTo>
                    <a:pt x="0" y="339"/>
                  </a:lnTo>
                  <a:lnTo>
                    <a:pt x="598" y="33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7"/>
            <p:cNvSpPr/>
            <p:nvPr/>
          </p:nvSpPr>
          <p:spPr>
            <a:xfrm>
              <a:off x="912100" y="3633725"/>
              <a:ext cx="14975" cy="8275"/>
            </a:xfrm>
            <a:custGeom>
              <a:rect b="b" l="l" r="r" t="t"/>
              <a:pathLst>
                <a:path extrusionOk="0" h="331" w="599">
                  <a:moveTo>
                    <a:pt x="0" y="0"/>
                  </a:moveTo>
                  <a:lnTo>
                    <a:pt x="375" y="330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7"/>
            <p:cNvSpPr/>
            <p:nvPr/>
          </p:nvSpPr>
          <p:spPr>
            <a:xfrm>
              <a:off x="803925" y="3581750"/>
              <a:ext cx="108875" cy="56450"/>
            </a:xfrm>
            <a:custGeom>
              <a:rect b="b" l="l" r="r" t="t"/>
              <a:pathLst>
                <a:path extrusionOk="0" h="2258" w="4355">
                  <a:moveTo>
                    <a:pt x="1928" y="0"/>
                  </a:moveTo>
                  <a:cubicBezTo>
                    <a:pt x="1160" y="0"/>
                    <a:pt x="474" y="339"/>
                    <a:pt x="1" y="875"/>
                  </a:cubicBezTo>
                  <a:cubicBezTo>
                    <a:pt x="465" y="536"/>
                    <a:pt x="1036" y="339"/>
                    <a:pt x="1589" y="339"/>
                  </a:cubicBezTo>
                  <a:cubicBezTo>
                    <a:pt x="1595" y="339"/>
                    <a:pt x="1601" y="339"/>
                    <a:pt x="1607" y="339"/>
                  </a:cubicBezTo>
                  <a:cubicBezTo>
                    <a:pt x="2731" y="339"/>
                    <a:pt x="3659" y="1175"/>
                    <a:pt x="3810" y="2257"/>
                  </a:cubicBezTo>
                  <a:lnTo>
                    <a:pt x="4354" y="1722"/>
                  </a:lnTo>
                  <a:cubicBezTo>
                    <a:pt x="4006" y="723"/>
                    <a:pt x="3052" y="0"/>
                    <a:pt x="1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7"/>
            <p:cNvSpPr/>
            <p:nvPr/>
          </p:nvSpPr>
          <p:spPr>
            <a:xfrm>
              <a:off x="804150" y="3654675"/>
              <a:ext cx="108650" cy="56000"/>
            </a:xfrm>
            <a:custGeom>
              <a:rect b="b" l="l" r="r" t="t"/>
              <a:pathLst>
                <a:path extrusionOk="0" h="2240" w="4346">
                  <a:moveTo>
                    <a:pt x="3801" y="1"/>
                  </a:moveTo>
                  <a:cubicBezTo>
                    <a:pt x="3640" y="1080"/>
                    <a:pt x="2713" y="1910"/>
                    <a:pt x="1589" y="1910"/>
                  </a:cubicBezTo>
                  <a:cubicBezTo>
                    <a:pt x="1035" y="1910"/>
                    <a:pt x="465" y="1713"/>
                    <a:pt x="1" y="1374"/>
                  </a:cubicBezTo>
                  <a:lnTo>
                    <a:pt x="1" y="1374"/>
                  </a:lnTo>
                  <a:cubicBezTo>
                    <a:pt x="473" y="1910"/>
                    <a:pt x="1160" y="2240"/>
                    <a:pt x="1919" y="2240"/>
                  </a:cubicBezTo>
                  <a:cubicBezTo>
                    <a:pt x="3034" y="2240"/>
                    <a:pt x="3988" y="1526"/>
                    <a:pt x="4345" y="536"/>
                  </a:cubicBezTo>
                  <a:lnTo>
                    <a:pt x="38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7"/>
            <p:cNvSpPr/>
            <p:nvPr/>
          </p:nvSpPr>
          <p:spPr>
            <a:xfrm>
              <a:off x="1085400" y="4039850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3551" y="0"/>
                  </a:moveTo>
                  <a:lnTo>
                    <a:pt x="3158" y="607"/>
                  </a:lnTo>
                  <a:lnTo>
                    <a:pt x="2195" y="2114"/>
                  </a:lnTo>
                  <a:cubicBezTo>
                    <a:pt x="1999" y="2018"/>
                    <a:pt x="1790" y="1972"/>
                    <a:pt x="1583" y="1972"/>
                  </a:cubicBezTo>
                  <a:cubicBezTo>
                    <a:pt x="1119" y="1972"/>
                    <a:pt x="664" y="2204"/>
                    <a:pt x="393" y="2623"/>
                  </a:cubicBezTo>
                  <a:cubicBezTo>
                    <a:pt x="0" y="3238"/>
                    <a:pt x="143" y="4032"/>
                    <a:pt x="687" y="4479"/>
                  </a:cubicBezTo>
                  <a:lnTo>
                    <a:pt x="143" y="5326"/>
                  </a:lnTo>
                  <a:lnTo>
                    <a:pt x="428" y="5504"/>
                  </a:lnTo>
                  <a:lnTo>
                    <a:pt x="964" y="4657"/>
                  </a:lnTo>
                  <a:cubicBezTo>
                    <a:pt x="1162" y="4753"/>
                    <a:pt x="1373" y="4800"/>
                    <a:pt x="1581" y="4800"/>
                  </a:cubicBezTo>
                  <a:cubicBezTo>
                    <a:pt x="2049" y="4800"/>
                    <a:pt x="2503" y="4568"/>
                    <a:pt x="2774" y="4148"/>
                  </a:cubicBezTo>
                  <a:cubicBezTo>
                    <a:pt x="3167" y="3533"/>
                    <a:pt x="3024" y="2739"/>
                    <a:pt x="2480" y="2293"/>
                  </a:cubicBezTo>
                  <a:lnTo>
                    <a:pt x="3444" y="794"/>
                  </a:lnTo>
                  <a:lnTo>
                    <a:pt x="3827" y="179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7"/>
            <p:cNvSpPr/>
            <p:nvPr/>
          </p:nvSpPr>
          <p:spPr>
            <a:xfrm>
              <a:off x="1171475" y="4059475"/>
              <a:ext cx="9850" cy="12275"/>
            </a:xfrm>
            <a:custGeom>
              <a:rect b="b" l="l" r="r" t="t"/>
              <a:pathLst>
                <a:path extrusionOk="0" h="491" w="394">
                  <a:moveTo>
                    <a:pt x="393" y="0"/>
                  </a:moveTo>
                  <a:lnTo>
                    <a:pt x="1" y="9"/>
                  </a:lnTo>
                  <a:lnTo>
                    <a:pt x="81" y="491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7"/>
            <p:cNvSpPr/>
            <p:nvPr/>
          </p:nvSpPr>
          <p:spPr>
            <a:xfrm>
              <a:off x="1152300" y="4045875"/>
              <a:ext cx="12075" cy="12500"/>
            </a:xfrm>
            <a:custGeom>
              <a:rect b="b" l="l" r="r" t="t"/>
              <a:pathLst>
                <a:path extrusionOk="0" h="500" w="483">
                  <a:moveTo>
                    <a:pt x="322" y="0"/>
                  </a:moveTo>
                  <a:lnTo>
                    <a:pt x="0" y="500"/>
                  </a:lnTo>
                  <a:lnTo>
                    <a:pt x="482" y="366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7"/>
            <p:cNvSpPr/>
            <p:nvPr/>
          </p:nvSpPr>
          <p:spPr>
            <a:xfrm>
              <a:off x="1063750" y="4051300"/>
              <a:ext cx="85450" cy="82025"/>
            </a:xfrm>
            <a:custGeom>
              <a:rect b="b" l="l" r="r" t="t"/>
              <a:pathLst>
                <a:path extrusionOk="0" h="3281" w="3418">
                  <a:moveTo>
                    <a:pt x="2677" y="1"/>
                  </a:moveTo>
                  <a:cubicBezTo>
                    <a:pt x="1827" y="1"/>
                    <a:pt x="993" y="417"/>
                    <a:pt x="500" y="1193"/>
                  </a:cubicBezTo>
                  <a:cubicBezTo>
                    <a:pt x="90" y="1835"/>
                    <a:pt x="1" y="2593"/>
                    <a:pt x="197" y="3280"/>
                  </a:cubicBezTo>
                  <a:cubicBezTo>
                    <a:pt x="161" y="2709"/>
                    <a:pt x="304" y="2111"/>
                    <a:pt x="598" y="1648"/>
                  </a:cubicBezTo>
                  <a:cubicBezTo>
                    <a:pt x="1032" y="975"/>
                    <a:pt x="1757" y="613"/>
                    <a:pt x="2497" y="613"/>
                  </a:cubicBezTo>
                  <a:cubicBezTo>
                    <a:pt x="2808" y="613"/>
                    <a:pt x="3122" y="677"/>
                    <a:pt x="3417" y="809"/>
                  </a:cubicBezTo>
                  <a:lnTo>
                    <a:pt x="3266" y="69"/>
                  </a:lnTo>
                  <a:cubicBezTo>
                    <a:pt x="3071" y="23"/>
                    <a:pt x="2874" y="1"/>
                    <a:pt x="26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7"/>
            <p:cNvSpPr/>
            <p:nvPr/>
          </p:nvSpPr>
          <p:spPr>
            <a:xfrm>
              <a:off x="1140700" y="4076425"/>
              <a:ext cx="59125" cy="102825"/>
            </a:xfrm>
            <a:custGeom>
              <a:rect b="b" l="l" r="r" t="t"/>
              <a:pathLst>
                <a:path extrusionOk="0" h="4113" w="2365">
                  <a:moveTo>
                    <a:pt x="1642" y="0"/>
                  </a:moveTo>
                  <a:lnTo>
                    <a:pt x="893" y="161"/>
                  </a:lnTo>
                  <a:cubicBezTo>
                    <a:pt x="1713" y="883"/>
                    <a:pt x="1918" y="2114"/>
                    <a:pt x="1312" y="3060"/>
                  </a:cubicBezTo>
                  <a:cubicBezTo>
                    <a:pt x="1009" y="3533"/>
                    <a:pt x="527" y="3908"/>
                    <a:pt x="0" y="4113"/>
                  </a:cubicBezTo>
                  <a:cubicBezTo>
                    <a:pt x="705" y="4006"/>
                    <a:pt x="1356" y="3604"/>
                    <a:pt x="1767" y="2962"/>
                  </a:cubicBezTo>
                  <a:cubicBezTo>
                    <a:pt x="2365" y="2025"/>
                    <a:pt x="2284" y="839"/>
                    <a:pt x="1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7"/>
            <p:cNvSpPr/>
            <p:nvPr/>
          </p:nvSpPr>
          <p:spPr>
            <a:xfrm>
              <a:off x="1612850" y="4053000"/>
              <a:ext cx="95700" cy="137625"/>
            </a:xfrm>
            <a:custGeom>
              <a:rect b="b" l="l" r="r" t="t"/>
              <a:pathLst>
                <a:path extrusionOk="0" h="5505" w="3828">
                  <a:moveTo>
                    <a:pt x="286" y="1"/>
                  </a:moveTo>
                  <a:lnTo>
                    <a:pt x="0" y="179"/>
                  </a:lnTo>
                  <a:lnTo>
                    <a:pt x="393" y="786"/>
                  </a:lnTo>
                  <a:lnTo>
                    <a:pt x="1356" y="2293"/>
                  </a:lnTo>
                  <a:cubicBezTo>
                    <a:pt x="803" y="2739"/>
                    <a:pt x="669" y="3533"/>
                    <a:pt x="1062" y="4149"/>
                  </a:cubicBezTo>
                  <a:cubicBezTo>
                    <a:pt x="1327" y="4568"/>
                    <a:pt x="1785" y="4796"/>
                    <a:pt x="2251" y="4796"/>
                  </a:cubicBezTo>
                  <a:cubicBezTo>
                    <a:pt x="2459" y="4796"/>
                    <a:pt x="2669" y="4751"/>
                    <a:pt x="2864" y="4657"/>
                  </a:cubicBezTo>
                  <a:lnTo>
                    <a:pt x="3408" y="5505"/>
                  </a:lnTo>
                  <a:lnTo>
                    <a:pt x="3685" y="5326"/>
                  </a:lnTo>
                  <a:lnTo>
                    <a:pt x="3149" y="4479"/>
                  </a:lnTo>
                  <a:cubicBezTo>
                    <a:pt x="3694" y="4024"/>
                    <a:pt x="3827" y="3230"/>
                    <a:pt x="3444" y="2623"/>
                  </a:cubicBezTo>
                  <a:cubicBezTo>
                    <a:pt x="3174" y="2200"/>
                    <a:pt x="2718" y="1970"/>
                    <a:pt x="2253" y="1970"/>
                  </a:cubicBezTo>
                  <a:cubicBezTo>
                    <a:pt x="2043" y="1970"/>
                    <a:pt x="1830" y="2017"/>
                    <a:pt x="1633" y="2115"/>
                  </a:cubicBezTo>
                  <a:lnTo>
                    <a:pt x="669" y="60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7"/>
            <p:cNvSpPr/>
            <p:nvPr/>
          </p:nvSpPr>
          <p:spPr>
            <a:xfrm>
              <a:off x="1612625" y="4072400"/>
              <a:ext cx="10050" cy="12525"/>
            </a:xfrm>
            <a:custGeom>
              <a:rect b="b" l="l" r="r" t="t"/>
              <a:pathLst>
                <a:path extrusionOk="0" h="501" w="402">
                  <a:moveTo>
                    <a:pt x="0" y="1"/>
                  </a:moveTo>
                  <a:lnTo>
                    <a:pt x="322" y="500"/>
                  </a:lnTo>
                  <a:lnTo>
                    <a:pt x="402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7"/>
            <p:cNvSpPr/>
            <p:nvPr/>
          </p:nvSpPr>
          <p:spPr>
            <a:xfrm>
              <a:off x="1629575" y="4059025"/>
              <a:ext cx="12075" cy="12500"/>
            </a:xfrm>
            <a:custGeom>
              <a:rect b="b" l="l" r="r" t="t"/>
              <a:pathLst>
                <a:path extrusionOk="0" h="500" w="483">
                  <a:moveTo>
                    <a:pt x="161" y="0"/>
                  </a:moveTo>
                  <a:lnTo>
                    <a:pt x="0" y="366"/>
                  </a:lnTo>
                  <a:lnTo>
                    <a:pt x="482" y="50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7"/>
            <p:cNvSpPr/>
            <p:nvPr/>
          </p:nvSpPr>
          <p:spPr>
            <a:xfrm>
              <a:off x="1644950" y="4064375"/>
              <a:ext cx="85450" cy="81875"/>
            </a:xfrm>
            <a:custGeom>
              <a:rect b="b" l="l" r="r" t="t"/>
              <a:pathLst>
                <a:path extrusionOk="0" h="3275" w="3418">
                  <a:moveTo>
                    <a:pt x="750" y="1"/>
                  </a:moveTo>
                  <a:cubicBezTo>
                    <a:pt x="550" y="1"/>
                    <a:pt x="350" y="24"/>
                    <a:pt x="153" y="72"/>
                  </a:cubicBezTo>
                  <a:lnTo>
                    <a:pt x="1" y="812"/>
                  </a:lnTo>
                  <a:cubicBezTo>
                    <a:pt x="297" y="677"/>
                    <a:pt x="611" y="612"/>
                    <a:pt x="923" y="612"/>
                  </a:cubicBezTo>
                  <a:cubicBezTo>
                    <a:pt x="1662" y="612"/>
                    <a:pt x="2384" y="979"/>
                    <a:pt x="2811" y="1651"/>
                  </a:cubicBezTo>
                  <a:cubicBezTo>
                    <a:pt x="3114" y="2115"/>
                    <a:pt x="3248" y="2704"/>
                    <a:pt x="3221" y="3274"/>
                  </a:cubicBezTo>
                  <a:cubicBezTo>
                    <a:pt x="3418" y="2596"/>
                    <a:pt x="3329" y="1838"/>
                    <a:pt x="2918" y="1187"/>
                  </a:cubicBezTo>
                  <a:cubicBezTo>
                    <a:pt x="2427" y="422"/>
                    <a:pt x="1597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7"/>
            <p:cNvSpPr/>
            <p:nvPr/>
          </p:nvSpPr>
          <p:spPr>
            <a:xfrm>
              <a:off x="1594100" y="4089575"/>
              <a:ext cx="59350" cy="102850"/>
            </a:xfrm>
            <a:custGeom>
              <a:rect b="b" l="l" r="r" t="t"/>
              <a:pathLst>
                <a:path extrusionOk="0" h="4114" w="2374">
                  <a:moveTo>
                    <a:pt x="732" y="1"/>
                  </a:moveTo>
                  <a:cubicBezTo>
                    <a:pt x="90" y="839"/>
                    <a:pt x="1" y="2017"/>
                    <a:pt x="608" y="2962"/>
                  </a:cubicBezTo>
                  <a:cubicBezTo>
                    <a:pt x="1018" y="3605"/>
                    <a:pt x="1669" y="3997"/>
                    <a:pt x="2374" y="4113"/>
                  </a:cubicBezTo>
                  <a:cubicBezTo>
                    <a:pt x="1839" y="3899"/>
                    <a:pt x="1357" y="3524"/>
                    <a:pt x="1063" y="3060"/>
                  </a:cubicBezTo>
                  <a:cubicBezTo>
                    <a:pt x="456" y="2115"/>
                    <a:pt x="652" y="884"/>
                    <a:pt x="1482" y="16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7"/>
            <p:cNvSpPr/>
            <p:nvPr/>
          </p:nvSpPr>
          <p:spPr>
            <a:xfrm>
              <a:off x="1333625" y="3637475"/>
              <a:ext cx="160150" cy="139225"/>
            </a:xfrm>
            <a:custGeom>
              <a:rect b="b" l="l" r="r" t="t"/>
              <a:pathLst>
                <a:path extrusionOk="0" h="5569" w="6406">
                  <a:moveTo>
                    <a:pt x="5922" y="0"/>
                  </a:moveTo>
                  <a:cubicBezTo>
                    <a:pt x="5917" y="0"/>
                    <a:pt x="5911" y="1"/>
                    <a:pt x="5906" y="2"/>
                  </a:cubicBezTo>
                  <a:cubicBezTo>
                    <a:pt x="5861" y="11"/>
                    <a:pt x="5826" y="55"/>
                    <a:pt x="5835" y="100"/>
                  </a:cubicBezTo>
                  <a:cubicBezTo>
                    <a:pt x="5843" y="127"/>
                    <a:pt x="6218" y="2589"/>
                    <a:pt x="4934" y="4257"/>
                  </a:cubicBezTo>
                  <a:cubicBezTo>
                    <a:pt x="4349" y="5015"/>
                    <a:pt x="3727" y="5394"/>
                    <a:pt x="3076" y="5394"/>
                  </a:cubicBezTo>
                  <a:cubicBezTo>
                    <a:pt x="2623" y="5394"/>
                    <a:pt x="2156" y="5211"/>
                    <a:pt x="1677" y="4846"/>
                  </a:cubicBezTo>
                  <a:cubicBezTo>
                    <a:pt x="535" y="3989"/>
                    <a:pt x="179" y="3088"/>
                    <a:pt x="179" y="3079"/>
                  </a:cubicBezTo>
                  <a:cubicBezTo>
                    <a:pt x="165" y="3044"/>
                    <a:pt x="128" y="3020"/>
                    <a:pt x="92" y="3020"/>
                  </a:cubicBezTo>
                  <a:cubicBezTo>
                    <a:pt x="82" y="3020"/>
                    <a:pt x="72" y="3022"/>
                    <a:pt x="63" y="3026"/>
                  </a:cubicBezTo>
                  <a:cubicBezTo>
                    <a:pt x="18" y="3044"/>
                    <a:pt x="0" y="3088"/>
                    <a:pt x="18" y="3133"/>
                  </a:cubicBezTo>
                  <a:cubicBezTo>
                    <a:pt x="27" y="3178"/>
                    <a:pt x="393" y="4096"/>
                    <a:pt x="1570" y="4989"/>
                  </a:cubicBezTo>
                  <a:cubicBezTo>
                    <a:pt x="2079" y="5372"/>
                    <a:pt x="2578" y="5568"/>
                    <a:pt x="3069" y="5568"/>
                  </a:cubicBezTo>
                  <a:cubicBezTo>
                    <a:pt x="3774" y="5568"/>
                    <a:pt x="4452" y="5167"/>
                    <a:pt x="5067" y="4364"/>
                  </a:cubicBezTo>
                  <a:cubicBezTo>
                    <a:pt x="6405" y="2633"/>
                    <a:pt x="6013" y="100"/>
                    <a:pt x="6004" y="73"/>
                  </a:cubicBezTo>
                  <a:cubicBezTo>
                    <a:pt x="5996" y="33"/>
                    <a:pt x="5967" y="0"/>
                    <a:pt x="5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7"/>
            <p:cNvSpPr/>
            <p:nvPr/>
          </p:nvSpPr>
          <p:spPr>
            <a:xfrm>
              <a:off x="1485275" y="3644175"/>
              <a:ext cx="33700" cy="139875"/>
            </a:xfrm>
            <a:custGeom>
              <a:rect b="b" l="l" r="r" t="t"/>
              <a:pathLst>
                <a:path extrusionOk="0" h="5595" w="1348">
                  <a:moveTo>
                    <a:pt x="94" y="0"/>
                  </a:moveTo>
                  <a:cubicBezTo>
                    <a:pt x="90" y="0"/>
                    <a:pt x="85" y="1"/>
                    <a:pt x="81" y="1"/>
                  </a:cubicBezTo>
                  <a:cubicBezTo>
                    <a:pt x="36" y="1"/>
                    <a:pt x="0" y="37"/>
                    <a:pt x="0" y="91"/>
                  </a:cubicBezTo>
                  <a:cubicBezTo>
                    <a:pt x="0" y="153"/>
                    <a:pt x="72" y="1786"/>
                    <a:pt x="634" y="2562"/>
                  </a:cubicBezTo>
                  <a:cubicBezTo>
                    <a:pt x="1142" y="3266"/>
                    <a:pt x="803" y="3935"/>
                    <a:pt x="643" y="4257"/>
                  </a:cubicBezTo>
                  <a:lnTo>
                    <a:pt x="625" y="4283"/>
                  </a:lnTo>
                  <a:cubicBezTo>
                    <a:pt x="616" y="4301"/>
                    <a:pt x="607" y="4328"/>
                    <a:pt x="589" y="4355"/>
                  </a:cubicBezTo>
                  <a:cubicBezTo>
                    <a:pt x="473" y="4578"/>
                    <a:pt x="277" y="4944"/>
                    <a:pt x="411" y="5300"/>
                  </a:cubicBezTo>
                  <a:cubicBezTo>
                    <a:pt x="455" y="5407"/>
                    <a:pt x="527" y="5506"/>
                    <a:pt x="616" y="5595"/>
                  </a:cubicBezTo>
                  <a:cubicBezTo>
                    <a:pt x="652" y="5559"/>
                    <a:pt x="696" y="5514"/>
                    <a:pt x="741" y="5479"/>
                  </a:cubicBezTo>
                  <a:cubicBezTo>
                    <a:pt x="661" y="5407"/>
                    <a:pt x="607" y="5327"/>
                    <a:pt x="580" y="5238"/>
                  </a:cubicBezTo>
                  <a:cubicBezTo>
                    <a:pt x="464" y="4952"/>
                    <a:pt x="634" y="4640"/>
                    <a:pt x="741" y="4435"/>
                  </a:cubicBezTo>
                  <a:cubicBezTo>
                    <a:pt x="759" y="4408"/>
                    <a:pt x="768" y="4382"/>
                    <a:pt x="786" y="4364"/>
                  </a:cubicBezTo>
                  <a:lnTo>
                    <a:pt x="794" y="4337"/>
                  </a:lnTo>
                  <a:cubicBezTo>
                    <a:pt x="964" y="4016"/>
                    <a:pt x="1348" y="3257"/>
                    <a:pt x="777" y="2464"/>
                  </a:cubicBezTo>
                  <a:cubicBezTo>
                    <a:pt x="241" y="1723"/>
                    <a:pt x="170" y="99"/>
                    <a:pt x="170" y="82"/>
                  </a:cubicBezTo>
                  <a:cubicBezTo>
                    <a:pt x="170" y="41"/>
                    <a:pt x="140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7"/>
            <p:cNvSpPr/>
            <p:nvPr/>
          </p:nvSpPr>
          <p:spPr>
            <a:xfrm>
              <a:off x="1283875" y="3488325"/>
              <a:ext cx="139425" cy="168150"/>
            </a:xfrm>
            <a:custGeom>
              <a:rect b="b" l="l" r="r" t="t"/>
              <a:pathLst>
                <a:path extrusionOk="0" h="6726" w="5577">
                  <a:moveTo>
                    <a:pt x="4810" y="0"/>
                  </a:moveTo>
                  <a:cubicBezTo>
                    <a:pt x="4674" y="0"/>
                    <a:pt x="4515" y="11"/>
                    <a:pt x="4327" y="35"/>
                  </a:cubicBezTo>
                  <a:cubicBezTo>
                    <a:pt x="4301" y="44"/>
                    <a:pt x="4265" y="44"/>
                    <a:pt x="4238" y="44"/>
                  </a:cubicBezTo>
                  <a:cubicBezTo>
                    <a:pt x="3988" y="71"/>
                    <a:pt x="3703" y="98"/>
                    <a:pt x="3221" y="704"/>
                  </a:cubicBezTo>
                  <a:cubicBezTo>
                    <a:pt x="2695" y="1373"/>
                    <a:pt x="1856" y="2034"/>
                    <a:pt x="1250" y="2515"/>
                  </a:cubicBezTo>
                  <a:cubicBezTo>
                    <a:pt x="920" y="2774"/>
                    <a:pt x="661" y="2988"/>
                    <a:pt x="527" y="3131"/>
                  </a:cubicBezTo>
                  <a:cubicBezTo>
                    <a:pt x="1" y="3675"/>
                    <a:pt x="135" y="4166"/>
                    <a:pt x="170" y="4273"/>
                  </a:cubicBezTo>
                  <a:cubicBezTo>
                    <a:pt x="161" y="4398"/>
                    <a:pt x="144" y="5004"/>
                    <a:pt x="251" y="5254"/>
                  </a:cubicBezTo>
                  <a:cubicBezTo>
                    <a:pt x="286" y="5352"/>
                    <a:pt x="304" y="5539"/>
                    <a:pt x="331" y="5718"/>
                  </a:cubicBezTo>
                  <a:cubicBezTo>
                    <a:pt x="349" y="5959"/>
                    <a:pt x="375" y="6209"/>
                    <a:pt x="465" y="6360"/>
                  </a:cubicBezTo>
                  <a:cubicBezTo>
                    <a:pt x="625" y="6637"/>
                    <a:pt x="929" y="6717"/>
                    <a:pt x="946" y="6726"/>
                  </a:cubicBezTo>
                  <a:lnTo>
                    <a:pt x="964" y="6726"/>
                  </a:lnTo>
                  <a:cubicBezTo>
                    <a:pt x="1000" y="6726"/>
                    <a:pt x="1036" y="6699"/>
                    <a:pt x="1045" y="6664"/>
                  </a:cubicBezTo>
                  <a:cubicBezTo>
                    <a:pt x="1062" y="6610"/>
                    <a:pt x="1036" y="6565"/>
                    <a:pt x="982" y="6556"/>
                  </a:cubicBezTo>
                  <a:cubicBezTo>
                    <a:pt x="982" y="6556"/>
                    <a:pt x="732" y="6485"/>
                    <a:pt x="616" y="6280"/>
                  </a:cubicBezTo>
                  <a:cubicBezTo>
                    <a:pt x="545" y="6155"/>
                    <a:pt x="518" y="5914"/>
                    <a:pt x="500" y="5700"/>
                  </a:cubicBezTo>
                  <a:cubicBezTo>
                    <a:pt x="474" y="5495"/>
                    <a:pt x="456" y="5308"/>
                    <a:pt x="402" y="5183"/>
                  </a:cubicBezTo>
                  <a:cubicBezTo>
                    <a:pt x="322" y="4995"/>
                    <a:pt x="331" y="4451"/>
                    <a:pt x="340" y="4264"/>
                  </a:cubicBezTo>
                  <a:lnTo>
                    <a:pt x="340" y="4246"/>
                  </a:lnTo>
                  <a:lnTo>
                    <a:pt x="331" y="4228"/>
                  </a:lnTo>
                  <a:cubicBezTo>
                    <a:pt x="331" y="4210"/>
                    <a:pt x="152" y="3764"/>
                    <a:pt x="652" y="3247"/>
                  </a:cubicBezTo>
                  <a:cubicBezTo>
                    <a:pt x="777" y="3113"/>
                    <a:pt x="1045" y="2899"/>
                    <a:pt x="1357" y="2658"/>
                  </a:cubicBezTo>
                  <a:cubicBezTo>
                    <a:pt x="1972" y="2167"/>
                    <a:pt x="2820" y="1489"/>
                    <a:pt x="3355" y="811"/>
                  </a:cubicBezTo>
                  <a:cubicBezTo>
                    <a:pt x="3792" y="258"/>
                    <a:pt x="4024" y="240"/>
                    <a:pt x="4256" y="223"/>
                  </a:cubicBezTo>
                  <a:cubicBezTo>
                    <a:pt x="4283" y="214"/>
                    <a:pt x="4319" y="214"/>
                    <a:pt x="4354" y="205"/>
                  </a:cubicBezTo>
                  <a:cubicBezTo>
                    <a:pt x="4536" y="179"/>
                    <a:pt x="4689" y="169"/>
                    <a:pt x="4817" y="169"/>
                  </a:cubicBezTo>
                  <a:cubicBezTo>
                    <a:pt x="5271" y="169"/>
                    <a:pt x="5409" y="296"/>
                    <a:pt x="5416" y="303"/>
                  </a:cubicBezTo>
                  <a:cubicBezTo>
                    <a:pt x="5430" y="322"/>
                    <a:pt x="5452" y="331"/>
                    <a:pt x="5475" y="331"/>
                  </a:cubicBezTo>
                  <a:cubicBezTo>
                    <a:pt x="5495" y="331"/>
                    <a:pt x="5515" y="324"/>
                    <a:pt x="5532" y="312"/>
                  </a:cubicBezTo>
                  <a:cubicBezTo>
                    <a:pt x="5568" y="276"/>
                    <a:pt x="5576" y="223"/>
                    <a:pt x="5541" y="187"/>
                  </a:cubicBezTo>
                  <a:cubicBezTo>
                    <a:pt x="5519" y="165"/>
                    <a:pt x="5360" y="0"/>
                    <a:pt x="4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7"/>
            <p:cNvSpPr/>
            <p:nvPr/>
          </p:nvSpPr>
          <p:spPr>
            <a:xfrm>
              <a:off x="1319800" y="3624900"/>
              <a:ext cx="33700" cy="31575"/>
            </a:xfrm>
            <a:custGeom>
              <a:rect b="b" l="l" r="r" t="t"/>
              <a:pathLst>
                <a:path extrusionOk="0" h="1263" w="1348">
                  <a:moveTo>
                    <a:pt x="1257" y="0"/>
                  </a:moveTo>
                  <a:cubicBezTo>
                    <a:pt x="1232" y="0"/>
                    <a:pt x="1207" y="12"/>
                    <a:pt x="1187" y="32"/>
                  </a:cubicBezTo>
                  <a:cubicBezTo>
                    <a:pt x="955" y="300"/>
                    <a:pt x="303" y="1013"/>
                    <a:pt x="63" y="1093"/>
                  </a:cubicBezTo>
                  <a:cubicBezTo>
                    <a:pt x="18" y="1111"/>
                    <a:pt x="0" y="1156"/>
                    <a:pt x="9" y="1201"/>
                  </a:cubicBezTo>
                  <a:cubicBezTo>
                    <a:pt x="27" y="1236"/>
                    <a:pt x="54" y="1263"/>
                    <a:pt x="89" y="1263"/>
                  </a:cubicBezTo>
                  <a:cubicBezTo>
                    <a:pt x="107" y="1263"/>
                    <a:pt x="116" y="1263"/>
                    <a:pt x="125" y="1254"/>
                  </a:cubicBezTo>
                  <a:cubicBezTo>
                    <a:pt x="455" y="1147"/>
                    <a:pt x="1231" y="246"/>
                    <a:pt x="1320" y="139"/>
                  </a:cubicBezTo>
                  <a:cubicBezTo>
                    <a:pt x="1347" y="103"/>
                    <a:pt x="1347" y="50"/>
                    <a:pt x="1311" y="23"/>
                  </a:cubicBezTo>
                  <a:cubicBezTo>
                    <a:pt x="1296" y="7"/>
                    <a:pt x="1277" y="0"/>
                    <a:pt x="12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7"/>
            <p:cNvSpPr/>
            <p:nvPr/>
          </p:nvSpPr>
          <p:spPr>
            <a:xfrm>
              <a:off x="1477925" y="3539025"/>
              <a:ext cx="34575" cy="106975"/>
            </a:xfrm>
            <a:custGeom>
              <a:rect b="b" l="l" r="r" t="t"/>
              <a:pathLst>
                <a:path extrusionOk="0" h="4279" w="1383">
                  <a:moveTo>
                    <a:pt x="98" y="1"/>
                  </a:moveTo>
                  <a:cubicBezTo>
                    <a:pt x="79" y="1"/>
                    <a:pt x="60" y="8"/>
                    <a:pt x="45" y="23"/>
                  </a:cubicBezTo>
                  <a:cubicBezTo>
                    <a:pt x="9" y="50"/>
                    <a:pt x="0" y="104"/>
                    <a:pt x="27" y="139"/>
                  </a:cubicBezTo>
                  <a:cubicBezTo>
                    <a:pt x="152" y="309"/>
                    <a:pt x="500" y="764"/>
                    <a:pt x="571" y="907"/>
                  </a:cubicBezTo>
                  <a:cubicBezTo>
                    <a:pt x="589" y="960"/>
                    <a:pt x="633" y="1014"/>
                    <a:pt x="696" y="1076"/>
                  </a:cubicBezTo>
                  <a:cubicBezTo>
                    <a:pt x="883" y="1290"/>
                    <a:pt x="1187" y="1647"/>
                    <a:pt x="1008" y="2280"/>
                  </a:cubicBezTo>
                  <a:cubicBezTo>
                    <a:pt x="892" y="2664"/>
                    <a:pt x="767" y="2914"/>
                    <a:pt x="669" y="3092"/>
                  </a:cubicBezTo>
                  <a:cubicBezTo>
                    <a:pt x="544" y="3315"/>
                    <a:pt x="473" y="3467"/>
                    <a:pt x="544" y="3663"/>
                  </a:cubicBezTo>
                  <a:cubicBezTo>
                    <a:pt x="589" y="3779"/>
                    <a:pt x="589" y="3877"/>
                    <a:pt x="553" y="3958"/>
                  </a:cubicBezTo>
                  <a:cubicBezTo>
                    <a:pt x="509" y="4047"/>
                    <a:pt x="419" y="4082"/>
                    <a:pt x="357" y="4109"/>
                  </a:cubicBezTo>
                  <a:cubicBezTo>
                    <a:pt x="312" y="4118"/>
                    <a:pt x="286" y="4172"/>
                    <a:pt x="294" y="4216"/>
                  </a:cubicBezTo>
                  <a:cubicBezTo>
                    <a:pt x="312" y="4252"/>
                    <a:pt x="339" y="4279"/>
                    <a:pt x="384" y="4279"/>
                  </a:cubicBezTo>
                  <a:cubicBezTo>
                    <a:pt x="393" y="4279"/>
                    <a:pt x="402" y="4279"/>
                    <a:pt x="402" y="4270"/>
                  </a:cubicBezTo>
                  <a:cubicBezTo>
                    <a:pt x="544" y="4225"/>
                    <a:pt x="651" y="4145"/>
                    <a:pt x="705" y="4029"/>
                  </a:cubicBezTo>
                  <a:cubicBezTo>
                    <a:pt x="767" y="3913"/>
                    <a:pt x="767" y="3761"/>
                    <a:pt x="705" y="3601"/>
                  </a:cubicBezTo>
                  <a:cubicBezTo>
                    <a:pt x="660" y="3485"/>
                    <a:pt x="705" y="3387"/>
                    <a:pt x="821" y="3172"/>
                  </a:cubicBezTo>
                  <a:cubicBezTo>
                    <a:pt x="919" y="2985"/>
                    <a:pt x="1053" y="2726"/>
                    <a:pt x="1178" y="2325"/>
                  </a:cubicBezTo>
                  <a:cubicBezTo>
                    <a:pt x="1383" y="1611"/>
                    <a:pt x="1017" y="1192"/>
                    <a:pt x="821" y="960"/>
                  </a:cubicBezTo>
                  <a:cubicBezTo>
                    <a:pt x="776" y="915"/>
                    <a:pt x="741" y="862"/>
                    <a:pt x="723" y="835"/>
                  </a:cubicBezTo>
                  <a:cubicBezTo>
                    <a:pt x="633" y="639"/>
                    <a:pt x="187" y="59"/>
                    <a:pt x="161" y="32"/>
                  </a:cubicBezTo>
                  <a:cubicBezTo>
                    <a:pt x="146" y="12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7"/>
            <p:cNvSpPr/>
            <p:nvPr/>
          </p:nvSpPr>
          <p:spPr>
            <a:xfrm>
              <a:off x="1430850" y="3587325"/>
              <a:ext cx="58250" cy="59800"/>
            </a:xfrm>
            <a:custGeom>
              <a:rect b="b" l="l" r="r" t="t"/>
              <a:pathLst>
                <a:path extrusionOk="0" h="2392" w="2330">
                  <a:moveTo>
                    <a:pt x="92" y="0"/>
                  </a:moveTo>
                  <a:cubicBezTo>
                    <a:pt x="66" y="0"/>
                    <a:pt x="43" y="11"/>
                    <a:pt x="28" y="36"/>
                  </a:cubicBezTo>
                  <a:cubicBezTo>
                    <a:pt x="1" y="72"/>
                    <a:pt x="1" y="125"/>
                    <a:pt x="36" y="152"/>
                  </a:cubicBezTo>
                  <a:cubicBezTo>
                    <a:pt x="54" y="161"/>
                    <a:pt x="1205" y="1107"/>
                    <a:pt x="1482" y="1517"/>
                  </a:cubicBezTo>
                  <a:cubicBezTo>
                    <a:pt x="1767" y="1945"/>
                    <a:pt x="2160" y="2347"/>
                    <a:pt x="2177" y="2365"/>
                  </a:cubicBezTo>
                  <a:cubicBezTo>
                    <a:pt x="2186" y="2382"/>
                    <a:pt x="2213" y="2391"/>
                    <a:pt x="2231" y="2391"/>
                  </a:cubicBezTo>
                  <a:cubicBezTo>
                    <a:pt x="2258" y="2391"/>
                    <a:pt x="2276" y="2382"/>
                    <a:pt x="2293" y="2365"/>
                  </a:cubicBezTo>
                  <a:cubicBezTo>
                    <a:pt x="2329" y="2338"/>
                    <a:pt x="2329" y="2275"/>
                    <a:pt x="2293" y="2249"/>
                  </a:cubicBezTo>
                  <a:cubicBezTo>
                    <a:pt x="2293" y="2240"/>
                    <a:pt x="1901" y="1838"/>
                    <a:pt x="1624" y="1419"/>
                  </a:cubicBezTo>
                  <a:cubicBezTo>
                    <a:pt x="1339" y="991"/>
                    <a:pt x="197" y="63"/>
                    <a:pt x="152" y="18"/>
                  </a:cubicBezTo>
                  <a:cubicBezTo>
                    <a:pt x="133" y="7"/>
                    <a:pt x="112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7"/>
            <p:cNvSpPr/>
            <p:nvPr/>
          </p:nvSpPr>
          <p:spPr>
            <a:xfrm>
              <a:off x="1324925" y="3490700"/>
              <a:ext cx="161925" cy="148400"/>
            </a:xfrm>
            <a:custGeom>
              <a:rect b="b" l="l" r="r" t="t"/>
              <a:pathLst>
                <a:path extrusionOk="0" h="5936" w="6477">
                  <a:moveTo>
                    <a:pt x="4345" y="0"/>
                  </a:moveTo>
                  <a:cubicBezTo>
                    <a:pt x="4147" y="0"/>
                    <a:pt x="3964" y="65"/>
                    <a:pt x="3952" y="65"/>
                  </a:cubicBezTo>
                  <a:cubicBezTo>
                    <a:pt x="3908" y="83"/>
                    <a:pt x="3881" y="136"/>
                    <a:pt x="3899" y="181"/>
                  </a:cubicBezTo>
                  <a:cubicBezTo>
                    <a:pt x="3912" y="214"/>
                    <a:pt x="3940" y="233"/>
                    <a:pt x="3972" y="233"/>
                  </a:cubicBezTo>
                  <a:cubicBezTo>
                    <a:pt x="3983" y="233"/>
                    <a:pt x="3994" y="230"/>
                    <a:pt x="4006" y="226"/>
                  </a:cubicBezTo>
                  <a:cubicBezTo>
                    <a:pt x="4065" y="204"/>
                    <a:pt x="4195" y="173"/>
                    <a:pt x="4324" y="173"/>
                  </a:cubicBezTo>
                  <a:cubicBezTo>
                    <a:pt x="4410" y="173"/>
                    <a:pt x="4495" y="187"/>
                    <a:pt x="4559" y="226"/>
                  </a:cubicBezTo>
                  <a:cubicBezTo>
                    <a:pt x="4773" y="360"/>
                    <a:pt x="4827" y="368"/>
                    <a:pt x="4996" y="404"/>
                  </a:cubicBezTo>
                  <a:lnTo>
                    <a:pt x="5023" y="413"/>
                  </a:lnTo>
                  <a:cubicBezTo>
                    <a:pt x="5201" y="449"/>
                    <a:pt x="5942" y="904"/>
                    <a:pt x="5995" y="1100"/>
                  </a:cubicBezTo>
                  <a:cubicBezTo>
                    <a:pt x="6004" y="1109"/>
                    <a:pt x="6290" y="1965"/>
                    <a:pt x="6004" y="2465"/>
                  </a:cubicBezTo>
                  <a:cubicBezTo>
                    <a:pt x="5701" y="2991"/>
                    <a:pt x="4389" y="3937"/>
                    <a:pt x="3578" y="4204"/>
                  </a:cubicBezTo>
                  <a:cubicBezTo>
                    <a:pt x="3149" y="4347"/>
                    <a:pt x="2391" y="4713"/>
                    <a:pt x="1660" y="5070"/>
                  </a:cubicBezTo>
                  <a:cubicBezTo>
                    <a:pt x="964" y="5400"/>
                    <a:pt x="241" y="5748"/>
                    <a:pt x="81" y="5766"/>
                  </a:cubicBezTo>
                  <a:cubicBezTo>
                    <a:pt x="27" y="5766"/>
                    <a:pt x="0" y="5810"/>
                    <a:pt x="0" y="5864"/>
                  </a:cubicBezTo>
                  <a:cubicBezTo>
                    <a:pt x="9" y="5908"/>
                    <a:pt x="45" y="5935"/>
                    <a:pt x="89" y="5935"/>
                  </a:cubicBezTo>
                  <a:lnTo>
                    <a:pt x="98" y="5935"/>
                  </a:lnTo>
                  <a:cubicBezTo>
                    <a:pt x="277" y="5917"/>
                    <a:pt x="839" y="5659"/>
                    <a:pt x="1731" y="5221"/>
                  </a:cubicBezTo>
                  <a:cubicBezTo>
                    <a:pt x="2462" y="4874"/>
                    <a:pt x="3221" y="4508"/>
                    <a:pt x="3631" y="4365"/>
                  </a:cubicBezTo>
                  <a:cubicBezTo>
                    <a:pt x="4488" y="4088"/>
                    <a:pt x="5835" y="3116"/>
                    <a:pt x="6156" y="2545"/>
                  </a:cubicBezTo>
                  <a:cubicBezTo>
                    <a:pt x="6477" y="1983"/>
                    <a:pt x="6174" y="1082"/>
                    <a:pt x="6165" y="1046"/>
                  </a:cubicBezTo>
                  <a:cubicBezTo>
                    <a:pt x="6084" y="752"/>
                    <a:pt x="5255" y="279"/>
                    <a:pt x="5058" y="244"/>
                  </a:cubicBezTo>
                  <a:lnTo>
                    <a:pt x="5023" y="235"/>
                  </a:lnTo>
                  <a:cubicBezTo>
                    <a:pt x="4880" y="208"/>
                    <a:pt x="4844" y="199"/>
                    <a:pt x="4648" y="74"/>
                  </a:cubicBezTo>
                  <a:cubicBezTo>
                    <a:pt x="4559" y="18"/>
                    <a:pt x="4450" y="0"/>
                    <a:pt x="4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7"/>
            <p:cNvSpPr/>
            <p:nvPr/>
          </p:nvSpPr>
          <p:spPr>
            <a:xfrm>
              <a:off x="1288575" y="3491650"/>
              <a:ext cx="94350" cy="89000"/>
            </a:xfrm>
            <a:custGeom>
              <a:rect b="b" l="l" r="r" t="t"/>
              <a:pathLst>
                <a:path extrusionOk="0" h="3560" w="3774">
                  <a:moveTo>
                    <a:pt x="3664" y="0"/>
                  </a:moveTo>
                  <a:cubicBezTo>
                    <a:pt x="3563" y="0"/>
                    <a:pt x="3222" y="7"/>
                    <a:pt x="2855" y="98"/>
                  </a:cubicBezTo>
                  <a:cubicBezTo>
                    <a:pt x="2427" y="206"/>
                    <a:pt x="2150" y="393"/>
                    <a:pt x="2061" y="518"/>
                  </a:cubicBezTo>
                  <a:cubicBezTo>
                    <a:pt x="2034" y="553"/>
                    <a:pt x="1874" y="643"/>
                    <a:pt x="1740" y="714"/>
                  </a:cubicBezTo>
                  <a:cubicBezTo>
                    <a:pt x="1410" y="892"/>
                    <a:pt x="990" y="1124"/>
                    <a:pt x="848" y="1339"/>
                  </a:cubicBezTo>
                  <a:lnTo>
                    <a:pt x="205" y="2302"/>
                  </a:lnTo>
                  <a:cubicBezTo>
                    <a:pt x="143" y="2391"/>
                    <a:pt x="134" y="2445"/>
                    <a:pt x="107" y="2507"/>
                  </a:cubicBezTo>
                  <a:cubicBezTo>
                    <a:pt x="107" y="2525"/>
                    <a:pt x="98" y="2552"/>
                    <a:pt x="89" y="2570"/>
                  </a:cubicBezTo>
                  <a:cubicBezTo>
                    <a:pt x="71" y="2641"/>
                    <a:pt x="80" y="2703"/>
                    <a:pt x="89" y="2748"/>
                  </a:cubicBezTo>
                  <a:cubicBezTo>
                    <a:pt x="98" y="2802"/>
                    <a:pt x="107" y="2846"/>
                    <a:pt x="89" y="2909"/>
                  </a:cubicBezTo>
                  <a:cubicBezTo>
                    <a:pt x="54" y="3078"/>
                    <a:pt x="9" y="3337"/>
                    <a:pt x="0" y="3471"/>
                  </a:cubicBezTo>
                  <a:cubicBezTo>
                    <a:pt x="0" y="3515"/>
                    <a:pt x="36" y="3560"/>
                    <a:pt x="80" y="3560"/>
                  </a:cubicBezTo>
                  <a:lnTo>
                    <a:pt x="89" y="3560"/>
                  </a:lnTo>
                  <a:cubicBezTo>
                    <a:pt x="134" y="3560"/>
                    <a:pt x="170" y="3524"/>
                    <a:pt x="170" y="3480"/>
                  </a:cubicBezTo>
                  <a:cubicBezTo>
                    <a:pt x="179" y="3355"/>
                    <a:pt x="223" y="3114"/>
                    <a:pt x="259" y="2944"/>
                  </a:cubicBezTo>
                  <a:cubicBezTo>
                    <a:pt x="277" y="2846"/>
                    <a:pt x="268" y="2775"/>
                    <a:pt x="259" y="2721"/>
                  </a:cubicBezTo>
                  <a:cubicBezTo>
                    <a:pt x="250" y="2677"/>
                    <a:pt x="250" y="2650"/>
                    <a:pt x="259" y="2623"/>
                  </a:cubicBezTo>
                  <a:cubicBezTo>
                    <a:pt x="268" y="2596"/>
                    <a:pt x="268" y="2579"/>
                    <a:pt x="277" y="2561"/>
                  </a:cubicBezTo>
                  <a:cubicBezTo>
                    <a:pt x="295" y="2498"/>
                    <a:pt x="303" y="2471"/>
                    <a:pt x="348" y="2400"/>
                  </a:cubicBezTo>
                  <a:lnTo>
                    <a:pt x="990" y="1437"/>
                  </a:lnTo>
                  <a:cubicBezTo>
                    <a:pt x="1115" y="1249"/>
                    <a:pt x="1543" y="1017"/>
                    <a:pt x="1829" y="866"/>
                  </a:cubicBezTo>
                  <a:cubicBezTo>
                    <a:pt x="2061" y="732"/>
                    <a:pt x="2159" y="678"/>
                    <a:pt x="2204" y="616"/>
                  </a:cubicBezTo>
                  <a:cubicBezTo>
                    <a:pt x="2257" y="536"/>
                    <a:pt x="2489" y="366"/>
                    <a:pt x="2891" y="268"/>
                  </a:cubicBezTo>
                  <a:cubicBezTo>
                    <a:pt x="3198" y="188"/>
                    <a:pt x="3491" y="178"/>
                    <a:pt x="3618" y="178"/>
                  </a:cubicBezTo>
                  <a:cubicBezTo>
                    <a:pt x="3661" y="178"/>
                    <a:pt x="3685" y="179"/>
                    <a:pt x="3685" y="179"/>
                  </a:cubicBezTo>
                  <a:cubicBezTo>
                    <a:pt x="3729" y="179"/>
                    <a:pt x="3774" y="134"/>
                    <a:pt x="3774" y="90"/>
                  </a:cubicBezTo>
                  <a:cubicBezTo>
                    <a:pt x="3774" y="45"/>
                    <a:pt x="3738" y="0"/>
                    <a:pt x="3693" y="0"/>
                  </a:cubicBezTo>
                  <a:cubicBezTo>
                    <a:pt x="3691" y="0"/>
                    <a:pt x="3681" y="0"/>
                    <a:pt x="3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7"/>
            <p:cNvSpPr/>
            <p:nvPr/>
          </p:nvSpPr>
          <p:spPr>
            <a:xfrm>
              <a:off x="1297050" y="3647725"/>
              <a:ext cx="36375" cy="64300"/>
            </a:xfrm>
            <a:custGeom>
              <a:rect b="b" l="l" r="r" t="t"/>
              <a:pathLst>
                <a:path extrusionOk="0" h="2572" w="1455">
                  <a:moveTo>
                    <a:pt x="720" y="1"/>
                  </a:moveTo>
                  <a:cubicBezTo>
                    <a:pt x="709" y="1"/>
                    <a:pt x="698" y="1"/>
                    <a:pt x="687" y="2"/>
                  </a:cubicBezTo>
                  <a:cubicBezTo>
                    <a:pt x="526" y="11"/>
                    <a:pt x="393" y="118"/>
                    <a:pt x="277" y="332"/>
                  </a:cubicBezTo>
                  <a:cubicBezTo>
                    <a:pt x="0" y="850"/>
                    <a:pt x="500" y="1635"/>
                    <a:pt x="776" y="2054"/>
                  </a:cubicBezTo>
                  <a:cubicBezTo>
                    <a:pt x="839" y="2152"/>
                    <a:pt x="910" y="2268"/>
                    <a:pt x="919" y="2286"/>
                  </a:cubicBezTo>
                  <a:cubicBezTo>
                    <a:pt x="919" y="2402"/>
                    <a:pt x="990" y="2536"/>
                    <a:pt x="1115" y="2562"/>
                  </a:cubicBezTo>
                  <a:cubicBezTo>
                    <a:pt x="1124" y="2562"/>
                    <a:pt x="1142" y="2571"/>
                    <a:pt x="1151" y="2571"/>
                  </a:cubicBezTo>
                  <a:cubicBezTo>
                    <a:pt x="1231" y="2571"/>
                    <a:pt x="1338" y="2518"/>
                    <a:pt x="1436" y="2330"/>
                  </a:cubicBezTo>
                  <a:cubicBezTo>
                    <a:pt x="1454" y="2286"/>
                    <a:pt x="1436" y="2232"/>
                    <a:pt x="1401" y="2214"/>
                  </a:cubicBezTo>
                  <a:cubicBezTo>
                    <a:pt x="1386" y="2206"/>
                    <a:pt x="1371" y="2202"/>
                    <a:pt x="1357" y="2202"/>
                  </a:cubicBezTo>
                  <a:cubicBezTo>
                    <a:pt x="1325" y="2202"/>
                    <a:pt x="1297" y="2220"/>
                    <a:pt x="1285" y="2250"/>
                  </a:cubicBezTo>
                  <a:cubicBezTo>
                    <a:pt x="1222" y="2361"/>
                    <a:pt x="1172" y="2394"/>
                    <a:pt x="1156" y="2394"/>
                  </a:cubicBezTo>
                  <a:cubicBezTo>
                    <a:pt x="1154" y="2394"/>
                    <a:pt x="1152" y="2394"/>
                    <a:pt x="1151" y="2393"/>
                  </a:cubicBezTo>
                  <a:cubicBezTo>
                    <a:pt x="1124" y="2393"/>
                    <a:pt x="1088" y="2330"/>
                    <a:pt x="1088" y="2286"/>
                  </a:cubicBezTo>
                  <a:cubicBezTo>
                    <a:pt x="1088" y="2223"/>
                    <a:pt x="1044" y="2152"/>
                    <a:pt x="919" y="1965"/>
                  </a:cubicBezTo>
                  <a:cubicBezTo>
                    <a:pt x="669" y="1572"/>
                    <a:pt x="196" y="841"/>
                    <a:pt x="428" y="412"/>
                  </a:cubicBezTo>
                  <a:cubicBezTo>
                    <a:pt x="509" y="261"/>
                    <a:pt x="598" y="180"/>
                    <a:pt x="696" y="172"/>
                  </a:cubicBezTo>
                  <a:cubicBezTo>
                    <a:pt x="700" y="171"/>
                    <a:pt x="703" y="171"/>
                    <a:pt x="707" y="171"/>
                  </a:cubicBezTo>
                  <a:cubicBezTo>
                    <a:pt x="864" y="171"/>
                    <a:pt x="1027" y="352"/>
                    <a:pt x="1080" y="421"/>
                  </a:cubicBezTo>
                  <a:cubicBezTo>
                    <a:pt x="1096" y="443"/>
                    <a:pt x="1122" y="455"/>
                    <a:pt x="1148" y="455"/>
                  </a:cubicBezTo>
                  <a:cubicBezTo>
                    <a:pt x="1165" y="455"/>
                    <a:pt x="1181" y="450"/>
                    <a:pt x="1196" y="439"/>
                  </a:cubicBezTo>
                  <a:cubicBezTo>
                    <a:pt x="1240" y="412"/>
                    <a:pt x="1249" y="359"/>
                    <a:pt x="1222" y="323"/>
                  </a:cubicBezTo>
                  <a:cubicBezTo>
                    <a:pt x="1214" y="306"/>
                    <a:pt x="991" y="1"/>
                    <a:pt x="7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7"/>
            <p:cNvSpPr/>
            <p:nvPr/>
          </p:nvSpPr>
          <p:spPr>
            <a:xfrm>
              <a:off x="1317550" y="3706650"/>
              <a:ext cx="12750" cy="46175"/>
            </a:xfrm>
            <a:custGeom>
              <a:rect b="b" l="l" r="r" t="t"/>
              <a:pathLst>
                <a:path extrusionOk="0" h="1847" w="510">
                  <a:moveTo>
                    <a:pt x="429" y="0"/>
                  </a:moveTo>
                  <a:cubicBezTo>
                    <a:pt x="384" y="0"/>
                    <a:pt x="340" y="36"/>
                    <a:pt x="340" y="80"/>
                  </a:cubicBezTo>
                  <a:cubicBezTo>
                    <a:pt x="340" y="89"/>
                    <a:pt x="260" y="1276"/>
                    <a:pt x="19" y="1722"/>
                  </a:cubicBezTo>
                  <a:cubicBezTo>
                    <a:pt x="1" y="1758"/>
                    <a:pt x="19" y="1811"/>
                    <a:pt x="54" y="1838"/>
                  </a:cubicBezTo>
                  <a:cubicBezTo>
                    <a:pt x="72" y="1847"/>
                    <a:pt x="81" y="1847"/>
                    <a:pt x="99" y="1847"/>
                  </a:cubicBezTo>
                  <a:cubicBezTo>
                    <a:pt x="126" y="1847"/>
                    <a:pt x="161" y="1829"/>
                    <a:pt x="170" y="1802"/>
                  </a:cubicBezTo>
                  <a:cubicBezTo>
                    <a:pt x="429" y="1329"/>
                    <a:pt x="509" y="143"/>
                    <a:pt x="509" y="89"/>
                  </a:cubicBezTo>
                  <a:cubicBezTo>
                    <a:pt x="509" y="45"/>
                    <a:pt x="474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7"/>
            <p:cNvSpPr/>
            <p:nvPr/>
          </p:nvSpPr>
          <p:spPr>
            <a:xfrm>
              <a:off x="1341200" y="3792500"/>
              <a:ext cx="31925" cy="23900"/>
            </a:xfrm>
            <a:custGeom>
              <a:rect b="b" l="l" r="r" t="t"/>
              <a:pathLst>
                <a:path extrusionOk="0" h="956" w="1277">
                  <a:moveTo>
                    <a:pt x="91" y="1"/>
                  </a:moveTo>
                  <a:cubicBezTo>
                    <a:pt x="70" y="1"/>
                    <a:pt x="50" y="10"/>
                    <a:pt x="36" y="28"/>
                  </a:cubicBezTo>
                  <a:cubicBezTo>
                    <a:pt x="0" y="54"/>
                    <a:pt x="0" y="117"/>
                    <a:pt x="36" y="144"/>
                  </a:cubicBezTo>
                  <a:cubicBezTo>
                    <a:pt x="54" y="170"/>
                    <a:pt x="536" y="572"/>
                    <a:pt x="955" y="911"/>
                  </a:cubicBezTo>
                  <a:cubicBezTo>
                    <a:pt x="1009" y="920"/>
                    <a:pt x="1062" y="929"/>
                    <a:pt x="1133" y="937"/>
                  </a:cubicBezTo>
                  <a:cubicBezTo>
                    <a:pt x="1178" y="937"/>
                    <a:pt x="1223" y="946"/>
                    <a:pt x="1276" y="955"/>
                  </a:cubicBezTo>
                  <a:cubicBezTo>
                    <a:pt x="759" y="527"/>
                    <a:pt x="188" y="54"/>
                    <a:pt x="152" y="28"/>
                  </a:cubicBezTo>
                  <a:cubicBezTo>
                    <a:pt x="134" y="10"/>
                    <a:pt x="112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7"/>
            <p:cNvSpPr/>
            <p:nvPr/>
          </p:nvSpPr>
          <p:spPr>
            <a:xfrm>
              <a:off x="1386700" y="3756600"/>
              <a:ext cx="64025" cy="62475"/>
            </a:xfrm>
            <a:custGeom>
              <a:rect b="b" l="l" r="r" t="t"/>
              <a:pathLst>
                <a:path extrusionOk="0" h="2499" w="2561">
                  <a:moveTo>
                    <a:pt x="2373" y="1"/>
                  </a:moveTo>
                  <a:cubicBezTo>
                    <a:pt x="2329" y="9"/>
                    <a:pt x="2293" y="45"/>
                    <a:pt x="2302" y="99"/>
                  </a:cubicBezTo>
                  <a:lnTo>
                    <a:pt x="2373" y="1044"/>
                  </a:lnTo>
                  <a:cubicBezTo>
                    <a:pt x="2088" y="1205"/>
                    <a:pt x="661" y="2017"/>
                    <a:pt x="0" y="2472"/>
                  </a:cubicBezTo>
                  <a:cubicBezTo>
                    <a:pt x="81" y="2481"/>
                    <a:pt x="161" y="2489"/>
                    <a:pt x="232" y="2498"/>
                  </a:cubicBezTo>
                  <a:cubicBezTo>
                    <a:pt x="250" y="2498"/>
                    <a:pt x="268" y="2498"/>
                    <a:pt x="286" y="2489"/>
                  </a:cubicBezTo>
                  <a:cubicBezTo>
                    <a:pt x="1062" y="1981"/>
                    <a:pt x="2489" y="1178"/>
                    <a:pt x="2507" y="1169"/>
                  </a:cubicBezTo>
                  <a:lnTo>
                    <a:pt x="2561" y="1142"/>
                  </a:lnTo>
                  <a:lnTo>
                    <a:pt x="2472" y="81"/>
                  </a:lnTo>
                  <a:cubicBezTo>
                    <a:pt x="2463" y="36"/>
                    <a:pt x="2427" y="1"/>
                    <a:pt x="23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7"/>
            <p:cNvSpPr/>
            <p:nvPr/>
          </p:nvSpPr>
          <p:spPr>
            <a:xfrm>
              <a:off x="1281200" y="3650450"/>
              <a:ext cx="25225" cy="76725"/>
            </a:xfrm>
            <a:custGeom>
              <a:rect b="b" l="l" r="r" t="t"/>
              <a:pathLst>
                <a:path extrusionOk="0" h="3069" w="1009">
                  <a:moveTo>
                    <a:pt x="912" y="0"/>
                  </a:moveTo>
                  <a:cubicBezTo>
                    <a:pt x="891" y="0"/>
                    <a:pt x="871" y="9"/>
                    <a:pt x="857" y="27"/>
                  </a:cubicBezTo>
                  <a:cubicBezTo>
                    <a:pt x="848" y="36"/>
                    <a:pt x="670" y="232"/>
                    <a:pt x="670" y="544"/>
                  </a:cubicBezTo>
                  <a:cubicBezTo>
                    <a:pt x="670" y="821"/>
                    <a:pt x="518" y="1998"/>
                    <a:pt x="251" y="2320"/>
                  </a:cubicBezTo>
                  <a:cubicBezTo>
                    <a:pt x="1" y="2623"/>
                    <a:pt x="90" y="2926"/>
                    <a:pt x="170" y="3033"/>
                  </a:cubicBezTo>
                  <a:cubicBezTo>
                    <a:pt x="188" y="3060"/>
                    <a:pt x="215" y="3069"/>
                    <a:pt x="242" y="3069"/>
                  </a:cubicBezTo>
                  <a:cubicBezTo>
                    <a:pt x="259" y="3069"/>
                    <a:pt x="277" y="3069"/>
                    <a:pt x="295" y="3051"/>
                  </a:cubicBezTo>
                  <a:cubicBezTo>
                    <a:pt x="331" y="3024"/>
                    <a:pt x="340" y="2971"/>
                    <a:pt x="313" y="2935"/>
                  </a:cubicBezTo>
                  <a:cubicBezTo>
                    <a:pt x="304" y="2926"/>
                    <a:pt x="161" y="2703"/>
                    <a:pt x="384" y="2427"/>
                  </a:cubicBezTo>
                  <a:cubicBezTo>
                    <a:pt x="697" y="2052"/>
                    <a:pt x="839" y="812"/>
                    <a:pt x="839" y="544"/>
                  </a:cubicBezTo>
                  <a:cubicBezTo>
                    <a:pt x="839" y="303"/>
                    <a:pt x="973" y="152"/>
                    <a:pt x="982" y="152"/>
                  </a:cubicBezTo>
                  <a:cubicBezTo>
                    <a:pt x="1009" y="116"/>
                    <a:pt x="1009" y="63"/>
                    <a:pt x="973" y="27"/>
                  </a:cubicBezTo>
                  <a:cubicBezTo>
                    <a:pt x="955" y="9"/>
                    <a:pt x="933" y="0"/>
                    <a:pt x="9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7"/>
            <p:cNvSpPr/>
            <p:nvPr/>
          </p:nvSpPr>
          <p:spPr>
            <a:xfrm>
              <a:off x="1395175" y="3681725"/>
              <a:ext cx="13625" cy="19600"/>
            </a:xfrm>
            <a:custGeom>
              <a:rect b="b" l="l" r="r" t="t"/>
              <a:pathLst>
                <a:path extrusionOk="0" h="784" w="545">
                  <a:moveTo>
                    <a:pt x="454" y="0"/>
                  </a:moveTo>
                  <a:cubicBezTo>
                    <a:pt x="443" y="0"/>
                    <a:pt x="431" y="2"/>
                    <a:pt x="420" y="7"/>
                  </a:cubicBezTo>
                  <a:cubicBezTo>
                    <a:pt x="384" y="16"/>
                    <a:pt x="81" y="141"/>
                    <a:pt x="18" y="337"/>
                  </a:cubicBezTo>
                  <a:cubicBezTo>
                    <a:pt x="0" y="399"/>
                    <a:pt x="9" y="471"/>
                    <a:pt x="45" y="533"/>
                  </a:cubicBezTo>
                  <a:cubicBezTo>
                    <a:pt x="197" y="747"/>
                    <a:pt x="295" y="783"/>
                    <a:pt x="339" y="783"/>
                  </a:cubicBezTo>
                  <a:cubicBezTo>
                    <a:pt x="393" y="783"/>
                    <a:pt x="438" y="747"/>
                    <a:pt x="438" y="703"/>
                  </a:cubicBezTo>
                  <a:cubicBezTo>
                    <a:pt x="438" y="649"/>
                    <a:pt x="402" y="614"/>
                    <a:pt x="357" y="614"/>
                  </a:cubicBezTo>
                  <a:cubicBezTo>
                    <a:pt x="357" y="614"/>
                    <a:pt x="295" y="596"/>
                    <a:pt x="188" y="435"/>
                  </a:cubicBezTo>
                  <a:cubicBezTo>
                    <a:pt x="179" y="417"/>
                    <a:pt x="179" y="399"/>
                    <a:pt x="179" y="382"/>
                  </a:cubicBezTo>
                  <a:cubicBezTo>
                    <a:pt x="206" y="301"/>
                    <a:pt x="375" y="212"/>
                    <a:pt x="482" y="168"/>
                  </a:cubicBezTo>
                  <a:cubicBezTo>
                    <a:pt x="527" y="150"/>
                    <a:pt x="545" y="96"/>
                    <a:pt x="527" y="52"/>
                  </a:cubicBezTo>
                  <a:cubicBezTo>
                    <a:pt x="513" y="18"/>
                    <a:pt x="486" y="0"/>
                    <a:pt x="4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7"/>
            <p:cNvSpPr/>
            <p:nvPr/>
          </p:nvSpPr>
          <p:spPr>
            <a:xfrm>
              <a:off x="1426400" y="3681675"/>
              <a:ext cx="9825" cy="19650"/>
            </a:xfrm>
            <a:custGeom>
              <a:rect b="b" l="l" r="r" t="t"/>
              <a:pathLst>
                <a:path extrusionOk="0" h="786" w="393">
                  <a:moveTo>
                    <a:pt x="98" y="0"/>
                  </a:moveTo>
                  <a:cubicBezTo>
                    <a:pt x="76" y="0"/>
                    <a:pt x="54" y="9"/>
                    <a:pt x="36" y="27"/>
                  </a:cubicBezTo>
                  <a:cubicBezTo>
                    <a:pt x="0" y="54"/>
                    <a:pt x="0" y="116"/>
                    <a:pt x="36" y="143"/>
                  </a:cubicBezTo>
                  <a:cubicBezTo>
                    <a:pt x="90" y="196"/>
                    <a:pt x="214" y="357"/>
                    <a:pt x="206" y="500"/>
                  </a:cubicBezTo>
                  <a:cubicBezTo>
                    <a:pt x="197" y="553"/>
                    <a:pt x="170" y="598"/>
                    <a:pt x="125" y="633"/>
                  </a:cubicBezTo>
                  <a:cubicBezTo>
                    <a:pt x="90" y="660"/>
                    <a:pt x="81" y="714"/>
                    <a:pt x="107" y="749"/>
                  </a:cubicBezTo>
                  <a:cubicBezTo>
                    <a:pt x="125" y="776"/>
                    <a:pt x="152" y="785"/>
                    <a:pt x="179" y="785"/>
                  </a:cubicBezTo>
                  <a:cubicBezTo>
                    <a:pt x="197" y="785"/>
                    <a:pt x="214" y="785"/>
                    <a:pt x="232" y="767"/>
                  </a:cubicBezTo>
                  <a:cubicBezTo>
                    <a:pt x="321" y="696"/>
                    <a:pt x="366" y="607"/>
                    <a:pt x="375" y="509"/>
                  </a:cubicBezTo>
                  <a:cubicBezTo>
                    <a:pt x="393" y="268"/>
                    <a:pt x="170" y="36"/>
                    <a:pt x="161" y="27"/>
                  </a:cubicBezTo>
                  <a:cubicBezTo>
                    <a:pt x="143" y="9"/>
                    <a:pt x="121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7"/>
            <p:cNvSpPr/>
            <p:nvPr/>
          </p:nvSpPr>
          <p:spPr>
            <a:xfrm>
              <a:off x="1405875" y="3693825"/>
              <a:ext cx="22775" cy="10600"/>
            </a:xfrm>
            <a:custGeom>
              <a:rect b="b" l="l" r="r" t="t"/>
              <a:pathLst>
                <a:path extrusionOk="0" h="424" w="911">
                  <a:moveTo>
                    <a:pt x="811" y="1"/>
                  </a:moveTo>
                  <a:cubicBezTo>
                    <a:pt x="781" y="1"/>
                    <a:pt x="753" y="17"/>
                    <a:pt x="741" y="40"/>
                  </a:cubicBezTo>
                  <a:cubicBezTo>
                    <a:pt x="709" y="89"/>
                    <a:pt x="590" y="252"/>
                    <a:pt x="495" y="252"/>
                  </a:cubicBezTo>
                  <a:cubicBezTo>
                    <a:pt x="485" y="252"/>
                    <a:pt x="474" y="250"/>
                    <a:pt x="464" y="246"/>
                  </a:cubicBezTo>
                  <a:cubicBezTo>
                    <a:pt x="393" y="210"/>
                    <a:pt x="349" y="165"/>
                    <a:pt x="304" y="121"/>
                  </a:cubicBezTo>
                  <a:cubicBezTo>
                    <a:pt x="250" y="67"/>
                    <a:pt x="188" y="5"/>
                    <a:pt x="81" y="5"/>
                  </a:cubicBezTo>
                  <a:cubicBezTo>
                    <a:pt x="36" y="5"/>
                    <a:pt x="1" y="40"/>
                    <a:pt x="1" y="85"/>
                  </a:cubicBezTo>
                  <a:cubicBezTo>
                    <a:pt x="1" y="139"/>
                    <a:pt x="36" y="174"/>
                    <a:pt x="81" y="174"/>
                  </a:cubicBezTo>
                  <a:cubicBezTo>
                    <a:pt x="117" y="174"/>
                    <a:pt x="134" y="192"/>
                    <a:pt x="179" y="237"/>
                  </a:cubicBezTo>
                  <a:cubicBezTo>
                    <a:pt x="233" y="290"/>
                    <a:pt x="295" y="353"/>
                    <a:pt x="393" y="397"/>
                  </a:cubicBezTo>
                  <a:cubicBezTo>
                    <a:pt x="429" y="415"/>
                    <a:pt x="464" y="424"/>
                    <a:pt x="500" y="424"/>
                  </a:cubicBezTo>
                  <a:cubicBezTo>
                    <a:pt x="661" y="424"/>
                    <a:pt x="812" y="254"/>
                    <a:pt x="884" y="130"/>
                  </a:cubicBezTo>
                  <a:cubicBezTo>
                    <a:pt x="911" y="94"/>
                    <a:pt x="893" y="40"/>
                    <a:pt x="857" y="14"/>
                  </a:cubicBezTo>
                  <a:cubicBezTo>
                    <a:pt x="842" y="5"/>
                    <a:pt x="826" y="1"/>
                    <a:pt x="8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7"/>
            <p:cNvSpPr/>
            <p:nvPr/>
          </p:nvSpPr>
          <p:spPr>
            <a:xfrm>
              <a:off x="1420150" y="3637550"/>
              <a:ext cx="8500" cy="41900"/>
            </a:xfrm>
            <a:custGeom>
              <a:rect b="b" l="l" r="r" t="t"/>
              <a:pathLst>
                <a:path extrusionOk="0" h="1676" w="340">
                  <a:moveTo>
                    <a:pt x="243" y="1"/>
                  </a:moveTo>
                  <a:cubicBezTo>
                    <a:pt x="224" y="1"/>
                    <a:pt x="205" y="6"/>
                    <a:pt x="188" y="17"/>
                  </a:cubicBezTo>
                  <a:cubicBezTo>
                    <a:pt x="1" y="141"/>
                    <a:pt x="1" y="1060"/>
                    <a:pt x="9" y="1596"/>
                  </a:cubicBezTo>
                  <a:cubicBezTo>
                    <a:pt x="9" y="1640"/>
                    <a:pt x="54" y="1676"/>
                    <a:pt x="99" y="1676"/>
                  </a:cubicBezTo>
                  <a:cubicBezTo>
                    <a:pt x="143" y="1676"/>
                    <a:pt x="188" y="1640"/>
                    <a:pt x="188" y="1596"/>
                  </a:cubicBezTo>
                  <a:cubicBezTo>
                    <a:pt x="170" y="971"/>
                    <a:pt x="206" y="240"/>
                    <a:pt x="286" y="150"/>
                  </a:cubicBezTo>
                  <a:cubicBezTo>
                    <a:pt x="331" y="124"/>
                    <a:pt x="340" y="70"/>
                    <a:pt x="313" y="34"/>
                  </a:cubicBezTo>
                  <a:cubicBezTo>
                    <a:pt x="297" y="13"/>
                    <a:pt x="271" y="1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7"/>
            <p:cNvSpPr/>
            <p:nvPr/>
          </p:nvSpPr>
          <p:spPr>
            <a:xfrm>
              <a:off x="1430175" y="3644200"/>
              <a:ext cx="36175" cy="18075"/>
            </a:xfrm>
            <a:custGeom>
              <a:rect b="b" l="l" r="r" t="t"/>
              <a:pathLst>
                <a:path extrusionOk="0" h="723" w="1447">
                  <a:moveTo>
                    <a:pt x="715" y="170"/>
                  </a:moveTo>
                  <a:cubicBezTo>
                    <a:pt x="1063" y="170"/>
                    <a:pt x="1196" y="286"/>
                    <a:pt x="1241" y="339"/>
                  </a:cubicBezTo>
                  <a:cubicBezTo>
                    <a:pt x="1184" y="413"/>
                    <a:pt x="1035" y="548"/>
                    <a:pt x="810" y="548"/>
                  </a:cubicBezTo>
                  <a:cubicBezTo>
                    <a:pt x="791" y="548"/>
                    <a:pt x="771" y="547"/>
                    <a:pt x="750" y="545"/>
                  </a:cubicBezTo>
                  <a:cubicBezTo>
                    <a:pt x="518" y="527"/>
                    <a:pt x="349" y="446"/>
                    <a:pt x="260" y="393"/>
                  </a:cubicBezTo>
                  <a:cubicBezTo>
                    <a:pt x="349" y="304"/>
                    <a:pt x="527" y="170"/>
                    <a:pt x="715" y="170"/>
                  </a:cubicBezTo>
                  <a:close/>
                  <a:moveTo>
                    <a:pt x="715" y="0"/>
                  </a:moveTo>
                  <a:cubicBezTo>
                    <a:pt x="367" y="0"/>
                    <a:pt x="72" y="330"/>
                    <a:pt x="55" y="348"/>
                  </a:cubicBezTo>
                  <a:lnTo>
                    <a:pt x="1" y="411"/>
                  </a:lnTo>
                  <a:lnTo>
                    <a:pt x="63" y="473"/>
                  </a:lnTo>
                  <a:cubicBezTo>
                    <a:pt x="72" y="482"/>
                    <a:pt x="322" y="687"/>
                    <a:pt x="733" y="723"/>
                  </a:cubicBezTo>
                  <a:lnTo>
                    <a:pt x="804" y="723"/>
                  </a:lnTo>
                  <a:cubicBezTo>
                    <a:pt x="1196" y="723"/>
                    <a:pt x="1411" y="411"/>
                    <a:pt x="1419" y="402"/>
                  </a:cubicBezTo>
                  <a:lnTo>
                    <a:pt x="1446" y="366"/>
                  </a:lnTo>
                  <a:lnTo>
                    <a:pt x="1428" y="321"/>
                  </a:lnTo>
                  <a:cubicBezTo>
                    <a:pt x="1428" y="313"/>
                    <a:pt x="1312" y="0"/>
                    <a:pt x="7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7"/>
            <p:cNvSpPr/>
            <p:nvPr/>
          </p:nvSpPr>
          <p:spPr>
            <a:xfrm>
              <a:off x="1429975" y="3635675"/>
              <a:ext cx="38600" cy="14250"/>
            </a:xfrm>
            <a:custGeom>
              <a:rect b="b" l="l" r="r" t="t"/>
              <a:pathLst>
                <a:path extrusionOk="0" h="570" w="1544">
                  <a:moveTo>
                    <a:pt x="749" y="0"/>
                  </a:moveTo>
                  <a:cubicBezTo>
                    <a:pt x="731" y="0"/>
                    <a:pt x="714" y="1"/>
                    <a:pt x="696" y="2"/>
                  </a:cubicBezTo>
                  <a:cubicBezTo>
                    <a:pt x="223" y="47"/>
                    <a:pt x="27" y="431"/>
                    <a:pt x="18" y="439"/>
                  </a:cubicBezTo>
                  <a:cubicBezTo>
                    <a:pt x="0" y="484"/>
                    <a:pt x="18" y="538"/>
                    <a:pt x="54" y="555"/>
                  </a:cubicBezTo>
                  <a:cubicBezTo>
                    <a:pt x="71" y="564"/>
                    <a:pt x="80" y="564"/>
                    <a:pt x="98" y="564"/>
                  </a:cubicBezTo>
                  <a:cubicBezTo>
                    <a:pt x="125" y="564"/>
                    <a:pt x="161" y="547"/>
                    <a:pt x="170" y="520"/>
                  </a:cubicBezTo>
                  <a:cubicBezTo>
                    <a:pt x="178" y="520"/>
                    <a:pt x="330" y="208"/>
                    <a:pt x="705" y="181"/>
                  </a:cubicBezTo>
                  <a:cubicBezTo>
                    <a:pt x="721" y="179"/>
                    <a:pt x="738" y="178"/>
                    <a:pt x="754" y="178"/>
                  </a:cubicBezTo>
                  <a:cubicBezTo>
                    <a:pt x="1105" y="178"/>
                    <a:pt x="1374" y="529"/>
                    <a:pt x="1374" y="538"/>
                  </a:cubicBezTo>
                  <a:cubicBezTo>
                    <a:pt x="1394" y="558"/>
                    <a:pt x="1420" y="569"/>
                    <a:pt x="1445" y="569"/>
                  </a:cubicBezTo>
                  <a:cubicBezTo>
                    <a:pt x="1464" y="569"/>
                    <a:pt x="1483" y="562"/>
                    <a:pt x="1499" y="547"/>
                  </a:cubicBezTo>
                  <a:cubicBezTo>
                    <a:pt x="1534" y="520"/>
                    <a:pt x="1543" y="466"/>
                    <a:pt x="1517" y="431"/>
                  </a:cubicBezTo>
                  <a:cubicBezTo>
                    <a:pt x="1499" y="413"/>
                    <a:pt x="1185" y="0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7"/>
            <p:cNvSpPr/>
            <p:nvPr/>
          </p:nvSpPr>
          <p:spPr>
            <a:xfrm>
              <a:off x="1426925" y="3627550"/>
              <a:ext cx="45000" cy="13800"/>
            </a:xfrm>
            <a:custGeom>
              <a:rect b="b" l="l" r="r" t="t"/>
              <a:pathLst>
                <a:path extrusionOk="0" h="552" w="1800">
                  <a:moveTo>
                    <a:pt x="1050" y="0"/>
                  </a:moveTo>
                  <a:cubicBezTo>
                    <a:pt x="1008" y="0"/>
                    <a:pt x="967" y="2"/>
                    <a:pt x="925" y="6"/>
                  </a:cubicBezTo>
                  <a:cubicBezTo>
                    <a:pt x="639" y="42"/>
                    <a:pt x="372" y="158"/>
                    <a:pt x="131" y="318"/>
                  </a:cubicBezTo>
                  <a:cubicBezTo>
                    <a:pt x="77" y="363"/>
                    <a:pt x="15" y="408"/>
                    <a:pt x="6" y="479"/>
                  </a:cubicBezTo>
                  <a:cubicBezTo>
                    <a:pt x="0" y="532"/>
                    <a:pt x="17" y="551"/>
                    <a:pt x="44" y="551"/>
                  </a:cubicBezTo>
                  <a:cubicBezTo>
                    <a:pt x="102" y="551"/>
                    <a:pt x="210" y="462"/>
                    <a:pt x="247" y="443"/>
                  </a:cubicBezTo>
                  <a:cubicBezTo>
                    <a:pt x="354" y="381"/>
                    <a:pt x="470" y="327"/>
                    <a:pt x="595" y="292"/>
                  </a:cubicBezTo>
                  <a:cubicBezTo>
                    <a:pt x="758" y="237"/>
                    <a:pt x="932" y="212"/>
                    <a:pt x="1106" y="212"/>
                  </a:cubicBezTo>
                  <a:cubicBezTo>
                    <a:pt x="1189" y="212"/>
                    <a:pt x="1272" y="218"/>
                    <a:pt x="1353" y="229"/>
                  </a:cubicBezTo>
                  <a:cubicBezTo>
                    <a:pt x="1496" y="247"/>
                    <a:pt x="1639" y="283"/>
                    <a:pt x="1772" y="345"/>
                  </a:cubicBezTo>
                  <a:cubicBezTo>
                    <a:pt x="1799" y="309"/>
                    <a:pt x="1764" y="256"/>
                    <a:pt x="1728" y="229"/>
                  </a:cubicBezTo>
                  <a:cubicBezTo>
                    <a:pt x="1537" y="69"/>
                    <a:pt x="1295" y="0"/>
                    <a:pt x="1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1443125" y="3646650"/>
              <a:ext cx="13175" cy="10150"/>
            </a:xfrm>
            <a:custGeom>
              <a:rect b="b" l="l" r="r" t="t"/>
              <a:pathLst>
                <a:path extrusionOk="0" h="406" w="527">
                  <a:moveTo>
                    <a:pt x="81" y="0"/>
                  </a:moveTo>
                  <a:cubicBezTo>
                    <a:pt x="18" y="54"/>
                    <a:pt x="0" y="134"/>
                    <a:pt x="0" y="206"/>
                  </a:cubicBezTo>
                  <a:cubicBezTo>
                    <a:pt x="0" y="232"/>
                    <a:pt x="9" y="268"/>
                    <a:pt x="27" y="295"/>
                  </a:cubicBezTo>
                  <a:cubicBezTo>
                    <a:pt x="36" y="304"/>
                    <a:pt x="54" y="322"/>
                    <a:pt x="72" y="331"/>
                  </a:cubicBezTo>
                  <a:cubicBezTo>
                    <a:pt x="143" y="375"/>
                    <a:pt x="223" y="402"/>
                    <a:pt x="295" y="402"/>
                  </a:cubicBezTo>
                  <a:cubicBezTo>
                    <a:pt x="309" y="404"/>
                    <a:pt x="323" y="405"/>
                    <a:pt x="336" y="405"/>
                  </a:cubicBezTo>
                  <a:cubicBezTo>
                    <a:pt x="372" y="405"/>
                    <a:pt x="402" y="397"/>
                    <a:pt x="429" y="384"/>
                  </a:cubicBezTo>
                  <a:cubicBezTo>
                    <a:pt x="482" y="348"/>
                    <a:pt x="509" y="277"/>
                    <a:pt x="518" y="215"/>
                  </a:cubicBezTo>
                  <a:cubicBezTo>
                    <a:pt x="527" y="143"/>
                    <a:pt x="509" y="54"/>
                    <a:pt x="446" y="18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1365725" y="3644200"/>
              <a:ext cx="36175" cy="18075"/>
            </a:xfrm>
            <a:custGeom>
              <a:rect b="b" l="l" r="r" t="t"/>
              <a:pathLst>
                <a:path extrusionOk="0" h="723" w="1447">
                  <a:moveTo>
                    <a:pt x="723" y="170"/>
                  </a:moveTo>
                  <a:cubicBezTo>
                    <a:pt x="911" y="170"/>
                    <a:pt x="1089" y="304"/>
                    <a:pt x="1187" y="393"/>
                  </a:cubicBezTo>
                  <a:cubicBezTo>
                    <a:pt x="1089" y="446"/>
                    <a:pt x="920" y="527"/>
                    <a:pt x="688" y="545"/>
                  </a:cubicBezTo>
                  <a:cubicBezTo>
                    <a:pt x="667" y="547"/>
                    <a:pt x="647" y="548"/>
                    <a:pt x="628" y="548"/>
                  </a:cubicBezTo>
                  <a:cubicBezTo>
                    <a:pt x="403" y="548"/>
                    <a:pt x="255" y="413"/>
                    <a:pt x="197" y="339"/>
                  </a:cubicBezTo>
                  <a:cubicBezTo>
                    <a:pt x="242" y="286"/>
                    <a:pt x="375" y="170"/>
                    <a:pt x="723" y="170"/>
                  </a:cubicBezTo>
                  <a:close/>
                  <a:moveTo>
                    <a:pt x="723" y="0"/>
                  </a:moveTo>
                  <a:cubicBezTo>
                    <a:pt x="126" y="0"/>
                    <a:pt x="19" y="313"/>
                    <a:pt x="10" y="321"/>
                  </a:cubicBezTo>
                  <a:lnTo>
                    <a:pt x="1" y="366"/>
                  </a:lnTo>
                  <a:lnTo>
                    <a:pt x="19" y="402"/>
                  </a:lnTo>
                  <a:cubicBezTo>
                    <a:pt x="28" y="411"/>
                    <a:pt x="242" y="723"/>
                    <a:pt x="634" y="723"/>
                  </a:cubicBezTo>
                  <a:lnTo>
                    <a:pt x="706" y="723"/>
                  </a:lnTo>
                  <a:cubicBezTo>
                    <a:pt x="1116" y="687"/>
                    <a:pt x="1366" y="482"/>
                    <a:pt x="1375" y="473"/>
                  </a:cubicBezTo>
                  <a:lnTo>
                    <a:pt x="1446" y="411"/>
                  </a:lnTo>
                  <a:lnTo>
                    <a:pt x="1384" y="348"/>
                  </a:lnTo>
                  <a:cubicBezTo>
                    <a:pt x="1375" y="330"/>
                    <a:pt x="1071" y="0"/>
                    <a:pt x="7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1363275" y="3635675"/>
              <a:ext cx="38825" cy="14250"/>
            </a:xfrm>
            <a:custGeom>
              <a:rect b="b" l="l" r="r" t="t"/>
              <a:pathLst>
                <a:path extrusionOk="0" h="570" w="1553">
                  <a:moveTo>
                    <a:pt x="803" y="0"/>
                  </a:moveTo>
                  <a:cubicBezTo>
                    <a:pt x="359" y="0"/>
                    <a:pt x="45" y="413"/>
                    <a:pt x="27" y="431"/>
                  </a:cubicBezTo>
                  <a:cubicBezTo>
                    <a:pt x="1" y="466"/>
                    <a:pt x="10" y="520"/>
                    <a:pt x="45" y="547"/>
                  </a:cubicBezTo>
                  <a:cubicBezTo>
                    <a:pt x="65" y="562"/>
                    <a:pt x="86" y="569"/>
                    <a:pt x="106" y="569"/>
                  </a:cubicBezTo>
                  <a:cubicBezTo>
                    <a:pt x="132" y="569"/>
                    <a:pt x="155" y="558"/>
                    <a:pt x="170" y="538"/>
                  </a:cubicBezTo>
                  <a:cubicBezTo>
                    <a:pt x="170" y="529"/>
                    <a:pt x="439" y="178"/>
                    <a:pt x="790" y="178"/>
                  </a:cubicBezTo>
                  <a:cubicBezTo>
                    <a:pt x="806" y="178"/>
                    <a:pt x="823" y="179"/>
                    <a:pt x="839" y="181"/>
                  </a:cubicBezTo>
                  <a:cubicBezTo>
                    <a:pt x="1214" y="208"/>
                    <a:pt x="1366" y="502"/>
                    <a:pt x="1375" y="520"/>
                  </a:cubicBezTo>
                  <a:cubicBezTo>
                    <a:pt x="1392" y="547"/>
                    <a:pt x="1419" y="564"/>
                    <a:pt x="1455" y="564"/>
                  </a:cubicBezTo>
                  <a:cubicBezTo>
                    <a:pt x="1464" y="564"/>
                    <a:pt x="1482" y="564"/>
                    <a:pt x="1490" y="555"/>
                  </a:cubicBezTo>
                  <a:cubicBezTo>
                    <a:pt x="1535" y="538"/>
                    <a:pt x="1553" y="484"/>
                    <a:pt x="1526" y="439"/>
                  </a:cubicBezTo>
                  <a:cubicBezTo>
                    <a:pt x="1517" y="431"/>
                    <a:pt x="1321" y="47"/>
                    <a:pt x="857" y="2"/>
                  </a:cubicBezTo>
                  <a:cubicBezTo>
                    <a:pt x="839" y="1"/>
                    <a:pt x="821" y="0"/>
                    <a:pt x="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1360150" y="3625225"/>
              <a:ext cx="45300" cy="11625"/>
            </a:xfrm>
            <a:custGeom>
              <a:rect b="b" l="l" r="r" t="t"/>
              <a:pathLst>
                <a:path extrusionOk="0" h="465" w="1812">
                  <a:moveTo>
                    <a:pt x="809" y="0"/>
                  </a:moveTo>
                  <a:cubicBezTo>
                    <a:pt x="536" y="0"/>
                    <a:pt x="259" y="90"/>
                    <a:pt x="63" y="278"/>
                  </a:cubicBezTo>
                  <a:cubicBezTo>
                    <a:pt x="28" y="313"/>
                    <a:pt x="1" y="367"/>
                    <a:pt x="28" y="402"/>
                  </a:cubicBezTo>
                  <a:cubicBezTo>
                    <a:pt x="161" y="331"/>
                    <a:pt x="295" y="287"/>
                    <a:pt x="438" y="251"/>
                  </a:cubicBezTo>
                  <a:cubicBezTo>
                    <a:pt x="563" y="224"/>
                    <a:pt x="690" y="211"/>
                    <a:pt x="818" y="211"/>
                  </a:cubicBezTo>
                  <a:cubicBezTo>
                    <a:pt x="946" y="211"/>
                    <a:pt x="1076" y="224"/>
                    <a:pt x="1205" y="251"/>
                  </a:cubicBezTo>
                  <a:cubicBezTo>
                    <a:pt x="1330" y="278"/>
                    <a:pt x="1446" y="322"/>
                    <a:pt x="1562" y="376"/>
                  </a:cubicBezTo>
                  <a:cubicBezTo>
                    <a:pt x="1592" y="388"/>
                    <a:pt x="1703" y="464"/>
                    <a:pt x="1764" y="464"/>
                  </a:cubicBezTo>
                  <a:cubicBezTo>
                    <a:pt x="1794" y="464"/>
                    <a:pt x="1812" y="446"/>
                    <a:pt x="1803" y="394"/>
                  </a:cubicBezTo>
                  <a:cubicBezTo>
                    <a:pt x="1785" y="322"/>
                    <a:pt x="1723" y="278"/>
                    <a:pt x="1660" y="242"/>
                  </a:cubicBezTo>
                  <a:cubicBezTo>
                    <a:pt x="1410" y="108"/>
                    <a:pt x="1134" y="1"/>
                    <a:pt x="848" y="1"/>
                  </a:cubicBezTo>
                  <a:cubicBezTo>
                    <a:pt x="835" y="1"/>
                    <a:pt x="822" y="0"/>
                    <a:pt x="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1375550" y="3646650"/>
              <a:ext cx="13400" cy="10150"/>
            </a:xfrm>
            <a:custGeom>
              <a:rect b="b" l="l" r="r" t="t"/>
              <a:pathLst>
                <a:path extrusionOk="0" h="406" w="536">
                  <a:moveTo>
                    <a:pt x="455" y="0"/>
                  </a:moveTo>
                  <a:lnTo>
                    <a:pt x="81" y="18"/>
                  </a:lnTo>
                  <a:cubicBezTo>
                    <a:pt x="18" y="54"/>
                    <a:pt x="0" y="143"/>
                    <a:pt x="9" y="215"/>
                  </a:cubicBezTo>
                  <a:cubicBezTo>
                    <a:pt x="18" y="277"/>
                    <a:pt x="45" y="348"/>
                    <a:pt x="98" y="384"/>
                  </a:cubicBezTo>
                  <a:cubicBezTo>
                    <a:pt x="125" y="397"/>
                    <a:pt x="160" y="405"/>
                    <a:pt x="195" y="405"/>
                  </a:cubicBezTo>
                  <a:cubicBezTo>
                    <a:pt x="208" y="405"/>
                    <a:pt x="220" y="404"/>
                    <a:pt x="232" y="402"/>
                  </a:cubicBezTo>
                  <a:cubicBezTo>
                    <a:pt x="313" y="402"/>
                    <a:pt x="393" y="375"/>
                    <a:pt x="455" y="331"/>
                  </a:cubicBezTo>
                  <a:cubicBezTo>
                    <a:pt x="473" y="322"/>
                    <a:pt x="491" y="304"/>
                    <a:pt x="500" y="295"/>
                  </a:cubicBezTo>
                  <a:cubicBezTo>
                    <a:pt x="518" y="268"/>
                    <a:pt x="527" y="232"/>
                    <a:pt x="527" y="206"/>
                  </a:cubicBezTo>
                  <a:cubicBezTo>
                    <a:pt x="536" y="134"/>
                    <a:pt x="509" y="54"/>
                    <a:pt x="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1383125" y="3706800"/>
              <a:ext cx="58675" cy="9900"/>
            </a:xfrm>
            <a:custGeom>
              <a:rect b="b" l="l" r="r" t="t"/>
              <a:pathLst>
                <a:path extrusionOk="0" h="396" w="2347">
                  <a:moveTo>
                    <a:pt x="947" y="1"/>
                  </a:moveTo>
                  <a:cubicBezTo>
                    <a:pt x="939" y="1"/>
                    <a:pt x="929" y="1"/>
                    <a:pt x="920" y="3"/>
                  </a:cubicBezTo>
                  <a:cubicBezTo>
                    <a:pt x="875" y="3"/>
                    <a:pt x="830" y="12"/>
                    <a:pt x="795" y="30"/>
                  </a:cubicBezTo>
                  <a:cubicBezTo>
                    <a:pt x="615" y="94"/>
                    <a:pt x="425" y="124"/>
                    <a:pt x="236" y="124"/>
                  </a:cubicBezTo>
                  <a:cubicBezTo>
                    <a:pt x="190" y="124"/>
                    <a:pt x="144" y="123"/>
                    <a:pt x="99" y="119"/>
                  </a:cubicBezTo>
                  <a:cubicBezTo>
                    <a:pt x="94" y="118"/>
                    <a:pt x="90" y="118"/>
                    <a:pt x="85" y="118"/>
                  </a:cubicBezTo>
                  <a:cubicBezTo>
                    <a:pt x="45" y="118"/>
                    <a:pt x="9" y="151"/>
                    <a:pt x="1" y="199"/>
                  </a:cubicBezTo>
                  <a:cubicBezTo>
                    <a:pt x="1" y="244"/>
                    <a:pt x="36" y="289"/>
                    <a:pt x="81" y="289"/>
                  </a:cubicBezTo>
                  <a:cubicBezTo>
                    <a:pt x="137" y="294"/>
                    <a:pt x="194" y="297"/>
                    <a:pt x="251" y="297"/>
                  </a:cubicBezTo>
                  <a:cubicBezTo>
                    <a:pt x="456" y="297"/>
                    <a:pt x="664" y="260"/>
                    <a:pt x="866" y="190"/>
                  </a:cubicBezTo>
                  <a:cubicBezTo>
                    <a:pt x="884" y="182"/>
                    <a:pt x="902" y="173"/>
                    <a:pt x="920" y="173"/>
                  </a:cubicBezTo>
                  <a:cubicBezTo>
                    <a:pt x="937" y="173"/>
                    <a:pt x="964" y="182"/>
                    <a:pt x="982" y="190"/>
                  </a:cubicBezTo>
                  <a:cubicBezTo>
                    <a:pt x="1000" y="199"/>
                    <a:pt x="1027" y="208"/>
                    <a:pt x="1044" y="217"/>
                  </a:cubicBezTo>
                  <a:cubicBezTo>
                    <a:pt x="1116" y="253"/>
                    <a:pt x="1196" y="289"/>
                    <a:pt x="1285" y="298"/>
                  </a:cubicBezTo>
                  <a:cubicBezTo>
                    <a:pt x="1374" y="298"/>
                    <a:pt x="1455" y="271"/>
                    <a:pt x="1526" y="253"/>
                  </a:cubicBezTo>
                  <a:cubicBezTo>
                    <a:pt x="1589" y="226"/>
                    <a:pt x="1651" y="208"/>
                    <a:pt x="1705" y="208"/>
                  </a:cubicBezTo>
                  <a:cubicBezTo>
                    <a:pt x="1749" y="217"/>
                    <a:pt x="1803" y="235"/>
                    <a:pt x="1847" y="253"/>
                  </a:cubicBezTo>
                  <a:lnTo>
                    <a:pt x="2222" y="396"/>
                  </a:lnTo>
                  <a:lnTo>
                    <a:pt x="2249" y="396"/>
                  </a:lnTo>
                  <a:cubicBezTo>
                    <a:pt x="2284" y="396"/>
                    <a:pt x="2320" y="378"/>
                    <a:pt x="2329" y="342"/>
                  </a:cubicBezTo>
                  <a:cubicBezTo>
                    <a:pt x="2347" y="298"/>
                    <a:pt x="2329" y="253"/>
                    <a:pt x="2284" y="235"/>
                  </a:cubicBezTo>
                  <a:lnTo>
                    <a:pt x="1910" y="92"/>
                  </a:lnTo>
                  <a:cubicBezTo>
                    <a:pt x="1856" y="66"/>
                    <a:pt x="1785" y="39"/>
                    <a:pt x="1713" y="39"/>
                  </a:cubicBezTo>
                  <a:cubicBezTo>
                    <a:pt x="1704" y="38"/>
                    <a:pt x="1694" y="37"/>
                    <a:pt x="1685" y="37"/>
                  </a:cubicBezTo>
                  <a:cubicBezTo>
                    <a:pt x="1607" y="37"/>
                    <a:pt x="1536" y="67"/>
                    <a:pt x="1473" y="83"/>
                  </a:cubicBezTo>
                  <a:cubicBezTo>
                    <a:pt x="1410" y="110"/>
                    <a:pt x="1357" y="128"/>
                    <a:pt x="1294" y="128"/>
                  </a:cubicBezTo>
                  <a:cubicBezTo>
                    <a:pt x="1241" y="119"/>
                    <a:pt x="1187" y="92"/>
                    <a:pt x="1125" y="66"/>
                  </a:cubicBezTo>
                  <a:cubicBezTo>
                    <a:pt x="1098" y="57"/>
                    <a:pt x="1071" y="39"/>
                    <a:pt x="1044" y="30"/>
                  </a:cubicBezTo>
                  <a:cubicBezTo>
                    <a:pt x="1015" y="15"/>
                    <a:pt x="986" y="1"/>
                    <a:pt x="9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1384475" y="3712275"/>
              <a:ext cx="54200" cy="7575"/>
            </a:xfrm>
            <a:custGeom>
              <a:rect b="b" l="l" r="r" t="t"/>
              <a:pathLst>
                <a:path extrusionOk="0" h="303" w="2168">
                  <a:moveTo>
                    <a:pt x="98" y="0"/>
                  </a:moveTo>
                  <a:cubicBezTo>
                    <a:pt x="64" y="0"/>
                    <a:pt x="31" y="19"/>
                    <a:pt x="18" y="52"/>
                  </a:cubicBezTo>
                  <a:cubicBezTo>
                    <a:pt x="0" y="96"/>
                    <a:pt x="18" y="150"/>
                    <a:pt x="63" y="168"/>
                  </a:cubicBezTo>
                  <a:cubicBezTo>
                    <a:pt x="259" y="258"/>
                    <a:pt x="470" y="303"/>
                    <a:pt x="690" y="303"/>
                  </a:cubicBezTo>
                  <a:cubicBezTo>
                    <a:pt x="709" y="303"/>
                    <a:pt x="729" y="302"/>
                    <a:pt x="750" y="302"/>
                  </a:cubicBezTo>
                  <a:cubicBezTo>
                    <a:pt x="776" y="293"/>
                    <a:pt x="803" y="293"/>
                    <a:pt x="839" y="293"/>
                  </a:cubicBezTo>
                  <a:cubicBezTo>
                    <a:pt x="892" y="284"/>
                    <a:pt x="946" y="284"/>
                    <a:pt x="999" y="284"/>
                  </a:cubicBezTo>
                  <a:cubicBezTo>
                    <a:pt x="1026" y="284"/>
                    <a:pt x="1053" y="284"/>
                    <a:pt x="1080" y="293"/>
                  </a:cubicBezTo>
                  <a:cubicBezTo>
                    <a:pt x="1106" y="293"/>
                    <a:pt x="1133" y="302"/>
                    <a:pt x="1160" y="302"/>
                  </a:cubicBezTo>
                  <a:lnTo>
                    <a:pt x="1231" y="302"/>
                  </a:lnTo>
                  <a:cubicBezTo>
                    <a:pt x="1285" y="302"/>
                    <a:pt x="1338" y="302"/>
                    <a:pt x="1383" y="293"/>
                  </a:cubicBezTo>
                  <a:lnTo>
                    <a:pt x="2088" y="239"/>
                  </a:lnTo>
                  <a:cubicBezTo>
                    <a:pt x="2132" y="239"/>
                    <a:pt x="2168" y="194"/>
                    <a:pt x="2168" y="150"/>
                  </a:cubicBezTo>
                  <a:cubicBezTo>
                    <a:pt x="2168" y="102"/>
                    <a:pt x="2132" y="68"/>
                    <a:pt x="2093" y="68"/>
                  </a:cubicBezTo>
                  <a:cubicBezTo>
                    <a:pt x="2088" y="68"/>
                    <a:pt x="2083" y="69"/>
                    <a:pt x="2079" y="70"/>
                  </a:cubicBezTo>
                  <a:lnTo>
                    <a:pt x="1374" y="123"/>
                  </a:lnTo>
                  <a:cubicBezTo>
                    <a:pt x="1326" y="123"/>
                    <a:pt x="1283" y="127"/>
                    <a:pt x="1241" y="127"/>
                  </a:cubicBezTo>
                  <a:cubicBezTo>
                    <a:pt x="1219" y="127"/>
                    <a:pt x="1199" y="126"/>
                    <a:pt x="1178" y="123"/>
                  </a:cubicBezTo>
                  <a:lnTo>
                    <a:pt x="1106" y="123"/>
                  </a:lnTo>
                  <a:cubicBezTo>
                    <a:pt x="1071" y="114"/>
                    <a:pt x="1044" y="114"/>
                    <a:pt x="1008" y="114"/>
                  </a:cubicBezTo>
                  <a:cubicBezTo>
                    <a:pt x="990" y="112"/>
                    <a:pt x="972" y="111"/>
                    <a:pt x="953" y="111"/>
                  </a:cubicBezTo>
                  <a:cubicBezTo>
                    <a:pt x="909" y="111"/>
                    <a:pt x="865" y="117"/>
                    <a:pt x="821" y="123"/>
                  </a:cubicBezTo>
                  <a:lnTo>
                    <a:pt x="741" y="123"/>
                  </a:lnTo>
                  <a:cubicBezTo>
                    <a:pt x="709" y="126"/>
                    <a:pt x="678" y="127"/>
                    <a:pt x="648" y="127"/>
                  </a:cubicBezTo>
                  <a:cubicBezTo>
                    <a:pt x="467" y="127"/>
                    <a:pt x="294" y="83"/>
                    <a:pt x="134" y="7"/>
                  </a:cubicBezTo>
                  <a:cubicBezTo>
                    <a:pt x="122" y="3"/>
                    <a:pt x="110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1391600" y="3716325"/>
              <a:ext cx="41500" cy="13100"/>
            </a:xfrm>
            <a:custGeom>
              <a:rect b="b" l="l" r="r" t="t"/>
              <a:pathLst>
                <a:path extrusionOk="0" h="524" w="1660">
                  <a:moveTo>
                    <a:pt x="100" y="0"/>
                  </a:moveTo>
                  <a:cubicBezTo>
                    <a:pt x="91" y="0"/>
                    <a:pt x="82" y="2"/>
                    <a:pt x="72" y="6"/>
                  </a:cubicBezTo>
                  <a:cubicBezTo>
                    <a:pt x="27" y="24"/>
                    <a:pt x="1" y="77"/>
                    <a:pt x="18" y="122"/>
                  </a:cubicBezTo>
                  <a:cubicBezTo>
                    <a:pt x="81" y="264"/>
                    <a:pt x="188" y="380"/>
                    <a:pt x="331" y="443"/>
                  </a:cubicBezTo>
                  <a:cubicBezTo>
                    <a:pt x="456" y="496"/>
                    <a:pt x="598" y="505"/>
                    <a:pt x="705" y="514"/>
                  </a:cubicBezTo>
                  <a:cubicBezTo>
                    <a:pt x="812" y="514"/>
                    <a:pt x="911" y="523"/>
                    <a:pt x="1018" y="523"/>
                  </a:cubicBezTo>
                  <a:lnTo>
                    <a:pt x="1080" y="523"/>
                  </a:lnTo>
                  <a:cubicBezTo>
                    <a:pt x="1151" y="523"/>
                    <a:pt x="1205" y="523"/>
                    <a:pt x="1267" y="496"/>
                  </a:cubicBezTo>
                  <a:cubicBezTo>
                    <a:pt x="1437" y="443"/>
                    <a:pt x="1544" y="300"/>
                    <a:pt x="1633" y="148"/>
                  </a:cubicBezTo>
                  <a:cubicBezTo>
                    <a:pt x="1660" y="104"/>
                    <a:pt x="1651" y="50"/>
                    <a:pt x="1606" y="32"/>
                  </a:cubicBezTo>
                  <a:cubicBezTo>
                    <a:pt x="1593" y="22"/>
                    <a:pt x="1577" y="17"/>
                    <a:pt x="1561" y="17"/>
                  </a:cubicBezTo>
                  <a:cubicBezTo>
                    <a:pt x="1534" y="17"/>
                    <a:pt x="1507" y="31"/>
                    <a:pt x="1490" y="59"/>
                  </a:cubicBezTo>
                  <a:cubicBezTo>
                    <a:pt x="1419" y="175"/>
                    <a:pt x="1339" y="300"/>
                    <a:pt x="1214" y="336"/>
                  </a:cubicBezTo>
                  <a:cubicBezTo>
                    <a:pt x="1160" y="354"/>
                    <a:pt x="1098" y="354"/>
                    <a:pt x="1027" y="354"/>
                  </a:cubicBezTo>
                  <a:cubicBezTo>
                    <a:pt x="920" y="345"/>
                    <a:pt x="821" y="345"/>
                    <a:pt x="714" y="336"/>
                  </a:cubicBezTo>
                  <a:cubicBezTo>
                    <a:pt x="589" y="327"/>
                    <a:pt x="491" y="327"/>
                    <a:pt x="402" y="282"/>
                  </a:cubicBezTo>
                  <a:cubicBezTo>
                    <a:pt x="304" y="238"/>
                    <a:pt x="224" y="157"/>
                    <a:pt x="179" y="59"/>
                  </a:cubicBezTo>
                  <a:cubicBezTo>
                    <a:pt x="165" y="24"/>
                    <a:pt x="134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1404100" y="3634575"/>
              <a:ext cx="8950" cy="39300"/>
            </a:xfrm>
            <a:custGeom>
              <a:rect b="b" l="l" r="r" t="t"/>
              <a:pathLst>
                <a:path extrusionOk="0" h="1572" w="358">
                  <a:moveTo>
                    <a:pt x="89" y="0"/>
                  </a:moveTo>
                  <a:cubicBezTo>
                    <a:pt x="83" y="0"/>
                    <a:pt x="77" y="1"/>
                    <a:pt x="72" y="2"/>
                  </a:cubicBezTo>
                  <a:cubicBezTo>
                    <a:pt x="27" y="20"/>
                    <a:pt x="0" y="64"/>
                    <a:pt x="9" y="109"/>
                  </a:cubicBezTo>
                  <a:cubicBezTo>
                    <a:pt x="134" y="555"/>
                    <a:pt x="188" y="1019"/>
                    <a:pt x="161" y="1483"/>
                  </a:cubicBezTo>
                  <a:cubicBezTo>
                    <a:pt x="152" y="1536"/>
                    <a:pt x="196" y="1572"/>
                    <a:pt x="241" y="1572"/>
                  </a:cubicBezTo>
                  <a:cubicBezTo>
                    <a:pt x="295" y="1572"/>
                    <a:pt x="330" y="1536"/>
                    <a:pt x="330" y="1492"/>
                  </a:cubicBezTo>
                  <a:cubicBezTo>
                    <a:pt x="357" y="1010"/>
                    <a:pt x="304" y="528"/>
                    <a:pt x="179" y="64"/>
                  </a:cubicBezTo>
                  <a:cubicBezTo>
                    <a:pt x="163" y="25"/>
                    <a:pt x="127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1376450" y="3745975"/>
              <a:ext cx="82975" cy="20250"/>
            </a:xfrm>
            <a:custGeom>
              <a:rect b="b" l="l" r="r" t="t"/>
              <a:pathLst>
                <a:path extrusionOk="0" h="810" w="3319">
                  <a:moveTo>
                    <a:pt x="3221" y="0"/>
                  </a:moveTo>
                  <a:cubicBezTo>
                    <a:pt x="3205" y="0"/>
                    <a:pt x="3189" y="5"/>
                    <a:pt x="3176" y="15"/>
                  </a:cubicBezTo>
                  <a:cubicBezTo>
                    <a:pt x="2810" y="247"/>
                    <a:pt x="2114" y="631"/>
                    <a:pt x="1508" y="631"/>
                  </a:cubicBezTo>
                  <a:lnTo>
                    <a:pt x="1490" y="631"/>
                  </a:lnTo>
                  <a:cubicBezTo>
                    <a:pt x="1115" y="631"/>
                    <a:pt x="749" y="488"/>
                    <a:pt x="428" y="354"/>
                  </a:cubicBezTo>
                  <a:cubicBezTo>
                    <a:pt x="330" y="301"/>
                    <a:pt x="214" y="247"/>
                    <a:pt x="178" y="158"/>
                  </a:cubicBezTo>
                  <a:cubicBezTo>
                    <a:pt x="164" y="123"/>
                    <a:pt x="134" y="99"/>
                    <a:pt x="100" y="99"/>
                  </a:cubicBezTo>
                  <a:cubicBezTo>
                    <a:pt x="90" y="99"/>
                    <a:pt x="81" y="101"/>
                    <a:pt x="71" y="104"/>
                  </a:cubicBezTo>
                  <a:cubicBezTo>
                    <a:pt x="27" y="122"/>
                    <a:pt x="0" y="176"/>
                    <a:pt x="18" y="220"/>
                  </a:cubicBezTo>
                  <a:cubicBezTo>
                    <a:pt x="80" y="390"/>
                    <a:pt x="259" y="470"/>
                    <a:pt x="357" y="506"/>
                  </a:cubicBezTo>
                  <a:cubicBezTo>
                    <a:pt x="696" y="649"/>
                    <a:pt x="1079" y="809"/>
                    <a:pt x="1490" y="809"/>
                  </a:cubicBezTo>
                  <a:lnTo>
                    <a:pt x="1508" y="809"/>
                  </a:lnTo>
                  <a:cubicBezTo>
                    <a:pt x="2132" y="800"/>
                    <a:pt x="2810" y="452"/>
                    <a:pt x="3265" y="158"/>
                  </a:cubicBezTo>
                  <a:cubicBezTo>
                    <a:pt x="3310" y="131"/>
                    <a:pt x="3319" y="78"/>
                    <a:pt x="3292" y="42"/>
                  </a:cubicBezTo>
                  <a:cubicBezTo>
                    <a:pt x="3275" y="14"/>
                    <a:pt x="3248" y="0"/>
                    <a:pt x="32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1323125" y="3632675"/>
              <a:ext cx="25025" cy="50350"/>
            </a:xfrm>
            <a:custGeom>
              <a:rect b="b" l="l" r="r" t="t"/>
              <a:pathLst>
                <a:path extrusionOk="0" h="2014" w="1001">
                  <a:moveTo>
                    <a:pt x="894" y="0"/>
                  </a:moveTo>
                  <a:cubicBezTo>
                    <a:pt x="866" y="0"/>
                    <a:pt x="838" y="14"/>
                    <a:pt x="822" y="42"/>
                  </a:cubicBezTo>
                  <a:cubicBezTo>
                    <a:pt x="750" y="149"/>
                    <a:pt x="732" y="274"/>
                    <a:pt x="715" y="399"/>
                  </a:cubicBezTo>
                  <a:cubicBezTo>
                    <a:pt x="697" y="479"/>
                    <a:pt x="688" y="559"/>
                    <a:pt x="661" y="622"/>
                  </a:cubicBezTo>
                  <a:cubicBezTo>
                    <a:pt x="634" y="684"/>
                    <a:pt x="599" y="747"/>
                    <a:pt x="563" y="800"/>
                  </a:cubicBezTo>
                  <a:cubicBezTo>
                    <a:pt x="509" y="890"/>
                    <a:pt x="456" y="979"/>
                    <a:pt x="429" y="1086"/>
                  </a:cubicBezTo>
                  <a:cubicBezTo>
                    <a:pt x="411" y="1157"/>
                    <a:pt x="411" y="1237"/>
                    <a:pt x="411" y="1309"/>
                  </a:cubicBezTo>
                  <a:cubicBezTo>
                    <a:pt x="411" y="1389"/>
                    <a:pt x="411" y="1478"/>
                    <a:pt x="376" y="1541"/>
                  </a:cubicBezTo>
                  <a:cubicBezTo>
                    <a:pt x="367" y="1559"/>
                    <a:pt x="358" y="1576"/>
                    <a:pt x="349" y="1594"/>
                  </a:cubicBezTo>
                  <a:cubicBezTo>
                    <a:pt x="322" y="1630"/>
                    <a:pt x="295" y="1666"/>
                    <a:pt x="286" y="1719"/>
                  </a:cubicBezTo>
                  <a:cubicBezTo>
                    <a:pt x="277" y="1505"/>
                    <a:pt x="242" y="1291"/>
                    <a:pt x="179" y="1086"/>
                  </a:cubicBezTo>
                  <a:cubicBezTo>
                    <a:pt x="164" y="1047"/>
                    <a:pt x="128" y="1022"/>
                    <a:pt x="89" y="1022"/>
                  </a:cubicBezTo>
                  <a:cubicBezTo>
                    <a:pt x="84" y="1022"/>
                    <a:pt x="78" y="1022"/>
                    <a:pt x="72" y="1023"/>
                  </a:cubicBezTo>
                  <a:cubicBezTo>
                    <a:pt x="28" y="1041"/>
                    <a:pt x="1" y="1086"/>
                    <a:pt x="10" y="1139"/>
                  </a:cubicBezTo>
                  <a:cubicBezTo>
                    <a:pt x="81" y="1344"/>
                    <a:pt x="108" y="1550"/>
                    <a:pt x="117" y="1773"/>
                  </a:cubicBezTo>
                  <a:cubicBezTo>
                    <a:pt x="117" y="1817"/>
                    <a:pt x="117" y="1862"/>
                    <a:pt x="135" y="1915"/>
                  </a:cubicBezTo>
                  <a:cubicBezTo>
                    <a:pt x="170" y="1978"/>
                    <a:pt x="224" y="2014"/>
                    <a:pt x="286" y="2014"/>
                  </a:cubicBezTo>
                  <a:cubicBezTo>
                    <a:pt x="304" y="2014"/>
                    <a:pt x="313" y="2014"/>
                    <a:pt x="322" y="2005"/>
                  </a:cubicBezTo>
                  <a:cubicBezTo>
                    <a:pt x="438" y="1978"/>
                    <a:pt x="447" y="1871"/>
                    <a:pt x="447" y="1808"/>
                  </a:cubicBezTo>
                  <a:cubicBezTo>
                    <a:pt x="447" y="1791"/>
                    <a:pt x="447" y="1773"/>
                    <a:pt x="456" y="1764"/>
                  </a:cubicBezTo>
                  <a:cubicBezTo>
                    <a:pt x="456" y="1737"/>
                    <a:pt x="474" y="1710"/>
                    <a:pt x="492" y="1683"/>
                  </a:cubicBezTo>
                  <a:cubicBezTo>
                    <a:pt x="509" y="1666"/>
                    <a:pt x="518" y="1639"/>
                    <a:pt x="527" y="1621"/>
                  </a:cubicBezTo>
                  <a:cubicBezTo>
                    <a:pt x="581" y="1523"/>
                    <a:pt x="581" y="1416"/>
                    <a:pt x="581" y="1309"/>
                  </a:cubicBezTo>
                  <a:cubicBezTo>
                    <a:pt x="581" y="1246"/>
                    <a:pt x="590" y="1184"/>
                    <a:pt x="599" y="1121"/>
                  </a:cubicBezTo>
                  <a:cubicBezTo>
                    <a:pt x="616" y="1041"/>
                    <a:pt x="661" y="970"/>
                    <a:pt x="715" y="890"/>
                  </a:cubicBezTo>
                  <a:cubicBezTo>
                    <a:pt x="750" y="827"/>
                    <a:pt x="795" y="765"/>
                    <a:pt x="822" y="684"/>
                  </a:cubicBezTo>
                  <a:cubicBezTo>
                    <a:pt x="848" y="604"/>
                    <a:pt x="866" y="515"/>
                    <a:pt x="884" y="426"/>
                  </a:cubicBezTo>
                  <a:cubicBezTo>
                    <a:pt x="902" y="319"/>
                    <a:pt x="920" y="212"/>
                    <a:pt x="973" y="131"/>
                  </a:cubicBezTo>
                  <a:cubicBezTo>
                    <a:pt x="1000" y="96"/>
                    <a:pt x="982" y="42"/>
                    <a:pt x="947" y="15"/>
                  </a:cubicBezTo>
                  <a:cubicBezTo>
                    <a:pt x="930" y="5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1306850" y="3655650"/>
              <a:ext cx="14975" cy="20250"/>
            </a:xfrm>
            <a:custGeom>
              <a:rect b="b" l="l" r="r" t="t"/>
              <a:pathLst>
                <a:path extrusionOk="0" h="810" w="599">
                  <a:moveTo>
                    <a:pt x="239" y="1"/>
                  </a:moveTo>
                  <a:cubicBezTo>
                    <a:pt x="204" y="1"/>
                    <a:pt x="172" y="7"/>
                    <a:pt x="143" y="24"/>
                  </a:cubicBezTo>
                  <a:cubicBezTo>
                    <a:pt x="18" y="87"/>
                    <a:pt x="10" y="238"/>
                    <a:pt x="10" y="292"/>
                  </a:cubicBezTo>
                  <a:cubicBezTo>
                    <a:pt x="1" y="434"/>
                    <a:pt x="1" y="586"/>
                    <a:pt x="27" y="729"/>
                  </a:cubicBezTo>
                  <a:cubicBezTo>
                    <a:pt x="27" y="773"/>
                    <a:pt x="63" y="809"/>
                    <a:pt x="108" y="809"/>
                  </a:cubicBezTo>
                  <a:lnTo>
                    <a:pt x="117" y="809"/>
                  </a:lnTo>
                  <a:cubicBezTo>
                    <a:pt x="170" y="800"/>
                    <a:pt x="197" y="756"/>
                    <a:pt x="197" y="711"/>
                  </a:cubicBezTo>
                  <a:cubicBezTo>
                    <a:pt x="179" y="577"/>
                    <a:pt x="170" y="434"/>
                    <a:pt x="179" y="301"/>
                  </a:cubicBezTo>
                  <a:cubicBezTo>
                    <a:pt x="188" y="211"/>
                    <a:pt x="206" y="185"/>
                    <a:pt x="224" y="176"/>
                  </a:cubicBezTo>
                  <a:lnTo>
                    <a:pt x="268" y="176"/>
                  </a:lnTo>
                  <a:cubicBezTo>
                    <a:pt x="313" y="185"/>
                    <a:pt x="357" y="211"/>
                    <a:pt x="384" y="256"/>
                  </a:cubicBezTo>
                  <a:cubicBezTo>
                    <a:pt x="411" y="301"/>
                    <a:pt x="420" y="354"/>
                    <a:pt x="411" y="390"/>
                  </a:cubicBezTo>
                  <a:cubicBezTo>
                    <a:pt x="402" y="443"/>
                    <a:pt x="429" y="488"/>
                    <a:pt x="473" y="497"/>
                  </a:cubicBezTo>
                  <a:cubicBezTo>
                    <a:pt x="480" y="498"/>
                    <a:pt x="487" y="499"/>
                    <a:pt x="494" y="499"/>
                  </a:cubicBezTo>
                  <a:cubicBezTo>
                    <a:pt x="538" y="499"/>
                    <a:pt x="573" y="473"/>
                    <a:pt x="581" y="434"/>
                  </a:cubicBezTo>
                  <a:cubicBezTo>
                    <a:pt x="598" y="345"/>
                    <a:pt x="581" y="247"/>
                    <a:pt x="527" y="167"/>
                  </a:cubicBezTo>
                  <a:cubicBezTo>
                    <a:pt x="473" y="87"/>
                    <a:pt x="393" y="24"/>
                    <a:pt x="304" y="6"/>
                  </a:cubicBezTo>
                  <a:cubicBezTo>
                    <a:pt x="281" y="3"/>
                    <a:pt x="259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1310650" y="3669175"/>
              <a:ext cx="10725" cy="23675"/>
            </a:xfrm>
            <a:custGeom>
              <a:rect b="b" l="l" r="r" t="t"/>
              <a:pathLst>
                <a:path extrusionOk="0" h="947" w="429">
                  <a:moveTo>
                    <a:pt x="321" y="0"/>
                  </a:moveTo>
                  <a:cubicBezTo>
                    <a:pt x="299" y="0"/>
                    <a:pt x="277" y="9"/>
                    <a:pt x="259" y="27"/>
                  </a:cubicBezTo>
                  <a:lnTo>
                    <a:pt x="107" y="179"/>
                  </a:lnTo>
                  <a:cubicBezTo>
                    <a:pt x="81" y="206"/>
                    <a:pt x="45" y="232"/>
                    <a:pt x="36" y="286"/>
                  </a:cubicBezTo>
                  <a:cubicBezTo>
                    <a:pt x="0" y="393"/>
                    <a:pt x="81" y="482"/>
                    <a:pt x="125" y="545"/>
                  </a:cubicBezTo>
                  <a:lnTo>
                    <a:pt x="143" y="554"/>
                  </a:lnTo>
                  <a:cubicBezTo>
                    <a:pt x="214" y="643"/>
                    <a:pt x="259" y="750"/>
                    <a:pt x="259" y="866"/>
                  </a:cubicBezTo>
                  <a:cubicBezTo>
                    <a:pt x="259" y="910"/>
                    <a:pt x="295" y="946"/>
                    <a:pt x="348" y="946"/>
                  </a:cubicBezTo>
                  <a:cubicBezTo>
                    <a:pt x="393" y="946"/>
                    <a:pt x="429" y="910"/>
                    <a:pt x="429" y="857"/>
                  </a:cubicBezTo>
                  <a:cubicBezTo>
                    <a:pt x="429" y="705"/>
                    <a:pt x="375" y="554"/>
                    <a:pt x="268" y="438"/>
                  </a:cubicBezTo>
                  <a:lnTo>
                    <a:pt x="259" y="429"/>
                  </a:lnTo>
                  <a:cubicBezTo>
                    <a:pt x="232" y="402"/>
                    <a:pt x="188" y="348"/>
                    <a:pt x="197" y="339"/>
                  </a:cubicBezTo>
                  <a:cubicBezTo>
                    <a:pt x="197" y="331"/>
                    <a:pt x="214" y="313"/>
                    <a:pt x="223" y="304"/>
                  </a:cubicBezTo>
                  <a:lnTo>
                    <a:pt x="384" y="143"/>
                  </a:lnTo>
                  <a:cubicBezTo>
                    <a:pt x="420" y="116"/>
                    <a:pt x="420" y="54"/>
                    <a:pt x="384" y="27"/>
                  </a:cubicBezTo>
                  <a:cubicBezTo>
                    <a:pt x="366" y="9"/>
                    <a:pt x="344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1475675" y="3687650"/>
              <a:ext cx="17425" cy="108450"/>
            </a:xfrm>
            <a:custGeom>
              <a:rect b="b" l="l" r="r" t="t"/>
              <a:pathLst>
                <a:path extrusionOk="0" h="4338" w="697">
                  <a:moveTo>
                    <a:pt x="452" y="1"/>
                  </a:moveTo>
                  <a:cubicBezTo>
                    <a:pt x="447" y="1"/>
                    <a:pt x="443" y="1"/>
                    <a:pt x="438" y="2"/>
                  </a:cubicBezTo>
                  <a:cubicBezTo>
                    <a:pt x="393" y="11"/>
                    <a:pt x="358" y="55"/>
                    <a:pt x="367" y="100"/>
                  </a:cubicBezTo>
                  <a:cubicBezTo>
                    <a:pt x="376" y="207"/>
                    <a:pt x="393" y="323"/>
                    <a:pt x="411" y="430"/>
                  </a:cubicBezTo>
                  <a:cubicBezTo>
                    <a:pt x="465" y="760"/>
                    <a:pt x="527" y="1099"/>
                    <a:pt x="483" y="1429"/>
                  </a:cubicBezTo>
                  <a:cubicBezTo>
                    <a:pt x="456" y="1617"/>
                    <a:pt x="402" y="1795"/>
                    <a:pt x="358" y="1973"/>
                  </a:cubicBezTo>
                  <a:lnTo>
                    <a:pt x="340" y="2027"/>
                  </a:lnTo>
                  <a:cubicBezTo>
                    <a:pt x="224" y="2437"/>
                    <a:pt x="144" y="2776"/>
                    <a:pt x="81" y="3089"/>
                  </a:cubicBezTo>
                  <a:cubicBezTo>
                    <a:pt x="45" y="3329"/>
                    <a:pt x="1" y="3606"/>
                    <a:pt x="37" y="3891"/>
                  </a:cubicBezTo>
                  <a:cubicBezTo>
                    <a:pt x="63" y="4043"/>
                    <a:pt x="108" y="4195"/>
                    <a:pt x="170" y="4338"/>
                  </a:cubicBezTo>
                  <a:cubicBezTo>
                    <a:pt x="215" y="4311"/>
                    <a:pt x="269" y="4275"/>
                    <a:pt x="322" y="4248"/>
                  </a:cubicBezTo>
                  <a:cubicBezTo>
                    <a:pt x="269" y="4123"/>
                    <a:pt x="224" y="3999"/>
                    <a:pt x="206" y="3865"/>
                  </a:cubicBezTo>
                  <a:cubicBezTo>
                    <a:pt x="179" y="3606"/>
                    <a:pt x="215" y="3347"/>
                    <a:pt x="251" y="3115"/>
                  </a:cubicBezTo>
                  <a:cubicBezTo>
                    <a:pt x="313" y="2812"/>
                    <a:pt x="393" y="2482"/>
                    <a:pt x="509" y="2072"/>
                  </a:cubicBezTo>
                  <a:lnTo>
                    <a:pt x="518" y="2027"/>
                  </a:lnTo>
                  <a:cubicBezTo>
                    <a:pt x="572" y="1840"/>
                    <a:pt x="625" y="1643"/>
                    <a:pt x="652" y="1447"/>
                  </a:cubicBezTo>
                  <a:cubicBezTo>
                    <a:pt x="697" y="1099"/>
                    <a:pt x="643" y="742"/>
                    <a:pt x="590" y="403"/>
                  </a:cubicBezTo>
                  <a:cubicBezTo>
                    <a:pt x="572" y="296"/>
                    <a:pt x="554" y="189"/>
                    <a:pt x="536" y="73"/>
                  </a:cubicBezTo>
                  <a:cubicBezTo>
                    <a:pt x="528" y="33"/>
                    <a:pt x="492" y="1"/>
                    <a:pt x="4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1460300" y="3727150"/>
              <a:ext cx="18750" cy="76750"/>
            </a:xfrm>
            <a:custGeom>
              <a:rect b="b" l="l" r="r" t="t"/>
              <a:pathLst>
                <a:path extrusionOk="0" h="3070" w="750">
                  <a:moveTo>
                    <a:pt x="643" y="1"/>
                  </a:moveTo>
                  <a:cubicBezTo>
                    <a:pt x="589" y="10"/>
                    <a:pt x="553" y="46"/>
                    <a:pt x="553" y="90"/>
                  </a:cubicBezTo>
                  <a:cubicBezTo>
                    <a:pt x="571" y="429"/>
                    <a:pt x="473" y="759"/>
                    <a:pt x="366" y="1063"/>
                  </a:cubicBezTo>
                  <a:cubicBezTo>
                    <a:pt x="348" y="1125"/>
                    <a:pt x="321" y="1179"/>
                    <a:pt x="304" y="1241"/>
                  </a:cubicBezTo>
                  <a:cubicBezTo>
                    <a:pt x="206" y="1500"/>
                    <a:pt x="107" y="1776"/>
                    <a:pt x="63" y="2062"/>
                  </a:cubicBezTo>
                  <a:cubicBezTo>
                    <a:pt x="0" y="2445"/>
                    <a:pt x="54" y="2802"/>
                    <a:pt x="214" y="3070"/>
                  </a:cubicBezTo>
                  <a:cubicBezTo>
                    <a:pt x="259" y="3043"/>
                    <a:pt x="313" y="3016"/>
                    <a:pt x="366" y="2989"/>
                  </a:cubicBezTo>
                  <a:cubicBezTo>
                    <a:pt x="223" y="2758"/>
                    <a:pt x="179" y="2436"/>
                    <a:pt x="232" y="2088"/>
                  </a:cubicBezTo>
                  <a:cubicBezTo>
                    <a:pt x="277" y="1821"/>
                    <a:pt x="375" y="1553"/>
                    <a:pt x="464" y="1294"/>
                  </a:cubicBezTo>
                  <a:cubicBezTo>
                    <a:pt x="482" y="1241"/>
                    <a:pt x="509" y="1179"/>
                    <a:pt x="527" y="1116"/>
                  </a:cubicBezTo>
                  <a:cubicBezTo>
                    <a:pt x="643" y="795"/>
                    <a:pt x="750" y="447"/>
                    <a:pt x="732" y="81"/>
                  </a:cubicBezTo>
                  <a:cubicBezTo>
                    <a:pt x="732" y="37"/>
                    <a:pt x="687" y="1"/>
                    <a:pt x="6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1477925" y="3709850"/>
              <a:ext cx="27450" cy="61725"/>
            </a:xfrm>
            <a:custGeom>
              <a:rect b="b" l="l" r="r" t="t"/>
              <a:pathLst>
                <a:path extrusionOk="0" h="2469" w="1098">
                  <a:moveTo>
                    <a:pt x="872" y="0"/>
                  </a:moveTo>
                  <a:cubicBezTo>
                    <a:pt x="861" y="0"/>
                    <a:pt x="850" y="2"/>
                    <a:pt x="839" y="6"/>
                  </a:cubicBezTo>
                  <a:cubicBezTo>
                    <a:pt x="794" y="15"/>
                    <a:pt x="767" y="68"/>
                    <a:pt x="785" y="113"/>
                  </a:cubicBezTo>
                  <a:cubicBezTo>
                    <a:pt x="919" y="541"/>
                    <a:pt x="839" y="1041"/>
                    <a:pt x="580" y="1407"/>
                  </a:cubicBezTo>
                  <a:cubicBezTo>
                    <a:pt x="518" y="1487"/>
                    <a:pt x="455" y="1567"/>
                    <a:pt x="393" y="1647"/>
                  </a:cubicBezTo>
                  <a:cubicBezTo>
                    <a:pt x="205" y="1862"/>
                    <a:pt x="27" y="2085"/>
                    <a:pt x="0" y="2370"/>
                  </a:cubicBezTo>
                  <a:cubicBezTo>
                    <a:pt x="0" y="2424"/>
                    <a:pt x="36" y="2459"/>
                    <a:pt x="80" y="2468"/>
                  </a:cubicBezTo>
                  <a:lnTo>
                    <a:pt x="89" y="2468"/>
                  </a:lnTo>
                  <a:cubicBezTo>
                    <a:pt x="134" y="2468"/>
                    <a:pt x="170" y="2433"/>
                    <a:pt x="179" y="2379"/>
                  </a:cubicBezTo>
                  <a:cubicBezTo>
                    <a:pt x="187" y="2147"/>
                    <a:pt x="348" y="1960"/>
                    <a:pt x="518" y="1755"/>
                  </a:cubicBezTo>
                  <a:cubicBezTo>
                    <a:pt x="589" y="1674"/>
                    <a:pt x="660" y="1594"/>
                    <a:pt x="714" y="1505"/>
                  </a:cubicBezTo>
                  <a:cubicBezTo>
                    <a:pt x="1008" y="1094"/>
                    <a:pt x="1097" y="541"/>
                    <a:pt x="955" y="60"/>
                  </a:cubicBezTo>
                  <a:cubicBezTo>
                    <a:pt x="941" y="24"/>
                    <a:pt x="910" y="0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1476800" y="3549750"/>
              <a:ext cx="28800" cy="54100"/>
            </a:xfrm>
            <a:custGeom>
              <a:rect b="b" l="l" r="r" t="t"/>
              <a:pathLst>
                <a:path extrusionOk="0" h="2164" w="1152">
                  <a:moveTo>
                    <a:pt x="100" y="1"/>
                  </a:moveTo>
                  <a:cubicBezTo>
                    <a:pt x="85" y="1"/>
                    <a:pt x="69" y="5"/>
                    <a:pt x="54" y="14"/>
                  </a:cubicBezTo>
                  <a:cubicBezTo>
                    <a:pt x="18" y="32"/>
                    <a:pt x="0" y="85"/>
                    <a:pt x="27" y="130"/>
                  </a:cubicBezTo>
                  <a:cubicBezTo>
                    <a:pt x="170" y="379"/>
                    <a:pt x="339" y="620"/>
                    <a:pt x="536" y="834"/>
                  </a:cubicBezTo>
                  <a:lnTo>
                    <a:pt x="580" y="870"/>
                  </a:lnTo>
                  <a:cubicBezTo>
                    <a:pt x="643" y="941"/>
                    <a:pt x="705" y="1013"/>
                    <a:pt x="750" y="1084"/>
                  </a:cubicBezTo>
                  <a:cubicBezTo>
                    <a:pt x="812" y="1182"/>
                    <a:pt x="973" y="1941"/>
                    <a:pt x="973" y="2083"/>
                  </a:cubicBezTo>
                  <a:cubicBezTo>
                    <a:pt x="973" y="2128"/>
                    <a:pt x="1017" y="2164"/>
                    <a:pt x="1062" y="2164"/>
                  </a:cubicBezTo>
                  <a:cubicBezTo>
                    <a:pt x="1116" y="2164"/>
                    <a:pt x="1151" y="2128"/>
                    <a:pt x="1151" y="2074"/>
                  </a:cubicBezTo>
                  <a:cubicBezTo>
                    <a:pt x="1142" y="1941"/>
                    <a:pt x="982" y="1129"/>
                    <a:pt x="893" y="986"/>
                  </a:cubicBezTo>
                  <a:cubicBezTo>
                    <a:pt x="839" y="906"/>
                    <a:pt x="768" y="825"/>
                    <a:pt x="705" y="754"/>
                  </a:cubicBezTo>
                  <a:lnTo>
                    <a:pt x="670" y="718"/>
                  </a:lnTo>
                  <a:cubicBezTo>
                    <a:pt x="482" y="513"/>
                    <a:pt x="313" y="281"/>
                    <a:pt x="179" y="40"/>
                  </a:cubicBezTo>
                  <a:cubicBezTo>
                    <a:pt x="161" y="17"/>
                    <a:pt x="131" y="1"/>
                    <a:pt x="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1471000" y="3556375"/>
              <a:ext cx="31475" cy="50825"/>
            </a:xfrm>
            <a:custGeom>
              <a:rect b="b" l="l" r="r" t="t"/>
              <a:pathLst>
                <a:path extrusionOk="0" h="2033" w="1259">
                  <a:moveTo>
                    <a:pt x="99" y="1"/>
                  </a:moveTo>
                  <a:cubicBezTo>
                    <a:pt x="87" y="1"/>
                    <a:pt x="75" y="3"/>
                    <a:pt x="63" y="7"/>
                  </a:cubicBezTo>
                  <a:cubicBezTo>
                    <a:pt x="18" y="25"/>
                    <a:pt x="1" y="79"/>
                    <a:pt x="18" y="123"/>
                  </a:cubicBezTo>
                  <a:cubicBezTo>
                    <a:pt x="63" y="221"/>
                    <a:pt x="99" y="346"/>
                    <a:pt x="134" y="480"/>
                  </a:cubicBezTo>
                  <a:cubicBezTo>
                    <a:pt x="224" y="766"/>
                    <a:pt x="313" y="1087"/>
                    <a:pt x="482" y="1256"/>
                  </a:cubicBezTo>
                  <a:cubicBezTo>
                    <a:pt x="536" y="1310"/>
                    <a:pt x="589" y="1354"/>
                    <a:pt x="634" y="1390"/>
                  </a:cubicBezTo>
                  <a:cubicBezTo>
                    <a:pt x="661" y="1417"/>
                    <a:pt x="687" y="1435"/>
                    <a:pt x="705" y="1453"/>
                  </a:cubicBezTo>
                  <a:cubicBezTo>
                    <a:pt x="759" y="1497"/>
                    <a:pt x="902" y="1711"/>
                    <a:pt x="982" y="1845"/>
                  </a:cubicBezTo>
                  <a:cubicBezTo>
                    <a:pt x="1035" y="1908"/>
                    <a:pt x="1071" y="1970"/>
                    <a:pt x="1089" y="1997"/>
                  </a:cubicBezTo>
                  <a:cubicBezTo>
                    <a:pt x="1107" y="2024"/>
                    <a:pt x="1134" y="2032"/>
                    <a:pt x="1160" y="2032"/>
                  </a:cubicBezTo>
                  <a:cubicBezTo>
                    <a:pt x="1178" y="2032"/>
                    <a:pt x="1196" y="2032"/>
                    <a:pt x="1214" y="2015"/>
                  </a:cubicBezTo>
                  <a:cubicBezTo>
                    <a:pt x="1249" y="1988"/>
                    <a:pt x="1258" y="1934"/>
                    <a:pt x="1232" y="1899"/>
                  </a:cubicBezTo>
                  <a:cubicBezTo>
                    <a:pt x="1214" y="1872"/>
                    <a:pt x="1169" y="1809"/>
                    <a:pt x="1134" y="1747"/>
                  </a:cubicBezTo>
                  <a:cubicBezTo>
                    <a:pt x="991" y="1542"/>
                    <a:pt x="884" y="1372"/>
                    <a:pt x="821" y="1319"/>
                  </a:cubicBezTo>
                  <a:cubicBezTo>
                    <a:pt x="795" y="1301"/>
                    <a:pt x="768" y="1274"/>
                    <a:pt x="741" y="1256"/>
                  </a:cubicBezTo>
                  <a:cubicBezTo>
                    <a:pt x="696" y="1221"/>
                    <a:pt x="652" y="1185"/>
                    <a:pt x="607" y="1140"/>
                  </a:cubicBezTo>
                  <a:cubicBezTo>
                    <a:pt x="464" y="998"/>
                    <a:pt x="384" y="694"/>
                    <a:pt x="304" y="436"/>
                  </a:cubicBezTo>
                  <a:cubicBezTo>
                    <a:pt x="259" y="293"/>
                    <a:pt x="224" y="159"/>
                    <a:pt x="179" y="52"/>
                  </a:cubicBezTo>
                  <a:cubicBezTo>
                    <a:pt x="166" y="19"/>
                    <a:pt x="133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1462075" y="3573450"/>
              <a:ext cx="28125" cy="48925"/>
            </a:xfrm>
            <a:custGeom>
              <a:rect b="b" l="l" r="r" t="t"/>
              <a:pathLst>
                <a:path extrusionOk="0" h="1957" w="1125">
                  <a:moveTo>
                    <a:pt x="132" y="1"/>
                  </a:moveTo>
                  <a:cubicBezTo>
                    <a:pt x="88" y="1"/>
                    <a:pt x="53" y="27"/>
                    <a:pt x="45" y="74"/>
                  </a:cubicBezTo>
                  <a:cubicBezTo>
                    <a:pt x="1" y="341"/>
                    <a:pt x="72" y="654"/>
                    <a:pt x="259" y="957"/>
                  </a:cubicBezTo>
                  <a:cubicBezTo>
                    <a:pt x="384" y="1153"/>
                    <a:pt x="545" y="1332"/>
                    <a:pt x="697" y="1501"/>
                  </a:cubicBezTo>
                  <a:cubicBezTo>
                    <a:pt x="741" y="1546"/>
                    <a:pt x="777" y="1590"/>
                    <a:pt x="821" y="1635"/>
                  </a:cubicBezTo>
                  <a:cubicBezTo>
                    <a:pt x="884" y="1706"/>
                    <a:pt x="946" y="1778"/>
                    <a:pt x="928" y="1849"/>
                  </a:cubicBezTo>
                  <a:cubicBezTo>
                    <a:pt x="920" y="1894"/>
                    <a:pt x="955" y="1938"/>
                    <a:pt x="1000" y="1947"/>
                  </a:cubicBezTo>
                  <a:cubicBezTo>
                    <a:pt x="1009" y="1956"/>
                    <a:pt x="1009" y="1956"/>
                    <a:pt x="1018" y="1956"/>
                  </a:cubicBezTo>
                  <a:cubicBezTo>
                    <a:pt x="1053" y="1956"/>
                    <a:pt x="1089" y="1920"/>
                    <a:pt x="1098" y="1885"/>
                  </a:cubicBezTo>
                  <a:cubicBezTo>
                    <a:pt x="1125" y="1742"/>
                    <a:pt x="1036" y="1617"/>
                    <a:pt x="946" y="1519"/>
                  </a:cubicBezTo>
                  <a:cubicBezTo>
                    <a:pt x="911" y="1474"/>
                    <a:pt x="866" y="1430"/>
                    <a:pt x="830" y="1385"/>
                  </a:cubicBezTo>
                  <a:cubicBezTo>
                    <a:pt x="679" y="1216"/>
                    <a:pt x="527" y="1046"/>
                    <a:pt x="402" y="868"/>
                  </a:cubicBezTo>
                  <a:cubicBezTo>
                    <a:pt x="242" y="600"/>
                    <a:pt x="179" y="332"/>
                    <a:pt x="215" y="100"/>
                  </a:cubicBezTo>
                  <a:cubicBezTo>
                    <a:pt x="224" y="56"/>
                    <a:pt x="197" y="11"/>
                    <a:pt x="152" y="2"/>
                  </a:cubicBezTo>
                  <a:cubicBezTo>
                    <a:pt x="146" y="1"/>
                    <a:pt x="139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1447125" y="3583725"/>
              <a:ext cx="28575" cy="35300"/>
            </a:xfrm>
            <a:custGeom>
              <a:rect b="b" l="l" r="r" t="t"/>
              <a:pathLst>
                <a:path extrusionOk="0" h="1412" w="1143">
                  <a:moveTo>
                    <a:pt x="98" y="0"/>
                  </a:moveTo>
                  <a:cubicBezTo>
                    <a:pt x="93" y="0"/>
                    <a:pt x="87" y="1"/>
                    <a:pt x="81" y="2"/>
                  </a:cubicBezTo>
                  <a:cubicBezTo>
                    <a:pt x="37" y="11"/>
                    <a:pt x="1" y="55"/>
                    <a:pt x="10" y="109"/>
                  </a:cubicBezTo>
                  <a:cubicBezTo>
                    <a:pt x="81" y="430"/>
                    <a:pt x="278" y="715"/>
                    <a:pt x="545" y="903"/>
                  </a:cubicBezTo>
                  <a:cubicBezTo>
                    <a:pt x="590" y="930"/>
                    <a:pt x="625" y="956"/>
                    <a:pt x="661" y="983"/>
                  </a:cubicBezTo>
                  <a:cubicBezTo>
                    <a:pt x="724" y="1019"/>
                    <a:pt x="777" y="1054"/>
                    <a:pt x="831" y="1099"/>
                  </a:cubicBezTo>
                  <a:cubicBezTo>
                    <a:pt x="884" y="1135"/>
                    <a:pt x="964" y="1224"/>
                    <a:pt x="964" y="1331"/>
                  </a:cubicBezTo>
                  <a:cubicBezTo>
                    <a:pt x="964" y="1376"/>
                    <a:pt x="1009" y="1411"/>
                    <a:pt x="1054" y="1411"/>
                  </a:cubicBezTo>
                  <a:cubicBezTo>
                    <a:pt x="1107" y="1411"/>
                    <a:pt x="1143" y="1367"/>
                    <a:pt x="1143" y="1322"/>
                  </a:cubicBezTo>
                  <a:cubicBezTo>
                    <a:pt x="1134" y="1197"/>
                    <a:pt x="1063" y="1072"/>
                    <a:pt x="947" y="965"/>
                  </a:cubicBezTo>
                  <a:cubicBezTo>
                    <a:pt x="884" y="912"/>
                    <a:pt x="822" y="876"/>
                    <a:pt x="759" y="831"/>
                  </a:cubicBezTo>
                  <a:cubicBezTo>
                    <a:pt x="724" y="814"/>
                    <a:pt x="688" y="787"/>
                    <a:pt x="652" y="769"/>
                  </a:cubicBezTo>
                  <a:cubicBezTo>
                    <a:pt x="411" y="599"/>
                    <a:pt x="242" y="350"/>
                    <a:pt x="179" y="64"/>
                  </a:cubicBezTo>
                  <a:cubicBezTo>
                    <a:pt x="172" y="25"/>
                    <a:pt x="137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1298375" y="3510125"/>
              <a:ext cx="158600" cy="135650"/>
            </a:xfrm>
            <a:custGeom>
              <a:rect b="b" l="l" r="r" t="t"/>
              <a:pathLst>
                <a:path extrusionOk="0" h="5426" w="6344">
                  <a:moveTo>
                    <a:pt x="6170" y="0"/>
                  </a:moveTo>
                  <a:cubicBezTo>
                    <a:pt x="6165" y="0"/>
                    <a:pt x="6161" y="1"/>
                    <a:pt x="6156" y="2"/>
                  </a:cubicBezTo>
                  <a:cubicBezTo>
                    <a:pt x="6112" y="11"/>
                    <a:pt x="6076" y="55"/>
                    <a:pt x="6085" y="100"/>
                  </a:cubicBezTo>
                  <a:cubicBezTo>
                    <a:pt x="6165" y="608"/>
                    <a:pt x="5906" y="1099"/>
                    <a:pt x="5621" y="1554"/>
                  </a:cubicBezTo>
                  <a:cubicBezTo>
                    <a:pt x="5416" y="1884"/>
                    <a:pt x="5139" y="2303"/>
                    <a:pt x="4791" y="2651"/>
                  </a:cubicBezTo>
                  <a:cubicBezTo>
                    <a:pt x="4452" y="2999"/>
                    <a:pt x="4060" y="3267"/>
                    <a:pt x="3721" y="3490"/>
                  </a:cubicBezTo>
                  <a:cubicBezTo>
                    <a:pt x="3391" y="3704"/>
                    <a:pt x="3096" y="3874"/>
                    <a:pt x="2784" y="3972"/>
                  </a:cubicBezTo>
                  <a:cubicBezTo>
                    <a:pt x="2570" y="4043"/>
                    <a:pt x="2338" y="4079"/>
                    <a:pt x="2115" y="4114"/>
                  </a:cubicBezTo>
                  <a:cubicBezTo>
                    <a:pt x="1919" y="4141"/>
                    <a:pt x="1705" y="4177"/>
                    <a:pt x="1508" y="4230"/>
                  </a:cubicBezTo>
                  <a:cubicBezTo>
                    <a:pt x="911" y="4400"/>
                    <a:pt x="375" y="4783"/>
                    <a:pt x="27" y="5292"/>
                  </a:cubicBezTo>
                  <a:cubicBezTo>
                    <a:pt x="1" y="5328"/>
                    <a:pt x="10" y="5381"/>
                    <a:pt x="45" y="5408"/>
                  </a:cubicBezTo>
                  <a:cubicBezTo>
                    <a:pt x="63" y="5417"/>
                    <a:pt x="81" y="5426"/>
                    <a:pt x="99" y="5426"/>
                  </a:cubicBezTo>
                  <a:cubicBezTo>
                    <a:pt x="126" y="5426"/>
                    <a:pt x="152" y="5417"/>
                    <a:pt x="170" y="5390"/>
                  </a:cubicBezTo>
                  <a:cubicBezTo>
                    <a:pt x="491" y="4917"/>
                    <a:pt x="1000" y="4552"/>
                    <a:pt x="1553" y="4400"/>
                  </a:cubicBezTo>
                  <a:cubicBezTo>
                    <a:pt x="1740" y="4346"/>
                    <a:pt x="1945" y="4311"/>
                    <a:pt x="2142" y="4284"/>
                  </a:cubicBezTo>
                  <a:cubicBezTo>
                    <a:pt x="2374" y="4248"/>
                    <a:pt x="2606" y="4204"/>
                    <a:pt x="2838" y="4132"/>
                  </a:cubicBezTo>
                  <a:cubicBezTo>
                    <a:pt x="3168" y="4034"/>
                    <a:pt x="3471" y="3856"/>
                    <a:pt x="3819" y="3633"/>
                  </a:cubicBezTo>
                  <a:cubicBezTo>
                    <a:pt x="4167" y="3410"/>
                    <a:pt x="4568" y="3124"/>
                    <a:pt x="4916" y="2776"/>
                  </a:cubicBezTo>
                  <a:cubicBezTo>
                    <a:pt x="5273" y="2410"/>
                    <a:pt x="5558" y="1982"/>
                    <a:pt x="5773" y="1652"/>
                  </a:cubicBezTo>
                  <a:cubicBezTo>
                    <a:pt x="6058" y="1188"/>
                    <a:pt x="6344" y="635"/>
                    <a:pt x="6254" y="73"/>
                  </a:cubicBezTo>
                  <a:cubicBezTo>
                    <a:pt x="6246" y="33"/>
                    <a:pt x="6210" y="0"/>
                    <a:pt x="6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1296150" y="3498675"/>
              <a:ext cx="146325" cy="126600"/>
            </a:xfrm>
            <a:custGeom>
              <a:rect b="b" l="l" r="r" t="t"/>
              <a:pathLst>
                <a:path extrusionOk="0" h="5064" w="5853">
                  <a:moveTo>
                    <a:pt x="5757" y="0"/>
                  </a:moveTo>
                  <a:cubicBezTo>
                    <a:pt x="5721" y="0"/>
                    <a:pt x="5689" y="31"/>
                    <a:pt x="5674" y="67"/>
                  </a:cubicBezTo>
                  <a:cubicBezTo>
                    <a:pt x="5478" y="879"/>
                    <a:pt x="5237" y="1896"/>
                    <a:pt x="4550" y="2538"/>
                  </a:cubicBezTo>
                  <a:cubicBezTo>
                    <a:pt x="4256" y="2815"/>
                    <a:pt x="3890" y="3011"/>
                    <a:pt x="3533" y="3190"/>
                  </a:cubicBezTo>
                  <a:cubicBezTo>
                    <a:pt x="2944" y="3484"/>
                    <a:pt x="2284" y="3761"/>
                    <a:pt x="1517" y="4037"/>
                  </a:cubicBezTo>
                  <a:lnTo>
                    <a:pt x="1490" y="4046"/>
                  </a:lnTo>
                  <a:cubicBezTo>
                    <a:pt x="946" y="4242"/>
                    <a:pt x="375" y="4456"/>
                    <a:pt x="36" y="4929"/>
                  </a:cubicBezTo>
                  <a:cubicBezTo>
                    <a:pt x="0" y="4965"/>
                    <a:pt x="9" y="5018"/>
                    <a:pt x="54" y="5045"/>
                  </a:cubicBezTo>
                  <a:cubicBezTo>
                    <a:pt x="63" y="5054"/>
                    <a:pt x="81" y="5063"/>
                    <a:pt x="99" y="5063"/>
                  </a:cubicBezTo>
                  <a:cubicBezTo>
                    <a:pt x="125" y="5063"/>
                    <a:pt x="152" y="5054"/>
                    <a:pt x="170" y="5027"/>
                  </a:cubicBezTo>
                  <a:cubicBezTo>
                    <a:pt x="482" y="4599"/>
                    <a:pt x="1026" y="4403"/>
                    <a:pt x="1553" y="4207"/>
                  </a:cubicBezTo>
                  <a:lnTo>
                    <a:pt x="1579" y="4198"/>
                  </a:lnTo>
                  <a:cubicBezTo>
                    <a:pt x="2347" y="3921"/>
                    <a:pt x="3016" y="3636"/>
                    <a:pt x="3613" y="3341"/>
                  </a:cubicBezTo>
                  <a:cubicBezTo>
                    <a:pt x="3979" y="3163"/>
                    <a:pt x="4354" y="2958"/>
                    <a:pt x="4666" y="2663"/>
                  </a:cubicBezTo>
                  <a:cubicBezTo>
                    <a:pt x="5389" y="1985"/>
                    <a:pt x="5639" y="942"/>
                    <a:pt x="5844" y="103"/>
                  </a:cubicBezTo>
                  <a:cubicBezTo>
                    <a:pt x="5853" y="58"/>
                    <a:pt x="5826" y="14"/>
                    <a:pt x="5781" y="5"/>
                  </a:cubicBezTo>
                  <a:cubicBezTo>
                    <a:pt x="5773" y="2"/>
                    <a:pt x="5765" y="0"/>
                    <a:pt x="57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1295475" y="3498975"/>
              <a:ext cx="132275" cy="122500"/>
            </a:xfrm>
            <a:custGeom>
              <a:rect b="b" l="l" r="r" t="t"/>
              <a:pathLst>
                <a:path extrusionOk="0" h="4900" w="5291">
                  <a:moveTo>
                    <a:pt x="5171" y="0"/>
                  </a:moveTo>
                  <a:cubicBezTo>
                    <a:pt x="5166" y="0"/>
                    <a:pt x="5162" y="1"/>
                    <a:pt x="5157" y="2"/>
                  </a:cubicBezTo>
                  <a:cubicBezTo>
                    <a:pt x="5104" y="11"/>
                    <a:pt x="5077" y="55"/>
                    <a:pt x="5086" y="100"/>
                  </a:cubicBezTo>
                  <a:cubicBezTo>
                    <a:pt x="5112" y="332"/>
                    <a:pt x="5014" y="591"/>
                    <a:pt x="4809" y="822"/>
                  </a:cubicBezTo>
                  <a:cubicBezTo>
                    <a:pt x="4666" y="983"/>
                    <a:pt x="4497" y="1108"/>
                    <a:pt x="4318" y="1242"/>
                  </a:cubicBezTo>
                  <a:cubicBezTo>
                    <a:pt x="4265" y="1277"/>
                    <a:pt x="4202" y="1322"/>
                    <a:pt x="4149" y="1367"/>
                  </a:cubicBezTo>
                  <a:cubicBezTo>
                    <a:pt x="3846" y="1599"/>
                    <a:pt x="3560" y="1866"/>
                    <a:pt x="3293" y="2134"/>
                  </a:cubicBezTo>
                  <a:cubicBezTo>
                    <a:pt x="2980" y="2428"/>
                    <a:pt x="2659" y="2740"/>
                    <a:pt x="2302" y="2990"/>
                  </a:cubicBezTo>
                  <a:cubicBezTo>
                    <a:pt x="2106" y="3133"/>
                    <a:pt x="1883" y="3267"/>
                    <a:pt x="1669" y="3392"/>
                  </a:cubicBezTo>
                  <a:cubicBezTo>
                    <a:pt x="1419" y="3543"/>
                    <a:pt x="1151" y="3704"/>
                    <a:pt x="911" y="3882"/>
                  </a:cubicBezTo>
                  <a:cubicBezTo>
                    <a:pt x="616" y="4105"/>
                    <a:pt x="340" y="4382"/>
                    <a:pt x="27" y="4757"/>
                  </a:cubicBezTo>
                  <a:cubicBezTo>
                    <a:pt x="1" y="4792"/>
                    <a:pt x="1" y="4846"/>
                    <a:pt x="36" y="4873"/>
                  </a:cubicBezTo>
                  <a:cubicBezTo>
                    <a:pt x="54" y="4890"/>
                    <a:pt x="72" y="4899"/>
                    <a:pt x="99" y="4899"/>
                  </a:cubicBezTo>
                  <a:cubicBezTo>
                    <a:pt x="117" y="4899"/>
                    <a:pt x="143" y="4882"/>
                    <a:pt x="161" y="4864"/>
                  </a:cubicBezTo>
                  <a:cubicBezTo>
                    <a:pt x="465" y="4507"/>
                    <a:pt x="732" y="4239"/>
                    <a:pt x="1018" y="4025"/>
                  </a:cubicBezTo>
                  <a:cubicBezTo>
                    <a:pt x="1250" y="3847"/>
                    <a:pt x="1508" y="3686"/>
                    <a:pt x="1758" y="3543"/>
                  </a:cubicBezTo>
                  <a:cubicBezTo>
                    <a:pt x="1972" y="3410"/>
                    <a:pt x="2195" y="3276"/>
                    <a:pt x="2409" y="3133"/>
                  </a:cubicBezTo>
                  <a:cubicBezTo>
                    <a:pt x="2766" y="2865"/>
                    <a:pt x="3096" y="2553"/>
                    <a:pt x="3409" y="2259"/>
                  </a:cubicBezTo>
                  <a:cubicBezTo>
                    <a:pt x="3676" y="2000"/>
                    <a:pt x="3962" y="1732"/>
                    <a:pt x="4256" y="1500"/>
                  </a:cubicBezTo>
                  <a:cubicBezTo>
                    <a:pt x="4310" y="1465"/>
                    <a:pt x="4363" y="1420"/>
                    <a:pt x="4417" y="1376"/>
                  </a:cubicBezTo>
                  <a:cubicBezTo>
                    <a:pt x="4595" y="1251"/>
                    <a:pt x="4782" y="1108"/>
                    <a:pt x="4934" y="938"/>
                  </a:cubicBezTo>
                  <a:cubicBezTo>
                    <a:pt x="5175" y="671"/>
                    <a:pt x="5291" y="359"/>
                    <a:pt x="5255" y="73"/>
                  </a:cubicBezTo>
                  <a:cubicBezTo>
                    <a:pt x="5247" y="33"/>
                    <a:pt x="5211" y="0"/>
                    <a:pt x="5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1293025" y="3493825"/>
              <a:ext cx="110200" cy="111800"/>
            </a:xfrm>
            <a:custGeom>
              <a:rect b="b" l="l" r="r" t="t"/>
              <a:pathLst>
                <a:path extrusionOk="0" h="4472" w="4408">
                  <a:moveTo>
                    <a:pt x="4319" y="1"/>
                  </a:moveTo>
                  <a:cubicBezTo>
                    <a:pt x="4278" y="1"/>
                    <a:pt x="4237" y="26"/>
                    <a:pt x="4229" y="65"/>
                  </a:cubicBezTo>
                  <a:cubicBezTo>
                    <a:pt x="4113" y="431"/>
                    <a:pt x="3988" y="823"/>
                    <a:pt x="3765" y="1144"/>
                  </a:cubicBezTo>
                  <a:cubicBezTo>
                    <a:pt x="3560" y="1430"/>
                    <a:pt x="3275" y="1662"/>
                    <a:pt x="3007" y="1885"/>
                  </a:cubicBezTo>
                  <a:cubicBezTo>
                    <a:pt x="2900" y="1974"/>
                    <a:pt x="2793" y="2063"/>
                    <a:pt x="2686" y="2153"/>
                  </a:cubicBezTo>
                  <a:cubicBezTo>
                    <a:pt x="2507" y="2313"/>
                    <a:pt x="2338" y="2483"/>
                    <a:pt x="2168" y="2652"/>
                  </a:cubicBezTo>
                  <a:cubicBezTo>
                    <a:pt x="1829" y="2991"/>
                    <a:pt x="1481" y="3339"/>
                    <a:pt x="1071" y="3571"/>
                  </a:cubicBezTo>
                  <a:cubicBezTo>
                    <a:pt x="991" y="3616"/>
                    <a:pt x="902" y="3651"/>
                    <a:pt x="821" y="3696"/>
                  </a:cubicBezTo>
                  <a:cubicBezTo>
                    <a:pt x="714" y="3749"/>
                    <a:pt x="598" y="3803"/>
                    <a:pt x="491" y="3865"/>
                  </a:cubicBezTo>
                  <a:cubicBezTo>
                    <a:pt x="268" y="3999"/>
                    <a:pt x="108" y="4169"/>
                    <a:pt x="18" y="4347"/>
                  </a:cubicBezTo>
                  <a:cubicBezTo>
                    <a:pt x="1" y="4392"/>
                    <a:pt x="18" y="4445"/>
                    <a:pt x="63" y="4463"/>
                  </a:cubicBezTo>
                  <a:cubicBezTo>
                    <a:pt x="72" y="4472"/>
                    <a:pt x="81" y="4472"/>
                    <a:pt x="99" y="4472"/>
                  </a:cubicBezTo>
                  <a:cubicBezTo>
                    <a:pt x="125" y="4472"/>
                    <a:pt x="161" y="4454"/>
                    <a:pt x="170" y="4427"/>
                  </a:cubicBezTo>
                  <a:cubicBezTo>
                    <a:pt x="241" y="4276"/>
                    <a:pt x="384" y="4133"/>
                    <a:pt x="580" y="4017"/>
                  </a:cubicBezTo>
                  <a:cubicBezTo>
                    <a:pt x="687" y="3955"/>
                    <a:pt x="795" y="3901"/>
                    <a:pt x="893" y="3848"/>
                  </a:cubicBezTo>
                  <a:cubicBezTo>
                    <a:pt x="982" y="3812"/>
                    <a:pt x="1071" y="3767"/>
                    <a:pt x="1151" y="3723"/>
                  </a:cubicBezTo>
                  <a:cubicBezTo>
                    <a:pt x="1588" y="3482"/>
                    <a:pt x="1945" y="3125"/>
                    <a:pt x="2293" y="2777"/>
                  </a:cubicBezTo>
                  <a:cubicBezTo>
                    <a:pt x="2454" y="2607"/>
                    <a:pt x="2623" y="2438"/>
                    <a:pt x="2802" y="2277"/>
                  </a:cubicBezTo>
                  <a:cubicBezTo>
                    <a:pt x="2900" y="2188"/>
                    <a:pt x="3007" y="2108"/>
                    <a:pt x="3114" y="2019"/>
                  </a:cubicBezTo>
                  <a:cubicBezTo>
                    <a:pt x="3399" y="1787"/>
                    <a:pt x="3694" y="1546"/>
                    <a:pt x="3908" y="1243"/>
                  </a:cubicBezTo>
                  <a:cubicBezTo>
                    <a:pt x="4149" y="895"/>
                    <a:pt x="4274" y="502"/>
                    <a:pt x="4390" y="119"/>
                  </a:cubicBezTo>
                  <a:cubicBezTo>
                    <a:pt x="4408" y="65"/>
                    <a:pt x="4381" y="20"/>
                    <a:pt x="4336" y="3"/>
                  </a:cubicBezTo>
                  <a:cubicBezTo>
                    <a:pt x="4330" y="1"/>
                    <a:pt x="4325" y="1"/>
                    <a:pt x="4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1292350" y="3521925"/>
              <a:ext cx="71625" cy="68775"/>
            </a:xfrm>
            <a:custGeom>
              <a:rect b="b" l="l" r="r" t="t"/>
              <a:pathLst>
                <a:path extrusionOk="0" h="2751" w="2865">
                  <a:moveTo>
                    <a:pt x="2767" y="1"/>
                  </a:moveTo>
                  <a:cubicBezTo>
                    <a:pt x="2729" y="1"/>
                    <a:pt x="2694" y="26"/>
                    <a:pt x="2686" y="65"/>
                  </a:cubicBezTo>
                  <a:cubicBezTo>
                    <a:pt x="2597" y="368"/>
                    <a:pt x="2356" y="663"/>
                    <a:pt x="1990" y="930"/>
                  </a:cubicBezTo>
                  <a:cubicBezTo>
                    <a:pt x="1830" y="1037"/>
                    <a:pt x="1669" y="1136"/>
                    <a:pt x="1500" y="1234"/>
                  </a:cubicBezTo>
                  <a:cubicBezTo>
                    <a:pt x="1330" y="1341"/>
                    <a:pt x="1152" y="1448"/>
                    <a:pt x="982" y="1564"/>
                  </a:cubicBezTo>
                  <a:cubicBezTo>
                    <a:pt x="598" y="1849"/>
                    <a:pt x="268" y="2206"/>
                    <a:pt x="28" y="2616"/>
                  </a:cubicBezTo>
                  <a:cubicBezTo>
                    <a:pt x="1" y="2661"/>
                    <a:pt x="19" y="2715"/>
                    <a:pt x="54" y="2741"/>
                  </a:cubicBezTo>
                  <a:cubicBezTo>
                    <a:pt x="72" y="2741"/>
                    <a:pt x="90" y="2750"/>
                    <a:pt x="99" y="2750"/>
                  </a:cubicBezTo>
                  <a:cubicBezTo>
                    <a:pt x="135" y="2750"/>
                    <a:pt x="161" y="2732"/>
                    <a:pt x="179" y="2706"/>
                  </a:cubicBezTo>
                  <a:cubicBezTo>
                    <a:pt x="402" y="2322"/>
                    <a:pt x="723" y="1974"/>
                    <a:pt x="1089" y="1707"/>
                  </a:cubicBezTo>
                  <a:cubicBezTo>
                    <a:pt x="1250" y="1591"/>
                    <a:pt x="1419" y="1483"/>
                    <a:pt x="1589" y="1385"/>
                  </a:cubicBezTo>
                  <a:cubicBezTo>
                    <a:pt x="1758" y="1287"/>
                    <a:pt x="1928" y="1180"/>
                    <a:pt x="2088" y="1073"/>
                  </a:cubicBezTo>
                  <a:cubicBezTo>
                    <a:pt x="2490" y="779"/>
                    <a:pt x="2748" y="458"/>
                    <a:pt x="2847" y="110"/>
                  </a:cubicBezTo>
                  <a:cubicBezTo>
                    <a:pt x="2864" y="65"/>
                    <a:pt x="2838" y="12"/>
                    <a:pt x="2784" y="3"/>
                  </a:cubicBezTo>
                  <a:cubicBezTo>
                    <a:pt x="2778" y="1"/>
                    <a:pt x="2773" y="1"/>
                    <a:pt x="2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1354800" y="3496625"/>
              <a:ext cx="11850" cy="14225"/>
            </a:xfrm>
            <a:custGeom>
              <a:rect b="b" l="l" r="r" t="t"/>
              <a:pathLst>
                <a:path extrusionOk="0" h="569" w="474">
                  <a:moveTo>
                    <a:pt x="100" y="1"/>
                  </a:moveTo>
                  <a:cubicBezTo>
                    <a:pt x="91" y="1"/>
                    <a:pt x="82" y="3"/>
                    <a:pt x="72" y="7"/>
                  </a:cubicBezTo>
                  <a:cubicBezTo>
                    <a:pt x="19" y="15"/>
                    <a:pt x="1" y="69"/>
                    <a:pt x="10" y="114"/>
                  </a:cubicBezTo>
                  <a:cubicBezTo>
                    <a:pt x="27" y="158"/>
                    <a:pt x="63" y="203"/>
                    <a:pt x="134" y="292"/>
                  </a:cubicBezTo>
                  <a:cubicBezTo>
                    <a:pt x="179" y="346"/>
                    <a:pt x="259" y="435"/>
                    <a:pt x="277" y="479"/>
                  </a:cubicBezTo>
                  <a:cubicBezTo>
                    <a:pt x="268" y="515"/>
                    <a:pt x="295" y="551"/>
                    <a:pt x="331" y="569"/>
                  </a:cubicBezTo>
                  <a:lnTo>
                    <a:pt x="358" y="569"/>
                  </a:lnTo>
                  <a:cubicBezTo>
                    <a:pt x="393" y="569"/>
                    <a:pt x="429" y="551"/>
                    <a:pt x="438" y="515"/>
                  </a:cubicBezTo>
                  <a:cubicBezTo>
                    <a:pt x="473" y="426"/>
                    <a:pt x="402" y="337"/>
                    <a:pt x="268" y="185"/>
                  </a:cubicBezTo>
                  <a:cubicBezTo>
                    <a:pt x="233" y="140"/>
                    <a:pt x="188" y="78"/>
                    <a:pt x="179" y="60"/>
                  </a:cubicBezTo>
                  <a:cubicBezTo>
                    <a:pt x="165" y="25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1343650" y="3502300"/>
              <a:ext cx="12975" cy="18575"/>
            </a:xfrm>
            <a:custGeom>
              <a:rect b="b" l="l" r="r" t="t"/>
              <a:pathLst>
                <a:path extrusionOk="0" h="743" w="519">
                  <a:moveTo>
                    <a:pt x="99" y="1"/>
                  </a:moveTo>
                  <a:cubicBezTo>
                    <a:pt x="61" y="1"/>
                    <a:pt x="25" y="26"/>
                    <a:pt x="10" y="65"/>
                  </a:cubicBezTo>
                  <a:cubicBezTo>
                    <a:pt x="1" y="110"/>
                    <a:pt x="27" y="154"/>
                    <a:pt x="72" y="172"/>
                  </a:cubicBezTo>
                  <a:cubicBezTo>
                    <a:pt x="215" y="208"/>
                    <a:pt x="340" y="475"/>
                    <a:pt x="322" y="645"/>
                  </a:cubicBezTo>
                  <a:cubicBezTo>
                    <a:pt x="313" y="698"/>
                    <a:pt x="349" y="734"/>
                    <a:pt x="402" y="743"/>
                  </a:cubicBezTo>
                  <a:lnTo>
                    <a:pt x="411" y="743"/>
                  </a:lnTo>
                  <a:cubicBezTo>
                    <a:pt x="447" y="743"/>
                    <a:pt x="491" y="707"/>
                    <a:pt x="491" y="663"/>
                  </a:cubicBezTo>
                  <a:cubicBezTo>
                    <a:pt x="518" y="449"/>
                    <a:pt x="366" y="74"/>
                    <a:pt x="117" y="3"/>
                  </a:cubicBezTo>
                  <a:cubicBezTo>
                    <a:pt x="111" y="1"/>
                    <a:pt x="105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1330725" y="3512225"/>
              <a:ext cx="18975" cy="15350"/>
            </a:xfrm>
            <a:custGeom>
              <a:rect b="b" l="l" r="r" t="t"/>
              <a:pathLst>
                <a:path extrusionOk="0" h="614" w="759">
                  <a:moveTo>
                    <a:pt x="91" y="1"/>
                  </a:moveTo>
                  <a:cubicBezTo>
                    <a:pt x="62" y="1"/>
                    <a:pt x="35" y="15"/>
                    <a:pt x="18" y="43"/>
                  </a:cubicBezTo>
                  <a:cubicBezTo>
                    <a:pt x="0" y="78"/>
                    <a:pt x="9" y="132"/>
                    <a:pt x="45" y="159"/>
                  </a:cubicBezTo>
                  <a:cubicBezTo>
                    <a:pt x="116" y="203"/>
                    <a:pt x="223" y="292"/>
                    <a:pt x="321" y="373"/>
                  </a:cubicBezTo>
                  <a:cubicBezTo>
                    <a:pt x="428" y="462"/>
                    <a:pt x="535" y="542"/>
                    <a:pt x="616" y="596"/>
                  </a:cubicBezTo>
                  <a:cubicBezTo>
                    <a:pt x="625" y="605"/>
                    <a:pt x="643" y="614"/>
                    <a:pt x="660" y="614"/>
                  </a:cubicBezTo>
                  <a:cubicBezTo>
                    <a:pt x="687" y="614"/>
                    <a:pt x="714" y="596"/>
                    <a:pt x="732" y="569"/>
                  </a:cubicBezTo>
                  <a:cubicBezTo>
                    <a:pt x="758" y="533"/>
                    <a:pt x="750" y="480"/>
                    <a:pt x="705" y="453"/>
                  </a:cubicBezTo>
                  <a:cubicBezTo>
                    <a:pt x="634" y="408"/>
                    <a:pt x="527" y="319"/>
                    <a:pt x="428" y="239"/>
                  </a:cubicBezTo>
                  <a:cubicBezTo>
                    <a:pt x="321" y="150"/>
                    <a:pt x="223" y="61"/>
                    <a:pt x="143" y="16"/>
                  </a:cubicBezTo>
                  <a:cubicBezTo>
                    <a:pt x="126" y="6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1315100" y="3519750"/>
              <a:ext cx="27900" cy="14525"/>
            </a:xfrm>
            <a:custGeom>
              <a:rect b="b" l="l" r="r" t="t"/>
              <a:pathLst>
                <a:path extrusionOk="0" h="581" w="1116">
                  <a:moveTo>
                    <a:pt x="90" y="0"/>
                  </a:moveTo>
                  <a:cubicBezTo>
                    <a:pt x="45" y="0"/>
                    <a:pt x="1" y="36"/>
                    <a:pt x="1" y="90"/>
                  </a:cubicBezTo>
                  <a:cubicBezTo>
                    <a:pt x="1" y="134"/>
                    <a:pt x="36" y="179"/>
                    <a:pt x="81" y="179"/>
                  </a:cubicBezTo>
                  <a:cubicBezTo>
                    <a:pt x="313" y="188"/>
                    <a:pt x="545" y="322"/>
                    <a:pt x="759" y="446"/>
                  </a:cubicBezTo>
                  <a:cubicBezTo>
                    <a:pt x="839" y="491"/>
                    <a:pt x="911" y="536"/>
                    <a:pt x="982" y="562"/>
                  </a:cubicBezTo>
                  <a:cubicBezTo>
                    <a:pt x="991" y="571"/>
                    <a:pt x="1009" y="580"/>
                    <a:pt x="1018" y="580"/>
                  </a:cubicBezTo>
                  <a:cubicBezTo>
                    <a:pt x="1053" y="580"/>
                    <a:pt x="1080" y="562"/>
                    <a:pt x="1098" y="527"/>
                  </a:cubicBezTo>
                  <a:cubicBezTo>
                    <a:pt x="1116" y="482"/>
                    <a:pt x="1098" y="438"/>
                    <a:pt x="1053" y="411"/>
                  </a:cubicBezTo>
                  <a:cubicBezTo>
                    <a:pt x="991" y="375"/>
                    <a:pt x="920" y="339"/>
                    <a:pt x="848" y="295"/>
                  </a:cubicBezTo>
                  <a:cubicBezTo>
                    <a:pt x="616" y="161"/>
                    <a:pt x="358" y="9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1308425" y="3529575"/>
              <a:ext cx="27900" cy="11150"/>
            </a:xfrm>
            <a:custGeom>
              <a:rect b="b" l="l" r="r" t="t"/>
              <a:pathLst>
                <a:path extrusionOk="0" h="446" w="1116">
                  <a:moveTo>
                    <a:pt x="199" y="0"/>
                  </a:moveTo>
                  <a:cubicBezTo>
                    <a:pt x="161" y="0"/>
                    <a:pt x="122" y="3"/>
                    <a:pt x="80" y="9"/>
                  </a:cubicBezTo>
                  <a:cubicBezTo>
                    <a:pt x="27" y="18"/>
                    <a:pt x="0" y="62"/>
                    <a:pt x="0" y="107"/>
                  </a:cubicBezTo>
                  <a:cubicBezTo>
                    <a:pt x="8" y="154"/>
                    <a:pt x="43" y="180"/>
                    <a:pt x="81" y="180"/>
                  </a:cubicBezTo>
                  <a:cubicBezTo>
                    <a:pt x="87" y="180"/>
                    <a:pt x="93" y="179"/>
                    <a:pt x="98" y="178"/>
                  </a:cubicBezTo>
                  <a:cubicBezTo>
                    <a:pt x="131" y="174"/>
                    <a:pt x="162" y="172"/>
                    <a:pt x="192" y="172"/>
                  </a:cubicBezTo>
                  <a:cubicBezTo>
                    <a:pt x="350" y="172"/>
                    <a:pt x="479" y="228"/>
                    <a:pt x="651" y="303"/>
                  </a:cubicBezTo>
                  <a:cubicBezTo>
                    <a:pt x="749" y="348"/>
                    <a:pt x="857" y="401"/>
                    <a:pt x="990" y="446"/>
                  </a:cubicBezTo>
                  <a:lnTo>
                    <a:pt x="1017" y="446"/>
                  </a:lnTo>
                  <a:cubicBezTo>
                    <a:pt x="1053" y="446"/>
                    <a:pt x="1088" y="428"/>
                    <a:pt x="1097" y="392"/>
                  </a:cubicBezTo>
                  <a:cubicBezTo>
                    <a:pt x="1115" y="348"/>
                    <a:pt x="1088" y="294"/>
                    <a:pt x="1044" y="276"/>
                  </a:cubicBezTo>
                  <a:cubicBezTo>
                    <a:pt x="919" y="241"/>
                    <a:pt x="821" y="196"/>
                    <a:pt x="723" y="152"/>
                  </a:cubicBezTo>
                  <a:cubicBezTo>
                    <a:pt x="544" y="70"/>
                    <a:pt x="390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1301725" y="3536250"/>
              <a:ext cx="29025" cy="10050"/>
            </a:xfrm>
            <a:custGeom>
              <a:rect b="b" l="l" r="r" t="t"/>
              <a:pathLst>
                <a:path extrusionOk="0" h="402" w="1161">
                  <a:moveTo>
                    <a:pt x="166" y="1"/>
                  </a:moveTo>
                  <a:cubicBezTo>
                    <a:pt x="135" y="1"/>
                    <a:pt x="104" y="3"/>
                    <a:pt x="72" y="9"/>
                  </a:cubicBezTo>
                  <a:cubicBezTo>
                    <a:pt x="27" y="18"/>
                    <a:pt x="0" y="63"/>
                    <a:pt x="9" y="108"/>
                  </a:cubicBezTo>
                  <a:cubicBezTo>
                    <a:pt x="17" y="154"/>
                    <a:pt x="52" y="181"/>
                    <a:pt x="91" y="181"/>
                  </a:cubicBezTo>
                  <a:cubicBezTo>
                    <a:pt x="96" y="181"/>
                    <a:pt x="102" y="180"/>
                    <a:pt x="108" y="179"/>
                  </a:cubicBezTo>
                  <a:cubicBezTo>
                    <a:pt x="129" y="175"/>
                    <a:pt x="151" y="173"/>
                    <a:pt x="173" y="173"/>
                  </a:cubicBezTo>
                  <a:cubicBezTo>
                    <a:pt x="288" y="173"/>
                    <a:pt x="410" y="226"/>
                    <a:pt x="545" y="286"/>
                  </a:cubicBezTo>
                  <a:cubicBezTo>
                    <a:pt x="687" y="340"/>
                    <a:pt x="830" y="402"/>
                    <a:pt x="982" y="402"/>
                  </a:cubicBezTo>
                  <a:cubicBezTo>
                    <a:pt x="1009" y="402"/>
                    <a:pt x="1044" y="402"/>
                    <a:pt x="1080" y="393"/>
                  </a:cubicBezTo>
                  <a:cubicBezTo>
                    <a:pt x="1125" y="384"/>
                    <a:pt x="1160" y="340"/>
                    <a:pt x="1142" y="295"/>
                  </a:cubicBezTo>
                  <a:cubicBezTo>
                    <a:pt x="1134" y="255"/>
                    <a:pt x="1098" y="222"/>
                    <a:pt x="1058" y="222"/>
                  </a:cubicBezTo>
                  <a:cubicBezTo>
                    <a:pt x="1054" y="222"/>
                    <a:pt x="1049" y="223"/>
                    <a:pt x="1044" y="224"/>
                  </a:cubicBezTo>
                  <a:cubicBezTo>
                    <a:pt x="1022" y="228"/>
                    <a:pt x="1000" y="230"/>
                    <a:pt x="978" y="230"/>
                  </a:cubicBezTo>
                  <a:cubicBezTo>
                    <a:pt x="863" y="230"/>
                    <a:pt x="741" y="178"/>
                    <a:pt x="607" y="125"/>
                  </a:cubicBezTo>
                  <a:cubicBezTo>
                    <a:pt x="466" y="66"/>
                    <a:pt x="319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1294375" y="3553025"/>
              <a:ext cx="22100" cy="6000"/>
            </a:xfrm>
            <a:custGeom>
              <a:rect b="b" l="l" r="r" t="t"/>
              <a:pathLst>
                <a:path extrusionOk="0" h="240" w="884">
                  <a:moveTo>
                    <a:pt x="784" y="1"/>
                  </a:moveTo>
                  <a:cubicBezTo>
                    <a:pt x="772" y="1"/>
                    <a:pt x="761" y="3"/>
                    <a:pt x="749" y="8"/>
                  </a:cubicBezTo>
                  <a:cubicBezTo>
                    <a:pt x="657" y="51"/>
                    <a:pt x="571" y="66"/>
                    <a:pt x="480" y="66"/>
                  </a:cubicBezTo>
                  <a:cubicBezTo>
                    <a:pt x="405" y="66"/>
                    <a:pt x="327" y="55"/>
                    <a:pt x="241" y="43"/>
                  </a:cubicBezTo>
                  <a:cubicBezTo>
                    <a:pt x="196" y="43"/>
                    <a:pt x="152" y="34"/>
                    <a:pt x="98" y="25"/>
                  </a:cubicBezTo>
                  <a:cubicBezTo>
                    <a:pt x="54" y="25"/>
                    <a:pt x="9" y="61"/>
                    <a:pt x="0" y="106"/>
                  </a:cubicBezTo>
                  <a:cubicBezTo>
                    <a:pt x="0" y="150"/>
                    <a:pt x="36" y="195"/>
                    <a:pt x="80" y="204"/>
                  </a:cubicBezTo>
                  <a:cubicBezTo>
                    <a:pt x="134" y="204"/>
                    <a:pt x="178" y="213"/>
                    <a:pt x="223" y="213"/>
                  </a:cubicBezTo>
                  <a:cubicBezTo>
                    <a:pt x="312" y="231"/>
                    <a:pt x="393" y="239"/>
                    <a:pt x="482" y="239"/>
                  </a:cubicBezTo>
                  <a:cubicBezTo>
                    <a:pt x="589" y="239"/>
                    <a:pt x="705" y="222"/>
                    <a:pt x="821" y="168"/>
                  </a:cubicBezTo>
                  <a:cubicBezTo>
                    <a:pt x="865" y="150"/>
                    <a:pt x="883" y="97"/>
                    <a:pt x="865" y="52"/>
                  </a:cubicBezTo>
                  <a:cubicBezTo>
                    <a:pt x="846" y="19"/>
                    <a:pt x="816" y="1"/>
                    <a:pt x="7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1454275" y="3513575"/>
              <a:ext cx="17875" cy="58375"/>
            </a:xfrm>
            <a:custGeom>
              <a:rect b="b" l="l" r="r" t="t"/>
              <a:pathLst>
                <a:path extrusionOk="0" h="2335" w="715">
                  <a:moveTo>
                    <a:pt x="395" y="1"/>
                  </a:moveTo>
                  <a:cubicBezTo>
                    <a:pt x="385" y="1"/>
                    <a:pt x="376" y="3"/>
                    <a:pt x="366" y="7"/>
                  </a:cubicBezTo>
                  <a:cubicBezTo>
                    <a:pt x="322" y="15"/>
                    <a:pt x="295" y="69"/>
                    <a:pt x="304" y="114"/>
                  </a:cubicBezTo>
                  <a:cubicBezTo>
                    <a:pt x="420" y="462"/>
                    <a:pt x="536" y="854"/>
                    <a:pt x="482" y="1238"/>
                  </a:cubicBezTo>
                  <a:cubicBezTo>
                    <a:pt x="429" y="1594"/>
                    <a:pt x="215" y="1916"/>
                    <a:pt x="27" y="2201"/>
                  </a:cubicBezTo>
                  <a:cubicBezTo>
                    <a:pt x="0" y="2237"/>
                    <a:pt x="9" y="2290"/>
                    <a:pt x="54" y="2317"/>
                  </a:cubicBezTo>
                  <a:cubicBezTo>
                    <a:pt x="63" y="2326"/>
                    <a:pt x="81" y="2335"/>
                    <a:pt x="99" y="2335"/>
                  </a:cubicBezTo>
                  <a:cubicBezTo>
                    <a:pt x="125" y="2335"/>
                    <a:pt x="152" y="2317"/>
                    <a:pt x="170" y="2299"/>
                  </a:cubicBezTo>
                  <a:cubicBezTo>
                    <a:pt x="366" y="1996"/>
                    <a:pt x="589" y="1657"/>
                    <a:pt x="652" y="1264"/>
                  </a:cubicBezTo>
                  <a:cubicBezTo>
                    <a:pt x="714" y="845"/>
                    <a:pt x="589" y="426"/>
                    <a:pt x="473" y="60"/>
                  </a:cubicBezTo>
                  <a:cubicBezTo>
                    <a:pt x="459" y="25"/>
                    <a:pt x="429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1299275" y="3671800"/>
              <a:ext cx="18525" cy="58950"/>
            </a:xfrm>
            <a:custGeom>
              <a:rect b="b" l="l" r="r" t="t"/>
              <a:pathLst>
                <a:path extrusionOk="0" h="2358" w="741">
                  <a:moveTo>
                    <a:pt x="188" y="1"/>
                  </a:moveTo>
                  <a:cubicBezTo>
                    <a:pt x="148" y="1"/>
                    <a:pt x="106" y="27"/>
                    <a:pt x="98" y="74"/>
                  </a:cubicBezTo>
                  <a:cubicBezTo>
                    <a:pt x="0" y="466"/>
                    <a:pt x="134" y="877"/>
                    <a:pt x="268" y="1225"/>
                  </a:cubicBezTo>
                  <a:lnTo>
                    <a:pt x="321" y="1350"/>
                  </a:lnTo>
                  <a:cubicBezTo>
                    <a:pt x="437" y="1653"/>
                    <a:pt x="562" y="1956"/>
                    <a:pt x="562" y="2268"/>
                  </a:cubicBezTo>
                  <a:cubicBezTo>
                    <a:pt x="562" y="2322"/>
                    <a:pt x="607" y="2358"/>
                    <a:pt x="652" y="2358"/>
                  </a:cubicBezTo>
                  <a:cubicBezTo>
                    <a:pt x="696" y="2358"/>
                    <a:pt x="741" y="2322"/>
                    <a:pt x="741" y="2268"/>
                  </a:cubicBezTo>
                  <a:cubicBezTo>
                    <a:pt x="732" y="1921"/>
                    <a:pt x="607" y="1599"/>
                    <a:pt x="482" y="1287"/>
                  </a:cubicBezTo>
                  <a:lnTo>
                    <a:pt x="429" y="1162"/>
                  </a:lnTo>
                  <a:cubicBezTo>
                    <a:pt x="295" y="814"/>
                    <a:pt x="179" y="457"/>
                    <a:pt x="268" y="110"/>
                  </a:cubicBezTo>
                  <a:cubicBezTo>
                    <a:pt x="277" y="65"/>
                    <a:pt x="250" y="20"/>
                    <a:pt x="206" y="3"/>
                  </a:cubicBezTo>
                  <a:cubicBezTo>
                    <a:pt x="200" y="1"/>
                    <a:pt x="194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1293025" y="3708375"/>
              <a:ext cx="25000" cy="32650"/>
            </a:xfrm>
            <a:custGeom>
              <a:rect b="b" l="l" r="r" t="t"/>
              <a:pathLst>
                <a:path extrusionOk="0" h="1306" w="1000">
                  <a:moveTo>
                    <a:pt x="98" y="1"/>
                  </a:moveTo>
                  <a:cubicBezTo>
                    <a:pt x="92" y="1"/>
                    <a:pt x="87" y="1"/>
                    <a:pt x="81" y="3"/>
                  </a:cubicBezTo>
                  <a:cubicBezTo>
                    <a:pt x="27" y="11"/>
                    <a:pt x="1" y="56"/>
                    <a:pt x="9" y="101"/>
                  </a:cubicBezTo>
                  <a:cubicBezTo>
                    <a:pt x="54" y="377"/>
                    <a:pt x="188" y="636"/>
                    <a:pt x="393" y="832"/>
                  </a:cubicBezTo>
                  <a:cubicBezTo>
                    <a:pt x="447" y="877"/>
                    <a:pt x="500" y="921"/>
                    <a:pt x="545" y="966"/>
                  </a:cubicBezTo>
                  <a:cubicBezTo>
                    <a:pt x="661" y="1055"/>
                    <a:pt x="768" y="1144"/>
                    <a:pt x="830" y="1260"/>
                  </a:cubicBezTo>
                  <a:cubicBezTo>
                    <a:pt x="839" y="1287"/>
                    <a:pt x="875" y="1305"/>
                    <a:pt x="902" y="1305"/>
                  </a:cubicBezTo>
                  <a:cubicBezTo>
                    <a:pt x="919" y="1305"/>
                    <a:pt x="928" y="1305"/>
                    <a:pt x="946" y="1296"/>
                  </a:cubicBezTo>
                  <a:cubicBezTo>
                    <a:pt x="982" y="1278"/>
                    <a:pt x="1000" y="1225"/>
                    <a:pt x="982" y="1180"/>
                  </a:cubicBezTo>
                  <a:cubicBezTo>
                    <a:pt x="902" y="1037"/>
                    <a:pt x="777" y="930"/>
                    <a:pt x="661" y="832"/>
                  </a:cubicBezTo>
                  <a:cubicBezTo>
                    <a:pt x="607" y="797"/>
                    <a:pt x="563" y="752"/>
                    <a:pt x="518" y="707"/>
                  </a:cubicBezTo>
                  <a:cubicBezTo>
                    <a:pt x="340" y="538"/>
                    <a:pt x="215" y="315"/>
                    <a:pt x="179" y="74"/>
                  </a:cubicBezTo>
                  <a:cubicBezTo>
                    <a:pt x="171" y="27"/>
                    <a:pt x="136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1317550" y="3703700"/>
              <a:ext cx="8500" cy="29500"/>
            </a:xfrm>
            <a:custGeom>
              <a:rect b="b" l="l" r="r" t="t"/>
              <a:pathLst>
                <a:path extrusionOk="0" h="1180" w="340">
                  <a:moveTo>
                    <a:pt x="90" y="1"/>
                  </a:moveTo>
                  <a:cubicBezTo>
                    <a:pt x="84" y="1"/>
                    <a:pt x="78" y="1"/>
                    <a:pt x="72" y="2"/>
                  </a:cubicBezTo>
                  <a:cubicBezTo>
                    <a:pt x="28" y="20"/>
                    <a:pt x="1" y="65"/>
                    <a:pt x="19" y="109"/>
                  </a:cubicBezTo>
                  <a:cubicBezTo>
                    <a:pt x="90" y="386"/>
                    <a:pt x="135" y="680"/>
                    <a:pt x="144" y="975"/>
                  </a:cubicBezTo>
                  <a:cubicBezTo>
                    <a:pt x="153" y="1019"/>
                    <a:pt x="153" y="1064"/>
                    <a:pt x="161" y="1108"/>
                  </a:cubicBezTo>
                  <a:cubicBezTo>
                    <a:pt x="170" y="1153"/>
                    <a:pt x="206" y="1180"/>
                    <a:pt x="242" y="1180"/>
                  </a:cubicBezTo>
                  <a:cubicBezTo>
                    <a:pt x="251" y="1180"/>
                    <a:pt x="260" y="1180"/>
                    <a:pt x="268" y="1171"/>
                  </a:cubicBezTo>
                  <a:cubicBezTo>
                    <a:pt x="313" y="1162"/>
                    <a:pt x="340" y="1117"/>
                    <a:pt x="331" y="1073"/>
                  </a:cubicBezTo>
                  <a:cubicBezTo>
                    <a:pt x="322" y="1037"/>
                    <a:pt x="322" y="1001"/>
                    <a:pt x="322" y="966"/>
                  </a:cubicBezTo>
                  <a:cubicBezTo>
                    <a:pt x="313" y="662"/>
                    <a:pt x="268" y="359"/>
                    <a:pt x="179" y="65"/>
                  </a:cubicBezTo>
                  <a:cubicBezTo>
                    <a:pt x="172" y="26"/>
                    <a:pt x="130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1351225" y="3768325"/>
              <a:ext cx="95925" cy="30225"/>
            </a:xfrm>
            <a:custGeom>
              <a:rect b="b" l="l" r="r" t="t"/>
              <a:pathLst>
                <a:path extrusionOk="0" h="1209" w="3837">
                  <a:moveTo>
                    <a:pt x="3738" y="0"/>
                  </a:moveTo>
                  <a:cubicBezTo>
                    <a:pt x="3707" y="0"/>
                    <a:pt x="3679" y="16"/>
                    <a:pt x="3667" y="40"/>
                  </a:cubicBezTo>
                  <a:cubicBezTo>
                    <a:pt x="3525" y="290"/>
                    <a:pt x="3275" y="495"/>
                    <a:pt x="2891" y="682"/>
                  </a:cubicBezTo>
                  <a:cubicBezTo>
                    <a:pt x="2414" y="915"/>
                    <a:pt x="1915" y="1034"/>
                    <a:pt x="1439" y="1034"/>
                  </a:cubicBezTo>
                  <a:cubicBezTo>
                    <a:pt x="1221" y="1034"/>
                    <a:pt x="1008" y="1009"/>
                    <a:pt x="804" y="959"/>
                  </a:cubicBezTo>
                  <a:cubicBezTo>
                    <a:pt x="509" y="887"/>
                    <a:pt x="295" y="780"/>
                    <a:pt x="170" y="611"/>
                  </a:cubicBezTo>
                  <a:cubicBezTo>
                    <a:pt x="150" y="591"/>
                    <a:pt x="125" y="579"/>
                    <a:pt x="100" y="579"/>
                  </a:cubicBezTo>
                  <a:cubicBezTo>
                    <a:pt x="80" y="579"/>
                    <a:pt x="61" y="586"/>
                    <a:pt x="46" y="602"/>
                  </a:cubicBezTo>
                  <a:cubicBezTo>
                    <a:pt x="10" y="629"/>
                    <a:pt x="1" y="682"/>
                    <a:pt x="28" y="718"/>
                  </a:cubicBezTo>
                  <a:cubicBezTo>
                    <a:pt x="188" y="914"/>
                    <a:pt x="429" y="1048"/>
                    <a:pt x="768" y="1128"/>
                  </a:cubicBezTo>
                  <a:cubicBezTo>
                    <a:pt x="973" y="1182"/>
                    <a:pt x="1196" y="1209"/>
                    <a:pt x="1428" y="1209"/>
                  </a:cubicBezTo>
                  <a:cubicBezTo>
                    <a:pt x="1928" y="1209"/>
                    <a:pt x="2463" y="1084"/>
                    <a:pt x="2972" y="834"/>
                  </a:cubicBezTo>
                  <a:cubicBezTo>
                    <a:pt x="3382" y="638"/>
                    <a:pt x="3659" y="406"/>
                    <a:pt x="3819" y="129"/>
                  </a:cubicBezTo>
                  <a:cubicBezTo>
                    <a:pt x="3837" y="85"/>
                    <a:pt x="3828" y="31"/>
                    <a:pt x="3783" y="13"/>
                  </a:cubicBezTo>
                  <a:cubicBezTo>
                    <a:pt x="3769" y="4"/>
                    <a:pt x="3753" y="0"/>
                    <a:pt x="3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1263150" y="3722525"/>
              <a:ext cx="84775" cy="90075"/>
            </a:xfrm>
            <a:custGeom>
              <a:rect b="b" l="l" r="r" t="t"/>
              <a:pathLst>
                <a:path extrusionOk="0" h="3603" w="3391">
                  <a:moveTo>
                    <a:pt x="727" y="1"/>
                  </a:moveTo>
                  <a:cubicBezTo>
                    <a:pt x="482" y="1"/>
                    <a:pt x="239" y="76"/>
                    <a:pt x="45" y="222"/>
                  </a:cubicBezTo>
                  <a:cubicBezTo>
                    <a:pt x="9" y="257"/>
                    <a:pt x="0" y="311"/>
                    <a:pt x="27" y="347"/>
                  </a:cubicBezTo>
                  <a:cubicBezTo>
                    <a:pt x="43" y="368"/>
                    <a:pt x="72" y="380"/>
                    <a:pt x="101" y="380"/>
                  </a:cubicBezTo>
                  <a:cubicBezTo>
                    <a:pt x="119" y="380"/>
                    <a:pt x="138" y="375"/>
                    <a:pt x="152" y="364"/>
                  </a:cubicBezTo>
                  <a:cubicBezTo>
                    <a:pt x="317" y="236"/>
                    <a:pt x="523" y="171"/>
                    <a:pt x="732" y="171"/>
                  </a:cubicBezTo>
                  <a:cubicBezTo>
                    <a:pt x="828" y="171"/>
                    <a:pt x="924" y="185"/>
                    <a:pt x="1017" y="213"/>
                  </a:cubicBezTo>
                  <a:cubicBezTo>
                    <a:pt x="1338" y="311"/>
                    <a:pt x="1588" y="578"/>
                    <a:pt x="1820" y="837"/>
                  </a:cubicBezTo>
                  <a:cubicBezTo>
                    <a:pt x="2132" y="1185"/>
                    <a:pt x="2444" y="1569"/>
                    <a:pt x="2676" y="2015"/>
                  </a:cubicBezTo>
                  <a:cubicBezTo>
                    <a:pt x="2855" y="2363"/>
                    <a:pt x="2971" y="2746"/>
                    <a:pt x="3078" y="3103"/>
                  </a:cubicBezTo>
                  <a:cubicBezTo>
                    <a:pt x="3114" y="3246"/>
                    <a:pt x="3149" y="3380"/>
                    <a:pt x="3185" y="3513"/>
                  </a:cubicBezTo>
                  <a:cubicBezTo>
                    <a:pt x="3256" y="3549"/>
                    <a:pt x="3328" y="3585"/>
                    <a:pt x="3390" y="3603"/>
                  </a:cubicBezTo>
                  <a:cubicBezTo>
                    <a:pt x="3346" y="3424"/>
                    <a:pt x="3292" y="3237"/>
                    <a:pt x="3247" y="3058"/>
                  </a:cubicBezTo>
                  <a:cubicBezTo>
                    <a:pt x="3140" y="2684"/>
                    <a:pt x="3015" y="2291"/>
                    <a:pt x="2828" y="1934"/>
                  </a:cubicBezTo>
                  <a:cubicBezTo>
                    <a:pt x="2596" y="1471"/>
                    <a:pt x="2266" y="1078"/>
                    <a:pt x="1945" y="721"/>
                  </a:cubicBezTo>
                  <a:cubicBezTo>
                    <a:pt x="1704" y="445"/>
                    <a:pt x="1427" y="159"/>
                    <a:pt x="1071" y="52"/>
                  </a:cubicBezTo>
                  <a:cubicBezTo>
                    <a:pt x="959" y="18"/>
                    <a:pt x="843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1396725" y="3786000"/>
              <a:ext cx="53325" cy="32400"/>
            </a:xfrm>
            <a:custGeom>
              <a:rect b="b" l="l" r="r" t="t"/>
              <a:pathLst>
                <a:path extrusionOk="0" h="1296" w="2133">
                  <a:moveTo>
                    <a:pt x="2044" y="0"/>
                  </a:moveTo>
                  <a:cubicBezTo>
                    <a:pt x="2004" y="0"/>
                    <a:pt x="1962" y="27"/>
                    <a:pt x="1955" y="73"/>
                  </a:cubicBezTo>
                  <a:cubicBezTo>
                    <a:pt x="1946" y="127"/>
                    <a:pt x="1901" y="172"/>
                    <a:pt x="1847" y="216"/>
                  </a:cubicBezTo>
                  <a:cubicBezTo>
                    <a:pt x="1553" y="493"/>
                    <a:pt x="1187" y="671"/>
                    <a:pt x="795" y="858"/>
                  </a:cubicBezTo>
                  <a:cubicBezTo>
                    <a:pt x="527" y="992"/>
                    <a:pt x="251" y="1126"/>
                    <a:pt x="1" y="1296"/>
                  </a:cubicBezTo>
                  <a:cubicBezTo>
                    <a:pt x="144" y="1278"/>
                    <a:pt x="277" y="1260"/>
                    <a:pt x="420" y="1242"/>
                  </a:cubicBezTo>
                  <a:cubicBezTo>
                    <a:pt x="572" y="1162"/>
                    <a:pt x="723" y="1090"/>
                    <a:pt x="875" y="1019"/>
                  </a:cubicBezTo>
                  <a:cubicBezTo>
                    <a:pt x="1259" y="832"/>
                    <a:pt x="1651" y="644"/>
                    <a:pt x="1963" y="350"/>
                  </a:cubicBezTo>
                  <a:cubicBezTo>
                    <a:pt x="2035" y="288"/>
                    <a:pt x="2106" y="207"/>
                    <a:pt x="2124" y="109"/>
                  </a:cubicBezTo>
                  <a:cubicBezTo>
                    <a:pt x="2133" y="56"/>
                    <a:pt x="2106" y="11"/>
                    <a:pt x="2062" y="2"/>
                  </a:cubicBezTo>
                  <a:cubicBezTo>
                    <a:pt x="2056" y="1"/>
                    <a:pt x="2050" y="0"/>
                    <a:pt x="20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1446925" y="3754375"/>
              <a:ext cx="11400" cy="55550"/>
            </a:xfrm>
            <a:custGeom>
              <a:rect b="b" l="l" r="r" t="t"/>
              <a:pathLst>
                <a:path extrusionOk="0" h="2222" w="456">
                  <a:moveTo>
                    <a:pt x="366" y="0"/>
                  </a:moveTo>
                  <a:cubicBezTo>
                    <a:pt x="321" y="0"/>
                    <a:pt x="277" y="36"/>
                    <a:pt x="277" y="81"/>
                  </a:cubicBezTo>
                  <a:cubicBezTo>
                    <a:pt x="259" y="321"/>
                    <a:pt x="214" y="571"/>
                    <a:pt x="161" y="812"/>
                  </a:cubicBezTo>
                  <a:cubicBezTo>
                    <a:pt x="134" y="928"/>
                    <a:pt x="116" y="1053"/>
                    <a:pt x="89" y="1169"/>
                  </a:cubicBezTo>
                  <a:cubicBezTo>
                    <a:pt x="45" y="1445"/>
                    <a:pt x="0" y="1847"/>
                    <a:pt x="107" y="2222"/>
                  </a:cubicBezTo>
                  <a:cubicBezTo>
                    <a:pt x="170" y="2213"/>
                    <a:pt x="223" y="2195"/>
                    <a:pt x="277" y="2177"/>
                  </a:cubicBezTo>
                  <a:cubicBezTo>
                    <a:pt x="178" y="1829"/>
                    <a:pt x="223" y="1454"/>
                    <a:pt x="259" y="1205"/>
                  </a:cubicBezTo>
                  <a:cubicBezTo>
                    <a:pt x="286" y="1080"/>
                    <a:pt x="303" y="964"/>
                    <a:pt x="330" y="839"/>
                  </a:cubicBezTo>
                  <a:cubicBezTo>
                    <a:pt x="384" y="598"/>
                    <a:pt x="437" y="348"/>
                    <a:pt x="446" y="90"/>
                  </a:cubicBezTo>
                  <a:cubicBezTo>
                    <a:pt x="455" y="45"/>
                    <a:pt x="419" y="0"/>
                    <a:pt x="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1263375" y="3731400"/>
              <a:ext cx="41500" cy="33475"/>
            </a:xfrm>
            <a:custGeom>
              <a:rect b="b" l="l" r="r" t="t"/>
              <a:pathLst>
                <a:path extrusionOk="0" h="1339" w="1660">
                  <a:moveTo>
                    <a:pt x="107" y="0"/>
                  </a:moveTo>
                  <a:cubicBezTo>
                    <a:pt x="54" y="0"/>
                    <a:pt x="18" y="36"/>
                    <a:pt x="9" y="81"/>
                  </a:cubicBezTo>
                  <a:cubicBezTo>
                    <a:pt x="0" y="125"/>
                    <a:pt x="36" y="170"/>
                    <a:pt x="80" y="179"/>
                  </a:cubicBezTo>
                  <a:cubicBezTo>
                    <a:pt x="366" y="215"/>
                    <a:pt x="696" y="250"/>
                    <a:pt x="946" y="420"/>
                  </a:cubicBezTo>
                  <a:cubicBezTo>
                    <a:pt x="1258" y="625"/>
                    <a:pt x="1410" y="1000"/>
                    <a:pt x="1481" y="1276"/>
                  </a:cubicBezTo>
                  <a:cubicBezTo>
                    <a:pt x="1490" y="1312"/>
                    <a:pt x="1526" y="1339"/>
                    <a:pt x="1570" y="1339"/>
                  </a:cubicBezTo>
                  <a:lnTo>
                    <a:pt x="1588" y="1339"/>
                  </a:lnTo>
                  <a:cubicBezTo>
                    <a:pt x="1633" y="1321"/>
                    <a:pt x="1659" y="1276"/>
                    <a:pt x="1650" y="1232"/>
                  </a:cubicBezTo>
                  <a:cubicBezTo>
                    <a:pt x="1534" y="794"/>
                    <a:pt x="1320" y="464"/>
                    <a:pt x="1044" y="277"/>
                  </a:cubicBezTo>
                  <a:cubicBezTo>
                    <a:pt x="758" y="90"/>
                    <a:pt x="410" y="45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1256900" y="3736400"/>
              <a:ext cx="64925" cy="63050"/>
            </a:xfrm>
            <a:custGeom>
              <a:rect b="b" l="l" r="r" t="t"/>
              <a:pathLst>
                <a:path extrusionOk="0" h="2522" w="2597">
                  <a:moveTo>
                    <a:pt x="88" y="0"/>
                  </a:moveTo>
                  <a:cubicBezTo>
                    <a:pt x="54" y="0"/>
                    <a:pt x="23" y="24"/>
                    <a:pt x="9" y="59"/>
                  </a:cubicBezTo>
                  <a:cubicBezTo>
                    <a:pt x="0" y="104"/>
                    <a:pt x="18" y="157"/>
                    <a:pt x="63" y="166"/>
                  </a:cubicBezTo>
                  <a:cubicBezTo>
                    <a:pt x="482" y="300"/>
                    <a:pt x="866" y="496"/>
                    <a:pt x="1214" y="764"/>
                  </a:cubicBezTo>
                  <a:cubicBezTo>
                    <a:pt x="1428" y="916"/>
                    <a:pt x="1633" y="1103"/>
                    <a:pt x="1829" y="1281"/>
                  </a:cubicBezTo>
                  <a:cubicBezTo>
                    <a:pt x="1936" y="1379"/>
                    <a:pt x="2043" y="1478"/>
                    <a:pt x="2115" y="1602"/>
                  </a:cubicBezTo>
                  <a:cubicBezTo>
                    <a:pt x="2213" y="1745"/>
                    <a:pt x="2257" y="1915"/>
                    <a:pt x="2302" y="2075"/>
                  </a:cubicBezTo>
                  <a:lnTo>
                    <a:pt x="2391" y="2423"/>
                  </a:lnTo>
                  <a:cubicBezTo>
                    <a:pt x="2463" y="2450"/>
                    <a:pt x="2534" y="2486"/>
                    <a:pt x="2596" y="2521"/>
                  </a:cubicBezTo>
                  <a:lnTo>
                    <a:pt x="2471" y="2031"/>
                  </a:lnTo>
                  <a:cubicBezTo>
                    <a:pt x="2418" y="1861"/>
                    <a:pt x="2373" y="1674"/>
                    <a:pt x="2266" y="1504"/>
                  </a:cubicBezTo>
                  <a:cubicBezTo>
                    <a:pt x="2177" y="1371"/>
                    <a:pt x="2061" y="1263"/>
                    <a:pt x="1945" y="1156"/>
                  </a:cubicBezTo>
                  <a:cubicBezTo>
                    <a:pt x="1749" y="978"/>
                    <a:pt x="1544" y="791"/>
                    <a:pt x="1321" y="621"/>
                  </a:cubicBezTo>
                  <a:cubicBezTo>
                    <a:pt x="955" y="354"/>
                    <a:pt x="553" y="139"/>
                    <a:pt x="116" y="6"/>
                  </a:cubicBezTo>
                  <a:cubicBezTo>
                    <a:pt x="107" y="2"/>
                    <a:pt x="97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1256225" y="3746350"/>
              <a:ext cx="55775" cy="48200"/>
            </a:xfrm>
            <a:custGeom>
              <a:rect b="b" l="l" r="r" t="t"/>
              <a:pathLst>
                <a:path extrusionOk="0" h="1928" w="2231">
                  <a:moveTo>
                    <a:pt x="1" y="0"/>
                  </a:moveTo>
                  <a:cubicBezTo>
                    <a:pt x="45" y="54"/>
                    <a:pt x="90" y="125"/>
                    <a:pt x="125" y="187"/>
                  </a:cubicBezTo>
                  <a:cubicBezTo>
                    <a:pt x="447" y="232"/>
                    <a:pt x="768" y="312"/>
                    <a:pt x="1035" y="500"/>
                  </a:cubicBezTo>
                  <a:cubicBezTo>
                    <a:pt x="1330" y="705"/>
                    <a:pt x="1517" y="1026"/>
                    <a:pt x="1713" y="1356"/>
                  </a:cubicBezTo>
                  <a:cubicBezTo>
                    <a:pt x="1812" y="1535"/>
                    <a:pt x="1919" y="1713"/>
                    <a:pt x="2043" y="1874"/>
                  </a:cubicBezTo>
                  <a:cubicBezTo>
                    <a:pt x="2052" y="1882"/>
                    <a:pt x="2061" y="1882"/>
                    <a:pt x="2061" y="1882"/>
                  </a:cubicBezTo>
                  <a:cubicBezTo>
                    <a:pt x="2106" y="1891"/>
                    <a:pt x="2142" y="1909"/>
                    <a:pt x="2186" y="1927"/>
                  </a:cubicBezTo>
                  <a:cubicBezTo>
                    <a:pt x="2231" y="1891"/>
                    <a:pt x="2231" y="1838"/>
                    <a:pt x="2204" y="1802"/>
                  </a:cubicBezTo>
                  <a:cubicBezTo>
                    <a:pt x="2079" y="1642"/>
                    <a:pt x="1972" y="1454"/>
                    <a:pt x="1865" y="1276"/>
                  </a:cubicBezTo>
                  <a:cubicBezTo>
                    <a:pt x="1660" y="937"/>
                    <a:pt x="1464" y="589"/>
                    <a:pt x="1134" y="357"/>
                  </a:cubicBezTo>
                  <a:cubicBezTo>
                    <a:pt x="795" y="116"/>
                    <a:pt x="384" y="4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1252650" y="3730600"/>
              <a:ext cx="14525" cy="15325"/>
            </a:xfrm>
            <a:custGeom>
              <a:rect b="b" l="l" r="r" t="t"/>
              <a:pathLst>
                <a:path extrusionOk="0" h="613" w="581">
                  <a:moveTo>
                    <a:pt x="480" y="0"/>
                  </a:moveTo>
                  <a:cubicBezTo>
                    <a:pt x="444" y="0"/>
                    <a:pt x="409" y="24"/>
                    <a:pt x="402" y="59"/>
                  </a:cubicBezTo>
                  <a:cubicBezTo>
                    <a:pt x="340" y="229"/>
                    <a:pt x="179" y="354"/>
                    <a:pt x="10" y="478"/>
                  </a:cubicBezTo>
                  <a:cubicBezTo>
                    <a:pt x="10" y="487"/>
                    <a:pt x="1" y="487"/>
                    <a:pt x="1" y="487"/>
                  </a:cubicBezTo>
                  <a:cubicBezTo>
                    <a:pt x="45" y="523"/>
                    <a:pt x="90" y="568"/>
                    <a:pt x="126" y="612"/>
                  </a:cubicBezTo>
                  <a:cubicBezTo>
                    <a:pt x="304" y="478"/>
                    <a:pt x="491" y="336"/>
                    <a:pt x="563" y="113"/>
                  </a:cubicBezTo>
                  <a:cubicBezTo>
                    <a:pt x="581" y="68"/>
                    <a:pt x="554" y="15"/>
                    <a:pt x="509" y="6"/>
                  </a:cubicBezTo>
                  <a:cubicBezTo>
                    <a:pt x="500" y="2"/>
                    <a:pt x="490" y="0"/>
                    <a:pt x="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1378900" y="3694875"/>
              <a:ext cx="16525" cy="22275"/>
            </a:xfrm>
            <a:custGeom>
              <a:rect b="b" l="l" r="r" t="t"/>
              <a:pathLst>
                <a:path extrusionOk="0" h="891" w="661">
                  <a:moveTo>
                    <a:pt x="567" y="1"/>
                  </a:moveTo>
                  <a:cubicBezTo>
                    <a:pt x="541" y="1"/>
                    <a:pt x="512" y="12"/>
                    <a:pt x="491" y="34"/>
                  </a:cubicBezTo>
                  <a:cubicBezTo>
                    <a:pt x="348" y="204"/>
                    <a:pt x="214" y="382"/>
                    <a:pt x="80" y="569"/>
                  </a:cubicBezTo>
                  <a:cubicBezTo>
                    <a:pt x="63" y="596"/>
                    <a:pt x="27" y="641"/>
                    <a:pt x="18" y="694"/>
                  </a:cubicBezTo>
                  <a:cubicBezTo>
                    <a:pt x="0" y="775"/>
                    <a:pt x="36" y="846"/>
                    <a:pt x="98" y="882"/>
                  </a:cubicBezTo>
                  <a:cubicBezTo>
                    <a:pt x="107" y="890"/>
                    <a:pt x="125" y="890"/>
                    <a:pt x="134" y="890"/>
                  </a:cubicBezTo>
                  <a:cubicBezTo>
                    <a:pt x="170" y="890"/>
                    <a:pt x="196" y="882"/>
                    <a:pt x="214" y="846"/>
                  </a:cubicBezTo>
                  <a:cubicBezTo>
                    <a:pt x="241" y="810"/>
                    <a:pt x="232" y="757"/>
                    <a:pt x="187" y="730"/>
                  </a:cubicBezTo>
                  <a:cubicBezTo>
                    <a:pt x="187" y="712"/>
                    <a:pt x="205" y="685"/>
                    <a:pt x="223" y="667"/>
                  </a:cubicBezTo>
                  <a:cubicBezTo>
                    <a:pt x="348" y="489"/>
                    <a:pt x="491" y="311"/>
                    <a:pt x="625" y="141"/>
                  </a:cubicBezTo>
                  <a:cubicBezTo>
                    <a:pt x="660" y="105"/>
                    <a:pt x="651" y="52"/>
                    <a:pt x="616" y="16"/>
                  </a:cubicBezTo>
                  <a:cubicBezTo>
                    <a:pt x="602" y="6"/>
                    <a:pt x="585" y="1"/>
                    <a:pt x="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1434875" y="3701575"/>
              <a:ext cx="11625" cy="22275"/>
            </a:xfrm>
            <a:custGeom>
              <a:rect b="b" l="l" r="r" t="t"/>
              <a:pathLst>
                <a:path extrusionOk="0" h="891" w="465">
                  <a:moveTo>
                    <a:pt x="97" y="1"/>
                  </a:moveTo>
                  <a:cubicBezTo>
                    <a:pt x="80" y="1"/>
                    <a:pt x="62" y="6"/>
                    <a:pt x="45" y="16"/>
                  </a:cubicBezTo>
                  <a:cubicBezTo>
                    <a:pt x="9" y="43"/>
                    <a:pt x="0" y="96"/>
                    <a:pt x="27" y="132"/>
                  </a:cubicBezTo>
                  <a:cubicBezTo>
                    <a:pt x="107" y="257"/>
                    <a:pt x="197" y="391"/>
                    <a:pt x="241" y="533"/>
                  </a:cubicBezTo>
                  <a:cubicBezTo>
                    <a:pt x="277" y="622"/>
                    <a:pt x="286" y="712"/>
                    <a:pt x="286" y="801"/>
                  </a:cubicBezTo>
                  <a:cubicBezTo>
                    <a:pt x="286" y="854"/>
                    <a:pt x="321" y="890"/>
                    <a:pt x="375" y="890"/>
                  </a:cubicBezTo>
                  <a:cubicBezTo>
                    <a:pt x="420" y="890"/>
                    <a:pt x="455" y="854"/>
                    <a:pt x="455" y="810"/>
                  </a:cubicBezTo>
                  <a:cubicBezTo>
                    <a:pt x="464" y="694"/>
                    <a:pt x="446" y="587"/>
                    <a:pt x="411" y="480"/>
                  </a:cubicBezTo>
                  <a:cubicBezTo>
                    <a:pt x="348" y="310"/>
                    <a:pt x="259" y="176"/>
                    <a:pt x="170" y="43"/>
                  </a:cubicBezTo>
                  <a:cubicBezTo>
                    <a:pt x="153" y="15"/>
                    <a:pt x="126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1343200" y="3800825"/>
              <a:ext cx="16325" cy="14000"/>
            </a:xfrm>
            <a:custGeom>
              <a:rect b="b" l="l" r="r" t="t"/>
              <a:pathLst>
                <a:path extrusionOk="0" h="560" w="653">
                  <a:moveTo>
                    <a:pt x="93" y="0"/>
                  </a:moveTo>
                  <a:cubicBezTo>
                    <a:pt x="76" y="0"/>
                    <a:pt x="59" y="5"/>
                    <a:pt x="45" y="16"/>
                  </a:cubicBezTo>
                  <a:cubicBezTo>
                    <a:pt x="10" y="51"/>
                    <a:pt x="1" y="105"/>
                    <a:pt x="28" y="141"/>
                  </a:cubicBezTo>
                  <a:cubicBezTo>
                    <a:pt x="135" y="274"/>
                    <a:pt x="251" y="399"/>
                    <a:pt x="367" y="524"/>
                  </a:cubicBezTo>
                  <a:cubicBezTo>
                    <a:pt x="456" y="542"/>
                    <a:pt x="554" y="551"/>
                    <a:pt x="652" y="560"/>
                  </a:cubicBezTo>
                  <a:cubicBezTo>
                    <a:pt x="474" y="399"/>
                    <a:pt x="313" y="221"/>
                    <a:pt x="161" y="34"/>
                  </a:cubicBezTo>
                  <a:cubicBezTo>
                    <a:pt x="145" y="12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66" name="Google Shape;1966;p7"/>
          <p:cNvSpPr txBox="1"/>
          <p:nvPr>
            <p:ph idx="1" type="subTitle"/>
          </p:nvPr>
        </p:nvSpPr>
        <p:spPr>
          <a:xfrm>
            <a:off x="720000" y="1630850"/>
            <a:ext cx="4294800" cy="267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/>
        </p:txBody>
      </p:sp>
      <p:sp>
        <p:nvSpPr>
          <p:cNvPr id="1967" name="Google Shape;1967;p7"/>
          <p:cNvSpPr txBox="1"/>
          <p:nvPr>
            <p:ph type="title"/>
          </p:nvPr>
        </p:nvSpPr>
        <p:spPr>
          <a:xfrm>
            <a:off x="720000" y="445025"/>
            <a:ext cx="4294800" cy="110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1968" name="Shape 1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9" name="Google Shape;1969;p8"/>
          <p:cNvGrpSpPr/>
          <p:nvPr/>
        </p:nvGrpSpPr>
        <p:grpSpPr>
          <a:xfrm>
            <a:off x="1266015" y="-733744"/>
            <a:ext cx="6611952" cy="6610933"/>
            <a:chOff x="5254650" y="1653875"/>
            <a:chExt cx="1135450" cy="1135275"/>
          </a:xfrm>
        </p:grpSpPr>
        <p:sp>
          <p:nvSpPr>
            <p:cNvPr id="1970" name="Google Shape;1970;p8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8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8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8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8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8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8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8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8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8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8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8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8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8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8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8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8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8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8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8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8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8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8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8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8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8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8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8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8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8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8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8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8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8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8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8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8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8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8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8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8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8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8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8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8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8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8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8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8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8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8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8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8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8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8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8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8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8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8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8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8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8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8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8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8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8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8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8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8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8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8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8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8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8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8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8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8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8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8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8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8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8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8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8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8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8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8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8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8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8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8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8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8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8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8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8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8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95" name="Google Shape;2095;p8"/>
          <p:cNvSpPr txBox="1"/>
          <p:nvPr>
            <p:ph type="title"/>
          </p:nvPr>
        </p:nvSpPr>
        <p:spPr>
          <a:xfrm>
            <a:off x="1784100" y="1307100"/>
            <a:ext cx="55758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grpSp>
        <p:nvGrpSpPr>
          <p:cNvPr id="2096" name="Google Shape;2096;p8"/>
          <p:cNvGrpSpPr/>
          <p:nvPr/>
        </p:nvGrpSpPr>
        <p:grpSpPr>
          <a:xfrm>
            <a:off x="7507151" y="2212184"/>
            <a:ext cx="4235718" cy="4348442"/>
            <a:chOff x="3769050" y="1593700"/>
            <a:chExt cx="1223100" cy="1255650"/>
          </a:xfrm>
        </p:grpSpPr>
        <p:sp>
          <p:nvSpPr>
            <p:cNvPr id="2097" name="Google Shape;2097;p8"/>
            <p:cNvSpPr/>
            <p:nvPr/>
          </p:nvSpPr>
          <p:spPr>
            <a:xfrm>
              <a:off x="3953050" y="1793975"/>
              <a:ext cx="855125" cy="855100"/>
            </a:xfrm>
            <a:custGeom>
              <a:rect b="b" l="l" r="r" t="t"/>
              <a:pathLst>
                <a:path extrusionOk="0" h="34204" w="34205">
                  <a:moveTo>
                    <a:pt x="17103" y="304"/>
                  </a:moveTo>
                  <a:cubicBezTo>
                    <a:pt x="17263" y="304"/>
                    <a:pt x="17433" y="375"/>
                    <a:pt x="17611" y="456"/>
                  </a:cubicBezTo>
                  <a:cubicBezTo>
                    <a:pt x="17789" y="545"/>
                    <a:pt x="17977" y="625"/>
                    <a:pt x="18182" y="643"/>
                  </a:cubicBezTo>
                  <a:cubicBezTo>
                    <a:pt x="18195" y="644"/>
                    <a:pt x="18209" y="644"/>
                    <a:pt x="18222" y="644"/>
                  </a:cubicBezTo>
                  <a:cubicBezTo>
                    <a:pt x="18413" y="644"/>
                    <a:pt x="18596" y="586"/>
                    <a:pt x="18780" y="536"/>
                  </a:cubicBezTo>
                  <a:cubicBezTo>
                    <a:pt x="18933" y="485"/>
                    <a:pt x="19080" y="440"/>
                    <a:pt x="19212" y="440"/>
                  </a:cubicBezTo>
                  <a:cubicBezTo>
                    <a:pt x="19241" y="440"/>
                    <a:pt x="19270" y="442"/>
                    <a:pt x="19297" y="447"/>
                  </a:cubicBezTo>
                  <a:cubicBezTo>
                    <a:pt x="19458" y="465"/>
                    <a:pt x="19609" y="563"/>
                    <a:pt x="19779" y="661"/>
                  </a:cubicBezTo>
                  <a:cubicBezTo>
                    <a:pt x="19948" y="768"/>
                    <a:pt x="20127" y="875"/>
                    <a:pt x="20323" y="920"/>
                  </a:cubicBezTo>
                  <a:cubicBezTo>
                    <a:pt x="20382" y="930"/>
                    <a:pt x="20443" y="935"/>
                    <a:pt x="20504" y="935"/>
                  </a:cubicBezTo>
                  <a:cubicBezTo>
                    <a:pt x="20647" y="935"/>
                    <a:pt x="20792" y="912"/>
                    <a:pt x="20930" y="893"/>
                  </a:cubicBezTo>
                  <a:cubicBezTo>
                    <a:pt x="21055" y="869"/>
                    <a:pt x="21179" y="849"/>
                    <a:pt x="21294" y="849"/>
                  </a:cubicBezTo>
                  <a:cubicBezTo>
                    <a:pt x="21351" y="849"/>
                    <a:pt x="21405" y="854"/>
                    <a:pt x="21456" y="866"/>
                  </a:cubicBezTo>
                  <a:cubicBezTo>
                    <a:pt x="21608" y="911"/>
                    <a:pt x="21750" y="1027"/>
                    <a:pt x="21902" y="1152"/>
                  </a:cubicBezTo>
                  <a:cubicBezTo>
                    <a:pt x="22054" y="1276"/>
                    <a:pt x="22214" y="1410"/>
                    <a:pt x="22411" y="1473"/>
                  </a:cubicBezTo>
                  <a:cubicBezTo>
                    <a:pt x="22535" y="1520"/>
                    <a:pt x="22672" y="1532"/>
                    <a:pt x="22808" y="1532"/>
                  </a:cubicBezTo>
                  <a:cubicBezTo>
                    <a:pt x="22875" y="1532"/>
                    <a:pt x="22943" y="1529"/>
                    <a:pt x="23008" y="1526"/>
                  </a:cubicBezTo>
                  <a:cubicBezTo>
                    <a:pt x="23062" y="1524"/>
                    <a:pt x="23115" y="1522"/>
                    <a:pt x="23167" y="1522"/>
                  </a:cubicBezTo>
                  <a:cubicBezTo>
                    <a:pt x="23304" y="1522"/>
                    <a:pt x="23431" y="1534"/>
                    <a:pt x="23535" y="1580"/>
                  </a:cubicBezTo>
                  <a:cubicBezTo>
                    <a:pt x="23677" y="1633"/>
                    <a:pt x="23811" y="1776"/>
                    <a:pt x="23945" y="1919"/>
                  </a:cubicBezTo>
                  <a:cubicBezTo>
                    <a:pt x="24079" y="2061"/>
                    <a:pt x="24221" y="2213"/>
                    <a:pt x="24400" y="2302"/>
                  </a:cubicBezTo>
                  <a:cubicBezTo>
                    <a:pt x="24587" y="2392"/>
                    <a:pt x="24792" y="2409"/>
                    <a:pt x="24989" y="2436"/>
                  </a:cubicBezTo>
                  <a:cubicBezTo>
                    <a:pt x="25185" y="2454"/>
                    <a:pt x="25372" y="2472"/>
                    <a:pt x="25506" y="2552"/>
                  </a:cubicBezTo>
                  <a:cubicBezTo>
                    <a:pt x="25640" y="2632"/>
                    <a:pt x="25747" y="2775"/>
                    <a:pt x="25863" y="2936"/>
                  </a:cubicBezTo>
                  <a:cubicBezTo>
                    <a:pt x="25979" y="3105"/>
                    <a:pt x="26104" y="3266"/>
                    <a:pt x="26273" y="3382"/>
                  </a:cubicBezTo>
                  <a:cubicBezTo>
                    <a:pt x="26443" y="3498"/>
                    <a:pt x="26639" y="3542"/>
                    <a:pt x="26835" y="3587"/>
                  </a:cubicBezTo>
                  <a:cubicBezTo>
                    <a:pt x="27023" y="3632"/>
                    <a:pt x="27210" y="3676"/>
                    <a:pt x="27335" y="3774"/>
                  </a:cubicBezTo>
                  <a:cubicBezTo>
                    <a:pt x="27460" y="3872"/>
                    <a:pt x="27540" y="4033"/>
                    <a:pt x="27638" y="4203"/>
                  </a:cubicBezTo>
                  <a:cubicBezTo>
                    <a:pt x="27727" y="4381"/>
                    <a:pt x="27826" y="4559"/>
                    <a:pt x="27977" y="4702"/>
                  </a:cubicBezTo>
                  <a:cubicBezTo>
                    <a:pt x="28138" y="4836"/>
                    <a:pt x="28325" y="4907"/>
                    <a:pt x="28513" y="4979"/>
                  </a:cubicBezTo>
                  <a:cubicBezTo>
                    <a:pt x="28700" y="5041"/>
                    <a:pt x="28869" y="5112"/>
                    <a:pt x="28985" y="5220"/>
                  </a:cubicBezTo>
                  <a:cubicBezTo>
                    <a:pt x="29092" y="5335"/>
                    <a:pt x="29164" y="5505"/>
                    <a:pt x="29226" y="5692"/>
                  </a:cubicBezTo>
                  <a:cubicBezTo>
                    <a:pt x="29298" y="5880"/>
                    <a:pt x="29369" y="6067"/>
                    <a:pt x="29503" y="6228"/>
                  </a:cubicBezTo>
                  <a:cubicBezTo>
                    <a:pt x="29645" y="6379"/>
                    <a:pt x="29824" y="6477"/>
                    <a:pt x="30002" y="6567"/>
                  </a:cubicBezTo>
                  <a:cubicBezTo>
                    <a:pt x="30172" y="6665"/>
                    <a:pt x="30332" y="6745"/>
                    <a:pt x="30431" y="6870"/>
                  </a:cubicBezTo>
                  <a:cubicBezTo>
                    <a:pt x="30529" y="6995"/>
                    <a:pt x="30573" y="7182"/>
                    <a:pt x="30618" y="7369"/>
                  </a:cubicBezTo>
                  <a:cubicBezTo>
                    <a:pt x="30662" y="7566"/>
                    <a:pt x="30707" y="7762"/>
                    <a:pt x="30823" y="7932"/>
                  </a:cubicBezTo>
                  <a:cubicBezTo>
                    <a:pt x="30939" y="8101"/>
                    <a:pt x="31100" y="8226"/>
                    <a:pt x="31269" y="8342"/>
                  </a:cubicBezTo>
                  <a:cubicBezTo>
                    <a:pt x="31430" y="8458"/>
                    <a:pt x="31572" y="8565"/>
                    <a:pt x="31653" y="8699"/>
                  </a:cubicBezTo>
                  <a:cubicBezTo>
                    <a:pt x="31733" y="8833"/>
                    <a:pt x="31751" y="9020"/>
                    <a:pt x="31769" y="9216"/>
                  </a:cubicBezTo>
                  <a:cubicBezTo>
                    <a:pt x="31795" y="9412"/>
                    <a:pt x="31813" y="9618"/>
                    <a:pt x="31903" y="9805"/>
                  </a:cubicBezTo>
                  <a:cubicBezTo>
                    <a:pt x="31992" y="9983"/>
                    <a:pt x="32143" y="10126"/>
                    <a:pt x="32286" y="10260"/>
                  </a:cubicBezTo>
                  <a:cubicBezTo>
                    <a:pt x="32429" y="10394"/>
                    <a:pt x="32572" y="10528"/>
                    <a:pt x="32625" y="10670"/>
                  </a:cubicBezTo>
                  <a:cubicBezTo>
                    <a:pt x="32688" y="10813"/>
                    <a:pt x="32679" y="11000"/>
                    <a:pt x="32679" y="11197"/>
                  </a:cubicBezTo>
                  <a:cubicBezTo>
                    <a:pt x="32670" y="11393"/>
                    <a:pt x="32661" y="11607"/>
                    <a:pt x="32732" y="11794"/>
                  </a:cubicBezTo>
                  <a:cubicBezTo>
                    <a:pt x="32795" y="11991"/>
                    <a:pt x="32928" y="12151"/>
                    <a:pt x="33053" y="12303"/>
                  </a:cubicBezTo>
                  <a:cubicBezTo>
                    <a:pt x="33178" y="12454"/>
                    <a:pt x="33294" y="12597"/>
                    <a:pt x="33339" y="12749"/>
                  </a:cubicBezTo>
                  <a:cubicBezTo>
                    <a:pt x="33374" y="12900"/>
                    <a:pt x="33348" y="13088"/>
                    <a:pt x="33312" y="13275"/>
                  </a:cubicBezTo>
                  <a:cubicBezTo>
                    <a:pt x="33285" y="13471"/>
                    <a:pt x="33250" y="13677"/>
                    <a:pt x="33285" y="13882"/>
                  </a:cubicBezTo>
                  <a:cubicBezTo>
                    <a:pt x="33330" y="14078"/>
                    <a:pt x="33437" y="14256"/>
                    <a:pt x="33544" y="14426"/>
                  </a:cubicBezTo>
                  <a:cubicBezTo>
                    <a:pt x="33642" y="14595"/>
                    <a:pt x="33740" y="14747"/>
                    <a:pt x="33758" y="14908"/>
                  </a:cubicBezTo>
                  <a:cubicBezTo>
                    <a:pt x="33785" y="15059"/>
                    <a:pt x="33731" y="15238"/>
                    <a:pt x="33669" y="15425"/>
                  </a:cubicBezTo>
                  <a:cubicBezTo>
                    <a:pt x="33615" y="15621"/>
                    <a:pt x="33553" y="15818"/>
                    <a:pt x="33562" y="16023"/>
                  </a:cubicBezTo>
                  <a:cubicBezTo>
                    <a:pt x="33580" y="16219"/>
                    <a:pt x="33660" y="16415"/>
                    <a:pt x="33749" y="16594"/>
                  </a:cubicBezTo>
                  <a:cubicBezTo>
                    <a:pt x="33829" y="16772"/>
                    <a:pt x="33901" y="16942"/>
                    <a:pt x="33901" y="17102"/>
                  </a:cubicBezTo>
                  <a:cubicBezTo>
                    <a:pt x="33901" y="17263"/>
                    <a:pt x="33829" y="17432"/>
                    <a:pt x="33749" y="17611"/>
                  </a:cubicBezTo>
                  <a:cubicBezTo>
                    <a:pt x="33660" y="17789"/>
                    <a:pt x="33580" y="17977"/>
                    <a:pt x="33562" y="18182"/>
                  </a:cubicBezTo>
                  <a:cubicBezTo>
                    <a:pt x="33553" y="18387"/>
                    <a:pt x="33615" y="18583"/>
                    <a:pt x="33669" y="18779"/>
                  </a:cubicBezTo>
                  <a:cubicBezTo>
                    <a:pt x="33731" y="18967"/>
                    <a:pt x="33785" y="19136"/>
                    <a:pt x="33758" y="19297"/>
                  </a:cubicBezTo>
                  <a:cubicBezTo>
                    <a:pt x="33740" y="19457"/>
                    <a:pt x="33642" y="19609"/>
                    <a:pt x="33544" y="19779"/>
                  </a:cubicBezTo>
                  <a:cubicBezTo>
                    <a:pt x="33437" y="19948"/>
                    <a:pt x="33330" y="20127"/>
                    <a:pt x="33285" y="20323"/>
                  </a:cubicBezTo>
                  <a:cubicBezTo>
                    <a:pt x="33250" y="20519"/>
                    <a:pt x="33285" y="20724"/>
                    <a:pt x="33312" y="20929"/>
                  </a:cubicBezTo>
                  <a:cubicBezTo>
                    <a:pt x="33348" y="21117"/>
                    <a:pt x="33374" y="21304"/>
                    <a:pt x="33339" y="21447"/>
                  </a:cubicBezTo>
                  <a:cubicBezTo>
                    <a:pt x="33294" y="21607"/>
                    <a:pt x="33178" y="21750"/>
                    <a:pt x="33053" y="21902"/>
                  </a:cubicBezTo>
                  <a:cubicBezTo>
                    <a:pt x="32928" y="22053"/>
                    <a:pt x="32795" y="22214"/>
                    <a:pt x="32732" y="22410"/>
                  </a:cubicBezTo>
                  <a:cubicBezTo>
                    <a:pt x="32661" y="22598"/>
                    <a:pt x="32670" y="22812"/>
                    <a:pt x="32679" y="23008"/>
                  </a:cubicBezTo>
                  <a:cubicBezTo>
                    <a:pt x="32679" y="23204"/>
                    <a:pt x="32688" y="23392"/>
                    <a:pt x="32625" y="23534"/>
                  </a:cubicBezTo>
                  <a:cubicBezTo>
                    <a:pt x="32572" y="23677"/>
                    <a:pt x="32429" y="23802"/>
                    <a:pt x="32286" y="23936"/>
                  </a:cubicBezTo>
                  <a:cubicBezTo>
                    <a:pt x="32143" y="24079"/>
                    <a:pt x="31992" y="24221"/>
                    <a:pt x="31903" y="24400"/>
                  </a:cubicBezTo>
                  <a:cubicBezTo>
                    <a:pt x="31813" y="24587"/>
                    <a:pt x="31795" y="24792"/>
                    <a:pt x="31769" y="24988"/>
                  </a:cubicBezTo>
                  <a:cubicBezTo>
                    <a:pt x="31751" y="25185"/>
                    <a:pt x="31733" y="25363"/>
                    <a:pt x="31653" y="25506"/>
                  </a:cubicBezTo>
                  <a:cubicBezTo>
                    <a:pt x="31572" y="25640"/>
                    <a:pt x="31430" y="25747"/>
                    <a:pt x="31269" y="25863"/>
                  </a:cubicBezTo>
                  <a:cubicBezTo>
                    <a:pt x="31100" y="25979"/>
                    <a:pt x="30939" y="26104"/>
                    <a:pt x="30823" y="26264"/>
                  </a:cubicBezTo>
                  <a:cubicBezTo>
                    <a:pt x="30707" y="26434"/>
                    <a:pt x="30662" y="26639"/>
                    <a:pt x="30618" y="26835"/>
                  </a:cubicBezTo>
                  <a:cubicBezTo>
                    <a:pt x="30573" y="27022"/>
                    <a:pt x="30529" y="27201"/>
                    <a:pt x="30431" y="27326"/>
                  </a:cubicBezTo>
                  <a:cubicBezTo>
                    <a:pt x="30332" y="27451"/>
                    <a:pt x="30172" y="27540"/>
                    <a:pt x="30002" y="27638"/>
                  </a:cubicBezTo>
                  <a:cubicBezTo>
                    <a:pt x="29824" y="27727"/>
                    <a:pt x="29637" y="27825"/>
                    <a:pt x="29503" y="27977"/>
                  </a:cubicBezTo>
                  <a:cubicBezTo>
                    <a:pt x="29369" y="28129"/>
                    <a:pt x="29298" y="28325"/>
                    <a:pt x="29226" y="28512"/>
                  </a:cubicBezTo>
                  <a:cubicBezTo>
                    <a:pt x="29155" y="28700"/>
                    <a:pt x="29092" y="28869"/>
                    <a:pt x="28985" y="28985"/>
                  </a:cubicBezTo>
                  <a:cubicBezTo>
                    <a:pt x="28869" y="29092"/>
                    <a:pt x="28700" y="29155"/>
                    <a:pt x="28513" y="29226"/>
                  </a:cubicBezTo>
                  <a:cubicBezTo>
                    <a:pt x="28325" y="29297"/>
                    <a:pt x="28138" y="29369"/>
                    <a:pt x="27977" y="29502"/>
                  </a:cubicBezTo>
                  <a:cubicBezTo>
                    <a:pt x="27826" y="29636"/>
                    <a:pt x="27727" y="29824"/>
                    <a:pt x="27638" y="30002"/>
                  </a:cubicBezTo>
                  <a:cubicBezTo>
                    <a:pt x="27540" y="30172"/>
                    <a:pt x="27460" y="30332"/>
                    <a:pt x="27335" y="30430"/>
                  </a:cubicBezTo>
                  <a:cubicBezTo>
                    <a:pt x="27201" y="30528"/>
                    <a:pt x="27023" y="30573"/>
                    <a:pt x="26835" y="30618"/>
                  </a:cubicBezTo>
                  <a:cubicBezTo>
                    <a:pt x="26639" y="30662"/>
                    <a:pt x="26434" y="30707"/>
                    <a:pt x="26273" y="30823"/>
                  </a:cubicBezTo>
                  <a:cubicBezTo>
                    <a:pt x="26104" y="30930"/>
                    <a:pt x="25979" y="31099"/>
                    <a:pt x="25863" y="31269"/>
                  </a:cubicBezTo>
                  <a:cubicBezTo>
                    <a:pt x="25747" y="31420"/>
                    <a:pt x="25640" y="31572"/>
                    <a:pt x="25506" y="31652"/>
                  </a:cubicBezTo>
                  <a:cubicBezTo>
                    <a:pt x="25372" y="31733"/>
                    <a:pt x="25185" y="31751"/>
                    <a:pt x="24989" y="31768"/>
                  </a:cubicBezTo>
                  <a:cubicBezTo>
                    <a:pt x="24792" y="31786"/>
                    <a:pt x="24587" y="31813"/>
                    <a:pt x="24400" y="31902"/>
                  </a:cubicBezTo>
                  <a:cubicBezTo>
                    <a:pt x="24221" y="31991"/>
                    <a:pt x="24079" y="32143"/>
                    <a:pt x="23936" y="32286"/>
                  </a:cubicBezTo>
                  <a:cubicBezTo>
                    <a:pt x="23802" y="32429"/>
                    <a:pt x="23677" y="32562"/>
                    <a:pt x="23535" y="32625"/>
                  </a:cubicBezTo>
                  <a:cubicBezTo>
                    <a:pt x="23424" y="32673"/>
                    <a:pt x="23286" y="32679"/>
                    <a:pt x="23137" y="32679"/>
                  </a:cubicBezTo>
                  <a:cubicBezTo>
                    <a:pt x="23095" y="32679"/>
                    <a:pt x="23052" y="32678"/>
                    <a:pt x="23008" y="32678"/>
                  </a:cubicBezTo>
                  <a:cubicBezTo>
                    <a:pt x="22943" y="32675"/>
                    <a:pt x="22875" y="32672"/>
                    <a:pt x="22808" y="32672"/>
                  </a:cubicBezTo>
                  <a:cubicBezTo>
                    <a:pt x="22672" y="32672"/>
                    <a:pt x="22535" y="32684"/>
                    <a:pt x="22411" y="32732"/>
                  </a:cubicBezTo>
                  <a:cubicBezTo>
                    <a:pt x="22214" y="32794"/>
                    <a:pt x="22054" y="32928"/>
                    <a:pt x="21902" y="33053"/>
                  </a:cubicBezTo>
                  <a:cubicBezTo>
                    <a:pt x="21750" y="33178"/>
                    <a:pt x="21608" y="33294"/>
                    <a:pt x="21456" y="33330"/>
                  </a:cubicBezTo>
                  <a:cubicBezTo>
                    <a:pt x="21399" y="33346"/>
                    <a:pt x="21338" y="33353"/>
                    <a:pt x="21273" y="33353"/>
                  </a:cubicBezTo>
                  <a:cubicBezTo>
                    <a:pt x="21164" y="33353"/>
                    <a:pt x="21047" y="33334"/>
                    <a:pt x="20930" y="33312"/>
                  </a:cubicBezTo>
                  <a:cubicBezTo>
                    <a:pt x="20793" y="33288"/>
                    <a:pt x="20656" y="33268"/>
                    <a:pt x="20522" y="33268"/>
                  </a:cubicBezTo>
                  <a:cubicBezTo>
                    <a:pt x="20455" y="33268"/>
                    <a:pt x="20388" y="33273"/>
                    <a:pt x="20323" y="33285"/>
                  </a:cubicBezTo>
                  <a:cubicBezTo>
                    <a:pt x="20127" y="33321"/>
                    <a:pt x="19948" y="33437"/>
                    <a:pt x="19779" y="33535"/>
                  </a:cubicBezTo>
                  <a:cubicBezTo>
                    <a:pt x="19609" y="33642"/>
                    <a:pt x="19458" y="33740"/>
                    <a:pt x="19297" y="33758"/>
                  </a:cubicBezTo>
                  <a:cubicBezTo>
                    <a:pt x="19270" y="33763"/>
                    <a:pt x="19241" y="33765"/>
                    <a:pt x="19212" y="33765"/>
                  </a:cubicBezTo>
                  <a:cubicBezTo>
                    <a:pt x="19080" y="33765"/>
                    <a:pt x="18933" y="33720"/>
                    <a:pt x="18780" y="33669"/>
                  </a:cubicBezTo>
                  <a:cubicBezTo>
                    <a:pt x="18596" y="33619"/>
                    <a:pt x="18413" y="33561"/>
                    <a:pt x="18222" y="33561"/>
                  </a:cubicBezTo>
                  <a:cubicBezTo>
                    <a:pt x="18209" y="33561"/>
                    <a:pt x="18195" y="33561"/>
                    <a:pt x="18182" y="33562"/>
                  </a:cubicBezTo>
                  <a:cubicBezTo>
                    <a:pt x="17977" y="33579"/>
                    <a:pt x="17789" y="33660"/>
                    <a:pt x="17611" y="33749"/>
                  </a:cubicBezTo>
                  <a:cubicBezTo>
                    <a:pt x="17433" y="33829"/>
                    <a:pt x="17263" y="33901"/>
                    <a:pt x="17103" y="33901"/>
                  </a:cubicBezTo>
                  <a:cubicBezTo>
                    <a:pt x="16942" y="33901"/>
                    <a:pt x="16772" y="33829"/>
                    <a:pt x="16594" y="33749"/>
                  </a:cubicBezTo>
                  <a:cubicBezTo>
                    <a:pt x="16416" y="33660"/>
                    <a:pt x="16228" y="33579"/>
                    <a:pt x="16023" y="33562"/>
                  </a:cubicBezTo>
                  <a:lnTo>
                    <a:pt x="15970" y="33562"/>
                  </a:lnTo>
                  <a:cubicBezTo>
                    <a:pt x="15782" y="33562"/>
                    <a:pt x="15604" y="33615"/>
                    <a:pt x="15425" y="33669"/>
                  </a:cubicBezTo>
                  <a:cubicBezTo>
                    <a:pt x="15272" y="33720"/>
                    <a:pt x="15131" y="33765"/>
                    <a:pt x="14996" y="33765"/>
                  </a:cubicBezTo>
                  <a:cubicBezTo>
                    <a:pt x="14966" y="33765"/>
                    <a:pt x="14937" y="33763"/>
                    <a:pt x="14908" y="33758"/>
                  </a:cubicBezTo>
                  <a:cubicBezTo>
                    <a:pt x="14747" y="33740"/>
                    <a:pt x="14596" y="33642"/>
                    <a:pt x="14426" y="33535"/>
                  </a:cubicBezTo>
                  <a:cubicBezTo>
                    <a:pt x="14257" y="33437"/>
                    <a:pt x="14078" y="33321"/>
                    <a:pt x="13882" y="33285"/>
                  </a:cubicBezTo>
                  <a:cubicBezTo>
                    <a:pt x="13817" y="33273"/>
                    <a:pt x="13750" y="33268"/>
                    <a:pt x="13683" y="33268"/>
                  </a:cubicBezTo>
                  <a:cubicBezTo>
                    <a:pt x="13549" y="33268"/>
                    <a:pt x="13412" y="33288"/>
                    <a:pt x="13275" y="33312"/>
                  </a:cubicBezTo>
                  <a:cubicBezTo>
                    <a:pt x="13158" y="33334"/>
                    <a:pt x="13041" y="33353"/>
                    <a:pt x="12932" y="33353"/>
                  </a:cubicBezTo>
                  <a:cubicBezTo>
                    <a:pt x="12867" y="33353"/>
                    <a:pt x="12806" y="33346"/>
                    <a:pt x="12749" y="33330"/>
                  </a:cubicBezTo>
                  <a:cubicBezTo>
                    <a:pt x="12597" y="33294"/>
                    <a:pt x="12455" y="33178"/>
                    <a:pt x="12303" y="33053"/>
                  </a:cubicBezTo>
                  <a:cubicBezTo>
                    <a:pt x="12151" y="32928"/>
                    <a:pt x="11991" y="32794"/>
                    <a:pt x="11794" y="32732"/>
                  </a:cubicBezTo>
                  <a:cubicBezTo>
                    <a:pt x="11670" y="32684"/>
                    <a:pt x="11533" y="32672"/>
                    <a:pt x="11397" y="32672"/>
                  </a:cubicBezTo>
                  <a:cubicBezTo>
                    <a:pt x="11330" y="32672"/>
                    <a:pt x="11262" y="32675"/>
                    <a:pt x="11197" y="32678"/>
                  </a:cubicBezTo>
                  <a:cubicBezTo>
                    <a:pt x="11153" y="32678"/>
                    <a:pt x="11110" y="32679"/>
                    <a:pt x="11068" y="32679"/>
                  </a:cubicBezTo>
                  <a:cubicBezTo>
                    <a:pt x="10919" y="32679"/>
                    <a:pt x="10781" y="32673"/>
                    <a:pt x="10670" y="32625"/>
                  </a:cubicBezTo>
                  <a:cubicBezTo>
                    <a:pt x="10528" y="32562"/>
                    <a:pt x="10403" y="32429"/>
                    <a:pt x="10269" y="32286"/>
                  </a:cubicBezTo>
                  <a:cubicBezTo>
                    <a:pt x="10126" y="32143"/>
                    <a:pt x="9984" y="31991"/>
                    <a:pt x="9805" y="31902"/>
                  </a:cubicBezTo>
                  <a:cubicBezTo>
                    <a:pt x="9618" y="31813"/>
                    <a:pt x="9413" y="31786"/>
                    <a:pt x="9216" y="31768"/>
                  </a:cubicBezTo>
                  <a:cubicBezTo>
                    <a:pt x="9020" y="31751"/>
                    <a:pt x="8842" y="31733"/>
                    <a:pt x="8699" y="31652"/>
                  </a:cubicBezTo>
                  <a:cubicBezTo>
                    <a:pt x="8565" y="31572"/>
                    <a:pt x="8458" y="31420"/>
                    <a:pt x="8342" y="31269"/>
                  </a:cubicBezTo>
                  <a:cubicBezTo>
                    <a:pt x="8226" y="31099"/>
                    <a:pt x="8101" y="30930"/>
                    <a:pt x="7941" y="30823"/>
                  </a:cubicBezTo>
                  <a:cubicBezTo>
                    <a:pt x="7771" y="30707"/>
                    <a:pt x="7566" y="30662"/>
                    <a:pt x="7370" y="30618"/>
                  </a:cubicBezTo>
                  <a:cubicBezTo>
                    <a:pt x="7182" y="30573"/>
                    <a:pt x="7004" y="30528"/>
                    <a:pt x="6879" y="30430"/>
                  </a:cubicBezTo>
                  <a:cubicBezTo>
                    <a:pt x="6745" y="30332"/>
                    <a:pt x="6665" y="30172"/>
                    <a:pt x="6567" y="30002"/>
                  </a:cubicBezTo>
                  <a:cubicBezTo>
                    <a:pt x="6478" y="29824"/>
                    <a:pt x="6379" y="29636"/>
                    <a:pt x="6228" y="29502"/>
                  </a:cubicBezTo>
                  <a:cubicBezTo>
                    <a:pt x="6076" y="29369"/>
                    <a:pt x="5880" y="29297"/>
                    <a:pt x="5692" y="29226"/>
                  </a:cubicBezTo>
                  <a:cubicBezTo>
                    <a:pt x="5505" y="29155"/>
                    <a:pt x="5336" y="29092"/>
                    <a:pt x="5220" y="28985"/>
                  </a:cubicBezTo>
                  <a:cubicBezTo>
                    <a:pt x="5113" y="28869"/>
                    <a:pt x="5050" y="28700"/>
                    <a:pt x="4979" y="28512"/>
                  </a:cubicBezTo>
                  <a:cubicBezTo>
                    <a:pt x="4907" y="28325"/>
                    <a:pt x="4836" y="28129"/>
                    <a:pt x="4702" y="27977"/>
                  </a:cubicBezTo>
                  <a:cubicBezTo>
                    <a:pt x="4568" y="27825"/>
                    <a:pt x="4381" y="27727"/>
                    <a:pt x="4203" y="27638"/>
                  </a:cubicBezTo>
                  <a:cubicBezTo>
                    <a:pt x="4033" y="27540"/>
                    <a:pt x="3873" y="27451"/>
                    <a:pt x="3774" y="27326"/>
                  </a:cubicBezTo>
                  <a:cubicBezTo>
                    <a:pt x="3676" y="27201"/>
                    <a:pt x="3632" y="27022"/>
                    <a:pt x="3587" y="26835"/>
                  </a:cubicBezTo>
                  <a:cubicBezTo>
                    <a:pt x="3543" y="26639"/>
                    <a:pt x="3498" y="26434"/>
                    <a:pt x="3382" y="26264"/>
                  </a:cubicBezTo>
                  <a:cubicBezTo>
                    <a:pt x="3275" y="26095"/>
                    <a:pt x="3105" y="25979"/>
                    <a:pt x="2936" y="25863"/>
                  </a:cubicBezTo>
                  <a:cubicBezTo>
                    <a:pt x="2784" y="25747"/>
                    <a:pt x="2633" y="25640"/>
                    <a:pt x="2552" y="25506"/>
                  </a:cubicBezTo>
                  <a:cubicBezTo>
                    <a:pt x="2472" y="25363"/>
                    <a:pt x="2454" y="25185"/>
                    <a:pt x="2436" y="24988"/>
                  </a:cubicBezTo>
                  <a:cubicBezTo>
                    <a:pt x="2410" y="24792"/>
                    <a:pt x="2392" y="24578"/>
                    <a:pt x="2302" y="24400"/>
                  </a:cubicBezTo>
                  <a:cubicBezTo>
                    <a:pt x="2213" y="24221"/>
                    <a:pt x="2062" y="24079"/>
                    <a:pt x="1919" y="23936"/>
                  </a:cubicBezTo>
                  <a:cubicBezTo>
                    <a:pt x="1776" y="23802"/>
                    <a:pt x="1642" y="23677"/>
                    <a:pt x="1580" y="23534"/>
                  </a:cubicBezTo>
                  <a:cubicBezTo>
                    <a:pt x="1517" y="23392"/>
                    <a:pt x="1526" y="23204"/>
                    <a:pt x="1526" y="23008"/>
                  </a:cubicBezTo>
                  <a:cubicBezTo>
                    <a:pt x="1535" y="22812"/>
                    <a:pt x="1544" y="22598"/>
                    <a:pt x="1473" y="22410"/>
                  </a:cubicBezTo>
                  <a:cubicBezTo>
                    <a:pt x="1410" y="22214"/>
                    <a:pt x="1277" y="22053"/>
                    <a:pt x="1152" y="21902"/>
                  </a:cubicBezTo>
                  <a:cubicBezTo>
                    <a:pt x="1027" y="21750"/>
                    <a:pt x="911" y="21607"/>
                    <a:pt x="875" y="21447"/>
                  </a:cubicBezTo>
                  <a:cubicBezTo>
                    <a:pt x="831" y="21304"/>
                    <a:pt x="857" y="21117"/>
                    <a:pt x="893" y="20929"/>
                  </a:cubicBezTo>
                  <a:cubicBezTo>
                    <a:pt x="929" y="20724"/>
                    <a:pt x="955" y="20519"/>
                    <a:pt x="920" y="20323"/>
                  </a:cubicBezTo>
                  <a:cubicBezTo>
                    <a:pt x="884" y="20127"/>
                    <a:pt x="768" y="19948"/>
                    <a:pt x="670" y="19779"/>
                  </a:cubicBezTo>
                  <a:cubicBezTo>
                    <a:pt x="563" y="19609"/>
                    <a:pt x="465" y="19457"/>
                    <a:pt x="447" y="19297"/>
                  </a:cubicBezTo>
                  <a:cubicBezTo>
                    <a:pt x="420" y="19136"/>
                    <a:pt x="474" y="18967"/>
                    <a:pt x="536" y="18779"/>
                  </a:cubicBezTo>
                  <a:cubicBezTo>
                    <a:pt x="590" y="18583"/>
                    <a:pt x="652" y="18387"/>
                    <a:pt x="643" y="18182"/>
                  </a:cubicBezTo>
                  <a:cubicBezTo>
                    <a:pt x="625" y="17977"/>
                    <a:pt x="545" y="17789"/>
                    <a:pt x="456" y="17611"/>
                  </a:cubicBezTo>
                  <a:cubicBezTo>
                    <a:pt x="376" y="17432"/>
                    <a:pt x="304" y="17263"/>
                    <a:pt x="304" y="17102"/>
                  </a:cubicBezTo>
                  <a:cubicBezTo>
                    <a:pt x="304" y="16942"/>
                    <a:pt x="376" y="16772"/>
                    <a:pt x="456" y="16594"/>
                  </a:cubicBezTo>
                  <a:cubicBezTo>
                    <a:pt x="545" y="16415"/>
                    <a:pt x="625" y="16219"/>
                    <a:pt x="643" y="16023"/>
                  </a:cubicBezTo>
                  <a:cubicBezTo>
                    <a:pt x="652" y="15818"/>
                    <a:pt x="590" y="15621"/>
                    <a:pt x="536" y="15425"/>
                  </a:cubicBezTo>
                  <a:cubicBezTo>
                    <a:pt x="474" y="15238"/>
                    <a:pt x="420" y="15059"/>
                    <a:pt x="447" y="14908"/>
                  </a:cubicBezTo>
                  <a:cubicBezTo>
                    <a:pt x="465" y="14747"/>
                    <a:pt x="563" y="14595"/>
                    <a:pt x="670" y="14426"/>
                  </a:cubicBezTo>
                  <a:cubicBezTo>
                    <a:pt x="768" y="14256"/>
                    <a:pt x="884" y="14078"/>
                    <a:pt x="920" y="13882"/>
                  </a:cubicBezTo>
                  <a:cubicBezTo>
                    <a:pt x="955" y="13677"/>
                    <a:pt x="929" y="13471"/>
                    <a:pt x="893" y="13275"/>
                  </a:cubicBezTo>
                  <a:cubicBezTo>
                    <a:pt x="857" y="13088"/>
                    <a:pt x="831" y="12900"/>
                    <a:pt x="875" y="12749"/>
                  </a:cubicBezTo>
                  <a:cubicBezTo>
                    <a:pt x="911" y="12597"/>
                    <a:pt x="1027" y="12454"/>
                    <a:pt x="1152" y="12303"/>
                  </a:cubicBezTo>
                  <a:cubicBezTo>
                    <a:pt x="1277" y="12151"/>
                    <a:pt x="1410" y="11991"/>
                    <a:pt x="1473" y="11794"/>
                  </a:cubicBezTo>
                  <a:cubicBezTo>
                    <a:pt x="1544" y="11607"/>
                    <a:pt x="1535" y="11393"/>
                    <a:pt x="1526" y="11197"/>
                  </a:cubicBezTo>
                  <a:cubicBezTo>
                    <a:pt x="1526" y="11000"/>
                    <a:pt x="1517" y="10813"/>
                    <a:pt x="1580" y="10670"/>
                  </a:cubicBezTo>
                  <a:cubicBezTo>
                    <a:pt x="1642" y="10528"/>
                    <a:pt x="1776" y="10394"/>
                    <a:pt x="1919" y="10260"/>
                  </a:cubicBezTo>
                  <a:cubicBezTo>
                    <a:pt x="2062" y="10126"/>
                    <a:pt x="2213" y="9983"/>
                    <a:pt x="2302" y="9805"/>
                  </a:cubicBezTo>
                  <a:cubicBezTo>
                    <a:pt x="2392" y="9618"/>
                    <a:pt x="2418" y="9412"/>
                    <a:pt x="2436" y="9216"/>
                  </a:cubicBezTo>
                  <a:cubicBezTo>
                    <a:pt x="2454" y="9020"/>
                    <a:pt x="2472" y="8833"/>
                    <a:pt x="2552" y="8699"/>
                  </a:cubicBezTo>
                  <a:cubicBezTo>
                    <a:pt x="2633" y="8565"/>
                    <a:pt x="2784" y="8458"/>
                    <a:pt x="2936" y="8342"/>
                  </a:cubicBezTo>
                  <a:cubicBezTo>
                    <a:pt x="3105" y="8226"/>
                    <a:pt x="3275" y="8101"/>
                    <a:pt x="3382" y="7932"/>
                  </a:cubicBezTo>
                  <a:cubicBezTo>
                    <a:pt x="3498" y="7762"/>
                    <a:pt x="3543" y="7566"/>
                    <a:pt x="3587" y="7369"/>
                  </a:cubicBezTo>
                  <a:cubicBezTo>
                    <a:pt x="3632" y="7182"/>
                    <a:pt x="3676" y="6995"/>
                    <a:pt x="3774" y="6870"/>
                  </a:cubicBezTo>
                  <a:cubicBezTo>
                    <a:pt x="3873" y="6745"/>
                    <a:pt x="4033" y="6665"/>
                    <a:pt x="4203" y="6567"/>
                  </a:cubicBezTo>
                  <a:cubicBezTo>
                    <a:pt x="4381" y="6477"/>
                    <a:pt x="4568" y="6379"/>
                    <a:pt x="4702" y="6228"/>
                  </a:cubicBezTo>
                  <a:cubicBezTo>
                    <a:pt x="4836" y="6067"/>
                    <a:pt x="4907" y="5880"/>
                    <a:pt x="4979" y="5692"/>
                  </a:cubicBezTo>
                  <a:cubicBezTo>
                    <a:pt x="5050" y="5505"/>
                    <a:pt x="5113" y="5335"/>
                    <a:pt x="5220" y="5220"/>
                  </a:cubicBezTo>
                  <a:cubicBezTo>
                    <a:pt x="5336" y="5112"/>
                    <a:pt x="5505" y="5041"/>
                    <a:pt x="5692" y="4979"/>
                  </a:cubicBezTo>
                  <a:cubicBezTo>
                    <a:pt x="5880" y="4907"/>
                    <a:pt x="6076" y="4836"/>
                    <a:pt x="6228" y="4693"/>
                  </a:cubicBezTo>
                  <a:cubicBezTo>
                    <a:pt x="6379" y="4559"/>
                    <a:pt x="6478" y="4381"/>
                    <a:pt x="6567" y="4203"/>
                  </a:cubicBezTo>
                  <a:cubicBezTo>
                    <a:pt x="6665" y="4033"/>
                    <a:pt x="6754" y="3872"/>
                    <a:pt x="6879" y="3774"/>
                  </a:cubicBezTo>
                  <a:cubicBezTo>
                    <a:pt x="7004" y="3676"/>
                    <a:pt x="7182" y="3632"/>
                    <a:pt x="7370" y="3587"/>
                  </a:cubicBezTo>
                  <a:cubicBezTo>
                    <a:pt x="7566" y="3542"/>
                    <a:pt x="7771" y="3498"/>
                    <a:pt x="7941" y="3382"/>
                  </a:cubicBezTo>
                  <a:cubicBezTo>
                    <a:pt x="8101" y="3266"/>
                    <a:pt x="8226" y="3105"/>
                    <a:pt x="8342" y="2936"/>
                  </a:cubicBezTo>
                  <a:cubicBezTo>
                    <a:pt x="8458" y="2775"/>
                    <a:pt x="8565" y="2632"/>
                    <a:pt x="8699" y="2552"/>
                  </a:cubicBezTo>
                  <a:cubicBezTo>
                    <a:pt x="8842" y="2472"/>
                    <a:pt x="9020" y="2454"/>
                    <a:pt x="9216" y="2436"/>
                  </a:cubicBezTo>
                  <a:cubicBezTo>
                    <a:pt x="9413" y="2409"/>
                    <a:pt x="9618" y="2392"/>
                    <a:pt x="9805" y="2302"/>
                  </a:cubicBezTo>
                  <a:cubicBezTo>
                    <a:pt x="9984" y="2213"/>
                    <a:pt x="10126" y="2061"/>
                    <a:pt x="10269" y="1919"/>
                  </a:cubicBezTo>
                  <a:cubicBezTo>
                    <a:pt x="10403" y="1776"/>
                    <a:pt x="10528" y="1633"/>
                    <a:pt x="10670" y="1580"/>
                  </a:cubicBezTo>
                  <a:cubicBezTo>
                    <a:pt x="10774" y="1534"/>
                    <a:pt x="10901" y="1522"/>
                    <a:pt x="11038" y="1522"/>
                  </a:cubicBezTo>
                  <a:cubicBezTo>
                    <a:pt x="11090" y="1522"/>
                    <a:pt x="11143" y="1524"/>
                    <a:pt x="11197" y="1526"/>
                  </a:cubicBezTo>
                  <a:cubicBezTo>
                    <a:pt x="11262" y="1529"/>
                    <a:pt x="11330" y="1532"/>
                    <a:pt x="11397" y="1532"/>
                  </a:cubicBezTo>
                  <a:cubicBezTo>
                    <a:pt x="11533" y="1532"/>
                    <a:pt x="11670" y="1520"/>
                    <a:pt x="11794" y="1473"/>
                  </a:cubicBezTo>
                  <a:cubicBezTo>
                    <a:pt x="11991" y="1410"/>
                    <a:pt x="12151" y="1276"/>
                    <a:pt x="12303" y="1152"/>
                  </a:cubicBezTo>
                  <a:cubicBezTo>
                    <a:pt x="12455" y="1027"/>
                    <a:pt x="12597" y="911"/>
                    <a:pt x="12749" y="866"/>
                  </a:cubicBezTo>
                  <a:cubicBezTo>
                    <a:pt x="12800" y="854"/>
                    <a:pt x="12854" y="849"/>
                    <a:pt x="12911" y="849"/>
                  </a:cubicBezTo>
                  <a:cubicBezTo>
                    <a:pt x="13026" y="849"/>
                    <a:pt x="13150" y="869"/>
                    <a:pt x="13275" y="893"/>
                  </a:cubicBezTo>
                  <a:cubicBezTo>
                    <a:pt x="13419" y="912"/>
                    <a:pt x="13562" y="935"/>
                    <a:pt x="13703" y="935"/>
                  </a:cubicBezTo>
                  <a:cubicBezTo>
                    <a:pt x="13763" y="935"/>
                    <a:pt x="13823" y="930"/>
                    <a:pt x="13882" y="920"/>
                  </a:cubicBezTo>
                  <a:cubicBezTo>
                    <a:pt x="14078" y="875"/>
                    <a:pt x="14257" y="768"/>
                    <a:pt x="14426" y="661"/>
                  </a:cubicBezTo>
                  <a:cubicBezTo>
                    <a:pt x="14596" y="563"/>
                    <a:pt x="14747" y="465"/>
                    <a:pt x="14908" y="447"/>
                  </a:cubicBezTo>
                  <a:cubicBezTo>
                    <a:pt x="14937" y="442"/>
                    <a:pt x="14966" y="440"/>
                    <a:pt x="14996" y="440"/>
                  </a:cubicBezTo>
                  <a:cubicBezTo>
                    <a:pt x="15131" y="440"/>
                    <a:pt x="15272" y="485"/>
                    <a:pt x="15425" y="536"/>
                  </a:cubicBezTo>
                  <a:cubicBezTo>
                    <a:pt x="15609" y="586"/>
                    <a:pt x="15792" y="644"/>
                    <a:pt x="15983" y="644"/>
                  </a:cubicBezTo>
                  <a:cubicBezTo>
                    <a:pt x="15996" y="644"/>
                    <a:pt x="16010" y="644"/>
                    <a:pt x="16023" y="643"/>
                  </a:cubicBezTo>
                  <a:cubicBezTo>
                    <a:pt x="16228" y="625"/>
                    <a:pt x="16416" y="545"/>
                    <a:pt x="16594" y="456"/>
                  </a:cubicBezTo>
                  <a:cubicBezTo>
                    <a:pt x="16772" y="375"/>
                    <a:pt x="16942" y="304"/>
                    <a:pt x="17103" y="304"/>
                  </a:cubicBezTo>
                  <a:close/>
                  <a:moveTo>
                    <a:pt x="17103" y="1"/>
                  </a:moveTo>
                  <a:cubicBezTo>
                    <a:pt x="16879" y="1"/>
                    <a:pt x="16674" y="90"/>
                    <a:pt x="16469" y="179"/>
                  </a:cubicBezTo>
                  <a:cubicBezTo>
                    <a:pt x="16309" y="259"/>
                    <a:pt x="16148" y="331"/>
                    <a:pt x="16005" y="340"/>
                  </a:cubicBezTo>
                  <a:cubicBezTo>
                    <a:pt x="15994" y="340"/>
                    <a:pt x="15983" y="341"/>
                    <a:pt x="15971" y="341"/>
                  </a:cubicBezTo>
                  <a:cubicBezTo>
                    <a:pt x="15830" y="341"/>
                    <a:pt x="15680" y="291"/>
                    <a:pt x="15515" y="242"/>
                  </a:cubicBezTo>
                  <a:cubicBezTo>
                    <a:pt x="15343" y="189"/>
                    <a:pt x="15159" y="137"/>
                    <a:pt x="14978" y="137"/>
                  </a:cubicBezTo>
                  <a:cubicBezTo>
                    <a:pt x="14942" y="137"/>
                    <a:pt x="14907" y="139"/>
                    <a:pt x="14872" y="143"/>
                  </a:cubicBezTo>
                  <a:cubicBezTo>
                    <a:pt x="14649" y="170"/>
                    <a:pt x="14453" y="295"/>
                    <a:pt x="14266" y="411"/>
                  </a:cubicBezTo>
                  <a:cubicBezTo>
                    <a:pt x="14114" y="500"/>
                    <a:pt x="13971" y="590"/>
                    <a:pt x="13828" y="625"/>
                  </a:cubicBezTo>
                  <a:cubicBezTo>
                    <a:pt x="13785" y="633"/>
                    <a:pt x="13741" y="636"/>
                    <a:pt x="13695" y="636"/>
                  </a:cubicBezTo>
                  <a:cubicBezTo>
                    <a:pt x="13580" y="636"/>
                    <a:pt x="13457" y="615"/>
                    <a:pt x="13329" y="590"/>
                  </a:cubicBezTo>
                  <a:cubicBezTo>
                    <a:pt x="13200" y="568"/>
                    <a:pt x="13067" y="546"/>
                    <a:pt x="12936" y="546"/>
                  </a:cubicBezTo>
                  <a:cubicBezTo>
                    <a:pt x="12849" y="546"/>
                    <a:pt x="12763" y="556"/>
                    <a:pt x="12678" y="581"/>
                  </a:cubicBezTo>
                  <a:cubicBezTo>
                    <a:pt x="12455" y="634"/>
                    <a:pt x="12285" y="777"/>
                    <a:pt x="12116" y="920"/>
                  </a:cubicBezTo>
                  <a:cubicBezTo>
                    <a:pt x="11973" y="1036"/>
                    <a:pt x="11839" y="1143"/>
                    <a:pt x="11705" y="1187"/>
                  </a:cubicBezTo>
                  <a:cubicBezTo>
                    <a:pt x="11616" y="1221"/>
                    <a:pt x="11514" y="1230"/>
                    <a:pt x="11406" y="1230"/>
                  </a:cubicBezTo>
                  <a:cubicBezTo>
                    <a:pt x="11341" y="1230"/>
                    <a:pt x="11273" y="1226"/>
                    <a:pt x="11206" y="1223"/>
                  </a:cubicBezTo>
                  <a:cubicBezTo>
                    <a:pt x="11152" y="1221"/>
                    <a:pt x="11098" y="1219"/>
                    <a:pt x="11042" y="1219"/>
                  </a:cubicBezTo>
                  <a:cubicBezTo>
                    <a:pt x="10877" y="1219"/>
                    <a:pt x="10708" y="1234"/>
                    <a:pt x="10554" y="1294"/>
                  </a:cubicBezTo>
                  <a:cubicBezTo>
                    <a:pt x="10349" y="1383"/>
                    <a:pt x="10198" y="1544"/>
                    <a:pt x="10046" y="1705"/>
                  </a:cubicBezTo>
                  <a:cubicBezTo>
                    <a:pt x="9921" y="1838"/>
                    <a:pt x="9805" y="1963"/>
                    <a:pt x="9671" y="2026"/>
                  </a:cubicBezTo>
                  <a:cubicBezTo>
                    <a:pt x="9537" y="2097"/>
                    <a:pt x="9368" y="2115"/>
                    <a:pt x="9181" y="2133"/>
                  </a:cubicBezTo>
                  <a:cubicBezTo>
                    <a:pt x="8967" y="2151"/>
                    <a:pt x="8743" y="2177"/>
                    <a:pt x="8547" y="2285"/>
                  </a:cubicBezTo>
                  <a:cubicBezTo>
                    <a:pt x="8360" y="2400"/>
                    <a:pt x="8226" y="2588"/>
                    <a:pt x="8101" y="2757"/>
                  </a:cubicBezTo>
                  <a:cubicBezTo>
                    <a:pt x="7994" y="2909"/>
                    <a:pt x="7896" y="3052"/>
                    <a:pt x="7771" y="3132"/>
                  </a:cubicBezTo>
                  <a:cubicBezTo>
                    <a:pt x="7646" y="3212"/>
                    <a:pt x="7477" y="3257"/>
                    <a:pt x="7298" y="3293"/>
                  </a:cubicBezTo>
                  <a:cubicBezTo>
                    <a:pt x="7084" y="3346"/>
                    <a:pt x="6870" y="3400"/>
                    <a:pt x="6692" y="3533"/>
                  </a:cubicBezTo>
                  <a:cubicBezTo>
                    <a:pt x="6513" y="3667"/>
                    <a:pt x="6406" y="3864"/>
                    <a:pt x="6308" y="4060"/>
                  </a:cubicBezTo>
                  <a:cubicBezTo>
                    <a:pt x="6219" y="4220"/>
                    <a:pt x="6139" y="4372"/>
                    <a:pt x="6023" y="4470"/>
                  </a:cubicBezTo>
                  <a:cubicBezTo>
                    <a:pt x="5916" y="4568"/>
                    <a:pt x="5755" y="4631"/>
                    <a:pt x="5585" y="4693"/>
                  </a:cubicBezTo>
                  <a:cubicBezTo>
                    <a:pt x="5380" y="4773"/>
                    <a:pt x="5166" y="4854"/>
                    <a:pt x="5006" y="5005"/>
                  </a:cubicBezTo>
                  <a:cubicBezTo>
                    <a:pt x="4854" y="5166"/>
                    <a:pt x="4774" y="5380"/>
                    <a:pt x="4693" y="5585"/>
                  </a:cubicBezTo>
                  <a:cubicBezTo>
                    <a:pt x="4631" y="5755"/>
                    <a:pt x="4568" y="5915"/>
                    <a:pt x="4470" y="6022"/>
                  </a:cubicBezTo>
                  <a:cubicBezTo>
                    <a:pt x="4372" y="6138"/>
                    <a:pt x="4221" y="6219"/>
                    <a:pt x="4060" y="6299"/>
                  </a:cubicBezTo>
                  <a:cubicBezTo>
                    <a:pt x="3873" y="6406"/>
                    <a:pt x="3667" y="6513"/>
                    <a:pt x="3534" y="6691"/>
                  </a:cubicBezTo>
                  <a:cubicBezTo>
                    <a:pt x="3400" y="6870"/>
                    <a:pt x="3346" y="7084"/>
                    <a:pt x="3293" y="7298"/>
                  </a:cubicBezTo>
                  <a:cubicBezTo>
                    <a:pt x="3257" y="7477"/>
                    <a:pt x="3212" y="7646"/>
                    <a:pt x="3132" y="7771"/>
                  </a:cubicBezTo>
                  <a:cubicBezTo>
                    <a:pt x="3052" y="7887"/>
                    <a:pt x="2909" y="7994"/>
                    <a:pt x="2766" y="8092"/>
                  </a:cubicBezTo>
                  <a:cubicBezTo>
                    <a:pt x="2588" y="8226"/>
                    <a:pt x="2401" y="8351"/>
                    <a:pt x="2285" y="8547"/>
                  </a:cubicBezTo>
                  <a:cubicBezTo>
                    <a:pt x="2178" y="8743"/>
                    <a:pt x="2151" y="8966"/>
                    <a:pt x="2133" y="9180"/>
                  </a:cubicBezTo>
                  <a:cubicBezTo>
                    <a:pt x="2115" y="9368"/>
                    <a:pt x="2097" y="9537"/>
                    <a:pt x="2035" y="9671"/>
                  </a:cubicBezTo>
                  <a:cubicBezTo>
                    <a:pt x="1963" y="9805"/>
                    <a:pt x="1839" y="9921"/>
                    <a:pt x="1705" y="10046"/>
                  </a:cubicBezTo>
                  <a:cubicBezTo>
                    <a:pt x="1553" y="10189"/>
                    <a:pt x="1384" y="10349"/>
                    <a:pt x="1294" y="10554"/>
                  </a:cubicBezTo>
                  <a:cubicBezTo>
                    <a:pt x="1214" y="10759"/>
                    <a:pt x="1223" y="10982"/>
                    <a:pt x="1223" y="11206"/>
                  </a:cubicBezTo>
                  <a:cubicBezTo>
                    <a:pt x="1232" y="11384"/>
                    <a:pt x="1241" y="11562"/>
                    <a:pt x="1187" y="11696"/>
                  </a:cubicBezTo>
                  <a:cubicBezTo>
                    <a:pt x="1143" y="11839"/>
                    <a:pt x="1036" y="11973"/>
                    <a:pt x="920" y="12115"/>
                  </a:cubicBezTo>
                  <a:cubicBezTo>
                    <a:pt x="777" y="12285"/>
                    <a:pt x="634" y="12454"/>
                    <a:pt x="581" y="12677"/>
                  </a:cubicBezTo>
                  <a:cubicBezTo>
                    <a:pt x="518" y="12892"/>
                    <a:pt x="554" y="13115"/>
                    <a:pt x="590" y="13329"/>
                  </a:cubicBezTo>
                  <a:cubicBezTo>
                    <a:pt x="625" y="13507"/>
                    <a:pt x="652" y="13677"/>
                    <a:pt x="625" y="13819"/>
                  </a:cubicBezTo>
                  <a:cubicBezTo>
                    <a:pt x="590" y="13971"/>
                    <a:pt x="500" y="14114"/>
                    <a:pt x="411" y="14265"/>
                  </a:cubicBezTo>
                  <a:cubicBezTo>
                    <a:pt x="295" y="14453"/>
                    <a:pt x="170" y="14649"/>
                    <a:pt x="144" y="14872"/>
                  </a:cubicBezTo>
                  <a:cubicBezTo>
                    <a:pt x="117" y="15086"/>
                    <a:pt x="179" y="15300"/>
                    <a:pt x="242" y="15514"/>
                  </a:cubicBezTo>
                  <a:cubicBezTo>
                    <a:pt x="295" y="15684"/>
                    <a:pt x="349" y="15853"/>
                    <a:pt x="340" y="16005"/>
                  </a:cubicBezTo>
                  <a:cubicBezTo>
                    <a:pt x="331" y="16148"/>
                    <a:pt x="260" y="16308"/>
                    <a:pt x="179" y="16469"/>
                  </a:cubicBezTo>
                  <a:cubicBezTo>
                    <a:pt x="90" y="16665"/>
                    <a:pt x="1" y="16879"/>
                    <a:pt x="1" y="17102"/>
                  </a:cubicBezTo>
                  <a:cubicBezTo>
                    <a:pt x="1" y="17325"/>
                    <a:pt x="90" y="17530"/>
                    <a:pt x="179" y="17736"/>
                  </a:cubicBezTo>
                  <a:cubicBezTo>
                    <a:pt x="260" y="17896"/>
                    <a:pt x="331" y="18057"/>
                    <a:pt x="340" y="18200"/>
                  </a:cubicBezTo>
                  <a:cubicBezTo>
                    <a:pt x="349" y="18351"/>
                    <a:pt x="295" y="18512"/>
                    <a:pt x="242" y="18690"/>
                  </a:cubicBezTo>
                  <a:cubicBezTo>
                    <a:pt x="179" y="18895"/>
                    <a:pt x="117" y="19118"/>
                    <a:pt x="144" y="19333"/>
                  </a:cubicBezTo>
                  <a:cubicBezTo>
                    <a:pt x="170" y="19556"/>
                    <a:pt x="295" y="19752"/>
                    <a:pt x="411" y="19939"/>
                  </a:cubicBezTo>
                  <a:cubicBezTo>
                    <a:pt x="500" y="20091"/>
                    <a:pt x="590" y="20234"/>
                    <a:pt x="625" y="20376"/>
                  </a:cubicBezTo>
                  <a:cubicBezTo>
                    <a:pt x="652" y="20528"/>
                    <a:pt x="625" y="20697"/>
                    <a:pt x="590" y="20876"/>
                  </a:cubicBezTo>
                  <a:cubicBezTo>
                    <a:pt x="554" y="21090"/>
                    <a:pt x="518" y="21313"/>
                    <a:pt x="581" y="21527"/>
                  </a:cubicBezTo>
                  <a:cubicBezTo>
                    <a:pt x="634" y="21750"/>
                    <a:pt x="777" y="21920"/>
                    <a:pt x="920" y="22089"/>
                  </a:cubicBezTo>
                  <a:cubicBezTo>
                    <a:pt x="1036" y="22232"/>
                    <a:pt x="1143" y="22366"/>
                    <a:pt x="1187" y="22499"/>
                  </a:cubicBezTo>
                  <a:cubicBezTo>
                    <a:pt x="1241" y="22642"/>
                    <a:pt x="1232" y="22821"/>
                    <a:pt x="1223" y="22999"/>
                  </a:cubicBezTo>
                  <a:cubicBezTo>
                    <a:pt x="1223" y="23213"/>
                    <a:pt x="1214" y="23445"/>
                    <a:pt x="1294" y="23650"/>
                  </a:cubicBezTo>
                  <a:cubicBezTo>
                    <a:pt x="1384" y="23855"/>
                    <a:pt x="1553" y="24007"/>
                    <a:pt x="1705" y="24159"/>
                  </a:cubicBezTo>
                  <a:cubicBezTo>
                    <a:pt x="1839" y="24284"/>
                    <a:pt x="1963" y="24400"/>
                    <a:pt x="2035" y="24533"/>
                  </a:cubicBezTo>
                  <a:cubicBezTo>
                    <a:pt x="2097" y="24667"/>
                    <a:pt x="2115" y="24837"/>
                    <a:pt x="2133" y="25015"/>
                  </a:cubicBezTo>
                  <a:cubicBezTo>
                    <a:pt x="2151" y="25238"/>
                    <a:pt x="2178" y="25461"/>
                    <a:pt x="2285" y="25658"/>
                  </a:cubicBezTo>
                  <a:cubicBezTo>
                    <a:pt x="2401" y="25845"/>
                    <a:pt x="2588" y="25979"/>
                    <a:pt x="2766" y="26104"/>
                  </a:cubicBezTo>
                  <a:cubicBezTo>
                    <a:pt x="2909" y="26211"/>
                    <a:pt x="3052" y="26309"/>
                    <a:pt x="3132" y="26434"/>
                  </a:cubicBezTo>
                  <a:cubicBezTo>
                    <a:pt x="3212" y="26559"/>
                    <a:pt x="3257" y="26728"/>
                    <a:pt x="3293" y="26906"/>
                  </a:cubicBezTo>
                  <a:cubicBezTo>
                    <a:pt x="3346" y="27121"/>
                    <a:pt x="3400" y="27335"/>
                    <a:pt x="3534" y="27513"/>
                  </a:cubicBezTo>
                  <a:cubicBezTo>
                    <a:pt x="3667" y="27692"/>
                    <a:pt x="3873" y="27799"/>
                    <a:pt x="4060" y="27897"/>
                  </a:cubicBezTo>
                  <a:cubicBezTo>
                    <a:pt x="4221" y="27986"/>
                    <a:pt x="4372" y="28066"/>
                    <a:pt x="4470" y="28182"/>
                  </a:cubicBezTo>
                  <a:cubicBezTo>
                    <a:pt x="4568" y="28289"/>
                    <a:pt x="4631" y="28450"/>
                    <a:pt x="4693" y="28619"/>
                  </a:cubicBezTo>
                  <a:cubicBezTo>
                    <a:pt x="4774" y="28824"/>
                    <a:pt x="4854" y="29039"/>
                    <a:pt x="5006" y="29199"/>
                  </a:cubicBezTo>
                  <a:cubicBezTo>
                    <a:pt x="5166" y="29351"/>
                    <a:pt x="5380" y="29431"/>
                    <a:pt x="5585" y="29511"/>
                  </a:cubicBezTo>
                  <a:cubicBezTo>
                    <a:pt x="5755" y="29574"/>
                    <a:pt x="5916" y="29636"/>
                    <a:pt x="6023" y="29734"/>
                  </a:cubicBezTo>
                  <a:cubicBezTo>
                    <a:pt x="6139" y="29833"/>
                    <a:pt x="6219" y="29984"/>
                    <a:pt x="6299" y="30145"/>
                  </a:cubicBezTo>
                  <a:cubicBezTo>
                    <a:pt x="6406" y="30332"/>
                    <a:pt x="6513" y="30537"/>
                    <a:pt x="6692" y="30671"/>
                  </a:cubicBezTo>
                  <a:cubicBezTo>
                    <a:pt x="6870" y="30805"/>
                    <a:pt x="7084" y="30858"/>
                    <a:pt x="7298" y="30912"/>
                  </a:cubicBezTo>
                  <a:cubicBezTo>
                    <a:pt x="7477" y="30948"/>
                    <a:pt x="7646" y="30992"/>
                    <a:pt x="7771" y="31073"/>
                  </a:cubicBezTo>
                  <a:cubicBezTo>
                    <a:pt x="7887" y="31153"/>
                    <a:pt x="7994" y="31296"/>
                    <a:pt x="8101" y="31438"/>
                  </a:cubicBezTo>
                  <a:cubicBezTo>
                    <a:pt x="8226" y="31617"/>
                    <a:pt x="8360" y="31804"/>
                    <a:pt x="8547" y="31920"/>
                  </a:cubicBezTo>
                  <a:cubicBezTo>
                    <a:pt x="8743" y="32027"/>
                    <a:pt x="8967" y="32054"/>
                    <a:pt x="9181" y="32072"/>
                  </a:cubicBezTo>
                  <a:cubicBezTo>
                    <a:pt x="9368" y="32090"/>
                    <a:pt x="9537" y="32107"/>
                    <a:pt x="9671" y="32170"/>
                  </a:cubicBezTo>
                  <a:cubicBezTo>
                    <a:pt x="9805" y="32241"/>
                    <a:pt x="9921" y="32366"/>
                    <a:pt x="10046" y="32500"/>
                  </a:cubicBezTo>
                  <a:cubicBezTo>
                    <a:pt x="10198" y="32652"/>
                    <a:pt x="10349" y="32821"/>
                    <a:pt x="10554" y="32910"/>
                  </a:cubicBezTo>
                  <a:cubicBezTo>
                    <a:pt x="10722" y="32976"/>
                    <a:pt x="10902" y="32982"/>
                    <a:pt x="11084" y="32982"/>
                  </a:cubicBezTo>
                  <a:cubicBezTo>
                    <a:pt x="11125" y="32982"/>
                    <a:pt x="11165" y="32982"/>
                    <a:pt x="11206" y="32982"/>
                  </a:cubicBezTo>
                  <a:cubicBezTo>
                    <a:pt x="11273" y="32978"/>
                    <a:pt x="11341" y="32975"/>
                    <a:pt x="11406" y="32975"/>
                  </a:cubicBezTo>
                  <a:cubicBezTo>
                    <a:pt x="11514" y="32975"/>
                    <a:pt x="11616" y="32984"/>
                    <a:pt x="11705" y="33017"/>
                  </a:cubicBezTo>
                  <a:cubicBezTo>
                    <a:pt x="11839" y="33062"/>
                    <a:pt x="11973" y="33169"/>
                    <a:pt x="12116" y="33285"/>
                  </a:cubicBezTo>
                  <a:cubicBezTo>
                    <a:pt x="12285" y="33428"/>
                    <a:pt x="12455" y="33570"/>
                    <a:pt x="12678" y="33624"/>
                  </a:cubicBezTo>
                  <a:cubicBezTo>
                    <a:pt x="12763" y="33649"/>
                    <a:pt x="12849" y="33658"/>
                    <a:pt x="12936" y="33658"/>
                  </a:cubicBezTo>
                  <a:cubicBezTo>
                    <a:pt x="13067" y="33658"/>
                    <a:pt x="13200" y="33637"/>
                    <a:pt x="13329" y="33615"/>
                  </a:cubicBezTo>
                  <a:cubicBezTo>
                    <a:pt x="13457" y="33589"/>
                    <a:pt x="13580" y="33568"/>
                    <a:pt x="13695" y="33568"/>
                  </a:cubicBezTo>
                  <a:cubicBezTo>
                    <a:pt x="13741" y="33568"/>
                    <a:pt x="13785" y="33572"/>
                    <a:pt x="13828" y="33579"/>
                  </a:cubicBezTo>
                  <a:cubicBezTo>
                    <a:pt x="13971" y="33615"/>
                    <a:pt x="14114" y="33704"/>
                    <a:pt x="14266" y="33793"/>
                  </a:cubicBezTo>
                  <a:cubicBezTo>
                    <a:pt x="14453" y="33909"/>
                    <a:pt x="14649" y="34034"/>
                    <a:pt x="14872" y="34061"/>
                  </a:cubicBezTo>
                  <a:cubicBezTo>
                    <a:pt x="14907" y="34065"/>
                    <a:pt x="14942" y="34067"/>
                    <a:pt x="14978" y="34067"/>
                  </a:cubicBezTo>
                  <a:cubicBezTo>
                    <a:pt x="15159" y="34067"/>
                    <a:pt x="15343" y="34015"/>
                    <a:pt x="15515" y="33963"/>
                  </a:cubicBezTo>
                  <a:cubicBezTo>
                    <a:pt x="15680" y="33913"/>
                    <a:pt x="15830" y="33864"/>
                    <a:pt x="15971" y="33864"/>
                  </a:cubicBezTo>
                  <a:cubicBezTo>
                    <a:pt x="15983" y="33864"/>
                    <a:pt x="15994" y="33864"/>
                    <a:pt x="16005" y="33865"/>
                  </a:cubicBezTo>
                  <a:cubicBezTo>
                    <a:pt x="16148" y="33874"/>
                    <a:pt x="16309" y="33945"/>
                    <a:pt x="16469" y="34016"/>
                  </a:cubicBezTo>
                  <a:cubicBezTo>
                    <a:pt x="16674" y="34115"/>
                    <a:pt x="16879" y="34204"/>
                    <a:pt x="17103" y="34204"/>
                  </a:cubicBezTo>
                  <a:cubicBezTo>
                    <a:pt x="17326" y="34204"/>
                    <a:pt x="17531" y="34115"/>
                    <a:pt x="17736" y="34016"/>
                  </a:cubicBezTo>
                  <a:cubicBezTo>
                    <a:pt x="17896" y="33945"/>
                    <a:pt x="18057" y="33874"/>
                    <a:pt x="18200" y="33865"/>
                  </a:cubicBezTo>
                  <a:cubicBezTo>
                    <a:pt x="18211" y="33864"/>
                    <a:pt x="18222" y="33864"/>
                    <a:pt x="18234" y="33864"/>
                  </a:cubicBezTo>
                  <a:cubicBezTo>
                    <a:pt x="18377" y="33864"/>
                    <a:pt x="18534" y="33913"/>
                    <a:pt x="18690" y="33963"/>
                  </a:cubicBezTo>
                  <a:cubicBezTo>
                    <a:pt x="18870" y="34015"/>
                    <a:pt x="19049" y="34067"/>
                    <a:pt x="19228" y="34067"/>
                  </a:cubicBezTo>
                  <a:cubicBezTo>
                    <a:pt x="19263" y="34067"/>
                    <a:pt x="19298" y="34065"/>
                    <a:pt x="19333" y="34061"/>
                  </a:cubicBezTo>
                  <a:cubicBezTo>
                    <a:pt x="19556" y="34034"/>
                    <a:pt x="19752" y="33909"/>
                    <a:pt x="19939" y="33793"/>
                  </a:cubicBezTo>
                  <a:cubicBezTo>
                    <a:pt x="20091" y="33704"/>
                    <a:pt x="20234" y="33615"/>
                    <a:pt x="20385" y="33579"/>
                  </a:cubicBezTo>
                  <a:cubicBezTo>
                    <a:pt x="20426" y="33572"/>
                    <a:pt x="20469" y="33568"/>
                    <a:pt x="20513" y="33568"/>
                  </a:cubicBezTo>
                  <a:cubicBezTo>
                    <a:pt x="20625" y="33568"/>
                    <a:pt x="20748" y="33589"/>
                    <a:pt x="20876" y="33615"/>
                  </a:cubicBezTo>
                  <a:cubicBezTo>
                    <a:pt x="21005" y="33637"/>
                    <a:pt x="21138" y="33658"/>
                    <a:pt x="21269" y="33658"/>
                  </a:cubicBezTo>
                  <a:cubicBezTo>
                    <a:pt x="21356" y="33658"/>
                    <a:pt x="21442" y="33649"/>
                    <a:pt x="21527" y="33624"/>
                  </a:cubicBezTo>
                  <a:cubicBezTo>
                    <a:pt x="21750" y="33570"/>
                    <a:pt x="21920" y="33428"/>
                    <a:pt x="22089" y="33285"/>
                  </a:cubicBezTo>
                  <a:cubicBezTo>
                    <a:pt x="22232" y="33169"/>
                    <a:pt x="22366" y="33062"/>
                    <a:pt x="22509" y="33017"/>
                  </a:cubicBezTo>
                  <a:cubicBezTo>
                    <a:pt x="22592" y="32984"/>
                    <a:pt x="22692" y="32975"/>
                    <a:pt x="22799" y="32975"/>
                  </a:cubicBezTo>
                  <a:cubicBezTo>
                    <a:pt x="22864" y="32975"/>
                    <a:pt x="22932" y="32978"/>
                    <a:pt x="22999" y="32982"/>
                  </a:cubicBezTo>
                  <a:cubicBezTo>
                    <a:pt x="23040" y="32982"/>
                    <a:pt x="23080" y="32982"/>
                    <a:pt x="23121" y="32982"/>
                  </a:cubicBezTo>
                  <a:cubicBezTo>
                    <a:pt x="23303" y="32982"/>
                    <a:pt x="23483" y="32976"/>
                    <a:pt x="23651" y="32910"/>
                  </a:cubicBezTo>
                  <a:cubicBezTo>
                    <a:pt x="23856" y="32821"/>
                    <a:pt x="24007" y="32652"/>
                    <a:pt x="24159" y="32500"/>
                  </a:cubicBezTo>
                  <a:cubicBezTo>
                    <a:pt x="24284" y="32366"/>
                    <a:pt x="24400" y="32241"/>
                    <a:pt x="24534" y="32170"/>
                  </a:cubicBezTo>
                  <a:cubicBezTo>
                    <a:pt x="24668" y="32107"/>
                    <a:pt x="24837" y="32090"/>
                    <a:pt x="25024" y="32072"/>
                  </a:cubicBezTo>
                  <a:cubicBezTo>
                    <a:pt x="25238" y="32054"/>
                    <a:pt x="25462" y="32027"/>
                    <a:pt x="25658" y="31920"/>
                  </a:cubicBezTo>
                  <a:cubicBezTo>
                    <a:pt x="25845" y="31804"/>
                    <a:pt x="25979" y="31617"/>
                    <a:pt x="26113" y="31438"/>
                  </a:cubicBezTo>
                  <a:cubicBezTo>
                    <a:pt x="26211" y="31296"/>
                    <a:pt x="26318" y="31153"/>
                    <a:pt x="26434" y="31073"/>
                  </a:cubicBezTo>
                  <a:cubicBezTo>
                    <a:pt x="26559" y="30992"/>
                    <a:pt x="26728" y="30948"/>
                    <a:pt x="26907" y="30912"/>
                  </a:cubicBezTo>
                  <a:cubicBezTo>
                    <a:pt x="27121" y="30858"/>
                    <a:pt x="27335" y="30805"/>
                    <a:pt x="27513" y="30671"/>
                  </a:cubicBezTo>
                  <a:cubicBezTo>
                    <a:pt x="27692" y="30537"/>
                    <a:pt x="27799" y="30332"/>
                    <a:pt x="27906" y="30145"/>
                  </a:cubicBezTo>
                  <a:cubicBezTo>
                    <a:pt x="27986" y="29984"/>
                    <a:pt x="28066" y="29833"/>
                    <a:pt x="28182" y="29734"/>
                  </a:cubicBezTo>
                  <a:cubicBezTo>
                    <a:pt x="28289" y="29636"/>
                    <a:pt x="28450" y="29574"/>
                    <a:pt x="28620" y="29511"/>
                  </a:cubicBezTo>
                  <a:cubicBezTo>
                    <a:pt x="28825" y="29431"/>
                    <a:pt x="29039" y="29351"/>
                    <a:pt x="29199" y="29199"/>
                  </a:cubicBezTo>
                  <a:cubicBezTo>
                    <a:pt x="29351" y="29039"/>
                    <a:pt x="29431" y="28824"/>
                    <a:pt x="29512" y="28619"/>
                  </a:cubicBezTo>
                  <a:cubicBezTo>
                    <a:pt x="29574" y="28450"/>
                    <a:pt x="29637" y="28289"/>
                    <a:pt x="29735" y="28182"/>
                  </a:cubicBezTo>
                  <a:cubicBezTo>
                    <a:pt x="29833" y="28066"/>
                    <a:pt x="29984" y="27986"/>
                    <a:pt x="30145" y="27897"/>
                  </a:cubicBezTo>
                  <a:cubicBezTo>
                    <a:pt x="30332" y="27799"/>
                    <a:pt x="30538" y="27692"/>
                    <a:pt x="30671" y="27513"/>
                  </a:cubicBezTo>
                  <a:cubicBezTo>
                    <a:pt x="30805" y="27335"/>
                    <a:pt x="30859" y="27121"/>
                    <a:pt x="30912" y="26906"/>
                  </a:cubicBezTo>
                  <a:cubicBezTo>
                    <a:pt x="30948" y="26728"/>
                    <a:pt x="30993" y="26559"/>
                    <a:pt x="31073" y="26434"/>
                  </a:cubicBezTo>
                  <a:cubicBezTo>
                    <a:pt x="31153" y="26318"/>
                    <a:pt x="31296" y="26211"/>
                    <a:pt x="31439" y="26104"/>
                  </a:cubicBezTo>
                  <a:cubicBezTo>
                    <a:pt x="31617" y="25979"/>
                    <a:pt x="31804" y="25845"/>
                    <a:pt x="31920" y="25658"/>
                  </a:cubicBezTo>
                  <a:cubicBezTo>
                    <a:pt x="32027" y="25461"/>
                    <a:pt x="32054" y="25238"/>
                    <a:pt x="32072" y="25024"/>
                  </a:cubicBezTo>
                  <a:cubicBezTo>
                    <a:pt x="32090" y="24837"/>
                    <a:pt x="32108" y="24667"/>
                    <a:pt x="32170" y="24533"/>
                  </a:cubicBezTo>
                  <a:cubicBezTo>
                    <a:pt x="32242" y="24400"/>
                    <a:pt x="32366" y="24284"/>
                    <a:pt x="32500" y="24159"/>
                  </a:cubicBezTo>
                  <a:cubicBezTo>
                    <a:pt x="32661" y="24007"/>
                    <a:pt x="32821" y="23855"/>
                    <a:pt x="32911" y="23650"/>
                  </a:cubicBezTo>
                  <a:cubicBezTo>
                    <a:pt x="32991" y="23445"/>
                    <a:pt x="32982" y="23213"/>
                    <a:pt x="32982" y="22999"/>
                  </a:cubicBezTo>
                  <a:cubicBezTo>
                    <a:pt x="32973" y="22821"/>
                    <a:pt x="32964" y="22642"/>
                    <a:pt x="33018" y="22499"/>
                  </a:cubicBezTo>
                  <a:cubicBezTo>
                    <a:pt x="33062" y="22366"/>
                    <a:pt x="33169" y="22232"/>
                    <a:pt x="33285" y="22089"/>
                  </a:cubicBezTo>
                  <a:cubicBezTo>
                    <a:pt x="33428" y="21920"/>
                    <a:pt x="33571" y="21750"/>
                    <a:pt x="33624" y="21527"/>
                  </a:cubicBezTo>
                  <a:cubicBezTo>
                    <a:pt x="33687" y="21313"/>
                    <a:pt x="33651" y="21090"/>
                    <a:pt x="33615" y="20876"/>
                  </a:cubicBezTo>
                  <a:cubicBezTo>
                    <a:pt x="33580" y="20697"/>
                    <a:pt x="33553" y="20528"/>
                    <a:pt x="33580" y="20376"/>
                  </a:cubicBezTo>
                  <a:cubicBezTo>
                    <a:pt x="33615" y="20234"/>
                    <a:pt x="33705" y="20091"/>
                    <a:pt x="33794" y="19939"/>
                  </a:cubicBezTo>
                  <a:cubicBezTo>
                    <a:pt x="33910" y="19752"/>
                    <a:pt x="34035" y="19556"/>
                    <a:pt x="34061" y="19333"/>
                  </a:cubicBezTo>
                  <a:cubicBezTo>
                    <a:pt x="34088" y="19118"/>
                    <a:pt x="34026" y="18895"/>
                    <a:pt x="33963" y="18690"/>
                  </a:cubicBezTo>
                  <a:cubicBezTo>
                    <a:pt x="33910" y="18512"/>
                    <a:pt x="33856" y="18351"/>
                    <a:pt x="33865" y="18200"/>
                  </a:cubicBezTo>
                  <a:cubicBezTo>
                    <a:pt x="33874" y="18057"/>
                    <a:pt x="33945" y="17896"/>
                    <a:pt x="34026" y="17736"/>
                  </a:cubicBezTo>
                  <a:cubicBezTo>
                    <a:pt x="34115" y="17530"/>
                    <a:pt x="34204" y="17325"/>
                    <a:pt x="34204" y="17102"/>
                  </a:cubicBezTo>
                  <a:cubicBezTo>
                    <a:pt x="34204" y="16879"/>
                    <a:pt x="34115" y="16665"/>
                    <a:pt x="34026" y="16469"/>
                  </a:cubicBezTo>
                  <a:cubicBezTo>
                    <a:pt x="33945" y="16308"/>
                    <a:pt x="33874" y="16148"/>
                    <a:pt x="33865" y="16005"/>
                  </a:cubicBezTo>
                  <a:cubicBezTo>
                    <a:pt x="33856" y="15853"/>
                    <a:pt x="33910" y="15684"/>
                    <a:pt x="33963" y="15514"/>
                  </a:cubicBezTo>
                  <a:cubicBezTo>
                    <a:pt x="34026" y="15300"/>
                    <a:pt x="34088" y="15086"/>
                    <a:pt x="34061" y="14872"/>
                  </a:cubicBezTo>
                  <a:cubicBezTo>
                    <a:pt x="34035" y="14649"/>
                    <a:pt x="33910" y="14453"/>
                    <a:pt x="33794" y="14265"/>
                  </a:cubicBezTo>
                  <a:cubicBezTo>
                    <a:pt x="33705" y="14114"/>
                    <a:pt x="33615" y="13971"/>
                    <a:pt x="33580" y="13819"/>
                  </a:cubicBezTo>
                  <a:cubicBezTo>
                    <a:pt x="33553" y="13677"/>
                    <a:pt x="33580" y="13507"/>
                    <a:pt x="33615" y="13329"/>
                  </a:cubicBezTo>
                  <a:cubicBezTo>
                    <a:pt x="33651" y="13115"/>
                    <a:pt x="33687" y="12892"/>
                    <a:pt x="33624" y="12677"/>
                  </a:cubicBezTo>
                  <a:cubicBezTo>
                    <a:pt x="33571" y="12454"/>
                    <a:pt x="33428" y="12285"/>
                    <a:pt x="33285" y="12115"/>
                  </a:cubicBezTo>
                  <a:cubicBezTo>
                    <a:pt x="33169" y="11973"/>
                    <a:pt x="33062" y="11839"/>
                    <a:pt x="33018" y="11696"/>
                  </a:cubicBezTo>
                  <a:cubicBezTo>
                    <a:pt x="32964" y="11562"/>
                    <a:pt x="32973" y="11384"/>
                    <a:pt x="32982" y="11206"/>
                  </a:cubicBezTo>
                  <a:cubicBezTo>
                    <a:pt x="32982" y="10982"/>
                    <a:pt x="32991" y="10759"/>
                    <a:pt x="32911" y="10554"/>
                  </a:cubicBezTo>
                  <a:cubicBezTo>
                    <a:pt x="32821" y="10349"/>
                    <a:pt x="32661" y="10197"/>
                    <a:pt x="32500" y="10046"/>
                  </a:cubicBezTo>
                  <a:cubicBezTo>
                    <a:pt x="32366" y="9921"/>
                    <a:pt x="32242" y="9805"/>
                    <a:pt x="32170" y="9671"/>
                  </a:cubicBezTo>
                  <a:cubicBezTo>
                    <a:pt x="32108" y="9537"/>
                    <a:pt x="32090" y="9368"/>
                    <a:pt x="32072" y="9180"/>
                  </a:cubicBezTo>
                  <a:cubicBezTo>
                    <a:pt x="32054" y="8966"/>
                    <a:pt x="32027" y="8743"/>
                    <a:pt x="31920" y="8547"/>
                  </a:cubicBezTo>
                  <a:cubicBezTo>
                    <a:pt x="31804" y="8360"/>
                    <a:pt x="31617" y="8226"/>
                    <a:pt x="31448" y="8092"/>
                  </a:cubicBezTo>
                  <a:cubicBezTo>
                    <a:pt x="31296" y="7994"/>
                    <a:pt x="31153" y="7887"/>
                    <a:pt x="31073" y="7771"/>
                  </a:cubicBezTo>
                  <a:cubicBezTo>
                    <a:pt x="30993" y="7646"/>
                    <a:pt x="30948" y="7477"/>
                    <a:pt x="30912" y="7298"/>
                  </a:cubicBezTo>
                  <a:cubicBezTo>
                    <a:pt x="30859" y="7084"/>
                    <a:pt x="30805" y="6870"/>
                    <a:pt x="30671" y="6691"/>
                  </a:cubicBezTo>
                  <a:cubicBezTo>
                    <a:pt x="30538" y="6513"/>
                    <a:pt x="30341" y="6406"/>
                    <a:pt x="30145" y="6299"/>
                  </a:cubicBezTo>
                  <a:cubicBezTo>
                    <a:pt x="29984" y="6219"/>
                    <a:pt x="29833" y="6138"/>
                    <a:pt x="29735" y="6022"/>
                  </a:cubicBezTo>
                  <a:cubicBezTo>
                    <a:pt x="29637" y="5915"/>
                    <a:pt x="29574" y="5755"/>
                    <a:pt x="29512" y="5585"/>
                  </a:cubicBezTo>
                  <a:cubicBezTo>
                    <a:pt x="29431" y="5380"/>
                    <a:pt x="29351" y="5166"/>
                    <a:pt x="29199" y="5005"/>
                  </a:cubicBezTo>
                  <a:cubicBezTo>
                    <a:pt x="29039" y="4854"/>
                    <a:pt x="28825" y="4773"/>
                    <a:pt x="28620" y="4693"/>
                  </a:cubicBezTo>
                  <a:cubicBezTo>
                    <a:pt x="28450" y="4631"/>
                    <a:pt x="28289" y="4568"/>
                    <a:pt x="28182" y="4470"/>
                  </a:cubicBezTo>
                  <a:cubicBezTo>
                    <a:pt x="28066" y="4372"/>
                    <a:pt x="27986" y="4220"/>
                    <a:pt x="27906" y="4060"/>
                  </a:cubicBezTo>
                  <a:cubicBezTo>
                    <a:pt x="27799" y="3864"/>
                    <a:pt x="27692" y="3667"/>
                    <a:pt x="27513" y="3533"/>
                  </a:cubicBezTo>
                  <a:cubicBezTo>
                    <a:pt x="27335" y="3400"/>
                    <a:pt x="27121" y="3346"/>
                    <a:pt x="26907" y="3293"/>
                  </a:cubicBezTo>
                  <a:cubicBezTo>
                    <a:pt x="26728" y="3257"/>
                    <a:pt x="26559" y="3212"/>
                    <a:pt x="26434" y="3132"/>
                  </a:cubicBezTo>
                  <a:cubicBezTo>
                    <a:pt x="26318" y="3052"/>
                    <a:pt x="26211" y="2909"/>
                    <a:pt x="26113" y="2757"/>
                  </a:cubicBezTo>
                  <a:cubicBezTo>
                    <a:pt x="25979" y="2588"/>
                    <a:pt x="25854" y="2400"/>
                    <a:pt x="25658" y="2285"/>
                  </a:cubicBezTo>
                  <a:cubicBezTo>
                    <a:pt x="25462" y="2177"/>
                    <a:pt x="25238" y="2151"/>
                    <a:pt x="25024" y="2133"/>
                  </a:cubicBezTo>
                  <a:cubicBezTo>
                    <a:pt x="24837" y="2115"/>
                    <a:pt x="24668" y="2097"/>
                    <a:pt x="24534" y="2035"/>
                  </a:cubicBezTo>
                  <a:cubicBezTo>
                    <a:pt x="24400" y="1963"/>
                    <a:pt x="24284" y="1838"/>
                    <a:pt x="24159" y="1705"/>
                  </a:cubicBezTo>
                  <a:cubicBezTo>
                    <a:pt x="24007" y="1544"/>
                    <a:pt x="23856" y="1383"/>
                    <a:pt x="23651" y="1294"/>
                  </a:cubicBezTo>
                  <a:cubicBezTo>
                    <a:pt x="23497" y="1234"/>
                    <a:pt x="23333" y="1219"/>
                    <a:pt x="23166" y="1219"/>
                  </a:cubicBezTo>
                  <a:cubicBezTo>
                    <a:pt x="23111" y="1219"/>
                    <a:pt x="23055" y="1221"/>
                    <a:pt x="22999" y="1223"/>
                  </a:cubicBezTo>
                  <a:cubicBezTo>
                    <a:pt x="22932" y="1226"/>
                    <a:pt x="22864" y="1230"/>
                    <a:pt x="22799" y="1230"/>
                  </a:cubicBezTo>
                  <a:cubicBezTo>
                    <a:pt x="22692" y="1230"/>
                    <a:pt x="22592" y="1221"/>
                    <a:pt x="22509" y="1187"/>
                  </a:cubicBezTo>
                  <a:cubicBezTo>
                    <a:pt x="22366" y="1143"/>
                    <a:pt x="22232" y="1036"/>
                    <a:pt x="22089" y="920"/>
                  </a:cubicBezTo>
                  <a:cubicBezTo>
                    <a:pt x="21920" y="777"/>
                    <a:pt x="21750" y="634"/>
                    <a:pt x="21527" y="581"/>
                  </a:cubicBezTo>
                  <a:cubicBezTo>
                    <a:pt x="21442" y="556"/>
                    <a:pt x="21356" y="546"/>
                    <a:pt x="21269" y="546"/>
                  </a:cubicBezTo>
                  <a:cubicBezTo>
                    <a:pt x="21138" y="546"/>
                    <a:pt x="21005" y="568"/>
                    <a:pt x="20876" y="590"/>
                  </a:cubicBezTo>
                  <a:cubicBezTo>
                    <a:pt x="20748" y="615"/>
                    <a:pt x="20625" y="636"/>
                    <a:pt x="20513" y="636"/>
                  </a:cubicBezTo>
                  <a:cubicBezTo>
                    <a:pt x="20469" y="636"/>
                    <a:pt x="20426" y="633"/>
                    <a:pt x="20385" y="625"/>
                  </a:cubicBezTo>
                  <a:cubicBezTo>
                    <a:pt x="20234" y="590"/>
                    <a:pt x="20091" y="500"/>
                    <a:pt x="19939" y="411"/>
                  </a:cubicBezTo>
                  <a:cubicBezTo>
                    <a:pt x="19752" y="295"/>
                    <a:pt x="19556" y="170"/>
                    <a:pt x="19333" y="143"/>
                  </a:cubicBezTo>
                  <a:cubicBezTo>
                    <a:pt x="19298" y="139"/>
                    <a:pt x="19263" y="137"/>
                    <a:pt x="19228" y="137"/>
                  </a:cubicBezTo>
                  <a:cubicBezTo>
                    <a:pt x="19049" y="137"/>
                    <a:pt x="18870" y="189"/>
                    <a:pt x="18690" y="242"/>
                  </a:cubicBezTo>
                  <a:cubicBezTo>
                    <a:pt x="18534" y="291"/>
                    <a:pt x="18377" y="341"/>
                    <a:pt x="18234" y="341"/>
                  </a:cubicBezTo>
                  <a:cubicBezTo>
                    <a:pt x="18222" y="341"/>
                    <a:pt x="18211" y="340"/>
                    <a:pt x="18200" y="340"/>
                  </a:cubicBezTo>
                  <a:cubicBezTo>
                    <a:pt x="18057" y="331"/>
                    <a:pt x="17896" y="259"/>
                    <a:pt x="17736" y="179"/>
                  </a:cubicBezTo>
                  <a:cubicBezTo>
                    <a:pt x="17531" y="90"/>
                    <a:pt x="17326" y="1"/>
                    <a:pt x="17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4151775" y="1992475"/>
              <a:ext cx="457675" cy="457900"/>
            </a:xfrm>
            <a:custGeom>
              <a:rect b="b" l="l" r="r" t="t"/>
              <a:pathLst>
                <a:path extrusionOk="0" h="18316" w="18307">
                  <a:moveTo>
                    <a:pt x="9154" y="304"/>
                  </a:moveTo>
                  <a:cubicBezTo>
                    <a:pt x="9198" y="304"/>
                    <a:pt x="9287" y="384"/>
                    <a:pt x="9350" y="438"/>
                  </a:cubicBezTo>
                  <a:cubicBezTo>
                    <a:pt x="9457" y="518"/>
                    <a:pt x="9573" y="616"/>
                    <a:pt x="9716" y="625"/>
                  </a:cubicBezTo>
                  <a:cubicBezTo>
                    <a:pt x="9723" y="625"/>
                    <a:pt x="9730" y="626"/>
                    <a:pt x="9737" y="626"/>
                  </a:cubicBezTo>
                  <a:cubicBezTo>
                    <a:pt x="9872" y="626"/>
                    <a:pt x="9998" y="550"/>
                    <a:pt x="10108" y="482"/>
                  </a:cubicBezTo>
                  <a:cubicBezTo>
                    <a:pt x="10166" y="440"/>
                    <a:pt x="10256" y="383"/>
                    <a:pt x="10304" y="383"/>
                  </a:cubicBezTo>
                  <a:cubicBezTo>
                    <a:pt x="10307" y="383"/>
                    <a:pt x="10310" y="383"/>
                    <a:pt x="10313" y="384"/>
                  </a:cubicBezTo>
                  <a:cubicBezTo>
                    <a:pt x="10358" y="384"/>
                    <a:pt x="10429" y="473"/>
                    <a:pt x="10483" y="536"/>
                  </a:cubicBezTo>
                  <a:cubicBezTo>
                    <a:pt x="10581" y="634"/>
                    <a:pt x="10679" y="741"/>
                    <a:pt x="10822" y="777"/>
                  </a:cubicBezTo>
                  <a:cubicBezTo>
                    <a:pt x="10843" y="781"/>
                    <a:pt x="10864" y="782"/>
                    <a:pt x="10886" y="782"/>
                  </a:cubicBezTo>
                  <a:cubicBezTo>
                    <a:pt x="11007" y="782"/>
                    <a:pt x="11126" y="724"/>
                    <a:pt x="11232" y="678"/>
                  </a:cubicBezTo>
                  <a:cubicBezTo>
                    <a:pt x="11297" y="646"/>
                    <a:pt x="11385" y="606"/>
                    <a:pt x="11433" y="606"/>
                  </a:cubicBezTo>
                  <a:cubicBezTo>
                    <a:pt x="11438" y="606"/>
                    <a:pt x="11442" y="606"/>
                    <a:pt x="11446" y="607"/>
                  </a:cubicBezTo>
                  <a:cubicBezTo>
                    <a:pt x="11491" y="616"/>
                    <a:pt x="11553" y="714"/>
                    <a:pt x="11598" y="777"/>
                  </a:cubicBezTo>
                  <a:cubicBezTo>
                    <a:pt x="11678" y="893"/>
                    <a:pt x="11767" y="1017"/>
                    <a:pt x="11901" y="1062"/>
                  </a:cubicBezTo>
                  <a:cubicBezTo>
                    <a:pt x="11943" y="1075"/>
                    <a:pt x="11985" y="1080"/>
                    <a:pt x="12026" y="1080"/>
                  </a:cubicBezTo>
                  <a:cubicBezTo>
                    <a:pt x="12127" y="1080"/>
                    <a:pt x="12226" y="1049"/>
                    <a:pt x="12320" y="1017"/>
                  </a:cubicBezTo>
                  <a:cubicBezTo>
                    <a:pt x="12378" y="1003"/>
                    <a:pt x="12465" y="977"/>
                    <a:pt x="12515" y="977"/>
                  </a:cubicBezTo>
                  <a:cubicBezTo>
                    <a:pt x="12527" y="977"/>
                    <a:pt x="12537" y="978"/>
                    <a:pt x="12543" y="982"/>
                  </a:cubicBezTo>
                  <a:cubicBezTo>
                    <a:pt x="12588" y="1000"/>
                    <a:pt x="12633" y="1098"/>
                    <a:pt x="12677" y="1169"/>
                  </a:cubicBezTo>
                  <a:cubicBezTo>
                    <a:pt x="12740" y="1294"/>
                    <a:pt x="12811" y="1428"/>
                    <a:pt x="12936" y="1490"/>
                  </a:cubicBezTo>
                  <a:cubicBezTo>
                    <a:pt x="12999" y="1520"/>
                    <a:pt x="13067" y="1529"/>
                    <a:pt x="13134" y="1529"/>
                  </a:cubicBezTo>
                  <a:cubicBezTo>
                    <a:pt x="13209" y="1529"/>
                    <a:pt x="13285" y="1517"/>
                    <a:pt x="13355" y="1508"/>
                  </a:cubicBezTo>
                  <a:cubicBezTo>
                    <a:pt x="13412" y="1495"/>
                    <a:pt x="13482" y="1483"/>
                    <a:pt x="13531" y="1483"/>
                  </a:cubicBezTo>
                  <a:cubicBezTo>
                    <a:pt x="13551" y="1483"/>
                    <a:pt x="13568" y="1485"/>
                    <a:pt x="13578" y="1490"/>
                  </a:cubicBezTo>
                  <a:cubicBezTo>
                    <a:pt x="13623" y="1517"/>
                    <a:pt x="13659" y="1624"/>
                    <a:pt x="13685" y="1695"/>
                  </a:cubicBezTo>
                  <a:cubicBezTo>
                    <a:pt x="13730" y="1829"/>
                    <a:pt x="13784" y="1972"/>
                    <a:pt x="13908" y="2052"/>
                  </a:cubicBezTo>
                  <a:cubicBezTo>
                    <a:pt x="13988" y="2107"/>
                    <a:pt x="14084" y="2120"/>
                    <a:pt x="14182" y="2120"/>
                  </a:cubicBezTo>
                  <a:cubicBezTo>
                    <a:pt x="14228" y="2120"/>
                    <a:pt x="14274" y="2118"/>
                    <a:pt x="14319" y="2115"/>
                  </a:cubicBezTo>
                  <a:cubicBezTo>
                    <a:pt x="14399" y="2115"/>
                    <a:pt x="14506" y="2115"/>
                    <a:pt x="14542" y="2133"/>
                  </a:cubicBezTo>
                  <a:cubicBezTo>
                    <a:pt x="14577" y="2159"/>
                    <a:pt x="14604" y="2275"/>
                    <a:pt x="14622" y="2356"/>
                  </a:cubicBezTo>
                  <a:cubicBezTo>
                    <a:pt x="14649" y="2489"/>
                    <a:pt x="14685" y="2641"/>
                    <a:pt x="14792" y="2730"/>
                  </a:cubicBezTo>
                  <a:cubicBezTo>
                    <a:pt x="14899" y="2828"/>
                    <a:pt x="15050" y="2837"/>
                    <a:pt x="15193" y="2855"/>
                  </a:cubicBezTo>
                  <a:cubicBezTo>
                    <a:pt x="15273" y="2864"/>
                    <a:pt x="15380" y="2873"/>
                    <a:pt x="15416" y="2900"/>
                  </a:cubicBezTo>
                  <a:cubicBezTo>
                    <a:pt x="15443" y="2935"/>
                    <a:pt x="15452" y="3042"/>
                    <a:pt x="15461" y="3123"/>
                  </a:cubicBezTo>
                  <a:cubicBezTo>
                    <a:pt x="15479" y="3266"/>
                    <a:pt x="15487" y="3417"/>
                    <a:pt x="15586" y="3524"/>
                  </a:cubicBezTo>
                  <a:cubicBezTo>
                    <a:pt x="15675" y="3631"/>
                    <a:pt x="15826" y="3667"/>
                    <a:pt x="15960" y="3694"/>
                  </a:cubicBezTo>
                  <a:cubicBezTo>
                    <a:pt x="16041" y="3712"/>
                    <a:pt x="16157" y="3738"/>
                    <a:pt x="16183" y="3774"/>
                  </a:cubicBezTo>
                  <a:cubicBezTo>
                    <a:pt x="16201" y="3810"/>
                    <a:pt x="16201" y="3917"/>
                    <a:pt x="16201" y="3997"/>
                  </a:cubicBezTo>
                  <a:cubicBezTo>
                    <a:pt x="16192" y="4140"/>
                    <a:pt x="16183" y="4291"/>
                    <a:pt x="16264" y="4407"/>
                  </a:cubicBezTo>
                  <a:cubicBezTo>
                    <a:pt x="16344" y="4532"/>
                    <a:pt x="16487" y="4586"/>
                    <a:pt x="16620" y="4630"/>
                  </a:cubicBezTo>
                  <a:cubicBezTo>
                    <a:pt x="16692" y="4657"/>
                    <a:pt x="16799" y="4693"/>
                    <a:pt x="16826" y="4737"/>
                  </a:cubicBezTo>
                  <a:cubicBezTo>
                    <a:pt x="16843" y="4773"/>
                    <a:pt x="16826" y="4880"/>
                    <a:pt x="16808" y="4960"/>
                  </a:cubicBezTo>
                  <a:cubicBezTo>
                    <a:pt x="16790" y="5094"/>
                    <a:pt x="16763" y="5246"/>
                    <a:pt x="16826" y="5380"/>
                  </a:cubicBezTo>
                  <a:cubicBezTo>
                    <a:pt x="16888" y="5505"/>
                    <a:pt x="17022" y="5576"/>
                    <a:pt x="17147" y="5638"/>
                  </a:cubicBezTo>
                  <a:cubicBezTo>
                    <a:pt x="17218" y="5683"/>
                    <a:pt x="17316" y="5728"/>
                    <a:pt x="17334" y="5772"/>
                  </a:cubicBezTo>
                  <a:cubicBezTo>
                    <a:pt x="17352" y="5808"/>
                    <a:pt x="17316" y="5924"/>
                    <a:pt x="17298" y="5995"/>
                  </a:cubicBezTo>
                  <a:cubicBezTo>
                    <a:pt x="17254" y="6129"/>
                    <a:pt x="17209" y="6272"/>
                    <a:pt x="17254" y="6415"/>
                  </a:cubicBezTo>
                  <a:cubicBezTo>
                    <a:pt x="17298" y="6548"/>
                    <a:pt x="17423" y="6638"/>
                    <a:pt x="17539" y="6718"/>
                  </a:cubicBezTo>
                  <a:cubicBezTo>
                    <a:pt x="17602" y="6763"/>
                    <a:pt x="17700" y="6825"/>
                    <a:pt x="17709" y="6870"/>
                  </a:cubicBezTo>
                  <a:cubicBezTo>
                    <a:pt x="17718" y="6914"/>
                    <a:pt x="17673" y="7012"/>
                    <a:pt x="17637" y="7084"/>
                  </a:cubicBezTo>
                  <a:cubicBezTo>
                    <a:pt x="17584" y="7209"/>
                    <a:pt x="17513" y="7351"/>
                    <a:pt x="17539" y="7494"/>
                  </a:cubicBezTo>
                  <a:cubicBezTo>
                    <a:pt x="17566" y="7637"/>
                    <a:pt x="17682" y="7735"/>
                    <a:pt x="17780" y="7824"/>
                  </a:cubicBezTo>
                  <a:cubicBezTo>
                    <a:pt x="17843" y="7887"/>
                    <a:pt x="17932" y="7958"/>
                    <a:pt x="17932" y="8003"/>
                  </a:cubicBezTo>
                  <a:cubicBezTo>
                    <a:pt x="17941" y="8047"/>
                    <a:pt x="17878" y="8145"/>
                    <a:pt x="17834" y="8208"/>
                  </a:cubicBezTo>
                  <a:cubicBezTo>
                    <a:pt x="17762" y="8324"/>
                    <a:pt x="17682" y="8458"/>
                    <a:pt x="17691" y="8600"/>
                  </a:cubicBezTo>
                  <a:cubicBezTo>
                    <a:pt x="17700" y="8743"/>
                    <a:pt x="17798" y="8859"/>
                    <a:pt x="17878" y="8966"/>
                  </a:cubicBezTo>
                  <a:cubicBezTo>
                    <a:pt x="17932" y="9028"/>
                    <a:pt x="18012" y="9118"/>
                    <a:pt x="18012" y="9162"/>
                  </a:cubicBezTo>
                  <a:cubicBezTo>
                    <a:pt x="18012" y="9207"/>
                    <a:pt x="17932" y="9296"/>
                    <a:pt x="17878" y="9359"/>
                  </a:cubicBezTo>
                  <a:cubicBezTo>
                    <a:pt x="17798" y="9457"/>
                    <a:pt x="17700" y="9582"/>
                    <a:pt x="17691" y="9724"/>
                  </a:cubicBezTo>
                  <a:cubicBezTo>
                    <a:pt x="17682" y="9867"/>
                    <a:pt x="17762" y="10001"/>
                    <a:pt x="17834" y="10108"/>
                  </a:cubicBezTo>
                  <a:cubicBezTo>
                    <a:pt x="17878" y="10179"/>
                    <a:pt x="17941" y="10277"/>
                    <a:pt x="17932" y="10322"/>
                  </a:cubicBezTo>
                  <a:cubicBezTo>
                    <a:pt x="17932" y="10358"/>
                    <a:pt x="17843" y="10438"/>
                    <a:pt x="17780" y="10492"/>
                  </a:cubicBezTo>
                  <a:cubicBezTo>
                    <a:pt x="17682" y="10590"/>
                    <a:pt x="17566" y="10688"/>
                    <a:pt x="17539" y="10831"/>
                  </a:cubicBezTo>
                  <a:cubicBezTo>
                    <a:pt x="17513" y="10973"/>
                    <a:pt x="17584" y="11116"/>
                    <a:pt x="17637" y="11232"/>
                  </a:cubicBezTo>
                  <a:cubicBezTo>
                    <a:pt x="17673" y="11312"/>
                    <a:pt x="17718" y="11410"/>
                    <a:pt x="17709" y="11455"/>
                  </a:cubicBezTo>
                  <a:cubicBezTo>
                    <a:pt x="17700" y="11500"/>
                    <a:pt x="17602" y="11562"/>
                    <a:pt x="17539" y="11607"/>
                  </a:cubicBezTo>
                  <a:cubicBezTo>
                    <a:pt x="17423" y="11687"/>
                    <a:pt x="17298" y="11776"/>
                    <a:pt x="17254" y="11910"/>
                  </a:cubicBezTo>
                  <a:cubicBezTo>
                    <a:pt x="17209" y="12053"/>
                    <a:pt x="17254" y="12195"/>
                    <a:pt x="17298" y="12329"/>
                  </a:cubicBezTo>
                  <a:cubicBezTo>
                    <a:pt x="17316" y="12401"/>
                    <a:pt x="17352" y="12508"/>
                    <a:pt x="17334" y="12552"/>
                  </a:cubicBezTo>
                  <a:cubicBezTo>
                    <a:pt x="17316" y="12588"/>
                    <a:pt x="17218" y="12641"/>
                    <a:pt x="17147" y="12686"/>
                  </a:cubicBezTo>
                  <a:cubicBezTo>
                    <a:pt x="17022" y="12749"/>
                    <a:pt x="16888" y="12820"/>
                    <a:pt x="16826" y="12945"/>
                  </a:cubicBezTo>
                  <a:cubicBezTo>
                    <a:pt x="16763" y="13070"/>
                    <a:pt x="16790" y="13230"/>
                    <a:pt x="16808" y="13364"/>
                  </a:cubicBezTo>
                  <a:cubicBezTo>
                    <a:pt x="16826" y="13444"/>
                    <a:pt x="16843" y="13551"/>
                    <a:pt x="16826" y="13587"/>
                  </a:cubicBezTo>
                  <a:cubicBezTo>
                    <a:pt x="16799" y="13632"/>
                    <a:pt x="16692" y="13667"/>
                    <a:pt x="16620" y="13694"/>
                  </a:cubicBezTo>
                  <a:cubicBezTo>
                    <a:pt x="16487" y="13739"/>
                    <a:pt x="16344" y="13792"/>
                    <a:pt x="16264" y="13917"/>
                  </a:cubicBezTo>
                  <a:cubicBezTo>
                    <a:pt x="16183" y="14033"/>
                    <a:pt x="16192" y="14185"/>
                    <a:pt x="16201" y="14319"/>
                  </a:cubicBezTo>
                  <a:cubicBezTo>
                    <a:pt x="16201" y="14408"/>
                    <a:pt x="16201" y="14515"/>
                    <a:pt x="16174" y="14551"/>
                  </a:cubicBezTo>
                  <a:cubicBezTo>
                    <a:pt x="16148" y="14586"/>
                    <a:pt x="16041" y="14613"/>
                    <a:pt x="15960" y="14631"/>
                  </a:cubicBezTo>
                  <a:cubicBezTo>
                    <a:pt x="15826" y="14658"/>
                    <a:pt x="15675" y="14693"/>
                    <a:pt x="15586" y="14800"/>
                  </a:cubicBezTo>
                  <a:cubicBezTo>
                    <a:pt x="15487" y="14907"/>
                    <a:pt x="15479" y="15059"/>
                    <a:pt x="15461" y="15193"/>
                  </a:cubicBezTo>
                  <a:cubicBezTo>
                    <a:pt x="15452" y="15282"/>
                    <a:pt x="15443" y="15389"/>
                    <a:pt x="15416" y="15425"/>
                  </a:cubicBezTo>
                  <a:cubicBezTo>
                    <a:pt x="15380" y="15452"/>
                    <a:pt x="15273" y="15461"/>
                    <a:pt x="15193" y="15469"/>
                  </a:cubicBezTo>
                  <a:cubicBezTo>
                    <a:pt x="15050" y="15478"/>
                    <a:pt x="14899" y="15496"/>
                    <a:pt x="14792" y="15594"/>
                  </a:cubicBezTo>
                  <a:cubicBezTo>
                    <a:pt x="14685" y="15684"/>
                    <a:pt x="14649" y="15835"/>
                    <a:pt x="14622" y="15969"/>
                  </a:cubicBezTo>
                  <a:cubicBezTo>
                    <a:pt x="14604" y="16049"/>
                    <a:pt x="14577" y="16156"/>
                    <a:pt x="14542" y="16183"/>
                  </a:cubicBezTo>
                  <a:cubicBezTo>
                    <a:pt x="14519" y="16200"/>
                    <a:pt x="14468" y="16206"/>
                    <a:pt x="14413" y="16206"/>
                  </a:cubicBezTo>
                  <a:cubicBezTo>
                    <a:pt x="14381" y="16206"/>
                    <a:pt x="14348" y="16204"/>
                    <a:pt x="14319" y="16201"/>
                  </a:cubicBezTo>
                  <a:cubicBezTo>
                    <a:pt x="14293" y="16201"/>
                    <a:pt x="14267" y="16201"/>
                    <a:pt x="14240" y="16201"/>
                  </a:cubicBezTo>
                  <a:cubicBezTo>
                    <a:pt x="14122" y="16201"/>
                    <a:pt x="14003" y="16207"/>
                    <a:pt x="13908" y="16272"/>
                  </a:cubicBezTo>
                  <a:cubicBezTo>
                    <a:pt x="13784" y="16353"/>
                    <a:pt x="13730" y="16495"/>
                    <a:pt x="13685" y="16629"/>
                  </a:cubicBezTo>
                  <a:cubicBezTo>
                    <a:pt x="13659" y="16701"/>
                    <a:pt x="13623" y="16808"/>
                    <a:pt x="13578" y="16834"/>
                  </a:cubicBezTo>
                  <a:cubicBezTo>
                    <a:pt x="13568" y="16840"/>
                    <a:pt x="13551" y="16842"/>
                    <a:pt x="13531" y="16842"/>
                  </a:cubicBezTo>
                  <a:cubicBezTo>
                    <a:pt x="13482" y="16842"/>
                    <a:pt x="13412" y="16829"/>
                    <a:pt x="13355" y="16816"/>
                  </a:cubicBezTo>
                  <a:cubicBezTo>
                    <a:pt x="13285" y="16807"/>
                    <a:pt x="13209" y="16795"/>
                    <a:pt x="13134" y="16795"/>
                  </a:cubicBezTo>
                  <a:cubicBezTo>
                    <a:pt x="13067" y="16795"/>
                    <a:pt x="12999" y="16805"/>
                    <a:pt x="12936" y="16834"/>
                  </a:cubicBezTo>
                  <a:cubicBezTo>
                    <a:pt x="12811" y="16897"/>
                    <a:pt x="12740" y="17031"/>
                    <a:pt x="12677" y="17155"/>
                  </a:cubicBezTo>
                  <a:cubicBezTo>
                    <a:pt x="12633" y="17227"/>
                    <a:pt x="12579" y="17325"/>
                    <a:pt x="12543" y="17343"/>
                  </a:cubicBezTo>
                  <a:cubicBezTo>
                    <a:pt x="12535" y="17346"/>
                    <a:pt x="12525" y="17348"/>
                    <a:pt x="12513" y="17348"/>
                  </a:cubicBezTo>
                  <a:cubicBezTo>
                    <a:pt x="12460" y="17348"/>
                    <a:pt x="12378" y="17320"/>
                    <a:pt x="12320" y="17298"/>
                  </a:cubicBezTo>
                  <a:cubicBezTo>
                    <a:pt x="12227" y="17273"/>
                    <a:pt x="12129" y="17244"/>
                    <a:pt x="12029" y="17244"/>
                  </a:cubicBezTo>
                  <a:cubicBezTo>
                    <a:pt x="11987" y="17244"/>
                    <a:pt x="11944" y="17249"/>
                    <a:pt x="11901" y="17263"/>
                  </a:cubicBezTo>
                  <a:cubicBezTo>
                    <a:pt x="11767" y="17307"/>
                    <a:pt x="11678" y="17432"/>
                    <a:pt x="11598" y="17548"/>
                  </a:cubicBezTo>
                  <a:cubicBezTo>
                    <a:pt x="11553" y="17610"/>
                    <a:pt x="11491" y="17709"/>
                    <a:pt x="11446" y="17718"/>
                  </a:cubicBezTo>
                  <a:cubicBezTo>
                    <a:pt x="11442" y="17718"/>
                    <a:pt x="11438" y="17719"/>
                    <a:pt x="11433" y="17719"/>
                  </a:cubicBezTo>
                  <a:cubicBezTo>
                    <a:pt x="11385" y="17719"/>
                    <a:pt x="11297" y="17679"/>
                    <a:pt x="11232" y="17646"/>
                  </a:cubicBezTo>
                  <a:cubicBezTo>
                    <a:pt x="11128" y="17594"/>
                    <a:pt x="11011" y="17542"/>
                    <a:pt x="10892" y="17542"/>
                  </a:cubicBezTo>
                  <a:cubicBezTo>
                    <a:pt x="10868" y="17542"/>
                    <a:pt x="10845" y="17544"/>
                    <a:pt x="10822" y="17548"/>
                  </a:cubicBezTo>
                  <a:cubicBezTo>
                    <a:pt x="10679" y="17575"/>
                    <a:pt x="10581" y="17691"/>
                    <a:pt x="10483" y="17789"/>
                  </a:cubicBezTo>
                  <a:cubicBezTo>
                    <a:pt x="10429" y="17851"/>
                    <a:pt x="10358" y="17932"/>
                    <a:pt x="10313" y="17941"/>
                  </a:cubicBezTo>
                  <a:cubicBezTo>
                    <a:pt x="10310" y="17941"/>
                    <a:pt x="10307" y="17941"/>
                    <a:pt x="10304" y="17941"/>
                  </a:cubicBezTo>
                  <a:cubicBezTo>
                    <a:pt x="10256" y="17941"/>
                    <a:pt x="10166" y="17884"/>
                    <a:pt x="10099" y="17842"/>
                  </a:cubicBezTo>
                  <a:cubicBezTo>
                    <a:pt x="9992" y="17771"/>
                    <a:pt x="9858" y="17691"/>
                    <a:pt x="9716" y="17691"/>
                  </a:cubicBezTo>
                  <a:cubicBezTo>
                    <a:pt x="9573" y="17709"/>
                    <a:pt x="9457" y="17807"/>
                    <a:pt x="9350" y="17887"/>
                  </a:cubicBezTo>
                  <a:cubicBezTo>
                    <a:pt x="9287" y="17941"/>
                    <a:pt x="9198" y="18012"/>
                    <a:pt x="9154" y="18012"/>
                  </a:cubicBezTo>
                  <a:cubicBezTo>
                    <a:pt x="9109" y="18012"/>
                    <a:pt x="9020" y="17941"/>
                    <a:pt x="8957" y="17887"/>
                  </a:cubicBezTo>
                  <a:cubicBezTo>
                    <a:pt x="8850" y="17807"/>
                    <a:pt x="8734" y="17709"/>
                    <a:pt x="8591" y="17691"/>
                  </a:cubicBezTo>
                  <a:lnTo>
                    <a:pt x="8574" y="17691"/>
                  </a:lnTo>
                  <a:cubicBezTo>
                    <a:pt x="8440" y="17691"/>
                    <a:pt x="8315" y="17771"/>
                    <a:pt x="8208" y="17842"/>
                  </a:cubicBezTo>
                  <a:cubicBezTo>
                    <a:pt x="8141" y="17884"/>
                    <a:pt x="8051" y="17941"/>
                    <a:pt x="8003" y="17941"/>
                  </a:cubicBezTo>
                  <a:cubicBezTo>
                    <a:pt x="8000" y="17941"/>
                    <a:pt x="7997" y="17941"/>
                    <a:pt x="7994" y="17941"/>
                  </a:cubicBezTo>
                  <a:cubicBezTo>
                    <a:pt x="7949" y="17932"/>
                    <a:pt x="7878" y="17851"/>
                    <a:pt x="7824" y="17789"/>
                  </a:cubicBezTo>
                  <a:cubicBezTo>
                    <a:pt x="7726" y="17691"/>
                    <a:pt x="7628" y="17575"/>
                    <a:pt x="7485" y="17548"/>
                  </a:cubicBezTo>
                  <a:cubicBezTo>
                    <a:pt x="7462" y="17544"/>
                    <a:pt x="7439" y="17542"/>
                    <a:pt x="7415" y="17542"/>
                  </a:cubicBezTo>
                  <a:cubicBezTo>
                    <a:pt x="7296" y="17542"/>
                    <a:pt x="7179" y="17594"/>
                    <a:pt x="7075" y="17646"/>
                  </a:cubicBezTo>
                  <a:cubicBezTo>
                    <a:pt x="7010" y="17679"/>
                    <a:pt x="6922" y="17719"/>
                    <a:pt x="6874" y="17719"/>
                  </a:cubicBezTo>
                  <a:cubicBezTo>
                    <a:pt x="6869" y="17719"/>
                    <a:pt x="6865" y="17718"/>
                    <a:pt x="6861" y="17718"/>
                  </a:cubicBezTo>
                  <a:cubicBezTo>
                    <a:pt x="6816" y="17709"/>
                    <a:pt x="6754" y="17610"/>
                    <a:pt x="6709" y="17548"/>
                  </a:cubicBezTo>
                  <a:cubicBezTo>
                    <a:pt x="6629" y="17432"/>
                    <a:pt x="6540" y="17307"/>
                    <a:pt x="6406" y="17263"/>
                  </a:cubicBezTo>
                  <a:cubicBezTo>
                    <a:pt x="6363" y="17249"/>
                    <a:pt x="6320" y="17244"/>
                    <a:pt x="6278" y="17244"/>
                  </a:cubicBezTo>
                  <a:cubicBezTo>
                    <a:pt x="6178" y="17244"/>
                    <a:pt x="6080" y="17273"/>
                    <a:pt x="5987" y="17298"/>
                  </a:cubicBezTo>
                  <a:cubicBezTo>
                    <a:pt x="5929" y="17320"/>
                    <a:pt x="5847" y="17348"/>
                    <a:pt x="5794" y="17348"/>
                  </a:cubicBezTo>
                  <a:cubicBezTo>
                    <a:pt x="5782" y="17348"/>
                    <a:pt x="5772" y="17346"/>
                    <a:pt x="5764" y="17343"/>
                  </a:cubicBezTo>
                  <a:cubicBezTo>
                    <a:pt x="5728" y="17325"/>
                    <a:pt x="5674" y="17227"/>
                    <a:pt x="5630" y="17155"/>
                  </a:cubicBezTo>
                  <a:cubicBezTo>
                    <a:pt x="5567" y="17031"/>
                    <a:pt x="5496" y="16897"/>
                    <a:pt x="5371" y="16834"/>
                  </a:cubicBezTo>
                  <a:cubicBezTo>
                    <a:pt x="5308" y="16805"/>
                    <a:pt x="5240" y="16795"/>
                    <a:pt x="5173" y="16795"/>
                  </a:cubicBezTo>
                  <a:cubicBezTo>
                    <a:pt x="5098" y="16795"/>
                    <a:pt x="5022" y="16807"/>
                    <a:pt x="4952" y="16816"/>
                  </a:cubicBezTo>
                  <a:cubicBezTo>
                    <a:pt x="4895" y="16829"/>
                    <a:pt x="4825" y="16842"/>
                    <a:pt x="4776" y="16842"/>
                  </a:cubicBezTo>
                  <a:cubicBezTo>
                    <a:pt x="4756" y="16842"/>
                    <a:pt x="4739" y="16840"/>
                    <a:pt x="4729" y="16834"/>
                  </a:cubicBezTo>
                  <a:cubicBezTo>
                    <a:pt x="4684" y="16808"/>
                    <a:pt x="4648" y="16701"/>
                    <a:pt x="4622" y="16629"/>
                  </a:cubicBezTo>
                  <a:cubicBezTo>
                    <a:pt x="4577" y="16495"/>
                    <a:pt x="4523" y="16353"/>
                    <a:pt x="4399" y="16272"/>
                  </a:cubicBezTo>
                  <a:cubicBezTo>
                    <a:pt x="4304" y="16207"/>
                    <a:pt x="4185" y="16201"/>
                    <a:pt x="4072" y="16201"/>
                  </a:cubicBezTo>
                  <a:cubicBezTo>
                    <a:pt x="4046" y="16201"/>
                    <a:pt x="4021" y="16201"/>
                    <a:pt x="3997" y="16201"/>
                  </a:cubicBezTo>
                  <a:cubicBezTo>
                    <a:pt x="3964" y="16204"/>
                    <a:pt x="3929" y="16206"/>
                    <a:pt x="3896" y="16206"/>
                  </a:cubicBezTo>
                  <a:cubicBezTo>
                    <a:pt x="3839" y="16206"/>
                    <a:pt x="3788" y="16200"/>
                    <a:pt x="3765" y="16183"/>
                  </a:cubicBezTo>
                  <a:cubicBezTo>
                    <a:pt x="3730" y="16156"/>
                    <a:pt x="3703" y="16049"/>
                    <a:pt x="3685" y="15969"/>
                  </a:cubicBezTo>
                  <a:cubicBezTo>
                    <a:pt x="3658" y="15835"/>
                    <a:pt x="3622" y="15684"/>
                    <a:pt x="3515" y="15594"/>
                  </a:cubicBezTo>
                  <a:cubicBezTo>
                    <a:pt x="3408" y="15496"/>
                    <a:pt x="3257" y="15478"/>
                    <a:pt x="3114" y="15469"/>
                  </a:cubicBezTo>
                  <a:cubicBezTo>
                    <a:pt x="3034" y="15461"/>
                    <a:pt x="2927" y="15452"/>
                    <a:pt x="2891" y="15425"/>
                  </a:cubicBezTo>
                  <a:cubicBezTo>
                    <a:pt x="2864" y="15389"/>
                    <a:pt x="2855" y="15282"/>
                    <a:pt x="2846" y="15193"/>
                  </a:cubicBezTo>
                  <a:cubicBezTo>
                    <a:pt x="2828" y="15059"/>
                    <a:pt x="2820" y="14907"/>
                    <a:pt x="2721" y="14800"/>
                  </a:cubicBezTo>
                  <a:cubicBezTo>
                    <a:pt x="2632" y="14693"/>
                    <a:pt x="2481" y="14658"/>
                    <a:pt x="2347" y="14631"/>
                  </a:cubicBezTo>
                  <a:cubicBezTo>
                    <a:pt x="2266" y="14613"/>
                    <a:pt x="2159" y="14586"/>
                    <a:pt x="2133" y="14551"/>
                  </a:cubicBezTo>
                  <a:cubicBezTo>
                    <a:pt x="2106" y="14515"/>
                    <a:pt x="2106" y="14408"/>
                    <a:pt x="2106" y="14319"/>
                  </a:cubicBezTo>
                  <a:cubicBezTo>
                    <a:pt x="2115" y="14185"/>
                    <a:pt x="2124" y="14033"/>
                    <a:pt x="2043" y="13908"/>
                  </a:cubicBezTo>
                  <a:cubicBezTo>
                    <a:pt x="1963" y="13792"/>
                    <a:pt x="1820" y="13739"/>
                    <a:pt x="1687" y="13694"/>
                  </a:cubicBezTo>
                  <a:cubicBezTo>
                    <a:pt x="1615" y="13667"/>
                    <a:pt x="1508" y="13623"/>
                    <a:pt x="1481" y="13587"/>
                  </a:cubicBezTo>
                  <a:cubicBezTo>
                    <a:pt x="1464" y="13551"/>
                    <a:pt x="1481" y="13444"/>
                    <a:pt x="1499" y="13355"/>
                  </a:cubicBezTo>
                  <a:cubicBezTo>
                    <a:pt x="1517" y="13221"/>
                    <a:pt x="1544" y="13070"/>
                    <a:pt x="1481" y="12945"/>
                  </a:cubicBezTo>
                  <a:cubicBezTo>
                    <a:pt x="1419" y="12820"/>
                    <a:pt x="1285" y="12749"/>
                    <a:pt x="1160" y="12686"/>
                  </a:cubicBezTo>
                  <a:cubicBezTo>
                    <a:pt x="1089" y="12641"/>
                    <a:pt x="991" y="12588"/>
                    <a:pt x="973" y="12552"/>
                  </a:cubicBezTo>
                  <a:cubicBezTo>
                    <a:pt x="955" y="12508"/>
                    <a:pt x="991" y="12401"/>
                    <a:pt x="1018" y="12329"/>
                  </a:cubicBezTo>
                  <a:cubicBezTo>
                    <a:pt x="1053" y="12195"/>
                    <a:pt x="1098" y="12044"/>
                    <a:pt x="1053" y="11910"/>
                  </a:cubicBezTo>
                  <a:cubicBezTo>
                    <a:pt x="1009" y="11776"/>
                    <a:pt x="884" y="11687"/>
                    <a:pt x="768" y="11607"/>
                  </a:cubicBezTo>
                  <a:cubicBezTo>
                    <a:pt x="705" y="11562"/>
                    <a:pt x="607" y="11500"/>
                    <a:pt x="598" y="11455"/>
                  </a:cubicBezTo>
                  <a:cubicBezTo>
                    <a:pt x="589" y="11410"/>
                    <a:pt x="634" y="11312"/>
                    <a:pt x="670" y="11232"/>
                  </a:cubicBezTo>
                  <a:cubicBezTo>
                    <a:pt x="732" y="11116"/>
                    <a:pt x="794" y="10973"/>
                    <a:pt x="768" y="10831"/>
                  </a:cubicBezTo>
                  <a:cubicBezTo>
                    <a:pt x="741" y="10688"/>
                    <a:pt x="625" y="10590"/>
                    <a:pt x="527" y="10492"/>
                  </a:cubicBezTo>
                  <a:cubicBezTo>
                    <a:pt x="464" y="10438"/>
                    <a:pt x="384" y="10358"/>
                    <a:pt x="375" y="10322"/>
                  </a:cubicBezTo>
                  <a:cubicBezTo>
                    <a:pt x="366" y="10277"/>
                    <a:pt x="429" y="10179"/>
                    <a:pt x="473" y="10108"/>
                  </a:cubicBezTo>
                  <a:cubicBezTo>
                    <a:pt x="545" y="10001"/>
                    <a:pt x="634" y="9867"/>
                    <a:pt x="616" y="9724"/>
                  </a:cubicBezTo>
                  <a:cubicBezTo>
                    <a:pt x="607" y="9582"/>
                    <a:pt x="509" y="9457"/>
                    <a:pt x="429" y="9359"/>
                  </a:cubicBezTo>
                  <a:cubicBezTo>
                    <a:pt x="375" y="9296"/>
                    <a:pt x="304" y="9207"/>
                    <a:pt x="304" y="9162"/>
                  </a:cubicBezTo>
                  <a:cubicBezTo>
                    <a:pt x="304" y="9118"/>
                    <a:pt x="375" y="9028"/>
                    <a:pt x="429" y="8966"/>
                  </a:cubicBezTo>
                  <a:cubicBezTo>
                    <a:pt x="509" y="8859"/>
                    <a:pt x="607" y="8743"/>
                    <a:pt x="616" y="8600"/>
                  </a:cubicBezTo>
                  <a:cubicBezTo>
                    <a:pt x="634" y="8458"/>
                    <a:pt x="545" y="8324"/>
                    <a:pt x="473" y="8208"/>
                  </a:cubicBezTo>
                  <a:cubicBezTo>
                    <a:pt x="429" y="8145"/>
                    <a:pt x="366" y="8047"/>
                    <a:pt x="375" y="8003"/>
                  </a:cubicBezTo>
                  <a:cubicBezTo>
                    <a:pt x="384" y="7958"/>
                    <a:pt x="464" y="7887"/>
                    <a:pt x="527" y="7824"/>
                  </a:cubicBezTo>
                  <a:cubicBezTo>
                    <a:pt x="625" y="7735"/>
                    <a:pt x="741" y="7637"/>
                    <a:pt x="768" y="7494"/>
                  </a:cubicBezTo>
                  <a:cubicBezTo>
                    <a:pt x="794" y="7351"/>
                    <a:pt x="732" y="7209"/>
                    <a:pt x="670" y="7084"/>
                  </a:cubicBezTo>
                  <a:cubicBezTo>
                    <a:pt x="634" y="7012"/>
                    <a:pt x="589" y="6914"/>
                    <a:pt x="598" y="6870"/>
                  </a:cubicBezTo>
                  <a:cubicBezTo>
                    <a:pt x="607" y="6825"/>
                    <a:pt x="705" y="6763"/>
                    <a:pt x="768" y="6718"/>
                  </a:cubicBezTo>
                  <a:cubicBezTo>
                    <a:pt x="884" y="6638"/>
                    <a:pt x="1009" y="6548"/>
                    <a:pt x="1053" y="6415"/>
                  </a:cubicBezTo>
                  <a:cubicBezTo>
                    <a:pt x="1098" y="6272"/>
                    <a:pt x="1053" y="6129"/>
                    <a:pt x="1018" y="5995"/>
                  </a:cubicBezTo>
                  <a:cubicBezTo>
                    <a:pt x="991" y="5924"/>
                    <a:pt x="955" y="5808"/>
                    <a:pt x="973" y="5772"/>
                  </a:cubicBezTo>
                  <a:cubicBezTo>
                    <a:pt x="991" y="5728"/>
                    <a:pt x="1089" y="5683"/>
                    <a:pt x="1160" y="5638"/>
                  </a:cubicBezTo>
                  <a:cubicBezTo>
                    <a:pt x="1285" y="5576"/>
                    <a:pt x="1419" y="5505"/>
                    <a:pt x="1481" y="5380"/>
                  </a:cubicBezTo>
                  <a:cubicBezTo>
                    <a:pt x="1544" y="5246"/>
                    <a:pt x="1517" y="5094"/>
                    <a:pt x="1499" y="4960"/>
                  </a:cubicBezTo>
                  <a:cubicBezTo>
                    <a:pt x="1481" y="4880"/>
                    <a:pt x="1464" y="4773"/>
                    <a:pt x="1481" y="4737"/>
                  </a:cubicBezTo>
                  <a:cubicBezTo>
                    <a:pt x="1508" y="4693"/>
                    <a:pt x="1615" y="4657"/>
                    <a:pt x="1687" y="4630"/>
                  </a:cubicBezTo>
                  <a:cubicBezTo>
                    <a:pt x="1820" y="4586"/>
                    <a:pt x="1963" y="4532"/>
                    <a:pt x="2043" y="4407"/>
                  </a:cubicBezTo>
                  <a:cubicBezTo>
                    <a:pt x="2124" y="4291"/>
                    <a:pt x="2115" y="4140"/>
                    <a:pt x="2115" y="3997"/>
                  </a:cubicBezTo>
                  <a:cubicBezTo>
                    <a:pt x="2106" y="3917"/>
                    <a:pt x="2106" y="3810"/>
                    <a:pt x="2133" y="3774"/>
                  </a:cubicBezTo>
                  <a:cubicBezTo>
                    <a:pt x="2159" y="3738"/>
                    <a:pt x="2266" y="3712"/>
                    <a:pt x="2347" y="3694"/>
                  </a:cubicBezTo>
                  <a:cubicBezTo>
                    <a:pt x="2481" y="3667"/>
                    <a:pt x="2632" y="3631"/>
                    <a:pt x="2721" y="3524"/>
                  </a:cubicBezTo>
                  <a:cubicBezTo>
                    <a:pt x="2820" y="3417"/>
                    <a:pt x="2837" y="3266"/>
                    <a:pt x="2846" y="3123"/>
                  </a:cubicBezTo>
                  <a:cubicBezTo>
                    <a:pt x="2855" y="3042"/>
                    <a:pt x="2864" y="2935"/>
                    <a:pt x="2891" y="2900"/>
                  </a:cubicBezTo>
                  <a:cubicBezTo>
                    <a:pt x="2927" y="2873"/>
                    <a:pt x="3034" y="2864"/>
                    <a:pt x="3123" y="2855"/>
                  </a:cubicBezTo>
                  <a:cubicBezTo>
                    <a:pt x="3257" y="2837"/>
                    <a:pt x="3408" y="2828"/>
                    <a:pt x="3515" y="2730"/>
                  </a:cubicBezTo>
                  <a:cubicBezTo>
                    <a:pt x="3622" y="2641"/>
                    <a:pt x="3658" y="2489"/>
                    <a:pt x="3685" y="2356"/>
                  </a:cubicBezTo>
                  <a:cubicBezTo>
                    <a:pt x="3703" y="2275"/>
                    <a:pt x="3730" y="2159"/>
                    <a:pt x="3765" y="2133"/>
                  </a:cubicBezTo>
                  <a:cubicBezTo>
                    <a:pt x="3787" y="2116"/>
                    <a:pt x="3834" y="2113"/>
                    <a:pt x="3887" y="2113"/>
                  </a:cubicBezTo>
                  <a:cubicBezTo>
                    <a:pt x="3923" y="2113"/>
                    <a:pt x="3961" y="2115"/>
                    <a:pt x="3997" y="2115"/>
                  </a:cubicBezTo>
                  <a:cubicBezTo>
                    <a:pt x="4039" y="2118"/>
                    <a:pt x="4084" y="2120"/>
                    <a:pt x="4128" y="2120"/>
                  </a:cubicBezTo>
                  <a:cubicBezTo>
                    <a:pt x="4223" y="2120"/>
                    <a:pt x="4319" y="2107"/>
                    <a:pt x="4399" y="2052"/>
                  </a:cubicBezTo>
                  <a:cubicBezTo>
                    <a:pt x="4523" y="1972"/>
                    <a:pt x="4577" y="1829"/>
                    <a:pt x="4622" y="1695"/>
                  </a:cubicBezTo>
                  <a:cubicBezTo>
                    <a:pt x="4648" y="1624"/>
                    <a:pt x="4684" y="1517"/>
                    <a:pt x="4729" y="1490"/>
                  </a:cubicBezTo>
                  <a:cubicBezTo>
                    <a:pt x="4739" y="1485"/>
                    <a:pt x="4756" y="1483"/>
                    <a:pt x="4776" y="1483"/>
                  </a:cubicBezTo>
                  <a:cubicBezTo>
                    <a:pt x="4825" y="1483"/>
                    <a:pt x="4895" y="1495"/>
                    <a:pt x="4952" y="1508"/>
                  </a:cubicBezTo>
                  <a:cubicBezTo>
                    <a:pt x="5022" y="1517"/>
                    <a:pt x="5098" y="1529"/>
                    <a:pt x="5173" y="1529"/>
                  </a:cubicBezTo>
                  <a:cubicBezTo>
                    <a:pt x="5240" y="1529"/>
                    <a:pt x="5308" y="1520"/>
                    <a:pt x="5371" y="1490"/>
                  </a:cubicBezTo>
                  <a:cubicBezTo>
                    <a:pt x="5496" y="1428"/>
                    <a:pt x="5567" y="1294"/>
                    <a:pt x="5630" y="1169"/>
                  </a:cubicBezTo>
                  <a:cubicBezTo>
                    <a:pt x="5674" y="1098"/>
                    <a:pt x="5728" y="1000"/>
                    <a:pt x="5764" y="982"/>
                  </a:cubicBezTo>
                  <a:cubicBezTo>
                    <a:pt x="5772" y="978"/>
                    <a:pt x="5783" y="977"/>
                    <a:pt x="5795" y="977"/>
                  </a:cubicBezTo>
                  <a:cubicBezTo>
                    <a:pt x="5848" y="977"/>
                    <a:pt x="5929" y="1003"/>
                    <a:pt x="5987" y="1017"/>
                  </a:cubicBezTo>
                  <a:cubicBezTo>
                    <a:pt x="6081" y="1049"/>
                    <a:pt x="6180" y="1080"/>
                    <a:pt x="6281" y="1080"/>
                  </a:cubicBezTo>
                  <a:cubicBezTo>
                    <a:pt x="6322" y="1080"/>
                    <a:pt x="6364" y="1075"/>
                    <a:pt x="6406" y="1062"/>
                  </a:cubicBezTo>
                  <a:cubicBezTo>
                    <a:pt x="6540" y="1017"/>
                    <a:pt x="6629" y="893"/>
                    <a:pt x="6709" y="777"/>
                  </a:cubicBezTo>
                  <a:cubicBezTo>
                    <a:pt x="6754" y="714"/>
                    <a:pt x="6816" y="616"/>
                    <a:pt x="6861" y="607"/>
                  </a:cubicBezTo>
                  <a:cubicBezTo>
                    <a:pt x="6865" y="606"/>
                    <a:pt x="6869" y="606"/>
                    <a:pt x="6874" y="606"/>
                  </a:cubicBezTo>
                  <a:cubicBezTo>
                    <a:pt x="6922" y="606"/>
                    <a:pt x="7010" y="646"/>
                    <a:pt x="7075" y="678"/>
                  </a:cubicBezTo>
                  <a:cubicBezTo>
                    <a:pt x="7181" y="724"/>
                    <a:pt x="7300" y="782"/>
                    <a:pt x="7421" y="782"/>
                  </a:cubicBezTo>
                  <a:cubicBezTo>
                    <a:pt x="7443" y="782"/>
                    <a:pt x="7464" y="781"/>
                    <a:pt x="7485" y="777"/>
                  </a:cubicBezTo>
                  <a:cubicBezTo>
                    <a:pt x="7628" y="741"/>
                    <a:pt x="7726" y="634"/>
                    <a:pt x="7824" y="536"/>
                  </a:cubicBezTo>
                  <a:cubicBezTo>
                    <a:pt x="7878" y="473"/>
                    <a:pt x="7958" y="384"/>
                    <a:pt x="7994" y="384"/>
                  </a:cubicBezTo>
                  <a:cubicBezTo>
                    <a:pt x="7997" y="383"/>
                    <a:pt x="8000" y="383"/>
                    <a:pt x="8003" y="383"/>
                  </a:cubicBezTo>
                  <a:cubicBezTo>
                    <a:pt x="8051" y="383"/>
                    <a:pt x="8141" y="440"/>
                    <a:pt x="8208" y="482"/>
                  </a:cubicBezTo>
                  <a:cubicBezTo>
                    <a:pt x="8309" y="550"/>
                    <a:pt x="8435" y="626"/>
                    <a:pt x="8570" y="626"/>
                  </a:cubicBezTo>
                  <a:cubicBezTo>
                    <a:pt x="8577" y="626"/>
                    <a:pt x="8584" y="625"/>
                    <a:pt x="8591" y="625"/>
                  </a:cubicBezTo>
                  <a:cubicBezTo>
                    <a:pt x="8734" y="616"/>
                    <a:pt x="8850" y="518"/>
                    <a:pt x="8957" y="438"/>
                  </a:cubicBezTo>
                  <a:cubicBezTo>
                    <a:pt x="9020" y="384"/>
                    <a:pt x="9109" y="304"/>
                    <a:pt x="9154" y="304"/>
                  </a:cubicBezTo>
                  <a:close/>
                  <a:moveTo>
                    <a:pt x="9154" y="0"/>
                  </a:moveTo>
                  <a:cubicBezTo>
                    <a:pt x="9002" y="0"/>
                    <a:pt x="8877" y="107"/>
                    <a:pt x="8761" y="206"/>
                  </a:cubicBezTo>
                  <a:cubicBezTo>
                    <a:pt x="8699" y="259"/>
                    <a:pt x="8618" y="322"/>
                    <a:pt x="8574" y="322"/>
                  </a:cubicBezTo>
                  <a:cubicBezTo>
                    <a:pt x="8571" y="322"/>
                    <a:pt x="8568" y="322"/>
                    <a:pt x="8564" y="322"/>
                  </a:cubicBezTo>
                  <a:cubicBezTo>
                    <a:pt x="8517" y="322"/>
                    <a:pt x="8435" y="265"/>
                    <a:pt x="8368" y="223"/>
                  </a:cubicBezTo>
                  <a:cubicBezTo>
                    <a:pt x="8255" y="158"/>
                    <a:pt x="8133" y="78"/>
                    <a:pt x="7998" y="78"/>
                  </a:cubicBezTo>
                  <a:cubicBezTo>
                    <a:pt x="7985" y="78"/>
                    <a:pt x="7971" y="79"/>
                    <a:pt x="7958" y="81"/>
                  </a:cubicBezTo>
                  <a:cubicBezTo>
                    <a:pt x="7806" y="99"/>
                    <a:pt x="7699" y="223"/>
                    <a:pt x="7601" y="330"/>
                  </a:cubicBezTo>
                  <a:cubicBezTo>
                    <a:pt x="7539" y="393"/>
                    <a:pt x="7467" y="464"/>
                    <a:pt x="7423" y="473"/>
                  </a:cubicBezTo>
                  <a:cubicBezTo>
                    <a:pt x="7419" y="474"/>
                    <a:pt x="7415" y="474"/>
                    <a:pt x="7410" y="474"/>
                  </a:cubicBezTo>
                  <a:cubicBezTo>
                    <a:pt x="7363" y="474"/>
                    <a:pt x="7282" y="434"/>
                    <a:pt x="7209" y="402"/>
                  </a:cubicBezTo>
                  <a:cubicBezTo>
                    <a:pt x="7102" y="352"/>
                    <a:pt x="6990" y="302"/>
                    <a:pt x="6871" y="302"/>
                  </a:cubicBezTo>
                  <a:cubicBezTo>
                    <a:pt x="6841" y="302"/>
                    <a:pt x="6811" y="305"/>
                    <a:pt x="6781" y="313"/>
                  </a:cubicBezTo>
                  <a:cubicBezTo>
                    <a:pt x="6638" y="357"/>
                    <a:pt x="6540" y="491"/>
                    <a:pt x="6459" y="607"/>
                  </a:cubicBezTo>
                  <a:cubicBezTo>
                    <a:pt x="6406" y="678"/>
                    <a:pt x="6352" y="759"/>
                    <a:pt x="6308" y="777"/>
                  </a:cubicBezTo>
                  <a:cubicBezTo>
                    <a:pt x="6302" y="778"/>
                    <a:pt x="6295" y="778"/>
                    <a:pt x="6287" y="778"/>
                  </a:cubicBezTo>
                  <a:cubicBezTo>
                    <a:pt x="6237" y="778"/>
                    <a:pt x="6154" y="755"/>
                    <a:pt x="6085" y="732"/>
                  </a:cubicBezTo>
                  <a:cubicBezTo>
                    <a:pt x="5988" y="702"/>
                    <a:pt x="5888" y="672"/>
                    <a:pt x="5789" y="672"/>
                  </a:cubicBezTo>
                  <a:cubicBezTo>
                    <a:pt x="5741" y="672"/>
                    <a:pt x="5694" y="679"/>
                    <a:pt x="5648" y="696"/>
                  </a:cubicBezTo>
                  <a:cubicBezTo>
                    <a:pt x="5505" y="759"/>
                    <a:pt x="5433" y="901"/>
                    <a:pt x="5362" y="1026"/>
                  </a:cubicBezTo>
                  <a:cubicBezTo>
                    <a:pt x="5326" y="1107"/>
                    <a:pt x="5273" y="1196"/>
                    <a:pt x="5237" y="1223"/>
                  </a:cubicBezTo>
                  <a:cubicBezTo>
                    <a:pt x="5224" y="1228"/>
                    <a:pt x="5206" y="1230"/>
                    <a:pt x="5186" y="1230"/>
                  </a:cubicBezTo>
                  <a:cubicBezTo>
                    <a:pt x="5136" y="1230"/>
                    <a:pt x="5068" y="1217"/>
                    <a:pt x="5005" y="1205"/>
                  </a:cubicBezTo>
                  <a:cubicBezTo>
                    <a:pt x="4938" y="1191"/>
                    <a:pt x="4865" y="1178"/>
                    <a:pt x="4791" y="1178"/>
                  </a:cubicBezTo>
                  <a:cubicBezTo>
                    <a:pt x="4718" y="1178"/>
                    <a:pt x="4644" y="1191"/>
                    <a:pt x="4577" y="1232"/>
                  </a:cubicBezTo>
                  <a:cubicBezTo>
                    <a:pt x="4443" y="1303"/>
                    <a:pt x="4390" y="1463"/>
                    <a:pt x="4336" y="1597"/>
                  </a:cubicBezTo>
                  <a:cubicBezTo>
                    <a:pt x="4309" y="1678"/>
                    <a:pt x="4274" y="1776"/>
                    <a:pt x="4238" y="1802"/>
                  </a:cubicBezTo>
                  <a:cubicBezTo>
                    <a:pt x="4212" y="1813"/>
                    <a:pt x="4167" y="1817"/>
                    <a:pt x="4117" y="1817"/>
                  </a:cubicBezTo>
                  <a:cubicBezTo>
                    <a:pt x="4081" y="1817"/>
                    <a:pt x="4043" y="1815"/>
                    <a:pt x="4006" y="1811"/>
                  </a:cubicBezTo>
                  <a:cubicBezTo>
                    <a:pt x="3984" y="1811"/>
                    <a:pt x="3962" y="1811"/>
                    <a:pt x="3939" y="1811"/>
                  </a:cubicBezTo>
                  <a:cubicBezTo>
                    <a:pt x="3815" y="1811"/>
                    <a:pt x="3684" y="1818"/>
                    <a:pt x="3578" y="1901"/>
                  </a:cubicBezTo>
                  <a:cubicBezTo>
                    <a:pt x="3453" y="1990"/>
                    <a:pt x="3426" y="2150"/>
                    <a:pt x="3391" y="2284"/>
                  </a:cubicBezTo>
                  <a:cubicBezTo>
                    <a:pt x="3373" y="2373"/>
                    <a:pt x="3346" y="2472"/>
                    <a:pt x="3319" y="2507"/>
                  </a:cubicBezTo>
                  <a:cubicBezTo>
                    <a:pt x="3283" y="2534"/>
                    <a:pt x="3176" y="2543"/>
                    <a:pt x="3096" y="2552"/>
                  </a:cubicBezTo>
                  <a:cubicBezTo>
                    <a:pt x="2953" y="2561"/>
                    <a:pt x="2784" y="2579"/>
                    <a:pt x="2677" y="2686"/>
                  </a:cubicBezTo>
                  <a:cubicBezTo>
                    <a:pt x="2570" y="2793"/>
                    <a:pt x="2552" y="2953"/>
                    <a:pt x="2543" y="3096"/>
                  </a:cubicBezTo>
                  <a:cubicBezTo>
                    <a:pt x="2534" y="3185"/>
                    <a:pt x="2525" y="3292"/>
                    <a:pt x="2498" y="3319"/>
                  </a:cubicBezTo>
                  <a:cubicBezTo>
                    <a:pt x="2463" y="3355"/>
                    <a:pt x="2365" y="3381"/>
                    <a:pt x="2284" y="3399"/>
                  </a:cubicBezTo>
                  <a:cubicBezTo>
                    <a:pt x="2142" y="3426"/>
                    <a:pt x="1981" y="3462"/>
                    <a:pt x="1892" y="3587"/>
                  </a:cubicBezTo>
                  <a:cubicBezTo>
                    <a:pt x="1794" y="3712"/>
                    <a:pt x="1803" y="3872"/>
                    <a:pt x="1811" y="4015"/>
                  </a:cubicBezTo>
                  <a:cubicBezTo>
                    <a:pt x="1811" y="4095"/>
                    <a:pt x="1820" y="4202"/>
                    <a:pt x="1794" y="4238"/>
                  </a:cubicBezTo>
                  <a:cubicBezTo>
                    <a:pt x="1767" y="4283"/>
                    <a:pt x="1669" y="4318"/>
                    <a:pt x="1588" y="4345"/>
                  </a:cubicBezTo>
                  <a:cubicBezTo>
                    <a:pt x="1455" y="4390"/>
                    <a:pt x="1303" y="4452"/>
                    <a:pt x="1223" y="4586"/>
                  </a:cubicBezTo>
                  <a:cubicBezTo>
                    <a:pt x="1142" y="4711"/>
                    <a:pt x="1169" y="4871"/>
                    <a:pt x="1196" y="5014"/>
                  </a:cubicBezTo>
                  <a:cubicBezTo>
                    <a:pt x="1214" y="5103"/>
                    <a:pt x="1232" y="5201"/>
                    <a:pt x="1214" y="5246"/>
                  </a:cubicBezTo>
                  <a:cubicBezTo>
                    <a:pt x="1187" y="5282"/>
                    <a:pt x="1098" y="5335"/>
                    <a:pt x="1026" y="5371"/>
                  </a:cubicBezTo>
                  <a:cubicBezTo>
                    <a:pt x="893" y="5442"/>
                    <a:pt x="750" y="5514"/>
                    <a:pt x="687" y="5656"/>
                  </a:cubicBezTo>
                  <a:cubicBezTo>
                    <a:pt x="634" y="5799"/>
                    <a:pt x="679" y="5951"/>
                    <a:pt x="723" y="6085"/>
                  </a:cubicBezTo>
                  <a:cubicBezTo>
                    <a:pt x="750" y="6174"/>
                    <a:pt x="786" y="6272"/>
                    <a:pt x="768" y="6316"/>
                  </a:cubicBezTo>
                  <a:cubicBezTo>
                    <a:pt x="750" y="6361"/>
                    <a:pt x="670" y="6415"/>
                    <a:pt x="598" y="6468"/>
                  </a:cubicBezTo>
                  <a:cubicBezTo>
                    <a:pt x="482" y="6548"/>
                    <a:pt x="348" y="6638"/>
                    <a:pt x="304" y="6789"/>
                  </a:cubicBezTo>
                  <a:cubicBezTo>
                    <a:pt x="268" y="6941"/>
                    <a:pt x="340" y="7084"/>
                    <a:pt x="393" y="7218"/>
                  </a:cubicBezTo>
                  <a:cubicBezTo>
                    <a:pt x="429" y="7289"/>
                    <a:pt x="473" y="7387"/>
                    <a:pt x="464" y="7432"/>
                  </a:cubicBezTo>
                  <a:cubicBezTo>
                    <a:pt x="455" y="7476"/>
                    <a:pt x="384" y="7548"/>
                    <a:pt x="322" y="7610"/>
                  </a:cubicBezTo>
                  <a:cubicBezTo>
                    <a:pt x="215" y="7699"/>
                    <a:pt x="90" y="7815"/>
                    <a:pt x="72" y="7967"/>
                  </a:cubicBezTo>
                  <a:cubicBezTo>
                    <a:pt x="54" y="8119"/>
                    <a:pt x="143" y="8252"/>
                    <a:pt x="215" y="8377"/>
                  </a:cubicBezTo>
                  <a:cubicBezTo>
                    <a:pt x="268" y="8449"/>
                    <a:pt x="322" y="8538"/>
                    <a:pt x="322" y="8582"/>
                  </a:cubicBezTo>
                  <a:cubicBezTo>
                    <a:pt x="313" y="8627"/>
                    <a:pt x="250" y="8707"/>
                    <a:pt x="197" y="8770"/>
                  </a:cubicBezTo>
                  <a:cubicBezTo>
                    <a:pt x="99" y="8886"/>
                    <a:pt x="1" y="9011"/>
                    <a:pt x="1" y="9162"/>
                  </a:cubicBezTo>
                  <a:cubicBezTo>
                    <a:pt x="1" y="9314"/>
                    <a:pt x="99" y="9439"/>
                    <a:pt x="197" y="9555"/>
                  </a:cubicBezTo>
                  <a:cubicBezTo>
                    <a:pt x="250" y="9617"/>
                    <a:pt x="313" y="9698"/>
                    <a:pt x="322" y="9742"/>
                  </a:cubicBezTo>
                  <a:cubicBezTo>
                    <a:pt x="322" y="9787"/>
                    <a:pt x="268" y="9876"/>
                    <a:pt x="215" y="9947"/>
                  </a:cubicBezTo>
                  <a:cubicBezTo>
                    <a:pt x="143" y="10072"/>
                    <a:pt x="54" y="10206"/>
                    <a:pt x="72" y="10358"/>
                  </a:cubicBezTo>
                  <a:cubicBezTo>
                    <a:pt x="90" y="10509"/>
                    <a:pt x="215" y="10616"/>
                    <a:pt x="322" y="10715"/>
                  </a:cubicBezTo>
                  <a:cubicBezTo>
                    <a:pt x="384" y="10777"/>
                    <a:pt x="455" y="10848"/>
                    <a:pt x="464" y="10893"/>
                  </a:cubicBezTo>
                  <a:cubicBezTo>
                    <a:pt x="473" y="10938"/>
                    <a:pt x="429" y="11027"/>
                    <a:pt x="393" y="11107"/>
                  </a:cubicBezTo>
                  <a:cubicBezTo>
                    <a:pt x="340" y="11241"/>
                    <a:pt x="268" y="11384"/>
                    <a:pt x="304" y="11535"/>
                  </a:cubicBezTo>
                  <a:cubicBezTo>
                    <a:pt x="348" y="11678"/>
                    <a:pt x="482" y="11776"/>
                    <a:pt x="598" y="11856"/>
                  </a:cubicBezTo>
                  <a:cubicBezTo>
                    <a:pt x="670" y="11910"/>
                    <a:pt x="750" y="11963"/>
                    <a:pt x="768" y="12008"/>
                  </a:cubicBezTo>
                  <a:cubicBezTo>
                    <a:pt x="786" y="12053"/>
                    <a:pt x="750" y="12151"/>
                    <a:pt x="723" y="12231"/>
                  </a:cubicBezTo>
                  <a:cubicBezTo>
                    <a:pt x="679" y="12374"/>
                    <a:pt x="634" y="12526"/>
                    <a:pt x="687" y="12668"/>
                  </a:cubicBezTo>
                  <a:cubicBezTo>
                    <a:pt x="750" y="12811"/>
                    <a:pt x="893" y="12882"/>
                    <a:pt x="1026" y="12954"/>
                  </a:cubicBezTo>
                  <a:cubicBezTo>
                    <a:pt x="1098" y="12989"/>
                    <a:pt x="1187" y="13034"/>
                    <a:pt x="1214" y="13079"/>
                  </a:cubicBezTo>
                  <a:cubicBezTo>
                    <a:pt x="1232" y="13123"/>
                    <a:pt x="1214" y="13221"/>
                    <a:pt x="1196" y="13311"/>
                  </a:cubicBezTo>
                  <a:cubicBezTo>
                    <a:pt x="1169" y="13444"/>
                    <a:pt x="1142" y="13605"/>
                    <a:pt x="1223" y="13739"/>
                  </a:cubicBezTo>
                  <a:cubicBezTo>
                    <a:pt x="1303" y="13873"/>
                    <a:pt x="1455" y="13926"/>
                    <a:pt x="1588" y="13980"/>
                  </a:cubicBezTo>
                  <a:cubicBezTo>
                    <a:pt x="1669" y="14006"/>
                    <a:pt x="1767" y="14042"/>
                    <a:pt x="1794" y="14078"/>
                  </a:cubicBezTo>
                  <a:cubicBezTo>
                    <a:pt x="1811" y="14122"/>
                    <a:pt x="1811" y="14220"/>
                    <a:pt x="1811" y="14310"/>
                  </a:cubicBezTo>
                  <a:cubicBezTo>
                    <a:pt x="1803" y="14452"/>
                    <a:pt x="1794" y="14613"/>
                    <a:pt x="1892" y="14738"/>
                  </a:cubicBezTo>
                  <a:cubicBezTo>
                    <a:pt x="1981" y="14854"/>
                    <a:pt x="2142" y="14890"/>
                    <a:pt x="2284" y="14925"/>
                  </a:cubicBezTo>
                  <a:cubicBezTo>
                    <a:pt x="2365" y="14943"/>
                    <a:pt x="2463" y="14970"/>
                    <a:pt x="2498" y="14997"/>
                  </a:cubicBezTo>
                  <a:cubicBezTo>
                    <a:pt x="2525" y="15032"/>
                    <a:pt x="2534" y="15139"/>
                    <a:pt x="2543" y="15220"/>
                  </a:cubicBezTo>
                  <a:cubicBezTo>
                    <a:pt x="2552" y="15362"/>
                    <a:pt x="2570" y="15532"/>
                    <a:pt x="2677" y="15639"/>
                  </a:cubicBezTo>
                  <a:cubicBezTo>
                    <a:pt x="2784" y="15746"/>
                    <a:pt x="2944" y="15755"/>
                    <a:pt x="3087" y="15773"/>
                  </a:cubicBezTo>
                  <a:cubicBezTo>
                    <a:pt x="3176" y="15782"/>
                    <a:pt x="3283" y="15791"/>
                    <a:pt x="3319" y="15817"/>
                  </a:cubicBezTo>
                  <a:cubicBezTo>
                    <a:pt x="3346" y="15844"/>
                    <a:pt x="3373" y="15951"/>
                    <a:pt x="3391" y="16031"/>
                  </a:cubicBezTo>
                  <a:cubicBezTo>
                    <a:pt x="3417" y="16174"/>
                    <a:pt x="3453" y="16335"/>
                    <a:pt x="3578" y="16424"/>
                  </a:cubicBezTo>
                  <a:cubicBezTo>
                    <a:pt x="3667" y="16494"/>
                    <a:pt x="3774" y="16509"/>
                    <a:pt x="3879" y="16509"/>
                  </a:cubicBezTo>
                  <a:cubicBezTo>
                    <a:pt x="3922" y="16509"/>
                    <a:pt x="3965" y="16507"/>
                    <a:pt x="4006" y="16504"/>
                  </a:cubicBezTo>
                  <a:cubicBezTo>
                    <a:pt x="4038" y="16504"/>
                    <a:pt x="4075" y="16503"/>
                    <a:pt x="4110" y="16503"/>
                  </a:cubicBezTo>
                  <a:cubicBezTo>
                    <a:pt x="4162" y="16503"/>
                    <a:pt x="4211" y="16506"/>
                    <a:pt x="4238" y="16522"/>
                  </a:cubicBezTo>
                  <a:cubicBezTo>
                    <a:pt x="4274" y="16549"/>
                    <a:pt x="4309" y="16647"/>
                    <a:pt x="4336" y="16727"/>
                  </a:cubicBezTo>
                  <a:cubicBezTo>
                    <a:pt x="4390" y="16861"/>
                    <a:pt x="4443" y="17013"/>
                    <a:pt x="4577" y="17093"/>
                  </a:cubicBezTo>
                  <a:cubicBezTo>
                    <a:pt x="4641" y="17131"/>
                    <a:pt x="4709" y="17143"/>
                    <a:pt x="4778" y="17143"/>
                  </a:cubicBezTo>
                  <a:cubicBezTo>
                    <a:pt x="4854" y="17143"/>
                    <a:pt x="4931" y="17129"/>
                    <a:pt x="5005" y="17120"/>
                  </a:cubicBezTo>
                  <a:cubicBezTo>
                    <a:pt x="5068" y="17107"/>
                    <a:pt x="5136" y="17095"/>
                    <a:pt x="5186" y="17095"/>
                  </a:cubicBezTo>
                  <a:cubicBezTo>
                    <a:pt x="5206" y="17095"/>
                    <a:pt x="5224" y="17097"/>
                    <a:pt x="5237" y="17102"/>
                  </a:cubicBezTo>
                  <a:cubicBezTo>
                    <a:pt x="5273" y="17129"/>
                    <a:pt x="5326" y="17218"/>
                    <a:pt x="5362" y="17289"/>
                  </a:cubicBezTo>
                  <a:cubicBezTo>
                    <a:pt x="5433" y="17423"/>
                    <a:pt x="5505" y="17566"/>
                    <a:pt x="5648" y="17619"/>
                  </a:cubicBezTo>
                  <a:cubicBezTo>
                    <a:pt x="5698" y="17642"/>
                    <a:pt x="5750" y="17650"/>
                    <a:pt x="5802" y="17650"/>
                  </a:cubicBezTo>
                  <a:cubicBezTo>
                    <a:pt x="5897" y="17650"/>
                    <a:pt x="5993" y="17621"/>
                    <a:pt x="6085" y="17593"/>
                  </a:cubicBezTo>
                  <a:cubicBezTo>
                    <a:pt x="6150" y="17571"/>
                    <a:pt x="6227" y="17543"/>
                    <a:pt x="6278" y="17543"/>
                  </a:cubicBezTo>
                  <a:cubicBezTo>
                    <a:pt x="6289" y="17543"/>
                    <a:pt x="6299" y="17545"/>
                    <a:pt x="6308" y="17548"/>
                  </a:cubicBezTo>
                  <a:cubicBezTo>
                    <a:pt x="6352" y="17566"/>
                    <a:pt x="6406" y="17646"/>
                    <a:pt x="6459" y="17718"/>
                  </a:cubicBezTo>
                  <a:cubicBezTo>
                    <a:pt x="6540" y="17833"/>
                    <a:pt x="6638" y="17967"/>
                    <a:pt x="6781" y="18012"/>
                  </a:cubicBezTo>
                  <a:cubicBezTo>
                    <a:pt x="6809" y="18019"/>
                    <a:pt x="6837" y="18022"/>
                    <a:pt x="6865" y="18022"/>
                  </a:cubicBezTo>
                  <a:cubicBezTo>
                    <a:pt x="6985" y="18022"/>
                    <a:pt x="7100" y="17966"/>
                    <a:pt x="7209" y="17923"/>
                  </a:cubicBezTo>
                  <a:cubicBezTo>
                    <a:pt x="7274" y="17890"/>
                    <a:pt x="7361" y="17850"/>
                    <a:pt x="7410" y="17850"/>
                  </a:cubicBezTo>
                  <a:cubicBezTo>
                    <a:pt x="7415" y="17850"/>
                    <a:pt x="7419" y="17851"/>
                    <a:pt x="7423" y="17851"/>
                  </a:cubicBezTo>
                  <a:cubicBezTo>
                    <a:pt x="7467" y="17860"/>
                    <a:pt x="7539" y="17932"/>
                    <a:pt x="7601" y="17994"/>
                  </a:cubicBezTo>
                  <a:cubicBezTo>
                    <a:pt x="7699" y="18101"/>
                    <a:pt x="7806" y="18217"/>
                    <a:pt x="7958" y="18244"/>
                  </a:cubicBezTo>
                  <a:cubicBezTo>
                    <a:pt x="7971" y="18245"/>
                    <a:pt x="7985" y="18246"/>
                    <a:pt x="7998" y="18246"/>
                  </a:cubicBezTo>
                  <a:cubicBezTo>
                    <a:pt x="8133" y="18246"/>
                    <a:pt x="8255" y="18166"/>
                    <a:pt x="8368" y="18101"/>
                  </a:cubicBezTo>
                  <a:cubicBezTo>
                    <a:pt x="8440" y="18048"/>
                    <a:pt x="8538" y="17994"/>
                    <a:pt x="8574" y="17994"/>
                  </a:cubicBezTo>
                  <a:cubicBezTo>
                    <a:pt x="8618" y="18003"/>
                    <a:pt x="8699" y="18065"/>
                    <a:pt x="8761" y="18119"/>
                  </a:cubicBezTo>
                  <a:cubicBezTo>
                    <a:pt x="8877" y="18217"/>
                    <a:pt x="9002" y="18315"/>
                    <a:pt x="9154" y="18315"/>
                  </a:cubicBezTo>
                  <a:cubicBezTo>
                    <a:pt x="9305" y="18315"/>
                    <a:pt x="9430" y="18217"/>
                    <a:pt x="9546" y="18119"/>
                  </a:cubicBezTo>
                  <a:cubicBezTo>
                    <a:pt x="9608" y="18065"/>
                    <a:pt x="9689" y="18003"/>
                    <a:pt x="9733" y="17994"/>
                  </a:cubicBezTo>
                  <a:cubicBezTo>
                    <a:pt x="9778" y="17994"/>
                    <a:pt x="9867" y="18048"/>
                    <a:pt x="9939" y="18101"/>
                  </a:cubicBezTo>
                  <a:cubicBezTo>
                    <a:pt x="10052" y="18166"/>
                    <a:pt x="10174" y="18246"/>
                    <a:pt x="10309" y="18246"/>
                  </a:cubicBezTo>
                  <a:cubicBezTo>
                    <a:pt x="10322" y="18246"/>
                    <a:pt x="10336" y="18245"/>
                    <a:pt x="10349" y="18244"/>
                  </a:cubicBezTo>
                  <a:cubicBezTo>
                    <a:pt x="10501" y="18217"/>
                    <a:pt x="10617" y="18101"/>
                    <a:pt x="10706" y="17994"/>
                  </a:cubicBezTo>
                  <a:cubicBezTo>
                    <a:pt x="10768" y="17932"/>
                    <a:pt x="10840" y="17860"/>
                    <a:pt x="10884" y="17851"/>
                  </a:cubicBezTo>
                  <a:cubicBezTo>
                    <a:pt x="10888" y="17851"/>
                    <a:pt x="10892" y="17850"/>
                    <a:pt x="10897" y="17850"/>
                  </a:cubicBezTo>
                  <a:cubicBezTo>
                    <a:pt x="10946" y="17850"/>
                    <a:pt x="11033" y="17890"/>
                    <a:pt x="11098" y="17923"/>
                  </a:cubicBezTo>
                  <a:cubicBezTo>
                    <a:pt x="11207" y="17966"/>
                    <a:pt x="11322" y="18022"/>
                    <a:pt x="11442" y="18022"/>
                  </a:cubicBezTo>
                  <a:cubicBezTo>
                    <a:pt x="11470" y="18022"/>
                    <a:pt x="11498" y="18019"/>
                    <a:pt x="11527" y="18012"/>
                  </a:cubicBezTo>
                  <a:cubicBezTo>
                    <a:pt x="11669" y="17967"/>
                    <a:pt x="11767" y="17833"/>
                    <a:pt x="11848" y="17718"/>
                  </a:cubicBezTo>
                  <a:cubicBezTo>
                    <a:pt x="11901" y="17646"/>
                    <a:pt x="11955" y="17566"/>
                    <a:pt x="11999" y="17548"/>
                  </a:cubicBezTo>
                  <a:cubicBezTo>
                    <a:pt x="12008" y="17545"/>
                    <a:pt x="12018" y="17543"/>
                    <a:pt x="12030" y="17543"/>
                  </a:cubicBezTo>
                  <a:cubicBezTo>
                    <a:pt x="12080" y="17543"/>
                    <a:pt x="12157" y="17571"/>
                    <a:pt x="12222" y="17593"/>
                  </a:cubicBezTo>
                  <a:cubicBezTo>
                    <a:pt x="12314" y="17621"/>
                    <a:pt x="12410" y="17650"/>
                    <a:pt x="12505" y="17650"/>
                  </a:cubicBezTo>
                  <a:cubicBezTo>
                    <a:pt x="12557" y="17650"/>
                    <a:pt x="12609" y="17642"/>
                    <a:pt x="12659" y="17619"/>
                  </a:cubicBezTo>
                  <a:cubicBezTo>
                    <a:pt x="12802" y="17566"/>
                    <a:pt x="12874" y="17423"/>
                    <a:pt x="12945" y="17289"/>
                  </a:cubicBezTo>
                  <a:cubicBezTo>
                    <a:pt x="12981" y="17218"/>
                    <a:pt x="13034" y="17129"/>
                    <a:pt x="13070" y="17102"/>
                  </a:cubicBezTo>
                  <a:cubicBezTo>
                    <a:pt x="13083" y="17097"/>
                    <a:pt x="13101" y="17095"/>
                    <a:pt x="13121" y="17095"/>
                  </a:cubicBezTo>
                  <a:cubicBezTo>
                    <a:pt x="13171" y="17095"/>
                    <a:pt x="13239" y="17107"/>
                    <a:pt x="13302" y="17120"/>
                  </a:cubicBezTo>
                  <a:cubicBezTo>
                    <a:pt x="13376" y="17129"/>
                    <a:pt x="13453" y="17143"/>
                    <a:pt x="13529" y="17143"/>
                  </a:cubicBezTo>
                  <a:cubicBezTo>
                    <a:pt x="13598" y="17143"/>
                    <a:pt x="13666" y="17131"/>
                    <a:pt x="13730" y="17093"/>
                  </a:cubicBezTo>
                  <a:cubicBezTo>
                    <a:pt x="13864" y="17013"/>
                    <a:pt x="13917" y="16861"/>
                    <a:pt x="13971" y="16727"/>
                  </a:cubicBezTo>
                  <a:cubicBezTo>
                    <a:pt x="13998" y="16647"/>
                    <a:pt x="14033" y="16549"/>
                    <a:pt x="14069" y="16522"/>
                  </a:cubicBezTo>
                  <a:cubicBezTo>
                    <a:pt x="14096" y="16506"/>
                    <a:pt x="14145" y="16503"/>
                    <a:pt x="14197" y="16503"/>
                  </a:cubicBezTo>
                  <a:cubicBezTo>
                    <a:pt x="14232" y="16503"/>
                    <a:pt x="14269" y="16504"/>
                    <a:pt x="14301" y="16504"/>
                  </a:cubicBezTo>
                  <a:cubicBezTo>
                    <a:pt x="14342" y="16507"/>
                    <a:pt x="14385" y="16509"/>
                    <a:pt x="14428" y="16509"/>
                  </a:cubicBezTo>
                  <a:cubicBezTo>
                    <a:pt x="14533" y="16509"/>
                    <a:pt x="14640" y="16494"/>
                    <a:pt x="14729" y="16424"/>
                  </a:cubicBezTo>
                  <a:cubicBezTo>
                    <a:pt x="14854" y="16335"/>
                    <a:pt x="14890" y="16174"/>
                    <a:pt x="14916" y="16031"/>
                  </a:cubicBezTo>
                  <a:cubicBezTo>
                    <a:pt x="14934" y="15951"/>
                    <a:pt x="14961" y="15853"/>
                    <a:pt x="14988" y="15817"/>
                  </a:cubicBezTo>
                  <a:cubicBezTo>
                    <a:pt x="15024" y="15791"/>
                    <a:pt x="15131" y="15782"/>
                    <a:pt x="15220" y="15773"/>
                  </a:cubicBezTo>
                  <a:cubicBezTo>
                    <a:pt x="15363" y="15764"/>
                    <a:pt x="15523" y="15746"/>
                    <a:pt x="15630" y="15639"/>
                  </a:cubicBezTo>
                  <a:cubicBezTo>
                    <a:pt x="15737" y="15532"/>
                    <a:pt x="15755" y="15362"/>
                    <a:pt x="15764" y="15220"/>
                  </a:cubicBezTo>
                  <a:cubicBezTo>
                    <a:pt x="15773" y="15139"/>
                    <a:pt x="15782" y="15032"/>
                    <a:pt x="15809" y="14997"/>
                  </a:cubicBezTo>
                  <a:cubicBezTo>
                    <a:pt x="15844" y="14970"/>
                    <a:pt x="15942" y="14943"/>
                    <a:pt x="16023" y="14925"/>
                  </a:cubicBezTo>
                  <a:cubicBezTo>
                    <a:pt x="16165" y="14890"/>
                    <a:pt x="16326" y="14863"/>
                    <a:pt x="16415" y="14738"/>
                  </a:cubicBezTo>
                  <a:cubicBezTo>
                    <a:pt x="16513" y="14613"/>
                    <a:pt x="16504" y="14452"/>
                    <a:pt x="16496" y="14310"/>
                  </a:cubicBezTo>
                  <a:cubicBezTo>
                    <a:pt x="16496" y="14220"/>
                    <a:pt x="16496" y="14122"/>
                    <a:pt x="16513" y="14078"/>
                  </a:cubicBezTo>
                  <a:cubicBezTo>
                    <a:pt x="16540" y="14042"/>
                    <a:pt x="16638" y="14006"/>
                    <a:pt x="16719" y="13980"/>
                  </a:cubicBezTo>
                  <a:cubicBezTo>
                    <a:pt x="16852" y="13926"/>
                    <a:pt x="17004" y="13873"/>
                    <a:pt x="17084" y="13739"/>
                  </a:cubicBezTo>
                  <a:cubicBezTo>
                    <a:pt x="17165" y="13605"/>
                    <a:pt x="17138" y="13444"/>
                    <a:pt x="17111" y="13311"/>
                  </a:cubicBezTo>
                  <a:cubicBezTo>
                    <a:pt x="17093" y="13221"/>
                    <a:pt x="17075" y="13123"/>
                    <a:pt x="17093" y="13079"/>
                  </a:cubicBezTo>
                  <a:cubicBezTo>
                    <a:pt x="17120" y="13043"/>
                    <a:pt x="17209" y="12989"/>
                    <a:pt x="17289" y="12954"/>
                  </a:cubicBezTo>
                  <a:cubicBezTo>
                    <a:pt x="17414" y="12882"/>
                    <a:pt x="17557" y="12811"/>
                    <a:pt x="17620" y="12668"/>
                  </a:cubicBezTo>
                  <a:cubicBezTo>
                    <a:pt x="17673" y="12526"/>
                    <a:pt x="17628" y="12374"/>
                    <a:pt x="17584" y="12231"/>
                  </a:cubicBezTo>
                  <a:cubicBezTo>
                    <a:pt x="17557" y="12151"/>
                    <a:pt x="17521" y="12053"/>
                    <a:pt x="17539" y="12008"/>
                  </a:cubicBezTo>
                  <a:cubicBezTo>
                    <a:pt x="17557" y="11963"/>
                    <a:pt x="17637" y="11910"/>
                    <a:pt x="17709" y="11856"/>
                  </a:cubicBezTo>
                  <a:cubicBezTo>
                    <a:pt x="17825" y="11776"/>
                    <a:pt x="17959" y="11678"/>
                    <a:pt x="18003" y="11535"/>
                  </a:cubicBezTo>
                  <a:cubicBezTo>
                    <a:pt x="18039" y="11384"/>
                    <a:pt x="17967" y="11241"/>
                    <a:pt x="17914" y="11107"/>
                  </a:cubicBezTo>
                  <a:cubicBezTo>
                    <a:pt x="17878" y="11027"/>
                    <a:pt x="17834" y="10938"/>
                    <a:pt x="17843" y="10893"/>
                  </a:cubicBezTo>
                  <a:cubicBezTo>
                    <a:pt x="17852" y="10848"/>
                    <a:pt x="17923" y="10777"/>
                    <a:pt x="17985" y="10715"/>
                  </a:cubicBezTo>
                  <a:cubicBezTo>
                    <a:pt x="18092" y="10616"/>
                    <a:pt x="18217" y="10509"/>
                    <a:pt x="18235" y="10358"/>
                  </a:cubicBezTo>
                  <a:cubicBezTo>
                    <a:pt x="18253" y="10206"/>
                    <a:pt x="18164" y="10072"/>
                    <a:pt x="18092" y="9947"/>
                  </a:cubicBezTo>
                  <a:cubicBezTo>
                    <a:pt x="18048" y="9876"/>
                    <a:pt x="17985" y="9787"/>
                    <a:pt x="17985" y="9742"/>
                  </a:cubicBezTo>
                  <a:cubicBezTo>
                    <a:pt x="17994" y="9698"/>
                    <a:pt x="18057" y="9617"/>
                    <a:pt x="18110" y="9555"/>
                  </a:cubicBezTo>
                  <a:cubicBezTo>
                    <a:pt x="18208" y="9439"/>
                    <a:pt x="18306" y="9314"/>
                    <a:pt x="18306" y="9162"/>
                  </a:cubicBezTo>
                  <a:cubicBezTo>
                    <a:pt x="18306" y="9011"/>
                    <a:pt x="18208" y="8886"/>
                    <a:pt x="18110" y="8770"/>
                  </a:cubicBezTo>
                  <a:cubicBezTo>
                    <a:pt x="18057" y="8707"/>
                    <a:pt x="17994" y="8627"/>
                    <a:pt x="17985" y="8582"/>
                  </a:cubicBezTo>
                  <a:cubicBezTo>
                    <a:pt x="17985" y="8538"/>
                    <a:pt x="18048" y="8449"/>
                    <a:pt x="18092" y="8377"/>
                  </a:cubicBezTo>
                  <a:cubicBezTo>
                    <a:pt x="18164" y="8252"/>
                    <a:pt x="18253" y="8119"/>
                    <a:pt x="18235" y="7967"/>
                  </a:cubicBezTo>
                  <a:cubicBezTo>
                    <a:pt x="18217" y="7815"/>
                    <a:pt x="18092" y="7699"/>
                    <a:pt x="17985" y="7610"/>
                  </a:cubicBezTo>
                  <a:cubicBezTo>
                    <a:pt x="17923" y="7548"/>
                    <a:pt x="17852" y="7476"/>
                    <a:pt x="17843" y="7432"/>
                  </a:cubicBezTo>
                  <a:cubicBezTo>
                    <a:pt x="17834" y="7387"/>
                    <a:pt x="17878" y="7289"/>
                    <a:pt x="17914" y="7218"/>
                  </a:cubicBezTo>
                  <a:cubicBezTo>
                    <a:pt x="17976" y="7084"/>
                    <a:pt x="18039" y="6941"/>
                    <a:pt x="18003" y="6789"/>
                  </a:cubicBezTo>
                  <a:cubicBezTo>
                    <a:pt x="17959" y="6647"/>
                    <a:pt x="17825" y="6548"/>
                    <a:pt x="17709" y="6468"/>
                  </a:cubicBezTo>
                  <a:cubicBezTo>
                    <a:pt x="17637" y="6415"/>
                    <a:pt x="17557" y="6361"/>
                    <a:pt x="17539" y="6316"/>
                  </a:cubicBezTo>
                  <a:cubicBezTo>
                    <a:pt x="17521" y="6272"/>
                    <a:pt x="17557" y="6174"/>
                    <a:pt x="17584" y="6093"/>
                  </a:cubicBezTo>
                  <a:cubicBezTo>
                    <a:pt x="17628" y="5951"/>
                    <a:pt x="17673" y="5799"/>
                    <a:pt x="17620" y="5656"/>
                  </a:cubicBezTo>
                  <a:cubicBezTo>
                    <a:pt x="17557" y="5514"/>
                    <a:pt x="17414" y="5442"/>
                    <a:pt x="17289" y="5371"/>
                  </a:cubicBezTo>
                  <a:cubicBezTo>
                    <a:pt x="17209" y="5335"/>
                    <a:pt x="17120" y="5282"/>
                    <a:pt x="17093" y="5246"/>
                  </a:cubicBezTo>
                  <a:cubicBezTo>
                    <a:pt x="17075" y="5201"/>
                    <a:pt x="17093" y="5103"/>
                    <a:pt x="17111" y="5014"/>
                  </a:cubicBezTo>
                  <a:cubicBezTo>
                    <a:pt x="17138" y="4871"/>
                    <a:pt x="17165" y="4720"/>
                    <a:pt x="17084" y="4586"/>
                  </a:cubicBezTo>
                  <a:cubicBezTo>
                    <a:pt x="17004" y="4452"/>
                    <a:pt x="16852" y="4390"/>
                    <a:pt x="16719" y="4345"/>
                  </a:cubicBezTo>
                  <a:cubicBezTo>
                    <a:pt x="16638" y="4318"/>
                    <a:pt x="16540" y="4283"/>
                    <a:pt x="16513" y="4238"/>
                  </a:cubicBezTo>
                  <a:cubicBezTo>
                    <a:pt x="16496" y="4202"/>
                    <a:pt x="16496" y="4095"/>
                    <a:pt x="16496" y="4015"/>
                  </a:cubicBezTo>
                  <a:cubicBezTo>
                    <a:pt x="16504" y="3872"/>
                    <a:pt x="16513" y="3712"/>
                    <a:pt x="16415" y="3587"/>
                  </a:cubicBezTo>
                  <a:cubicBezTo>
                    <a:pt x="16326" y="3462"/>
                    <a:pt x="16165" y="3426"/>
                    <a:pt x="16023" y="3399"/>
                  </a:cubicBezTo>
                  <a:cubicBezTo>
                    <a:pt x="15942" y="3381"/>
                    <a:pt x="15844" y="3355"/>
                    <a:pt x="15809" y="3328"/>
                  </a:cubicBezTo>
                  <a:cubicBezTo>
                    <a:pt x="15782" y="3292"/>
                    <a:pt x="15773" y="3185"/>
                    <a:pt x="15764" y="3096"/>
                  </a:cubicBezTo>
                  <a:cubicBezTo>
                    <a:pt x="15755" y="2953"/>
                    <a:pt x="15737" y="2793"/>
                    <a:pt x="15630" y="2686"/>
                  </a:cubicBezTo>
                  <a:cubicBezTo>
                    <a:pt x="15523" y="2579"/>
                    <a:pt x="15363" y="2561"/>
                    <a:pt x="15220" y="2552"/>
                  </a:cubicBezTo>
                  <a:cubicBezTo>
                    <a:pt x="15131" y="2543"/>
                    <a:pt x="15024" y="2534"/>
                    <a:pt x="14988" y="2507"/>
                  </a:cubicBezTo>
                  <a:cubicBezTo>
                    <a:pt x="14961" y="2472"/>
                    <a:pt x="14934" y="2373"/>
                    <a:pt x="14916" y="2293"/>
                  </a:cubicBezTo>
                  <a:cubicBezTo>
                    <a:pt x="14890" y="2150"/>
                    <a:pt x="14854" y="1990"/>
                    <a:pt x="14729" y="1901"/>
                  </a:cubicBezTo>
                  <a:cubicBezTo>
                    <a:pt x="14640" y="1831"/>
                    <a:pt x="14533" y="1815"/>
                    <a:pt x="14428" y="1815"/>
                  </a:cubicBezTo>
                  <a:cubicBezTo>
                    <a:pt x="14385" y="1815"/>
                    <a:pt x="14342" y="1818"/>
                    <a:pt x="14301" y="1820"/>
                  </a:cubicBezTo>
                  <a:cubicBezTo>
                    <a:pt x="14221" y="1820"/>
                    <a:pt x="14114" y="1820"/>
                    <a:pt x="14078" y="1802"/>
                  </a:cubicBezTo>
                  <a:cubicBezTo>
                    <a:pt x="14033" y="1776"/>
                    <a:pt x="13998" y="1678"/>
                    <a:pt x="13971" y="1597"/>
                  </a:cubicBezTo>
                  <a:cubicBezTo>
                    <a:pt x="13926" y="1463"/>
                    <a:pt x="13864" y="1312"/>
                    <a:pt x="13730" y="1232"/>
                  </a:cubicBezTo>
                  <a:cubicBezTo>
                    <a:pt x="13663" y="1191"/>
                    <a:pt x="13592" y="1178"/>
                    <a:pt x="13519" y="1178"/>
                  </a:cubicBezTo>
                  <a:cubicBezTo>
                    <a:pt x="13447" y="1178"/>
                    <a:pt x="13373" y="1191"/>
                    <a:pt x="13302" y="1205"/>
                  </a:cubicBezTo>
                  <a:cubicBezTo>
                    <a:pt x="13239" y="1217"/>
                    <a:pt x="13171" y="1230"/>
                    <a:pt x="13121" y="1230"/>
                  </a:cubicBezTo>
                  <a:cubicBezTo>
                    <a:pt x="13101" y="1230"/>
                    <a:pt x="13083" y="1228"/>
                    <a:pt x="13070" y="1223"/>
                  </a:cubicBezTo>
                  <a:cubicBezTo>
                    <a:pt x="13034" y="1196"/>
                    <a:pt x="12981" y="1107"/>
                    <a:pt x="12945" y="1026"/>
                  </a:cubicBezTo>
                  <a:cubicBezTo>
                    <a:pt x="12874" y="901"/>
                    <a:pt x="12802" y="759"/>
                    <a:pt x="12659" y="696"/>
                  </a:cubicBezTo>
                  <a:cubicBezTo>
                    <a:pt x="12613" y="679"/>
                    <a:pt x="12566" y="672"/>
                    <a:pt x="12518" y="672"/>
                  </a:cubicBezTo>
                  <a:cubicBezTo>
                    <a:pt x="12419" y="672"/>
                    <a:pt x="12319" y="702"/>
                    <a:pt x="12222" y="732"/>
                  </a:cubicBezTo>
                  <a:cubicBezTo>
                    <a:pt x="12153" y="755"/>
                    <a:pt x="12070" y="778"/>
                    <a:pt x="12020" y="778"/>
                  </a:cubicBezTo>
                  <a:cubicBezTo>
                    <a:pt x="12012" y="778"/>
                    <a:pt x="12005" y="778"/>
                    <a:pt x="11999" y="777"/>
                  </a:cubicBezTo>
                  <a:cubicBezTo>
                    <a:pt x="11955" y="759"/>
                    <a:pt x="11901" y="678"/>
                    <a:pt x="11848" y="607"/>
                  </a:cubicBezTo>
                  <a:cubicBezTo>
                    <a:pt x="11767" y="491"/>
                    <a:pt x="11669" y="357"/>
                    <a:pt x="11527" y="313"/>
                  </a:cubicBezTo>
                  <a:cubicBezTo>
                    <a:pt x="11496" y="305"/>
                    <a:pt x="11466" y="302"/>
                    <a:pt x="11436" y="302"/>
                  </a:cubicBezTo>
                  <a:cubicBezTo>
                    <a:pt x="11317" y="302"/>
                    <a:pt x="11205" y="352"/>
                    <a:pt x="11098" y="402"/>
                  </a:cubicBezTo>
                  <a:cubicBezTo>
                    <a:pt x="11033" y="434"/>
                    <a:pt x="10946" y="474"/>
                    <a:pt x="10897" y="474"/>
                  </a:cubicBezTo>
                  <a:cubicBezTo>
                    <a:pt x="10892" y="474"/>
                    <a:pt x="10888" y="474"/>
                    <a:pt x="10884" y="473"/>
                  </a:cubicBezTo>
                  <a:cubicBezTo>
                    <a:pt x="10840" y="464"/>
                    <a:pt x="10768" y="393"/>
                    <a:pt x="10706" y="330"/>
                  </a:cubicBezTo>
                  <a:cubicBezTo>
                    <a:pt x="10617" y="223"/>
                    <a:pt x="10501" y="99"/>
                    <a:pt x="10349" y="81"/>
                  </a:cubicBezTo>
                  <a:cubicBezTo>
                    <a:pt x="10336" y="79"/>
                    <a:pt x="10322" y="78"/>
                    <a:pt x="10309" y="78"/>
                  </a:cubicBezTo>
                  <a:cubicBezTo>
                    <a:pt x="10174" y="78"/>
                    <a:pt x="10052" y="158"/>
                    <a:pt x="9939" y="223"/>
                  </a:cubicBezTo>
                  <a:cubicBezTo>
                    <a:pt x="9872" y="265"/>
                    <a:pt x="9790" y="322"/>
                    <a:pt x="9743" y="322"/>
                  </a:cubicBezTo>
                  <a:cubicBezTo>
                    <a:pt x="9739" y="322"/>
                    <a:pt x="9736" y="322"/>
                    <a:pt x="9733" y="322"/>
                  </a:cubicBezTo>
                  <a:cubicBezTo>
                    <a:pt x="9689" y="322"/>
                    <a:pt x="9608" y="259"/>
                    <a:pt x="9546" y="206"/>
                  </a:cubicBezTo>
                  <a:cubicBezTo>
                    <a:pt x="9430" y="107"/>
                    <a:pt x="9305" y="0"/>
                    <a:pt x="9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8"/>
            <p:cNvSpPr/>
            <p:nvPr/>
          </p:nvSpPr>
          <p:spPr>
            <a:xfrm>
              <a:off x="4174300" y="2015225"/>
              <a:ext cx="412625" cy="412625"/>
            </a:xfrm>
            <a:custGeom>
              <a:rect b="b" l="l" r="r" t="t"/>
              <a:pathLst>
                <a:path extrusionOk="0" h="16505" w="16505">
                  <a:moveTo>
                    <a:pt x="8253" y="304"/>
                  </a:moveTo>
                  <a:cubicBezTo>
                    <a:pt x="8279" y="304"/>
                    <a:pt x="8368" y="384"/>
                    <a:pt x="8413" y="429"/>
                  </a:cubicBezTo>
                  <a:cubicBezTo>
                    <a:pt x="8511" y="518"/>
                    <a:pt x="8618" y="616"/>
                    <a:pt x="8752" y="625"/>
                  </a:cubicBezTo>
                  <a:cubicBezTo>
                    <a:pt x="8759" y="625"/>
                    <a:pt x="8765" y="625"/>
                    <a:pt x="8772" y="625"/>
                  </a:cubicBezTo>
                  <a:cubicBezTo>
                    <a:pt x="8906" y="625"/>
                    <a:pt x="9016" y="541"/>
                    <a:pt x="9118" y="473"/>
                  </a:cubicBezTo>
                  <a:cubicBezTo>
                    <a:pt x="9168" y="440"/>
                    <a:pt x="9250" y="374"/>
                    <a:pt x="9282" y="374"/>
                  </a:cubicBezTo>
                  <a:cubicBezTo>
                    <a:pt x="9284" y="374"/>
                    <a:pt x="9286" y="375"/>
                    <a:pt x="9287" y="375"/>
                  </a:cubicBezTo>
                  <a:cubicBezTo>
                    <a:pt x="9323" y="375"/>
                    <a:pt x="9394" y="464"/>
                    <a:pt x="9430" y="509"/>
                  </a:cubicBezTo>
                  <a:cubicBezTo>
                    <a:pt x="9519" y="616"/>
                    <a:pt x="9609" y="723"/>
                    <a:pt x="9742" y="750"/>
                  </a:cubicBezTo>
                  <a:cubicBezTo>
                    <a:pt x="9769" y="756"/>
                    <a:pt x="9795" y="759"/>
                    <a:pt x="9820" y="759"/>
                  </a:cubicBezTo>
                  <a:cubicBezTo>
                    <a:pt x="9931" y="759"/>
                    <a:pt x="10031" y="702"/>
                    <a:pt x="10126" y="652"/>
                  </a:cubicBezTo>
                  <a:cubicBezTo>
                    <a:pt x="10179" y="625"/>
                    <a:pt x="10278" y="571"/>
                    <a:pt x="10313" y="571"/>
                  </a:cubicBezTo>
                  <a:cubicBezTo>
                    <a:pt x="10340" y="580"/>
                    <a:pt x="10402" y="678"/>
                    <a:pt x="10429" y="732"/>
                  </a:cubicBezTo>
                  <a:cubicBezTo>
                    <a:pt x="10501" y="839"/>
                    <a:pt x="10581" y="964"/>
                    <a:pt x="10715" y="1008"/>
                  </a:cubicBezTo>
                  <a:cubicBezTo>
                    <a:pt x="10751" y="1021"/>
                    <a:pt x="10788" y="1027"/>
                    <a:pt x="10826" y="1027"/>
                  </a:cubicBezTo>
                  <a:cubicBezTo>
                    <a:pt x="10920" y="1027"/>
                    <a:pt x="11018" y="993"/>
                    <a:pt x="11107" y="955"/>
                  </a:cubicBezTo>
                  <a:cubicBezTo>
                    <a:pt x="11155" y="939"/>
                    <a:pt x="11245" y="909"/>
                    <a:pt x="11283" y="909"/>
                  </a:cubicBezTo>
                  <a:cubicBezTo>
                    <a:pt x="11288" y="909"/>
                    <a:pt x="11292" y="909"/>
                    <a:pt x="11295" y="910"/>
                  </a:cubicBezTo>
                  <a:cubicBezTo>
                    <a:pt x="11321" y="919"/>
                    <a:pt x="11366" y="1026"/>
                    <a:pt x="11393" y="1080"/>
                  </a:cubicBezTo>
                  <a:cubicBezTo>
                    <a:pt x="11446" y="1196"/>
                    <a:pt x="11509" y="1330"/>
                    <a:pt x="11634" y="1392"/>
                  </a:cubicBezTo>
                  <a:cubicBezTo>
                    <a:pt x="11685" y="1418"/>
                    <a:pt x="11739" y="1427"/>
                    <a:pt x="11794" y="1427"/>
                  </a:cubicBezTo>
                  <a:cubicBezTo>
                    <a:pt x="11874" y="1427"/>
                    <a:pt x="11956" y="1408"/>
                    <a:pt x="12035" y="1392"/>
                  </a:cubicBezTo>
                  <a:cubicBezTo>
                    <a:pt x="12081" y="1384"/>
                    <a:pt x="12167" y="1363"/>
                    <a:pt x="12207" y="1363"/>
                  </a:cubicBezTo>
                  <a:cubicBezTo>
                    <a:pt x="12213" y="1363"/>
                    <a:pt x="12219" y="1364"/>
                    <a:pt x="12222" y="1365"/>
                  </a:cubicBezTo>
                  <a:cubicBezTo>
                    <a:pt x="12249" y="1383"/>
                    <a:pt x="12285" y="1490"/>
                    <a:pt x="12303" y="1553"/>
                  </a:cubicBezTo>
                  <a:cubicBezTo>
                    <a:pt x="12338" y="1678"/>
                    <a:pt x="12383" y="1820"/>
                    <a:pt x="12499" y="1892"/>
                  </a:cubicBezTo>
                  <a:cubicBezTo>
                    <a:pt x="12572" y="1942"/>
                    <a:pt x="12658" y="1957"/>
                    <a:pt x="12744" y="1957"/>
                  </a:cubicBezTo>
                  <a:cubicBezTo>
                    <a:pt x="12794" y="1957"/>
                    <a:pt x="12845" y="1952"/>
                    <a:pt x="12891" y="1945"/>
                  </a:cubicBezTo>
                  <a:cubicBezTo>
                    <a:pt x="12933" y="1945"/>
                    <a:pt x="12995" y="1937"/>
                    <a:pt x="13039" y="1937"/>
                  </a:cubicBezTo>
                  <a:cubicBezTo>
                    <a:pt x="13061" y="1937"/>
                    <a:pt x="13079" y="1939"/>
                    <a:pt x="13088" y="1945"/>
                  </a:cubicBezTo>
                  <a:cubicBezTo>
                    <a:pt x="13114" y="1972"/>
                    <a:pt x="13132" y="2079"/>
                    <a:pt x="13141" y="2141"/>
                  </a:cubicBezTo>
                  <a:cubicBezTo>
                    <a:pt x="13168" y="2266"/>
                    <a:pt x="13186" y="2409"/>
                    <a:pt x="13293" y="2507"/>
                  </a:cubicBezTo>
                  <a:cubicBezTo>
                    <a:pt x="13400" y="2596"/>
                    <a:pt x="13543" y="2605"/>
                    <a:pt x="13676" y="2605"/>
                  </a:cubicBezTo>
                  <a:cubicBezTo>
                    <a:pt x="13739" y="2605"/>
                    <a:pt x="13846" y="2614"/>
                    <a:pt x="13873" y="2632"/>
                  </a:cubicBezTo>
                  <a:cubicBezTo>
                    <a:pt x="13891" y="2659"/>
                    <a:pt x="13900" y="2766"/>
                    <a:pt x="13900" y="2828"/>
                  </a:cubicBezTo>
                  <a:cubicBezTo>
                    <a:pt x="13900" y="2962"/>
                    <a:pt x="13908" y="3105"/>
                    <a:pt x="13998" y="3212"/>
                  </a:cubicBezTo>
                  <a:cubicBezTo>
                    <a:pt x="14096" y="3319"/>
                    <a:pt x="14239" y="3337"/>
                    <a:pt x="14363" y="3364"/>
                  </a:cubicBezTo>
                  <a:cubicBezTo>
                    <a:pt x="14426" y="3373"/>
                    <a:pt x="14533" y="3390"/>
                    <a:pt x="14560" y="3417"/>
                  </a:cubicBezTo>
                  <a:cubicBezTo>
                    <a:pt x="14578" y="3444"/>
                    <a:pt x="14560" y="3551"/>
                    <a:pt x="14560" y="3613"/>
                  </a:cubicBezTo>
                  <a:cubicBezTo>
                    <a:pt x="14542" y="3738"/>
                    <a:pt x="14533" y="3890"/>
                    <a:pt x="14613" y="4006"/>
                  </a:cubicBezTo>
                  <a:cubicBezTo>
                    <a:pt x="14685" y="4122"/>
                    <a:pt x="14827" y="4166"/>
                    <a:pt x="14952" y="4202"/>
                  </a:cubicBezTo>
                  <a:cubicBezTo>
                    <a:pt x="15015" y="4220"/>
                    <a:pt x="15122" y="4256"/>
                    <a:pt x="15140" y="4282"/>
                  </a:cubicBezTo>
                  <a:cubicBezTo>
                    <a:pt x="15148" y="4309"/>
                    <a:pt x="15122" y="4416"/>
                    <a:pt x="15113" y="4470"/>
                  </a:cubicBezTo>
                  <a:cubicBezTo>
                    <a:pt x="15077" y="4604"/>
                    <a:pt x="15050" y="4746"/>
                    <a:pt x="15113" y="4871"/>
                  </a:cubicBezTo>
                  <a:cubicBezTo>
                    <a:pt x="15175" y="4996"/>
                    <a:pt x="15309" y="5059"/>
                    <a:pt x="15425" y="5112"/>
                  </a:cubicBezTo>
                  <a:cubicBezTo>
                    <a:pt x="15479" y="5139"/>
                    <a:pt x="15586" y="5183"/>
                    <a:pt x="15595" y="5210"/>
                  </a:cubicBezTo>
                  <a:cubicBezTo>
                    <a:pt x="15603" y="5237"/>
                    <a:pt x="15568" y="5344"/>
                    <a:pt x="15550" y="5398"/>
                  </a:cubicBezTo>
                  <a:cubicBezTo>
                    <a:pt x="15496" y="5522"/>
                    <a:pt x="15452" y="5665"/>
                    <a:pt x="15496" y="5790"/>
                  </a:cubicBezTo>
                  <a:cubicBezTo>
                    <a:pt x="15541" y="5924"/>
                    <a:pt x="15666" y="6004"/>
                    <a:pt x="15773" y="6076"/>
                  </a:cubicBezTo>
                  <a:cubicBezTo>
                    <a:pt x="15826" y="6102"/>
                    <a:pt x="15925" y="6165"/>
                    <a:pt x="15934" y="6192"/>
                  </a:cubicBezTo>
                  <a:cubicBezTo>
                    <a:pt x="15934" y="6227"/>
                    <a:pt x="15880" y="6325"/>
                    <a:pt x="15853" y="6379"/>
                  </a:cubicBezTo>
                  <a:cubicBezTo>
                    <a:pt x="15791" y="6495"/>
                    <a:pt x="15719" y="6620"/>
                    <a:pt x="15755" y="6762"/>
                  </a:cubicBezTo>
                  <a:cubicBezTo>
                    <a:pt x="15782" y="6896"/>
                    <a:pt x="15889" y="6986"/>
                    <a:pt x="15996" y="7075"/>
                  </a:cubicBezTo>
                  <a:cubicBezTo>
                    <a:pt x="16041" y="7110"/>
                    <a:pt x="16130" y="7182"/>
                    <a:pt x="16130" y="7217"/>
                  </a:cubicBezTo>
                  <a:cubicBezTo>
                    <a:pt x="16130" y="7244"/>
                    <a:pt x="16067" y="7333"/>
                    <a:pt x="16032" y="7387"/>
                  </a:cubicBezTo>
                  <a:cubicBezTo>
                    <a:pt x="15960" y="7494"/>
                    <a:pt x="15871" y="7610"/>
                    <a:pt x="15880" y="7753"/>
                  </a:cubicBezTo>
                  <a:cubicBezTo>
                    <a:pt x="15889" y="7887"/>
                    <a:pt x="15987" y="7994"/>
                    <a:pt x="16076" y="8092"/>
                  </a:cubicBezTo>
                  <a:cubicBezTo>
                    <a:pt x="16121" y="8136"/>
                    <a:pt x="16201" y="8217"/>
                    <a:pt x="16201" y="8252"/>
                  </a:cubicBezTo>
                  <a:cubicBezTo>
                    <a:pt x="16201" y="8279"/>
                    <a:pt x="16121" y="8368"/>
                    <a:pt x="16076" y="8413"/>
                  </a:cubicBezTo>
                  <a:cubicBezTo>
                    <a:pt x="15987" y="8502"/>
                    <a:pt x="15889" y="8618"/>
                    <a:pt x="15880" y="8752"/>
                  </a:cubicBezTo>
                  <a:cubicBezTo>
                    <a:pt x="15871" y="8895"/>
                    <a:pt x="15960" y="9011"/>
                    <a:pt x="16032" y="9118"/>
                  </a:cubicBezTo>
                  <a:cubicBezTo>
                    <a:pt x="16067" y="9171"/>
                    <a:pt x="16130" y="9260"/>
                    <a:pt x="16130" y="9287"/>
                  </a:cubicBezTo>
                  <a:cubicBezTo>
                    <a:pt x="16130" y="9323"/>
                    <a:pt x="16041" y="9394"/>
                    <a:pt x="15996" y="9430"/>
                  </a:cubicBezTo>
                  <a:cubicBezTo>
                    <a:pt x="15889" y="9510"/>
                    <a:pt x="15782" y="9608"/>
                    <a:pt x="15755" y="9742"/>
                  </a:cubicBezTo>
                  <a:cubicBezTo>
                    <a:pt x="15719" y="9885"/>
                    <a:pt x="15791" y="10010"/>
                    <a:pt x="15853" y="10126"/>
                  </a:cubicBezTo>
                  <a:cubicBezTo>
                    <a:pt x="15880" y="10179"/>
                    <a:pt x="15934" y="10277"/>
                    <a:pt x="15934" y="10313"/>
                  </a:cubicBezTo>
                  <a:cubicBezTo>
                    <a:pt x="15925" y="10340"/>
                    <a:pt x="15826" y="10402"/>
                    <a:pt x="15773" y="10429"/>
                  </a:cubicBezTo>
                  <a:cubicBezTo>
                    <a:pt x="15666" y="10500"/>
                    <a:pt x="15541" y="10581"/>
                    <a:pt x="15496" y="10706"/>
                  </a:cubicBezTo>
                  <a:cubicBezTo>
                    <a:pt x="15452" y="10839"/>
                    <a:pt x="15496" y="10982"/>
                    <a:pt x="15550" y="11107"/>
                  </a:cubicBezTo>
                  <a:cubicBezTo>
                    <a:pt x="15568" y="11161"/>
                    <a:pt x="15603" y="11268"/>
                    <a:pt x="15595" y="11294"/>
                  </a:cubicBezTo>
                  <a:cubicBezTo>
                    <a:pt x="15586" y="11321"/>
                    <a:pt x="15479" y="11366"/>
                    <a:pt x="15425" y="11392"/>
                  </a:cubicBezTo>
                  <a:cubicBezTo>
                    <a:pt x="15309" y="11446"/>
                    <a:pt x="15175" y="11508"/>
                    <a:pt x="15113" y="11633"/>
                  </a:cubicBezTo>
                  <a:cubicBezTo>
                    <a:pt x="15050" y="11758"/>
                    <a:pt x="15077" y="11901"/>
                    <a:pt x="15113" y="12035"/>
                  </a:cubicBezTo>
                  <a:cubicBezTo>
                    <a:pt x="15122" y="12088"/>
                    <a:pt x="15148" y="12195"/>
                    <a:pt x="15140" y="12222"/>
                  </a:cubicBezTo>
                  <a:cubicBezTo>
                    <a:pt x="15122" y="12249"/>
                    <a:pt x="15015" y="12285"/>
                    <a:pt x="14952" y="12302"/>
                  </a:cubicBezTo>
                  <a:cubicBezTo>
                    <a:pt x="14827" y="12338"/>
                    <a:pt x="14685" y="12383"/>
                    <a:pt x="14613" y="12499"/>
                  </a:cubicBezTo>
                  <a:cubicBezTo>
                    <a:pt x="14533" y="12615"/>
                    <a:pt x="14542" y="12766"/>
                    <a:pt x="14560" y="12891"/>
                  </a:cubicBezTo>
                  <a:cubicBezTo>
                    <a:pt x="14560" y="12954"/>
                    <a:pt x="14578" y="13061"/>
                    <a:pt x="14560" y="13087"/>
                  </a:cubicBezTo>
                  <a:cubicBezTo>
                    <a:pt x="14533" y="13114"/>
                    <a:pt x="14426" y="13132"/>
                    <a:pt x="14363" y="13141"/>
                  </a:cubicBezTo>
                  <a:cubicBezTo>
                    <a:pt x="14239" y="13159"/>
                    <a:pt x="14087" y="13186"/>
                    <a:pt x="13998" y="13293"/>
                  </a:cubicBezTo>
                  <a:cubicBezTo>
                    <a:pt x="13908" y="13400"/>
                    <a:pt x="13900" y="13542"/>
                    <a:pt x="13900" y="13676"/>
                  </a:cubicBezTo>
                  <a:cubicBezTo>
                    <a:pt x="13900" y="13739"/>
                    <a:pt x="13891" y="13846"/>
                    <a:pt x="13873" y="13873"/>
                  </a:cubicBezTo>
                  <a:cubicBezTo>
                    <a:pt x="13846" y="13890"/>
                    <a:pt x="13739" y="13899"/>
                    <a:pt x="13676" y="13899"/>
                  </a:cubicBezTo>
                  <a:cubicBezTo>
                    <a:pt x="13543" y="13899"/>
                    <a:pt x="13400" y="13908"/>
                    <a:pt x="13293" y="13997"/>
                  </a:cubicBezTo>
                  <a:cubicBezTo>
                    <a:pt x="13186" y="14087"/>
                    <a:pt x="13159" y="14238"/>
                    <a:pt x="13141" y="14363"/>
                  </a:cubicBezTo>
                  <a:cubicBezTo>
                    <a:pt x="13132" y="14426"/>
                    <a:pt x="13114" y="14533"/>
                    <a:pt x="13088" y="14559"/>
                  </a:cubicBezTo>
                  <a:cubicBezTo>
                    <a:pt x="13079" y="14565"/>
                    <a:pt x="13061" y="14567"/>
                    <a:pt x="13039" y="14567"/>
                  </a:cubicBezTo>
                  <a:cubicBezTo>
                    <a:pt x="12995" y="14567"/>
                    <a:pt x="12933" y="14559"/>
                    <a:pt x="12891" y="14559"/>
                  </a:cubicBezTo>
                  <a:cubicBezTo>
                    <a:pt x="12843" y="14552"/>
                    <a:pt x="12790" y="14547"/>
                    <a:pt x="12737" y="14547"/>
                  </a:cubicBezTo>
                  <a:cubicBezTo>
                    <a:pt x="12654" y="14547"/>
                    <a:pt x="12570" y="14561"/>
                    <a:pt x="12499" y="14604"/>
                  </a:cubicBezTo>
                  <a:cubicBezTo>
                    <a:pt x="12383" y="14684"/>
                    <a:pt x="12338" y="14827"/>
                    <a:pt x="12303" y="14952"/>
                  </a:cubicBezTo>
                  <a:cubicBezTo>
                    <a:pt x="12285" y="15014"/>
                    <a:pt x="12249" y="15121"/>
                    <a:pt x="12222" y="15130"/>
                  </a:cubicBezTo>
                  <a:cubicBezTo>
                    <a:pt x="12216" y="15135"/>
                    <a:pt x="12205" y="15136"/>
                    <a:pt x="12191" y="15136"/>
                  </a:cubicBezTo>
                  <a:cubicBezTo>
                    <a:pt x="12147" y="15136"/>
                    <a:pt x="12076" y="15119"/>
                    <a:pt x="12035" y="15113"/>
                  </a:cubicBezTo>
                  <a:cubicBezTo>
                    <a:pt x="11959" y="15092"/>
                    <a:pt x="11881" y="15075"/>
                    <a:pt x="11805" y="15075"/>
                  </a:cubicBezTo>
                  <a:cubicBezTo>
                    <a:pt x="11746" y="15075"/>
                    <a:pt x="11688" y="15085"/>
                    <a:pt x="11634" y="15113"/>
                  </a:cubicBezTo>
                  <a:cubicBezTo>
                    <a:pt x="11509" y="15166"/>
                    <a:pt x="11446" y="15309"/>
                    <a:pt x="11393" y="15425"/>
                  </a:cubicBezTo>
                  <a:cubicBezTo>
                    <a:pt x="11366" y="15478"/>
                    <a:pt x="11321" y="15585"/>
                    <a:pt x="11295" y="15594"/>
                  </a:cubicBezTo>
                  <a:cubicBezTo>
                    <a:pt x="11292" y="15595"/>
                    <a:pt x="11288" y="15596"/>
                    <a:pt x="11283" y="15596"/>
                  </a:cubicBezTo>
                  <a:cubicBezTo>
                    <a:pt x="11246" y="15596"/>
                    <a:pt x="11155" y="15565"/>
                    <a:pt x="11107" y="15541"/>
                  </a:cubicBezTo>
                  <a:cubicBezTo>
                    <a:pt x="11016" y="15508"/>
                    <a:pt x="10914" y="15470"/>
                    <a:pt x="10817" y="15470"/>
                  </a:cubicBezTo>
                  <a:cubicBezTo>
                    <a:pt x="10782" y="15470"/>
                    <a:pt x="10748" y="15475"/>
                    <a:pt x="10715" y="15487"/>
                  </a:cubicBezTo>
                  <a:cubicBezTo>
                    <a:pt x="10581" y="15532"/>
                    <a:pt x="10501" y="15666"/>
                    <a:pt x="10429" y="15773"/>
                  </a:cubicBezTo>
                  <a:cubicBezTo>
                    <a:pt x="10402" y="15826"/>
                    <a:pt x="10340" y="15915"/>
                    <a:pt x="10313" y="15933"/>
                  </a:cubicBezTo>
                  <a:cubicBezTo>
                    <a:pt x="10278" y="15933"/>
                    <a:pt x="10179" y="15880"/>
                    <a:pt x="10126" y="15853"/>
                  </a:cubicBezTo>
                  <a:cubicBezTo>
                    <a:pt x="10027" y="15800"/>
                    <a:pt x="9922" y="15740"/>
                    <a:pt x="9805" y="15740"/>
                  </a:cubicBezTo>
                  <a:cubicBezTo>
                    <a:pt x="9784" y="15740"/>
                    <a:pt x="9763" y="15742"/>
                    <a:pt x="9742" y="15746"/>
                  </a:cubicBezTo>
                  <a:cubicBezTo>
                    <a:pt x="9609" y="15773"/>
                    <a:pt x="9510" y="15889"/>
                    <a:pt x="9430" y="15996"/>
                  </a:cubicBezTo>
                  <a:cubicBezTo>
                    <a:pt x="9394" y="16040"/>
                    <a:pt x="9323" y="16130"/>
                    <a:pt x="9287" y="16130"/>
                  </a:cubicBezTo>
                  <a:cubicBezTo>
                    <a:pt x="9261" y="16130"/>
                    <a:pt x="9171" y="16067"/>
                    <a:pt x="9118" y="16031"/>
                  </a:cubicBezTo>
                  <a:cubicBezTo>
                    <a:pt x="9016" y="15963"/>
                    <a:pt x="8906" y="15879"/>
                    <a:pt x="8772" y="15879"/>
                  </a:cubicBezTo>
                  <a:cubicBezTo>
                    <a:pt x="8765" y="15879"/>
                    <a:pt x="8759" y="15879"/>
                    <a:pt x="8752" y="15880"/>
                  </a:cubicBezTo>
                  <a:cubicBezTo>
                    <a:pt x="8618" y="15889"/>
                    <a:pt x="8511" y="15987"/>
                    <a:pt x="8413" y="16076"/>
                  </a:cubicBezTo>
                  <a:cubicBezTo>
                    <a:pt x="8368" y="16121"/>
                    <a:pt x="8279" y="16201"/>
                    <a:pt x="8253" y="16201"/>
                  </a:cubicBezTo>
                  <a:cubicBezTo>
                    <a:pt x="8226" y="16201"/>
                    <a:pt x="8137" y="16121"/>
                    <a:pt x="8092" y="16076"/>
                  </a:cubicBezTo>
                  <a:cubicBezTo>
                    <a:pt x="8003" y="15987"/>
                    <a:pt x="7887" y="15889"/>
                    <a:pt x="7753" y="15880"/>
                  </a:cubicBezTo>
                  <a:lnTo>
                    <a:pt x="7735" y="15880"/>
                  </a:lnTo>
                  <a:cubicBezTo>
                    <a:pt x="7601" y="15880"/>
                    <a:pt x="7485" y="15960"/>
                    <a:pt x="7387" y="16031"/>
                  </a:cubicBezTo>
                  <a:cubicBezTo>
                    <a:pt x="7337" y="16065"/>
                    <a:pt x="7255" y="16130"/>
                    <a:pt x="7223" y="16130"/>
                  </a:cubicBezTo>
                  <a:cubicBezTo>
                    <a:pt x="7221" y="16130"/>
                    <a:pt x="7219" y="16130"/>
                    <a:pt x="7218" y="16130"/>
                  </a:cubicBezTo>
                  <a:cubicBezTo>
                    <a:pt x="7182" y="16130"/>
                    <a:pt x="7111" y="16040"/>
                    <a:pt x="7075" y="15996"/>
                  </a:cubicBezTo>
                  <a:cubicBezTo>
                    <a:pt x="6995" y="15889"/>
                    <a:pt x="6897" y="15773"/>
                    <a:pt x="6763" y="15746"/>
                  </a:cubicBezTo>
                  <a:cubicBezTo>
                    <a:pt x="6742" y="15742"/>
                    <a:pt x="6721" y="15740"/>
                    <a:pt x="6700" y="15740"/>
                  </a:cubicBezTo>
                  <a:cubicBezTo>
                    <a:pt x="6583" y="15740"/>
                    <a:pt x="6478" y="15800"/>
                    <a:pt x="6379" y="15853"/>
                  </a:cubicBezTo>
                  <a:cubicBezTo>
                    <a:pt x="6326" y="15880"/>
                    <a:pt x="6227" y="15933"/>
                    <a:pt x="6192" y="15933"/>
                  </a:cubicBezTo>
                  <a:cubicBezTo>
                    <a:pt x="6165" y="15915"/>
                    <a:pt x="6103" y="15826"/>
                    <a:pt x="6076" y="15773"/>
                  </a:cubicBezTo>
                  <a:cubicBezTo>
                    <a:pt x="6004" y="15666"/>
                    <a:pt x="5924" y="15532"/>
                    <a:pt x="5799" y="15487"/>
                  </a:cubicBezTo>
                  <a:cubicBezTo>
                    <a:pt x="5764" y="15475"/>
                    <a:pt x="5727" y="15470"/>
                    <a:pt x="5691" y="15470"/>
                  </a:cubicBezTo>
                  <a:cubicBezTo>
                    <a:pt x="5591" y="15470"/>
                    <a:pt x="5489" y="15508"/>
                    <a:pt x="5398" y="15541"/>
                  </a:cubicBezTo>
                  <a:cubicBezTo>
                    <a:pt x="5350" y="15565"/>
                    <a:pt x="5259" y="15596"/>
                    <a:pt x="5222" y="15596"/>
                  </a:cubicBezTo>
                  <a:cubicBezTo>
                    <a:pt x="5217" y="15596"/>
                    <a:pt x="5213" y="15595"/>
                    <a:pt x="5210" y="15594"/>
                  </a:cubicBezTo>
                  <a:cubicBezTo>
                    <a:pt x="5184" y="15585"/>
                    <a:pt x="5139" y="15478"/>
                    <a:pt x="5112" y="15425"/>
                  </a:cubicBezTo>
                  <a:cubicBezTo>
                    <a:pt x="5059" y="15309"/>
                    <a:pt x="4996" y="15166"/>
                    <a:pt x="4871" y="15113"/>
                  </a:cubicBezTo>
                  <a:cubicBezTo>
                    <a:pt x="4817" y="15085"/>
                    <a:pt x="4759" y="15075"/>
                    <a:pt x="4700" y="15075"/>
                  </a:cubicBezTo>
                  <a:cubicBezTo>
                    <a:pt x="4624" y="15075"/>
                    <a:pt x="4546" y="15092"/>
                    <a:pt x="4470" y="15113"/>
                  </a:cubicBezTo>
                  <a:cubicBezTo>
                    <a:pt x="4429" y="15119"/>
                    <a:pt x="4358" y="15136"/>
                    <a:pt x="4314" y="15136"/>
                  </a:cubicBezTo>
                  <a:cubicBezTo>
                    <a:pt x="4300" y="15136"/>
                    <a:pt x="4289" y="15135"/>
                    <a:pt x="4283" y="15130"/>
                  </a:cubicBezTo>
                  <a:cubicBezTo>
                    <a:pt x="4256" y="15121"/>
                    <a:pt x="4220" y="15014"/>
                    <a:pt x="4202" y="14952"/>
                  </a:cubicBezTo>
                  <a:cubicBezTo>
                    <a:pt x="4167" y="14827"/>
                    <a:pt x="4122" y="14684"/>
                    <a:pt x="4006" y="14604"/>
                  </a:cubicBezTo>
                  <a:cubicBezTo>
                    <a:pt x="3935" y="14561"/>
                    <a:pt x="3851" y="14547"/>
                    <a:pt x="3768" y="14547"/>
                  </a:cubicBezTo>
                  <a:cubicBezTo>
                    <a:pt x="3715" y="14547"/>
                    <a:pt x="3662" y="14552"/>
                    <a:pt x="3614" y="14559"/>
                  </a:cubicBezTo>
                  <a:cubicBezTo>
                    <a:pt x="3572" y="14559"/>
                    <a:pt x="3510" y="14567"/>
                    <a:pt x="3466" y="14567"/>
                  </a:cubicBezTo>
                  <a:cubicBezTo>
                    <a:pt x="3444" y="14567"/>
                    <a:pt x="3426" y="14565"/>
                    <a:pt x="3417" y="14559"/>
                  </a:cubicBezTo>
                  <a:cubicBezTo>
                    <a:pt x="3391" y="14533"/>
                    <a:pt x="3373" y="14426"/>
                    <a:pt x="3364" y="14363"/>
                  </a:cubicBezTo>
                  <a:cubicBezTo>
                    <a:pt x="3346" y="14238"/>
                    <a:pt x="3319" y="14087"/>
                    <a:pt x="3212" y="13997"/>
                  </a:cubicBezTo>
                  <a:cubicBezTo>
                    <a:pt x="3105" y="13908"/>
                    <a:pt x="2962" y="13899"/>
                    <a:pt x="2829" y="13899"/>
                  </a:cubicBezTo>
                  <a:cubicBezTo>
                    <a:pt x="2766" y="13890"/>
                    <a:pt x="2659" y="13890"/>
                    <a:pt x="2632" y="13873"/>
                  </a:cubicBezTo>
                  <a:cubicBezTo>
                    <a:pt x="2614" y="13846"/>
                    <a:pt x="2605" y="13739"/>
                    <a:pt x="2605" y="13676"/>
                  </a:cubicBezTo>
                  <a:cubicBezTo>
                    <a:pt x="2605" y="13542"/>
                    <a:pt x="2597" y="13400"/>
                    <a:pt x="2507" y="13293"/>
                  </a:cubicBezTo>
                  <a:cubicBezTo>
                    <a:pt x="2418" y="13186"/>
                    <a:pt x="2266" y="13159"/>
                    <a:pt x="2142" y="13141"/>
                  </a:cubicBezTo>
                  <a:cubicBezTo>
                    <a:pt x="2079" y="13132"/>
                    <a:pt x="1972" y="13114"/>
                    <a:pt x="1945" y="13087"/>
                  </a:cubicBezTo>
                  <a:cubicBezTo>
                    <a:pt x="1927" y="13061"/>
                    <a:pt x="1945" y="12954"/>
                    <a:pt x="1945" y="12891"/>
                  </a:cubicBezTo>
                  <a:cubicBezTo>
                    <a:pt x="1963" y="12757"/>
                    <a:pt x="1972" y="12615"/>
                    <a:pt x="1901" y="12499"/>
                  </a:cubicBezTo>
                  <a:cubicBezTo>
                    <a:pt x="1820" y="12383"/>
                    <a:pt x="1678" y="12338"/>
                    <a:pt x="1553" y="12302"/>
                  </a:cubicBezTo>
                  <a:cubicBezTo>
                    <a:pt x="1490" y="12285"/>
                    <a:pt x="1383" y="12249"/>
                    <a:pt x="1374" y="12222"/>
                  </a:cubicBezTo>
                  <a:cubicBezTo>
                    <a:pt x="1357" y="12195"/>
                    <a:pt x="1383" y="12088"/>
                    <a:pt x="1392" y="12035"/>
                  </a:cubicBezTo>
                  <a:cubicBezTo>
                    <a:pt x="1428" y="11901"/>
                    <a:pt x="1455" y="11758"/>
                    <a:pt x="1392" y="11633"/>
                  </a:cubicBezTo>
                  <a:cubicBezTo>
                    <a:pt x="1339" y="11508"/>
                    <a:pt x="1196" y="11446"/>
                    <a:pt x="1080" y="11392"/>
                  </a:cubicBezTo>
                  <a:cubicBezTo>
                    <a:pt x="1026" y="11366"/>
                    <a:pt x="919" y="11321"/>
                    <a:pt x="910" y="11294"/>
                  </a:cubicBezTo>
                  <a:cubicBezTo>
                    <a:pt x="902" y="11268"/>
                    <a:pt x="937" y="11161"/>
                    <a:pt x="964" y="11107"/>
                  </a:cubicBezTo>
                  <a:cubicBezTo>
                    <a:pt x="1009" y="10982"/>
                    <a:pt x="1062" y="10839"/>
                    <a:pt x="1009" y="10706"/>
                  </a:cubicBezTo>
                  <a:cubicBezTo>
                    <a:pt x="964" y="10581"/>
                    <a:pt x="839" y="10500"/>
                    <a:pt x="732" y="10429"/>
                  </a:cubicBezTo>
                  <a:cubicBezTo>
                    <a:pt x="679" y="10402"/>
                    <a:pt x="589" y="10340"/>
                    <a:pt x="571" y="10313"/>
                  </a:cubicBezTo>
                  <a:cubicBezTo>
                    <a:pt x="571" y="10277"/>
                    <a:pt x="625" y="10179"/>
                    <a:pt x="652" y="10126"/>
                  </a:cubicBezTo>
                  <a:cubicBezTo>
                    <a:pt x="714" y="10010"/>
                    <a:pt x="786" y="9885"/>
                    <a:pt x="759" y="9742"/>
                  </a:cubicBezTo>
                  <a:cubicBezTo>
                    <a:pt x="732" y="9608"/>
                    <a:pt x="616" y="9510"/>
                    <a:pt x="509" y="9430"/>
                  </a:cubicBezTo>
                  <a:cubicBezTo>
                    <a:pt x="464" y="9394"/>
                    <a:pt x="375" y="9323"/>
                    <a:pt x="375" y="9287"/>
                  </a:cubicBezTo>
                  <a:cubicBezTo>
                    <a:pt x="375" y="9260"/>
                    <a:pt x="438" y="9171"/>
                    <a:pt x="473" y="9118"/>
                  </a:cubicBezTo>
                  <a:cubicBezTo>
                    <a:pt x="545" y="9011"/>
                    <a:pt x="634" y="8895"/>
                    <a:pt x="625" y="8752"/>
                  </a:cubicBezTo>
                  <a:cubicBezTo>
                    <a:pt x="616" y="8618"/>
                    <a:pt x="518" y="8502"/>
                    <a:pt x="429" y="8413"/>
                  </a:cubicBezTo>
                  <a:cubicBezTo>
                    <a:pt x="384" y="8368"/>
                    <a:pt x="304" y="8279"/>
                    <a:pt x="304" y="8252"/>
                  </a:cubicBezTo>
                  <a:cubicBezTo>
                    <a:pt x="304" y="8217"/>
                    <a:pt x="384" y="8136"/>
                    <a:pt x="429" y="8092"/>
                  </a:cubicBezTo>
                  <a:cubicBezTo>
                    <a:pt x="518" y="7994"/>
                    <a:pt x="616" y="7887"/>
                    <a:pt x="625" y="7753"/>
                  </a:cubicBezTo>
                  <a:cubicBezTo>
                    <a:pt x="634" y="7610"/>
                    <a:pt x="545" y="7494"/>
                    <a:pt x="473" y="7387"/>
                  </a:cubicBezTo>
                  <a:cubicBezTo>
                    <a:pt x="438" y="7333"/>
                    <a:pt x="375" y="7244"/>
                    <a:pt x="375" y="7217"/>
                  </a:cubicBezTo>
                  <a:cubicBezTo>
                    <a:pt x="375" y="7182"/>
                    <a:pt x="464" y="7110"/>
                    <a:pt x="509" y="7075"/>
                  </a:cubicBezTo>
                  <a:cubicBezTo>
                    <a:pt x="616" y="6986"/>
                    <a:pt x="732" y="6896"/>
                    <a:pt x="759" y="6762"/>
                  </a:cubicBezTo>
                  <a:cubicBezTo>
                    <a:pt x="786" y="6620"/>
                    <a:pt x="714" y="6495"/>
                    <a:pt x="652" y="6379"/>
                  </a:cubicBezTo>
                  <a:cubicBezTo>
                    <a:pt x="625" y="6325"/>
                    <a:pt x="571" y="6227"/>
                    <a:pt x="571" y="6192"/>
                  </a:cubicBezTo>
                  <a:cubicBezTo>
                    <a:pt x="589" y="6165"/>
                    <a:pt x="679" y="6102"/>
                    <a:pt x="732" y="6076"/>
                  </a:cubicBezTo>
                  <a:cubicBezTo>
                    <a:pt x="839" y="6004"/>
                    <a:pt x="973" y="5924"/>
                    <a:pt x="1009" y="5790"/>
                  </a:cubicBezTo>
                  <a:cubicBezTo>
                    <a:pt x="1062" y="5665"/>
                    <a:pt x="1009" y="5522"/>
                    <a:pt x="964" y="5398"/>
                  </a:cubicBezTo>
                  <a:cubicBezTo>
                    <a:pt x="937" y="5344"/>
                    <a:pt x="902" y="5237"/>
                    <a:pt x="910" y="5210"/>
                  </a:cubicBezTo>
                  <a:cubicBezTo>
                    <a:pt x="919" y="5183"/>
                    <a:pt x="1026" y="5139"/>
                    <a:pt x="1080" y="5112"/>
                  </a:cubicBezTo>
                  <a:cubicBezTo>
                    <a:pt x="1196" y="5059"/>
                    <a:pt x="1339" y="4996"/>
                    <a:pt x="1392" y="4871"/>
                  </a:cubicBezTo>
                  <a:cubicBezTo>
                    <a:pt x="1455" y="4746"/>
                    <a:pt x="1428" y="4604"/>
                    <a:pt x="1392" y="4470"/>
                  </a:cubicBezTo>
                  <a:cubicBezTo>
                    <a:pt x="1383" y="4416"/>
                    <a:pt x="1357" y="4309"/>
                    <a:pt x="1374" y="4274"/>
                  </a:cubicBezTo>
                  <a:cubicBezTo>
                    <a:pt x="1383" y="4256"/>
                    <a:pt x="1490" y="4220"/>
                    <a:pt x="1553" y="4202"/>
                  </a:cubicBezTo>
                  <a:cubicBezTo>
                    <a:pt x="1678" y="4166"/>
                    <a:pt x="1820" y="4122"/>
                    <a:pt x="1901" y="4006"/>
                  </a:cubicBezTo>
                  <a:cubicBezTo>
                    <a:pt x="1972" y="3890"/>
                    <a:pt x="1963" y="3738"/>
                    <a:pt x="1945" y="3613"/>
                  </a:cubicBezTo>
                  <a:cubicBezTo>
                    <a:pt x="1945" y="3551"/>
                    <a:pt x="1927" y="3444"/>
                    <a:pt x="1945" y="3417"/>
                  </a:cubicBezTo>
                  <a:cubicBezTo>
                    <a:pt x="1972" y="3390"/>
                    <a:pt x="2079" y="3373"/>
                    <a:pt x="2142" y="3364"/>
                  </a:cubicBezTo>
                  <a:cubicBezTo>
                    <a:pt x="2266" y="3337"/>
                    <a:pt x="2418" y="3319"/>
                    <a:pt x="2507" y="3212"/>
                  </a:cubicBezTo>
                  <a:cubicBezTo>
                    <a:pt x="2597" y="3105"/>
                    <a:pt x="2605" y="2962"/>
                    <a:pt x="2605" y="2828"/>
                  </a:cubicBezTo>
                  <a:cubicBezTo>
                    <a:pt x="2605" y="2766"/>
                    <a:pt x="2614" y="2659"/>
                    <a:pt x="2632" y="2632"/>
                  </a:cubicBezTo>
                  <a:cubicBezTo>
                    <a:pt x="2659" y="2614"/>
                    <a:pt x="2766" y="2605"/>
                    <a:pt x="2829" y="2605"/>
                  </a:cubicBezTo>
                  <a:cubicBezTo>
                    <a:pt x="2962" y="2605"/>
                    <a:pt x="3105" y="2596"/>
                    <a:pt x="3212" y="2507"/>
                  </a:cubicBezTo>
                  <a:cubicBezTo>
                    <a:pt x="3319" y="2409"/>
                    <a:pt x="3346" y="2266"/>
                    <a:pt x="3364" y="2141"/>
                  </a:cubicBezTo>
                  <a:cubicBezTo>
                    <a:pt x="3373" y="2079"/>
                    <a:pt x="3391" y="1963"/>
                    <a:pt x="3417" y="1945"/>
                  </a:cubicBezTo>
                  <a:cubicBezTo>
                    <a:pt x="3429" y="1938"/>
                    <a:pt x="3454" y="1935"/>
                    <a:pt x="3485" y="1935"/>
                  </a:cubicBezTo>
                  <a:cubicBezTo>
                    <a:pt x="3527" y="1935"/>
                    <a:pt x="3578" y="1940"/>
                    <a:pt x="3614" y="1945"/>
                  </a:cubicBezTo>
                  <a:cubicBezTo>
                    <a:pt x="3660" y="1952"/>
                    <a:pt x="3711" y="1957"/>
                    <a:pt x="3761" y="1957"/>
                  </a:cubicBezTo>
                  <a:cubicBezTo>
                    <a:pt x="3847" y="1957"/>
                    <a:pt x="3933" y="1942"/>
                    <a:pt x="4006" y="1892"/>
                  </a:cubicBezTo>
                  <a:cubicBezTo>
                    <a:pt x="4122" y="1820"/>
                    <a:pt x="4167" y="1678"/>
                    <a:pt x="4202" y="1553"/>
                  </a:cubicBezTo>
                  <a:cubicBezTo>
                    <a:pt x="4220" y="1490"/>
                    <a:pt x="4256" y="1383"/>
                    <a:pt x="4283" y="1365"/>
                  </a:cubicBezTo>
                  <a:cubicBezTo>
                    <a:pt x="4286" y="1364"/>
                    <a:pt x="4292" y="1363"/>
                    <a:pt x="4298" y="1363"/>
                  </a:cubicBezTo>
                  <a:cubicBezTo>
                    <a:pt x="4338" y="1363"/>
                    <a:pt x="4424" y="1384"/>
                    <a:pt x="4470" y="1392"/>
                  </a:cubicBezTo>
                  <a:cubicBezTo>
                    <a:pt x="4549" y="1408"/>
                    <a:pt x="4631" y="1427"/>
                    <a:pt x="4711" y="1427"/>
                  </a:cubicBezTo>
                  <a:cubicBezTo>
                    <a:pt x="4766" y="1427"/>
                    <a:pt x="4820" y="1418"/>
                    <a:pt x="4871" y="1392"/>
                  </a:cubicBezTo>
                  <a:cubicBezTo>
                    <a:pt x="4996" y="1330"/>
                    <a:pt x="5059" y="1196"/>
                    <a:pt x="5112" y="1080"/>
                  </a:cubicBezTo>
                  <a:cubicBezTo>
                    <a:pt x="5139" y="1026"/>
                    <a:pt x="5184" y="919"/>
                    <a:pt x="5210" y="910"/>
                  </a:cubicBezTo>
                  <a:cubicBezTo>
                    <a:pt x="5213" y="909"/>
                    <a:pt x="5217" y="909"/>
                    <a:pt x="5222" y="909"/>
                  </a:cubicBezTo>
                  <a:cubicBezTo>
                    <a:pt x="5260" y="909"/>
                    <a:pt x="5350" y="939"/>
                    <a:pt x="5398" y="955"/>
                  </a:cubicBezTo>
                  <a:cubicBezTo>
                    <a:pt x="5487" y="993"/>
                    <a:pt x="5585" y="1027"/>
                    <a:pt x="5682" y="1027"/>
                  </a:cubicBezTo>
                  <a:cubicBezTo>
                    <a:pt x="5722" y="1027"/>
                    <a:pt x="5761" y="1021"/>
                    <a:pt x="5799" y="1008"/>
                  </a:cubicBezTo>
                  <a:cubicBezTo>
                    <a:pt x="5924" y="964"/>
                    <a:pt x="6004" y="839"/>
                    <a:pt x="6076" y="732"/>
                  </a:cubicBezTo>
                  <a:cubicBezTo>
                    <a:pt x="6103" y="678"/>
                    <a:pt x="6165" y="580"/>
                    <a:pt x="6192" y="571"/>
                  </a:cubicBezTo>
                  <a:cubicBezTo>
                    <a:pt x="6227" y="571"/>
                    <a:pt x="6326" y="625"/>
                    <a:pt x="6379" y="652"/>
                  </a:cubicBezTo>
                  <a:cubicBezTo>
                    <a:pt x="6476" y="704"/>
                    <a:pt x="6579" y="756"/>
                    <a:pt x="6694" y="756"/>
                  </a:cubicBezTo>
                  <a:cubicBezTo>
                    <a:pt x="6717" y="756"/>
                    <a:pt x="6739" y="754"/>
                    <a:pt x="6763" y="750"/>
                  </a:cubicBezTo>
                  <a:cubicBezTo>
                    <a:pt x="6897" y="723"/>
                    <a:pt x="6995" y="616"/>
                    <a:pt x="7075" y="509"/>
                  </a:cubicBezTo>
                  <a:cubicBezTo>
                    <a:pt x="7111" y="464"/>
                    <a:pt x="7182" y="375"/>
                    <a:pt x="7218" y="375"/>
                  </a:cubicBezTo>
                  <a:cubicBezTo>
                    <a:pt x="7244" y="375"/>
                    <a:pt x="7334" y="437"/>
                    <a:pt x="7387" y="473"/>
                  </a:cubicBezTo>
                  <a:cubicBezTo>
                    <a:pt x="7489" y="541"/>
                    <a:pt x="7599" y="625"/>
                    <a:pt x="7733" y="625"/>
                  </a:cubicBezTo>
                  <a:cubicBezTo>
                    <a:pt x="7740" y="625"/>
                    <a:pt x="7746" y="625"/>
                    <a:pt x="7753" y="625"/>
                  </a:cubicBezTo>
                  <a:cubicBezTo>
                    <a:pt x="7887" y="616"/>
                    <a:pt x="8003" y="518"/>
                    <a:pt x="8092" y="429"/>
                  </a:cubicBezTo>
                  <a:cubicBezTo>
                    <a:pt x="8137" y="384"/>
                    <a:pt x="8226" y="304"/>
                    <a:pt x="8253" y="304"/>
                  </a:cubicBezTo>
                  <a:close/>
                  <a:moveTo>
                    <a:pt x="8253" y="0"/>
                  </a:moveTo>
                  <a:cubicBezTo>
                    <a:pt x="8101" y="0"/>
                    <a:pt x="7985" y="107"/>
                    <a:pt x="7887" y="206"/>
                  </a:cubicBezTo>
                  <a:cubicBezTo>
                    <a:pt x="7842" y="241"/>
                    <a:pt x="7762" y="322"/>
                    <a:pt x="7735" y="322"/>
                  </a:cubicBezTo>
                  <a:cubicBezTo>
                    <a:pt x="7734" y="322"/>
                    <a:pt x="7732" y="322"/>
                    <a:pt x="7730" y="322"/>
                  </a:cubicBezTo>
                  <a:cubicBezTo>
                    <a:pt x="7697" y="322"/>
                    <a:pt x="7607" y="257"/>
                    <a:pt x="7557" y="223"/>
                  </a:cubicBezTo>
                  <a:cubicBezTo>
                    <a:pt x="7459" y="150"/>
                    <a:pt x="7346" y="69"/>
                    <a:pt x="7212" y="69"/>
                  </a:cubicBezTo>
                  <a:cubicBezTo>
                    <a:pt x="7199" y="69"/>
                    <a:pt x="7186" y="70"/>
                    <a:pt x="7173" y="72"/>
                  </a:cubicBezTo>
                  <a:cubicBezTo>
                    <a:pt x="7030" y="90"/>
                    <a:pt x="6932" y="214"/>
                    <a:pt x="6843" y="322"/>
                  </a:cubicBezTo>
                  <a:cubicBezTo>
                    <a:pt x="6807" y="366"/>
                    <a:pt x="6736" y="446"/>
                    <a:pt x="6700" y="455"/>
                  </a:cubicBezTo>
                  <a:cubicBezTo>
                    <a:pt x="6698" y="456"/>
                    <a:pt x="6696" y="456"/>
                    <a:pt x="6693" y="456"/>
                  </a:cubicBezTo>
                  <a:cubicBezTo>
                    <a:pt x="6659" y="456"/>
                    <a:pt x="6571" y="409"/>
                    <a:pt x="6522" y="384"/>
                  </a:cubicBezTo>
                  <a:cubicBezTo>
                    <a:pt x="6422" y="334"/>
                    <a:pt x="6317" y="273"/>
                    <a:pt x="6206" y="273"/>
                  </a:cubicBezTo>
                  <a:cubicBezTo>
                    <a:pt x="6178" y="273"/>
                    <a:pt x="6149" y="277"/>
                    <a:pt x="6120" y="286"/>
                  </a:cubicBezTo>
                  <a:cubicBezTo>
                    <a:pt x="5978" y="322"/>
                    <a:pt x="5888" y="455"/>
                    <a:pt x="5817" y="571"/>
                  </a:cubicBezTo>
                  <a:cubicBezTo>
                    <a:pt x="5790" y="625"/>
                    <a:pt x="5728" y="714"/>
                    <a:pt x="5701" y="723"/>
                  </a:cubicBezTo>
                  <a:cubicBezTo>
                    <a:pt x="5697" y="724"/>
                    <a:pt x="5693" y="724"/>
                    <a:pt x="5687" y="724"/>
                  </a:cubicBezTo>
                  <a:cubicBezTo>
                    <a:pt x="5645" y="724"/>
                    <a:pt x="5561" y="694"/>
                    <a:pt x="5505" y="678"/>
                  </a:cubicBezTo>
                  <a:cubicBezTo>
                    <a:pt x="5417" y="641"/>
                    <a:pt x="5315" y="603"/>
                    <a:pt x="5216" y="603"/>
                  </a:cubicBezTo>
                  <a:cubicBezTo>
                    <a:pt x="5174" y="603"/>
                    <a:pt x="5134" y="609"/>
                    <a:pt x="5094" y="625"/>
                  </a:cubicBezTo>
                  <a:cubicBezTo>
                    <a:pt x="4961" y="687"/>
                    <a:pt x="4889" y="830"/>
                    <a:pt x="4836" y="955"/>
                  </a:cubicBezTo>
                  <a:cubicBezTo>
                    <a:pt x="4809" y="1008"/>
                    <a:pt x="4764" y="1107"/>
                    <a:pt x="4738" y="1124"/>
                  </a:cubicBezTo>
                  <a:cubicBezTo>
                    <a:pt x="4733" y="1126"/>
                    <a:pt x="4725" y="1127"/>
                    <a:pt x="4716" y="1127"/>
                  </a:cubicBezTo>
                  <a:cubicBezTo>
                    <a:pt x="4673" y="1127"/>
                    <a:pt x="4592" y="1112"/>
                    <a:pt x="4541" y="1098"/>
                  </a:cubicBezTo>
                  <a:cubicBezTo>
                    <a:pt x="4466" y="1083"/>
                    <a:pt x="4385" y="1065"/>
                    <a:pt x="4306" y="1065"/>
                  </a:cubicBezTo>
                  <a:cubicBezTo>
                    <a:pt x="4245" y="1065"/>
                    <a:pt x="4186" y="1075"/>
                    <a:pt x="4131" y="1107"/>
                  </a:cubicBezTo>
                  <a:cubicBezTo>
                    <a:pt x="3997" y="1178"/>
                    <a:pt x="3953" y="1330"/>
                    <a:pt x="3917" y="1463"/>
                  </a:cubicBezTo>
                  <a:cubicBezTo>
                    <a:pt x="3899" y="1517"/>
                    <a:pt x="3863" y="1624"/>
                    <a:pt x="3837" y="1642"/>
                  </a:cubicBezTo>
                  <a:cubicBezTo>
                    <a:pt x="3825" y="1649"/>
                    <a:pt x="3800" y="1652"/>
                    <a:pt x="3769" y="1652"/>
                  </a:cubicBezTo>
                  <a:cubicBezTo>
                    <a:pt x="3727" y="1652"/>
                    <a:pt x="3676" y="1647"/>
                    <a:pt x="3640" y="1642"/>
                  </a:cubicBezTo>
                  <a:cubicBezTo>
                    <a:pt x="3592" y="1639"/>
                    <a:pt x="3539" y="1634"/>
                    <a:pt x="3487" y="1634"/>
                  </a:cubicBezTo>
                  <a:cubicBezTo>
                    <a:pt x="3395" y="1634"/>
                    <a:pt x="3304" y="1648"/>
                    <a:pt x="3230" y="1704"/>
                  </a:cubicBezTo>
                  <a:cubicBezTo>
                    <a:pt x="3114" y="1793"/>
                    <a:pt x="3087" y="1954"/>
                    <a:pt x="3069" y="2088"/>
                  </a:cubicBezTo>
                  <a:cubicBezTo>
                    <a:pt x="3052" y="2150"/>
                    <a:pt x="3034" y="2257"/>
                    <a:pt x="3016" y="2275"/>
                  </a:cubicBezTo>
                  <a:cubicBezTo>
                    <a:pt x="2989" y="2302"/>
                    <a:pt x="2882" y="2302"/>
                    <a:pt x="2820" y="2302"/>
                  </a:cubicBezTo>
                  <a:cubicBezTo>
                    <a:pt x="2677" y="2311"/>
                    <a:pt x="2525" y="2311"/>
                    <a:pt x="2418" y="2418"/>
                  </a:cubicBezTo>
                  <a:cubicBezTo>
                    <a:pt x="2311" y="2525"/>
                    <a:pt x="2311" y="2677"/>
                    <a:pt x="2302" y="2819"/>
                  </a:cubicBezTo>
                  <a:cubicBezTo>
                    <a:pt x="2302" y="2873"/>
                    <a:pt x="2302" y="2989"/>
                    <a:pt x="2275" y="3016"/>
                  </a:cubicBezTo>
                  <a:cubicBezTo>
                    <a:pt x="2258" y="3034"/>
                    <a:pt x="2151" y="3051"/>
                    <a:pt x="2088" y="3060"/>
                  </a:cubicBezTo>
                  <a:cubicBezTo>
                    <a:pt x="1954" y="3087"/>
                    <a:pt x="1803" y="3114"/>
                    <a:pt x="1704" y="3230"/>
                  </a:cubicBezTo>
                  <a:cubicBezTo>
                    <a:pt x="1615" y="3346"/>
                    <a:pt x="1633" y="3506"/>
                    <a:pt x="1642" y="3640"/>
                  </a:cubicBezTo>
                  <a:cubicBezTo>
                    <a:pt x="1651" y="3703"/>
                    <a:pt x="1660" y="3810"/>
                    <a:pt x="1642" y="3836"/>
                  </a:cubicBezTo>
                  <a:cubicBezTo>
                    <a:pt x="1624" y="3863"/>
                    <a:pt x="1517" y="3899"/>
                    <a:pt x="1464" y="3908"/>
                  </a:cubicBezTo>
                  <a:cubicBezTo>
                    <a:pt x="1330" y="3952"/>
                    <a:pt x="1178" y="3997"/>
                    <a:pt x="1107" y="4122"/>
                  </a:cubicBezTo>
                  <a:cubicBezTo>
                    <a:pt x="1035" y="4256"/>
                    <a:pt x="1071" y="4407"/>
                    <a:pt x="1098" y="4541"/>
                  </a:cubicBezTo>
                  <a:cubicBezTo>
                    <a:pt x="1116" y="4595"/>
                    <a:pt x="1142" y="4711"/>
                    <a:pt x="1125" y="4737"/>
                  </a:cubicBezTo>
                  <a:cubicBezTo>
                    <a:pt x="1107" y="4764"/>
                    <a:pt x="1009" y="4809"/>
                    <a:pt x="955" y="4836"/>
                  </a:cubicBezTo>
                  <a:cubicBezTo>
                    <a:pt x="830" y="4889"/>
                    <a:pt x="687" y="4960"/>
                    <a:pt x="634" y="5094"/>
                  </a:cubicBezTo>
                  <a:cubicBezTo>
                    <a:pt x="571" y="5228"/>
                    <a:pt x="625" y="5380"/>
                    <a:pt x="679" y="5505"/>
                  </a:cubicBezTo>
                  <a:cubicBezTo>
                    <a:pt x="696" y="5558"/>
                    <a:pt x="732" y="5665"/>
                    <a:pt x="723" y="5701"/>
                  </a:cubicBezTo>
                  <a:cubicBezTo>
                    <a:pt x="714" y="5728"/>
                    <a:pt x="625" y="5781"/>
                    <a:pt x="571" y="5817"/>
                  </a:cubicBezTo>
                  <a:cubicBezTo>
                    <a:pt x="456" y="5888"/>
                    <a:pt x="322" y="5969"/>
                    <a:pt x="286" y="6120"/>
                  </a:cubicBezTo>
                  <a:cubicBezTo>
                    <a:pt x="241" y="6263"/>
                    <a:pt x="322" y="6397"/>
                    <a:pt x="384" y="6522"/>
                  </a:cubicBezTo>
                  <a:cubicBezTo>
                    <a:pt x="411" y="6566"/>
                    <a:pt x="464" y="6673"/>
                    <a:pt x="456" y="6700"/>
                  </a:cubicBezTo>
                  <a:cubicBezTo>
                    <a:pt x="456" y="6727"/>
                    <a:pt x="366" y="6798"/>
                    <a:pt x="322" y="6843"/>
                  </a:cubicBezTo>
                  <a:cubicBezTo>
                    <a:pt x="215" y="6932"/>
                    <a:pt x="90" y="7030"/>
                    <a:pt x="72" y="7173"/>
                  </a:cubicBezTo>
                  <a:cubicBezTo>
                    <a:pt x="54" y="7325"/>
                    <a:pt x="143" y="7449"/>
                    <a:pt x="224" y="7556"/>
                  </a:cubicBezTo>
                  <a:cubicBezTo>
                    <a:pt x="259" y="7610"/>
                    <a:pt x="322" y="7699"/>
                    <a:pt x="322" y="7735"/>
                  </a:cubicBezTo>
                  <a:cubicBezTo>
                    <a:pt x="322" y="7762"/>
                    <a:pt x="241" y="7842"/>
                    <a:pt x="206" y="7887"/>
                  </a:cubicBezTo>
                  <a:cubicBezTo>
                    <a:pt x="108" y="7985"/>
                    <a:pt x="1" y="8101"/>
                    <a:pt x="1" y="8252"/>
                  </a:cubicBezTo>
                  <a:cubicBezTo>
                    <a:pt x="1" y="8404"/>
                    <a:pt x="108" y="8511"/>
                    <a:pt x="206" y="8618"/>
                  </a:cubicBezTo>
                  <a:cubicBezTo>
                    <a:pt x="241" y="8663"/>
                    <a:pt x="322" y="8743"/>
                    <a:pt x="322" y="8770"/>
                  </a:cubicBezTo>
                  <a:cubicBezTo>
                    <a:pt x="322" y="8805"/>
                    <a:pt x="259" y="8895"/>
                    <a:pt x="224" y="8948"/>
                  </a:cubicBezTo>
                  <a:cubicBezTo>
                    <a:pt x="143" y="9055"/>
                    <a:pt x="54" y="9180"/>
                    <a:pt x="72" y="9332"/>
                  </a:cubicBezTo>
                  <a:cubicBezTo>
                    <a:pt x="90" y="9474"/>
                    <a:pt x="215" y="9573"/>
                    <a:pt x="322" y="9662"/>
                  </a:cubicBezTo>
                  <a:cubicBezTo>
                    <a:pt x="366" y="9697"/>
                    <a:pt x="456" y="9769"/>
                    <a:pt x="456" y="9805"/>
                  </a:cubicBezTo>
                  <a:cubicBezTo>
                    <a:pt x="464" y="9831"/>
                    <a:pt x="411" y="9929"/>
                    <a:pt x="384" y="9983"/>
                  </a:cubicBezTo>
                  <a:cubicBezTo>
                    <a:pt x="322" y="10108"/>
                    <a:pt x="241" y="10242"/>
                    <a:pt x="286" y="10384"/>
                  </a:cubicBezTo>
                  <a:cubicBezTo>
                    <a:pt x="322" y="10527"/>
                    <a:pt x="456" y="10616"/>
                    <a:pt x="571" y="10688"/>
                  </a:cubicBezTo>
                  <a:cubicBezTo>
                    <a:pt x="625" y="10714"/>
                    <a:pt x="714" y="10777"/>
                    <a:pt x="723" y="10804"/>
                  </a:cubicBezTo>
                  <a:cubicBezTo>
                    <a:pt x="732" y="10839"/>
                    <a:pt x="696" y="10938"/>
                    <a:pt x="679" y="11000"/>
                  </a:cubicBezTo>
                  <a:cubicBezTo>
                    <a:pt x="625" y="11125"/>
                    <a:pt x="571" y="11277"/>
                    <a:pt x="634" y="11410"/>
                  </a:cubicBezTo>
                  <a:cubicBezTo>
                    <a:pt x="687" y="11544"/>
                    <a:pt x="830" y="11607"/>
                    <a:pt x="955" y="11669"/>
                  </a:cubicBezTo>
                  <a:cubicBezTo>
                    <a:pt x="1009" y="11696"/>
                    <a:pt x="1107" y="11740"/>
                    <a:pt x="1125" y="11767"/>
                  </a:cubicBezTo>
                  <a:cubicBezTo>
                    <a:pt x="1142" y="11794"/>
                    <a:pt x="1116" y="11901"/>
                    <a:pt x="1098" y="11963"/>
                  </a:cubicBezTo>
                  <a:cubicBezTo>
                    <a:pt x="1071" y="12097"/>
                    <a:pt x="1035" y="12249"/>
                    <a:pt x="1107" y="12374"/>
                  </a:cubicBezTo>
                  <a:cubicBezTo>
                    <a:pt x="1178" y="12508"/>
                    <a:pt x="1330" y="12552"/>
                    <a:pt x="1464" y="12588"/>
                  </a:cubicBezTo>
                  <a:cubicBezTo>
                    <a:pt x="1517" y="12606"/>
                    <a:pt x="1624" y="12641"/>
                    <a:pt x="1642" y="12668"/>
                  </a:cubicBezTo>
                  <a:cubicBezTo>
                    <a:pt x="1660" y="12695"/>
                    <a:pt x="1651" y="12802"/>
                    <a:pt x="1642" y="12864"/>
                  </a:cubicBezTo>
                  <a:cubicBezTo>
                    <a:pt x="1633" y="12998"/>
                    <a:pt x="1615" y="13159"/>
                    <a:pt x="1704" y="13275"/>
                  </a:cubicBezTo>
                  <a:cubicBezTo>
                    <a:pt x="1803" y="13391"/>
                    <a:pt x="1954" y="13418"/>
                    <a:pt x="2088" y="13435"/>
                  </a:cubicBezTo>
                  <a:cubicBezTo>
                    <a:pt x="2151" y="13453"/>
                    <a:pt x="2258" y="13471"/>
                    <a:pt x="2275" y="13489"/>
                  </a:cubicBezTo>
                  <a:cubicBezTo>
                    <a:pt x="2302" y="13516"/>
                    <a:pt x="2302" y="13623"/>
                    <a:pt x="2302" y="13685"/>
                  </a:cubicBezTo>
                  <a:cubicBezTo>
                    <a:pt x="2311" y="13828"/>
                    <a:pt x="2311" y="13980"/>
                    <a:pt x="2418" y="14087"/>
                  </a:cubicBezTo>
                  <a:cubicBezTo>
                    <a:pt x="2525" y="14185"/>
                    <a:pt x="2677" y="14194"/>
                    <a:pt x="2820" y="14203"/>
                  </a:cubicBezTo>
                  <a:cubicBezTo>
                    <a:pt x="2882" y="14203"/>
                    <a:pt x="2989" y="14203"/>
                    <a:pt x="3016" y="14229"/>
                  </a:cubicBezTo>
                  <a:cubicBezTo>
                    <a:pt x="3034" y="14247"/>
                    <a:pt x="3052" y="14354"/>
                    <a:pt x="3069" y="14417"/>
                  </a:cubicBezTo>
                  <a:cubicBezTo>
                    <a:pt x="3087" y="14551"/>
                    <a:pt x="3114" y="14702"/>
                    <a:pt x="3230" y="14800"/>
                  </a:cubicBezTo>
                  <a:cubicBezTo>
                    <a:pt x="3299" y="14853"/>
                    <a:pt x="3383" y="14868"/>
                    <a:pt x="3468" y="14868"/>
                  </a:cubicBezTo>
                  <a:cubicBezTo>
                    <a:pt x="3527" y="14868"/>
                    <a:pt x="3586" y="14861"/>
                    <a:pt x="3640" y="14854"/>
                  </a:cubicBezTo>
                  <a:cubicBezTo>
                    <a:pt x="3672" y="14854"/>
                    <a:pt x="3714" y="14852"/>
                    <a:pt x="3752" y="14852"/>
                  </a:cubicBezTo>
                  <a:cubicBezTo>
                    <a:pt x="3790" y="14852"/>
                    <a:pt x="3823" y="14854"/>
                    <a:pt x="3837" y="14863"/>
                  </a:cubicBezTo>
                  <a:cubicBezTo>
                    <a:pt x="3863" y="14881"/>
                    <a:pt x="3899" y="14988"/>
                    <a:pt x="3917" y="15041"/>
                  </a:cubicBezTo>
                  <a:cubicBezTo>
                    <a:pt x="3953" y="15175"/>
                    <a:pt x="3997" y="15327"/>
                    <a:pt x="4131" y="15398"/>
                  </a:cubicBezTo>
                  <a:cubicBezTo>
                    <a:pt x="4186" y="15429"/>
                    <a:pt x="4245" y="15440"/>
                    <a:pt x="4306" y="15440"/>
                  </a:cubicBezTo>
                  <a:cubicBezTo>
                    <a:pt x="4385" y="15440"/>
                    <a:pt x="4466" y="15422"/>
                    <a:pt x="4541" y="15407"/>
                  </a:cubicBezTo>
                  <a:cubicBezTo>
                    <a:pt x="4589" y="15393"/>
                    <a:pt x="4663" y="15374"/>
                    <a:pt x="4708" y="15374"/>
                  </a:cubicBezTo>
                  <a:cubicBezTo>
                    <a:pt x="4721" y="15374"/>
                    <a:pt x="4731" y="15376"/>
                    <a:pt x="4738" y="15380"/>
                  </a:cubicBezTo>
                  <a:cubicBezTo>
                    <a:pt x="4764" y="15389"/>
                    <a:pt x="4809" y="15496"/>
                    <a:pt x="4836" y="15550"/>
                  </a:cubicBezTo>
                  <a:cubicBezTo>
                    <a:pt x="4889" y="15675"/>
                    <a:pt x="4961" y="15817"/>
                    <a:pt x="5094" y="15871"/>
                  </a:cubicBezTo>
                  <a:cubicBezTo>
                    <a:pt x="5137" y="15891"/>
                    <a:pt x="5182" y="15899"/>
                    <a:pt x="5227" y="15899"/>
                  </a:cubicBezTo>
                  <a:cubicBezTo>
                    <a:pt x="5323" y="15899"/>
                    <a:pt x="5420" y="15863"/>
                    <a:pt x="5505" y="15826"/>
                  </a:cubicBezTo>
                  <a:cubicBezTo>
                    <a:pt x="5553" y="15810"/>
                    <a:pt x="5643" y="15780"/>
                    <a:pt x="5687" y="15780"/>
                  </a:cubicBezTo>
                  <a:cubicBezTo>
                    <a:pt x="5693" y="15780"/>
                    <a:pt x="5697" y="15781"/>
                    <a:pt x="5701" y="15782"/>
                  </a:cubicBezTo>
                  <a:cubicBezTo>
                    <a:pt x="5728" y="15791"/>
                    <a:pt x="5781" y="15880"/>
                    <a:pt x="5817" y="15933"/>
                  </a:cubicBezTo>
                  <a:cubicBezTo>
                    <a:pt x="5888" y="16049"/>
                    <a:pt x="5978" y="16183"/>
                    <a:pt x="6120" y="16219"/>
                  </a:cubicBezTo>
                  <a:cubicBezTo>
                    <a:pt x="6149" y="16228"/>
                    <a:pt x="6178" y="16232"/>
                    <a:pt x="6206" y="16232"/>
                  </a:cubicBezTo>
                  <a:cubicBezTo>
                    <a:pt x="6317" y="16232"/>
                    <a:pt x="6422" y="16170"/>
                    <a:pt x="6522" y="16121"/>
                  </a:cubicBezTo>
                  <a:cubicBezTo>
                    <a:pt x="6571" y="16096"/>
                    <a:pt x="6659" y="16048"/>
                    <a:pt x="6693" y="16048"/>
                  </a:cubicBezTo>
                  <a:cubicBezTo>
                    <a:pt x="6696" y="16048"/>
                    <a:pt x="6698" y="16049"/>
                    <a:pt x="6700" y="16049"/>
                  </a:cubicBezTo>
                  <a:cubicBezTo>
                    <a:pt x="6736" y="16049"/>
                    <a:pt x="6798" y="16138"/>
                    <a:pt x="6843" y="16183"/>
                  </a:cubicBezTo>
                  <a:cubicBezTo>
                    <a:pt x="6932" y="16290"/>
                    <a:pt x="7030" y="16415"/>
                    <a:pt x="7173" y="16433"/>
                  </a:cubicBezTo>
                  <a:cubicBezTo>
                    <a:pt x="7186" y="16434"/>
                    <a:pt x="7199" y="16435"/>
                    <a:pt x="7212" y="16435"/>
                  </a:cubicBezTo>
                  <a:cubicBezTo>
                    <a:pt x="7346" y="16435"/>
                    <a:pt x="7459" y="16354"/>
                    <a:pt x="7557" y="16281"/>
                  </a:cubicBezTo>
                  <a:cubicBezTo>
                    <a:pt x="7607" y="16248"/>
                    <a:pt x="7689" y="16182"/>
                    <a:pt x="7728" y="16182"/>
                  </a:cubicBezTo>
                  <a:cubicBezTo>
                    <a:pt x="7731" y="16182"/>
                    <a:pt x="7733" y="16183"/>
                    <a:pt x="7735" y="16183"/>
                  </a:cubicBezTo>
                  <a:cubicBezTo>
                    <a:pt x="7762" y="16183"/>
                    <a:pt x="7842" y="16254"/>
                    <a:pt x="7887" y="16299"/>
                  </a:cubicBezTo>
                  <a:cubicBezTo>
                    <a:pt x="7985" y="16397"/>
                    <a:pt x="8101" y="16504"/>
                    <a:pt x="8253" y="16504"/>
                  </a:cubicBezTo>
                  <a:cubicBezTo>
                    <a:pt x="8404" y="16504"/>
                    <a:pt x="8520" y="16397"/>
                    <a:pt x="8618" y="16299"/>
                  </a:cubicBezTo>
                  <a:cubicBezTo>
                    <a:pt x="8663" y="16254"/>
                    <a:pt x="8743" y="16183"/>
                    <a:pt x="8770" y="16183"/>
                  </a:cubicBezTo>
                  <a:cubicBezTo>
                    <a:pt x="8806" y="16183"/>
                    <a:pt x="8895" y="16245"/>
                    <a:pt x="8948" y="16281"/>
                  </a:cubicBezTo>
                  <a:cubicBezTo>
                    <a:pt x="9046" y="16354"/>
                    <a:pt x="9159" y="16435"/>
                    <a:pt x="9293" y="16435"/>
                  </a:cubicBezTo>
                  <a:cubicBezTo>
                    <a:pt x="9306" y="16435"/>
                    <a:pt x="9319" y="16434"/>
                    <a:pt x="9332" y="16433"/>
                  </a:cubicBezTo>
                  <a:cubicBezTo>
                    <a:pt x="9475" y="16415"/>
                    <a:pt x="9573" y="16290"/>
                    <a:pt x="9662" y="16183"/>
                  </a:cubicBezTo>
                  <a:cubicBezTo>
                    <a:pt x="9707" y="16138"/>
                    <a:pt x="9769" y="16049"/>
                    <a:pt x="9805" y="16049"/>
                  </a:cubicBezTo>
                  <a:cubicBezTo>
                    <a:pt x="9807" y="16049"/>
                    <a:pt x="9809" y="16048"/>
                    <a:pt x="9812" y="16048"/>
                  </a:cubicBezTo>
                  <a:cubicBezTo>
                    <a:pt x="9846" y="16048"/>
                    <a:pt x="9934" y="16096"/>
                    <a:pt x="9983" y="16121"/>
                  </a:cubicBezTo>
                  <a:cubicBezTo>
                    <a:pt x="10083" y="16170"/>
                    <a:pt x="10188" y="16232"/>
                    <a:pt x="10299" y="16232"/>
                  </a:cubicBezTo>
                  <a:cubicBezTo>
                    <a:pt x="10327" y="16232"/>
                    <a:pt x="10356" y="16228"/>
                    <a:pt x="10385" y="16219"/>
                  </a:cubicBezTo>
                  <a:cubicBezTo>
                    <a:pt x="10527" y="16183"/>
                    <a:pt x="10617" y="16049"/>
                    <a:pt x="10688" y="15933"/>
                  </a:cubicBezTo>
                  <a:cubicBezTo>
                    <a:pt x="10724" y="15880"/>
                    <a:pt x="10777" y="15791"/>
                    <a:pt x="10804" y="15782"/>
                  </a:cubicBezTo>
                  <a:cubicBezTo>
                    <a:pt x="10810" y="15779"/>
                    <a:pt x="10817" y="15777"/>
                    <a:pt x="10826" y="15777"/>
                  </a:cubicBezTo>
                  <a:cubicBezTo>
                    <a:pt x="10873" y="15777"/>
                    <a:pt x="10955" y="15811"/>
                    <a:pt x="11000" y="15826"/>
                  </a:cubicBezTo>
                  <a:cubicBezTo>
                    <a:pt x="11085" y="15863"/>
                    <a:pt x="11182" y="15899"/>
                    <a:pt x="11278" y="15899"/>
                  </a:cubicBezTo>
                  <a:cubicBezTo>
                    <a:pt x="11323" y="15899"/>
                    <a:pt x="11368" y="15891"/>
                    <a:pt x="11411" y="15871"/>
                  </a:cubicBezTo>
                  <a:cubicBezTo>
                    <a:pt x="11544" y="15817"/>
                    <a:pt x="11616" y="15675"/>
                    <a:pt x="11669" y="15550"/>
                  </a:cubicBezTo>
                  <a:cubicBezTo>
                    <a:pt x="11696" y="15496"/>
                    <a:pt x="11741" y="15398"/>
                    <a:pt x="11767" y="15380"/>
                  </a:cubicBezTo>
                  <a:cubicBezTo>
                    <a:pt x="11774" y="15376"/>
                    <a:pt x="11784" y="15374"/>
                    <a:pt x="11797" y="15374"/>
                  </a:cubicBezTo>
                  <a:cubicBezTo>
                    <a:pt x="11842" y="15374"/>
                    <a:pt x="11916" y="15393"/>
                    <a:pt x="11964" y="15407"/>
                  </a:cubicBezTo>
                  <a:cubicBezTo>
                    <a:pt x="12039" y="15422"/>
                    <a:pt x="12120" y="15440"/>
                    <a:pt x="12199" y="15440"/>
                  </a:cubicBezTo>
                  <a:cubicBezTo>
                    <a:pt x="12260" y="15440"/>
                    <a:pt x="12319" y="15429"/>
                    <a:pt x="12374" y="15398"/>
                  </a:cubicBezTo>
                  <a:cubicBezTo>
                    <a:pt x="12508" y="15327"/>
                    <a:pt x="12552" y="15175"/>
                    <a:pt x="12588" y="15041"/>
                  </a:cubicBezTo>
                  <a:cubicBezTo>
                    <a:pt x="12606" y="14988"/>
                    <a:pt x="12642" y="14881"/>
                    <a:pt x="12668" y="14863"/>
                  </a:cubicBezTo>
                  <a:cubicBezTo>
                    <a:pt x="12680" y="14855"/>
                    <a:pt x="12705" y="14852"/>
                    <a:pt x="12736" y="14852"/>
                  </a:cubicBezTo>
                  <a:cubicBezTo>
                    <a:pt x="12778" y="14852"/>
                    <a:pt x="12829" y="14858"/>
                    <a:pt x="12865" y="14863"/>
                  </a:cubicBezTo>
                  <a:cubicBezTo>
                    <a:pt x="12913" y="14866"/>
                    <a:pt x="12966" y="14870"/>
                    <a:pt x="13018" y="14870"/>
                  </a:cubicBezTo>
                  <a:cubicBezTo>
                    <a:pt x="13110" y="14870"/>
                    <a:pt x="13201" y="14857"/>
                    <a:pt x="13275" y="14800"/>
                  </a:cubicBezTo>
                  <a:cubicBezTo>
                    <a:pt x="13391" y="14702"/>
                    <a:pt x="13418" y="14551"/>
                    <a:pt x="13445" y="14417"/>
                  </a:cubicBezTo>
                  <a:cubicBezTo>
                    <a:pt x="13453" y="14354"/>
                    <a:pt x="13471" y="14247"/>
                    <a:pt x="13489" y="14229"/>
                  </a:cubicBezTo>
                  <a:cubicBezTo>
                    <a:pt x="13516" y="14203"/>
                    <a:pt x="13623" y="14203"/>
                    <a:pt x="13685" y="14203"/>
                  </a:cubicBezTo>
                  <a:cubicBezTo>
                    <a:pt x="13828" y="14194"/>
                    <a:pt x="13980" y="14194"/>
                    <a:pt x="14087" y="14087"/>
                  </a:cubicBezTo>
                  <a:cubicBezTo>
                    <a:pt x="14194" y="13980"/>
                    <a:pt x="14194" y="13828"/>
                    <a:pt x="14203" y="13685"/>
                  </a:cubicBezTo>
                  <a:cubicBezTo>
                    <a:pt x="14203" y="13623"/>
                    <a:pt x="14203" y="13516"/>
                    <a:pt x="14230" y="13489"/>
                  </a:cubicBezTo>
                  <a:cubicBezTo>
                    <a:pt x="14247" y="13471"/>
                    <a:pt x="14354" y="13453"/>
                    <a:pt x="14417" y="13435"/>
                  </a:cubicBezTo>
                  <a:cubicBezTo>
                    <a:pt x="14551" y="13418"/>
                    <a:pt x="14711" y="13391"/>
                    <a:pt x="14801" y="13275"/>
                  </a:cubicBezTo>
                  <a:cubicBezTo>
                    <a:pt x="14890" y="13159"/>
                    <a:pt x="14872" y="12998"/>
                    <a:pt x="14863" y="12864"/>
                  </a:cubicBezTo>
                  <a:cubicBezTo>
                    <a:pt x="14854" y="12802"/>
                    <a:pt x="14845" y="12695"/>
                    <a:pt x="14863" y="12668"/>
                  </a:cubicBezTo>
                  <a:cubicBezTo>
                    <a:pt x="14881" y="12641"/>
                    <a:pt x="14988" y="12606"/>
                    <a:pt x="15041" y="12588"/>
                  </a:cubicBezTo>
                  <a:cubicBezTo>
                    <a:pt x="15175" y="12552"/>
                    <a:pt x="15327" y="12508"/>
                    <a:pt x="15398" y="12374"/>
                  </a:cubicBezTo>
                  <a:cubicBezTo>
                    <a:pt x="15470" y="12249"/>
                    <a:pt x="15434" y="12097"/>
                    <a:pt x="15407" y="11963"/>
                  </a:cubicBezTo>
                  <a:cubicBezTo>
                    <a:pt x="15389" y="11901"/>
                    <a:pt x="15371" y="11794"/>
                    <a:pt x="15380" y="11767"/>
                  </a:cubicBezTo>
                  <a:cubicBezTo>
                    <a:pt x="15398" y="11740"/>
                    <a:pt x="15496" y="11696"/>
                    <a:pt x="15550" y="11669"/>
                  </a:cubicBezTo>
                  <a:cubicBezTo>
                    <a:pt x="15675" y="11616"/>
                    <a:pt x="15818" y="11544"/>
                    <a:pt x="15880" y="11410"/>
                  </a:cubicBezTo>
                  <a:cubicBezTo>
                    <a:pt x="15934" y="11277"/>
                    <a:pt x="15880" y="11125"/>
                    <a:pt x="15826" y="11000"/>
                  </a:cubicBezTo>
                  <a:cubicBezTo>
                    <a:pt x="15809" y="10938"/>
                    <a:pt x="15773" y="10839"/>
                    <a:pt x="15782" y="10804"/>
                  </a:cubicBezTo>
                  <a:cubicBezTo>
                    <a:pt x="15791" y="10777"/>
                    <a:pt x="15880" y="10714"/>
                    <a:pt x="15934" y="10688"/>
                  </a:cubicBezTo>
                  <a:cubicBezTo>
                    <a:pt x="16049" y="10616"/>
                    <a:pt x="16183" y="10527"/>
                    <a:pt x="16219" y="10384"/>
                  </a:cubicBezTo>
                  <a:cubicBezTo>
                    <a:pt x="16264" y="10242"/>
                    <a:pt x="16183" y="10108"/>
                    <a:pt x="16121" y="9983"/>
                  </a:cubicBezTo>
                  <a:cubicBezTo>
                    <a:pt x="16094" y="9929"/>
                    <a:pt x="16041" y="9831"/>
                    <a:pt x="16049" y="9805"/>
                  </a:cubicBezTo>
                  <a:cubicBezTo>
                    <a:pt x="16058" y="9769"/>
                    <a:pt x="16139" y="9697"/>
                    <a:pt x="16183" y="9662"/>
                  </a:cubicBezTo>
                  <a:cubicBezTo>
                    <a:pt x="16290" y="9573"/>
                    <a:pt x="16415" y="9474"/>
                    <a:pt x="16433" y="9332"/>
                  </a:cubicBezTo>
                  <a:cubicBezTo>
                    <a:pt x="16451" y="9180"/>
                    <a:pt x="16362" y="9055"/>
                    <a:pt x="16281" y="8948"/>
                  </a:cubicBezTo>
                  <a:cubicBezTo>
                    <a:pt x="16246" y="8895"/>
                    <a:pt x="16183" y="8805"/>
                    <a:pt x="16183" y="8770"/>
                  </a:cubicBezTo>
                  <a:cubicBezTo>
                    <a:pt x="16183" y="8743"/>
                    <a:pt x="16264" y="8663"/>
                    <a:pt x="16299" y="8618"/>
                  </a:cubicBezTo>
                  <a:cubicBezTo>
                    <a:pt x="16397" y="8511"/>
                    <a:pt x="16504" y="8404"/>
                    <a:pt x="16504" y="8252"/>
                  </a:cubicBezTo>
                  <a:cubicBezTo>
                    <a:pt x="16504" y="8101"/>
                    <a:pt x="16397" y="7985"/>
                    <a:pt x="16299" y="7887"/>
                  </a:cubicBezTo>
                  <a:cubicBezTo>
                    <a:pt x="16264" y="7842"/>
                    <a:pt x="16183" y="7762"/>
                    <a:pt x="16183" y="7735"/>
                  </a:cubicBezTo>
                  <a:cubicBezTo>
                    <a:pt x="16183" y="7699"/>
                    <a:pt x="16246" y="7610"/>
                    <a:pt x="16281" y="7556"/>
                  </a:cubicBezTo>
                  <a:cubicBezTo>
                    <a:pt x="16362" y="7449"/>
                    <a:pt x="16451" y="7325"/>
                    <a:pt x="16433" y="7173"/>
                  </a:cubicBezTo>
                  <a:cubicBezTo>
                    <a:pt x="16415" y="7030"/>
                    <a:pt x="16290" y="6932"/>
                    <a:pt x="16183" y="6843"/>
                  </a:cubicBezTo>
                  <a:cubicBezTo>
                    <a:pt x="16139" y="6798"/>
                    <a:pt x="16058" y="6727"/>
                    <a:pt x="16049" y="6700"/>
                  </a:cubicBezTo>
                  <a:cubicBezTo>
                    <a:pt x="16041" y="6673"/>
                    <a:pt x="16094" y="6575"/>
                    <a:pt x="16121" y="6522"/>
                  </a:cubicBezTo>
                  <a:cubicBezTo>
                    <a:pt x="16183" y="6397"/>
                    <a:pt x="16264" y="6263"/>
                    <a:pt x="16219" y="6120"/>
                  </a:cubicBezTo>
                  <a:cubicBezTo>
                    <a:pt x="16183" y="5969"/>
                    <a:pt x="16049" y="5888"/>
                    <a:pt x="15934" y="5817"/>
                  </a:cubicBezTo>
                  <a:cubicBezTo>
                    <a:pt x="15880" y="5781"/>
                    <a:pt x="15791" y="5728"/>
                    <a:pt x="15782" y="5701"/>
                  </a:cubicBezTo>
                  <a:cubicBezTo>
                    <a:pt x="15773" y="5665"/>
                    <a:pt x="15809" y="5558"/>
                    <a:pt x="15826" y="5505"/>
                  </a:cubicBezTo>
                  <a:cubicBezTo>
                    <a:pt x="15880" y="5380"/>
                    <a:pt x="15934" y="5228"/>
                    <a:pt x="15880" y="5094"/>
                  </a:cubicBezTo>
                  <a:cubicBezTo>
                    <a:pt x="15818" y="4960"/>
                    <a:pt x="15675" y="4889"/>
                    <a:pt x="15550" y="4836"/>
                  </a:cubicBezTo>
                  <a:cubicBezTo>
                    <a:pt x="15496" y="4809"/>
                    <a:pt x="15398" y="4764"/>
                    <a:pt x="15380" y="4737"/>
                  </a:cubicBezTo>
                  <a:cubicBezTo>
                    <a:pt x="15371" y="4711"/>
                    <a:pt x="15389" y="4604"/>
                    <a:pt x="15407" y="4541"/>
                  </a:cubicBezTo>
                  <a:cubicBezTo>
                    <a:pt x="15434" y="4407"/>
                    <a:pt x="15470" y="4256"/>
                    <a:pt x="15398" y="4131"/>
                  </a:cubicBezTo>
                  <a:cubicBezTo>
                    <a:pt x="15327" y="3997"/>
                    <a:pt x="15175" y="3952"/>
                    <a:pt x="15041" y="3917"/>
                  </a:cubicBezTo>
                  <a:cubicBezTo>
                    <a:pt x="14988" y="3899"/>
                    <a:pt x="14881" y="3863"/>
                    <a:pt x="14863" y="3836"/>
                  </a:cubicBezTo>
                  <a:cubicBezTo>
                    <a:pt x="14845" y="3810"/>
                    <a:pt x="14854" y="3703"/>
                    <a:pt x="14863" y="3640"/>
                  </a:cubicBezTo>
                  <a:cubicBezTo>
                    <a:pt x="14872" y="3506"/>
                    <a:pt x="14890" y="3346"/>
                    <a:pt x="14801" y="3230"/>
                  </a:cubicBezTo>
                  <a:cubicBezTo>
                    <a:pt x="14711" y="3114"/>
                    <a:pt x="14551" y="3087"/>
                    <a:pt x="14417" y="3060"/>
                  </a:cubicBezTo>
                  <a:cubicBezTo>
                    <a:pt x="14354" y="3051"/>
                    <a:pt x="14247" y="3034"/>
                    <a:pt x="14230" y="3016"/>
                  </a:cubicBezTo>
                  <a:cubicBezTo>
                    <a:pt x="14203" y="2989"/>
                    <a:pt x="14203" y="2873"/>
                    <a:pt x="14203" y="2819"/>
                  </a:cubicBezTo>
                  <a:cubicBezTo>
                    <a:pt x="14194" y="2677"/>
                    <a:pt x="14194" y="2525"/>
                    <a:pt x="14087" y="2418"/>
                  </a:cubicBezTo>
                  <a:cubicBezTo>
                    <a:pt x="13980" y="2311"/>
                    <a:pt x="13828" y="2311"/>
                    <a:pt x="13685" y="2302"/>
                  </a:cubicBezTo>
                  <a:cubicBezTo>
                    <a:pt x="13623" y="2302"/>
                    <a:pt x="13516" y="2302"/>
                    <a:pt x="13489" y="2275"/>
                  </a:cubicBezTo>
                  <a:cubicBezTo>
                    <a:pt x="13471" y="2257"/>
                    <a:pt x="13453" y="2150"/>
                    <a:pt x="13445" y="2088"/>
                  </a:cubicBezTo>
                  <a:cubicBezTo>
                    <a:pt x="13418" y="1954"/>
                    <a:pt x="13391" y="1793"/>
                    <a:pt x="13275" y="1704"/>
                  </a:cubicBezTo>
                  <a:cubicBezTo>
                    <a:pt x="13201" y="1648"/>
                    <a:pt x="13110" y="1634"/>
                    <a:pt x="13018" y="1634"/>
                  </a:cubicBezTo>
                  <a:cubicBezTo>
                    <a:pt x="12966" y="1634"/>
                    <a:pt x="12913" y="1639"/>
                    <a:pt x="12865" y="1642"/>
                  </a:cubicBezTo>
                  <a:cubicBezTo>
                    <a:pt x="12829" y="1647"/>
                    <a:pt x="12778" y="1652"/>
                    <a:pt x="12736" y="1652"/>
                  </a:cubicBezTo>
                  <a:cubicBezTo>
                    <a:pt x="12705" y="1652"/>
                    <a:pt x="12680" y="1649"/>
                    <a:pt x="12668" y="1642"/>
                  </a:cubicBezTo>
                  <a:cubicBezTo>
                    <a:pt x="12642" y="1624"/>
                    <a:pt x="12606" y="1517"/>
                    <a:pt x="12588" y="1463"/>
                  </a:cubicBezTo>
                  <a:cubicBezTo>
                    <a:pt x="12552" y="1330"/>
                    <a:pt x="12508" y="1178"/>
                    <a:pt x="12374" y="1107"/>
                  </a:cubicBezTo>
                  <a:cubicBezTo>
                    <a:pt x="12319" y="1075"/>
                    <a:pt x="12260" y="1065"/>
                    <a:pt x="12199" y="1065"/>
                  </a:cubicBezTo>
                  <a:cubicBezTo>
                    <a:pt x="12120" y="1065"/>
                    <a:pt x="12039" y="1083"/>
                    <a:pt x="11964" y="1098"/>
                  </a:cubicBezTo>
                  <a:cubicBezTo>
                    <a:pt x="11913" y="1112"/>
                    <a:pt x="11832" y="1127"/>
                    <a:pt x="11789" y="1127"/>
                  </a:cubicBezTo>
                  <a:cubicBezTo>
                    <a:pt x="11780" y="1127"/>
                    <a:pt x="11772" y="1126"/>
                    <a:pt x="11767" y="1124"/>
                  </a:cubicBezTo>
                  <a:cubicBezTo>
                    <a:pt x="11741" y="1107"/>
                    <a:pt x="11696" y="1008"/>
                    <a:pt x="11669" y="955"/>
                  </a:cubicBezTo>
                  <a:cubicBezTo>
                    <a:pt x="11616" y="830"/>
                    <a:pt x="11544" y="687"/>
                    <a:pt x="11411" y="625"/>
                  </a:cubicBezTo>
                  <a:cubicBezTo>
                    <a:pt x="11371" y="609"/>
                    <a:pt x="11331" y="603"/>
                    <a:pt x="11289" y="603"/>
                  </a:cubicBezTo>
                  <a:cubicBezTo>
                    <a:pt x="11190" y="603"/>
                    <a:pt x="11088" y="641"/>
                    <a:pt x="11000" y="678"/>
                  </a:cubicBezTo>
                  <a:cubicBezTo>
                    <a:pt x="10952" y="694"/>
                    <a:pt x="10862" y="724"/>
                    <a:pt x="10818" y="724"/>
                  </a:cubicBezTo>
                  <a:cubicBezTo>
                    <a:pt x="10812" y="724"/>
                    <a:pt x="10808" y="724"/>
                    <a:pt x="10804" y="723"/>
                  </a:cubicBezTo>
                  <a:cubicBezTo>
                    <a:pt x="10777" y="714"/>
                    <a:pt x="10724" y="625"/>
                    <a:pt x="10688" y="571"/>
                  </a:cubicBezTo>
                  <a:cubicBezTo>
                    <a:pt x="10617" y="455"/>
                    <a:pt x="10536" y="322"/>
                    <a:pt x="10385" y="286"/>
                  </a:cubicBezTo>
                  <a:cubicBezTo>
                    <a:pt x="10356" y="277"/>
                    <a:pt x="10327" y="273"/>
                    <a:pt x="10299" y="273"/>
                  </a:cubicBezTo>
                  <a:cubicBezTo>
                    <a:pt x="10188" y="273"/>
                    <a:pt x="10083" y="334"/>
                    <a:pt x="9983" y="384"/>
                  </a:cubicBezTo>
                  <a:cubicBezTo>
                    <a:pt x="9934" y="409"/>
                    <a:pt x="9846" y="456"/>
                    <a:pt x="9812" y="456"/>
                  </a:cubicBezTo>
                  <a:cubicBezTo>
                    <a:pt x="9809" y="456"/>
                    <a:pt x="9807" y="456"/>
                    <a:pt x="9805" y="455"/>
                  </a:cubicBezTo>
                  <a:cubicBezTo>
                    <a:pt x="9769" y="446"/>
                    <a:pt x="9707" y="366"/>
                    <a:pt x="9662" y="322"/>
                  </a:cubicBezTo>
                  <a:cubicBezTo>
                    <a:pt x="9573" y="214"/>
                    <a:pt x="9475" y="90"/>
                    <a:pt x="9332" y="72"/>
                  </a:cubicBezTo>
                  <a:cubicBezTo>
                    <a:pt x="9319" y="70"/>
                    <a:pt x="9306" y="69"/>
                    <a:pt x="9293" y="69"/>
                  </a:cubicBezTo>
                  <a:cubicBezTo>
                    <a:pt x="9159" y="69"/>
                    <a:pt x="9046" y="150"/>
                    <a:pt x="8948" y="223"/>
                  </a:cubicBezTo>
                  <a:cubicBezTo>
                    <a:pt x="8898" y="257"/>
                    <a:pt x="8816" y="322"/>
                    <a:pt x="8777" y="322"/>
                  </a:cubicBezTo>
                  <a:cubicBezTo>
                    <a:pt x="8774" y="322"/>
                    <a:pt x="8772" y="322"/>
                    <a:pt x="8770" y="322"/>
                  </a:cubicBezTo>
                  <a:cubicBezTo>
                    <a:pt x="8743" y="322"/>
                    <a:pt x="8663" y="241"/>
                    <a:pt x="8618" y="206"/>
                  </a:cubicBezTo>
                  <a:cubicBezTo>
                    <a:pt x="8520" y="107"/>
                    <a:pt x="8404" y="0"/>
                    <a:pt x="8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8"/>
            <p:cNvSpPr/>
            <p:nvPr/>
          </p:nvSpPr>
          <p:spPr>
            <a:xfrm>
              <a:off x="4208425" y="2049350"/>
              <a:ext cx="344375" cy="344375"/>
            </a:xfrm>
            <a:custGeom>
              <a:rect b="b" l="l" r="r" t="t"/>
              <a:pathLst>
                <a:path extrusionOk="0" h="13775" w="13775">
                  <a:moveTo>
                    <a:pt x="6843" y="304"/>
                  </a:moveTo>
                  <a:lnTo>
                    <a:pt x="6566" y="839"/>
                  </a:lnTo>
                  <a:lnTo>
                    <a:pt x="6245" y="330"/>
                  </a:lnTo>
                  <a:cubicBezTo>
                    <a:pt x="6441" y="313"/>
                    <a:pt x="6638" y="304"/>
                    <a:pt x="6843" y="304"/>
                  </a:cubicBezTo>
                  <a:close/>
                  <a:moveTo>
                    <a:pt x="6932" y="304"/>
                  </a:moveTo>
                  <a:cubicBezTo>
                    <a:pt x="7137" y="304"/>
                    <a:pt x="7334" y="313"/>
                    <a:pt x="7530" y="330"/>
                  </a:cubicBezTo>
                  <a:lnTo>
                    <a:pt x="7209" y="839"/>
                  </a:lnTo>
                  <a:lnTo>
                    <a:pt x="6932" y="304"/>
                  </a:lnTo>
                  <a:close/>
                  <a:moveTo>
                    <a:pt x="6156" y="348"/>
                  </a:moveTo>
                  <a:lnTo>
                    <a:pt x="5942" y="901"/>
                  </a:lnTo>
                  <a:lnTo>
                    <a:pt x="5567" y="437"/>
                  </a:lnTo>
                  <a:cubicBezTo>
                    <a:pt x="5755" y="393"/>
                    <a:pt x="5951" y="366"/>
                    <a:pt x="6156" y="348"/>
                  </a:cubicBezTo>
                  <a:close/>
                  <a:moveTo>
                    <a:pt x="7619" y="348"/>
                  </a:moveTo>
                  <a:cubicBezTo>
                    <a:pt x="7824" y="366"/>
                    <a:pt x="8020" y="393"/>
                    <a:pt x="8208" y="437"/>
                  </a:cubicBezTo>
                  <a:lnTo>
                    <a:pt x="7833" y="901"/>
                  </a:lnTo>
                  <a:lnTo>
                    <a:pt x="7619" y="348"/>
                  </a:lnTo>
                  <a:close/>
                  <a:moveTo>
                    <a:pt x="6888" y="544"/>
                  </a:moveTo>
                  <a:lnTo>
                    <a:pt x="7102" y="982"/>
                  </a:lnTo>
                  <a:cubicBezTo>
                    <a:pt x="7030" y="973"/>
                    <a:pt x="6959" y="973"/>
                    <a:pt x="6888" y="973"/>
                  </a:cubicBezTo>
                  <a:cubicBezTo>
                    <a:pt x="6816" y="973"/>
                    <a:pt x="6745" y="973"/>
                    <a:pt x="6673" y="982"/>
                  </a:cubicBezTo>
                  <a:lnTo>
                    <a:pt x="6888" y="544"/>
                  </a:lnTo>
                  <a:close/>
                  <a:moveTo>
                    <a:pt x="5469" y="455"/>
                  </a:moveTo>
                  <a:lnTo>
                    <a:pt x="5317" y="1035"/>
                  </a:lnTo>
                  <a:lnTo>
                    <a:pt x="4898" y="607"/>
                  </a:lnTo>
                  <a:cubicBezTo>
                    <a:pt x="5085" y="553"/>
                    <a:pt x="5282" y="500"/>
                    <a:pt x="5469" y="455"/>
                  </a:cubicBezTo>
                  <a:close/>
                  <a:moveTo>
                    <a:pt x="6227" y="580"/>
                  </a:moveTo>
                  <a:lnTo>
                    <a:pt x="6486" y="991"/>
                  </a:lnTo>
                  <a:cubicBezTo>
                    <a:pt x="6343" y="999"/>
                    <a:pt x="6192" y="1017"/>
                    <a:pt x="6049" y="1035"/>
                  </a:cubicBezTo>
                  <a:lnTo>
                    <a:pt x="6227" y="580"/>
                  </a:lnTo>
                  <a:close/>
                  <a:moveTo>
                    <a:pt x="7548" y="580"/>
                  </a:moveTo>
                  <a:lnTo>
                    <a:pt x="7726" y="1035"/>
                  </a:lnTo>
                  <a:cubicBezTo>
                    <a:pt x="7583" y="1017"/>
                    <a:pt x="7432" y="999"/>
                    <a:pt x="7289" y="991"/>
                  </a:cubicBezTo>
                  <a:lnTo>
                    <a:pt x="7548" y="580"/>
                  </a:lnTo>
                  <a:close/>
                  <a:moveTo>
                    <a:pt x="8306" y="455"/>
                  </a:moveTo>
                  <a:lnTo>
                    <a:pt x="8306" y="455"/>
                  </a:lnTo>
                  <a:cubicBezTo>
                    <a:pt x="8493" y="500"/>
                    <a:pt x="8690" y="553"/>
                    <a:pt x="8877" y="607"/>
                  </a:cubicBezTo>
                  <a:lnTo>
                    <a:pt x="8458" y="1035"/>
                  </a:lnTo>
                  <a:lnTo>
                    <a:pt x="8306" y="455"/>
                  </a:lnTo>
                  <a:close/>
                  <a:moveTo>
                    <a:pt x="5567" y="687"/>
                  </a:moveTo>
                  <a:lnTo>
                    <a:pt x="5871" y="1062"/>
                  </a:lnTo>
                  <a:cubicBezTo>
                    <a:pt x="5728" y="1089"/>
                    <a:pt x="5585" y="1115"/>
                    <a:pt x="5442" y="1151"/>
                  </a:cubicBezTo>
                  <a:lnTo>
                    <a:pt x="5567" y="687"/>
                  </a:lnTo>
                  <a:close/>
                  <a:moveTo>
                    <a:pt x="8208" y="687"/>
                  </a:moveTo>
                  <a:lnTo>
                    <a:pt x="8333" y="1151"/>
                  </a:lnTo>
                  <a:cubicBezTo>
                    <a:pt x="8190" y="1115"/>
                    <a:pt x="8047" y="1089"/>
                    <a:pt x="7905" y="1062"/>
                  </a:cubicBezTo>
                  <a:lnTo>
                    <a:pt x="8208" y="687"/>
                  </a:lnTo>
                  <a:close/>
                  <a:moveTo>
                    <a:pt x="4809" y="643"/>
                  </a:moveTo>
                  <a:lnTo>
                    <a:pt x="4720" y="1231"/>
                  </a:lnTo>
                  <a:lnTo>
                    <a:pt x="4256" y="857"/>
                  </a:lnTo>
                  <a:cubicBezTo>
                    <a:pt x="4434" y="776"/>
                    <a:pt x="4622" y="705"/>
                    <a:pt x="4809" y="643"/>
                  </a:cubicBezTo>
                  <a:close/>
                  <a:moveTo>
                    <a:pt x="8966" y="643"/>
                  </a:moveTo>
                  <a:lnTo>
                    <a:pt x="8966" y="643"/>
                  </a:lnTo>
                  <a:cubicBezTo>
                    <a:pt x="9153" y="705"/>
                    <a:pt x="9341" y="776"/>
                    <a:pt x="9519" y="857"/>
                  </a:cubicBezTo>
                  <a:lnTo>
                    <a:pt x="9055" y="1231"/>
                  </a:lnTo>
                  <a:lnTo>
                    <a:pt x="8966" y="643"/>
                  </a:lnTo>
                  <a:close/>
                  <a:moveTo>
                    <a:pt x="4925" y="857"/>
                  </a:moveTo>
                  <a:lnTo>
                    <a:pt x="5273" y="1205"/>
                  </a:lnTo>
                  <a:cubicBezTo>
                    <a:pt x="5130" y="1240"/>
                    <a:pt x="4987" y="1285"/>
                    <a:pt x="4854" y="1338"/>
                  </a:cubicBezTo>
                  <a:lnTo>
                    <a:pt x="4925" y="857"/>
                  </a:lnTo>
                  <a:close/>
                  <a:moveTo>
                    <a:pt x="8850" y="857"/>
                  </a:moveTo>
                  <a:lnTo>
                    <a:pt x="8922" y="1338"/>
                  </a:lnTo>
                  <a:cubicBezTo>
                    <a:pt x="8788" y="1285"/>
                    <a:pt x="8645" y="1240"/>
                    <a:pt x="8502" y="1205"/>
                  </a:cubicBezTo>
                  <a:lnTo>
                    <a:pt x="8850" y="857"/>
                  </a:lnTo>
                  <a:close/>
                  <a:moveTo>
                    <a:pt x="4167" y="892"/>
                  </a:moveTo>
                  <a:lnTo>
                    <a:pt x="4140" y="1490"/>
                  </a:lnTo>
                  <a:lnTo>
                    <a:pt x="3640" y="1160"/>
                  </a:lnTo>
                  <a:cubicBezTo>
                    <a:pt x="3810" y="1062"/>
                    <a:pt x="3988" y="973"/>
                    <a:pt x="4167" y="892"/>
                  </a:cubicBezTo>
                  <a:close/>
                  <a:moveTo>
                    <a:pt x="4309" y="1098"/>
                  </a:moveTo>
                  <a:lnTo>
                    <a:pt x="4684" y="1401"/>
                  </a:lnTo>
                  <a:cubicBezTo>
                    <a:pt x="4675" y="1401"/>
                    <a:pt x="4666" y="1410"/>
                    <a:pt x="4657" y="1410"/>
                  </a:cubicBezTo>
                  <a:cubicBezTo>
                    <a:pt x="4550" y="1419"/>
                    <a:pt x="4425" y="1445"/>
                    <a:pt x="4291" y="1490"/>
                  </a:cubicBezTo>
                  <a:lnTo>
                    <a:pt x="4309" y="1098"/>
                  </a:lnTo>
                  <a:close/>
                  <a:moveTo>
                    <a:pt x="9608" y="892"/>
                  </a:moveTo>
                  <a:cubicBezTo>
                    <a:pt x="9787" y="973"/>
                    <a:pt x="9965" y="1062"/>
                    <a:pt x="10135" y="1160"/>
                  </a:cubicBezTo>
                  <a:lnTo>
                    <a:pt x="9635" y="1490"/>
                  </a:lnTo>
                  <a:lnTo>
                    <a:pt x="9608" y="892"/>
                  </a:lnTo>
                  <a:close/>
                  <a:moveTo>
                    <a:pt x="9466" y="1098"/>
                  </a:moveTo>
                  <a:lnTo>
                    <a:pt x="9492" y="1579"/>
                  </a:lnTo>
                  <a:cubicBezTo>
                    <a:pt x="9359" y="1517"/>
                    <a:pt x="9225" y="1454"/>
                    <a:pt x="9091" y="1401"/>
                  </a:cubicBezTo>
                  <a:lnTo>
                    <a:pt x="9466" y="1098"/>
                  </a:lnTo>
                  <a:close/>
                  <a:moveTo>
                    <a:pt x="10054" y="1392"/>
                  </a:moveTo>
                  <a:lnTo>
                    <a:pt x="10037" y="1713"/>
                  </a:lnTo>
                  <a:cubicBezTo>
                    <a:pt x="10019" y="1660"/>
                    <a:pt x="10001" y="1624"/>
                    <a:pt x="9992" y="1624"/>
                  </a:cubicBezTo>
                  <a:cubicBezTo>
                    <a:pt x="9974" y="1588"/>
                    <a:pt x="9938" y="1570"/>
                    <a:pt x="9903" y="1570"/>
                  </a:cubicBezTo>
                  <a:lnTo>
                    <a:pt x="9796" y="1570"/>
                  </a:lnTo>
                  <a:lnTo>
                    <a:pt x="10054" y="1392"/>
                  </a:lnTo>
                  <a:close/>
                  <a:moveTo>
                    <a:pt x="3721" y="1392"/>
                  </a:moveTo>
                  <a:lnTo>
                    <a:pt x="4033" y="1597"/>
                  </a:lnTo>
                  <a:cubicBezTo>
                    <a:pt x="3979" y="1624"/>
                    <a:pt x="3935" y="1651"/>
                    <a:pt x="3881" y="1677"/>
                  </a:cubicBezTo>
                  <a:cubicBezTo>
                    <a:pt x="3828" y="1704"/>
                    <a:pt x="3783" y="1740"/>
                    <a:pt x="3738" y="1767"/>
                  </a:cubicBezTo>
                  <a:lnTo>
                    <a:pt x="3721" y="1392"/>
                  </a:lnTo>
                  <a:close/>
                  <a:moveTo>
                    <a:pt x="3551" y="1214"/>
                  </a:moveTo>
                  <a:lnTo>
                    <a:pt x="3587" y="1811"/>
                  </a:lnTo>
                  <a:lnTo>
                    <a:pt x="3060" y="1535"/>
                  </a:lnTo>
                  <a:cubicBezTo>
                    <a:pt x="3221" y="1419"/>
                    <a:pt x="3382" y="1312"/>
                    <a:pt x="3551" y="1214"/>
                  </a:cubicBezTo>
                  <a:close/>
                  <a:moveTo>
                    <a:pt x="10224" y="1214"/>
                  </a:moveTo>
                  <a:cubicBezTo>
                    <a:pt x="10393" y="1312"/>
                    <a:pt x="10554" y="1419"/>
                    <a:pt x="10715" y="1535"/>
                  </a:cubicBezTo>
                  <a:lnTo>
                    <a:pt x="10188" y="1811"/>
                  </a:lnTo>
                  <a:lnTo>
                    <a:pt x="10224" y="1214"/>
                  </a:lnTo>
                  <a:close/>
                  <a:moveTo>
                    <a:pt x="2980" y="1588"/>
                  </a:moveTo>
                  <a:lnTo>
                    <a:pt x="3078" y="2177"/>
                  </a:lnTo>
                  <a:lnTo>
                    <a:pt x="3078" y="2177"/>
                  </a:lnTo>
                  <a:lnTo>
                    <a:pt x="2525" y="1963"/>
                  </a:lnTo>
                  <a:cubicBezTo>
                    <a:pt x="2668" y="1829"/>
                    <a:pt x="2820" y="1713"/>
                    <a:pt x="2980" y="1588"/>
                  </a:cubicBezTo>
                  <a:close/>
                  <a:moveTo>
                    <a:pt x="10795" y="1588"/>
                  </a:moveTo>
                  <a:cubicBezTo>
                    <a:pt x="10955" y="1713"/>
                    <a:pt x="11107" y="1838"/>
                    <a:pt x="11250" y="1963"/>
                  </a:cubicBezTo>
                  <a:lnTo>
                    <a:pt x="10697" y="2177"/>
                  </a:lnTo>
                  <a:lnTo>
                    <a:pt x="10697" y="2177"/>
                  </a:lnTo>
                  <a:lnTo>
                    <a:pt x="10795" y="1588"/>
                  </a:lnTo>
                  <a:close/>
                  <a:moveTo>
                    <a:pt x="3159" y="1758"/>
                  </a:moveTo>
                  <a:lnTo>
                    <a:pt x="3515" y="1936"/>
                  </a:lnTo>
                  <a:cubicBezTo>
                    <a:pt x="3399" y="2034"/>
                    <a:pt x="3319" y="2132"/>
                    <a:pt x="3257" y="2231"/>
                  </a:cubicBezTo>
                  <a:cubicBezTo>
                    <a:pt x="3248" y="2231"/>
                    <a:pt x="3248" y="2231"/>
                    <a:pt x="3239" y="2239"/>
                  </a:cubicBezTo>
                  <a:lnTo>
                    <a:pt x="3159" y="1758"/>
                  </a:lnTo>
                  <a:close/>
                  <a:moveTo>
                    <a:pt x="10616" y="1758"/>
                  </a:moveTo>
                  <a:lnTo>
                    <a:pt x="10536" y="2239"/>
                  </a:lnTo>
                  <a:cubicBezTo>
                    <a:pt x="10420" y="2150"/>
                    <a:pt x="10304" y="2061"/>
                    <a:pt x="10179" y="1981"/>
                  </a:cubicBezTo>
                  <a:lnTo>
                    <a:pt x="10616" y="1758"/>
                  </a:lnTo>
                  <a:close/>
                  <a:moveTo>
                    <a:pt x="2445" y="2025"/>
                  </a:moveTo>
                  <a:lnTo>
                    <a:pt x="2605" y="2605"/>
                  </a:lnTo>
                  <a:lnTo>
                    <a:pt x="2034" y="2445"/>
                  </a:lnTo>
                  <a:cubicBezTo>
                    <a:pt x="2159" y="2302"/>
                    <a:pt x="2302" y="2159"/>
                    <a:pt x="2445" y="2025"/>
                  </a:cubicBezTo>
                  <a:close/>
                  <a:moveTo>
                    <a:pt x="11330" y="2025"/>
                  </a:moveTo>
                  <a:cubicBezTo>
                    <a:pt x="11473" y="2159"/>
                    <a:pt x="11616" y="2302"/>
                    <a:pt x="11749" y="2445"/>
                  </a:cubicBezTo>
                  <a:lnTo>
                    <a:pt x="11170" y="2605"/>
                  </a:lnTo>
                  <a:lnTo>
                    <a:pt x="11330" y="2025"/>
                  </a:lnTo>
                  <a:close/>
                  <a:moveTo>
                    <a:pt x="2650" y="2177"/>
                  </a:moveTo>
                  <a:lnTo>
                    <a:pt x="3096" y="2355"/>
                  </a:lnTo>
                  <a:cubicBezTo>
                    <a:pt x="2989" y="2445"/>
                    <a:pt x="2882" y="2543"/>
                    <a:pt x="2775" y="2641"/>
                  </a:cubicBezTo>
                  <a:lnTo>
                    <a:pt x="2650" y="2177"/>
                  </a:lnTo>
                  <a:close/>
                  <a:moveTo>
                    <a:pt x="11134" y="2177"/>
                  </a:moveTo>
                  <a:lnTo>
                    <a:pt x="11000" y="2650"/>
                  </a:lnTo>
                  <a:cubicBezTo>
                    <a:pt x="10893" y="2543"/>
                    <a:pt x="10786" y="2445"/>
                    <a:pt x="10679" y="2355"/>
                  </a:cubicBezTo>
                  <a:lnTo>
                    <a:pt x="11134" y="2177"/>
                  </a:lnTo>
                  <a:close/>
                  <a:moveTo>
                    <a:pt x="1963" y="2516"/>
                  </a:moveTo>
                  <a:lnTo>
                    <a:pt x="2186" y="3078"/>
                  </a:lnTo>
                  <a:lnTo>
                    <a:pt x="1597" y="2980"/>
                  </a:lnTo>
                  <a:cubicBezTo>
                    <a:pt x="1713" y="2819"/>
                    <a:pt x="1838" y="2668"/>
                    <a:pt x="1963" y="2516"/>
                  </a:cubicBezTo>
                  <a:close/>
                  <a:moveTo>
                    <a:pt x="11812" y="2525"/>
                  </a:moveTo>
                  <a:cubicBezTo>
                    <a:pt x="11937" y="2668"/>
                    <a:pt x="12062" y="2819"/>
                    <a:pt x="12187" y="2980"/>
                  </a:cubicBezTo>
                  <a:lnTo>
                    <a:pt x="11598" y="3078"/>
                  </a:lnTo>
                  <a:lnTo>
                    <a:pt x="11812" y="2525"/>
                  </a:lnTo>
                  <a:close/>
                  <a:moveTo>
                    <a:pt x="2177" y="2641"/>
                  </a:moveTo>
                  <a:lnTo>
                    <a:pt x="2650" y="2775"/>
                  </a:lnTo>
                  <a:cubicBezTo>
                    <a:pt x="2543" y="2882"/>
                    <a:pt x="2445" y="2989"/>
                    <a:pt x="2356" y="3096"/>
                  </a:cubicBezTo>
                  <a:lnTo>
                    <a:pt x="2177" y="2641"/>
                  </a:lnTo>
                  <a:close/>
                  <a:moveTo>
                    <a:pt x="11598" y="2641"/>
                  </a:moveTo>
                  <a:lnTo>
                    <a:pt x="11419" y="3096"/>
                  </a:lnTo>
                  <a:cubicBezTo>
                    <a:pt x="11330" y="2989"/>
                    <a:pt x="11232" y="2882"/>
                    <a:pt x="11125" y="2775"/>
                  </a:cubicBezTo>
                  <a:lnTo>
                    <a:pt x="11598" y="2641"/>
                  </a:lnTo>
                  <a:close/>
                  <a:moveTo>
                    <a:pt x="1535" y="3060"/>
                  </a:moveTo>
                  <a:lnTo>
                    <a:pt x="1811" y="3587"/>
                  </a:lnTo>
                  <a:lnTo>
                    <a:pt x="1214" y="3551"/>
                  </a:lnTo>
                  <a:cubicBezTo>
                    <a:pt x="1312" y="3381"/>
                    <a:pt x="1419" y="3221"/>
                    <a:pt x="1535" y="3060"/>
                  </a:cubicBezTo>
                  <a:close/>
                  <a:moveTo>
                    <a:pt x="12240" y="3060"/>
                  </a:moveTo>
                  <a:cubicBezTo>
                    <a:pt x="12356" y="3221"/>
                    <a:pt x="12463" y="3381"/>
                    <a:pt x="12561" y="3551"/>
                  </a:cubicBezTo>
                  <a:lnTo>
                    <a:pt x="11964" y="3587"/>
                  </a:lnTo>
                  <a:lnTo>
                    <a:pt x="12240" y="3060"/>
                  </a:lnTo>
                  <a:close/>
                  <a:moveTo>
                    <a:pt x="1758" y="3158"/>
                  </a:moveTo>
                  <a:lnTo>
                    <a:pt x="2240" y="3239"/>
                  </a:lnTo>
                  <a:cubicBezTo>
                    <a:pt x="2150" y="3355"/>
                    <a:pt x="2061" y="3471"/>
                    <a:pt x="1981" y="3595"/>
                  </a:cubicBezTo>
                  <a:lnTo>
                    <a:pt x="1758" y="3158"/>
                  </a:lnTo>
                  <a:close/>
                  <a:moveTo>
                    <a:pt x="12017" y="3158"/>
                  </a:moveTo>
                  <a:lnTo>
                    <a:pt x="11794" y="3595"/>
                  </a:lnTo>
                  <a:cubicBezTo>
                    <a:pt x="11714" y="3471"/>
                    <a:pt x="11625" y="3355"/>
                    <a:pt x="11535" y="3239"/>
                  </a:cubicBezTo>
                  <a:lnTo>
                    <a:pt x="12017" y="3158"/>
                  </a:lnTo>
                  <a:close/>
                  <a:moveTo>
                    <a:pt x="1392" y="3711"/>
                  </a:moveTo>
                  <a:lnTo>
                    <a:pt x="1883" y="3747"/>
                  </a:lnTo>
                  <a:cubicBezTo>
                    <a:pt x="1803" y="3863"/>
                    <a:pt x="1731" y="3997"/>
                    <a:pt x="1660" y="4122"/>
                  </a:cubicBezTo>
                  <a:lnTo>
                    <a:pt x="1392" y="3711"/>
                  </a:lnTo>
                  <a:close/>
                  <a:moveTo>
                    <a:pt x="12383" y="3720"/>
                  </a:moveTo>
                  <a:lnTo>
                    <a:pt x="12115" y="4122"/>
                  </a:lnTo>
                  <a:cubicBezTo>
                    <a:pt x="12044" y="3997"/>
                    <a:pt x="11972" y="3872"/>
                    <a:pt x="11892" y="3747"/>
                  </a:cubicBezTo>
                  <a:lnTo>
                    <a:pt x="12383" y="3720"/>
                  </a:lnTo>
                  <a:close/>
                  <a:moveTo>
                    <a:pt x="1160" y="3640"/>
                  </a:moveTo>
                  <a:lnTo>
                    <a:pt x="1490" y="4140"/>
                  </a:lnTo>
                  <a:lnTo>
                    <a:pt x="893" y="4166"/>
                  </a:lnTo>
                  <a:cubicBezTo>
                    <a:pt x="973" y="3988"/>
                    <a:pt x="1071" y="3810"/>
                    <a:pt x="1160" y="3640"/>
                  </a:cubicBezTo>
                  <a:close/>
                  <a:moveTo>
                    <a:pt x="12615" y="3640"/>
                  </a:moveTo>
                  <a:cubicBezTo>
                    <a:pt x="12713" y="3810"/>
                    <a:pt x="12802" y="3988"/>
                    <a:pt x="12882" y="4166"/>
                  </a:cubicBezTo>
                  <a:lnTo>
                    <a:pt x="12285" y="4140"/>
                  </a:lnTo>
                  <a:lnTo>
                    <a:pt x="12615" y="3640"/>
                  </a:lnTo>
                  <a:close/>
                  <a:moveTo>
                    <a:pt x="1579" y="4282"/>
                  </a:moveTo>
                  <a:lnTo>
                    <a:pt x="1579" y="4282"/>
                  </a:lnTo>
                  <a:cubicBezTo>
                    <a:pt x="1517" y="4416"/>
                    <a:pt x="1455" y="4550"/>
                    <a:pt x="1401" y="4684"/>
                  </a:cubicBezTo>
                  <a:lnTo>
                    <a:pt x="1098" y="4309"/>
                  </a:lnTo>
                  <a:lnTo>
                    <a:pt x="1579" y="4282"/>
                  </a:lnTo>
                  <a:close/>
                  <a:moveTo>
                    <a:pt x="12196" y="4282"/>
                  </a:moveTo>
                  <a:lnTo>
                    <a:pt x="12677" y="4309"/>
                  </a:lnTo>
                  <a:lnTo>
                    <a:pt x="12374" y="4684"/>
                  </a:lnTo>
                  <a:cubicBezTo>
                    <a:pt x="12320" y="4550"/>
                    <a:pt x="12258" y="4416"/>
                    <a:pt x="12196" y="4282"/>
                  </a:cubicBezTo>
                  <a:close/>
                  <a:moveTo>
                    <a:pt x="857" y="4256"/>
                  </a:moveTo>
                  <a:lnTo>
                    <a:pt x="1232" y="4719"/>
                  </a:lnTo>
                  <a:lnTo>
                    <a:pt x="643" y="4809"/>
                  </a:lnTo>
                  <a:cubicBezTo>
                    <a:pt x="705" y="4621"/>
                    <a:pt x="777" y="4434"/>
                    <a:pt x="857" y="4256"/>
                  </a:cubicBezTo>
                  <a:close/>
                  <a:moveTo>
                    <a:pt x="12918" y="4256"/>
                  </a:moveTo>
                  <a:cubicBezTo>
                    <a:pt x="12998" y="4434"/>
                    <a:pt x="13070" y="4621"/>
                    <a:pt x="13132" y="4809"/>
                  </a:cubicBezTo>
                  <a:lnTo>
                    <a:pt x="12543" y="4719"/>
                  </a:lnTo>
                  <a:lnTo>
                    <a:pt x="12918" y="4256"/>
                  </a:lnTo>
                  <a:close/>
                  <a:moveTo>
                    <a:pt x="1339" y="4853"/>
                  </a:moveTo>
                  <a:lnTo>
                    <a:pt x="1339" y="4853"/>
                  </a:lnTo>
                  <a:cubicBezTo>
                    <a:pt x="1285" y="4987"/>
                    <a:pt x="1240" y="5130"/>
                    <a:pt x="1205" y="5273"/>
                  </a:cubicBezTo>
                  <a:lnTo>
                    <a:pt x="857" y="4925"/>
                  </a:lnTo>
                  <a:lnTo>
                    <a:pt x="1339" y="4853"/>
                  </a:lnTo>
                  <a:close/>
                  <a:moveTo>
                    <a:pt x="12436" y="4853"/>
                  </a:moveTo>
                  <a:lnTo>
                    <a:pt x="12918" y="4925"/>
                  </a:lnTo>
                  <a:lnTo>
                    <a:pt x="12570" y="5273"/>
                  </a:lnTo>
                  <a:cubicBezTo>
                    <a:pt x="12535" y="5130"/>
                    <a:pt x="12490" y="4987"/>
                    <a:pt x="12436" y="4853"/>
                  </a:cubicBezTo>
                  <a:close/>
                  <a:moveTo>
                    <a:pt x="616" y="4898"/>
                  </a:moveTo>
                  <a:lnTo>
                    <a:pt x="1035" y="5317"/>
                  </a:lnTo>
                  <a:lnTo>
                    <a:pt x="455" y="5469"/>
                  </a:lnTo>
                  <a:cubicBezTo>
                    <a:pt x="500" y="5273"/>
                    <a:pt x="554" y="5085"/>
                    <a:pt x="616" y="4898"/>
                  </a:cubicBezTo>
                  <a:close/>
                  <a:moveTo>
                    <a:pt x="13168" y="4898"/>
                  </a:moveTo>
                  <a:cubicBezTo>
                    <a:pt x="13221" y="5085"/>
                    <a:pt x="13275" y="5273"/>
                    <a:pt x="13320" y="5469"/>
                  </a:cubicBezTo>
                  <a:lnTo>
                    <a:pt x="12740" y="5317"/>
                  </a:lnTo>
                  <a:lnTo>
                    <a:pt x="13168" y="4898"/>
                  </a:lnTo>
                  <a:close/>
                  <a:moveTo>
                    <a:pt x="1151" y="5442"/>
                  </a:moveTo>
                  <a:lnTo>
                    <a:pt x="1151" y="5442"/>
                  </a:lnTo>
                  <a:cubicBezTo>
                    <a:pt x="1116" y="5585"/>
                    <a:pt x="1089" y="5728"/>
                    <a:pt x="1062" y="5870"/>
                  </a:cubicBezTo>
                  <a:lnTo>
                    <a:pt x="687" y="5567"/>
                  </a:lnTo>
                  <a:lnTo>
                    <a:pt x="1151" y="5442"/>
                  </a:lnTo>
                  <a:close/>
                  <a:moveTo>
                    <a:pt x="12624" y="5442"/>
                  </a:moveTo>
                  <a:lnTo>
                    <a:pt x="13088" y="5567"/>
                  </a:lnTo>
                  <a:lnTo>
                    <a:pt x="12713" y="5870"/>
                  </a:lnTo>
                  <a:cubicBezTo>
                    <a:pt x="12686" y="5728"/>
                    <a:pt x="12659" y="5585"/>
                    <a:pt x="12624" y="5442"/>
                  </a:cubicBezTo>
                  <a:close/>
                  <a:moveTo>
                    <a:pt x="438" y="5567"/>
                  </a:moveTo>
                  <a:lnTo>
                    <a:pt x="910" y="5942"/>
                  </a:lnTo>
                  <a:lnTo>
                    <a:pt x="348" y="6156"/>
                  </a:lnTo>
                  <a:cubicBezTo>
                    <a:pt x="366" y="5951"/>
                    <a:pt x="402" y="5754"/>
                    <a:pt x="438" y="5567"/>
                  </a:cubicBezTo>
                  <a:close/>
                  <a:moveTo>
                    <a:pt x="13337" y="5567"/>
                  </a:moveTo>
                  <a:cubicBezTo>
                    <a:pt x="13382" y="5754"/>
                    <a:pt x="13409" y="5951"/>
                    <a:pt x="13427" y="6156"/>
                  </a:cubicBezTo>
                  <a:lnTo>
                    <a:pt x="12874" y="5942"/>
                  </a:lnTo>
                  <a:lnTo>
                    <a:pt x="13337" y="5567"/>
                  </a:lnTo>
                  <a:close/>
                  <a:moveTo>
                    <a:pt x="12740" y="6049"/>
                  </a:moveTo>
                  <a:lnTo>
                    <a:pt x="13195" y="6227"/>
                  </a:lnTo>
                  <a:lnTo>
                    <a:pt x="12856" y="6441"/>
                  </a:lnTo>
                  <a:cubicBezTo>
                    <a:pt x="12829" y="6298"/>
                    <a:pt x="12793" y="6183"/>
                    <a:pt x="12749" y="6084"/>
                  </a:cubicBezTo>
                  <a:cubicBezTo>
                    <a:pt x="12740" y="6075"/>
                    <a:pt x="12740" y="6058"/>
                    <a:pt x="12740" y="6049"/>
                  </a:cubicBezTo>
                  <a:close/>
                  <a:moveTo>
                    <a:pt x="1035" y="6049"/>
                  </a:moveTo>
                  <a:lnTo>
                    <a:pt x="1035" y="6049"/>
                  </a:lnTo>
                  <a:cubicBezTo>
                    <a:pt x="1017" y="6191"/>
                    <a:pt x="1000" y="6343"/>
                    <a:pt x="991" y="6486"/>
                  </a:cubicBezTo>
                  <a:lnTo>
                    <a:pt x="580" y="6227"/>
                  </a:lnTo>
                  <a:lnTo>
                    <a:pt x="1035" y="6049"/>
                  </a:lnTo>
                  <a:close/>
                  <a:moveTo>
                    <a:pt x="9359" y="1856"/>
                  </a:moveTo>
                  <a:cubicBezTo>
                    <a:pt x="9591" y="1963"/>
                    <a:pt x="9805" y="2088"/>
                    <a:pt x="10019" y="2231"/>
                  </a:cubicBezTo>
                  <a:cubicBezTo>
                    <a:pt x="10054" y="2329"/>
                    <a:pt x="10090" y="2436"/>
                    <a:pt x="10126" y="2561"/>
                  </a:cubicBezTo>
                  <a:cubicBezTo>
                    <a:pt x="10170" y="2721"/>
                    <a:pt x="10206" y="2909"/>
                    <a:pt x="10224" y="3114"/>
                  </a:cubicBezTo>
                  <a:cubicBezTo>
                    <a:pt x="10242" y="3212"/>
                    <a:pt x="10242" y="3310"/>
                    <a:pt x="10251" y="3408"/>
                  </a:cubicBezTo>
                  <a:cubicBezTo>
                    <a:pt x="10251" y="3506"/>
                    <a:pt x="10251" y="3604"/>
                    <a:pt x="10242" y="3711"/>
                  </a:cubicBezTo>
                  <a:cubicBezTo>
                    <a:pt x="10242" y="3818"/>
                    <a:pt x="10224" y="3926"/>
                    <a:pt x="10215" y="4024"/>
                  </a:cubicBezTo>
                  <a:cubicBezTo>
                    <a:pt x="10197" y="4113"/>
                    <a:pt x="10179" y="4220"/>
                    <a:pt x="10153" y="4327"/>
                  </a:cubicBezTo>
                  <a:cubicBezTo>
                    <a:pt x="10126" y="4425"/>
                    <a:pt x="10090" y="4523"/>
                    <a:pt x="10063" y="4612"/>
                  </a:cubicBezTo>
                  <a:cubicBezTo>
                    <a:pt x="10028" y="4693"/>
                    <a:pt x="9992" y="4782"/>
                    <a:pt x="9938" y="4889"/>
                  </a:cubicBezTo>
                  <a:cubicBezTo>
                    <a:pt x="9840" y="5076"/>
                    <a:pt x="9742" y="5228"/>
                    <a:pt x="9626" y="5362"/>
                  </a:cubicBezTo>
                  <a:cubicBezTo>
                    <a:pt x="9403" y="5629"/>
                    <a:pt x="9136" y="5844"/>
                    <a:pt x="8823" y="6004"/>
                  </a:cubicBezTo>
                  <a:cubicBezTo>
                    <a:pt x="8520" y="6156"/>
                    <a:pt x="8217" y="6236"/>
                    <a:pt x="7994" y="6298"/>
                  </a:cubicBezTo>
                  <a:cubicBezTo>
                    <a:pt x="7860" y="6325"/>
                    <a:pt x="7735" y="6352"/>
                    <a:pt x="7628" y="6379"/>
                  </a:cubicBezTo>
                  <a:lnTo>
                    <a:pt x="7342" y="6441"/>
                  </a:lnTo>
                  <a:cubicBezTo>
                    <a:pt x="7307" y="6450"/>
                    <a:pt x="7280" y="6459"/>
                    <a:pt x="7244" y="6468"/>
                  </a:cubicBezTo>
                  <a:cubicBezTo>
                    <a:pt x="7200" y="6477"/>
                    <a:pt x="7146" y="6495"/>
                    <a:pt x="7119" y="6495"/>
                  </a:cubicBezTo>
                  <a:cubicBezTo>
                    <a:pt x="7102" y="6468"/>
                    <a:pt x="7093" y="6423"/>
                    <a:pt x="7075" y="6379"/>
                  </a:cubicBezTo>
                  <a:cubicBezTo>
                    <a:pt x="7066" y="6343"/>
                    <a:pt x="7057" y="6307"/>
                    <a:pt x="7048" y="6272"/>
                  </a:cubicBezTo>
                  <a:lnTo>
                    <a:pt x="6959" y="5995"/>
                  </a:lnTo>
                  <a:cubicBezTo>
                    <a:pt x="6923" y="5888"/>
                    <a:pt x="6888" y="5763"/>
                    <a:pt x="6843" y="5638"/>
                  </a:cubicBezTo>
                  <a:cubicBezTo>
                    <a:pt x="6780" y="5415"/>
                    <a:pt x="6700" y="5112"/>
                    <a:pt x="6682" y="4773"/>
                  </a:cubicBezTo>
                  <a:cubicBezTo>
                    <a:pt x="6664" y="4416"/>
                    <a:pt x="6718" y="4068"/>
                    <a:pt x="6834" y="3756"/>
                  </a:cubicBezTo>
                  <a:cubicBezTo>
                    <a:pt x="6968" y="3408"/>
                    <a:pt x="7182" y="3069"/>
                    <a:pt x="7476" y="2784"/>
                  </a:cubicBezTo>
                  <a:cubicBezTo>
                    <a:pt x="7637" y="2623"/>
                    <a:pt x="7797" y="2489"/>
                    <a:pt x="7958" y="2391"/>
                  </a:cubicBezTo>
                  <a:cubicBezTo>
                    <a:pt x="8136" y="2275"/>
                    <a:pt x="8315" y="2177"/>
                    <a:pt x="8493" y="2106"/>
                  </a:cubicBezTo>
                  <a:cubicBezTo>
                    <a:pt x="8654" y="2034"/>
                    <a:pt x="8832" y="1972"/>
                    <a:pt x="9020" y="1918"/>
                  </a:cubicBezTo>
                  <a:cubicBezTo>
                    <a:pt x="9145" y="1892"/>
                    <a:pt x="9252" y="1865"/>
                    <a:pt x="9359" y="1856"/>
                  </a:cubicBezTo>
                  <a:close/>
                  <a:moveTo>
                    <a:pt x="339" y="6245"/>
                  </a:moveTo>
                  <a:lnTo>
                    <a:pt x="839" y="6566"/>
                  </a:lnTo>
                  <a:lnTo>
                    <a:pt x="304" y="6843"/>
                  </a:lnTo>
                  <a:cubicBezTo>
                    <a:pt x="304" y="6637"/>
                    <a:pt x="313" y="6441"/>
                    <a:pt x="339" y="6245"/>
                  </a:cubicBezTo>
                  <a:close/>
                  <a:moveTo>
                    <a:pt x="13444" y="6245"/>
                  </a:moveTo>
                  <a:cubicBezTo>
                    <a:pt x="13462" y="6441"/>
                    <a:pt x="13471" y="6637"/>
                    <a:pt x="13471" y="6843"/>
                  </a:cubicBezTo>
                  <a:lnTo>
                    <a:pt x="12936" y="6566"/>
                  </a:lnTo>
                  <a:lnTo>
                    <a:pt x="13444" y="6245"/>
                  </a:lnTo>
                  <a:close/>
                  <a:moveTo>
                    <a:pt x="830" y="6745"/>
                  </a:moveTo>
                  <a:lnTo>
                    <a:pt x="830" y="6745"/>
                  </a:lnTo>
                  <a:cubicBezTo>
                    <a:pt x="794" y="6789"/>
                    <a:pt x="777" y="6825"/>
                    <a:pt x="777" y="6825"/>
                  </a:cubicBezTo>
                  <a:cubicBezTo>
                    <a:pt x="750" y="6861"/>
                    <a:pt x="750" y="6914"/>
                    <a:pt x="777" y="6950"/>
                  </a:cubicBezTo>
                  <a:cubicBezTo>
                    <a:pt x="777" y="6950"/>
                    <a:pt x="794" y="6976"/>
                    <a:pt x="830" y="7030"/>
                  </a:cubicBezTo>
                  <a:lnTo>
                    <a:pt x="545" y="6887"/>
                  </a:lnTo>
                  <a:lnTo>
                    <a:pt x="830" y="6745"/>
                  </a:lnTo>
                  <a:close/>
                  <a:moveTo>
                    <a:pt x="12891" y="6718"/>
                  </a:moveTo>
                  <a:lnTo>
                    <a:pt x="13230" y="6887"/>
                  </a:lnTo>
                  <a:lnTo>
                    <a:pt x="12891" y="7057"/>
                  </a:lnTo>
                  <a:cubicBezTo>
                    <a:pt x="12900" y="7003"/>
                    <a:pt x="12900" y="6941"/>
                    <a:pt x="12900" y="6887"/>
                  </a:cubicBezTo>
                  <a:cubicBezTo>
                    <a:pt x="12900" y="6825"/>
                    <a:pt x="12900" y="6771"/>
                    <a:pt x="12891" y="6718"/>
                  </a:cubicBezTo>
                  <a:close/>
                  <a:moveTo>
                    <a:pt x="304" y="6932"/>
                  </a:moveTo>
                  <a:lnTo>
                    <a:pt x="839" y="7200"/>
                  </a:lnTo>
                  <a:lnTo>
                    <a:pt x="339" y="7530"/>
                  </a:lnTo>
                  <a:cubicBezTo>
                    <a:pt x="313" y="7333"/>
                    <a:pt x="304" y="7137"/>
                    <a:pt x="304" y="6932"/>
                  </a:cubicBezTo>
                  <a:close/>
                  <a:moveTo>
                    <a:pt x="13471" y="6932"/>
                  </a:moveTo>
                  <a:cubicBezTo>
                    <a:pt x="13471" y="7137"/>
                    <a:pt x="13462" y="7333"/>
                    <a:pt x="13444" y="7530"/>
                  </a:cubicBezTo>
                  <a:lnTo>
                    <a:pt x="12936" y="7200"/>
                  </a:lnTo>
                  <a:lnTo>
                    <a:pt x="13471" y="6932"/>
                  </a:lnTo>
                  <a:close/>
                  <a:moveTo>
                    <a:pt x="991" y="7289"/>
                  </a:moveTo>
                  <a:cubicBezTo>
                    <a:pt x="1000" y="7431"/>
                    <a:pt x="1017" y="7574"/>
                    <a:pt x="1035" y="7726"/>
                  </a:cubicBezTo>
                  <a:lnTo>
                    <a:pt x="580" y="7547"/>
                  </a:lnTo>
                  <a:lnTo>
                    <a:pt x="991" y="7289"/>
                  </a:lnTo>
                  <a:close/>
                  <a:moveTo>
                    <a:pt x="12856" y="7333"/>
                  </a:moveTo>
                  <a:lnTo>
                    <a:pt x="13195" y="7547"/>
                  </a:lnTo>
                  <a:lnTo>
                    <a:pt x="12740" y="7726"/>
                  </a:lnTo>
                  <a:cubicBezTo>
                    <a:pt x="12740" y="7708"/>
                    <a:pt x="12740" y="7699"/>
                    <a:pt x="12749" y="7690"/>
                  </a:cubicBezTo>
                  <a:cubicBezTo>
                    <a:pt x="12793" y="7592"/>
                    <a:pt x="12829" y="7476"/>
                    <a:pt x="12856" y="7333"/>
                  </a:cubicBezTo>
                  <a:close/>
                  <a:moveTo>
                    <a:pt x="348" y="7619"/>
                  </a:moveTo>
                  <a:lnTo>
                    <a:pt x="910" y="7833"/>
                  </a:lnTo>
                  <a:lnTo>
                    <a:pt x="438" y="8208"/>
                  </a:lnTo>
                  <a:cubicBezTo>
                    <a:pt x="402" y="8020"/>
                    <a:pt x="366" y="7824"/>
                    <a:pt x="348" y="7619"/>
                  </a:cubicBezTo>
                  <a:close/>
                  <a:moveTo>
                    <a:pt x="13427" y="7619"/>
                  </a:moveTo>
                  <a:lnTo>
                    <a:pt x="13427" y="7619"/>
                  </a:lnTo>
                  <a:cubicBezTo>
                    <a:pt x="13409" y="7824"/>
                    <a:pt x="13382" y="8020"/>
                    <a:pt x="13337" y="8208"/>
                  </a:cubicBezTo>
                  <a:lnTo>
                    <a:pt x="12874" y="7833"/>
                  </a:lnTo>
                  <a:lnTo>
                    <a:pt x="13427" y="7619"/>
                  </a:lnTo>
                  <a:close/>
                  <a:moveTo>
                    <a:pt x="1062" y="7904"/>
                  </a:moveTo>
                  <a:cubicBezTo>
                    <a:pt x="1089" y="8047"/>
                    <a:pt x="1116" y="8190"/>
                    <a:pt x="1151" y="8332"/>
                  </a:cubicBezTo>
                  <a:lnTo>
                    <a:pt x="687" y="8208"/>
                  </a:lnTo>
                  <a:lnTo>
                    <a:pt x="1062" y="7904"/>
                  </a:lnTo>
                  <a:close/>
                  <a:moveTo>
                    <a:pt x="12713" y="7904"/>
                  </a:moveTo>
                  <a:lnTo>
                    <a:pt x="13088" y="8208"/>
                  </a:lnTo>
                  <a:lnTo>
                    <a:pt x="12624" y="8332"/>
                  </a:lnTo>
                  <a:cubicBezTo>
                    <a:pt x="12659" y="8190"/>
                    <a:pt x="12686" y="8047"/>
                    <a:pt x="12713" y="7904"/>
                  </a:cubicBezTo>
                  <a:close/>
                  <a:moveTo>
                    <a:pt x="3773" y="5242"/>
                  </a:moveTo>
                  <a:cubicBezTo>
                    <a:pt x="3916" y="5242"/>
                    <a:pt x="4062" y="5253"/>
                    <a:pt x="4202" y="5273"/>
                  </a:cubicBezTo>
                  <a:cubicBezTo>
                    <a:pt x="4622" y="5344"/>
                    <a:pt x="4952" y="5522"/>
                    <a:pt x="5157" y="5656"/>
                  </a:cubicBezTo>
                  <a:cubicBezTo>
                    <a:pt x="5442" y="5844"/>
                    <a:pt x="5665" y="6058"/>
                    <a:pt x="5826" y="6227"/>
                  </a:cubicBezTo>
                  <a:cubicBezTo>
                    <a:pt x="5915" y="6325"/>
                    <a:pt x="5995" y="6406"/>
                    <a:pt x="6067" y="6486"/>
                  </a:cubicBezTo>
                  <a:cubicBezTo>
                    <a:pt x="6147" y="6575"/>
                    <a:pt x="6218" y="6655"/>
                    <a:pt x="6281" y="6718"/>
                  </a:cubicBezTo>
                  <a:cubicBezTo>
                    <a:pt x="6308" y="6753"/>
                    <a:pt x="6334" y="6780"/>
                    <a:pt x="6361" y="6807"/>
                  </a:cubicBezTo>
                  <a:cubicBezTo>
                    <a:pt x="6397" y="6834"/>
                    <a:pt x="6433" y="6869"/>
                    <a:pt x="6433" y="6887"/>
                  </a:cubicBezTo>
                  <a:cubicBezTo>
                    <a:pt x="6433" y="6896"/>
                    <a:pt x="6397" y="6941"/>
                    <a:pt x="6361" y="6968"/>
                  </a:cubicBezTo>
                  <a:cubicBezTo>
                    <a:pt x="6334" y="6994"/>
                    <a:pt x="6308" y="7021"/>
                    <a:pt x="6281" y="7057"/>
                  </a:cubicBezTo>
                  <a:cubicBezTo>
                    <a:pt x="6218" y="7119"/>
                    <a:pt x="6147" y="7200"/>
                    <a:pt x="6067" y="7289"/>
                  </a:cubicBezTo>
                  <a:cubicBezTo>
                    <a:pt x="5995" y="7369"/>
                    <a:pt x="5915" y="7449"/>
                    <a:pt x="5826" y="7539"/>
                  </a:cubicBezTo>
                  <a:cubicBezTo>
                    <a:pt x="5665" y="7717"/>
                    <a:pt x="5442" y="7931"/>
                    <a:pt x="5157" y="8118"/>
                  </a:cubicBezTo>
                  <a:cubicBezTo>
                    <a:pt x="4952" y="8252"/>
                    <a:pt x="4622" y="8431"/>
                    <a:pt x="4202" y="8493"/>
                  </a:cubicBezTo>
                  <a:cubicBezTo>
                    <a:pt x="4059" y="8520"/>
                    <a:pt x="3911" y="8532"/>
                    <a:pt x="3765" y="8532"/>
                  </a:cubicBezTo>
                  <a:cubicBezTo>
                    <a:pt x="3720" y="8532"/>
                    <a:pt x="3676" y="8531"/>
                    <a:pt x="3631" y="8529"/>
                  </a:cubicBezTo>
                  <a:cubicBezTo>
                    <a:pt x="3435" y="8520"/>
                    <a:pt x="3239" y="8484"/>
                    <a:pt x="3034" y="8431"/>
                  </a:cubicBezTo>
                  <a:cubicBezTo>
                    <a:pt x="2855" y="8377"/>
                    <a:pt x="2659" y="8306"/>
                    <a:pt x="2463" y="8208"/>
                  </a:cubicBezTo>
                  <a:cubicBezTo>
                    <a:pt x="2293" y="8127"/>
                    <a:pt x="2124" y="8020"/>
                    <a:pt x="1945" y="7886"/>
                  </a:cubicBezTo>
                  <a:cubicBezTo>
                    <a:pt x="1704" y="7708"/>
                    <a:pt x="1464" y="7476"/>
                    <a:pt x="1294" y="7271"/>
                  </a:cubicBezTo>
                  <a:cubicBezTo>
                    <a:pt x="1285" y="7137"/>
                    <a:pt x="1276" y="7012"/>
                    <a:pt x="1276" y="6887"/>
                  </a:cubicBezTo>
                  <a:cubicBezTo>
                    <a:pt x="1276" y="6762"/>
                    <a:pt x="1285" y="6629"/>
                    <a:pt x="1294" y="6504"/>
                  </a:cubicBezTo>
                  <a:cubicBezTo>
                    <a:pt x="1464" y="6298"/>
                    <a:pt x="1704" y="6067"/>
                    <a:pt x="1945" y="5888"/>
                  </a:cubicBezTo>
                  <a:cubicBezTo>
                    <a:pt x="2124" y="5754"/>
                    <a:pt x="2293" y="5647"/>
                    <a:pt x="2454" y="5567"/>
                  </a:cubicBezTo>
                  <a:cubicBezTo>
                    <a:pt x="2659" y="5469"/>
                    <a:pt x="2855" y="5397"/>
                    <a:pt x="3034" y="5344"/>
                  </a:cubicBezTo>
                  <a:cubicBezTo>
                    <a:pt x="3239" y="5290"/>
                    <a:pt x="3435" y="5255"/>
                    <a:pt x="3631" y="5246"/>
                  </a:cubicBezTo>
                  <a:cubicBezTo>
                    <a:pt x="3678" y="5244"/>
                    <a:pt x="3726" y="5242"/>
                    <a:pt x="3773" y="5242"/>
                  </a:cubicBezTo>
                  <a:close/>
                  <a:moveTo>
                    <a:pt x="455" y="8306"/>
                  </a:moveTo>
                  <a:lnTo>
                    <a:pt x="1035" y="8457"/>
                  </a:lnTo>
                  <a:lnTo>
                    <a:pt x="616" y="8877"/>
                  </a:lnTo>
                  <a:cubicBezTo>
                    <a:pt x="554" y="8689"/>
                    <a:pt x="500" y="8493"/>
                    <a:pt x="455" y="8306"/>
                  </a:cubicBezTo>
                  <a:close/>
                  <a:moveTo>
                    <a:pt x="13320" y="8306"/>
                  </a:moveTo>
                  <a:lnTo>
                    <a:pt x="13320" y="8306"/>
                  </a:lnTo>
                  <a:cubicBezTo>
                    <a:pt x="13275" y="8493"/>
                    <a:pt x="13221" y="8689"/>
                    <a:pt x="13168" y="8877"/>
                  </a:cubicBezTo>
                  <a:lnTo>
                    <a:pt x="12740" y="8457"/>
                  </a:lnTo>
                  <a:lnTo>
                    <a:pt x="13320" y="8306"/>
                  </a:lnTo>
                  <a:close/>
                  <a:moveTo>
                    <a:pt x="1205" y="8502"/>
                  </a:moveTo>
                  <a:cubicBezTo>
                    <a:pt x="1240" y="8645"/>
                    <a:pt x="1285" y="8787"/>
                    <a:pt x="1339" y="8921"/>
                  </a:cubicBezTo>
                  <a:lnTo>
                    <a:pt x="857" y="8850"/>
                  </a:lnTo>
                  <a:lnTo>
                    <a:pt x="1205" y="8502"/>
                  </a:lnTo>
                  <a:close/>
                  <a:moveTo>
                    <a:pt x="12570" y="8502"/>
                  </a:moveTo>
                  <a:lnTo>
                    <a:pt x="12918" y="8850"/>
                  </a:lnTo>
                  <a:lnTo>
                    <a:pt x="12436" y="8921"/>
                  </a:lnTo>
                  <a:cubicBezTo>
                    <a:pt x="12490" y="8787"/>
                    <a:pt x="12535" y="8645"/>
                    <a:pt x="12570" y="8502"/>
                  </a:cubicBezTo>
                  <a:close/>
                  <a:moveTo>
                    <a:pt x="1401" y="9091"/>
                  </a:moveTo>
                  <a:cubicBezTo>
                    <a:pt x="1455" y="9225"/>
                    <a:pt x="1517" y="9358"/>
                    <a:pt x="1579" y="9492"/>
                  </a:cubicBezTo>
                  <a:lnTo>
                    <a:pt x="1098" y="9465"/>
                  </a:lnTo>
                  <a:lnTo>
                    <a:pt x="1401" y="9091"/>
                  </a:lnTo>
                  <a:close/>
                  <a:moveTo>
                    <a:pt x="12374" y="9091"/>
                  </a:moveTo>
                  <a:lnTo>
                    <a:pt x="12677" y="9465"/>
                  </a:lnTo>
                  <a:lnTo>
                    <a:pt x="12196" y="9492"/>
                  </a:lnTo>
                  <a:cubicBezTo>
                    <a:pt x="12258" y="9358"/>
                    <a:pt x="12320" y="9225"/>
                    <a:pt x="12374" y="9091"/>
                  </a:cubicBezTo>
                  <a:close/>
                  <a:moveTo>
                    <a:pt x="643" y="8966"/>
                  </a:moveTo>
                  <a:lnTo>
                    <a:pt x="1232" y="9055"/>
                  </a:lnTo>
                  <a:lnTo>
                    <a:pt x="857" y="9519"/>
                  </a:lnTo>
                  <a:cubicBezTo>
                    <a:pt x="777" y="9341"/>
                    <a:pt x="705" y="9153"/>
                    <a:pt x="643" y="8966"/>
                  </a:cubicBezTo>
                  <a:close/>
                  <a:moveTo>
                    <a:pt x="13132" y="8966"/>
                  </a:moveTo>
                  <a:lnTo>
                    <a:pt x="13132" y="8966"/>
                  </a:lnTo>
                  <a:cubicBezTo>
                    <a:pt x="13070" y="9153"/>
                    <a:pt x="12998" y="9341"/>
                    <a:pt x="12918" y="9519"/>
                  </a:cubicBezTo>
                  <a:lnTo>
                    <a:pt x="12543" y="9055"/>
                  </a:lnTo>
                  <a:lnTo>
                    <a:pt x="13132" y="8966"/>
                  </a:lnTo>
                  <a:close/>
                  <a:moveTo>
                    <a:pt x="1660" y="9653"/>
                  </a:moveTo>
                  <a:cubicBezTo>
                    <a:pt x="1731" y="9778"/>
                    <a:pt x="1803" y="9903"/>
                    <a:pt x="1883" y="10027"/>
                  </a:cubicBezTo>
                  <a:lnTo>
                    <a:pt x="1392" y="10054"/>
                  </a:lnTo>
                  <a:lnTo>
                    <a:pt x="1392" y="10054"/>
                  </a:lnTo>
                  <a:lnTo>
                    <a:pt x="1660" y="9653"/>
                  </a:lnTo>
                  <a:close/>
                  <a:moveTo>
                    <a:pt x="12115" y="9653"/>
                  </a:moveTo>
                  <a:lnTo>
                    <a:pt x="12383" y="10054"/>
                  </a:lnTo>
                  <a:lnTo>
                    <a:pt x="12383" y="10054"/>
                  </a:lnTo>
                  <a:lnTo>
                    <a:pt x="11892" y="10027"/>
                  </a:lnTo>
                  <a:cubicBezTo>
                    <a:pt x="11972" y="9903"/>
                    <a:pt x="12044" y="9778"/>
                    <a:pt x="12115" y="9653"/>
                  </a:cubicBezTo>
                  <a:close/>
                  <a:moveTo>
                    <a:pt x="893" y="9608"/>
                  </a:moveTo>
                  <a:lnTo>
                    <a:pt x="1490" y="9635"/>
                  </a:lnTo>
                  <a:lnTo>
                    <a:pt x="1160" y="10135"/>
                  </a:lnTo>
                  <a:cubicBezTo>
                    <a:pt x="1071" y="9965"/>
                    <a:pt x="973" y="9787"/>
                    <a:pt x="893" y="9608"/>
                  </a:cubicBezTo>
                  <a:close/>
                  <a:moveTo>
                    <a:pt x="12882" y="9608"/>
                  </a:moveTo>
                  <a:cubicBezTo>
                    <a:pt x="12802" y="9787"/>
                    <a:pt x="12704" y="9965"/>
                    <a:pt x="12615" y="10135"/>
                  </a:cubicBezTo>
                  <a:lnTo>
                    <a:pt x="12285" y="9635"/>
                  </a:lnTo>
                  <a:lnTo>
                    <a:pt x="12882" y="9608"/>
                  </a:lnTo>
                  <a:close/>
                  <a:moveTo>
                    <a:pt x="1981" y="10179"/>
                  </a:moveTo>
                  <a:cubicBezTo>
                    <a:pt x="2061" y="10304"/>
                    <a:pt x="2150" y="10420"/>
                    <a:pt x="2240" y="10536"/>
                  </a:cubicBezTo>
                  <a:lnTo>
                    <a:pt x="1758" y="10616"/>
                  </a:lnTo>
                  <a:lnTo>
                    <a:pt x="1981" y="10179"/>
                  </a:lnTo>
                  <a:close/>
                  <a:moveTo>
                    <a:pt x="11794" y="10179"/>
                  </a:moveTo>
                  <a:lnTo>
                    <a:pt x="12017" y="10616"/>
                  </a:lnTo>
                  <a:lnTo>
                    <a:pt x="11535" y="10536"/>
                  </a:lnTo>
                  <a:cubicBezTo>
                    <a:pt x="11625" y="10420"/>
                    <a:pt x="11714" y="10304"/>
                    <a:pt x="11794" y="10179"/>
                  </a:cubicBezTo>
                  <a:close/>
                  <a:moveTo>
                    <a:pt x="1811" y="10188"/>
                  </a:moveTo>
                  <a:lnTo>
                    <a:pt x="1535" y="10714"/>
                  </a:lnTo>
                  <a:cubicBezTo>
                    <a:pt x="1419" y="10554"/>
                    <a:pt x="1312" y="10393"/>
                    <a:pt x="1214" y="10224"/>
                  </a:cubicBezTo>
                  <a:lnTo>
                    <a:pt x="1811" y="10188"/>
                  </a:lnTo>
                  <a:close/>
                  <a:moveTo>
                    <a:pt x="11964" y="10188"/>
                  </a:moveTo>
                  <a:lnTo>
                    <a:pt x="12561" y="10224"/>
                  </a:lnTo>
                  <a:cubicBezTo>
                    <a:pt x="12463" y="10393"/>
                    <a:pt x="12356" y="10554"/>
                    <a:pt x="12240" y="10714"/>
                  </a:cubicBezTo>
                  <a:lnTo>
                    <a:pt x="11964" y="10188"/>
                  </a:lnTo>
                  <a:close/>
                  <a:moveTo>
                    <a:pt x="2356" y="10679"/>
                  </a:moveTo>
                  <a:cubicBezTo>
                    <a:pt x="2445" y="10786"/>
                    <a:pt x="2543" y="10893"/>
                    <a:pt x="2650" y="11000"/>
                  </a:cubicBezTo>
                  <a:lnTo>
                    <a:pt x="2177" y="11125"/>
                  </a:lnTo>
                  <a:lnTo>
                    <a:pt x="2177" y="11125"/>
                  </a:lnTo>
                  <a:lnTo>
                    <a:pt x="2356" y="10679"/>
                  </a:lnTo>
                  <a:close/>
                  <a:moveTo>
                    <a:pt x="11419" y="10679"/>
                  </a:moveTo>
                  <a:lnTo>
                    <a:pt x="11598" y="11134"/>
                  </a:lnTo>
                  <a:lnTo>
                    <a:pt x="11598" y="11134"/>
                  </a:lnTo>
                  <a:lnTo>
                    <a:pt x="11125" y="11000"/>
                  </a:lnTo>
                  <a:cubicBezTo>
                    <a:pt x="11232" y="10893"/>
                    <a:pt x="11330" y="10786"/>
                    <a:pt x="11419" y="10679"/>
                  </a:cubicBezTo>
                  <a:close/>
                  <a:moveTo>
                    <a:pt x="2177" y="10697"/>
                  </a:moveTo>
                  <a:lnTo>
                    <a:pt x="1963" y="11250"/>
                  </a:lnTo>
                  <a:cubicBezTo>
                    <a:pt x="1838" y="11107"/>
                    <a:pt x="1713" y="10955"/>
                    <a:pt x="1588" y="10795"/>
                  </a:cubicBezTo>
                  <a:lnTo>
                    <a:pt x="2177" y="10697"/>
                  </a:lnTo>
                  <a:close/>
                  <a:moveTo>
                    <a:pt x="11598" y="10697"/>
                  </a:moveTo>
                  <a:lnTo>
                    <a:pt x="12187" y="10795"/>
                  </a:lnTo>
                  <a:cubicBezTo>
                    <a:pt x="12062" y="10955"/>
                    <a:pt x="11937" y="11107"/>
                    <a:pt x="11812" y="11250"/>
                  </a:cubicBezTo>
                  <a:lnTo>
                    <a:pt x="11598" y="10697"/>
                  </a:lnTo>
                  <a:close/>
                  <a:moveTo>
                    <a:pt x="2775" y="11125"/>
                  </a:moveTo>
                  <a:cubicBezTo>
                    <a:pt x="2882" y="11232"/>
                    <a:pt x="2989" y="11330"/>
                    <a:pt x="3096" y="11419"/>
                  </a:cubicBezTo>
                  <a:lnTo>
                    <a:pt x="2641" y="11598"/>
                  </a:lnTo>
                  <a:lnTo>
                    <a:pt x="2775" y="11125"/>
                  </a:lnTo>
                  <a:close/>
                  <a:moveTo>
                    <a:pt x="11000" y="11125"/>
                  </a:moveTo>
                  <a:lnTo>
                    <a:pt x="11134" y="11598"/>
                  </a:lnTo>
                  <a:lnTo>
                    <a:pt x="10679" y="11419"/>
                  </a:lnTo>
                  <a:cubicBezTo>
                    <a:pt x="10786" y="11330"/>
                    <a:pt x="10893" y="11232"/>
                    <a:pt x="11000" y="11125"/>
                  </a:cubicBezTo>
                  <a:close/>
                  <a:moveTo>
                    <a:pt x="2605" y="11169"/>
                  </a:moveTo>
                  <a:lnTo>
                    <a:pt x="2445" y="11740"/>
                  </a:lnTo>
                  <a:cubicBezTo>
                    <a:pt x="2302" y="11606"/>
                    <a:pt x="2159" y="11473"/>
                    <a:pt x="2026" y="11330"/>
                  </a:cubicBezTo>
                  <a:lnTo>
                    <a:pt x="2605" y="11169"/>
                  </a:lnTo>
                  <a:close/>
                  <a:moveTo>
                    <a:pt x="11170" y="11169"/>
                  </a:moveTo>
                  <a:lnTo>
                    <a:pt x="11749" y="11330"/>
                  </a:lnTo>
                  <a:cubicBezTo>
                    <a:pt x="11616" y="11473"/>
                    <a:pt x="11473" y="11615"/>
                    <a:pt x="11330" y="11740"/>
                  </a:cubicBezTo>
                  <a:lnTo>
                    <a:pt x="11170" y="11169"/>
                  </a:lnTo>
                  <a:close/>
                  <a:moveTo>
                    <a:pt x="7119" y="7280"/>
                  </a:moveTo>
                  <a:cubicBezTo>
                    <a:pt x="7146" y="7280"/>
                    <a:pt x="7200" y="7298"/>
                    <a:pt x="7244" y="7307"/>
                  </a:cubicBezTo>
                  <a:cubicBezTo>
                    <a:pt x="7280" y="7315"/>
                    <a:pt x="7307" y="7324"/>
                    <a:pt x="7342" y="7324"/>
                  </a:cubicBezTo>
                  <a:lnTo>
                    <a:pt x="7628" y="7396"/>
                  </a:lnTo>
                  <a:cubicBezTo>
                    <a:pt x="7735" y="7414"/>
                    <a:pt x="7860" y="7440"/>
                    <a:pt x="7994" y="7476"/>
                  </a:cubicBezTo>
                  <a:cubicBezTo>
                    <a:pt x="8217" y="7530"/>
                    <a:pt x="8520" y="7619"/>
                    <a:pt x="8823" y="7770"/>
                  </a:cubicBezTo>
                  <a:cubicBezTo>
                    <a:pt x="9136" y="7931"/>
                    <a:pt x="9403" y="8145"/>
                    <a:pt x="9626" y="8413"/>
                  </a:cubicBezTo>
                  <a:cubicBezTo>
                    <a:pt x="9742" y="8547"/>
                    <a:pt x="9840" y="8698"/>
                    <a:pt x="9938" y="8886"/>
                  </a:cubicBezTo>
                  <a:cubicBezTo>
                    <a:pt x="9992" y="8984"/>
                    <a:pt x="10028" y="9073"/>
                    <a:pt x="10063" y="9162"/>
                  </a:cubicBezTo>
                  <a:cubicBezTo>
                    <a:pt x="10090" y="9251"/>
                    <a:pt x="10126" y="9349"/>
                    <a:pt x="10153" y="9448"/>
                  </a:cubicBezTo>
                  <a:cubicBezTo>
                    <a:pt x="10179" y="9555"/>
                    <a:pt x="10197" y="9662"/>
                    <a:pt x="10215" y="9751"/>
                  </a:cubicBezTo>
                  <a:cubicBezTo>
                    <a:pt x="10224" y="9849"/>
                    <a:pt x="10242" y="9956"/>
                    <a:pt x="10242" y="10054"/>
                  </a:cubicBezTo>
                  <a:cubicBezTo>
                    <a:pt x="10251" y="10161"/>
                    <a:pt x="10251" y="10268"/>
                    <a:pt x="10251" y="10366"/>
                  </a:cubicBezTo>
                  <a:cubicBezTo>
                    <a:pt x="10242" y="10465"/>
                    <a:pt x="10242" y="10563"/>
                    <a:pt x="10224" y="10661"/>
                  </a:cubicBezTo>
                  <a:cubicBezTo>
                    <a:pt x="10206" y="10866"/>
                    <a:pt x="10170" y="11053"/>
                    <a:pt x="10126" y="11214"/>
                  </a:cubicBezTo>
                  <a:cubicBezTo>
                    <a:pt x="10090" y="11339"/>
                    <a:pt x="10054" y="11446"/>
                    <a:pt x="10019" y="11535"/>
                  </a:cubicBezTo>
                  <a:cubicBezTo>
                    <a:pt x="9805" y="11678"/>
                    <a:pt x="9591" y="11812"/>
                    <a:pt x="9359" y="11919"/>
                  </a:cubicBezTo>
                  <a:cubicBezTo>
                    <a:pt x="9252" y="11901"/>
                    <a:pt x="9145" y="11883"/>
                    <a:pt x="9020" y="11847"/>
                  </a:cubicBezTo>
                  <a:cubicBezTo>
                    <a:pt x="8832" y="11803"/>
                    <a:pt x="8654" y="11740"/>
                    <a:pt x="8493" y="11669"/>
                  </a:cubicBezTo>
                  <a:cubicBezTo>
                    <a:pt x="8315" y="11598"/>
                    <a:pt x="8136" y="11491"/>
                    <a:pt x="7958" y="11383"/>
                  </a:cubicBezTo>
                  <a:cubicBezTo>
                    <a:pt x="7797" y="11276"/>
                    <a:pt x="7637" y="11152"/>
                    <a:pt x="7476" y="10991"/>
                  </a:cubicBezTo>
                  <a:cubicBezTo>
                    <a:pt x="7182" y="10705"/>
                    <a:pt x="6968" y="10366"/>
                    <a:pt x="6834" y="10019"/>
                  </a:cubicBezTo>
                  <a:cubicBezTo>
                    <a:pt x="6718" y="9706"/>
                    <a:pt x="6664" y="9358"/>
                    <a:pt x="6682" y="9002"/>
                  </a:cubicBezTo>
                  <a:cubicBezTo>
                    <a:pt x="6700" y="8663"/>
                    <a:pt x="6780" y="8359"/>
                    <a:pt x="6843" y="8136"/>
                  </a:cubicBezTo>
                  <a:cubicBezTo>
                    <a:pt x="6888" y="8011"/>
                    <a:pt x="6923" y="7886"/>
                    <a:pt x="6959" y="7779"/>
                  </a:cubicBezTo>
                  <a:lnTo>
                    <a:pt x="7048" y="7503"/>
                  </a:lnTo>
                  <a:cubicBezTo>
                    <a:pt x="7057" y="7458"/>
                    <a:pt x="7066" y="7431"/>
                    <a:pt x="7075" y="7396"/>
                  </a:cubicBezTo>
                  <a:cubicBezTo>
                    <a:pt x="7093" y="7351"/>
                    <a:pt x="7102" y="7307"/>
                    <a:pt x="7119" y="7280"/>
                  </a:cubicBezTo>
                  <a:close/>
                  <a:moveTo>
                    <a:pt x="3239" y="11535"/>
                  </a:moveTo>
                  <a:cubicBezTo>
                    <a:pt x="3248" y="11535"/>
                    <a:pt x="3248" y="11544"/>
                    <a:pt x="3257" y="11544"/>
                  </a:cubicBezTo>
                  <a:cubicBezTo>
                    <a:pt x="3319" y="11642"/>
                    <a:pt x="3399" y="11740"/>
                    <a:pt x="3515" y="11838"/>
                  </a:cubicBezTo>
                  <a:lnTo>
                    <a:pt x="3159" y="12017"/>
                  </a:lnTo>
                  <a:lnTo>
                    <a:pt x="3239" y="11535"/>
                  </a:lnTo>
                  <a:close/>
                  <a:moveTo>
                    <a:pt x="10536" y="11535"/>
                  </a:moveTo>
                  <a:lnTo>
                    <a:pt x="10616" y="12017"/>
                  </a:lnTo>
                  <a:lnTo>
                    <a:pt x="10179" y="11794"/>
                  </a:lnTo>
                  <a:cubicBezTo>
                    <a:pt x="10304" y="11714"/>
                    <a:pt x="10420" y="11624"/>
                    <a:pt x="10536" y="11535"/>
                  </a:cubicBezTo>
                  <a:close/>
                  <a:moveTo>
                    <a:pt x="3078" y="11589"/>
                  </a:moveTo>
                  <a:lnTo>
                    <a:pt x="2980" y="12177"/>
                  </a:lnTo>
                  <a:cubicBezTo>
                    <a:pt x="2820" y="12061"/>
                    <a:pt x="2668" y="11937"/>
                    <a:pt x="2525" y="11812"/>
                  </a:cubicBezTo>
                  <a:lnTo>
                    <a:pt x="3078" y="11589"/>
                  </a:lnTo>
                  <a:close/>
                  <a:moveTo>
                    <a:pt x="10697" y="11598"/>
                  </a:moveTo>
                  <a:lnTo>
                    <a:pt x="11250" y="11812"/>
                  </a:lnTo>
                  <a:cubicBezTo>
                    <a:pt x="11107" y="11937"/>
                    <a:pt x="10955" y="12061"/>
                    <a:pt x="10795" y="12186"/>
                  </a:cubicBezTo>
                  <a:lnTo>
                    <a:pt x="10697" y="11598"/>
                  </a:lnTo>
                  <a:close/>
                  <a:moveTo>
                    <a:pt x="3738" y="12008"/>
                  </a:moveTo>
                  <a:cubicBezTo>
                    <a:pt x="3783" y="12035"/>
                    <a:pt x="3828" y="12061"/>
                    <a:pt x="3881" y="12097"/>
                  </a:cubicBezTo>
                  <a:cubicBezTo>
                    <a:pt x="3935" y="12124"/>
                    <a:pt x="3979" y="12151"/>
                    <a:pt x="4033" y="12169"/>
                  </a:cubicBezTo>
                  <a:lnTo>
                    <a:pt x="3721" y="12374"/>
                  </a:lnTo>
                  <a:lnTo>
                    <a:pt x="3721" y="12374"/>
                  </a:lnTo>
                  <a:lnTo>
                    <a:pt x="3738" y="12008"/>
                  </a:lnTo>
                  <a:close/>
                  <a:moveTo>
                    <a:pt x="10037" y="12061"/>
                  </a:moveTo>
                  <a:lnTo>
                    <a:pt x="10054" y="12383"/>
                  </a:lnTo>
                  <a:lnTo>
                    <a:pt x="10054" y="12383"/>
                  </a:lnTo>
                  <a:lnTo>
                    <a:pt x="9796" y="12204"/>
                  </a:lnTo>
                  <a:lnTo>
                    <a:pt x="9903" y="12204"/>
                  </a:lnTo>
                  <a:cubicBezTo>
                    <a:pt x="9938" y="12204"/>
                    <a:pt x="9974" y="12186"/>
                    <a:pt x="9992" y="12151"/>
                  </a:cubicBezTo>
                  <a:cubicBezTo>
                    <a:pt x="10001" y="12142"/>
                    <a:pt x="10010" y="12115"/>
                    <a:pt x="10037" y="12061"/>
                  </a:cubicBezTo>
                  <a:close/>
                  <a:moveTo>
                    <a:pt x="6888" y="1276"/>
                  </a:moveTo>
                  <a:cubicBezTo>
                    <a:pt x="7637" y="1276"/>
                    <a:pt x="8351" y="1428"/>
                    <a:pt x="9002" y="1695"/>
                  </a:cubicBezTo>
                  <a:cubicBezTo>
                    <a:pt x="8993" y="1695"/>
                    <a:pt x="8975" y="1695"/>
                    <a:pt x="8957" y="1704"/>
                  </a:cubicBezTo>
                  <a:cubicBezTo>
                    <a:pt x="8770" y="1758"/>
                    <a:pt x="8583" y="1820"/>
                    <a:pt x="8404" y="1892"/>
                  </a:cubicBezTo>
                  <a:cubicBezTo>
                    <a:pt x="8217" y="1972"/>
                    <a:pt x="8020" y="2079"/>
                    <a:pt x="7833" y="2204"/>
                  </a:cubicBezTo>
                  <a:cubicBezTo>
                    <a:pt x="7664" y="2311"/>
                    <a:pt x="7494" y="2454"/>
                    <a:pt x="7316" y="2614"/>
                  </a:cubicBezTo>
                  <a:cubicBezTo>
                    <a:pt x="7003" y="2935"/>
                    <a:pt x="6763" y="3301"/>
                    <a:pt x="6629" y="3676"/>
                  </a:cubicBezTo>
                  <a:cubicBezTo>
                    <a:pt x="6495" y="4015"/>
                    <a:pt x="6441" y="4398"/>
                    <a:pt x="6459" y="4782"/>
                  </a:cubicBezTo>
                  <a:cubicBezTo>
                    <a:pt x="6477" y="5148"/>
                    <a:pt x="6566" y="5487"/>
                    <a:pt x="6629" y="5701"/>
                  </a:cubicBezTo>
                  <a:cubicBezTo>
                    <a:pt x="6664" y="5826"/>
                    <a:pt x="6709" y="5960"/>
                    <a:pt x="6745" y="6067"/>
                  </a:cubicBezTo>
                  <a:lnTo>
                    <a:pt x="6834" y="6343"/>
                  </a:lnTo>
                  <a:cubicBezTo>
                    <a:pt x="6843" y="6379"/>
                    <a:pt x="6852" y="6406"/>
                    <a:pt x="6861" y="6441"/>
                  </a:cubicBezTo>
                  <a:cubicBezTo>
                    <a:pt x="6896" y="6557"/>
                    <a:pt x="6914" y="6637"/>
                    <a:pt x="6995" y="6691"/>
                  </a:cubicBezTo>
                  <a:cubicBezTo>
                    <a:pt x="7030" y="6709"/>
                    <a:pt x="7066" y="6718"/>
                    <a:pt x="7111" y="6718"/>
                  </a:cubicBezTo>
                  <a:cubicBezTo>
                    <a:pt x="7164" y="6718"/>
                    <a:pt x="7227" y="6709"/>
                    <a:pt x="7298" y="6691"/>
                  </a:cubicBezTo>
                  <a:cubicBezTo>
                    <a:pt x="7325" y="6682"/>
                    <a:pt x="7360" y="6673"/>
                    <a:pt x="7396" y="6664"/>
                  </a:cubicBezTo>
                  <a:lnTo>
                    <a:pt x="7681" y="6602"/>
                  </a:lnTo>
                  <a:cubicBezTo>
                    <a:pt x="7789" y="6575"/>
                    <a:pt x="7913" y="6548"/>
                    <a:pt x="8047" y="6513"/>
                  </a:cubicBezTo>
                  <a:cubicBezTo>
                    <a:pt x="8288" y="6459"/>
                    <a:pt x="8600" y="6370"/>
                    <a:pt x="8922" y="6200"/>
                  </a:cubicBezTo>
                  <a:cubicBezTo>
                    <a:pt x="9261" y="6031"/>
                    <a:pt x="9564" y="5799"/>
                    <a:pt x="9796" y="5513"/>
                  </a:cubicBezTo>
                  <a:cubicBezTo>
                    <a:pt x="9930" y="5362"/>
                    <a:pt x="10037" y="5192"/>
                    <a:pt x="10144" y="4987"/>
                  </a:cubicBezTo>
                  <a:cubicBezTo>
                    <a:pt x="10197" y="4880"/>
                    <a:pt x="10242" y="4782"/>
                    <a:pt x="10269" y="4693"/>
                  </a:cubicBezTo>
                  <a:cubicBezTo>
                    <a:pt x="10313" y="4595"/>
                    <a:pt x="10340" y="4488"/>
                    <a:pt x="10367" y="4380"/>
                  </a:cubicBezTo>
                  <a:cubicBezTo>
                    <a:pt x="10402" y="4265"/>
                    <a:pt x="10420" y="4157"/>
                    <a:pt x="10438" y="4050"/>
                  </a:cubicBezTo>
                  <a:cubicBezTo>
                    <a:pt x="10456" y="3952"/>
                    <a:pt x="10465" y="3836"/>
                    <a:pt x="10474" y="3729"/>
                  </a:cubicBezTo>
                  <a:cubicBezTo>
                    <a:pt x="10474" y="3613"/>
                    <a:pt x="10483" y="3506"/>
                    <a:pt x="10474" y="3399"/>
                  </a:cubicBezTo>
                  <a:cubicBezTo>
                    <a:pt x="10474" y="3292"/>
                    <a:pt x="10465" y="3185"/>
                    <a:pt x="10447" y="3087"/>
                  </a:cubicBezTo>
                  <a:cubicBezTo>
                    <a:pt x="10429" y="2873"/>
                    <a:pt x="10393" y="2677"/>
                    <a:pt x="10340" y="2498"/>
                  </a:cubicBezTo>
                  <a:cubicBezTo>
                    <a:pt x="10340" y="2489"/>
                    <a:pt x="10331" y="2471"/>
                    <a:pt x="10331" y="2462"/>
                  </a:cubicBezTo>
                  <a:lnTo>
                    <a:pt x="10331" y="2462"/>
                  </a:lnTo>
                  <a:cubicBezTo>
                    <a:pt x="11348" y="3256"/>
                    <a:pt x="12097" y="4398"/>
                    <a:pt x="12374" y="5710"/>
                  </a:cubicBezTo>
                  <a:cubicBezTo>
                    <a:pt x="12365" y="5710"/>
                    <a:pt x="12347" y="5701"/>
                    <a:pt x="12338" y="5701"/>
                  </a:cubicBezTo>
                  <a:cubicBezTo>
                    <a:pt x="12292" y="5689"/>
                    <a:pt x="12245" y="5684"/>
                    <a:pt x="12198" y="5684"/>
                  </a:cubicBezTo>
                  <a:cubicBezTo>
                    <a:pt x="11947" y="5684"/>
                    <a:pt x="11690" y="5833"/>
                    <a:pt x="11419" y="6013"/>
                  </a:cubicBezTo>
                  <a:cubicBezTo>
                    <a:pt x="11259" y="6120"/>
                    <a:pt x="11098" y="6236"/>
                    <a:pt x="10947" y="6343"/>
                  </a:cubicBezTo>
                  <a:cubicBezTo>
                    <a:pt x="10875" y="6388"/>
                    <a:pt x="10804" y="6441"/>
                    <a:pt x="10732" y="6495"/>
                  </a:cubicBezTo>
                  <a:cubicBezTo>
                    <a:pt x="10661" y="6539"/>
                    <a:pt x="10590" y="6584"/>
                    <a:pt x="10527" y="6629"/>
                  </a:cubicBezTo>
                  <a:cubicBezTo>
                    <a:pt x="10277" y="6789"/>
                    <a:pt x="10108" y="6887"/>
                    <a:pt x="10108" y="6887"/>
                  </a:cubicBezTo>
                  <a:cubicBezTo>
                    <a:pt x="10108" y="6887"/>
                    <a:pt x="10277" y="6985"/>
                    <a:pt x="10527" y="7146"/>
                  </a:cubicBezTo>
                  <a:cubicBezTo>
                    <a:pt x="10590" y="7191"/>
                    <a:pt x="10661" y="7235"/>
                    <a:pt x="10732" y="7280"/>
                  </a:cubicBezTo>
                  <a:cubicBezTo>
                    <a:pt x="10804" y="7333"/>
                    <a:pt x="10875" y="7378"/>
                    <a:pt x="10947" y="7431"/>
                  </a:cubicBezTo>
                  <a:cubicBezTo>
                    <a:pt x="11098" y="7539"/>
                    <a:pt x="11259" y="7654"/>
                    <a:pt x="11419" y="7762"/>
                  </a:cubicBezTo>
                  <a:cubicBezTo>
                    <a:pt x="11691" y="7935"/>
                    <a:pt x="11950" y="8090"/>
                    <a:pt x="12202" y="8090"/>
                  </a:cubicBezTo>
                  <a:cubicBezTo>
                    <a:pt x="12248" y="8090"/>
                    <a:pt x="12293" y="8085"/>
                    <a:pt x="12338" y="8074"/>
                  </a:cubicBezTo>
                  <a:cubicBezTo>
                    <a:pt x="12347" y="8074"/>
                    <a:pt x="12365" y="8065"/>
                    <a:pt x="12374" y="8056"/>
                  </a:cubicBezTo>
                  <a:lnTo>
                    <a:pt x="12374" y="8056"/>
                  </a:lnTo>
                  <a:cubicBezTo>
                    <a:pt x="12097" y="9376"/>
                    <a:pt x="11348" y="10518"/>
                    <a:pt x="10331" y="11312"/>
                  </a:cubicBezTo>
                  <a:cubicBezTo>
                    <a:pt x="10331" y="11303"/>
                    <a:pt x="10340" y="11285"/>
                    <a:pt x="10340" y="11276"/>
                  </a:cubicBezTo>
                  <a:cubicBezTo>
                    <a:pt x="10393" y="11098"/>
                    <a:pt x="10429" y="10902"/>
                    <a:pt x="10447" y="10688"/>
                  </a:cubicBezTo>
                  <a:cubicBezTo>
                    <a:pt x="10465" y="10581"/>
                    <a:pt x="10474" y="10482"/>
                    <a:pt x="10474" y="10375"/>
                  </a:cubicBezTo>
                  <a:cubicBezTo>
                    <a:pt x="10483" y="10268"/>
                    <a:pt x="10474" y="10161"/>
                    <a:pt x="10474" y="10045"/>
                  </a:cubicBezTo>
                  <a:cubicBezTo>
                    <a:pt x="10465" y="9938"/>
                    <a:pt x="10456" y="9822"/>
                    <a:pt x="10438" y="9715"/>
                  </a:cubicBezTo>
                  <a:cubicBezTo>
                    <a:pt x="10420" y="9617"/>
                    <a:pt x="10402" y="9510"/>
                    <a:pt x="10367" y="9394"/>
                  </a:cubicBezTo>
                  <a:cubicBezTo>
                    <a:pt x="10340" y="9287"/>
                    <a:pt x="10313" y="9180"/>
                    <a:pt x="10269" y="9082"/>
                  </a:cubicBezTo>
                  <a:cubicBezTo>
                    <a:pt x="10242" y="8993"/>
                    <a:pt x="10197" y="8895"/>
                    <a:pt x="10144" y="8787"/>
                  </a:cubicBezTo>
                  <a:cubicBezTo>
                    <a:pt x="10037" y="8582"/>
                    <a:pt x="9930" y="8413"/>
                    <a:pt x="9805" y="8261"/>
                  </a:cubicBezTo>
                  <a:cubicBezTo>
                    <a:pt x="9564" y="7976"/>
                    <a:pt x="9261" y="7744"/>
                    <a:pt x="8922" y="7565"/>
                  </a:cubicBezTo>
                  <a:cubicBezTo>
                    <a:pt x="8600" y="7405"/>
                    <a:pt x="8288" y="7315"/>
                    <a:pt x="8047" y="7253"/>
                  </a:cubicBezTo>
                  <a:cubicBezTo>
                    <a:pt x="7913" y="7226"/>
                    <a:pt x="7789" y="7200"/>
                    <a:pt x="7681" y="7173"/>
                  </a:cubicBezTo>
                  <a:lnTo>
                    <a:pt x="7387" y="7110"/>
                  </a:lnTo>
                  <a:cubicBezTo>
                    <a:pt x="7360" y="7101"/>
                    <a:pt x="7325" y="7092"/>
                    <a:pt x="7298" y="7084"/>
                  </a:cubicBezTo>
                  <a:cubicBezTo>
                    <a:pt x="7221" y="7068"/>
                    <a:pt x="7158" y="7053"/>
                    <a:pt x="7104" y="7053"/>
                  </a:cubicBezTo>
                  <a:cubicBezTo>
                    <a:pt x="7064" y="7053"/>
                    <a:pt x="7028" y="7061"/>
                    <a:pt x="6995" y="7084"/>
                  </a:cubicBezTo>
                  <a:cubicBezTo>
                    <a:pt x="6914" y="7137"/>
                    <a:pt x="6896" y="7217"/>
                    <a:pt x="6861" y="7333"/>
                  </a:cubicBezTo>
                  <a:cubicBezTo>
                    <a:pt x="6852" y="7360"/>
                    <a:pt x="6843" y="7396"/>
                    <a:pt x="6834" y="7431"/>
                  </a:cubicBezTo>
                  <a:lnTo>
                    <a:pt x="6745" y="7708"/>
                  </a:lnTo>
                  <a:cubicBezTo>
                    <a:pt x="6709" y="7815"/>
                    <a:pt x="6664" y="7949"/>
                    <a:pt x="6629" y="8074"/>
                  </a:cubicBezTo>
                  <a:cubicBezTo>
                    <a:pt x="6566" y="8288"/>
                    <a:pt x="6477" y="8618"/>
                    <a:pt x="6459" y="8993"/>
                  </a:cubicBezTo>
                  <a:cubicBezTo>
                    <a:pt x="6441" y="9376"/>
                    <a:pt x="6495" y="9760"/>
                    <a:pt x="6629" y="10099"/>
                  </a:cubicBezTo>
                  <a:cubicBezTo>
                    <a:pt x="6763" y="10474"/>
                    <a:pt x="7003" y="10839"/>
                    <a:pt x="7316" y="11160"/>
                  </a:cubicBezTo>
                  <a:cubicBezTo>
                    <a:pt x="7494" y="11321"/>
                    <a:pt x="7664" y="11464"/>
                    <a:pt x="7833" y="11571"/>
                  </a:cubicBezTo>
                  <a:cubicBezTo>
                    <a:pt x="8020" y="11696"/>
                    <a:pt x="8217" y="11794"/>
                    <a:pt x="8404" y="11874"/>
                  </a:cubicBezTo>
                  <a:cubicBezTo>
                    <a:pt x="8583" y="11954"/>
                    <a:pt x="8770" y="12017"/>
                    <a:pt x="8957" y="12070"/>
                  </a:cubicBezTo>
                  <a:cubicBezTo>
                    <a:pt x="8975" y="12070"/>
                    <a:pt x="8993" y="12079"/>
                    <a:pt x="9002" y="12079"/>
                  </a:cubicBezTo>
                  <a:cubicBezTo>
                    <a:pt x="8351" y="12347"/>
                    <a:pt x="7637" y="12499"/>
                    <a:pt x="6888" y="12499"/>
                  </a:cubicBezTo>
                  <a:cubicBezTo>
                    <a:pt x="6290" y="12499"/>
                    <a:pt x="5710" y="12400"/>
                    <a:pt x="5166" y="12222"/>
                  </a:cubicBezTo>
                  <a:cubicBezTo>
                    <a:pt x="5175" y="12222"/>
                    <a:pt x="5184" y="12213"/>
                    <a:pt x="5193" y="12204"/>
                  </a:cubicBezTo>
                  <a:cubicBezTo>
                    <a:pt x="5398" y="11990"/>
                    <a:pt x="5407" y="11633"/>
                    <a:pt x="5380" y="11250"/>
                  </a:cubicBezTo>
                  <a:cubicBezTo>
                    <a:pt x="5371" y="11053"/>
                    <a:pt x="5344" y="10866"/>
                    <a:pt x="5326" y="10679"/>
                  </a:cubicBezTo>
                  <a:cubicBezTo>
                    <a:pt x="5308" y="10500"/>
                    <a:pt x="5300" y="10322"/>
                    <a:pt x="5291" y="10170"/>
                  </a:cubicBezTo>
                  <a:cubicBezTo>
                    <a:pt x="5282" y="10019"/>
                    <a:pt x="5282" y="9903"/>
                    <a:pt x="5282" y="9813"/>
                  </a:cubicBezTo>
                  <a:cubicBezTo>
                    <a:pt x="5282" y="9724"/>
                    <a:pt x="5282" y="9671"/>
                    <a:pt x="5282" y="9671"/>
                  </a:cubicBezTo>
                  <a:cubicBezTo>
                    <a:pt x="5282" y="9671"/>
                    <a:pt x="5112" y="9769"/>
                    <a:pt x="4836" y="9912"/>
                  </a:cubicBezTo>
                  <a:cubicBezTo>
                    <a:pt x="4577" y="10045"/>
                    <a:pt x="4202" y="10215"/>
                    <a:pt x="3863" y="10375"/>
                  </a:cubicBezTo>
                  <a:cubicBezTo>
                    <a:pt x="3524" y="10536"/>
                    <a:pt x="3212" y="10723"/>
                    <a:pt x="3132" y="11009"/>
                  </a:cubicBezTo>
                  <a:cubicBezTo>
                    <a:pt x="3132" y="11018"/>
                    <a:pt x="3132" y="11036"/>
                    <a:pt x="3123" y="11044"/>
                  </a:cubicBezTo>
                  <a:cubicBezTo>
                    <a:pt x="2168" y="10179"/>
                    <a:pt x="1517" y="8984"/>
                    <a:pt x="1330" y="7646"/>
                  </a:cubicBezTo>
                  <a:lnTo>
                    <a:pt x="1330" y="7646"/>
                  </a:lnTo>
                  <a:cubicBezTo>
                    <a:pt x="1472" y="7797"/>
                    <a:pt x="1642" y="7940"/>
                    <a:pt x="1811" y="8074"/>
                  </a:cubicBezTo>
                  <a:cubicBezTo>
                    <a:pt x="2008" y="8208"/>
                    <a:pt x="2186" y="8324"/>
                    <a:pt x="2356" y="8413"/>
                  </a:cubicBezTo>
                  <a:cubicBezTo>
                    <a:pt x="2570" y="8511"/>
                    <a:pt x="2775" y="8591"/>
                    <a:pt x="2980" y="8654"/>
                  </a:cubicBezTo>
                  <a:cubicBezTo>
                    <a:pt x="3194" y="8707"/>
                    <a:pt x="3408" y="8743"/>
                    <a:pt x="3613" y="8761"/>
                  </a:cubicBezTo>
                  <a:lnTo>
                    <a:pt x="3756" y="8761"/>
                  </a:lnTo>
                  <a:cubicBezTo>
                    <a:pt x="3917" y="8761"/>
                    <a:pt x="4077" y="8743"/>
                    <a:pt x="4238" y="8716"/>
                  </a:cubicBezTo>
                  <a:cubicBezTo>
                    <a:pt x="4595" y="8663"/>
                    <a:pt x="4961" y="8520"/>
                    <a:pt x="5282" y="8306"/>
                  </a:cubicBezTo>
                  <a:cubicBezTo>
                    <a:pt x="5585" y="8109"/>
                    <a:pt x="5817" y="7878"/>
                    <a:pt x="5986" y="7699"/>
                  </a:cubicBezTo>
                  <a:cubicBezTo>
                    <a:pt x="6076" y="7610"/>
                    <a:pt x="6156" y="7521"/>
                    <a:pt x="6227" y="7440"/>
                  </a:cubicBezTo>
                  <a:cubicBezTo>
                    <a:pt x="6308" y="7351"/>
                    <a:pt x="6379" y="7271"/>
                    <a:pt x="6441" y="7208"/>
                  </a:cubicBezTo>
                  <a:cubicBezTo>
                    <a:pt x="6477" y="7182"/>
                    <a:pt x="6504" y="7155"/>
                    <a:pt x="6522" y="7128"/>
                  </a:cubicBezTo>
                  <a:cubicBezTo>
                    <a:pt x="6602" y="7048"/>
                    <a:pt x="6664" y="6985"/>
                    <a:pt x="6664" y="6887"/>
                  </a:cubicBezTo>
                  <a:cubicBezTo>
                    <a:pt x="6664" y="6789"/>
                    <a:pt x="6602" y="6718"/>
                    <a:pt x="6522" y="6646"/>
                  </a:cubicBezTo>
                  <a:cubicBezTo>
                    <a:pt x="6504" y="6620"/>
                    <a:pt x="6477" y="6593"/>
                    <a:pt x="6441" y="6557"/>
                  </a:cubicBezTo>
                  <a:cubicBezTo>
                    <a:pt x="6379" y="6495"/>
                    <a:pt x="6308" y="6423"/>
                    <a:pt x="6227" y="6334"/>
                  </a:cubicBezTo>
                  <a:cubicBezTo>
                    <a:pt x="6156" y="6254"/>
                    <a:pt x="6076" y="6165"/>
                    <a:pt x="5986" y="6075"/>
                  </a:cubicBezTo>
                  <a:cubicBezTo>
                    <a:pt x="5817" y="5897"/>
                    <a:pt x="5585" y="5665"/>
                    <a:pt x="5282" y="5469"/>
                  </a:cubicBezTo>
                  <a:cubicBezTo>
                    <a:pt x="4961" y="5255"/>
                    <a:pt x="4595" y="5112"/>
                    <a:pt x="4238" y="5050"/>
                  </a:cubicBezTo>
                  <a:cubicBezTo>
                    <a:pt x="4069" y="5028"/>
                    <a:pt x="3900" y="5012"/>
                    <a:pt x="3726" y="5012"/>
                  </a:cubicBezTo>
                  <a:cubicBezTo>
                    <a:pt x="3689" y="5012"/>
                    <a:pt x="3651" y="5012"/>
                    <a:pt x="3613" y="5014"/>
                  </a:cubicBezTo>
                  <a:cubicBezTo>
                    <a:pt x="3408" y="5032"/>
                    <a:pt x="3194" y="5067"/>
                    <a:pt x="2971" y="5121"/>
                  </a:cubicBezTo>
                  <a:cubicBezTo>
                    <a:pt x="2775" y="5174"/>
                    <a:pt x="2570" y="5264"/>
                    <a:pt x="2356" y="5362"/>
                  </a:cubicBezTo>
                  <a:cubicBezTo>
                    <a:pt x="2186" y="5451"/>
                    <a:pt x="2008" y="5567"/>
                    <a:pt x="1811" y="5701"/>
                  </a:cubicBezTo>
                  <a:cubicBezTo>
                    <a:pt x="1642" y="5835"/>
                    <a:pt x="1472" y="5977"/>
                    <a:pt x="1330" y="6129"/>
                  </a:cubicBezTo>
                  <a:cubicBezTo>
                    <a:pt x="1517" y="4782"/>
                    <a:pt x="2168" y="3595"/>
                    <a:pt x="3123" y="2730"/>
                  </a:cubicBezTo>
                  <a:cubicBezTo>
                    <a:pt x="3132" y="2739"/>
                    <a:pt x="3132" y="2748"/>
                    <a:pt x="3132" y="2766"/>
                  </a:cubicBezTo>
                  <a:cubicBezTo>
                    <a:pt x="3212" y="3051"/>
                    <a:pt x="3524" y="3239"/>
                    <a:pt x="3863" y="3399"/>
                  </a:cubicBezTo>
                  <a:cubicBezTo>
                    <a:pt x="4202" y="3560"/>
                    <a:pt x="4577" y="3729"/>
                    <a:pt x="4836" y="3863"/>
                  </a:cubicBezTo>
                  <a:cubicBezTo>
                    <a:pt x="5112" y="4006"/>
                    <a:pt x="5282" y="4104"/>
                    <a:pt x="5282" y="4104"/>
                  </a:cubicBezTo>
                  <a:cubicBezTo>
                    <a:pt x="5282" y="4104"/>
                    <a:pt x="5282" y="4050"/>
                    <a:pt x="5282" y="3961"/>
                  </a:cubicBezTo>
                  <a:cubicBezTo>
                    <a:pt x="5282" y="3872"/>
                    <a:pt x="5282" y="3756"/>
                    <a:pt x="5291" y="3604"/>
                  </a:cubicBezTo>
                  <a:cubicBezTo>
                    <a:pt x="5300" y="3453"/>
                    <a:pt x="5308" y="3274"/>
                    <a:pt x="5326" y="3096"/>
                  </a:cubicBezTo>
                  <a:cubicBezTo>
                    <a:pt x="5344" y="2909"/>
                    <a:pt x="5371" y="2712"/>
                    <a:pt x="5380" y="2525"/>
                  </a:cubicBezTo>
                  <a:cubicBezTo>
                    <a:pt x="5407" y="2141"/>
                    <a:pt x="5398" y="1784"/>
                    <a:pt x="5193" y="1570"/>
                  </a:cubicBezTo>
                  <a:cubicBezTo>
                    <a:pt x="5184" y="1561"/>
                    <a:pt x="5175" y="1553"/>
                    <a:pt x="5166" y="1544"/>
                  </a:cubicBezTo>
                  <a:cubicBezTo>
                    <a:pt x="5710" y="1374"/>
                    <a:pt x="6290" y="1276"/>
                    <a:pt x="6888" y="1276"/>
                  </a:cubicBezTo>
                  <a:close/>
                  <a:moveTo>
                    <a:pt x="3587" y="11963"/>
                  </a:moveTo>
                  <a:lnTo>
                    <a:pt x="3551" y="12561"/>
                  </a:lnTo>
                  <a:cubicBezTo>
                    <a:pt x="3382" y="12463"/>
                    <a:pt x="3221" y="12356"/>
                    <a:pt x="3060" y="12240"/>
                  </a:cubicBezTo>
                  <a:lnTo>
                    <a:pt x="3587" y="11963"/>
                  </a:lnTo>
                  <a:close/>
                  <a:moveTo>
                    <a:pt x="10188" y="11963"/>
                  </a:moveTo>
                  <a:lnTo>
                    <a:pt x="10715" y="12240"/>
                  </a:lnTo>
                  <a:cubicBezTo>
                    <a:pt x="10554" y="12356"/>
                    <a:pt x="10393" y="12463"/>
                    <a:pt x="10224" y="12561"/>
                  </a:cubicBezTo>
                  <a:lnTo>
                    <a:pt x="10188" y="11963"/>
                  </a:lnTo>
                  <a:close/>
                  <a:moveTo>
                    <a:pt x="4291" y="12284"/>
                  </a:moveTo>
                  <a:cubicBezTo>
                    <a:pt x="4425" y="12329"/>
                    <a:pt x="4550" y="12356"/>
                    <a:pt x="4657" y="12365"/>
                  </a:cubicBezTo>
                  <a:cubicBezTo>
                    <a:pt x="4666" y="12365"/>
                    <a:pt x="4675" y="12365"/>
                    <a:pt x="4684" y="12374"/>
                  </a:cubicBezTo>
                  <a:lnTo>
                    <a:pt x="4309" y="12677"/>
                  </a:lnTo>
                  <a:lnTo>
                    <a:pt x="4291" y="12284"/>
                  </a:lnTo>
                  <a:close/>
                  <a:moveTo>
                    <a:pt x="9492" y="12195"/>
                  </a:moveTo>
                  <a:lnTo>
                    <a:pt x="9466" y="12677"/>
                  </a:lnTo>
                  <a:lnTo>
                    <a:pt x="9091" y="12374"/>
                  </a:lnTo>
                  <a:cubicBezTo>
                    <a:pt x="9225" y="12320"/>
                    <a:pt x="9359" y="12258"/>
                    <a:pt x="9492" y="12195"/>
                  </a:cubicBezTo>
                  <a:close/>
                  <a:moveTo>
                    <a:pt x="4140" y="12284"/>
                  </a:moveTo>
                  <a:lnTo>
                    <a:pt x="4167" y="12882"/>
                  </a:lnTo>
                  <a:cubicBezTo>
                    <a:pt x="3988" y="12793"/>
                    <a:pt x="3810" y="12704"/>
                    <a:pt x="3640" y="12606"/>
                  </a:cubicBezTo>
                  <a:lnTo>
                    <a:pt x="4140" y="12284"/>
                  </a:lnTo>
                  <a:close/>
                  <a:moveTo>
                    <a:pt x="9635" y="12284"/>
                  </a:moveTo>
                  <a:lnTo>
                    <a:pt x="10135" y="12606"/>
                  </a:lnTo>
                  <a:cubicBezTo>
                    <a:pt x="9965" y="12704"/>
                    <a:pt x="9787" y="12793"/>
                    <a:pt x="9608" y="12882"/>
                  </a:cubicBezTo>
                  <a:lnTo>
                    <a:pt x="9635" y="12284"/>
                  </a:lnTo>
                  <a:close/>
                  <a:moveTo>
                    <a:pt x="4854" y="12436"/>
                  </a:moveTo>
                  <a:lnTo>
                    <a:pt x="4854" y="12436"/>
                  </a:lnTo>
                  <a:cubicBezTo>
                    <a:pt x="4987" y="12490"/>
                    <a:pt x="5130" y="12534"/>
                    <a:pt x="5273" y="12570"/>
                  </a:cubicBezTo>
                  <a:lnTo>
                    <a:pt x="4925" y="12918"/>
                  </a:lnTo>
                  <a:lnTo>
                    <a:pt x="4854" y="12436"/>
                  </a:lnTo>
                  <a:close/>
                  <a:moveTo>
                    <a:pt x="8922" y="12436"/>
                  </a:moveTo>
                  <a:lnTo>
                    <a:pt x="8850" y="12918"/>
                  </a:lnTo>
                  <a:lnTo>
                    <a:pt x="8502" y="12570"/>
                  </a:lnTo>
                  <a:cubicBezTo>
                    <a:pt x="8645" y="12534"/>
                    <a:pt x="8788" y="12490"/>
                    <a:pt x="8922" y="12436"/>
                  </a:cubicBezTo>
                  <a:close/>
                  <a:moveTo>
                    <a:pt x="5442" y="12623"/>
                  </a:moveTo>
                  <a:lnTo>
                    <a:pt x="5442" y="12623"/>
                  </a:lnTo>
                  <a:cubicBezTo>
                    <a:pt x="5585" y="12659"/>
                    <a:pt x="5728" y="12686"/>
                    <a:pt x="5871" y="12713"/>
                  </a:cubicBezTo>
                  <a:lnTo>
                    <a:pt x="5567" y="13087"/>
                  </a:lnTo>
                  <a:lnTo>
                    <a:pt x="5442" y="12623"/>
                  </a:lnTo>
                  <a:close/>
                  <a:moveTo>
                    <a:pt x="8333" y="12623"/>
                  </a:moveTo>
                  <a:lnTo>
                    <a:pt x="8208" y="13087"/>
                  </a:lnTo>
                  <a:lnTo>
                    <a:pt x="7905" y="12713"/>
                  </a:lnTo>
                  <a:cubicBezTo>
                    <a:pt x="8047" y="12686"/>
                    <a:pt x="8190" y="12659"/>
                    <a:pt x="8333" y="12623"/>
                  </a:cubicBezTo>
                  <a:close/>
                  <a:moveTo>
                    <a:pt x="4720" y="12543"/>
                  </a:moveTo>
                  <a:lnTo>
                    <a:pt x="4809" y="13132"/>
                  </a:lnTo>
                  <a:cubicBezTo>
                    <a:pt x="4622" y="13070"/>
                    <a:pt x="4434" y="12998"/>
                    <a:pt x="4256" y="12918"/>
                  </a:cubicBezTo>
                  <a:lnTo>
                    <a:pt x="4720" y="12543"/>
                  </a:lnTo>
                  <a:close/>
                  <a:moveTo>
                    <a:pt x="9055" y="12543"/>
                  </a:moveTo>
                  <a:lnTo>
                    <a:pt x="9519" y="12918"/>
                  </a:lnTo>
                  <a:cubicBezTo>
                    <a:pt x="9341" y="12998"/>
                    <a:pt x="9153" y="13070"/>
                    <a:pt x="8966" y="13132"/>
                  </a:cubicBezTo>
                  <a:lnTo>
                    <a:pt x="9055" y="12543"/>
                  </a:lnTo>
                  <a:close/>
                  <a:moveTo>
                    <a:pt x="6049" y="12739"/>
                  </a:moveTo>
                  <a:lnTo>
                    <a:pt x="6049" y="12739"/>
                  </a:lnTo>
                  <a:cubicBezTo>
                    <a:pt x="6192" y="12757"/>
                    <a:pt x="6343" y="12775"/>
                    <a:pt x="6486" y="12784"/>
                  </a:cubicBezTo>
                  <a:lnTo>
                    <a:pt x="6227" y="13194"/>
                  </a:lnTo>
                  <a:lnTo>
                    <a:pt x="6049" y="12739"/>
                  </a:lnTo>
                  <a:close/>
                  <a:moveTo>
                    <a:pt x="7726" y="12739"/>
                  </a:moveTo>
                  <a:lnTo>
                    <a:pt x="7548" y="13194"/>
                  </a:lnTo>
                  <a:lnTo>
                    <a:pt x="7289" y="12784"/>
                  </a:lnTo>
                  <a:cubicBezTo>
                    <a:pt x="7432" y="12775"/>
                    <a:pt x="7583" y="12757"/>
                    <a:pt x="7726" y="12739"/>
                  </a:cubicBezTo>
                  <a:close/>
                  <a:moveTo>
                    <a:pt x="7102" y="12793"/>
                  </a:moveTo>
                  <a:lnTo>
                    <a:pt x="6888" y="13230"/>
                  </a:lnTo>
                  <a:lnTo>
                    <a:pt x="6673" y="12793"/>
                  </a:lnTo>
                  <a:cubicBezTo>
                    <a:pt x="6745" y="12793"/>
                    <a:pt x="6816" y="12802"/>
                    <a:pt x="6888" y="12802"/>
                  </a:cubicBezTo>
                  <a:cubicBezTo>
                    <a:pt x="6959" y="12802"/>
                    <a:pt x="7030" y="12793"/>
                    <a:pt x="7102" y="12793"/>
                  </a:cubicBezTo>
                  <a:close/>
                  <a:moveTo>
                    <a:pt x="5317" y="12739"/>
                  </a:moveTo>
                  <a:lnTo>
                    <a:pt x="5469" y="13319"/>
                  </a:lnTo>
                  <a:cubicBezTo>
                    <a:pt x="5282" y="13275"/>
                    <a:pt x="5085" y="13221"/>
                    <a:pt x="4898" y="13159"/>
                  </a:cubicBezTo>
                  <a:lnTo>
                    <a:pt x="5317" y="12739"/>
                  </a:lnTo>
                  <a:close/>
                  <a:moveTo>
                    <a:pt x="8458" y="12739"/>
                  </a:moveTo>
                  <a:lnTo>
                    <a:pt x="8877" y="13159"/>
                  </a:lnTo>
                  <a:cubicBezTo>
                    <a:pt x="8690" y="13221"/>
                    <a:pt x="8493" y="13275"/>
                    <a:pt x="8306" y="13319"/>
                  </a:cubicBezTo>
                  <a:lnTo>
                    <a:pt x="8458" y="12739"/>
                  </a:lnTo>
                  <a:close/>
                  <a:moveTo>
                    <a:pt x="5942" y="12864"/>
                  </a:moveTo>
                  <a:lnTo>
                    <a:pt x="6156" y="13426"/>
                  </a:lnTo>
                  <a:cubicBezTo>
                    <a:pt x="5951" y="13409"/>
                    <a:pt x="5755" y="13373"/>
                    <a:pt x="5567" y="13337"/>
                  </a:cubicBezTo>
                  <a:lnTo>
                    <a:pt x="5942" y="12864"/>
                  </a:lnTo>
                  <a:close/>
                  <a:moveTo>
                    <a:pt x="7833" y="12864"/>
                  </a:moveTo>
                  <a:lnTo>
                    <a:pt x="8208" y="13337"/>
                  </a:lnTo>
                  <a:cubicBezTo>
                    <a:pt x="8020" y="13373"/>
                    <a:pt x="7824" y="13409"/>
                    <a:pt x="7619" y="13426"/>
                  </a:cubicBezTo>
                  <a:lnTo>
                    <a:pt x="7833" y="12864"/>
                  </a:lnTo>
                  <a:close/>
                  <a:moveTo>
                    <a:pt x="6566" y="12936"/>
                  </a:moveTo>
                  <a:lnTo>
                    <a:pt x="6843" y="13471"/>
                  </a:lnTo>
                  <a:cubicBezTo>
                    <a:pt x="6638" y="13471"/>
                    <a:pt x="6441" y="13462"/>
                    <a:pt x="6245" y="13435"/>
                  </a:cubicBezTo>
                  <a:lnTo>
                    <a:pt x="6566" y="12936"/>
                  </a:lnTo>
                  <a:close/>
                  <a:moveTo>
                    <a:pt x="7209" y="12936"/>
                  </a:moveTo>
                  <a:lnTo>
                    <a:pt x="7530" y="13435"/>
                  </a:lnTo>
                  <a:cubicBezTo>
                    <a:pt x="7334" y="13462"/>
                    <a:pt x="7137" y="13471"/>
                    <a:pt x="6932" y="13471"/>
                  </a:cubicBezTo>
                  <a:lnTo>
                    <a:pt x="7209" y="12936"/>
                  </a:lnTo>
                  <a:close/>
                  <a:moveTo>
                    <a:pt x="6888" y="0"/>
                  </a:moveTo>
                  <a:cubicBezTo>
                    <a:pt x="3087" y="0"/>
                    <a:pt x="0" y="3087"/>
                    <a:pt x="0" y="6887"/>
                  </a:cubicBezTo>
                  <a:cubicBezTo>
                    <a:pt x="0" y="10688"/>
                    <a:pt x="3087" y="13774"/>
                    <a:pt x="6888" y="13774"/>
                  </a:cubicBezTo>
                  <a:cubicBezTo>
                    <a:pt x="10688" y="13774"/>
                    <a:pt x="13775" y="10688"/>
                    <a:pt x="13775" y="6887"/>
                  </a:cubicBezTo>
                  <a:cubicBezTo>
                    <a:pt x="13775" y="3087"/>
                    <a:pt x="10688" y="0"/>
                    <a:pt x="6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8"/>
            <p:cNvSpPr/>
            <p:nvPr/>
          </p:nvSpPr>
          <p:spPr>
            <a:xfrm>
              <a:off x="4626600" y="2211250"/>
              <a:ext cx="18975" cy="19650"/>
            </a:xfrm>
            <a:custGeom>
              <a:rect b="b" l="l" r="r" t="t"/>
              <a:pathLst>
                <a:path extrusionOk="0" h="786" w="759">
                  <a:moveTo>
                    <a:pt x="375" y="1"/>
                  </a:moveTo>
                  <a:cubicBezTo>
                    <a:pt x="170" y="10"/>
                    <a:pt x="0" y="179"/>
                    <a:pt x="0" y="385"/>
                  </a:cubicBezTo>
                  <a:lnTo>
                    <a:pt x="0" y="393"/>
                  </a:lnTo>
                  <a:lnTo>
                    <a:pt x="0" y="411"/>
                  </a:lnTo>
                  <a:cubicBezTo>
                    <a:pt x="0" y="616"/>
                    <a:pt x="170" y="786"/>
                    <a:pt x="375" y="786"/>
                  </a:cubicBezTo>
                  <a:cubicBezTo>
                    <a:pt x="589" y="786"/>
                    <a:pt x="759" y="616"/>
                    <a:pt x="759" y="411"/>
                  </a:cubicBezTo>
                  <a:lnTo>
                    <a:pt x="759" y="393"/>
                  </a:lnTo>
                  <a:lnTo>
                    <a:pt x="759" y="385"/>
                  </a:lnTo>
                  <a:cubicBezTo>
                    <a:pt x="759" y="170"/>
                    <a:pt x="580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8"/>
            <p:cNvSpPr/>
            <p:nvPr/>
          </p:nvSpPr>
          <p:spPr>
            <a:xfrm>
              <a:off x="4600050" y="2322825"/>
              <a:ext cx="21675" cy="18925"/>
            </a:xfrm>
            <a:custGeom>
              <a:rect b="b" l="l" r="r" t="t"/>
              <a:pathLst>
                <a:path extrusionOk="0" h="757" w="867">
                  <a:moveTo>
                    <a:pt x="428" y="1"/>
                  </a:moveTo>
                  <a:cubicBezTo>
                    <a:pt x="288" y="1"/>
                    <a:pt x="153" y="80"/>
                    <a:pt x="90" y="213"/>
                  </a:cubicBezTo>
                  <a:cubicBezTo>
                    <a:pt x="1" y="400"/>
                    <a:pt x="81" y="632"/>
                    <a:pt x="268" y="721"/>
                  </a:cubicBezTo>
                  <a:cubicBezTo>
                    <a:pt x="322" y="748"/>
                    <a:pt x="375" y="757"/>
                    <a:pt x="429" y="757"/>
                  </a:cubicBezTo>
                  <a:cubicBezTo>
                    <a:pt x="572" y="757"/>
                    <a:pt x="706" y="676"/>
                    <a:pt x="768" y="543"/>
                  </a:cubicBezTo>
                  <a:cubicBezTo>
                    <a:pt x="866" y="355"/>
                    <a:pt x="786" y="132"/>
                    <a:pt x="599" y="43"/>
                  </a:cubicBezTo>
                  <a:cubicBezTo>
                    <a:pt x="544" y="14"/>
                    <a:pt x="485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8"/>
            <p:cNvSpPr/>
            <p:nvPr/>
          </p:nvSpPr>
          <p:spPr>
            <a:xfrm>
              <a:off x="4599825" y="2100625"/>
              <a:ext cx="21450" cy="19000"/>
            </a:xfrm>
            <a:custGeom>
              <a:rect b="b" l="l" r="r" t="t"/>
              <a:pathLst>
                <a:path extrusionOk="0" h="760" w="858">
                  <a:moveTo>
                    <a:pt x="422" y="0"/>
                  </a:moveTo>
                  <a:cubicBezTo>
                    <a:pt x="367" y="0"/>
                    <a:pt x="312" y="12"/>
                    <a:pt x="260" y="37"/>
                  </a:cubicBezTo>
                  <a:cubicBezTo>
                    <a:pt x="72" y="126"/>
                    <a:pt x="1" y="358"/>
                    <a:pt x="90" y="545"/>
                  </a:cubicBezTo>
                  <a:cubicBezTo>
                    <a:pt x="153" y="679"/>
                    <a:pt x="286" y="759"/>
                    <a:pt x="429" y="759"/>
                  </a:cubicBezTo>
                  <a:cubicBezTo>
                    <a:pt x="483" y="759"/>
                    <a:pt x="536" y="742"/>
                    <a:pt x="590" y="724"/>
                  </a:cubicBezTo>
                  <a:cubicBezTo>
                    <a:pt x="777" y="626"/>
                    <a:pt x="857" y="403"/>
                    <a:pt x="768" y="215"/>
                  </a:cubicBezTo>
                  <a:cubicBezTo>
                    <a:pt x="704" y="80"/>
                    <a:pt x="565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8"/>
            <p:cNvSpPr/>
            <p:nvPr/>
          </p:nvSpPr>
          <p:spPr>
            <a:xfrm>
              <a:off x="4313475" y="2461050"/>
              <a:ext cx="20975" cy="18975"/>
            </a:xfrm>
            <a:custGeom>
              <a:rect b="b" l="l" r="r" t="t"/>
              <a:pathLst>
                <a:path extrusionOk="0" h="759" w="839">
                  <a:moveTo>
                    <a:pt x="420" y="1"/>
                  </a:moveTo>
                  <a:cubicBezTo>
                    <a:pt x="246" y="1"/>
                    <a:pt x="91" y="124"/>
                    <a:pt x="45" y="295"/>
                  </a:cubicBezTo>
                  <a:cubicBezTo>
                    <a:pt x="0" y="500"/>
                    <a:pt x="134" y="705"/>
                    <a:pt x="339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4"/>
                  </a:cubicBezTo>
                  <a:cubicBezTo>
                    <a:pt x="839" y="259"/>
                    <a:pt x="705" y="63"/>
                    <a:pt x="500" y="9"/>
                  </a:cubicBezTo>
                  <a:cubicBezTo>
                    <a:pt x="473" y="4"/>
                    <a:pt x="446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4313025" y="1963025"/>
              <a:ext cx="20775" cy="19000"/>
            </a:xfrm>
            <a:custGeom>
              <a:rect b="b" l="l" r="r" t="t"/>
              <a:pathLst>
                <a:path extrusionOk="0" h="760" w="831">
                  <a:moveTo>
                    <a:pt x="411" y="1"/>
                  </a:moveTo>
                  <a:cubicBezTo>
                    <a:pt x="384" y="1"/>
                    <a:pt x="357" y="4"/>
                    <a:pt x="331" y="10"/>
                  </a:cubicBezTo>
                  <a:cubicBezTo>
                    <a:pt x="125" y="63"/>
                    <a:pt x="0" y="260"/>
                    <a:pt x="45" y="465"/>
                  </a:cubicBezTo>
                  <a:cubicBezTo>
                    <a:pt x="81" y="643"/>
                    <a:pt x="241" y="759"/>
                    <a:pt x="411" y="759"/>
                  </a:cubicBezTo>
                  <a:cubicBezTo>
                    <a:pt x="438" y="759"/>
                    <a:pt x="464" y="759"/>
                    <a:pt x="500" y="750"/>
                  </a:cubicBezTo>
                  <a:cubicBezTo>
                    <a:pt x="696" y="706"/>
                    <a:pt x="830" y="500"/>
                    <a:pt x="777" y="295"/>
                  </a:cubicBezTo>
                  <a:cubicBezTo>
                    <a:pt x="738" y="118"/>
                    <a:pt x="5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4528700" y="20119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8" y="1"/>
                  </a:moveTo>
                  <a:cubicBezTo>
                    <a:pt x="315" y="1"/>
                    <a:pt x="205" y="51"/>
                    <a:pt x="134" y="148"/>
                  </a:cubicBezTo>
                  <a:cubicBezTo>
                    <a:pt x="0" y="309"/>
                    <a:pt x="27" y="550"/>
                    <a:pt x="196" y="675"/>
                  </a:cubicBezTo>
                  <a:cubicBezTo>
                    <a:pt x="259" y="728"/>
                    <a:pt x="348" y="755"/>
                    <a:pt x="428" y="755"/>
                  </a:cubicBezTo>
                  <a:cubicBezTo>
                    <a:pt x="535" y="755"/>
                    <a:pt x="651" y="710"/>
                    <a:pt x="723" y="612"/>
                  </a:cubicBezTo>
                  <a:cubicBezTo>
                    <a:pt x="856" y="452"/>
                    <a:pt x="830" y="211"/>
                    <a:pt x="669" y="86"/>
                  </a:cubicBezTo>
                  <a:cubicBezTo>
                    <a:pt x="597" y="29"/>
                    <a:pt x="51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4426550" y="1962800"/>
              <a:ext cx="20750" cy="19000"/>
            </a:xfrm>
            <a:custGeom>
              <a:rect b="b" l="l" r="r" t="t"/>
              <a:pathLst>
                <a:path extrusionOk="0" h="760" w="830">
                  <a:moveTo>
                    <a:pt x="416" y="1"/>
                  </a:moveTo>
                  <a:cubicBezTo>
                    <a:pt x="242" y="1"/>
                    <a:pt x="83" y="118"/>
                    <a:pt x="45" y="295"/>
                  </a:cubicBezTo>
                  <a:cubicBezTo>
                    <a:pt x="0" y="501"/>
                    <a:pt x="134" y="706"/>
                    <a:pt x="330" y="750"/>
                  </a:cubicBezTo>
                  <a:cubicBezTo>
                    <a:pt x="366" y="759"/>
                    <a:pt x="393" y="759"/>
                    <a:pt x="420" y="759"/>
                  </a:cubicBezTo>
                  <a:cubicBezTo>
                    <a:pt x="589" y="759"/>
                    <a:pt x="750" y="643"/>
                    <a:pt x="785" y="465"/>
                  </a:cubicBezTo>
                  <a:cubicBezTo>
                    <a:pt x="830" y="260"/>
                    <a:pt x="705" y="54"/>
                    <a:pt x="500" y="10"/>
                  </a:cubicBezTo>
                  <a:cubicBezTo>
                    <a:pt x="472" y="4"/>
                    <a:pt x="444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4210425" y="2012625"/>
              <a:ext cx="21225" cy="18900"/>
            </a:xfrm>
            <a:custGeom>
              <a:rect b="b" l="l" r="r" t="t"/>
              <a:pathLst>
                <a:path extrusionOk="0" h="756" w="849">
                  <a:moveTo>
                    <a:pt x="426" y="1"/>
                  </a:moveTo>
                  <a:cubicBezTo>
                    <a:pt x="342" y="1"/>
                    <a:pt x="257" y="29"/>
                    <a:pt x="188" y="87"/>
                  </a:cubicBezTo>
                  <a:cubicBezTo>
                    <a:pt x="28" y="211"/>
                    <a:pt x="1" y="452"/>
                    <a:pt x="126" y="613"/>
                  </a:cubicBezTo>
                  <a:cubicBezTo>
                    <a:pt x="206" y="711"/>
                    <a:pt x="313" y="756"/>
                    <a:pt x="429" y="756"/>
                  </a:cubicBezTo>
                  <a:cubicBezTo>
                    <a:pt x="509" y="756"/>
                    <a:pt x="590" y="729"/>
                    <a:pt x="661" y="675"/>
                  </a:cubicBezTo>
                  <a:cubicBezTo>
                    <a:pt x="821" y="541"/>
                    <a:pt x="848" y="310"/>
                    <a:pt x="723" y="140"/>
                  </a:cubicBezTo>
                  <a:cubicBezTo>
                    <a:pt x="647" y="49"/>
                    <a:pt x="537" y="1"/>
                    <a:pt x="4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4210875" y="2411850"/>
              <a:ext cx="21425" cy="18900"/>
            </a:xfrm>
            <a:custGeom>
              <a:rect b="b" l="l" r="r" t="t"/>
              <a:pathLst>
                <a:path extrusionOk="0" h="756" w="857">
                  <a:moveTo>
                    <a:pt x="423" y="0"/>
                  </a:moveTo>
                  <a:cubicBezTo>
                    <a:pt x="314" y="0"/>
                    <a:pt x="205" y="48"/>
                    <a:pt x="134" y="140"/>
                  </a:cubicBezTo>
                  <a:cubicBezTo>
                    <a:pt x="1" y="309"/>
                    <a:pt x="27" y="550"/>
                    <a:pt x="188" y="675"/>
                  </a:cubicBezTo>
                  <a:cubicBezTo>
                    <a:pt x="259" y="728"/>
                    <a:pt x="340" y="755"/>
                    <a:pt x="429" y="755"/>
                  </a:cubicBezTo>
                  <a:cubicBezTo>
                    <a:pt x="536" y="755"/>
                    <a:pt x="652" y="711"/>
                    <a:pt x="723" y="612"/>
                  </a:cubicBezTo>
                  <a:cubicBezTo>
                    <a:pt x="857" y="452"/>
                    <a:pt x="830" y="211"/>
                    <a:pt x="661" y="86"/>
                  </a:cubicBezTo>
                  <a:cubicBezTo>
                    <a:pt x="591" y="28"/>
                    <a:pt x="507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4139500" y="2101525"/>
              <a:ext cx="21675" cy="19000"/>
            </a:xfrm>
            <a:custGeom>
              <a:rect b="b" l="l" r="r" t="t"/>
              <a:pathLst>
                <a:path extrusionOk="0" h="760" w="867">
                  <a:moveTo>
                    <a:pt x="436" y="0"/>
                  </a:moveTo>
                  <a:cubicBezTo>
                    <a:pt x="294" y="0"/>
                    <a:pt x="155" y="80"/>
                    <a:pt x="90" y="215"/>
                  </a:cubicBezTo>
                  <a:cubicBezTo>
                    <a:pt x="1" y="402"/>
                    <a:pt x="81" y="634"/>
                    <a:pt x="268" y="723"/>
                  </a:cubicBezTo>
                  <a:cubicBezTo>
                    <a:pt x="322" y="750"/>
                    <a:pt x="376" y="759"/>
                    <a:pt x="429" y="759"/>
                  </a:cubicBezTo>
                  <a:cubicBezTo>
                    <a:pt x="572" y="759"/>
                    <a:pt x="706" y="679"/>
                    <a:pt x="768" y="545"/>
                  </a:cubicBezTo>
                  <a:cubicBezTo>
                    <a:pt x="866" y="358"/>
                    <a:pt x="786" y="126"/>
                    <a:pt x="599" y="36"/>
                  </a:cubicBezTo>
                  <a:cubicBezTo>
                    <a:pt x="547" y="12"/>
                    <a:pt x="491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4115650" y="2212375"/>
              <a:ext cx="18975" cy="18975"/>
            </a:xfrm>
            <a:custGeom>
              <a:rect b="b" l="l" r="r" t="t"/>
              <a:pathLst>
                <a:path extrusionOk="0" h="759" w="759">
                  <a:moveTo>
                    <a:pt x="384" y="1"/>
                  </a:moveTo>
                  <a:cubicBezTo>
                    <a:pt x="170" y="1"/>
                    <a:pt x="0" y="170"/>
                    <a:pt x="0" y="375"/>
                  </a:cubicBezTo>
                  <a:cubicBezTo>
                    <a:pt x="0" y="589"/>
                    <a:pt x="170" y="759"/>
                    <a:pt x="384" y="759"/>
                  </a:cubicBezTo>
                  <a:cubicBezTo>
                    <a:pt x="589" y="759"/>
                    <a:pt x="759" y="589"/>
                    <a:pt x="759" y="375"/>
                  </a:cubicBezTo>
                  <a:cubicBezTo>
                    <a:pt x="759" y="170"/>
                    <a:pt x="589" y="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4427225" y="2461050"/>
              <a:ext cx="20750" cy="18975"/>
            </a:xfrm>
            <a:custGeom>
              <a:rect b="b" l="l" r="r" t="t"/>
              <a:pathLst>
                <a:path extrusionOk="0" h="759" w="830">
                  <a:moveTo>
                    <a:pt x="414" y="0"/>
                  </a:moveTo>
                  <a:cubicBezTo>
                    <a:pt x="386" y="0"/>
                    <a:pt x="358" y="3"/>
                    <a:pt x="330" y="9"/>
                  </a:cubicBezTo>
                  <a:cubicBezTo>
                    <a:pt x="125" y="54"/>
                    <a:pt x="0" y="259"/>
                    <a:pt x="45" y="464"/>
                  </a:cubicBezTo>
                  <a:cubicBezTo>
                    <a:pt x="89" y="643"/>
                    <a:pt x="241" y="759"/>
                    <a:pt x="410" y="759"/>
                  </a:cubicBezTo>
                  <a:cubicBezTo>
                    <a:pt x="446" y="759"/>
                    <a:pt x="473" y="759"/>
                    <a:pt x="500" y="750"/>
                  </a:cubicBezTo>
                  <a:cubicBezTo>
                    <a:pt x="705" y="705"/>
                    <a:pt x="830" y="500"/>
                    <a:pt x="785" y="295"/>
                  </a:cubicBezTo>
                  <a:cubicBezTo>
                    <a:pt x="747" y="118"/>
                    <a:pt x="588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4139725" y="2323200"/>
              <a:ext cx="21675" cy="18775"/>
            </a:xfrm>
            <a:custGeom>
              <a:rect b="b" l="l" r="r" t="t"/>
              <a:pathLst>
                <a:path extrusionOk="0" h="751" w="867">
                  <a:moveTo>
                    <a:pt x="429" y="0"/>
                  </a:moveTo>
                  <a:cubicBezTo>
                    <a:pt x="375" y="0"/>
                    <a:pt x="320" y="12"/>
                    <a:pt x="268" y="37"/>
                  </a:cubicBezTo>
                  <a:cubicBezTo>
                    <a:pt x="81" y="126"/>
                    <a:pt x="1" y="349"/>
                    <a:pt x="90" y="545"/>
                  </a:cubicBezTo>
                  <a:cubicBezTo>
                    <a:pt x="161" y="679"/>
                    <a:pt x="295" y="751"/>
                    <a:pt x="438" y="751"/>
                  </a:cubicBezTo>
                  <a:cubicBezTo>
                    <a:pt x="491" y="751"/>
                    <a:pt x="545" y="742"/>
                    <a:pt x="598" y="715"/>
                  </a:cubicBezTo>
                  <a:cubicBezTo>
                    <a:pt x="786" y="626"/>
                    <a:pt x="866" y="403"/>
                    <a:pt x="777" y="215"/>
                  </a:cubicBezTo>
                  <a:cubicBezTo>
                    <a:pt x="706" y="80"/>
                    <a:pt x="570" y="0"/>
                    <a:pt x="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4529350" y="2411650"/>
              <a:ext cx="21225" cy="18875"/>
            </a:xfrm>
            <a:custGeom>
              <a:rect b="b" l="l" r="r" t="t"/>
              <a:pathLst>
                <a:path extrusionOk="0" h="755" w="849">
                  <a:moveTo>
                    <a:pt x="423" y="0"/>
                  </a:moveTo>
                  <a:cubicBezTo>
                    <a:pt x="340" y="0"/>
                    <a:pt x="257" y="28"/>
                    <a:pt x="188" y="85"/>
                  </a:cubicBezTo>
                  <a:cubicBezTo>
                    <a:pt x="28" y="219"/>
                    <a:pt x="1" y="451"/>
                    <a:pt x="126" y="620"/>
                  </a:cubicBezTo>
                  <a:cubicBezTo>
                    <a:pt x="206" y="710"/>
                    <a:pt x="313" y="754"/>
                    <a:pt x="420" y="754"/>
                  </a:cubicBezTo>
                  <a:cubicBezTo>
                    <a:pt x="509" y="754"/>
                    <a:pt x="590" y="727"/>
                    <a:pt x="661" y="674"/>
                  </a:cubicBezTo>
                  <a:cubicBezTo>
                    <a:pt x="822" y="549"/>
                    <a:pt x="848" y="308"/>
                    <a:pt x="723" y="148"/>
                  </a:cubicBezTo>
                  <a:cubicBezTo>
                    <a:pt x="647" y="50"/>
                    <a:pt x="535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4380150" y="2236825"/>
              <a:ext cx="69625" cy="94450"/>
            </a:xfrm>
            <a:custGeom>
              <a:rect b="b" l="l" r="r" t="t"/>
              <a:pathLst>
                <a:path extrusionOk="0" h="3778" w="2785">
                  <a:moveTo>
                    <a:pt x="786" y="227"/>
                  </a:moveTo>
                  <a:cubicBezTo>
                    <a:pt x="821" y="227"/>
                    <a:pt x="875" y="236"/>
                    <a:pt x="928" y="236"/>
                  </a:cubicBezTo>
                  <a:cubicBezTo>
                    <a:pt x="973" y="245"/>
                    <a:pt x="1036" y="263"/>
                    <a:pt x="1089" y="289"/>
                  </a:cubicBezTo>
                  <a:cubicBezTo>
                    <a:pt x="1125" y="298"/>
                    <a:pt x="1160" y="316"/>
                    <a:pt x="1205" y="334"/>
                  </a:cubicBezTo>
                  <a:lnTo>
                    <a:pt x="1062" y="334"/>
                  </a:lnTo>
                  <a:cubicBezTo>
                    <a:pt x="1056" y="332"/>
                    <a:pt x="1049" y="332"/>
                    <a:pt x="1043" y="332"/>
                  </a:cubicBezTo>
                  <a:cubicBezTo>
                    <a:pt x="1014" y="332"/>
                    <a:pt x="986" y="346"/>
                    <a:pt x="964" y="361"/>
                  </a:cubicBezTo>
                  <a:cubicBezTo>
                    <a:pt x="946" y="387"/>
                    <a:pt x="928" y="414"/>
                    <a:pt x="937" y="450"/>
                  </a:cubicBezTo>
                  <a:cubicBezTo>
                    <a:pt x="937" y="512"/>
                    <a:pt x="937" y="575"/>
                    <a:pt x="937" y="637"/>
                  </a:cubicBezTo>
                  <a:cubicBezTo>
                    <a:pt x="937" y="655"/>
                    <a:pt x="937" y="682"/>
                    <a:pt x="937" y="709"/>
                  </a:cubicBezTo>
                  <a:cubicBezTo>
                    <a:pt x="839" y="682"/>
                    <a:pt x="768" y="655"/>
                    <a:pt x="697" y="619"/>
                  </a:cubicBezTo>
                  <a:cubicBezTo>
                    <a:pt x="683" y="610"/>
                    <a:pt x="668" y="606"/>
                    <a:pt x="651" y="606"/>
                  </a:cubicBezTo>
                  <a:cubicBezTo>
                    <a:pt x="634" y="606"/>
                    <a:pt x="616" y="610"/>
                    <a:pt x="598" y="619"/>
                  </a:cubicBezTo>
                  <a:cubicBezTo>
                    <a:pt x="572" y="628"/>
                    <a:pt x="545" y="655"/>
                    <a:pt x="536" y="691"/>
                  </a:cubicBezTo>
                  <a:lnTo>
                    <a:pt x="518" y="780"/>
                  </a:lnTo>
                  <a:lnTo>
                    <a:pt x="473" y="896"/>
                  </a:lnTo>
                  <a:cubicBezTo>
                    <a:pt x="465" y="905"/>
                    <a:pt x="465" y="923"/>
                    <a:pt x="456" y="932"/>
                  </a:cubicBezTo>
                  <a:cubicBezTo>
                    <a:pt x="438" y="923"/>
                    <a:pt x="420" y="905"/>
                    <a:pt x="402" y="896"/>
                  </a:cubicBezTo>
                  <a:cubicBezTo>
                    <a:pt x="358" y="851"/>
                    <a:pt x="304" y="816"/>
                    <a:pt x="268" y="771"/>
                  </a:cubicBezTo>
                  <a:cubicBezTo>
                    <a:pt x="277" y="700"/>
                    <a:pt x="295" y="637"/>
                    <a:pt x="304" y="593"/>
                  </a:cubicBezTo>
                  <a:cubicBezTo>
                    <a:pt x="322" y="548"/>
                    <a:pt x="340" y="512"/>
                    <a:pt x="366" y="477"/>
                  </a:cubicBezTo>
                  <a:lnTo>
                    <a:pt x="366" y="468"/>
                  </a:lnTo>
                  <a:cubicBezTo>
                    <a:pt x="375" y="450"/>
                    <a:pt x="384" y="441"/>
                    <a:pt x="393" y="432"/>
                  </a:cubicBezTo>
                  <a:cubicBezTo>
                    <a:pt x="402" y="423"/>
                    <a:pt x="402" y="423"/>
                    <a:pt x="411" y="414"/>
                  </a:cubicBezTo>
                  <a:cubicBezTo>
                    <a:pt x="420" y="396"/>
                    <a:pt x="429" y="387"/>
                    <a:pt x="429" y="387"/>
                  </a:cubicBezTo>
                  <a:cubicBezTo>
                    <a:pt x="447" y="379"/>
                    <a:pt x="465" y="361"/>
                    <a:pt x="491" y="343"/>
                  </a:cubicBezTo>
                  <a:lnTo>
                    <a:pt x="509" y="325"/>
                  </a:lnTo>
                  <a:cubicBezTo>
                    <a:pt x="518" y="325"/>
                    <a:pt x="536" y="316"/>
                    <a:pt x="554" y="298"/>
                  </a:cubicBezTo>
                  <a:cubicBezTo>
                    <a:pt x="634" y="254"/>
                    <a:pt x="705" y="236"/>
                    <a:pt x="786" y="227"/>
                  </a:cubicBezTo>
                  <a:close/>
                  <a:moveTo>
                    <a:pt x="1517" y="521"/>
                  </a:moveTo>
                  <a:cubicBezTo>
                    <a:pt x="1642" y="610"/>
                    <a:pt x="1767" y="718"/>
                    <a:pt x="1901" y="860"/>
                  </a:cubicBezTo>
                  <a:cubicBezTo>
                    <a:pt x="1803" y="878"/>
                    <a:pt x="1705" y="896"/>
                    <a:pt x="1598" y="905"/>
                  </a:cubicBezTo>
                  <a:cubicBezTo>
                    <a:pt x="1544" y="914"/>
                    <a:pt x="1508" y="958"/>
                    <a:pt x="1499" y="1003"/>
                  </a:cubicBezTo>
                  <a:cubicBezTo>
                    <a:pt x="1490" y="1083"/>
                    <a:pt x="1473" y="1164"/>
                    <a:pt x="1455" y="1235"/>
                  </a:cubicBezTo>
                  <a:cubicBezTo>
                    <a:pt x="1446" y="1288"/>
                    <a:pt x="1428" y="1342"/>
                    <a:pt x="1410" y="1396"/>
                  </a:cubicBezTo>
                  <a:cubicBezTo>
                    <a:pt x="1259" y="1387"/>
                    <a:pt x="1134" y="1369"/>
                    <a:pt x="1018" y="1342"/>
                  </a:cubicBezTo>
                  <a:cubicBezTo>
                    <a:pt x="1008" y="1338"/>
                    <a:pt x="998" y="1336"/>
                    <a:pt x="987" y="1336"/>
                  </a:cubicBezTo>
                  <a:cubicBezTo>
                    <a:pt x="948" y="1336"/>
                    <a:pt x="907" y="1360"/>
                    <a:pt x="893" y="1396"/>
                  </a:cubicBezTo>
                  <a:lnTo>
                    <a:pt x="839" y="1503"/>
                  </a:lnTo>
                  <a:lnTo>
                    <a:pt x="750" y="1645"/>
                  </a:lnTo>
                  <a:cubicBezTo>
                    <a:pt x="732" y="1672"/>
                    <a:pt x="705" y="1708"/>
                    <a:pt x="688" y="1735"/>
                  </a:cubicBezTo>
                  <a:cubicBezTo>
                    <a:pt x="634" y="1717"/>
                    <a:pt x="589" y="1699"/>
                    <a:pt x="536" y="1672"/>
                  </a:cubicBezTo>
                  <a:cubicBezTo>
                    <a:pt x="465" y="1636"/>
                    <a:pt x="393" y="1601"/>
                    <a:pt x="331" y="1556"/>
                  </a:cubicBezTo>
                  <a:cubicBezTo>
                    <a:pt x="322" y="1556"/>
                    <a:pt x="313" y="1547"/>
                    <a:pt x="304" y="1547"/>
                  </a:cubicBezTo>
                  <a:cubicBezTo>
                    <a:pt x="286" y="1503"/>
                    <a:pt x="277" y="1449"/>
                    <a:pt x="268" y="1404"/>
                  </a:cubicBezTo>
                  <a:cubicBezTo>
                    <a:pt x="250" y="1288"/>
                    <a:pt x="242" y="1172"/>
                    <a:pt x="242" y="1057"/>
                  </a:cubicBezTo>
                  <a:lnTo>
                    <a:pt x="242" y="1057"/>
                  </a:lnTo>
                  <a:cubicBezTo>
                    <a:pt x="250" y="1065"/>
                    <a:pt x="259" y="1065"/>
                    <a:pt x="259" y="1074"/>
                  </a:cubicBezTo>
                  <a:cubicBezTo>
                    <a:pt x="313" y="1110"/>
                    <a:pt x="358" y="1137"/>
                    <a:pt x="411" y="1172"/>
                  </a:cubicBezTo>
                  <a:lnTo>
                    <a:pt x="447" y="1190"/>
                  </a:lnTo>
                  <a:cubicBezTo>
                    <a:pt x="465" y="1208"/>
                    <a:pt x="482" y="1208"/>
                    <a:pt x="500" y="1208"/>
                  </a:cubicBezTo>
                  <a:lnTo>
                    <a:pt x="527" y="1208"/>
                  </a:lnTo>
                  <a:cubicBezTo>
                    <a:pt x="554" y="1199"/>
                    <a:pt x="581" y="1181"/>
                    <a:pt x="598" y="1155"/>
                  </a:cubicBezTo>
                  <a:cubicBezTo>
                    <a:pt x="634" y="1101"/>
                    <a:pt x="661" y="1039"/>
                    <a:pt x="679" y="976"/>
                  </a:cubicBezTo>
                  <a:lnTo>
                    <a:pt x="723" y="878"/>
                  </a:lnTo>
                  <a:cubicBezTo>
                    <a:pt x="804" y="905"/>
                    <a:pt x="893" y="932"/>
                    <a:pt x="1009" y="958"/>
                  </a:cubicBezTo>
                  <a:cubicBezTo>
                    <a:pt x="1016" y="961"/>
                    <a:pt x="1024" y="962"/>
                    <a:pt x="1032" y="962"/>
                  </a:cubicBezTo>
                  <a:cubicBezTo>
                    <a:pt x="1054" y="962"/>
                    <a:pt x="1078" y="954"/>
                    <a:pt x="1098" y="941"/>
                  </a:cubicBezTo>
                  <a:cubicBezTo>
                    <a:pt x="1125" y="923"/>
                    <a:pt x="1143" y="896"/>
                    <a:pt x="1143" y="860"/>
                  </a:cubicBezTo>
                  <a:cubicBezTo>
                    <a:pt x="1151" y="789"/>
                    <a:pt x="1160" y="718"/>
                    <a:pt x="1169" y="646"/>
                  </a:cubicBezTo>
                  <a:cubicBezTo>
                    <a:pt x="1169" y="619"/>
                    <a:pt x="1169" y="593"/>
                    <a:pt x="1169" y="566"/>
                  </a:cubicBezTo>
                  <a:cubicBezTo>
                    <a:pt x="1276" y="566"/>
                    <a:pt x="1375" y="566"/>
                    <a:pt x="1473" y="548"/>
                  </a:cubicBezTo>
                  <a:cubicBezTo>
                    <a:pt x="1490" y="548"/>
                    <a:pt x="1508" y="539"/>
                    <a:pt x="1517" y="521"/>
                  </a:cubicBezTo>
                  <a:close/>
                  <a:moveTo>
                    <a:pt x="2053" y="1048"/>
                  </a:moveTo>
                  <a:cubicBezTo>
                    <a:pt x="2106" y="1119"/>
                    <a:pt x="2168" y="1199"/>
                    <a:pt x="2213" y="1288"/>
                  </a:cubicBezTo>
                  <a:cubicBezTo>
                    <a:pt x="2249" y="1342"/>
                    <a:pt x="2276" y="1396"/>
                    <a:pt x="2293" y="1449"/>
                  </a:cubicBezTo>
                  <a:cubicBezTo>
                    <a:pt x="2249" y="1467"/>
                    <a:pt x="2195" y="1476"/>
                    <a:pt x="2151" y="1494"/>
                  </a:cubicBezTo>
                  <a:cubicBezTo>
                    <a:pt x="2106" y="1494"/>
                    <a:pt x="2079" y="1529"/>
                    <a:pt x="2061" y="1565"/>
                  </a:cubicBezTo>
                  <a:cubicBezTo>
                    <a:pt x="2035" y="1663"/>
                    <a:pt x="2008" y="1752"/>
                    <a:pt x="1972" y="1842"/>
                  </a:cubicBezTo>
                  <a:cubicBezTo>
                    <a:pt x="1945" y="1913"/>
                    <a:pt x="1910" y="1993"/>
                    <a:pt x="1874" y="2065"/>
                  </a:cubicBezTo>
                  <a:cubicBezTo>
                    <a:pt x="1771" y="2074"/>
                    <a:pt x="1678" y="2078"/>
                    <a:pt x="1591" y="2078"/>
                  </a:cubicBezTo>
                  <a:cubicBezTo>
                    <a:pt x="1504" y="2078"/>
                    <a:pt x="1424" y="2074"/>
                    <a:pt x="1348" y="2065"/>
                  </a:cubicBezTo>
                  <a:cubicBezTo>
                    <a:pt x="1312" y="2065"/>
                    <a:pt x="1267" y="2082"/>
                    <a:pt x="1241" y="2118"/>
                  </a:cubicBezTo>
                  <a:lnTo>
                    <a:pt x="1160" y="2234"/>
                  </a:lnTo>
                  <a:lnTo>
                    <a:pt x="1036" y="2386"/>
                  </a:lnTo>
                  <a:cubicBezTo>
                    <a:pt x="991" y="2439"/>
                    <a:pt x="955" y="2484"/>
                    <a:pt x="911" y="2528"/>
                  </a:cubicBezTo>
                  <a:cubicBezTo>
                    <a:pt x="848" y="2511"/>
                    <a:pt x="786" y="2493"/>
                    <a:pt x="723" y="2475"/>
                  </a:cubicBezTo>
                  <a:cubicBezTo>
                    <a:pt x="670" y="2395"/>
                    <a:pt x="616" y="2314"/>
                    <a:pt x="563" y="2234"/>
                  </a:cubicBezTo>
                  <a:cubicBezTo>
                    <a:pt x="491" y="2109"/>
                    <a:pt x="438" y="1984"/>
                    <a:pt x="384" y="1850"/>
                  </a:cubicBezTo>
                  <a:lnTo>
                    <a:pt x="384" y="1850"/>
                  </a:lnTo>
                  <a:cubicBezTo>
                    <a:pt x="402" y="1859"/>
                    <a:pt x="420" y="1868"/>
                    <a:pt x="438" y="1877"/>
                  </a:cubicBezTo>
                  <a:cubicBezTo>
                    <a:pt x="500" y="1904"/>
                    <a:pt x="563" y="1931"/>
                    <a:pt x="625" y="1958"/>
                  </a:cubicBezTo>
                  <a:lnTo>
                    <a:pt x="679" y="1975"/>
                  </a:lnTo>
                  <a:cubicBezTo>
                    <a:pt x="697" y="1984"/>
                    <a:pt x="705" y="1984"/>
                    <a:pt x="723" y="1984"/>
                  </a:cubicBezTo>
                  <a:cubicBezTo>
                    <a:pt x="750" y="1984"/>
                    <a:pt x="786" y="1975"/>
                    <a:pt x="804" y="1949"/>
                  </a:cubicBezTo>
                  <a:cubicBezTo>
                    <a:pt x="857" y="1895"/>
                    <a:pt x="902" y="1824"/>
                    <a:pt x="937" y="1761"/>
                  </a:cubicBezTo>
                  <a:lnTo>
                    <a:pt x="1036" y="1610"/>
                  </a:lnTo>
                  <a:lnTo>
                    <a:pt x="1053" y="1583"/>
                  </a:lnTo>
                  <a:cubicBezTo>
                    <a:pt x="1178" y="1610"/>
                    <a:pt x="1312" y="1619"/>
                    <a:pt x="1490" y="1627"/>
                  </a:cubicBezTo>
                  <a:cubicBezTo>
                    <a:pt x="1535" y="1627"/>
                    <a:pt x="1580" y="1592"/>
                    <a:pt x="1598" y="1547"/>
                  </a:cubicBezTo>
                  <a:cubicBezTo>
                    <a:pt x="1624" y="1458"/>
                    <a:pt x="1651" y="1378"/>
                    <a:pt x="1678" y="1288"/>
                  </a:cubicBezTo>
                  <a:cubicBezTo>
                    <a:pt x="1687" y="1235"/>
                    <a:pt x="1696" y="1181"/>
                    <a:pt x="1705" y="1128"/>
                  </a:cubicBezTo>
                  <a:cubicBezTo>
                    <a:pt x="1838" y="1101"/>
                    <a:pt x="1954" y="1074"/>
                    <a:pt x="2053" y="1048"/>
                  </a:cubicBezTo>
                  <a:close/>
                  <a:moveTo>
                    <a:pt x="2383" y="1654"/>
                  </a:moveTo>
                  <a:cubicBezTo>
                    <a:pt x="2400" y="1690"/>
                    <a:pt x="2409" y="1735"/>
                    <a:pt x="2427" y="1770"/>
                  </a:cubicBezTo>
                  <a:cubicBezTo>
                    <a:pt x="2481" y="1949"/>
                    <a:pt x="2525" y="2127"/>
                    <a:pt x="2543" y="2341"/>
                  </a:cubicBezTo>
                  <a:cubicBezTo>
                    <a:pt x="2543" y="2341"/>
                    <a:pt x="2543" y="2350"/>
                    <a:pt x="2543" y="2350"/>
                  </a:cubicBezTo>
                  <a:cubicBezTo>
                    <a:pt x="2490" y="2475"/>
                    <a:pt x="2427" y="2591"/>
                    <a:pt x="2356" y="2707"/>
                  </a:cubicBezTo>
                  <a:lnTo>
                    <a:pt x="2338" y="2734"/>
                  </a:lnTo>
                  <a:cubicBezTo>
                    <a:pt x="2088" y="2778"/>
                    <a:pt x="1874" y="2796"/>
                    <a:pt x="1687" y="2796"/>
                  </a:cubicBezTo>
                  <a:cubicBezTo>
                    <a:pt x="1651" y="2796"/>
                    <a:pt x="1615" y="2814"/>
                    <a:pt x="1598" y="2841"/>
                  </a:cubicBezTo>
                  <a:cubicBezTo>
                    <a:pt x="1526" y="2930"/>
                    <a:pt x="1446" y="3010"/>
                    <a:pt x="1375" y="3082"/>
                  </a:cubicBezTo>
                  <a:cubicBezTo>
                    <a:pt x="1357" y="3073"/>
                    <a:pt x="1330" y="3064"/>
                    <a:pt x="1312" y="3046"/>
                  </a:cubicBezTo>
                  <a:cubicBezTo>
                    <a:pt x="1187" y="2957"/>
                    <a:pt x="1080" y="2859"/>
                    <a:pt x="973" y="2760"/>
                  </a:cubicBezTo>
                  <a:cubicBezTo>
                    <a:pt x="991" y="2752"/>
                    <a:pt x="1009" y="2743"/>
                    <a:pt x="1018" y="2734"/>
                  </a:cubicBezTo>
                  <a:cubicBezTo>
                    <a:pt x="1089" y="2671"/>
                    <a:pt x="1151" y="2600"/>
                    <a:pt x="1205" y="2537"/>
                  </a:cubicBezTo>
                  <a:lnTo>
                    <a:pt x="1348" y="2368"/>
                  </a:lnTo>
                  <a:lnTo>
                    <a:pt x="1392" y="2297"/>
                  </a:lnTo>
                  <a:cubicBezTo>
                    <a:pt x="1457" y="2303"/>
                    <a:pt x="1523" y="2306"/>
                    <a:pt x="1592" y="2306"/>
                  </a:cubicBezTo>
                  <a:cubicBezTo>
                    <a:pt x="1705" y="2306"/>
                    <a:pt x="1825" y="2299"/>
                    <a:pt x="1963" y="2288"/>
                  </a:cubicBezTo>
                  <a:cubicBezTo>
                    <a:pt x="1999" y="2279"/>
                    <a:pt x="2035" y="2261"/>
                    <a:pt x="2053" y="2225"/>
                  </a:cubicBezTo>
                  <a:cubicBezTo>
                    <a:pt x="2106" y="2127"/>
                    <a:pt x="2142" y="2029"/>
                    <a:pt x="2186" y="1922"/>
                  </a:cubicBezTo>
                  <a:cubicBezTo>
                    <a:pt x="2213" y="1850"/>
                    <a:pt x="2240" y="1770"/>
                    <a:pt x="2267" y="1699"/>
                  </a:cubicBezTo>
                  <a:cubicBezTo>
                    <a:pt x="2302" y="1681"/>
                    <a:pt x="2347" y="1672"/>
                    <a:pt x="2383" y="1654"/>
                  </a:cubicBezTo>
                  <a:close/>
                  <a:moveTo>
                    <a:pt x="2543" y="2832"/>
                  </a:moveTo>
                  <a:cubicBezTo>
                    <a:pt x="2543" y="2876"/>
                    <a:pt x="2534" y="2921"/>
                    <a:pt x="2534" y="2975"/>
                  </a:cubicBezTo>
                  <a:cubicBezTo>
                    <a:pt x="2516" y="3144"/>
                    <a:pt x="2481" y="3322"/>
                    <a:pt x="2409" y="3537"/>
                  </a:cubicBezTo>
                  <a:cubicBezTo>
                    <a:pt x="2115" y="3465"/>
                    <a:pt x="1829" y="3358"/>
                    <a:pt x="1571" y="3206"/>
                  </a:cubicBezTo>
                  <a:cubicBezTo>
                    <a:pt x="1624" y="3153"/>
                    <a:pt x="1678" y="3090"/>
                    <a:pt x="1740" y="3019"/>
                  </a:cubicBezTo>
                  <a:cubicBezTo>
                    <a:pt x="1945" y="3019"/>
                    <a:pt x="2168" y="3001"/>
                    <a:pt x="2436" y="2948"/>
                  </a:cubicBezTo>
                  <a:cubicBezTo>
                    <a:pt x="2463" y="2939"/>
                    <a:pt x="2499" y="2921"/>
                    <a:pt x="2516" y="2894"/>
                  </a:cubicBezTo>
                  <a:lnTo>
                    <a:pt x="2543" y="2832"/>
                  </a:lnTo>
                  <a:close/>
                  <a:moveTo>
                    <a:pt x="819" y="0"/>
                  </a:moveTo>
                  <a:cubicBezTo>
                    <a:pt x="801" y="0"/>
                    <a:pt x="784" y="1"/>
                    <a:pt x="768" y="4"/>
                  </a:cubicBezTo>
                  <a:cubicBezTo>
                    <a:pt x="634" y="4"/>
                    <a:pt x="536" y="57"/>
                    <a:pt x="438" y="102"/>
                  </a:cubicBezTo>
                  <a:cubicBezTo>
                    <a:pt x="429" y="111"/>
                    <a:pt x="411" y="120"/>
                    <a:pt x="402" y="129"/>
                  </a:cubicBezTo>
                  <a:cubicBezTo>
                    <a:pt x="384" y="138"/>
                    <a:pt x="366" y="147"/>
                    <a:pt x="349" y="164"/>
                  </a:cubicBezTo>
                  <a:cubicBezTo>
                    <a:pt x="349" y="164"/>
                    <a:pt x="340" y="173"/>
                    <a:pt x="340" y="173"/>
                  </a:cubicBezTo>
                  <a:cubicBezTo>
                    <a:pt x="322" y="182"/>
                    <a:pt x="313" y="191"/>
                    <a:pt x="295" y="209"/>
                  </a:cubicBezTo>
                  <a:cubicBezTo>
                    <a:pt x="268" y="227"/>
                    <a:pt x="242" y="254"/>
                    <a:pt x="233" y="271"/>
                  </a:cubicBezTo>
                  <a:cubicBezTo>
                    <a:pt x="215" y="298"/>
                    <a:pt x="188" y="316"/>
                    <a:pt x="170" y="352"/>
                  </a:cubicBezTo>
                  <a:lnTo>
                    <a:pt x="161" y="370"/>
                  </a:lnTo>
                  <a:cubicBezTo>
                    <a:pt x="143" y="414"/>
                    <a:pt x="117" y="459"/>
                    <a:pt x="90" y="512"/>
                  </a:cubicBezTo>
                  <a:cubicBezTo>
                    <a:pt x="72" y="575"/>
                    <a:pt x="54" y="646"/>
                    <a:pt x="36" y="735"/>
                  </a:cubicBezTo>
                  <a:cubicBezTo>
                    <a:pt x="19" y="878"/>
                    <a:pt x="1" y="1128"/>
                    <a:pt x="45" y="1440"/>
                  </a:cubicBezTo>
                  <a:cubicBezTo>
                    <a:pt x="72" y="1592"/>
                    <a:pt x="108" y="1735"/>
                    <a:pt x="161" y="1886"/>
                  </a:cubicBezTo>
                  <a:cubicBezTo>
                    <a:pt x="215" y="2047"/>
                    <a:pt x="277" y="2198"/>
                    <a:pt x="366" y="2350"/>
                  </a:cubicBezTo>
                  <a:cubicBezTo>
                    <a:pt x="429" y="2448"/>
                    <a:pt x="491" y="2537"/>
                    <a:pt x="554" y="2627"/>
                  </a:cubicBezTo>
                  <a:cubicBezTo>
                    <a:pt x="563" y="2636"/>
                    <a:pt x="572" y="2653"/>
                    <a:pt x="589" y="2662"/>
                  </a:cubicBezTo>
                  <a:cubicBezTo>
                    <a:pt x="750" y="2867"/>
                    <a:pt x="946" y="3064"/>
                    <a:pt x="1187" y="3233"/>
                  </a:cubicBezTo>
                  <a:cubicBezTo>
                    <a:pt x="1553" y="3501"/>
                    <a:pt x="1999" y="3688"/>
                    <a:pt x="2472" y="3777"/>
                  </a:cubicBezTo>
                  <a:lnTo>
                    <a:pt x="2490" y="3777"/>
                  </a:lnTo>
                  <a:cubicBezTo>
                    <a:pt x="2543" y="3777"/>
                    <a:pt x="2579" y="3751"/>
                    <a:pt x="2597" y="3697"/>
                  </a:cubicBezTo>
                  <a:cubicBezTo>
                    <a:pt x="2686" y="3438"/>
                    <a:pt x="2739" y="3206"/>
                    <a:pt x="2757" y="2992"/>
                  </a:cubicBezTo>
                  <a:cubicBezTo>
                    <a:pt x="2784" y="2778"/>
                    <a:pt x="2784" y="2564"/>
                    <a:pt x="2766" y="2368"/>
                  </a:cubicBezTo>
                  <a:cubicBezTo>
                    <a:pt x="2766" y="2350"/>
                    <a:pt x="2766" y="2332"/>
                    <a:pt x="2766" y="2314"/>
                  </a:cubicBezTo>
                  <a:cubicBezTo>
                    <a:pt x="2748" y="2091"/>
                    <a:pt x="2704" y="1886"/>
                    <a:pt x="2641" y="1699"/>
                  </a:cubicBezTo>
                  <a:cubicBezTo>
                    <a:pt x="2615" y="1619"/>
                    <a:pt x="2588" y="1556"/>
                    <a:pt x="2561" y="1485"/>
                  </a:cubicBezTo>
                  <a:cubicBezTo>
                    <a:pt x="2561" y="1476"/>
                    <a:pt x="2561" y="1476"/>
                    <a:pt x="2561" y="1476"/>
                  </a:cubicBezTo>
                  <a:cubicBezTo>
                    <a:pt x="2516" y="1369"/>
                    <a:pt x="2463" y="1271"/>
                    <a:pt x="2409" y="1172"/>
                  </a:cubicBezTo>
                  <a:cubicBezTo>
                    <a:pt x="2338" y="1057"/>
                    <a:pt x="2267" y="949"/>
                    <a:pt x="2186" y="851"/>
                  </a:cubicBezTo>
                  <a:cubicBezTo>
                    <a:pt x="2186" y="842"/>
                    <a:pt x="2186" y="842"/>
                    <a:pt x="2177" y="833"/>
                  </a:cubicBezTo>
                  <a:cubicBezTo>
                    <a:pt x="1821" y="387"/>
                    <a:pt x="1410" y="173"/>
                    <a:pt x="1178" y="75"/>
                  </a:cubicBezTo>
                  <a:cubicBezTo>
                    <a:pt x="1098" y="48"/>
                    <a:pt x="1027" y="22"/>
                    <a:pt x="955" y="13"/>
                  </a:cubicBezTo>
                  <a:cubicBezTo>
                    <a:pt x="911" y="6"/>
                    <a:pt x="862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4253925" y="2192075"/>
              <a:ext cx="105950" cy="58900"/>
            </a:xfrm>
            <a:custGeom>
              <a:rect b="b" l="l" r="r" t="t"/>
              <a:pathLst>
                <a:path extrusionOk="0" h="2356" w="4238">
                  <a:moveTo>
                    <a:pt x="991" y="607"/>
                  </a:moveTo>
                  <a:cubicBezTo>
                    <a:pt x="1008" y="688"/>
                    <a:pt x="1035" y="768"/>
                    <a:pt x="1062" y="848"/>
                  </a:cubicBezTo>
                  <a:cubicBezTo>
                    <a:pt x="1008" y="937"/>
                    <a:pt x="964" y="1036"/>
                    <a:pt x="910" y="1134"/>
                  </a:cubicBezTo>
                  <a:cubicBezTo>
                    <a:pt x="866" y="1250"/>
                    <a:pt x="821" y="1366"/>
                    <a:pt x="776" y="1491"/>
                  </a:cubicBezTo>
                  <a:cubicBezTo>
                    <a:pt x="768" y="1517"/>
                    <a:pt x="768" y="1553"/>
                    <a:pt x="785" y="1580"/>
                  </a:cubicBezTo>
                  <a:cubicBezTo>
                    <a:pt x="794" y="1598"/>
                    <a:pt x="803" y="1615"/>
                    <a:pt x="821" y="1642"/>
                  </a:cubicBezTo>
                  <a:cubicBezTo>
                    <a:pt x="785" y="1615"/>
                    <a:pt x="741" y="1589"/>
                    <a:pt x="705" y="1562"/>
                  </a:cubicBezTo>
                  <a:cubicBezTo>
                    <a:pt x="562" y="1455"/>
                    <a:pt x="420" y="1330"/>
                    <a:pt x="277" y="1178"/>
                  </a:cubicBezTo>
                  <a:cubicBezTo>
                    <a:pt x="420" y="1036"/>
                    <a:pt x="562" y="902"/>
                    <a:pt x="705" y="795"/>
                  </a:cubicBezTo>
                  <a:cubicBezTo>
                    <a:pt x="803" y="732"/>
                    <a:pt x="892" y="670"/>
                    <a:pt x="991" y="607"/>
                  </a:cubicBezTo>
                  <a:close/>
                  <a:moveTo>
                    <a:pt x="3747" y="697"/>
                  </a:moveTo>
                  <a:cubicBezTo>
                    <a:pt x="3792" y="732"/>
                    <a:pt x="3836" y="777"/>
                    <a:pt x="3881" y="821"/>
                  </a:cubicBezTo>
                  <a:cubicBezTo>
                    <a:pt x="3908" y="857"/>
                    <a:pt x="3926" y="884"/>
                    <a:pt x="3943" y="911"/>
                  </a:cubicBezTo>
                  <a:lnTo>
                    <a:pt x="3961" y="937"/>
                  </a:lnTo>
                  <a:cubicBezTo>
                    <a:pt x="3997" y="1018"/>
                    <a:pt x="4015" y="1080"/>
                    <a:pt x="4006" y="1169"/>
                  </a:cubicBezTo>
                  <a:cubicBezTo>
                    <a:pt x="4006" y="1178"/>
                    <a:pt x="4006" y="1178"/>
                    <a:pt x="4006" y="1187"/>
                  </a:cubicBezTo>
                  <a:cubicBezTo>
                    <a:pt x="4015" y="1267"/>
                    <a:pt x="3997" y="1339"/>
                    <a:pt x="3961" y="1410"/>
                  </a:cubicBezTo>
                  <a:lnTo>
                    <a:pt x="3943" y="1437"/>
                  </a:lnTo>
                  <a:cubicBezTo>
                    <a:pt x="3926" y="1473"/>
                    <a:pt x="3908" y="1499"/>
                    <a:pt x="3881" y="1526"/>
                  </a:cubicBezTo>
                  <a:cubicBezTo>
                    <a:pt x="3836" y="1580"/>
                    <a:pt x="3792" y="1624"/>
                    <a:pt x="3756" y="1651"/>
                  </a:cubicBezTo>
                  <a:cubicBezTo>
                    <a:pt x="3729" y="1678"/>
                    <a:pt x="3694" y="1705"/>
                    <a:pt x="3649" y="1731"/>
                  </a:cubicBezTo>
                  <a:cubicBezTo>
                    <a:pt x="3676" y="1687"/>
                    <a:pt x="3703" y="1651"/>
                    <a:pt x="3729" y="1615"/>
                  </a:cubicBezTo>
                  <a:cubicBezTo>
                    <a:pt x="3747" y="1580"/>
                    <a:pt x="3756" y="1544"/>
                    <a:pt x="3747" y="1517"/>
                  </a:cubicBezTo>
                  <a:cubicBezTo>
                    <a:pt x="3738" y="1482"/>
                    <a:pt x="3720" y="1455"/>
                    <a:pt x="3685" y="1437"/>
                  </a:cubicBezTo>
                  <a:cubicBezTo>
                    <a:pt x="3622" y="1410"/>
                    <a:pt x="3569" y="1383"/>
                    <a:pt x="3533" y="1357"/>
                  </a:cubicBezTo>
                  <a:lnTo>
                    <a:pt x="3488" y="1321"/>
                  </a:lnTo>
                  <a:cubicBezTo>
                    <a:pt x="3480" y="1321"/>
                    <a:pt x="3471" y="1312"/>
                    <a:pt x="3471" y="1312"/>
                  </a:cubicBezTo>
                  <a:cubicBezTo>
                    <a:pt x="3480" y="1294"/>
                    <a:pt x="3497" y="1276"/>
                    <a:pt x="3515" y="1267"/>
                  </a:cubicBezTo>
                  <a:cubicBezTo>
                    <a:pt x="3569" y="1223"/>
                    <a:pt x="3613" y="1178"/>
                    <a:pt x="3667" y="1143"/>
                  </a:cubicBezTo>
                  <a:cubicBezTo>
                    <a:pt x="3694" y="1125"/>
                    <a:pt x="3712" y="1098"/>
                    <a:pt x="3712" y="1062"/>
                  </a:cubicBezTo>
                  <a:cubicBezTo>
                    <a:pt x="3712" y="1027"/>
                    <a:pt x="3703" y="991"/>
                    <a:pt x="3676" y="973"/>
                  </a:cubicBezTo>
                  <a:cubicBezTo>
                    <a:pt x="3640" y="937"/>
                    <a:pt x="3613" y="911"/>
                    <a:pt x="3587" y="875"/>
                  </a:cubicBezTo>
                  <a:lnTo>
                    <a:pt x="3542" y="821"/>
                  </a:lnTo>
                  <a:cubicBezTo>
                    <a:pt x="3533" y="804"/>
                    <a:pt x="3515" y="795"/>
                    <a:pt x="3506" y="786"/>
                  </a:cubicBezTo>
                  <a:cubicBezTo>
                    <a:pt x="3578" y="750"/>
                    <a:pt x="3658" y="723"/>
                    <a:pt x="3747" y="697"/>
                  </a:cubicBezTo>
                  <a:close/>
                  <a:moveTo>
                    <a:pt x="3060" y="340"/>
                  </a:moveTo>
                  <a:cubicBezTo>
                    <a:pt x="3239" y="393"/>
                    <a:pt x="3390" y="474"/>
                    <a:pt x="3506" y="536"/>
                  </a:cubicBezTo>
                  <a:cubicBezTo>
                    <a:pt x="3426" y="572"/>
                    <a:pt x="3355" y="607"/>
                    <a:pt x="3283" y="643"/>
                  </a:cubicBezTo>
                  <a:cubicBezTo>
                    <a:pt x="3265" y="661"/>
                    <a:pt x="3248" y="688"/>
                    <a:pt x="3239" y="714"/>
                  </a:cubicBezTo>
                  <a:cubicBezTo>
                    <a:pt x="3230" y="741"/>
                    <a:pt x="3239" y="777"/>
                    <a:pt x="3248" y="804"/>
                  </a:cubicBezTo>
                  <a:lnTo>
                    <a:pt x="3310" y="893"/>
                  </a:lnTo>
                  <a:cubicBezTo>
                    <a:pt x="3328" y="920"/>
                    <a:pt x="3346" y="937"/>
                    <a:pt x="3364" y="964"/>
                  </a:cubicBezTo>
                  <a:lnTo>
                    <a:pt x="3417" y="1027"/>
                  </a:lnTo>
                  <a:cubicBezTo>
                    <a:pt x="3417" y="1027"/>
                    <a:pt x="3426" y="1036"/>
                    <a:pt x="3426" y="1044"/>
                  </a:cubicBezTo>
                  <a:cubicBezTo>
                    <a:pt x="3408" y="1062"/>
                    <a:pt x="3381" y="1080"/>
                    <a:pt x="3364" y="1098"/>
                  </a:cubicBezTo>
                  <a:cubicBezTo>
                    <a:pt x="3310" y="1143"/>
                    <a:pt x="3265" y="1196"/>
                    <a:pt x="3212" y="1250"/>
                  </a:cubicBezTo>
                  <a:cubicBezTo>
                    <a:pt x="3176" y="1294"/>
                    <a:pt x="3176" y="1366"/>
                    <a:pt x="3221" y="1410"/>
                  </a:cubicBezTo>
                  <a:cubicBezTo>
                    <a:pt x="3265" y="1446"/>
                    <a:pt x="3319" y="1482"/>
                    <a:pt x="3364" y="1517"/>
                  </a:cubicBezTo>
                  <a:lnTo>
                    <a:pt x="3399" y="1544"/>
                  </a:lnTo>
                  <a:cubicBezTo>
                    <a:pt x="3426" y="1553"/>
                    <a:pt x="3444" y="1571"/>
                    <a:pt x="3471" y="1580"/>
                  </a:cubicBezTo>
                  <a:cubicBezTo>
                    <a:pt x="3417" y="1678"/>
                    <a:pt x="3373" y="1767"/>
                    <a:pt x="3337" y="1847"/>
                  </a:cubicBezTo>
                  <a:cubicBezTo>
                    <a:pt x="3328" y="1865"/>
                    <a:pt x="3328" y="1883"/>
                    <a:pt x="3328" y="1910"/>
                  </a:cubicBezTo>
                  <a:cubicBezTo>
                    <a:pt x="3194" y="1972"/>
                    <a:pt x="3042" y="2026"/>
                    <a:pt x="2855" y="2070"/>
                  </a:cubicBezTo>
                  <a:cubicBezTo>
                    <a:pt x="2882" y="1981"/>
                    <a:pt x="2918" y="1883"/>
                    <a:pt x="2962" y="1785"/>
                  </a:cubicBezTo>
                  <a:cubicBezTo>
                    <a:pt x="2980" y="1740"/>
                    <a:pt x="2971" y="1678"/>
                    <a:pt x="2926" y="1651"/>
                  </a:cubicBezTo>
                  <a:cubicBezTo>
                    <a:pt x="2855" y="1598"/>
                    <a:pt x="2793" y="1544"/>
                    <a:pt x="2748" y="1499"/>
                  </a:cubicBezTo>
                  <a:cubicBezTo>
                    <a:pt x="2739" y="1482"/>
                    <a:pt x="2721" y="1464"/>
                    <a:pt x="2703" y="1446"/>
                  </a:cubicBezTo>
                  <a:cubicBezTo>
                    <a:pt x="2677" y="1428"/>
                    <a:pt x="2659" y="1401"/>
                    <a:pt x="2632" y="1383"/>
                  </a:cubicBezTo>
                  <a:cubicBezTo>
                    <a:pt x="2668" y="1339"/>
                    <a:pt x="2695" y="1294"/>
                    <a:pt x="2721" y="1250"/>
                  </a:cubicBezTo>
                  <a:cubicBezTo>
                    <a:pt x="2775" y="1187"/>
                    <a:pt x="2828" y="1125"/>
                    <a:pt x="2882" y="1062"/>
                  </a:cubicBezTo>
                  <a:cubicBezTo>
                    <a:pt x="2918" y="1027"/>
                    <a:pt x="2918" y="964"/>
                    <a:pt x="2882" y="920"/>
                  </a:cubicBezTo>
                  <a:cubicBezTo>
                    <a:pt x="2855" y="884"/>
                    <a:pt x="2828" y="839"/>
                    <a:pt x="2802" y="786"/>
                  </a:cubicBezTo>
                  <a:cubicBezTo>
                    <a:pt x="2793" y="768"/>
                    <a:pt x="2784" y="741"/>
                    <a:pt x="2775" y="723"/>
                  </a:cubicBezTo>
                  <a:lnTo>
                    <a:pt x="2757" y="697"/>
                  </a:lnTo>
                  <a:cubicBezTo>
                    <a:pt x="2739" y="670"/>
                    <a:pt x="2730" y="643"/>
                    <a:pt x="2712" y="625"/>
                  </a:cubicBezTo>
                  <a:lnTo>
                    <a:pt x="2703" y="581"/>
                  </a:lnTo>
                  <a:cubicBezTo>
                    <a:pt x="2793" y="509"/>
                    <a:pt x="2900" y="438"/>
                    <a:pt x="3034" y="358"/>
                  </a:cubicBezTo>
                  <a:cubicBezTo>
                    <a:pt x="3042" y="358"/>
                    <a:pt x="3051" y="349"/>
                    <a:pt x="3060" y="340"/>
                  </a:cubicBezTo>
                  <a:close/>
                  <a:moveTo>
                    <a:pt x="1669" y="322"/>
                  </a:moveTo>
                  <a:cubicBezTo>
                    <a:pt x="1669" y="340"/>
                    <a:pt x="1669" y="358"/>
                    <a:pt x="1669" y="375"/>
                  </a:cubicBezTo>
                  <a:lnTo>
                    <a:pt x="1713" y="536"/>
                  </a:lnTo>
                  <a:cubicBezTo>
                    <a:pt x="1722" y="572"/>
                    <a:pt x="1740" y="607"/>
                    <a:pt x="1758" y="652"/>
                  </a:cubicBezTo>
                  <a:lnTo>
                    <a:pt x="1767" y="688"/>
                  </a:lnTo>
                  <a:cubicBezTo>
                    <a:pt x="1776" y="714"/>
                    <a:pt x="1793" y="741"/>
                    <a:pt x="1802" y="768"/>
                  </a:cubicBezTo>
                  <a:cubicBezTo>
                    <a:pt x="1820" y="821"/>
                    <a:pt x="1838" y="866"/>
                    <a:pt x="1856" y="920"/>
                  </a:cubicBezTo>
                  <a:cubicBezTo>
                    <a:pt x="1820" y="982"/>
                    <a:pt x="1776" y="1053"/>
                    <a:pt x="1722" y="1125"/>
                  </a:cubicBezTo>
                  <a:cubicBezTo>
                    <a:pt x="1678" y="1214"/>
                    <a:pt x="1633" y="1312"/>
                    <a:pt x="1588" y="1410"/>
                  </a:cubicBezTo>
                  <a:cubicBezTo>
                    <a:pt x="1570" y="1446"/>
                    <a:pt x="1570" y="1482"/>
                    <a:pt x="1588" y="1517"/>
                  </a:cubicBezTo>
                  <a:cubicBezTo>
                    <a:pt x="1633" y="1589"/>
                    <a:pt x="1686" y="1651"/>
                    <a:pt x="1731" y="1714"/>
                  </a:cubicBezTo>
                  <a:cubicBezTo>
                    <a:pt x="1749" y="1740"/>
                    <a:pt x="1767" y="1758"/>
                    <a:pt x="1785" y="1776"/>
                  </a:cubicBezTo>
                  <a:cubicBezTo>
                    <a:pt x="1829" y="1838"/>
                    <a:pt x="1883" y="1901"/>
                    <a:pt x="1945" y="1972"/>
                  </a:cubicBezTo>
                  <a:cubicBezTo>
                    <a:pt x="1936" y="2008"/>
                    <a:pt x="1927" y="2053"/>
                    <a:pt x="1918" y="2088"/>
                  </a:cubicBezTo>
                  <a:cubicBezTo>
                    <a:pt x="1874" y="2088"/>
                    <a:pt x="1838" y="2079"/>
                    <a:pt x="1802" y="2070"/>
                  </a:cubicBezTo>
                  <a:cubicBezTo>
                    <a:pt x="1615" y="2035"/>
                    <a:pt x="1428" y="1963"/>
                    <a:pt x="1249" y="1883"/>
                  </a:cubicBezTo>
                  <a:lnTo>
                    <a:pt x="1240" y="1883"/>
                  </a:lnTo>
                  <a:lnTo>
                    <a:pt x="1205" y="1838"/>
                  </a:lnTo>
                  <a:cubicBezTo>
                    <a:pt x="1142" y="1731"/>
                    <a:pt x="1071" y="1624"/>
                    <a:pt x="1008" y="1517"/>
                  </a:cubicBezTo>
                  <a:cubicBezTo>
                    <a:pt x="1044" y="1419"/>
                    <a:pt x="1080" y="1321"/>
                    <a:pt x="1124" y="1232"/>
                  </a:cubicBezTo>
                  <a:cubicBezTo>
                    <a:pt x="1178" y="1116"/>
                    <a:pt x="1231" y="1018"/>
                    <a:pt x="1285" y="911"/>
                  </a:cubicBezTo>
                  <a:cubicBezTo>
                    <a:pt x="1303" y="884"/>
                    <a:pt x="1303" y="848"/>
                    <a:pt x="1294" y="813"/>
                  </a:cubicBezTo>
                  <a:cubicBezTo>
                    <a:pt x="1249" y="723"/>
                    <a:pt x="1223" y="616"/>
                    <a:pt x="1196" y="509"/>
                  </a:cubicBezTo>
                  <a:lnTo>
                    <a:pt x="1187" y="500"/>
                  </a:lnTo>
                  <a:cubicBezTo>
                    <a:pt x="1214" y="491"/>
                    <a:pt x="1231" y="482"/>
                    <a:pt x="1249" y="474"/>
                  </a:cubicBezTo>
                  <a:cubicBezTo>
                    <a:pt x="1392" y="411"/>
                    <a:pt x="1535" y="358"/>
                    <a:pt x="1669" y="322"/>
                  </a:cubicBezTo>
                  <a:close/>
                  <a:moveTo>
                    <a:pt x="2329" y="224"/>
                  </a:moveTo>
                  <a:cubicBezTo>
                    <a:pt x="2480" y="224"/>
                    <a:pt x="2614" y="242"/>
                    <a:pt x="2748" y="268"/>
                  </a:cubicBezTo>
                  <a:cubicBezTo>
                    <a:pt x="2650" y="331"/>
                    <a:pt x="2561" y="393"/>
                    <a:pt x="2489" y="456"/>
                  </a:cubicBezTo>
                  <a:cubicBezTo>
                    <a:pt x="2454" y="491"/>
                    <a:pt x="2445" y="545"/>
                    <a:pt x="2463" y="589"/>
                  </a:cubicBezTo>
                  <a:lnTo>
                    <a:pt x="2507" y="705"/>
                  </a:lnTo>
                  <a:cubicBezTo>
                    <a:pt x="2525" y="741"/>
                    <a:pt x="2534" y="768"/>
                    <a:pt x="2552" y="804"/>
                  </a:cubicBezTo>
                  <a:lnTo>
                    <a:pt x="2570" y="830"/>
                  </a:lnTo>
                  <a:cubicBezTo>
                    <a:pt x="2587" y="857"/>
                    <a:pt x="2596" y="875"/>
                    <a:pt x="2605" y="893"/>
                  </a:cubicBezTo>
                  <a:cubicBezTo>
                    <a:pt x="2623" y="920"/>
                    <a:pt x="2632" y="955"/>
                    <a:pt x="2650" y="982"/>
                  </a:cubicBezTo>
                  <a:cubicBezTo>
                    <a:pt x="2614" y="1018"/>
                    <a:pt x="2579" y="1062"/>
                    <a:pt x="2543" y="1116"/>
                  </a:cubicBezTo>
                  <a:cubicBezTo>
                    <a:pt x="2489" y="1187"/>
                    <a:pt x="2445" y="1259"/>
                    <a:pt x="2400" y="1330"/>
                  </a:cubicBezTo>
                  <a:cubicBezTo>
                    <a:pt x="2373" y="1375"/>
                    <a:pt x="2373" y="1419"/>
                    <a:pt x="2400" y="1464"/>
                  </a:cubicBezTo>
                  <a:cubicBezTo>
                    <a:pt x="2445" y="1517"/>
                    <a:pt x="2498" y="1571"/>
                    <a:pt x="2543" y="1615"/>
                  </a:cubicBezTo>
                  <a:cubicBezTo>
                    <a:pt x="2561" y="1624"/>
                    <a:pt x="2570" y="1642"/>
                    <a:pt x="2587" y="1660"/>
                  </a:cubicBezTo>
                  <a:cubicBezTo>
                    <a:pt x="2623" y="1696"/>
                    <a:pt x="2668" y="1731"/>
                    <a:pt x="2721" y="1776"/>
                  </a:cubicBezTo>
                  <a:cubicBezTo>
                    <a:pt x="2668" y="1892"/>
                    <a:pt x="2641" y="2008"/>
                    <a:pt x="2614" y="2115"/>
                  </a:cubicBezTo>
                  <a:cubicBezTo>
                    <a:pt x="2525" y="2124"/>
                    <a:pt x="2427" y="2133"/>
                    <a:pt x="2329" y="2133"/>
                  </a:cubicBezTo>
                  <a:cubicBezTo>
                    <a:pt x="2266" y="2133"/>
                    <a:pt x="2204" y="2124"/>
                    <a:pt x="2141" y="2115"/>
                  </a:cubicBezTo>
                  <a:cubicBezTo>
                    <a:pt x="2150" y="2079"/>
                    <a:pt x="2159" y="2044"/>
                    <a:pt x="2177" y="2008"/>
                  </a:cubicBezTo>
                  <a:lnTo>
                    <a:pt x="2186" y="1972"/>
                  </a:lnTo>
                  <a:cubicBezTo>
                    <a:pt x="2195" y="1928"/>
                    <a:pt x="2186" y="1883"/>
                    <a:pt x="2150" y="1856"/>
                  </a:cubicBezTo>
                  <a:cubicBezTo>
                    <a:pt x="2079" y="1776"/>
                    <a:pt x="2017" y="1714"/>
                    <a:pt x="1963" y="1642"/>
                  </a:cubicBezTo>
                  <a:cubicBezTo>
                    <a:pt x="1945" y="1624"/>
                    <a:pt x="1927" y="1598"/>
                    <a:pt x="1909" y="1571"/>
                  </a:cubicBezTo>
                  <a:cubicBezTo>
                    <a:pt x="1883" y="1535"/>
                    <a:pt x="1847" y="1491"/>
                    <a:pt x="1820" y="1455"/>
                  </a:cubicBezTo>
                  <a:cubicBezTo>
                    <a:pt x="1856" y="1375"/>
                    <a:pt x="1892" y="1303"/>
                    <a:pt x="1927" y="1241"/>
                  </a:cubicBezTo>
                  <a:cubicBezTo>
                    <a:pt x="1981" y="1152"/>
                    <a:pt x="2034" y="1071"/>
                    <a:pt x="2088" y="991"/>
                  </a:cubicBezTo>
                  <a:cubicBezTo>
                    <a:pt x="2106" y="955"/>
                    <a:pt x="2115" y="902"/>
                    <a:pt x="2088" y="866"/>
                  </a:cubicBezTo>
                  <a:cubicBezTo>
                    <a:pt x="2061" y="813"/>
                    <a:pt x="2034" y="750"/>
                    <a:pt x="2008" y="688"/>
                  </a:cubicBezTo>
                  <a:cubicBezTo>
                    <a:pt x="1999" y="661"/>
                    <a:pt x="1990" y="634"/>
                    <a:pt x="1981" y="607"/>
                  </a:cubicBezTo>
                  <a:lnTo>
                    <a:pt x="1963" y="572"/>
                  </a:lnTo>
                  <a:cubicBezTo>
                    <a:pt x="1954" y="536"/>
                    <a:pt x="1936" y="500"/>
                    <a:pt x="1927" y="474"/>
                  </a:cubicBezTo>
                  <a:lnTo>
                    <a:pt x="1909" y="375"/>
                  </a:lnTo>
                  <a:cubicBezTo>
                    <a:pt x="1954" y="331"/>
                    <a:pt x="1990" y="286"/>
                    <a:pt x="2043" y="251"/>
                  </a:cubicBezTo>
                  <a:cubicBezTo>
                    <a:pt x="2132" y="233"/>
                    <a:pt x="2231" y="233"/>
                    <a:pt x="2329" y="224"/>
                  </a:cubicBezTo>
                  <a:close/>
                  <a:moveTo>
                    <a:pt x="2329" y="1"/>
                  </a:moveTo>
                  <a:cubicBezTo>
                    <a:pt x="2213" y="1"/>
                    <a:pt x="2097" y="10"/>
                    <a:pt x="1981" y="27"/>
                  </a:cubicBezTo>
                  <a:lnTo>
                    <a:pt x="1954" y="27"/>
                  </a:lnTo>
                  <a:cubicBezTo>
                    <a:pt x="1892" y="36"/>
                    <a:pt x="1820" y="45"/>
                    <a:pt x="1749" y="63"/>
                  </a:cubicBezTo>
                  <a:cubicBezTo>
                    <a:pt x="1553" y="108"/>
                    <a:pt x="1356" y="179"/>
                    <a:pt x="1151" y="268"/>
                  </a:cubicBezTo>
                  <a:cubicBezTo>
                    <a:pt x="964" y="358"/>
                    <a:pt x="768" y="474"/>
                    <a:pt x="571" y="616"/>
                  </a:cubicBezTo>
                  <a:cubicBezTo>
                    <a:pt x="393" y="750"/>
                    <a:pt x="214" y="911"/>
                    <a:pt x="45" y="1098"/>
                  </a:cubicBezTo>
                  <a:cubicBezTo>
                    <a:pt x="0" y="1143"/>
                    <a:pt x="0" y="1214"/>
                    <a:pt x="45" y="1259"/>
                  </a:cubicBezTo>
                  <a:cubicBezTo>
                    <a:pt x="214" y="1446"/>
                    <a:pt x="393" y="1606"/>
                    <a:pt x="571" y="1740"/>
                  </a:cubicBezTo>
                  <a:cubicBezTo>
                    <a:pt x="750" y="1874"/>
                    <a:pt x="928" y="1981"/>
                    <a:pt x="1107" y="2070"/>
                  </a:cubicBezTo>
                  <a:lnTo>
                    <a:pt x="1115" y="2070"/>
                  </a:lnTo>
                  <a:cubicBezTo>
                    <a:pt x="1124" y="2079"/>
                    <a:pt x="1142" y="2088"/>
                    <a:pt x="1151" y="2097"/>
                  </a:cubicBezTo>
                  <a:cubicBezTo>
                    <a:pt x="1356" y="2177"/>
                    <a:pt x="1553" y="2249"/>
                    <a:pt x="1749" y="2293"/>
                  </a:cubicBezTo>
                  <a:cubicBezTo>
                    <a:pt x="1829" y="2311"/>
                    <a:pt x="1901" y="2320"/>
                    <a:pt x="1981" y="2329"/>
                  </a:cubicBezTo>
                  <a:cubicBezTo>
                    <a:pt x="1981" y="2329"/>
                    <a:pt x="1990" y="2338"/>
                    <a:pt x="1990" y="2338"/>
                  </a:cubicBezTo>
                  <a:lnTo>
                    <a:pt x="2008" y="2338"/>
                  </a:lnTo>
                  <a:cubicBezTo>
                    <a:pt x="2115" y="2347"/>
                    <a:pt x="2222" y="2356"/>
                    <a:pt x="2329" y="2356"/>
                  </a:cubicBezTo>
                  <a:cubicBezTo>
                    <a:pt x="2454" y="2356"/>
                    <a:pt x="2570" y="2347"/>
                    <a:pt x="2686" y="2329"/>
                  </a:cubicBezTo>
                  <a:lnTo>
                    <a:pt x="2703" y="2329"/>
                  </a:lnTo>
                  <a:cubicBezTo>
                    <a:pt x="2721" y="2329"/>
                    <a:pt x="2730" y="2329"/>
                    <a:pt x="2748" y="2320"/>
                  </a:cubicBezTo>
                  <a:cubicBezTo>
                    <a:pt x="3328" y="2222"/>
                    <a:pt x="3729" y="1963"/>
                    <a:pt x="3890" y="1830"/>
                  </a:cubicBezTo>
                  <a:cubicBezTo>
                    <a:pt x="3943" y="1785"/>
                    <a:pt x="3997" y="1740"/>
                    <a:pt x="4051" y="1687"/>
                  </a:cubicBezTo>
                  <a:cubicBezTo>
                    <a:pt x="4095" y="1633"/>
                    <a:pt x="4113" y="1598"/>
                    <a:pt x="4140" y="1553"/>
                  </a:cubicBezTo>
                  <a:lnTo>
                    <a:pt x="4158" y="1526"/>
                  </a:lnTo>
                  <a:cubicBezTo>
                    <a:pt x="4220" y="1410"/>
                    <a:pt x="4238" y="1303"/>
                    <a:pt x="4238" y="1178"/>
                  </a:cubicBezTo>
                  <a:cubicBezTo>
                    <a:pt x="4238" y="1053"/>
                    <a:pt x="4220" y="946"/>
                    <a:pt x="4158" y="821"/>
                  </a:cubicBezTo>
                  <a:lnTo>
                    <a:pt x="4140" y="795"/>
                  </a:lnTo>
                  <a:cubicBezTo>
                    <a:pt x="4113" y="759"/>
                    <a:pt x="4095" y="714"/>
                    <a:pt x="4051" y="670"/>
                  </a:cubicBezTo>
                  <a:cubicBezTo>
                    <a:pt x="3997" y="616"/>
                    <a:pt x="3943" y="563"/>
                    <a:pt x="3890" y="527"/>
                  </a:cubicBezTo>
                  <a:cubicBezTo>
                    <a:pt x="3694" y="366"/>
                    <a:pt x="3141" y="1"/>
                    <a:pt x="2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4380150" y="2111750"/>
              <a:ext cx="69625" cy="94400"/>
            </a:xfrm>
            <a:custGeom>
              <a:rect b="b" l="l" r="r" t="t"/>
              <a:pathLst>
                <a:path extrusionOk="0" h="3776" w="2785">
                  <a:moveTo>
                    <a:pt x="2409" y="243"/>
                  </a:moveTo>
                  <a:cubicBezTo>
                    <a:pt x="2472" y="457"/>
                    <a:pt x="2516" y="636"/>
                    <a:pt x="2534" y="805"/>
                  </a:cubicBezTo>
                  <a:cubicBezTo>
                    <a:pt x="2543" y="921"/>
                    <a:pt x="2552" y="1037"/>
                    <a:pt x="2552" y="1144"/>
                  </a:cubicBezTo>
                  <a:cubicBezTo>
                    <a:pt x="2481" y="1126"/>
                    <a:pt x="2409" y="1108"/>
                    <a:pt x="2347" y="1091"/>
                  </a:cubicBezTo>
                  <a:lnTo>
                    <a:pt x="2311" y="1091"/>
                  </a:lnTo>
                  <a:cubicBezTo>
                    <a:pt x="2168" y="859"/>
                    <a:pt x="2035" y="671"/>
                    <a:pt x="1892" y="520"/>
                  </a:cubicBezTo>
                  <a:cubicBezTo>
                    <a:pt x="1874" y="493"/>
                    <a:pt x="1847" y="484"/>
                    <a:pt x="1812" y="484"/>
                  </a:cubicBezTo>
                  <a:cubicBezTo>
                    <a:pt x="1803" y="479"/>
                    <a:pt x="1792" y="479"/>
                    <a:pt x="1780" y="479"/>
                  </a:cubicBezTo>
                  <a:cubicBezTo>
                    <a:pt x="1769" y="479"/>
                    <a:pt x="1758" y="479"/>
                    <a:pt x="1749" y="475"/>
                  </a:cubicBezTo>
                  <a:cubicBezTo>
                    <a:pt x="1954" y="377"/>
                    <a:pt x="2177" y="297"/>
                    <a:pt x="2409" y="243"/>
                  </a:cubicBezTo>
                  <a:close/>
                  <a:moveTo>
                    <a:pt x="1675" y="704"/>
                  </a:moveTo>
                  <a:cubicBezTo>
                    <a:pt x="1703" y="704"/>
                    <a:pt x="1731" y="705"/>
                    <a:pt x="1758" y="707"/>
                  </a:cubicBezTo>
                  <a:cubicBezTo>
                    <a:pt x="1883" y="850"/>
                    <a:pt x="2008" y="1028"/>
                    <a:pt x="2142" y="1242"/>
                  </a:cubicBezTo>
                  <a:cubicBezTo>
                    <a:pt x="2160" y="1278"/>
                    <a:pt x="2186" y="1296"/>
                    <a:pt x="2213" y="1296"/>
                  </a:cubicBezTo>
                  <a:lnTo>
                    <a:pt x="2302" y="1314"/>
                  </a:lnTo>
                  <a:cubicBezTo>
                    <a:pt x="2383" y="1331"/>
                    <a:pt x="2463" y="1349"/>
                    <a:pt x="2543" y="1376"/>
                  </a:cubicBezTo>
                  <a:cubicBezTo>
                    <a:pt x="2543" y="1394"/>
                    <a:pt x="2543" y="1421"/>
                    <a:pt x="2543" y="1438"/>
                  </a:cubicBezTo>
                  <a:cubicBezTo>
                    <a:pt x="2525" y="1599"/>
                    <a:pt x="2499" y="1742"/>
                    <a:pt x="2463" y="1876"/>
                  </a:cubicBezTo>
                  <a:cubicBezTo>
                    <a:pt x="2445" y="1867"/>
                    <a:pt x="2427" y="1858"/>
                    <a:pt x="2409" y="1849"/>
                  </a:cubicBezTo>
                  <a:cubicBezTo>
                    <a:pt x="2302" y="1822"/>
                    <a:pt x="2204" y="1795"/>
                    <a:pt x="2097" y="1777"/>
                  </a:cubicBezTo>
                  <a:cubicBezTo>
                    <a:pt x="2008" y="1760"/>
                    <a:pt x="1928" y="1751"/>
                    <a:pt x="1847" y="1742"/>
                  </a:cubicBezTo>
                  <a:cubicBezTo>
                    <a:pt x="1758" y="1545"/>
                    <a:pt x="1660" y="1394"/>
                    <a:pt x="1553" y="1251"/>
                  </a:cubicBezTo>
                  <a:cubicBezTo>
                    <a:pt x="1535" y="1224"/>
                    <a:pt x="1499" y="1206"/>
                    <a:pt x="1455" y="1206"/>
                  </a:cubicBezTo>
                  <a:lnTo>
                    <a:pt x="1294" y="1224"/>
                  </a:lnTo>
                  <a:lnTo>
                    <a:pt x="1080" y="1251"/>
                  </a:lnTo>
                  <a:cubicBezTo>
                    <a:pt x="1018" y="1260"/>
                    <a:pt x="955" y="1278"/>
                    <a:pt x="893" y="1296"/>
                  </a:cubicBezTo>
                  <a:cubicBezTo>
                    <a:pt x="866" y="1260"/>
                    <a:pt x="830" y="1233"/>
                    <a:pt x="804" y="1206"/>
                  </a:cubicBezTo>
                  <a:cubicBezTo>
                    <a:pt x="946" y="1037"/>
                    <a:pt x="1116" y="876"/>
                    <a:pt x="1312" y="734"/>
                  </a:cubicBezTo>
                  <a:cubicBezTo>
                    <a:pt x="1312" y="725"/>
                    <a:pt x="1321" y="725"/>
                    <a:pt x="1321" y="725"/>
                  </a:cubicBezTo>
                  <a:cubicBezTo>
                    <a:pt x="1436" y="718"/>
                    <a:pt x="1558" y="704"/>
                    <a:pt x="1675" y="704"/>
                  </a:cubicBezTo>
                  <a:close/>
                  <a:moveTo>
                    <a:pt x="661" y="1394"/>
                  </a:moveTo>
                  <a:cubicBezTo>
                    <a:pt x="688" y="1412"/>
                    <a:pt x="714" y="1438"/>
                    <a:pt x="741" y="1465"/>
                  </a:cubicBezTo>
                  <a:lnTo>
                    <a:pt x="777" y="1501"/>
                  </a:lnTo>
                  <a:cubicBezTo>
                    <a:pt x="797" y="1521"/>
                    <a:pt x="827" y="1531"/>
                    <a:pt x="860" y="1531"/>
                  </a:cubicBezTo>
                  <a:cubicBezTo>
                    <a:pt x="870" y="1531"/>
                    <a:pt x="882" y="1530"/>
                    <a:pt x="893" y="1528"/>
                  </a:cubicBezTo>
                  <a:cubicBezTo>
                    <a:pt x="964" y="1501"/>
                    <a:pt x="1036" y="1492"/>
                    <a:pt x="1116" y="1474"/>
                  </a:cubicBezTo>
                  <a:lnTo>
                    <a:pt x="1312" y="1447"/>
                  </a:lnTo>
                  <a:lnTo>
                    <a:pt x="1410" y="1438"/>
                  </a:lnTo>
                  <a:cubicBezTo>
                    <a:pt x="1499" y="1563"/>
                    <a:pt x="1589" y="1715"/>
                    <a:pt x="1678" y="1902"/>
                  </a:cubicBezTo>
                  <a:cubicBezTo>
                    <a:pt x="1696" y="1938"/>
                    <a:pt x="1722" y="1956"/>
                    <a:pt x="1767" y="1965"/>
                  </a:cubicBezTo>
                  <a:cubicBezTo>
                    <a:pt x="1865" y="1974"/>
                    <a:pt x="1963" y="1983"/>
                    <a:pt x="2053" y="2000"/>
                  </a:cubicBezTo>
                  <a:cubicBezTo>
                    <a:pt x="2133" y="2018"/>
                    <a:pt x="2213" y="2036"/>
                    <a:pt x="2293" y="2054"/>
                  </a:cubicBezTo>
                  <a:cubicBezTo>
                    <a:pt x="2311" y="2099"/>
                    <a:pt x="2320" y="2152"/>
                    <a:pt x="2329" y="2197"/>
                  </a:cubicBezTo>
                  <a:lnTo>
                    <a:pt x="2338" y="2241"/>
                  </a:lnTo>
                  <a:cubicBezTo>
                    <a:pt x="2302" y="2331"/>
                    <a:pt x="2258" y="2411"/>
                    <a:pt x="2213" y="2491"/>
                  </a:cubicBezTo>
                  <a:cubicBezTo>
                    <a:pt x="2133" y="2625"/>
                    <a:pt x="2053" y="2732"/>
                    <a:pt x="1972" y="2839"/>
                  </a:cubicBezTo>
                  <a:cubicBezTo>
                    <a:pt x="1963" y="2741"/>
                    <a:pt x="1954" y="2643"/>
                    <a:pt x="1928" y="2518"/>
                  </a:cubicBezTo>
                  <a:cubicBezTo>
                    <a:pt x="1928" y="2473"/>
                    <a:pt x="1883" y="2429"/>
                    <a:pt x="1838" y="2429"/>
                  </a:cubicBezTo>
                  <a:cubicBezTo>
                    <a:pt x="1740" y="2411"/>
                    <a:pt x="1660" y="2402"/>
                    <a:pt x="1562" y="2393"/>
                  </a:cubicBezTo>
                  <a:cubicBezTo>
                    <a:pt x="1508" y="2393"/>
                    <a:pt x="1455" y="2393"/>
                    <a:pt x="1401" y="2402"/>
                  </a:cubicBezTo>
                  <a:cubicBezTo>
                    <a:pt x="1348" y="2241"/>
                    <a:pt x="1285" y="2108"/>
                    <a:pt x="1214" y="2000"/>
                  </a:cubicBezTo>
                  <a:cubicBezTo>
                    <a:pt x="1196" y="1956"/>
                    <a:pt x="1143" y="1938"/>
                    <a:pt x="1098" y="1938"/>
                  </a:cubicBezTo>
                  <a:lnTo>
                    <a:pt x="964" y="1965"/>
                  </a:lnTo>
                  <a:lnTo>
                    <a:pt x="795" y="2018"/>
                  </a:lnTo>
                  <a:cubicBezTo>
                    <a:pt x="759" y="2027"/>
                    <a:pt x="714" y="2045"/>
                    <a:pt x="679" y="2054"/>
                  </a:cubicBezTo>
                  <a:cubicBezTo>
                    <a:pt x="643" y="2009"/>
                    <a:pt x="607" y="1965"/>
                    <a:pt x="563" y="1920"/>
                  </a:cubicBezTo>
                  <a:cubicBezTo>
                    <a:pt x="527" y="1884"/>
                    <a:pt x="482" y="1840"/>
                    <a:pt x="438" y="1795"/>
                  </a:cubicBezTo>
                  <a:cubicBezTo>
                    <a:pt x="473" y="1715"/>
                    <a:pt x="518" y="1626"/>
                    <a:pt x="563" y="1537"/>
                  </a:cubicBezTo>
                  <a:cubicBezTo>
                    <a:pt x="598" y="1492"/>
                    <a:pt x="634" y="1438"/>
                    <a:pt x="661" y="1394"/>
                  </a:cubicBezTo>
                  <a:close/>
                  <a:moveTo>
                    <a:pt x="349" y="2027"/>
                  </a:moveTo>
                  <a:cubicBezTo>
                    <a:pt x="366" y="2045"/>
                    <a:pt x="384" y="2063"/>
                    <a:pt x="402" y="2081"/>
                  </a:cubicBezTo>
                  <a:cubicBezTo>
                    <a:pt x="447" y="2125"/>
                    <a:pt x="482" y="2170"/>
                    <a:pt x="518" y="2223"/>
                  </a:cubicBezTo>
                  <a:lnTo>
                    <a:pt x="545" y="2268"/>
                  </a:lnTo>
                  <a:cubicBezTo>
                    <a:pt x="569" y="2292"/>
                    <a:pt x="604" y="2308"/>
                    <a:pt x="639" y="2308"/>
                  </a:cubicBezTo>
                  <a:cubicBezTo>
                    <a:pt x="656" y="2308"/>
                    <a:pt x="673" y="2304"/>
                    <a:pt x="688" y="2295"/>
                  </a:cubicBezTo>
                  <a:cubicBezTo>
                    <a:pt x="741" y="2268"/>
                    <a:pt x="795" y="2250"/>
                    <a:pt x="857" y="2232"/>
                  </a:cubicBezTo>
                  <a:lnTo>
                    <a:pt x="1018" y="2188"/>
                  </a:lnTo>
                  <a:lnTo>
                    <a:pt x="1062" y="2179"/>
                  </a:lnTo>
                  <a:cubicBezTo>
                    <a:pt x="1116" y="2286"/>
                    <a:pt x="1160" y="2402"/>
                    <a:pt x="1205" y="2545"/>
                  </a:cubicBezTo>
                  <a:cubicBezTo>
                    <a:pt x="1221" y="2593"/>
                    <a:pt x="1259" y="2626"/>
                    <a:pt x="1305" y="2626"/>
                  </a:cubicBezTo>
                  <a:cubicBezTo>
                    <a:pt x="1310" y="2626"/>
                    <a:pt x="1315" y="2626"/>
                    <a:pt x="1321" y="2625"/>
                  </a:cubicBezTo>
                  <a:lnTo>
                    <a:pt x="1553" y="2625"/>
                  </a:lnTo>
                  <a:cubicBezTo>
                    <a:pt x="1606" y="2625"/>
                    <a:pt x="1660" y="2634"/>
                    <a:pt x="1722" y="2643"/>
                  </a:cubicBezTo>
                  <a:cubicBezTo>
                    <a:pt x="1740" y="2794"/>
                    <a:pt x="1749" y="2919"/>
                    <a:pt x="1740" y="3035"/>
                  </a:cubicBezTo>
                  <a:cubicBezTo>
                    <a:pt x="1740" y="3044"/>
                    <a:pt x="1740" y="3062"/>
                    <a:pt x="1749" y="3071"/>
                  </a:cubicBezTo>
                  <a:cubicBezTo>
                    <a:pt x="1606" y="3196"/>
                    <a:pt x="1473" y="3294"/>
                    <a:pt x="1357" y="3365"/>
                  </a:cubicBezTo>
                  <a:cubicBezTo>
                    <a:pt x="1366" y="3285"/>
                    <a:pt x="1366" y="3214"/>
                    <a:pt x="1375" y="3116"/>
                  </a:cubicBezTo>
                  <a:cubicBezTo>
                    <a:pt x="1375" y="3089"/>
                    <a:pt x="1357" y="3053"/>
                    <a:pt x="1339" y="3035"/>
                  </a:cubicBezTo>
                  <a:cubicBezTo>
                    <a:pt x="1312" y="3017"/>
                    <a:pt x="1285" y="3000"/>
                    <a:pt x="1250" y="3000"/>
                  </a:cubicBezTo>
                  <a:cubicBezTo>
                    <a:pt x="1178" y="3009"/>
                    <a:pt x="1107" y="3017"/>
                    <a:pt x="1027" y="3026"/>
                  </a:cubicBezTo>
                  <a:cubicBezTo>
                    <a:pt x="1009" y="3026"/>
                    <a:pt x="982" y="3035"/>
                    <a:pt x="955" y="3035"/>
                  </a:cubicBezTo>
                  <a:cubicBezTo>
                    <a:pt x="937" y="2928"/>
                    <a:pt x="911" y="2830"/>
                    <a:pt x="884" y="2741"/>
                  </a:cubicBezTo>
                  <a:cubicBezTo>
                    <a:pt x="875" y="2714"/>
                    <a:pt x="848" y="2696"/>
                    <a:pt x="821" y="2678"/>
                  </a:cubicBezTo>
                  <a:cubicBezTo>
                    <a:pt x="808" y="2674"/>
                    <a:pt x="792" y="2672"/>
                    <a:pt x="777" y="2672"/>
                  </a:cubicBezTo>
                  <a:cubicBezTo>
                    <a:pt x="761" y="2672"/>
                    <a:pt x="746" y="2674"/>
                    <a:pt x="732" y="2678"/>
                  </a:cubicBezTo>
                  <a:lnTo>
                    <a:pt x="625" y="2723"/>
                  </a:lnTo>
                  <a:lnTo>
                    <a:pt x="500" y="2786"/>
                  </a:lnTo>
                  <a:cubicBezTo>
                    <a:pt x="491" y="2794"/>
                    <a:pt x="482" y="2803"/>
                    <a:pt x="465" y="2803"/>
                  </a:cubicBezTo>
                  <a:cubicBezTo>
                    <a:pt x="456" y="2786"/>
                    <a:pt x="438" y="2759"/>
                    <a:pt x="429" y="2732"/>
                  </a:cubicBezTo>
                  <a:cubicBezTo>
                    <a:pt x="393" y="2678"/>
                    <a:pt x="349" y="2616"/>
                    <a:pt x="304" y="2554"/>
                  </a:cubicBezTo>
                  <a:cubicBezTo>
                    <a:pt x="295" y="2536"/>
                    <a:pt x="277" y="2527"/>
                    <a:pt x="250" y="2518"/>
                  </a:cubicBezTo>
                  <a:cubicBezTo>
                    <a:pt x="259" y="2473"/>
                    <a:pt x="268" y="2420"/>
                    <a:pt x="268" y="2375"/>
                  </a:cubicBezTo>
                  <a:cubicBezTo>
                    <a:pt x="286" y="2259"/>
                    <a:pt x="322" y="2143"/>
                    <a:pt x="349" y="2027"/>
                  </a:cubicBezTo>
                  <a:close/>
                  <a:moveTo>
                    <a:pt x="250" y="2884"/>
                  </a:moveTo>
                  <a:lnTo>
                    <a:pt x="250" y="2884"/>
                  </a:lnTo>
                  <a:cubicBezTo>
                    <a:pt x="268" y="2919"/>
                    <a:pt x="286" y="2955"/>
                    <a:pt x="304" y="2991"/>
                  </a:cubicBezTo>
                  <a:lnTo>
                    <a:pt x="313" y="3017"/>
                  </a:lnTo>
                  <a:cubicBezTo>
                    <a:pt x="331" y="3053"/>
                    <a:pt x="358" y="3071"/>
                    <a:pt x="393" y="3080"/>
                  </a:cubicBezTo>
                  <a:cubicBezTo>
                    <a:pt x="403" y="3082"/>
                    <a:pt x="412" y="3083"/>
                    <a:pt x="422" y="3083"/>
                  </a:cubicBezTo>
                  <a:cubicBezTo>
                    <a:pt x="447" y="3083"/>
                    <a:pt x="472" y="3075"/>
                    <a:pt x="491" y="3062"/>
                  </a:cubicBezTo>
                  <a:cubicBezTo>
                    <a:pt x="527" y="3035"/>
                    <a:pt x="572" y="3009"/>
                    <a:pt x="616" y="2982"/>
                  </a:cubicBezTo>
                  <a:lnTo>
                    <a:pt x="705" y="2937"/>
                  </a:lnTo>
                  <a:cubicBezTo>
                    <a:pt x="723" y="3009"/>
                    <a:pt x="732" y="3098"/>
                    <a:pt x="741" y="3187"/>
                  </a:cubicBezTo>
                  <a:cubicBezTo>
                    <a:pt x="750" y="3223"/>
                    <a:pt x="768" y="3249"/>
                    <a:pt x="795" y="3267"/>
                  </a:cubicBezTo>
                  <a:cubicBezTo>
                    <a:pt x="812" y="3284"/>
                    <a:pt x="832" y="3290"/>
                    <a:pt x="852" y="3290"/>
                  </a:cubicBezTo>
                  <a:cubicBezTo>
                    <a:pt x="863" y="3290"/>
                    <a:pt x="874" y="3288"/>
                    <a:pt x="884" y="3285"/>
                  </a:cubicBezTo>
                  <a:cubicBezTo>
                    <a:pt x="946" y="3276"/>
                    <a:pt x="1009" y="3258"/>
                    <a:pt x="1062" y="3249"/>
                  </a:cubicBezTo>
                  <a:cubicBezTo>
                    <a:pt x="1089" y="3240"/>
                    <a:pt x="1116" y="3240"/>
                    <a:pt x="1143" y="3240"/>
                  </a:cubicBezTo>
                  <a:cubicBezTo>
                    <a:pt x="1134" y="3339"/>
                    <a:pt x="1116" y="3410"/>
                    <a:pt x="1098" y="3490"/>
                  </a:cubicBezTo>
                  <a:lnTo>
                    <a:pt x="1089" y="3490"/>
                  </a:lnTo>
                  <a:cubicBezTo>
                    <a:pt x="1036" y="3517"/>
                    <a:pt x="973" y="3535"/>
                    <a:pt x="928" y="3535"/>
                  </a:cubicBezTo>
                  <a:cubicBezTo>
                    <a:pt x="875" y="3544"/>
                    <a:pt x="821" y="3553"/>
                    <a:pt x="777" y="3553"/>
                  </a:cubicBezTo>
                  <a:cubicBezTo>
                    <a:pt x="705" y="3544"/>
                    <a:pt x="634" y="3526"/>
                    <a:pt x="554" y="3481"/>
                  </a:cubicBezTo>
                  <a:cubicBezTo>
                    <a:pt x="536" y="3464"/>
                    <a:pt x="518" y="3455"/>
                    <a:pt x="509" y="3446"/>
                  </a:cubicBezTo>
                  <a:lnTo>
                    <a:pt x="491" y="3437"/>
                  </a:lnTo>
                  <a:cubicBezTo>
                    <a:pt x="465" y="3419"/>
                    <a:pt x="447" y="3401"/>
                    <a:pt x="438" y="3401"/>
                  </a:cubicBezTo>
                  <a:cubicBezTo>
                    <a:pt x="429" y="3392"/>
                    <a:pt x="411" y="3365"/>
                    <a:pt x="411" y="3365"/>
                  </a:cubicBezTo>
                  <a:cubicBezTo>
                    <a:pt x="402" y="3356"/>
                    <a:pt x="402" y="3356"/>
                    <a:pt x="393" y="3348"/>
                  </a:cubicBezTo>
                  <a:cubicBezTo>
                    <a:pt x="384" y="3339"/>
                    <a:pt x="375" y="3330"/>
                    <a:pt x="375" y="3321"/>
                  </a:cubicBezTo>
                  <a:lnTo>
                    <a:pt x="366" y="3303"/>
                  </a:lnTo>
                  <a:cubicBezTo>
                    <a:pt x="340" y="3258"/>
                    <a:pt x="322" y="3223"/>
                    <a:pt x="304" y="3187"/>
                  </a:cubicBezTo>
                  <a:cubicBezTo>
                    <a:pt x="295" y="3142"/>
                    <a:pt x="277" y="3080"/>
                    <a:pt x="268" y="3009"/>
                  </a:cubicBezTo>
                  <a:cubicBezTo>
                    <a:pt x="259" y="2973"/>
                    <a:pt x="250" y="2928"/>
                    <a:pt x="250" y="2884"/>
                  </a:cubicBezTo>
                  <a:close/>
                  <a:moveTo>
                    <a:pt x="2492" y="0"/>
                  </a:moveTo>
                  <a:cubicBezTo>
                    <a:pt x="2485" y="0"/>
                    <a:pt x="2479" y="1"/>
                    <a:pt x="2472" y="2"/>
                  </a:cubicBezTo>
                  <a:cubicBezTo>
                    <a:pt x="1999" y="91"/>
                    <a:pt x="1553" y="279"/>
                    <a:pt x="1178" y="546"/>
                  </a:cubicBezTo>
                  <a:cubicBezTo>
                    <a:pt x="937" y="716"/>
                    <a:pt x="732" y="921"/>
                    <a:pt x="572" y="1135"/>
                  </a:cubicBezTo>
                  <a:cubicBezTo>
                    <a:pt x="563" y="1135"/>
                    <a:pt x="563" y="1135"/>
                    <a:pt x="563" y="1144"/>
                  </a:cubicBezTo>
                  <a:cubicBezTo>
                    <a:pt x="554" y="1144"/>
                    <a:pt x="554" y="1153"/>
                    <a:pt x="554" y="1153"/>
                  </a:cubicBezTo>
                  <a:cubicBezTo>
                    <a:pt x="482" y="1242"/>
                    <a:pt x="420" y="1331"/>
                    <a:pt x="366" y="1430"/>
                  </a:cubicBezTo>
                  <a:cubicBezTo>
                    <a:pt x="304" y="1537"/>
                    <a:pt x="250" y="1653"/>
                    <a:pt x="206" y="1760"/>
                  </a:cubicBezTo>
                  <a:cubicBezTo>
                    <a:pt x="197" y="1777"/>
                    <a:pt x="197" y="1786"/>
                    <a:pt x="197" y="1804"/>
                  </a:cubicBezTo>
                  <a:cubicBezTo>
                    <a:pt x="179" y="1831"/>
                    <a:pt x="170" y="1858"/>
                    <a:pt x="152" y="1893"/>
                  </a:cubicBezTo>
                  <a:cubicBezTo>
                    <a:pt x="108" y="2036"/>
                    <a:pt x="72" y="2188"/>
                    <a:pt x="45" y="2339"/>
                  </a:cubicBezTo>
                  <a:cubicBezTo>
                    <a:pt x="1" y="2652"/>
                    <a:pt x="19" y="2893"/>
                    <a:pt x="36" y="3044"/>
                  </a:cubicBezTo>
                  <a:cubicBezTo>
                    <a:pt x="54" y="3133"/>
                    <a:pt x="72" y="3205"/>
                    <a:pt x="90" y="3258"/>
                  </a:cubicBezTo>
                  <a:cubicBezTo>
                    <a:pt x="117" y="3321"/>
                    <a:pt x="143" y="3365"/>
                    <a:pt x="161" y="3410"/>
                  </a:cubicBezTo>
                  <a:lnTo>
                    <a:pt x="179" y="3428"/>
                  </a:lnTo>
                  <a:cubicBezTo>
                    <a:pt x="197" y="3464"/>
                    <a:pt x="215" y="3481"/>
                    <a:pt x="233" y="3499"/>
                  </a:cubicBezTo>
                  <a:cubicBezTo>
                    <a:pt x="250" y="3535"/>
                    <a:pt x="268" y="3553"/>
                    <a:pt x="304" y="3579"/>
                  </a:cubicBezTo>
                  <a:cubicBezTo>
                    <a:pt x="313" y="3588"/>
                    <a:pt x="331" y="3597"/>
                    <a:pt x="349" y="3615"/>
                  </a:cubicBezTo>
                  <a:cubicBezTo>
                    <a:pt x="366" y="3633"/>
                    <a:pt x="384" y="3642"/>
                    <a:pt x="411" y="3660"/>
                  </a:cubicBezTo>
                  <a:cubicBezTo>
                    <a:pt x="420" y="3660"/>
                    <a:pt x="429" y="3669"/>
                    <a:pt x="438" y="3669"/>
                  </a:cubicBezTo>
                  <a:cubicBezTo>
                    <a:pt x="527" y="3722"/>
                    <a:pt x="634" y="3776"/>
                    <a:pt x="759" y="3776"/>
                  </a:cubicBezTo>
                  <a:lnTo>
                    <a:pt x="812" y="3776"/>
                  </a:lnTo>
                  <a:cubicBezTo>
                    <a:pt x="857" y="3776"/>
                    <a:pt x="911" y="3767"/>
                    <a:pt x="964" y="3767"/>
                  </a:cubicBezTo>
                  <a:cubicBezTo>
                    <a:pt x="1027" y="3749"/>
                    <a:pt x="1098" y="3731"/>
                    <a:pt x="1178" y="3704"/>
                  </a:cubicBezTo>
                  <a:cubicBezTo>
                    <a:pt x="1464" y="3579"/>
                    <a:pt x="2017" y="3285"/>
                    <a:pt x="2409" y="2607"/>
                  </a:cubicBezTo>
                  <a:cubicBezTo>
                    <a:pt x="2499" y="2447"/>
                    <a:pt x="2570" y="2286"/>
                    <a:pt x="2641" y="2081"/>
                  </a:cubicBezTo>
                  <a:cubicBezTo>
                    <a:pt x="2704" y="1893"/>
                    <a:pt x="2739" y="1688"/>
                    <a:pt x="2766" y="1465"/>
                  </a:cubicBezTo>
                  <a:cubicBezTo>
                    <a:pt x="2784" y="1251"/>
                    <a:pt x="2784" y="1028"/>
                    <a:pt x="2757" y="787"/>
                  </a:cubicBezTo>
                  <a:cubicBezTo>
                    <a:pt x="2730" y="564"/>
                    <a:pt x="2686" y="341"/>
                    <a:pt x="2597" y="74"/>
                  </a:cubicBezTo>
                  <a:cubicBezTo>
                    <a:pt x="2581" y="27"/>
                    <a:pt x="2538" y="0"/>
                    <a:pt x="2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4627500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1713" y="224"/>
                  </a:moveTo>
                  <a:cubicBezTo>
                    <a:pt x="2141" y="224"/>
                    <a:pt x="2650" y="367"/>
                    <a:pt x="3176" y="626"/>
                  </a:cubicBezTo>
                  <a:cubicBezTo>
                    <a:pt x="3774" y="929"/>
                    <a:pt x="4425" y="1420"/>
                    <a:pt x="4925" y="1946"/>
                  </a:cubicBezTo>
                  <a:cubicBezTo>
                    <a:pt x="5130" y="2169"/>
                    <a:pt x="5326" y="2392"/>
                    <a:pt x="5451" y="2553"/>
                  </a:cubicBezTo>
                  <a:cubicBezTo>
                    <a:pt x="5495" y="2615"/>
                    <a:pt x="5531" y="2668"/>
                    <a:pt x="5567" y="2713"/>
                  </a:cubicBezTo>
                  <a:cubicBezTo>
                    <a:pt x="5522" y="2731"/>
                    <a:pt x="5460" y="2767"/>
                    <a:pt x="5388" y="2802"/>
                  </a:cubicBezTo>
                  <a:cubicBezTo>
                    <a:pt x="5299" y="2847"/>
                    <a:pt x="5192" y="2900"/>
                    <a:pt x="5076" y="2954"/>
                  </a:cubicBezTo>
                  <a:cubicBezTo>
                    <a:pt x="4933" y="3007"/>
                    <a:pt x="4800" y="3070"/>
                    <a:pt x="4657" y="3123"/>
                  </a:cubicBezTo>
                  <a:cubicBezTo>
                    <a:pt x="4264" y="3266"/>
                    <a:pt x="3952" y="3355"/>
                    <a:pt x="3631" y="3418"/>
                  </a:cubicBezTo>
                  <a:cubicBezTo>
                    <a:pt x="3238" y="3507"/>
                    <a:pt x="2864" y="3552"/>
                    <a:pt x="2507" y="3552"/>
                  </a:cubicBezTo>
                  <a:cubicBezTo>
                    <a:pt x="2472" y="3552"/>
                    <a:pt x="2437" y="3553"/>
                    <a:pt x="2402" y="3553"/>
                  </a:cubicBezTo>
                  <a:cubicBezTo>
                    <a:pt x="1680" y="3553"/>
                    <a:pt x="1062" y="3377"/>
                    <a:pt x="687" y="3079"/>
                  </a:cubicBezTo>
                  <a:cubicBezTo>
                    <a:pt x="473" y="2909"/>
                    <a:pt x="339" y="2704"/>
                    <a:pt x="277" y="2472"/>
                  </a:cubicBezTo>
                  <a:cubicBezTo>
                    <a:pt x="259" y="2419"/>
                    <a:pt x="250" y="2356"/>
                    <a:pt x="241" y="2267"/>
                  </a:cubicBezTo>
                  <a:cubicBezTo>
                    <a:pt x="232" y="2196"/>
                    <a:pt x="232" y="2124"/>
                    <a:pt x="232" y="2053"/>
                  </a:cubicBezTo>
                  <a:cubicBezTo>
                    <a:pt x="232" y="1973"/>
                    <a:pt x="241" y="1883"/>
                    <a:pt x="259" y="1794"/>
                  </a:cubicBezTo>
                  <a:cubicBezTo>
                    <a:pt x="268" y="1696"/>
                    <a:pt x="286" y="1607"/>
                    <a:pt x="303" y="1518"/>
                  </a:cubicBezTo>
                  <a:cubicBezTo>
                    <a:pt x="357" y="1321"/>
                    <a:pt x="402" y="1152"/>
                    <a:pt x="464" y="1000"/>
                  </a:cubicBezTo>
                  <a:cubicBezTo>
                    <a:pt x="544" y="849"/>
                    <a:pt x="616" y="733"/>
                    <a:pt x="696" y="643"/>
                  </a:cubicBezTo>
                  <a:cubicBezTo>
                    <a:pt x="776" y="545"/>
                    <a:pt x="865" y="465"/>
                    <a:pt x="981" y="403"/>
                  </a:cubicBezTo>
                  <a:cubicBezTo>
                    <a:pt x="1080" y="340"/>
                    <a:pt x="1196" y="295"/>
                    <a:pt x="1320" y="269"/>
                  </a:cubicBezTo>
                  <a:cubicBezTo>
                    <a:pt x="1445" y="242"/>
                    <a:pt x="1570" y="224"/>
                    <a:pt x="1713" y="224"/>
                  </a:cubicBezTo>
                  <a:close/>
                  <a:moveTo>
                    <a:pt x="1699" y="0"/>
                  </a:moveTo>
                  <a:cubicBezTo>
                    <a:pt x="1547" y="0"/>
                    <a:pt x="1402" y="15"/>
                    <a:pt x="1267" y="46"/>
                  </a:cubicBezTo>
                  <a:cubicBezTo>
                    <a:pt x="1124" y="81"/>
                    <a:pt x="981" y="135"/>
                    <a:pt x="865" y="206"/>
                  </a:cubicBezTo>
                  <a:cubicBezTo>
                    <a:pt x="732" y="287"/>
                    <a:pt x="616" y="376"/>
                    <a:pt x="518" y="492"/>
                  </a:cubicBezTo>
                  <a:cubicBezTo>
                    <a:pt x="428" y="599"/>
                    <a:pt x="348" y="733"/>
                    <a:pt x="259" y="911"/>
                  </a:cubicBezTo>
                  <a:cubicBezTo>
                    <a:pt x="187" y="1072"/>
                    <a:pt x="134" y="1250"/>
                    <a:pt x="80" y="1464"/>
                  </a:cubicBezTo>
                  <a:cubicBezTo>
                    <a:pt x="63" y="1562"/>
                    <a:pt x="45" y="1660"/>
                    <a:pt x="36" y="1767"/>
                  </a:cubicBezTo>
                  <a:cubicBezTo>
                    <a:pt x="18" y="1857"/>
                    <a:pt x="9" y="1955"/>
                    <a:pt x="0" y="2044"/>
                  </a:cubicBezTo>
                  <a:cubicBezTo>
                    <a:pt x="0" y="2133"/>
                    <a:pt x="9" y="2214"/>
                    <a:pt x="18" y="2294"/>
                  </a:cubicBezTo>
                  <a:cubicBezTo>
                    <a:pt x="27" y="2365"/>
                    <a:pt x="36" y="2445"/>
                    <a:pt x="54" y="2526"/>
                  </a:cubicBezTo>
                  <a:cubicBezTo>
                    <a:pt x="134" y="2811"/>
                    <a:pt x="294" y="3052"/>
                    <a:pt x="544" y="3257"/>
                  </a:cubicBezTo>
                  <a:cubicBezTo>
                    <a:pt x="964" y="3596"/>
                    <a:pt x="1633" y="3784"/>
                    <a:pt x="2427" y="3784"/>
                  </a:cubicBezTo>
                  <a:lnTo>
                    <a:pt x="2516" y="3784"/>
                  </a:lnTo>
                  <a:cubicBezTo>
                    <a:pt x="2882" y="3775"/>
                    <a:pt x="3274" y="3730"/>
                    <a:pt x="3676" y="3641"/>
                  </a:cubicBezTo>
                  <a:cubicBezTo>
                    <a:pt x="4104" y="3561"/>
                    <a:pt x="4487" y="3427"/>
                    <a:pt x="4737" y="3329"/>
                  </a:cubicBezTo>
                  <a:cubicBezTo>
                    <a:pt x="4880" y="3275"/>
                    <a:pt x="5023" y="3222"/>
                    <a:pt x="5165" y="3159"/>
                  </a:cubicBezTo>
                  <a:cubicBezTo>
                    <a:pt x="5290" y="3106"/>
                    <a:pt x="5406" y="3052"/>
                    <a:pt x="5495" y="2999"/>
                  </a:cubicBezTo>
                  <a:cubicBezTo>
                    <a:pt x="5683" y="2909"/>
                    <a:pt x="5790" y="2847"/>
                    <a:pt x="5790" y="2847"/>
                  </a:cubicBezTo>
                  <a:cubicBezTo>
                    <a:pt x="5817" y="2829"/>
                    <a:pt x="5834" y="2802"/>
                    <a:pt x="5843" y="2776"/>
                  </a:cubicBezTo>
                  <a:cubicBezTo>
                    <a:pt x="5843" y="2740"/>
                    <a:pt x="5843" y="2713"/>
                    <a:pt x="5826" y="2686"/>
                  </a:cubicBezTo>
                  <a:cubicBezTo>
                    <a:pt x="5826" y="2686"/>
                    <a:pt x="5754" y="2579"/>
                    <a:pt x="5629" y="2419"/>
                  </a:cubicBezTo>
                  <a:cubicBezTo>
                    <a:pt x="5495" y="2249"/>
                    <a:pt x="5299" y="2017"/>
                    <a:pt x="5085" y="1794"/>
                  </a:cubicBezTo>
                  <a:cubicBezTo>
                    <a:pt x="4577" y="1241"/>
                    <a:pt x="3899" y="733"/>
                    <a:pt x="3274" y="420"/>
                  </a:cubicBezTo>
                  <a:cubicBezTo>
                    <a:pt x="2715" y="144"/>
                    <a:pt x="2171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4642200" y="2255450"/>
              <a:ext cx="105300" cy="65775"/>
            </a:xfrm>
            <a:custGeom>
              <a:rect b="b" l="l" r="r" t="t"/>
              <a:pathLst>
                <a:path extrusionOk="0" h="2631" w="4212">
                  <a:moveTo>
                    <a:pt x="1045" y="231"/>
                  </a:moveTo>
                  <a:lnTo>
                    <a:pt x="938" y="338"/>
                  </a:lnTo>
                  <a:lnTo>
                    <a:pt x="750" y="517"/>
                  </a:lnTo>
                  <a:cubicBezTo>
                    <a:pt x="715" y="552"/>
                    <a:pt x="706" y="606"/>
                    <a:pt x="732" y="651"/>
                  </a:cubicBezTo>
                  <a:lnTo>
                    <a:pt x="768" y="722"/>
                  </a:lnTo>
                  <a:cubicBezTo>
                    <a:pt x="822" y="820"/>
                    <a:pt x="866" y="927"/>
                    <a:pt x="920" y="1025"/>
                  </a:cubicBezTo>
                  <a:cubicBezTo>
                    <a:pt x="813" y="1123"/>
                    <a:pt x="706" y="1213"/>
                    <a:pt x="599" y="1302"/>
                  </a:cubicBezTo>
                  <a:cubicBezTo>
                    <a:pt x="554" y="1337"/>
                    <a:pt x="545" y="1391"/>
                    <a:pt x="563" y="1436"/>
                  </a:cubicBezTo>
                  <a:cubicBezTo>
                    <a:pt x="616" y="1560"/>
                    <a:pt x="661" y="1676"/>
                    <a:pt x="706" y="1801"/>
                  </a:cubicBezTo>
                  <a:lnTo>
                    <a:pt x="715" y="1828"/>
                  </a:lnTo>
                  <a:lnTo>
                    <a:pt x="706" y="1837"/>
                  </a:lnTo>
                  <a:cubicBezTo>
                    <a:pt x="608" y="1917"/>
                    <a:pt x="500" y="1998"/>
                    <a:pt x="393" y="2069"/>
                  </a:cubicBezTo>
                  <a:cubicBezTo>
                    <a:pt x="313" y="1989"/>
                    <a:pt x="269" y="1882"/>
                    <a:pt x="251" y="1730"/>
                  </a:cubicBezTo>
                  <a:cubicBezTo>
                    <a:pt x="233" y="1578"/>
                    <a:pt x="251" y="1382"/>
                    <a:pt x="304" y="1105"/>
                  </a:cubicBezTo>
                  <a:cubicBezTo>
                    <a:pt x="420" y="597"/>
                    <a:pt x="590" y="329"/>
                    <a:pt x="831" y="258"/>
                  </a:cubicBezTo>
                  <a:cubicBezTo>
                    <a:pt x="893" y="240"/>
                    <a:pt x="964" y="231"/>
                    <a:pt x="1045" y="231"/>
                  </a:cubicBezTo>
                  <a:close/>
                  <a:moveTo>
                    <a:pt x="3543" y="1543"/>
                  </a:moveTo>
                  <a:cubicBezTo>
                    <a:pt x="3560" y="1569"/>
                    <a:pt x="3587" y="1587"/>
                    <a:pt x="3614" y="1614"/>
                  </a:cubicBezTo>
                  <a:cubicBezTo>
                    <a:pt x="3712" y="1712"/>
                    <a:pt x="3810" y="1810"/>
                    <a:pt x="3908" y="1917"/>
                  </a:cubicBezTo>
                  <a:cubicBezTo>
                    <a:pt x="3676" y="2015"/>
                    <a:pt x="3444" y="2096"/>
                    <a:pt x="3195" y="2167"/>
                  </a:cubicBezTo>
                  <a:cubicBezTo>
                    <a:pt x="3186" y="2114"/>
                    <a:pt x="3168" y="2051"/>
                    <a:pt x="3150" y="1998"/>
                  </a:cubicBezTo>
                  <a:cubicBezTo>
                    <a:pt x="3266" y="1882"/>
                    <a:pt x="3391" y="1757"/>
                    <a:pt x="3507" y="1632"/>
                  </a:cubicBezTo>
                  <a:cubicBezTo>
                    <a:pt x="3534" y="1605"/>
                    <a:pt x="3543" y="1578"/>
                    <a:pt x="3543" y="1543"/>
                  </a:cubicBezTo>
                  <a:close/>
                  <a:moveTo>
                    <a:pt x="2624" y="820"/>
                  </a:moveTo>
                  <a:cubicBezTo>
                    <a:pt x="2802" y="936"/>
                    <a:pt x="2989" y="1070"/>
                    <a:pt x="3177" y="1221"/>
                  </a:cubicBezTo>
                  <a:cubicBezTo>
                    <a:pt x="3177" y="1230"/>
                    <a:pt x="3186" y="1230"/>
                    <a:pt x="3186" y="1230"/>
                  </a:cubicBezTo>
                  <a:lnTo>
                    <a:pt x="3212" y="1302"/>
                  </a:lnTo>
                  <a:cubicBezTo>
                    <a:pt x="3239" y="1373"/>
                    <a:pt x="3266" y="1453"/>
                    <a:pt x="3293" y="1525"/>
                  </a:cubicBezTo>
                  <a:cubicBezTo>
                    <a:pt x="3177" y="1650"/>
                    <a:pt x="3061" y="1775"/>
                    <a:pt x="2936" y="1891"/>
                  </a:cubicBezTo>
                  <a:cubicBezTo>
                    <a:pt x="2909" y="1917"/>
                    <a:pt x="2900" y="1962"/>
                    <a:pt x="2909" y="2007"/>
                  </a:cubicBezTo>
                  <a:cubicBezTo>
                    <a:pt x="2936" y="2078"/>
                    <a:pt x="2954" y="2149"/>
                    <a:pt x="2981" y="2221"/>
                  </a:cubicBezTo>
                  <a:cubicBezTo>
                    <a:pt x="2820" y="2265"/>
                    <a:pt x="2668" y="2292"/>
                    <a:pt x="2517" y="2319"/>
                  </a:cubicBezTo>
                  <a:cubicBezTo>
                    <a:pt x="2517" y="2310"/>
                    <a:pt x="2517" y="2292"/>
                    <a:pt x="2517" y="2274"/>
                  </a:cubicBezTo>
                  <a:lnTo>
                    <a:pt x="2481" y="2158"/>
                  </a:lnTo>
                  <a:cubicBezTo>
                    <a:pt x="2445" y="2042"/>
                    <a:pt x="2410" y="1926"/>
                    <a:pt x="2365" y="1810"/>
                  </a:cubicBezTo>
                  <a:cubicBezTo>
                    <a:pt x="2481" y="1694"/>
                    <a:pt x="2597" y="1587"/>
                    <a:pt x="2713" y="1471"/>
                  </a:cubicBezTo>
                  <a:cubicBezTo>
                    <a:pt x="2749" y="1436"/>
                    <a:pt x="2757" y="1391"/>
                    <a:pt x="2740" y="1346"/>
                  </a:cubicBezTo>
                  <a:cubicBezTo>
                    <a:pt x="2686" y="1204"/>
                    <a:pt x="2624" y="1061"/>
                    <a:pt x="2570" y="918"/>
                  </a:cubicBezTo>
                  <a:lnTo>
                    <a:pt x="2561" y="891"/>
                  </a:lnTo>
                  <a:lnTo>
                    <a:pt x="2624" y="820"/>
                  </a:lnTo>
                  <a:close/>
                  <a:moveTo>
                    <a:pt x="1303" y="249"/>
                  </a:moveTo>
                  <a:cubicBezTo>
                    <a:pt x="1455" y="276"/>
                    <a:pt x="1625" y="320"/>
                    <a:pt x="1803" y="392"/>
                  </a:cubicBezTo>
                  <a:lnTo>
                    <a:pt x="1732" y="463"/>
                  </a:lnTo>
                  <a:lnTo>
                    <a:pt x="1544" y="651"/>
                  </a:lnTo>
                  <a:cubicBezTo>
                    <a:pt x="1517" y="686"/>
                    <a:pt x="1509" y="740"/>
                    <a:pt x="1526" y="784"/>
                  </a:cubicBezTo>
                  <a:lnTo>
                    <a:pt x="1562" y="865"/>
                  </a:lnTo>
                  <a:cubicBezTo>
                    <a:pt x="1616" y="972"/>
                    <a:pt x="1660" y="1079"/>
                    <a:pt x="1714" y="1195"/>
                  </a:cubicBezTo>
                  <a:cubicBezTo>
                    <a:pt x="1598" y="1302"/>
                    <a:pt x="1491" y="1400"/>
                    <a:pt x="1375" y="1498"/>
                  </a:cubicBezTo>
                  <a:cubicBezTo>
                    <a:pt x="1339" y="1534"/>
                    <a:pt x="1330" y="1587"/>
                    <a:pt x="1348" y="1632"/>
                  </a:cubicBezTo>
                  <a:cubicBezTo>
                    <a:pt x="1401" y="1757"/>
                    <a:pt x="1437" y="1882"/>
                    <a:pt x="1482" y="2007"/>
                  </a:cubicBezTo>
                  <a:lnTo>
                    <a:pt x="1500" y="2051"/>
                  </a:lnTo>
                  <a:lnTo>
                    <a:pt x="1482" y="2069"/>
                  </a:lnTo>
                  <a:cubicBezTo>
                    <a:pt x="1366" y="2158"/>
                    <a:pt x="1259" y="2247"/>
                    <a:pt x="1152" y="2328"/>
                  </a:cubicBezTo>
                  <a:cubicBezTo>
                    <a:pt x="1134" y="2337"/>
                    <a:pt x="1125" y="2354"/>
                    <a:pt x="1116" y="2363"/>
                  </a:cubicBezTo>
                  <a:cubicBezTo>
                    <a:pt x="911" y="2328"/>
                    <a:pt x="732" y="2274"/>
                    <a:pt x="590" y="2212"/>
                  </a:cubicBezTo>
                  <a:cubicBezTo>
                    <a:pt x="679" y="2140"/>
                    <a:pt x="768" y="2078"/>
                    <a:pt x="848" y="2015"/>
                  </a:cubicBezTo>
                  <a:lnTo>
                    <a:pt x="920" y="1953"/>
                  </a:lnTo>
                  <a:cubicBezTo>
                    <a:pt x="964" y="1926"/>
                    <a:pt x="973" y="1873"/>
                    <a:pt x="964" y="1828"/>
                  </a:cubicBezTo>
                  <a:lnTo>
                    <a:pt x="920" y="1721"/>
                  </a:lnTo>
                  <a:cubicBezTo>
                    <a:pt x="884" y="1623"/>
                    <a:pt x="848" y="1525"/>
                    <a:pt x="804" y="1427"/>
                  </a:cubicBezTo>
                  <a:cubicBezTo>
                    <a:pt x="911" y="1329"/>
                    <a:pt x="1018" y="1239"/>
                    <a:pt x="1134" y="1141"/>
                  </a:cubicBezTo>
                  <a:cubicBezTo>
                    <a:pt x="1170" y="1114"/>
                    <a:pt x="1178" y="1061"/>
                    <a:pt x="1161" y="1007"/>
                  </a:cubicBezTo>
                  <a:cubicBezTo>
                    <a:pt x="1098" y="882"/>
                    <a:pt x="1036" y="749"/>
                    <a:pt x="973" y="624"/>
                  </a:cubicBezTo>
                  <a:lnTo>
                    <a:pt x="1098" y="499"/>
                  </a:lnTo>
                  <a:lnTo>
                    <a:pt x="1277" y="312"/>
                  </a:lnTo>
                  <a:cubicBezTo>
                    <a:pt x="1294" y="294"/>
                    <a:pt x="1303" y="276"/>
                    <a:pt x="1303" y="249"/>
                  </a:cubicBezTo>
                  <a:close/>
                  <a:moveTo>
                    <a:pt x="2026" y="481"/>
                  </a:moveTo>
                  <a:cubicBezTo>
                    <a:pt x="2106" y="526"/>
                    <a:pt x="2195" y="561"/>
                    <a:pt x="2285" y="615"/>
                  </a:cubicBezTo>
                  <a:cubicBezTo>
                    <a:pt x="2329" y="642"/>
                    <a:pt x="2383" y="668"/>
                    <a:pt x="2427" y="695"/>
                  </a:cubicBezTo>
                  <a:lnTo>
                    <a:pt x="2338" y="793"/>
                  </a:lnTo>
                  <a:cubicBezTo>
                    <a:pt x="2311" y="829"/>
                    <a:pt x="2303" y="874"/>
                    <a:pt x="2320" y="918"/>
                  </a:cubicBezTo>
                  <a:lnTo>
                    <a:pt x="2356" y="1007"/>
                  </a:lnTo>
                  <a:cubicBezTo>
                    <a:pt x="2410" y="1123"/>
                    <a:pt x="2454" y="1239"/>
                    <a:pt x="2508" y="1355"/>
                  </a:cubicBezTo>
                  <a:cubicBezTo>
                    <a:pt x="2392" y="1471"/>
                    <a:pt x="2276" y="1587"/>
                    <a:pt x="2160" y="1694"/>
                  </a:cubicBezTo>
                  <a:cubicBezTo>
                    <a:pt x="2124" y="1730"/>
                    <a:pt x="2115" y="1775"/>
                    <a:pt x="2133" y="1819"/>
                  </a:cubicBezTo>
                  <a:cubicBezTo>
                    <a:pt x="2178" y="1953"/>
                    <a:pt x="2222" y="2087"/>
                    <a:pt x="2258" y="2221"/>
                  </a:cubicBezTo>
                  <a:lnTo>
                    <a:pt x="2276" y="2274"/>
                  </a:lnTo>
                  <a:lnTo>
                    <a:pt x="2160" y="2372"/>
                  </a:lnTo>
                  <a:cubicBezTo>
                    <a:pt x="2062" y="2381"/>
                    <a:pt x="1972" y="2390"/>
                    <a:pt x="1874" y="2399"/>
                  </a:cubicBezTo>
                  <a:cubicBezTo>
                    <a:pt x="1798" y="2403"/>
                    <a:pt x="1723" y="2406"/>
                    <a:pt x="1649" y="2406"/>
                  </a:cubicBezTo>
                  <a:cubicBezTo>
                    <a:pt x="1575" y="2406"/>
                    <a:pt x="1504" y="2403"/>
                    <a:pt x="1437" y="2399"/>
                  </a:cubicBezTo>
                  <a:cubicBezTo>
                    <a:pt x="1500" y="2345"/>
                    <a:pt x="1562" y="2292"/>
                    <a:pt x="1625" y="2238"/>
                  </a:cubicBezTo>
                  <a:lnTo>
                    <a:pt x="1705" y="2176"/>
                  </a:lnTo>
                  <a:cubicBezTo>
                    <a:pt x="1740" y="2149"/>
                    <a:pt x="1749" y="2096"/>
                    <a:pt x="1740" y="2051"/>
                  </a:cubicBezTo>
                  <a:lnTo>
                    <a:pt x="1696" y="1935"/>
                  </a:lnTo>
                  <a:cubicBezTo>
                    <a:pt x="1669" y="1837"/>
                    <a:pt x="1625" y="1721"/>
                    <a:pt x="1589" y="1614"/>
                  </a:cubicBezTo>
                  <a:cubicBezTo>
                    <a:pt x="1696" y="1516"/>
                    <a:pt x="1812" y="1409"/>
                    <a:pt x="1928" y="1302"/>
                  </a:cubicBezTo>
                  <a:cubicBezTo>
                    <a:pt x="1955" y="1275"/>
                    <a:pt x="1972" y="1221"/>
                    <a:pt x="1955" y="1177"/>
                  </a:cubicBezTo>
                  <a:cubicBezTo>
                    <a:pt x="1892" y="1043"/>
                    <a:pt x="1830" y="900"/>
                    <a:pt x="1767" y="766"/>
                  </a:cubicBezTo>
                  <a:lnTo>
                    <a:pt x="1767" y="758"/>
                  </a:lnTo>
                  <a:lnTo>
                    <a:pt x="1901" y="615"/>
                  </a:lnTo>
                  <a:lnTo>
                    <a:pt x="2026" y="481"/>
                  </a:lnTo>
                  <a:close/>
                  <a:moveTo>
                    <a:pt x="1071" y="1"/>
                  </a:moveTo>
                  <a:cubicBezTo>
                    <a:pt x="958" y="1"/>
                    <a:pt x="854" y="15"/>
                    <a:pt x="759" y="44"/>
                  </a:cubicBezTo>
                  <a:cubicBezTo>
                    <a:pt x="438" y="142"/>
                    <a:pt x="215" y="463"/>
                    <a:pt x="90" y="1052"/>
                  </a:cubicBezTo>
                  <a:lnTo>
                    <a:pt x="81" y="1052"/>
                  </a:lnTo>
                  <a:cubicBezTo>
                    <a:pt x="19" y="1364"/>
                    <a:pt x="1" y="1578"/>
                    <a:pt x="19" y="1757"/>
                  </a:cubicBezTo>
                  <a:cubicBezTo>
                    <a:pt x="54" y="1971"/>
                    <a:pt x="126" y="2140"/>
                    <a:pt x="260" y="2256"/>
                  </a:cubicBezTo>
                  <a:cubicBezTo>
                    <a:pt x="527" y="2497"/>
                    <a:pt x="1018" y="2631"/>
                    <a:pt x="1651" y="2631"/>
                  </a:cubicBezTo>
                  <a:cubicBezTo>
                    <a:pt x="1723" y="2631"/>
                    <a:pt x="1803" y="2631"/>
                    <a:pt x="1883" y="2622"/>
                  </a:cubicBezTo>
                  <a:cubicBezTo>
                    <a:pt x="1990" y="2622"/>
                    <a:pt x="2097" y="2613"/>
                    <a:pt x="2204" y="2595"/>
                  </a:cubicBezTo>
                  <a:lnTo>
                    <a:pt x="2213" y="2595"/>
                  </a:lnTo>
                  <a:cubicBezTo>
                    <a:pt x="2517" y="2560"/>
                    <a:pt x="2829" y="2497"/>
                    <a:pt x="3132" y="2417"/>
                  </a:cubicBezTo>
                  <a:lnTo>
                    <a:pt x="3150" y="2417"/>
                  </a:lnTo>
                  <a:cubicBezTo>
                    <a:pt x="3159" y="2417"/>
                    <a:pt x="3159" y="2408"/>
                    <a:pt x="3159" y="2408"/>
                  </a:cubicBezTo>
                  <a:cubicBezTo>
                    <a:pt x="3498" y="2319"/>
                    <a:pt x="3837" y="2203"/>
                    <a:pt x="4140" y="2069"/>
                  </a:cubicBezTo>
                  <a:cubicBezTo>
                    <a:pt x="4176" y="2051"/>
                    <a:pt x="4194" y="2024"/>
                    <a:pt x="4203" y="1989"/>
                  </a:cubicBezTo>
                  <a:cubicBezTo>
                    <a:pt x="4212" y="1953"/>
                    <a:pt x="4203" y="1917"/>
                    <a:pt x="4176" y="1891"/>
                  </a:cubicBezTo>
                  <a:cubicBezTo>
                    <a:pt x="4042" y="1730"/>
                    <a:pt x="3908" y="1587"/>
                    <a:pt x="3774" y="1453"/>
                  </a:cubicBezTo>
                  <a:cubicBezTo>
                    <a:pt x="3641" y="1320"/>
                    <a:pt x="3498" y="1204"/>
                    <a:pt x="3364" y="1088"/>
                  </a:cubicBezTo>
                  <a:cubicBezTo>
                    <a:pt x="3364" y="1088"/>
                    <a:pt x="3364" y="1088"/>
                    <a:pt x="3364" y="1079"/>
                  </a:cubicBezTo>
                  <a:cubicBezTo>
                    <a:pt x="3346" y="1070"/>
                    <a:pt x="3337" y="1061"/>
                    <a:pt x="3320" y="1052"/>
                  </a:cubicBezTo>
                  <a:cubicBezTo>
                    <a:pt x="2998" y="784"/>
                    <a:pt x="2695" y="579"/>
                    <a:pt x="2392" y="410"/>
                  </a:cubicBezTo>
                  <a:cubicBezTo>
                    <a:pt x="2276" y="347"/>
                    <a:pt x="2160" y="294"/>
                    <a:pt x="2044" y="249"/>
                  </a:cubicBezTo>
                  <a:cubicBezTo>
                    <a:pt x="2035" y="240"/>
                    <a:pt x="2035" y="240"/>
                    <a:pt x="2026" y="240"/>
                  </a:cubicBezTo>
                  <a:cubicBezTo>
                    <a:pt x="1667" y="83"/>
                    <a:pt x="1344" y="1"/>
                    <a:pt x="1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4566825" y="2360750"/>
              <a:ext cx="129600" cy="113475"/>
            </a:xfrm>
            <a:custGeom>
              <a:rect b="b" l="l" r="r" t="t"/>
              <a:pathLst>
                <a:path extrusionOk="0" h="4539" w="5184">
                  <a:moveTo>
                    <a:pt x="1892" y="230"/>
                  </a:moveTo>
                  <a:cubicBezTo>
                    <a:pt x="1981" y="230"/>
                    <a:pt x="2079" y="239"/>
                    <a:pt x="2177" y="257"/>
                  </a:cubicBezTo>
                  <a:cubicBezTo>
                    <a:pt x="2668" y="373"/>
                    <a:pt x="3221" y="783"/>
                    <a:pt x="3685" y="1390"/>
                  </a:cubicBezTo>
                  <a:cubicBezTo>
                    <a:pt x="3899" y="1666"/>
                    <a:pt x="4104" y="1996"/>
                    <a:pt x="4283" y="2353"/>
                  </a:cubicBezTo>
                  <a:cubicBezTo>
                    <a:pt x="4425" y="2639"/>
                    <a:pt x="4559" y="2960"/>
                    <a:pt x="4684" y="3343"/>
                  </a:cubicBezTo>
                  <a:cubicBezTo>
                    <a:pt x="4764" y="3584"/>
                    <a:pt x="4836" y="3834"/>
                    <a:pt x="4889" y="4111"/>
                  </a:cubicBezTo>
                  <a:cubicBezTo>
                    <a:pt x="4907" y="4191"/>
                    <a:pt x="4916" y="4253"/>
                    <a:pt x="4925" y="4307"/>
                  </a:cubicBezTo>
                  <a:lnTo>
                    <a:pt x="4738" y="4307"/>
                  </a:lnTo>
                  <a:cubicBezTo>
                    <a:pt x="4704" y="4309"/>
                    <a:pt x="4661" y="4310"/>
                    <a:pt x="4610" y="4310"/>
                  </a:cubicBezTo>
                  <a:cubicBezTo>
                    <a:pt x="4455" y="4310"/>
                    <a:pt x="4222" y="4300"/>
                    <a:pt x="3935" y="4280"/>
                  </a:cubicBezTo>
                  <a:cubicBezTo>
                    <a:pt x="3738" y="4262"/>
                    <a:pt x="3578" y="4235"/>
                    <a:pt x="3426" y="4218"/>
                  </a:cubicBezTo>
                  <a:cubicBezTo>
                    <a:pt x="3239" y="4182"/>
                    <a:pt x="3060" y="4146"/>
                    <a:pt x="2882" y="4102"/>
                  </a:cubicBezTo>
                  <a:cubicBezTo>
                    <a:pt x="2481" y="4004"/>
                    <a:pt x="2124" y="3888"/>
                    <a:pt x="1812" y="3736"/>
                  </a:cubicBezTo>
                  <a:cubicBezTo>
                    <a:pt x="1107" y="3406"/>
                    <a:pt x="598" y="2978"/>
                    <a:pt x="375" y="2514"/>
                  </a:cubicBezTo>
                  <a:cubicBezTo>
                    <a:pt x="259" y="2282"/>
                    <a:pt x="233" y="2050"/>
                    <a:pt x="277" y="1791"/>
                  </a:cubicBezTo>
                  <a:cubicBezTo>
                    <a:pt x="322" y="1523"/>
                    <a:pt x="464" y="1247"/>
                    <a:pt x="714" y="935"/>
                  </a:cubicBezTo>
                  <a:cubicBezTo>
                    <a:pt x="777" y="863"/>
                    <a:pt x="839" y="792"/>
                    <a:pt x="911" y="721"/>
                  </a:cubicBezTo>
                  <a:cubicBezTo>
                    <a:pt x="973" y="658"/>
                    <a:pt x="1026" y="596"/>
                    <a:pt x="1089" y="551"/>
                  </a:cubicBezTo>
                  <a:cubicBezTo>
                    <a:pt x="1196" y="453"/>
                    <a:pt x="1312" y="382"/>
                    <a:pt x="1446" y="319"/>
                  </a:cubicBezTo>
                  <a:cubicBezTo>
                    <a:pt x="1589" y="257"/>
                    <a:pt x="1731" y="230"/>
                    <a:pt x="1892" y="230"/>
                  </a:cubicBezTo>
                  <a:close/>
                  <a:moveTo>
                    <a:pt x="1904" y="1"/>
                  </a:moveTo>
                  <a:cubicBezTo>
                    <a:pt x="1712" y="1"/>
                    <a:pt x="1531" y="39"/>
                    <a:pt x="1357" y="114"/>
                  </a:cubicBezTo>
                  <a:cubicBezTo>
                    <a:pt x="1196" y="185"/>
                    <a:pt x="1062" y="275"/>
                    <a:pt x="946" y="373"/>
                  </a:cubicBezTo>
                  <a:cubicBezTo>
                    <a:pt x="875" y="426"/>
                    <a:pt x="812" y="498"/>
                    <a:pt x="741" y="560"/>
                  </a:cubicBezTo>
                  <a:cubicBezTo>
                    <a:pt x="670" y="631"/>
                    <a:pt x="607" y="712"/>
                    <a:pt x="536" y="801"/>
                  </a:cubicBezTo>
                  <a:cubicBezTo>
                    <a:pt x="268" y="1140"/>
                    <a:pt x="108" y="1443"/>
                    <a:pt x="45" y="1747"/>
                  </a:cubicBezTo>
                  <a:cubicBezTo>
                    <a:pt x="1" y="2050"/>
                    <a:pt x="36" y="2335"/>
                    <a:pt x="170" y="2612"/>
                  </a:cubicBezTo>
                  <a:cubicBezTo>
                    <a:pt x="411" y="3120"/>
                    <a:pt x="964" y="3593"/>
                    <a:pt x="1713" y="3941"/>
                  </a:cubicBezTo>
                  <a:cubicBezTo>
                    <a:pt x="2043" y="4093"/>
                    <a:pt x="2409" y="4218"/>
                    <a:pt x="2829" y="4325"/>
                  </a:cubicBezTo>
                  <a:cubicBezTo>
                    <a:pt x="3007" y="4369"/>
                    <a:pt x="3194" y="4405"/>
                    <a:pt x="3391" y="4441"/>
                  </a:cubicBezTo>
                  <a:cubicBezTo>
                    <a:pt x="3551" y="4467"/>
                    <a:pt x="3712" y="4485"/>
                    <a:pt x="3917" y="4503"/>
                  </a:cubicBezTo>
                  <a:cubicBezTo>
                    <a:pt x="4238" y="4530"/>
                    <a:pt x="4497" y="4539"/>
                    <a:pt x="4657" y="4539"/>
                  </a:cubicBezTo>
                  <a:lnTo>
                    <a:pt x="4747" y="4539"/>
                  </a:lnTo>
                  <a:cubicBezTo>
                    <a:pt x="4952" y="4530"/>
                    <a:pt x="5068" y="4521"/>
                    <a:pt x="5068" y="4521"/>
                  </a:cubicBezTo>
                  <a:cubicBezTo>
                    <a:pt x="5103" y="4521"/>
                    <a:pt x="5130" y="4503"/>
                    <a:pt x="5148" y="4476"/>
                  </a:cubicBezTo>
                  <a:cubicBezTo>
                    <a:pt x="5175" y="4458"/>
                    <a:pt x="5184" y="4423"/>
                    <a:pt x="5175" y="4396"/>
                  </a:cubicBezTo>
                  <a:cubicBezTo>
                    <a:pt x="5175" y="4396"/>
                    <a:pt x="5157" y="4271"/>
                    <a:pt x="5112" y="4066"/>
                  </a:cubicBezTo>
                  <a:cubicBezTo>
                    <a:pt x="5050" y="3780"/>
                    <a:pt x="4987" y="3522"/>
                    <a:pt x="4898" y="3263"/>
                  </a:cubicBezTo>
                  <a:cubicBezTo>
                    <a:pt x="4773" y="2879"/>
                    <a:pt x="4640" y="2549"/>
                    <a:pt x="4488" y="2246"/>
                  </a:cubicBezTo>
                  <a:cubicBezTo>
                    <a:pt x="4301" y="1880"/>
                    <a:pt x="4086" y="1541"/>
                    <a:pt x="3863" y="1247"/>
                  </a:cubicBezTo>
                  <a:cubicBezTo>
                    <a:pt x="3364" y="605"/>
                    <a:pt x="2766" y="159"/>
                    <a:pt x="2222" y="34"/>
                  </a:cubicBezTo>
                  <a:cubicBezTo>
                    <a:pt x="2113" y="12"/>
                    <a:pt x="2007" y="1"/>
                    <a:pt x="19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458110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1382" y="227"/>
                  </a:moveTo>
                  <a:cubicBezTo>
                    <a:pt x="1407" y="227"/>
                    <a:pt x="1431" y="229"/>
                    <a:pt x="1455" y="232"/>
                  </a:cubicBezTo>
                  <a:cubicBezTo>
                    <a:pt x="1517" y="241"/>
                    <a:pt x="1588" y="268"/>
                    <a:pt x="1660" y="303"/>
                  </a:cubicBezTo>
                  <a:cubicBezTo>
                    <a:pt x="1580" y="330"/>
                    <a:pt x="1490" y="357"/>
                    <a:pt x="1410" y="384"/>
                  </a:cubicBezTo>
                  <a:lnTo>
                    <a:pt x="1276" y="428"/>
                  </a:lnTo>
                  <a:cubicBezTo>
                    <a:pt x="1232" y="446"/>
                    <a:pt x="1196" y="491"/>
                    <a:pt x="1196" y="544"/>
                  </a:cubicBezTo>
                  <a:cubicBezTo>
                    <a:pt x="1205" y="678"/>
                    <a:pt x="1205" y="821"/>
                    <a:pt x="1196" y="964"/>
                  </a:cubicBezTo>
                  <a:cubicBezTo>
                    <a:pt x="1062" y="999"/>
                    <a:pt x="928" y="1035"/>
                    <a:pt x="794" y="1071"/>
                  </a:cubicBezTo>
                  <a:cubicBezTo>
                    <a:pt x="741" y="1088"/>
                    <a:pt x="705" y="1124"/>
                    <a:pt x="705" y="1178"/>
                  </a:cubicBezTo>
                  <a:lnTo>
                    <a:pt x="670" y="1597"/>
                  </a:lnTo>
                  <a:cubicBezTo>
                    <a:pt x="563" y="1624"/>
                    <a:pt x="455" y="1642"/>
                    <a:pt x="348" y="1659"/>
                  </a:cubicBezTo>
                  <a:lnTo>
                    <a:pt x="277" y="1677"/>
                  </a:lnTo>
                  <a:cubicBezTo>
                    <a:pt x="232" y="1570"/>
                    <a:pt x="241" y="1445"/>
                    <a:pt x="295" y="1303"/>
                  </a:cubicBezTo>
                  <a:cubicBezTo>
                    <a:pt x="322" y="1222"/>
                    <a:pt x="357" y="1142"/>
                    <a:pt x="411" y="1053"/>
                  </a:cubicBezTo>
                  <a:cubicBezTo>
                    <a:pt x="464" y="972"/>
                    <a:pt x="527" y="883"/>
                    <a:pt x="616" y="767"/>
                  </a:cubicBezTo>
                  <a:cubicBezTo>
                    <a:pt x="687" y="669"/>
                    <a:pt x="768" y="589"/>
                    <a:pt x="857" y="500"/>
                  </a:cubicBezTo>
                  <a:cubicBezTo>
                    <a:pt x="928" y="428"/>
                    <a:pt x="1000" y="366"/>
                    <a:pt x="1071" y="330"/>
                  </a:cubicBezTo>
                  <a:cubicBezTo>
                    <a:pt x="1179" y="258"/>
                    <a:pt x="1281" y="227"/>
                    <a:pt x="1382" y="227"/>
                  </a:cubicBezTo>
                  <a:close/>
                  <a:moveTo>
                    <a:pt x="1892" y="428"/>
                  </a:moveTo>
                  <a:cubicBezTo>
                    <a:pt x="2017" y="518"/>
                    <a:pt x="2142" y="633"/>
                    <a:pt x="2275" y="776"/>
                  </a:cubicBezTo>
                  <a:cubicBezTo>
                    <a:pt x="2204" y="803"/>
                    <a:pt x="2133" y="830"/>
                    <a:pt x="2070" y="848"/>
                  </a:cubicBezTo>
                  <a:cubicBezTo>
                    <a:pt x="2017" y="865"/>
                    <a:pt x="1972" y="883"/>
                    <a:pt x="1927" y="901"/>
                  </a:cubicBezTo>
                  <a:cubicBezTo>
                    <a:pt x="1883" y="919"/>
                    <a:pt x="1856" y="964"/>
                    <a:pt x="1856" y="1008"/>
                  </a:cubicBezTo>
                  <a:cubicBezTo>
                    <a:pt x="1856" y="1151"/>
                    <a:pt x="1847" y="1303"/>
                    <a:pt x="1838" y="1454"/>
                  </a:cubicBezTo>
                  <a:cubicBezTo>
                    <a:pt x="1696" y="1499"/>
                    <a:pt x="1553" y="1543"/>
                    <a:pt x="1410" y="1588"/>
                  </a:cubicBezTo>
                  <a:cubicBezTo>
                    <a:pt x="1365" y="1606"/>
                    <a:pt x="1330" y="1642"/>
                    <a:pt x="1330" y="1686"/>
                  </a:cubicBezTo>
                  <a:lnTo>
                    <a:pt x="1276" y="2141"/>
                  </a:lnTo>
                  <a:cubicBezTo>
                    <a:pt x="1160" y="2168"/>
                    <a:pt x="1044" y="2195"/>
                    <a:pt x="928" y="2221"/>
                  </a:cubicBezTo>
                  <a:lnTo>
                    <a:pt x="839" y="2239"/>
                  </a:lnTo>
                  <a:cubicBezTo>
                    <a:pt x="821" y="2239"/>
                    <a:pt x="812" y="2248"/>
                    <a:pt x="794" y="2257"/>
                  </a:cubicBezTo>
                  <a:cubicBezTo>
                    <a:pt x="625" y="2132"/>
                    <a:pt x="491" y="2007"/>
                    <a:pt x="393" y="1882"/>
                  </a:cubicBezTo>
                  <a:cubicBezTo>
                    <a:pt x="527" y="1865"/>
                    <a:pt x="670" y="1838"/>
                    <a:pt x="803" y="1802"/>
                  </a:cubicBezTo>
                  <a:cubicBezTo>
                    <a:pt x="848" y="1793"/>
                    <a:pt x="884" y="1749"/>
                    <a:pt x="893" y="1704"/>
                  </a:cubicBezTo>
                  <a:lnTo>
                    <a:pt x="928" y="1276"/>
                  </a:lnTo>
                  <a:cubicBezTo>
                    <a:pt x="1062" y="1240"/>
                    <a:pt x="1196" y="1196"/>
                    <a:pt x="1339" y="1160"/>
                  </a:cubicBezTo>
                  <a:cubicBezTo>
                    <a:pt x="1383" y="1142"/>
                    <a:pt x="1419" y="1106"/>
                    <a:pt x="1419" y="1053"/>
                  </a:cubicBezTo>
                  <a:cubicBezTo>
                    <a:pt x="1428" y="910"/>
                    <a:pt x="1428" y="758"/>
                    <a:pt x="1428" y="616"/>
                  </a:cubicBezTo>
                  <a:lnTo>
                    <a:pt x="1481" y="607"/>
                  </a:lnTo>
                  <a:cubicBezTo>
                    <a:pt x="1597" y="562"/>
                    <a:pt x="1722" y="526"/>
                    <a:pt x="1838" y="473"/>
                  </a:cubicBezTo>
                  <a:cubicBezTo>
                    <a:pt x="1856" y="464"/>
                    <a:pt x="1874" y="455"/>
                    <a:pt x="1892" y="428"/>
                  </a:cubicBezTo>
                  <a:close/>
                  <a:moveTo>
                    <a:pt x="2436" y="955"/>
                  </a:moveTo>
                  <a:cubicBezTo>
                    <a:pt x="2489" y="1026"/>
                    <a:pt x="2552" y="1106"/>
                    <a:pt x="2605" y="1187"/>
                  </a:cubicBezTo>
                  <a:cubicBezTo>
                    <a:pt x="2641" y="1231"/>
                    <a:pt x="2677" y="1276"/>
                    <a:pt x="2704" y="1320"/>
                  </a:cubicBezTo>
                  <a:lnTo>
                    <a:pt x="2579" y="1374"/>
                  </a:lnTo>
                  <a:cubicBezTo>
                    <a:pt x="2543" y="1392"/>
                    <a:pt x="2516" y="1427"/>
                    <a:pt x="2507" y="1472"/>
                  </a:cubicBezTo>
                  <a:cubicBezTo>
                    <a:pt x="2507" y="1624"/>
                    <a:pt x="2498" y="1793"/>
                    <a:pt x="2481" y="1954"/>
                  </a:cubicBezTo>
                  <a:cubicBezTo>
                    <a:pt x="2329" y="2007"/>
                    <a:pt x="2177" y="2061"/>
                    <a:pt x="2026" y="2105"/>
                  </a:cubicBezTo>
                  <a:cubicBezTo>
                    <a:pt x="1990" y="2114"/>
                    <a:pt x="1954" y="2150"/>
                    <a:pt x="1945" y="2195"/>
                  </a:cubicBezTo>
                  <a:lnTo>
                    <a:pt x="1883" y="2676"/>
                  </a:lnTo>
                  <a:cubicBezTo>
                    <a:pt x="1829" y="2694"/>
                    <a:pt x="1785" y="2703"/>
                    <a:pt x="1731" y="2721"/>
                  </a:cubicBezTo>
                  <a:cubicBezTo>
                    <a:pt x="1642" y="2685"/>
                    <a:pt x="1553" y="2650"/>
                    <a:pt x="1464" y="2614"/>
                  </a:cubicBezTo>
                  <a:cubicBezTo>
                    <a:pt x="1321" y="2551"/>
                    <a:pt x="1187" y="2489"/>
                    <a:pt x="1062" y="2418"/>
                  </a:cubicBezTo>
                  <a:cubicBezTo>
                    <a:pt x="1178" y="2391"/>
                    <a:pt x="1294" y="2373"/>
                    <a:pt x="1410" y="2337"/>
                  </a:cubicBezTo>
                  <a:cubicBezTo>
                    <a:pt x="1455" y="2328"/>
                    <a:pt x="1490" y="2284"/>
                    <a:pt x="1490" y="2239"/>
                  </a:cubicBezTo>
                  <a:lnTo>
                    <a:pt x="1544" y="1784"/>
                  </a:lnTo>
                  <a:cubicBezTo>
                    <a:pt x="1687" y="1740"/>
                    <a:pt x="1838" y="1695"/>
                    <a:pt x="1981" y="1650"/>
                  </a:cubicBezTo>
                  <a:cubicBezTo>
                    <a:pt x="2026" y="1633"/>
                    <a:pt x="2061" y="1597"/>
                    <a:pt x="2061" y="1552"/>
                  </a:cubicBezTo>
                  <a:cubicBezTo>
                    <a:pt x="2079" y="1392"/>
                    <a:pt x="2079" y="1240"/>
                    <a:pt x="2079" y="1088"/>
                  </a:cubicBezTo>
                  <a:lnTo>
                    <a:pt x="2142" y="1062"/>
                  </a:lnTo>
                  <a:cubicBezTo>
                    <a:pt x="2240" y="1026"/>
                    <a:pt x="2338" y="990"/>
                    <a:pt x="2436" y="955"/>
                  </a:cubicBezTo>
                  <a:close/>
                  <a:moveTo>
                    <a:pt x="2828" y="1517"/>
                  </a:moveTo>
                  <a:cubicBezTo>
                    <a:pt x="2944" y="1713"/>
                    <a:pt x="3052" y="1918"/>
                    <a:pt x="3150" y="2141"/>
                  </a:cubicBezTo>
                  <a:cubicBezTo>
                    <a:pt x="3150" y="2230"/>
                    <a:pt x="3141" y="2328"/>
                    <a:pt x="3123" y="2444"/>
                  </a:cubicBezTo>
                  <a:cubicBezTo>
                    <a:pt x="2962" y="2507"/>
                    <a:pt x="2802" y="2569"/>
                    <a:pt x="2650" y="2623"/>
                  </a:cubicBezTo>
                  <a:cubicBezTo>
                    <a:pt x="2605" y="2632"/>
                    <a:pt x="2579" y="2667"/>
                    <a:pt x="2570" y="2712"/>
                  </a:cubicBezTo>
                  <a:lnTo>
                    <a:pt x="2534" y="2935"/>
                  </a:lnTo>
                  <a:lnTo>
                    <a:pt x="2507" y="2935"/>
                  </a:lnTo>
                  <a:cubicBezTo>
                    <a:pt x="2356" y="2899"/>
                    <a:pt x="2213" y="2864"/>
                    <a:pt x="2079" y="2828"/>
                  </a:cubicBezTo>
                  <a:cubicBezTo>
                    <a:pt x="2088" y="2810"/>
                    <a:pt x="2097" y="2801"/>
                    <a:pt x="2097" y="2783"/>
                  </a:cubicBezTo>
                  <a:lnTo>
                    <a:pt x="2168" y="2302"/>
                  </a:lnTo>
                  <a:cubicBezTo>
                    <a:pt x="2320" y="2248"/>
                    <a:pt x="2472" y="2195"/>
                    <a:pt x="2623" y="2141"/>
                  </a:cubicBezTo>
                  <a:cubicBezTo>
                    <a:pt x="2668" y="2123"/>
                    <a:pt x="2695" y="2088"/>
                    <a:pt x="2704" y="2043"/>
                  </a:cubicBezTo>
                  <a:cubicBezTo>
                    <a:pt x="2721" y="1882"/>
                    <a:pt x="2730" y="1713"/>
                    <a:pt x="2739" y="1552"/>
                  </a:cubicBezTo>
                  <a:lnTo>
                    <a:pt x="2828" y="1517"/>
                  </a:lnTo>
                  <a:close/>
                  <a:moveTo>
                    <a:pt x="3328" y="2560"/>
                  </a:moveTo>
                  <a:cubicBezTo>
                    <a:pt x="3399" y="2730"/>
                    <a:pt x="3453" y="2899"/>
                    <a:pt x="3498" y="3069"/>
                  </a:cubicBezTo>
                  <a:cubicBezTo>
                    <a:pt x="3266" y="3051"/>
                    <a:pt x="3007" y="3024"/>
                    <a:pt x="2757" y="2980"/>
                  </a:cubicBezTo>
                  <a:lnTo>
                    <a:pt x="2784" y="2810"/>
                  </a:lnTo>
                  <a:cubicBezTo>
                    <a:pt x="2944" y="2757"/>
                    <a:pt x="3105" y="2694"/>
                    <a:pt x="3266" y="2632"/>
                  </a:cubicBezTo>
                  <a:cubicBezTo>
                    <a:pt x="3301" y="2623"/>
                    <a:pt x="3319" y="2596"/>
                    <a:pt x="3328" y="2560"/>
                  </a:cubicBezTo>
                  <a:close/>
                  <a:moveTo>
                    <a:pt x="1379" y="1"/>
                  </a:moveTo>
                  <a:cubicBezTo>
                    <a:pt x="1238" y="1"/>
                    <a:pt x="1096" y="42"/>
                    <a:pt x="955" y="134"/>
                  </a:cubicBezTo>
                  <a:cubicBezTo>
                    <a:pt x="866" y="187"/>
                    <a:pt x="777" y="259"/>
                    <a:pt x="696" y="339"/>
                  </a:cubicBezTo>
                  <a:cubicBezTo>
                    <a:pt x="607" y="428"/>
                    <a:pt x="518" y="526"/>
                    <a:pt x="438" y="625"/>
                  </a:cubicBezTo>
                  <a:cubicBezTo>
                    <a:pt x="348" y="749"/>
                    <a:pt x="277" y="839"/>
                    <a:pt x="215" y="937"/>
                  </a:cubicBezTo>
                  <a:cubicBezTo>
                    <a:pt x="152" y="1035"/>
                    <a:pt x="108" y="1142"/>
                    <a:pt x="81" y="1231"/>
                  </a:cubicBezTo>
                  <a:cubicBezTo>
                    <a:pt x="1" y="1436"/>
                    <a:pt x="1" y="1615"/>
                    <a:pt x="72" y="1784"/>
                  </a:cubicBezTo>
                  <a:cubicBezTo>
                    <a:pt x="224" y="2159"/>
                    <a:pt x="687" y="2534"/>
                    <a:pt x="1374" y="2819"/>
                  </a:cubicBezTo>
                  <a:cubicBezTo>
                    <a:pt x="1472" y="2864"/>
                    <a:pt x="1580" y="2899"/>
                    <a:pt x="1687" y="2944"/>
                  </a:cubicBezTo>
                  <a:lnTo>
                    <a:pt x="1696" y="2944"/>
                  </a:lnTo>
                  <a:cubicBezTo>
                    <a:pt x="1767" y="2971"/>
                    <a:pt x="1829" y="2989"/>
                    <a:pt x="1892" y="3006"/>
                  </a:cubicBezTo>
                  <a:cubicBezTo>
                    <a:pt x="2079" y="3069"/>
                    <a:pt x="2266" y="3114"/>
                    <a:pt x="2454" y="3158"/>
                  </a:cubicBezTo>
                  <a:cubicBezTo>
                    <a:pt x="2507" y="3167"/>
                    <a:pt x="2552" y="3176"/>
                    <a:pt x="2605" y="3185"/>
                  </a:cubicBezTo>
                  <a:lnTo>
                    <a:pt x="2623" y="3185"/>
                  </a:lnTo>
                  <a:cubicBezTo>
                    <a:pt x="2971" y="3247"/>
                    <a:pt x="3328" y="3292"/>
                    <a:pt x="3649" y="3301"/>
                  </a:cubicBezTo>
                  <a:cubicBezTo>
                    <a:pt x="3685" y="3301"/>
                    <a:pt x="3721" y="3283"/>
                    <a:pt x="3738" y="3256"/>
                  </a:cubicBezTo>
                  <a:cubicBezTo>
                    <a:pt x="3765" y="3229"/>
                    <a:pt x="3774" y="3194"/>
                    <a:pt x="3765" y="3158"/>
                  </a:cubicBezTo>
                  <a:cubicBezTo>
                    <a:pt x="3667" y="2792"/>
                    <a:pt x="3533" y="2427"/>
                    <a:pt x="3373" y="2079"/>
                  </a:cubicBezTo>
                  <a:cubicBezTo>
                    <a:pt x="3203" y="1704"/>
                    <a:pt x="3007" y="1356"/>
                    <a:pt x="2793" y="1053"/>
                  </a:cubicBezTo>
                  <a:cubicBezTo>
                    <a:pt x="2721" y="946"/>
                    <a:pt x="2641" y="848"/>
                    <a:pt x="2561" y="758"/>
                  </a:cubicBezTo>
                  <a:cubicBezTo>
                    <a:pt x="2552" y="749"/>
                    <a:pt x="2543" y="741"/>
                    <a:pt x="2534" y="732"/>
                  </a:cubicBezTo>
                  <a:cubicBezTo>
                    <a:pt x="2177" y="321"/>
                    <a:pt x="1811" y="63"/>
                    <a:pt x="1490" y="9"/>
                  </a:cubicBezTo>
                  <a:cubicBezTo>
                    <a:pt x="1453" y="3"/>
                    <a:pt x="1416" y="1"/>
                    <a:pt x="1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46781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0" y="1"/>
                  </a:moveTo>
                  <a:cubicBezTo>
                    <a:pt x="0" y="1"/>
                    <a:pt x="116" y="161"/>
                    <a:pt x="303" y="384"/>
                  </a:cubicBezTo>
                  <a:cubicBezTo>
                    <a:pt x="482" y="598"/>
                    <a:pt x="723" y="893"/>
                    <a:pt x="990" y="1142"/>
                  </a:cubicBezTo>
                  <a:cubicBezTo>
                    <a:pt x="1295" y="1437"/>
                    <a:pt x="1628" y="1681"/>
                    <a:pt x="1931" y="1681"/>
                  </a:cubicBezTo>
                  <a:cubicBezTo>
                    <a:pt x="2151" y="1681"/>
                    <a:pt x="2356" y="1553"/>
                    <a:pt x="2525" y="1223"/>
                  </a:cubicBezTo>
                  <a:cubicBezTo>
                    <a:pt x="2891" y="420"/>
                    <a:pt x="2230" y="161"/>
                    <a:pt x="1508" y="63"/>
                  </a:cubicBezTo>
                  <a:cubicBezTo>
                    <a:pt x="1142" y="18"/>
                    <a:pt x="767" y="9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4586450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" y="1"/>
                  </a:moveTo>
                  <a:cubicBezTo>
                    <a:pt x="1" y="1"/>
                    <a:pt x="36" y="197"/>
                    <a:pt x="108" y="474"/>
                  </a:cubicBezTo>
                  <a:cubicBezTo>
                    <a:pt x="179" y="750"/>
                    <a:pt x="277" y="1125"/>
                    <a:pt x="402" y="1455"/>
                  </a:cubicBezTo>
                  <a:cubicBezTo>
                    <a:pt x="527" y="1803"/>
                    <a:pt x="688" y="2115"/>
                    <a:pt x="902" y="2285"/>
                  </a:cubicBezTo>
                  <a:cubicBezTo>
                    <a:pt x="1000" y="2358"/>
                    <a:pt x="1113" y="2402"/>
                    <a:pt x="1241" y="2402"/>
                  </a:cubicBezTo>
                  <a:cubicBezTo>
                    <a:pt x="1252" y="2402"/>
                    <a:pt x="1264" y="2401"/>
                    <a:pt x="1276" y="2401"/>
                  </a:cubicBezTo>
                  <a:cubicBezTo>
                    <a:pt x="1419" y="2392"/>
                    <a:pt x="1571" y="2320"/>
                    <a:pt x="1749" y="2187"/>
                  </a:cubicBezTo>
                  <a:cubicBezTo>
                    <a:pt x="1919" y="2053"/>
                    <a:pt x="2017" y="1919"/>
                    <a:pt x="2052" y="1776"/>
                  </a:cubicBezTo>
                  <a:cubicBezTo>
                    <a:pt x="2097" y="1642"/>
                    <a:pt x="2079" y="1509"/>
                    <a:pt x="2026" y="1384"/>
                  </a:cubicBezTo>
                  <a:cubicBezTo>
                    <a:pt x="1910" y="1143"/>
                    <a:pt x="1633" y="911"/>
                    <a:pt x="1330" y="715"/>
                  </a:cubicBezTo>
                  <a:cubicBezTo>
                    <a:pt x="1027" y="509"/>
                    <a:pt x="688" y="340"/>
                    <a:pt x="438" y="215"/>
                  </a:cubicBezTo>
                  <a:cubicBezTo>
                    <a:pt x="179" y="8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446357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141" y="234"/>
                  </a:moveTo>
                  <a:cubicBezTo>
                    <a:pt x="2382" y="234"/>
                    <a:pt x="2614" y="323"/>
                    <a:pt x="2819" y="493"/>
                  </a:cubicBezTo>
                  <a:cubicBezTo>
                    <a:pt x="3221" y="814"/>
                    <a:pt x="3533" y="1403"/>
                    <a:pt x="3693" y="2161"/>
                  </a:cubicBezTo>
                  <a:cubicBezTo>
                    <a:pt x="3881" y="3026"/>
                    <a:pt x="3809" y="3901"/>
                    <a:pt x="3756" y="4356"/>
                  </a:cubicBezTo>
                  <a:cubicBezTo>
                    <a:pt x="3693" y="4793"/>
                    <a:pt x="3604" y="5150"/>
                    <a:pt x="3551" y="5328"/>
                  </a:cubicBezTo>
                  <a:cubicBezTo>
                    <a:pt x="3390" y="5257"/>
                    <a:pt x="3051" y="5105"/>
                    <a:pt x="2668" y="4873"/>
                  </a:cubicBezTo>
                  <a:cubicBezTo>
                    <a:pt x="2275" y="4641"/>
                    <a:pt x="1543" y="4150"/>
                    <a:pt x="990" y="3463"/>
                  </a:cubicBezTo>
                  <a:cubicBezTo>
                    <a:pt x="491" y="2866"/>
                    <a:pt x="223" y="2259"/>
                    <a:pt x="223" y="1742"/>
                  </a:cubicBezTo>
                  <a:cubicBezTo>
                    <a:pt x="232" y="1189"/>
                    <a:pt x="535" y="796"/>
                    <a:pt x="1213" y="475"/>
                  </a:cubicBezTo>
                  <a:cubicBezTo>
                    <a:pt x="1410" y="368"/>
                    <a:pt x="1597" y="314"/>
                    <a:pt x="1722" y="279"/>
                  </a:cubicBezTo>
                  <a:cubicBezTo>
                    <a:pt x="1838" y="252"/>
                    <a:pt x="1954" y="234"/>
                    <a:pt x="2070" y="234"/>
                  </a:cubicBezTo>
                  <a:close/>
                  <a:moveTo>
                    <a:pt x="2087" y="0"/>
                  </a:moveTo>
                  <a:cubicBezTo>
                    <a:pt x="1946" y="0"/>
                    <a:pt x="1799" y="26"/>
                    <a:pt x="1659" y="65"/>
                  </a:cubicBezTo>
                  <a:cubicBezTo>
                    <a:pt x="1526" y="100"/>
                    <a:pt x="1329" y="154"/>
                    <a:pt x="1115" y="270"/>
                  </a:cubicBezTo>
                  <a:cubicBezTo>
                    <a:pt x="357" y="627"/>
                    <a:pt x="0" y="1099"/>
                    <a:pt x="0" y="1742"/>
                  </a:cubicBezTo>
                  <a:cubicBezTo>
                    <a:pt x="0" y="2313"/>
                    <a:pt x="286" y="2973"/>
                    <a:pt x="812" y="3606"/>
                  </a:cubicBezTo>
                  <a:cubicBezTo>
                    <a:pt x="1392" y="4320"/>
                    <a:pt x="2150" y="4828"/>
                    <a:pt x="2552" y="5069"/>
                  </a:cubicBezTo>
                  <a:cubicBezTo>
                    <a:pt x="3114" y="5399"/>
                    <a:pt x="3569" y="5587"/>
                    <a:pt x="3586" y="5587"/>
                  </a:cubicBezTo>
                  <a:cubicBezTo>
                    <a:pt x="3604" y="5596"/>
                    <a:pt x="3613" y="5596"/>
                    <a:pt x="3631" y="5596"/>
                  </a:cubicBezTo>
                  <a:cubicBezTo>
                    <a:pt x="3649" y="5596"/>
                    <a:pt x="3667" y="5596"/>
                    <a:pt x="3676" y="5587"/>
                  </a:cubicBezTo>
                  <a:cubicBezTo>
                    <a:pt x="3711" y="5578"/>
                    <a:pt x="3729" y="5551"/>
                    <a:pt x="3738" y="5515"/>
                  </a:cubicBezTo>
                  <a:cubicBezTo>
                    <a:pt x="3747" y="5497"/>
                    <a:pt x="3890" y="5034"/>
                    <a:pt x="3979" y="4382"/>
                  </a:cubicBezTo>
                  <a:cubicBezTo>
                    <a:pt x="4041" y="3918"/>
                    <a:pt x="4113" y="3008"/>
                    <a:pt x="3916" y="2116"/>
                  </a:cubicBezTo>
                  <a:cubicBezTo>
                    <a:pt x="3747" y="1305"/>
                    <a:pt x="3408" y="671"/>
                    <a:pt x="2962" y="314"/>
                  </a:cubicBezTo>
                  <a:cubicBezTo>
                    <a:pt x="2712" y="118"/>
                    <a:pt x="2436" y="11"/>
                    <a:pt x="2150" y="2"/>
                  </a:cubicBezTo>
                  <a:cubicBezTo>
                    <a:pt x="2129" y="1"/>
                    <a:pt x="2108" y="0"/>
                    <a:pt x="20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447650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642" y="230"/>
                  </a:moveTo>
                  <a:cubicBezTo>
                    <a:pt x="1758" y="230"/>
                    <a:pt x="1856" y="257"/>
                    <a:pt x="1945" y="319"/>
                  </a:cubicBezTo>
                  <a:cubicBezTo>
                    <a:pt x="1999" y="355"/>
                    <a:pt x="2043" y="408"/>
                    <a:pt x="2097" y="462"/>
                  </a:cubicBezTo>
                  <a:cubicBezTo>
                    <a:pt x="1963" y="453"/>
                    <a:pt x="1829" y="435"/>
                    <a:pt x="1696" y="417"/>
                  </a:cubicBezTo>
                  <a:cubicBezTo>
                    <a:pt x="1689" y="416"/>
                    <a:pt x="1682" y="416"/>
                    <a:pt x="1676" y="416"/>
                  </a:cubicBezTo>
                  <a:cubicBezTo>
                    <a:pt x="1631" y="416"/>
                    <a:pt x="1595" y="442"/>
                    <a:pt x="1580" y="489"/>
                  </a:cubicBezTo>
                  <a:cubicBezTo>
                    <a:pt x="1526" y="605"/>
                    <a:pt x="1464" y="721"/>
                    <a:pt x="1410" y="837"/>
                  </a:cubicBezTo>
                  <a:lnTo>
                    <a:pt x="1392" y="863"/>
                  </a:lnTo>
                  <a:lnTo>
                    <a:pt x="1232" y="837"/>
                  </a:lnTo>
                  <a:lnTo>
                    <a:pt x="982" y="783"/>
                  </a:lnTo>
                  <a:cubicBezTo>
                    <a:pt x="973" y="782"/>
                    <a:pt x="964" y="781"/>
                    <a:pt x="956" y="781"/>
                  </a:cubicBezTo>
                  <a:cubicBezTo>
                    <a:pt x="914" y="781"/>
                    <a:pt x="879" y="799"/>
                    <a:pt x="857" y="837"/>
                  </a:cubicBezTo>
                  <a:lnTo>
                    <a:pt x="812" y="926"/>
                  </a:lnTo>
                  <a:cubicBezTo>
                    <a:pt x="759" y="1015"/>
                    <a:pt x="705" y="1113"/>
                    <a:pt x="652" y="1211"/>
                  </a:cubicBezTo>
                  <a:cubicBezTo>
                    <a:pt x="518" y="1176"/>
                    <a:pt x="384" y="1140"/>
                    <a:pt x="259" y="1104"/>
                  </a:cubicBezTo>
                  <a:cubicBezTo>
                    <a:pt x="286" y="863"/>
                    <a:pt x="509" y="649"/>
                    <a:pt x="955" y="435"/>
                  </a:cubicBezTo>
                  <a:lnTo>
                    <a:pt x="964" y="435"/>
                  </a:lnTo>
                  <a:cubicBezTo>
                    <a:pt x="1241" y="301"/>
                    <a:pt x="1464" y="230"/>
                    <a:pt x="1642" y="230"/>
                  </a:cubicBezTo>
                  <a:close/>
                  <a:moveTo>
                    <a:pt x="1749" y="649"/>
                  </a:moveTo>
                  <a:cubicBezTo>
                    <a:pt x="1892" y="667"/>
                    <a:pt x="2035" y="685"/>
                    <a:pt x="2177" y="703"/>
                  </a:cubicBezTo>
                  <a:cubicBezTo>
                    <a:pt x="2204" y="703"/>
                    <a:pt x="2222" y="694"/>
                    <a:pt x="2249" y="685"/>
                  </a:cubicBezTo>
                  <a:cubicBezTo>
                    <a:pt x="2320" y="819"/>
                    <a:pt x="2391" y="979"/>
                    <a:pt x="2445" y="1158"/>
                  </a:cubicBezTo>
                  <a:cubicBezTo>
                    <a:pt x="2320" y="1149"/>
                    <a:pt x="2204" y="1140"/>
                    <a:pt x="2079" y="1122"/>
                  </a:cubicBezTo>
                  <a:cubicBezTo>
                    <a:pt x="2035" y="1122"/>
                    <a:pt x="1990" y="1149"/>
                    <a:pt x="1972" y="1184"/>
                  </a:cubicBezTo>
                  <a:cubicBezTo>
                    <a:pt x="1910" y="1309"/>
                    <a:pt x="1847" y="1425"/>
                    <a:pt x="1785" y="1541"/>
                  </a:cubicBezTo>
                  <a:lnTo>
                    <a:pt x="1758" y="1586"/>
                  </a:lnTo>
                  <a:lnTo>
                    <a:pt x="1580" y="1559"/>
                  </a:lnTo>
                  <a:lnTo>
                    <a:pt x="1312" y="1515"/>
                  </a:lnTo>
                  <a:cubicBezTo>
                    <a:pt x="1306" y="1513"/>
                    <a:pt x="1300" y="1513"/>
                    <a:pt x="1294" y="1513"/>
                  </a:cubicBezTo>
                  <a:cubicBezTo>
                    <a:pt x="1256" y="1513"/>
                    <a:pt x="1219" y="1537"/>
                    <a:pt x="1196" y="1568"/>
                  </a:cubicBezTo>
                  <a:lnTo>
                    <a:pt x="1142" y="1657"/>
                  </a:lnTo>
                  <a:cubicBezTo>
                    <a:pt x="1089" y="1755"/>
                    <a:pt x="1026" y="1854"/>
                    <a:pt x="964" y="1961"/>
                  </a:cubicBezTo>
                  <a:cubicBezTo>
                    <a:pt x="812" y="1925"/>
                    <a:pt x="661" y="1889"/>
                    <a:pt x="518" y="1854"/>
                  </a:cubicBezTo>
                  <a:lnTo>
                    <a:pt x="473" y="1854"/>
                  </a:lnTo>
                  <a:cubicBezTo>
                    <a:pt x="375" y="1666"/>
                    <a:pt x="304" y="1497"/>
                    <a:pt x="268" y="1345"/>
                  </a:cubicBezTo>
                  <a:lnTo>
                    <a:pt x="268" y="1345"/>
                  </a:lnTo>
                  <a:cubicBezTo>
                    <a:pt x="402" y="1381"/>
                    <a:pt x="536" y="1416"/>
                    <a:pt x="670" y="1452"/>
                  </a:cubicBezTo>
                  <a:lnTo>
                    <a:pt x="705" y="1452"/>
                  </a:lnTo>
                  <a:cubicBezTo>
                    <a:pt x="741" y="1452"/>
                    <a:pt x="777" y="1434"/>
                    <a:pt x="795" y="1399"/>
                  </a:cubicBezTo>
                  <a:cubicBezTo>
                    <a:pt x="875" y="1283"/>
                    <a:pt x="937" y="1158"/>
                    <a:pt x="1009" y="1033"/>
                  </a:cubicBezTo>
                  <a:lnTo>
                    <a:pt x="1018" y="1024"/>
                  </a:lnTo>
                  <a:lnTo>
                    <a:pt x="1187" y="1060"/>
                  </a:lnTo>
                  <a:lnTo>
                    <a:pt x="1437" y="1104"/>
                  </a:lnTo>
                  <a:cubicBezTo>
                    <a:pt x="1490" y="1104"/>
                    <a:pt x="1535" y="1086"/>
                    <a:pt x="1562" y="1042"/>
                  </a:cubicBezTo>
                  <a:lnTo>
                    <a:pt x="1615" y="935"/>
                  </a:lnTo>
                  <a:cubicBezTo>
                    <a:pt x="1660" y="837"/>
                    <a:pt x="1704" y="747"/>
                    <a:pt x="1749" y="649"/>
                  </a:cubicBezTo>
                  <a:close/>
                  <a:moveTo>
                    <a:pt x="2142" y="1354"/>
                  </a:moveTo>
                  <a:cubicBezTo>
                    <a:pt x="2258" y="1372"/>
                    <a:pt x="2382" y="1381"/>
                    <a:pt x="2507" y="1390"/>
                  </a:cubicBezTo>
                  <a:cubicBezTo>
                    <a:pt x="2534" y="1479"/>
                    <a:pt x="2552" y="1568"/>
                    <a:pt x="2570" y="1666"/>
                  </a:cubicBezTo>
                  <a:cubicBezTo>
                    <a:pt x="2579" y="1729"/>
                    <a:pt x="2588" y="1782"/>
                    <a:pt x="2597" y="1836"/>
                  </a:cubicBezTo>
                  <a:lnTo>
                    <a:pt x="2463" y="1836"/>
                  </a:lnTo>
                  <a:cubicBezTo>
                    <a:pt x="2457" y="1835"/>
                    <a:pt x="2451" y="1834"/>
                    <a:pt x="2446" y="1834"/>
                  </a:cubicBezTo>
                  <a:cubicBezTo>
                    <a:pt x="2409" y="1834"/>
                    <a:pt x="2379" y="1858"/>
                    <a:pt x="2356" y="1889"/>
                  </a:cubicBezTo>
                  <a:cubicBezTo>
                    <a:pt x="2293" y="2014"/>
                    <a:pt x="2222" y="2139"/>
                    <a:pt x="2151" y="2264"/>
                  </a:cubicBezTo>
                  <a:lnTo>
                    <a:pt x="2124" y="2309"/>
                  </a:lnTo>
                  <a:lnTo>
                    <a:pt x="1927" y="2291"/>
                  </a:lnTo>
                  <a:lnTo>
                    <a:pt x="1651" y="2246"/>
                  </a:lnTo>
                  <a:cubicBezTo>
                    <a:pt x="1606" y="2246"/>
                    <a:pt x="1562" y="2264"/>
                    <a:pt x="1535" y="2300"/>
                  </a:cubicBezTo>
                  <a:lnTo>
                    <a:pt x="1481" y="2380"/>
                  </a:lnTo>
                  <a:cubicBezTo>
                    <a:pt x="1410" y="2487"/>
                    <a:pt x="1348" y="2594"/>
                    <a:pt x="1276" y="2701"/>
                  </a:cubicBezTo>
                  <a:lnTo>
                    <a:pt x="1116" y="2674"/>
                  </a:lnTo>
                  <a:cubicBezTo>
                    <a:pt x="1053" y="2603"/>
                    <a:pt x="982" y="2532"/>
                    <a:pt x="919" y="2460"/>
                  </a:cubicBezTo>
                  <a:cubicBezTo>
                    <a:pt x="812" y="2344"/>
                    <a:pt x="723" y="2228"/>
                    <a:pt x="643" y="2112"/>
                  </a:cubicBezTo>
                  <a:lnTo>
                    <a:pt x="643" y="2112"/>
                  </a:lnTo>
                  <a:cubicBezTo>
                    <a:pt x="759" y="2139"/>
                    <a:pt x="875" y="2166"/>
                    <a:pt x="991" y="2193"/>
                  </a:cubicBezTo>
                  <a:cubicBezTo>
                    <a:pt x="1000" y="2193"/>
                    <a:pt x="1009" y="2201"/>
                    <a:pt x="1009" y="2201"/>
                  </a:cubicBezTo>
                  <a:cubicBezTo>
                    <a:pt x="1053" y="2201"/>
                    <a:pt x="1089" y="2175"/>
                    <a:pt x="1107" y="2148"/>
                  </a:cubicBezTo>
                  <a:cubicBezTo>
                    <a:pt x="1187" y="2023"/>
                    <a:pt x="1267" y="1898"/>
                    <a:pt x="1339" y="1773"/>
                  </a:cubicBezTo>
                  <a:lnTo>
                    <a:pt x="1348" y="1755"/>
                  </a:lnTo>
                  <a:lnTo>
                    <a:pt x="1544" y="1791"/>
                  </a:lnTo>
                  <a:lnTo>
                    <a:pt x="1803" y="1818"/>
                  </a:lnTo>
                  <a:cubicBezTo>
                    <a:pt x="1810" y="1819"/>
                    <a:pt x="1817" y="1820"/>
                    <a:pt x="1823" y="1820"/>
                  </a:cubicBezTo>
                  <a:cubicBezTo>
                    <a:pt x="1867" y="1820"/>
                    <a:pt x="1903" y="1795"/>
                    <a:pt x="1919" y="1764"/>
                  </a:cubicBezTo>
                  <a:lnTo>
                    <a:pt x="1981" y="1657"/>
                  </a:lnTo>
                  <a:cubicBezTo>
                    <a:pt x="2035" y="1559"/>
                    <a:pt x="2088" y="1461"/>
                    <a:pt x="2142" y="1354"/>
                  </a:cubicBezTo>
                  <a:close/>
                  <a:moveTo>
                    <a:pt x="2525" y="2059"/>
                  </a:moveTo>
                  <a:lnTo>
                    <a:pt x="2623" y="2068"/>
                  </a:lnTo>
                  <a:cubicBezTo>
                    <a:pt x="2641" y="2291"/>
                    <a:pt x="2659" y="2523"/>
                    <a:pt x="2650" y="2755"/>
                  </a:cubicBezTo>
                  <a:cubicBezTo>
                    <a:pt x="2650" y="2755"/>
                    <a:pt x="2650" y="2763"/>
                    <a:pt x="2650" y="2763"/>
                  </a:cubicBezTo>
                  <a:lnTo>
                    <a:pt x="2490" y="3031"/>
                  </a:lnTo>
                  <a:lnTo>
                    <a:pt x="2275" y="3013"/>
                  </a:lnTo>
                  <a:lnTo>
                    <a:pt x="1981" y="2978"/>
                  </a:lnTo>
                  <a:cubicBezTo>
                    <a:pt x="1936" y="2978"/>
                    <a:pt x="1901" y="2995"/>
                    <a:pt x="1874" y="3031"/>
                  </a:cubicBezTo>
                  <a:lnTo>
                    <a:pt x="1740" y="3218"/>
                  </a:lnTo>
                  <a:cubicBezTo>
                    <a:pt x="1740" y="3218"/>
                    <a:pt x="1731" y="3210"/>
                    <a:pt x="1722" y="3201"/>
                  </a:cubicBezTo>
                  <a:cubicBezTo>
                    <a:pt x="1606" y="3120"/>
                    <a:pt x="1490" y="3022"/>
                    <a:pt x="1383" y="2924"/>
                  </a:cubicBezTo>
                  <a:cubicBezTo>
                    <a:pt x="1392" y="2915"/>
                    <a:pt x="1410" y="2906"/>
                    <a:pt x="1419" y="2897"/>
                  </a:cubicBezTo>
                  <a:cubicBezTo>
                    <a:pt x="1508" y="2763"/>
                    <a:pt x="1588" y="2639"/>
                    <a:pt x="1669" y="2505"/>
                  </a:cubicBezTo>
                  <a:lnTo>
                    <a:pt x="1687" y="2487"/>
                  </a:lnTo>
                  <a:lnTo>
                    <a:pt x="1901" y="2514"/>
                  </a:lnTo>
                  <a:lnTo>
                    <a:pt x="2177" y="2540"/>
                  </a:lnTo>
                  <a:cubicBezTo>
                    <a:pt x="2183" y="2542"/>
                    <a:pt x="2189" y="2542"/>
                    <a:pt x="2194" y="2542"/>
                  </a:cubicBezTo>
                  <a:cubicBezTo>
                    <a:pt x="2231" y="2542"/>
                    <a:pt x="2261" y="2518"/>
                    <a:pt x="2284" y="2487"/>
                  </a:cubicBezTo>
                  <a:lnTo>
                    <a:pt x="2347" y="2380"/>
                  </a:lnTo>
                  <a:cubicBezTo>
                    <a:pt x="2409" y="2273"/>
                    <a:pt x="2472" y="2166"/>
                    <a:pt x="2525" y="2059"/>
                  </a:cubicBezTo>
                  <a:close/>
                  <a:moveTo>
                    <a:pt x="2026" y="3218"/>
                  </a:moveTo>
                  <a:lnTo>
                    <a:pt x="2249" y="3245"/>
                  </a:lnTo>
                  <a:lnTo>
                    <a:pt x="2543" y="3263"/>
                  </a:lnTo>
                  <a:cubicBezTo>
                    <a:pt x="2570" y="3263"/>
                    <a:pt x="2605" y="3254"/>
                    <a:pt x="2623" y="3236"/>
                  </a:cubicBezTo>
                  <a:lnTo>
                    <a:pt x="2623" y="3236"/>
                  </a:lnTo>
                  <a:cubicBezTo>
                    <a:pt x="2614" y="3406"/>
                    <a:pt x="2588" y="3584"/>
                    <a:pt x="2561" y="3754"/>
                  </a:cubicBezTo>
                  <a:cubicBezTo>
                    <a:pt x="2347" y="3638"/>
                    <a:pt x="2133" y="3495"/>
                    <a:pt x="1927" y="3352"/>
                  </a:cubicBezTo>
                  <a:lnTo>
                    <a:pt x="2026" y="3218"/>
                  </a:lnTo>
                  <a:close/>
                  <a:moveTo>
                    <a:pt x="1643" y="0"/>
                  </a:moveTo>
                  <a:cubicBezTo>
                    <a:pt x="1426" y="0"/>
                    <a:pt x="1168" y="77"/>
                    <a:pt x="857" y="230"/>
                  </a:cubicBezTo>
                  <a:cubicBezTo>
                    <a:pt x="313" y="489"/>
                    <a:pt x="45" y="774"/>
                    <a:pt x="27" y="1113"/>
                  </a:cubicBezTo>
                  <a:cubicBezTo>
                    <a:pt x="1" y="1523"/>
                    <a:pt x="259" y="2059"/>
                    <a:pt x="750" y="2612"/>
                  </a:cubicBezTo>
                  <a:cubicBezTo>
                    <a:pt x="991" y="2888"/>
                    <a:pt x="1276" y="3156"/>
                    <a:pt x="1580" y="3388"/>
                  </a:cubicBezTo>
                  <a:cubicBezTo>
                    <a:pt x="1624" y="3415"/>
                    <a:pt x="1660" y="3441"/>
                    <a:pt x="1704" y="3468"/>
                  </a:cubicBezTo>
                  <a:cubicBezTo>
                    <a:pt x="1704" y="3477"/>
                    <a:pt x="1704" y="3477"/>
                    <a:pt x="1704" y="3477"/>
                  </a:cubicBezTo>
                  <a:lnTo>
                    <a:pt x="1713" y="3477"/>
                  </a:lnTo>
                  <a:cubicBezTo>
                    <a:pt x="1990" y="3682"/>
                    <a:pt x="2284" y="3870"/>
                    <a:pt x="2597" y="4030"/>
                  </a:cubicBezTo>
                  <a:cubicBezTo>
                    <a:pt x="2605" y="4039"/>
                    <a:pt x="2623" y="4048"/>
                    <a:pt x="2650" y="4048"/>
                  </a:cubicBezTo>
                  <a:cubicBezTo>
                    <a:pt x="2659" y="4048"/>
                    <a:pt x="2677" y="4039"/>
                    <a:pt x="2695" y="4039"/>
                  </a:cubicBezTo>
                  <a:cubicBezTo>
                    <a:pt x="2730" y="4021"/>
                    <a:pt x="2748" y="3986"/>
                    <a:pt x="2757" y="3950"/>
                  </a:cubicBezTo>
                  <a:cubicBezTo>
                    <a:pt x="2829" y="3549"/>
                    <a:pt x="2873" y="3147"/>
                    <a:pt x="2882" y="2763"/>
                  </a:cubicBezTo>
                  <a:cubicBezTo>
                    <a:pt x="2882" y="2371"/>
                    <a:pt x="2855" y="1987"/>
                    <a:pt x="2793" y="1631"/>
                  </a:cubicBezTo>
                  <a:cubicBezTo>
                    <a:pt x="2775" y="1506"/>
                    <a:pt x="2739" y="1381"/>
                    <a:pt x="2713" y="1265"/>
                  </a:cubicBezTo>
                  <a:cubicBezTo>
                    <a:pt x="2713" y="1256"/>
                    <a:pt x="2713" y="1247"/>
                    <a:pt x="2704" y="1238"/>
                  </a:cubicBezTo>
                  <a:cubicBezTo>
                    <a:pt x="2561" y="712"/>
                    <a:pt x="2338" y="319"/>
                    <a:pt x="2070" y="132"/>
                  </a:cubicBezTo>
                  <a:cubicBezTo>
                    <a:pt x="1948" y="44"/>
                    <a:pt x="1807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444640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304" y="0"/>
                  </a:moveTo>
                  <a:cubicBezTo>
                    <a:pt x="304" y="0"/>
                    <a:pt x="259" y="188"/>
                    <a:pt x="196" y="473"/>
                  </a:cubicBezTo>
                  <a:cubicBezTo>
                    <a:pt x="143" y="759"/>
                    <a:pt x="63" y="1124"/>
                    <a:pt x="36" y="1490"/>
                  </a:cubicBezTo>
                  <a:cubicBezTo>
                    <a:pt x="0" y="1847"/>
                    <a:pt x="0" y="2204"/>
                    <a:pt x="125" y="2445"/>
                  </a:cubicBezTo>
                  <a:cubicBezTo>
                    <a:pt x="222" y="2632"/>
                    <a:pt x="394" y="2765"/>
                    <a:pt x="667" y="2765"/>
                  </a:cubicBezTo>
                  <a:cubicBezTo>
                    <a:pt x="746" y="2765"/>
                    <a:pt x="832" y="2754"/>
                    <a:pt x="928" y="2730"/>
                  </a:cubicBezTo>
                  <a:cubicBezTo>
                    <a:pt x="1356" y="2632"/>
                    <a:pt x="1517" y="2400"/>
                    <a:pt x="1526" y="2132"/>
                  </a:cubicBezTo>
                  <a:cubicBezTo>
                    <a:pt x="1535" y="1856"/>
                    <a:pt x="1383" y="1535"/>
                    <a:pt x="1196" y="1222"/>
                  </a:cubicBezTo>
                  <a:cubicBezTo>
                    <a:pt x="1008" y="910"/>
                    <a:pt x="785" y="607"/>
                    <a:pt x="607" y="384"/>
                  </a:cubicBezTo>
                  <a:cubicBezTo>
                    <a:pt x="428" y="152"/>
                    <a:pt x="304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4332650" y="2476825"/>
              <a:ext cx="95925" cy="147725"/>
            </a:xfrm>
            <a:custGeom>
              <a:rect b="b" l="l" r="r" t="t"/>
              <a:pathLst>
                <a:path extrusionOk="0" h="5909" w="3837">
                  <a:moveTo>
                    <a:pt x="1838" y="226"/>
                  </a:moveTo>
                  <a:cubicBezTo>
                    <a:pt x="1865" y="226"/>
                    <a:pt x="1892" y="226"/>
                    <a:pt x="1919" y="235"/>
                  </a:cubicBezTo>
                  <a:cubicBezTo>
                    <a:pt x="1951" y="233"/>
                    <a:pt x="1983" y="232"/>
                    <a:pt x="2014" y="232"/>
                  </a:cubicBezTo>
                  <a:cubicBezTo>
                    <a:pt x="2167" y="232"/>
                    <a:pt x="2315" y="250"/>
                    <a:pt x="2463" y="279"/>
                  </a:cubicBezTo>
                  <a:cubicBezTo>
                    <a:pt x="2605" y="306"/>
                    <a:pt x="2739" y="351"/>
                    <a:pt x="2864" y="413"/>
                  </a:cubicBezTo>
                  <a:cubicBezTo>
                    <a:pt x="3087" y="529"/>
                    <a:pt x="3248" y="708"/>
                    <a:pt x="3364" y="948"/>
                  </a:cubicBezTo>
                  <a:cubicBezTo>
                    <a:pt x="3587" y="1403"/>
                    <a:pt x="3605" y="2072"/>
                    <a:pt x="3417" y="2831"/>
                  </a:cubicBezTo>
                  <a:cubicBezTo>
                    <a:pt x="3337" y="3179"/>
                    <a:pt x="3203" y="3553"/>
                    <a:pt x="3043" y="3892"/>
                  </a:cubicBezTo>
                  <a:cubicBezTo>
                    <a:pt x="2891" y="4222"/>
                    <a:pt x="2704" y="4553"/>
                    <a:pt x="2516" y="4829"/>
                  </a:cubicBezTo>
                  <a:cubicBezTo>
                    <a:pt x="2275" y="5195"/>
                    <a:pt x="2043" y="5480"/>
                    <a:pt x="1919" y="5623"/>
                  </a:cubicBezTo>
                  <a:cubicBezTo>
                    <a:pt x="1803" y="5480"/>
                    <a:pt x="1562" y="5195"/>
                    <a:pt x="1321" y="4829"/>
                  </a:cubicBezTo>
                  <a:cubicBezTo>
                    <a:pt x="1133" y="4553"/>
                    <a:pt x="955" y="4222"/>
                    <a:pt x="794" y="3892"/>
                  </a:cubicBezTo>
                  <a:cubicBezTo>
                    <a:pt x="634" y="3553"/>
                    <a:pt x="500" y="3179"/>
                    <a:pt x="420" y="2831"/>
                  </a:cubicBezTo>
                  <a:cubicBezTo>
                    <a:pt x="232" y="2072"/>
                    <a:pt x="250" y="1403"/>
                    <a:pt x="473" y="948"/>
                  </a:cubicBezTo>
                  <a:cubicBezTo>
                    <a:pt x="589" y="708"/>
                    <a:pt x="750" y="529"/>
                    <a:pt x="982" y="413"/>
                  </a:cubicBezTo>
                  <a:cubicBezTo>
                    <a:pt x="1098" y="351"/>
                    <a:pt x="1232" y="306"/>
                    <a:pt x="1383" y="279"/>
                  </a:cubicBezTo>
                  <a:cubicBezTo>
                    <a:pt x="1526" y="244"/>
                    <a:pt x="1678" y="226"/>
                    <a:pt x="1838" y="226"/>
                  </a:cubicBezTo>
                  <a:close/>
                  <a:moveTo>
                    <a:pt x="1820" y="1"/>
                  </a:moveTo>
                  <a:cubicBezTo>
                    <a:pt x="1657" y="1"/>
                    <a:pt x="1495" y="19"/>
                    <a:pt x="1339" y="56"/>
                  </a:cubicBezTo>
                  <a:cubicBezTo>
                    <a:pt x="1169" y="83"/>
                    <a:pt x="1009" y="137"/>
                    <a:pt x="866" y="217"/>
                  </a:cubicBezTo>
                  <a:cubicBezTo>
                    <a:pt x="598" y="360"/>
                    <a:pt x="402" y="565"/>
                    <a:pt x="268" y="850"/>
                  </a:cubicBezTo>
                  <a:cubicBezTo>
                    <a:pt x="27" y="1359"/>
                    <a:pt x="0" y="2081"/>
                    <a:pt x="197" y="2884"/>
                  </a:cubicBezTo>
                  <a:cubicBezTo>
                    <a:pt x="286" y="3250"/>
                    <a:pt x="420" y="3634"/>
                    <a:pt x="589" y="3991"/>
                  </a:cubicBezTo>
                  <a:cubicBezTo>
                    <a:pt x="750" y="4330"/>
                    <a:pt x="937" y="4660"/>
                    <a:pt x="1133" y="4954"/>
                  </a:cubicBezTo>
                  <a:cubicBezTo>
                    <a:pt x="1490" y="5498"/>
                    <a:pt x="1820" y="5855"/>
                    <a:pt x="1838" y="5873"/>
                  </a:cubicBezTo>
                  <a:cubicBezTo>
                    <a:pt x="1856" y="5891"/>
                    <a:pt x="1883" y="5909"/>
                    <a:pt x="1919" y="5909"/>
                  </a:cubicBezTo>
                  <a:cubicBezTo>
                    <a:pt x="1954" y="5909"/>
                    <a:pt x="1981" y="5891"/>
                    <a:pt x="1999" y="5873"/>
                  </a:cubicBezTo>
                  <a:cubicBezTo>
                    <a:pt x="2017" y="5855"/>
                    <a:pt x="2347" y="5498"/>
                    <a:pt x="2704" y="4954"/>
                  </a:cubicBezTo>
                  <a:cubicBezTo>
                    <a:pt x="2900" y="4660"/>
                    <a:pt x="3087" y="4330"/>
                    <a:pt x="3248" y="3991"/>
                  </a:cubicBezTo>
                  <a:cubicBezTo>
                    <a:pt x="3417" y="3634"/>
                    <a:pt x="3551" y="3250"/>
                    <a:pt x="3640" y="2884"/>
                  </a:cubicBezTo>
                  <a:cubicBezTo>
                    <a:pt x="3837" y="2081"/>
                    <a:pt x="3810" y="1359"/>
                    <a:pt x="3569" y="850"/>
                  </a:cubicBezTo>
                  <a:cubicBezTo>
                    <a:pt x="3435" y="565"/>
                    <a:pt x="3239" y="360"/>
                    <a:pt x="2971" y="217"/>
                  </a:cubicBezTo>
                  <a:cubicBezTo>
                    <a:pt x="2828" y="137"/>
                    <a:pt x="2668" y="83"/>
                    <a:pt x="2507" y="56"/>
                  </a:cubicBezTo>
                  <a:cubicBezTo>
                    <a:pt x="2344" y="19"/>
                    <a:pt x="2186" y="1"/>
                    <a:pt x="2020" y="1"/>
                  </a:cubicBezTo>
                  <a:cubicBezTo>
                    <a:pt x="1986" y="1"/>
                    <a:pt x="1953" y="1"/>
                    <a:pt x="1919" y="3"/>
                  </a:cubicBezTo>
                  <a:cubicBezTo>
                    <a:pt x="1886" y="1"/>
                    <a:pt x="1853" y="1"/>
                    <a:pt x="1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4347150" y="2492000"/>
              <a:ext cx="66700" cy="105575"/>
            </a:xfrm>
            <a:custGeom>
              <a:rect b="b" l="l" r="r" t="t"/>
              <a:pathLst>
                <a:path extrusionOk="0" h="4223" w="2668">
                  <a:moveTo>
                    <a:pt x="1431" y="224"/>
                  </a:moveTo>
                  <a:cubicBezTo>
                    <a:pt x="1624" y="224"/>
                    <a:pt x="1808" y="251"/>
                    <a:pt x="1972" y="306"/>
                  </a:cubicBezTo>
                  <a:cubicBezTo>
                    <a:pt x="2115" y="359"/>
                    <a:pt x="2222" y="440"/>
                    <a:pt x="2284" y="547"/>
                  </a:cubicBezTo>
                  <a:cubicBezTo>
                    <a:pt x="2311" y="600"/>
                    <a:pt x="2338" y="672"/>
                    <a:pt x="2356" y="752"/>
                  </a:cubicBezTo>
                  <a:lnTo>
                    <a:pt x="2008" y="529"/>
                  </a:lnTo>
                  <a:cubicBezTo>
                    <a:pt x="1992" y="521"/>
                    <a:pt x="1972" y="516"/>
                    <a:pt x="1952" y="516"/>
                  </a:cubicBezTo>
                  <a:cubicBezTo>
                    <a:pt x="1927" y="516"/>
                    <a:pt x="1902" y="523"/>
                    <a:pt x="1883" y="538"/>
                  </a:cubicBezTo>
                  <a:cubicBezTo>
                    <a:pt x="1767" y="627"/>
                    <a:pt x="1660" y="716"/>
                    <a:pt x="1544" y="805"/>
                  </a:cubicBezTo>
                  <a:lnTo>
                    <a:pt x="1410" y="707"/>
                  </a:lnTo>
                  <a:lnTo>
                    <a:pt x="1205" y="547"/>
                  </a:lnTo>
                  <a:cubicBezTo>
                    <a:pt x="1187" y="533"/>
                    <a:pt x="1165" y="527"/>
                    <a:pt x="1141" y="527"/>
                  </a:cubicBezTo>
                  <a:cubicBezTo>
                    <a:pt x="1118" y="527"/>
                    <a:pt x="1093" y="533"/>
                    <a:pt x="1071" y="547"/>
                  </a:cubicBezTo>
                  <a:cubicBezTo>
                    <a:pt x="955" y="627"/>
                    <a:pt x="839" y="707"/>
                    <a:pt x="723" y="788"/>
                  </a:cubicBezTo>
                  <a:cubicBezTo>
                    <a:pt x="616" y="698"/>
                    <a:pt x="509" y="609"/>
                    <a:pt x="411" y="529"/>
                  </a:cubicBezTo>
                  <a:cubicBezTo>
                    <a:pt x="473" y="431"/>
                    <a:pt x="571" y="350"/>
                    <a:pt x="705" y="306"/>
                  </a:cubicBezTo>
                  <a:cubicBezTo>
                    <a:pt x="875" y="252"/>
                    <a:pt x="1053" y="225"/>
                    <a:pt x="1249" y="225"/>
                  </a:cubicBezTo>
                  <a:lnTo>
                    <a:pt x="1347" y="225"/>
                  </a:lnTo>
                  <a:cubicBezTo>
                    <a:pt x="1375" y="224"/>
                    <a:pt x="1403" y="224"/>
                    <a:pt x="1431" y="224"/>
                  </a:cubicBezTo>
                  <a:close/>
                  <a:moveTo>
                    <a:pt x="322" y="752"/>
                  </a:moveTo>
                  <a:cubicBezTo>
                    <a:pt x="429" y="841"/>
                    <a:pt x="536" y="930"/>
                    <a:pt x="643" y="1019"/>
                  </a:cubicBezTo>
                  <a:cubicBezTo>
                    <a:pt x="662" y="1039"/>
                    <a:pt x="686" y="1047"/>
                    <a:pt x="711" y="1047"/>
                  </a:cubicBezTo>
                  <a:cubicBezTo>
                    <a:pt x="733" y="1047"/>
                    <a:pt x="756" y="1041"/>
                    <a:pt x="776" y="1028"/>
                  </a:cubicBezTo>
                  <a:cubicBezTo>
                    <a:pt x="901" y="948"/>
                    <a:pt x="1017" y="859"/>
                    <a:pt x="1133" y="779"/>
                  </a:cubicBezTo>
                  <a:lnTo>
                    <a:pt x="1276" y="895"/>
                  </a:lnTo>
                  <a:lnTo>
                    <a:pt x="1481" y="1037"/>
                  </a:lnTo>
                  <a:cubicBezTo>
                    <a:pt x="1508" y="1046"/>
                    <a:pt x="1526" y="1055"/>
                    <a:pt x="1553" y="1055"/>
                  </a:cubicBezTo>
                  <a:cubicBezTo>
                    <a:pt x="1570" y="1055"/>
                    <a:pt x="1597" y="1046"/>
                    <a:pt x="1615" y="1037"/>
                  </a:cubicBezTo>
                  <a:cubicBezTo>
                    <a:pt x="1731" y="948"/>
                    <a:pt x="1847" y="859"/>
                    <a:pt x="1963" y="770"/>
                  </a:cubicBezTo>
                  <a:lnTo>
                    <a:pt x="2320" y="993"/>
                  </a:lnTo>
                  <a:cubicBezTo>
                    <a:pt x="2347" y="1011"/>
                    <a:pt x="2373" y="1011"/>
                    <a:pt x="2391" y="1011"/>
                  </a:cubicBezTo>
                  <a:cubicBezTo>
                    <a:pt x="2400" y="1162"/>
                    <a:pt x="2391" y="1332"/>
                    <a:pt x="2364" y="1519"/>
                  </a:cubicBezTo>
                  <a:lnTo>
                    <a:pt x="2052" y="1341"/>
                  </a:lnTo>
                  <a:cubicBezTo>
                    <a:pt x="2031" y="1328"/>
                    <a:pt x="2011" y="1322"/>
                    <a:pt x="1991" y="1322"/>
                  </a:cubicBezTo>
                  <a:cubicBezTo>
                    <a:pt x="1968" y="1322"/>
                    <a:pt x="1946" y="1330"/>
                    <a:pt x="1927" y="1350"/>
                  </a:cubicBezTo>
                  <a:cubicBezTo>
                    <a:pt x="1802" y="1439"/>
                    <a:pt x="1686" y="1519"/>
                    <a:pt x="1562" y="1608"/>
                  </a:cubicBezTo>
                  <a:lnTo>
                    <a:pt x="1410" y="1510"/>
                  </a:lnTo>
                  <a:lnTo>
                    <a:pt x="1187" y="1358"/>
                  </a:lnTo>
                  <a:cubicBezTo>
                    <a:pt x="1166" y="1343"/>
                    <a:pt x="1139" y="1333"/>
                    <a:pt x="1114" y="1333"/>
                  </a:cubicBezTo>
                  <a:cubicBezTo>
                    <a:pt x="1095" y="1333"/>
                    <a:pt x="1077" y="1338"/>
                    <a:pt x="1062" y="1350"/>
                  </a:cubicBezTo>
                  <a:cubicBezTo>
                    <a:pt x="937" y="1430"/>
                    <a:pt x="812" y="1519"/>
                    <a:pt x="678" y="1599"/>
                  </a:cubicBezTo>
                  <a:lnTo>
                    <a:pt x="322" y="1314"/>
                  </a:lnTo>
                  <a:cubicBezTo>
                    <a:pt x="313" y="1305"/>
                    <a:pt x="304" y="1296"/>
                    <a:pt x="286" y="1296"/>
                  </a:cubicBezTo>
                  <a:cubicBezTo>
                    <a:pt x="268" y="1082"/>
                    <a:pt x="286" y="903"/>
                    <a:pt x="322" y="752"/>
                  </a:cubicBezTo>
                  <a:close/>
                  <a:moveTo>
                    <a:pt x="1999" y="1573"/>
                  </a:moveTo>
                  <a:lnTo>
                    <a:pt x="2320" y="1760"/>
                  </a:lnTo>
                  <a:cubicBezTo>
                    <a:pt x="2302" y="1849"/>
                    <a:pt x="2284" y="1947"/>
                    <a:pt x="2257" y="2036"/>
                  </a:cubicBezTo>
                  <a:cubicBezTo>
                    <a:pt x="2240" y="2090"/>
                    <a:pt x="2222" y="2152"/>
                    <a:pt x="2204" y="2206"/>
                  </a:cubicBezTo>
                  <a:lnTo>
                    <a:pt x="2088" y="2143"/>
                  </a:lnTo>
                  <a:cubicBezTo>
                    <a:pt x="2073" y="2132"/>
                    <a:pt x="2056" y="2127"/>
                    <a:pt x="2040" y="2127"/>
                  </a:cubicBezTo>
                  <a:cubicBezTo>
                    <a:pt x="2016" y="2127"/>
                    <a:pt x="1993" y="2137"/>
                    <a:pt x="1972" y="2152"/>
                  </a:cubicBezTo>
                  <a:cubicBezTo>
                    <a:pt x="1838" y="2242"/>
                    <a:pt x="1704" y="2331"/>
                    <a:pt x="1570" y="2420"/>
                  </a:cubicBezTo>
                  <a:lnTo>
                    <a:pt x="1401" y="2322"/>
                  </a:lnTo>
                  <a:lnTo>
                    <a:pt x="1169" y="2161"/>
                  </a:lnTo>
                  <a:cubicBezTo>
                    <a:pt x="1151" y="2148"/>
                    <a:pt x="1131" y="2141"/>
                    <a:pt x="1111" y="2141"/>
                  </a:cubicBezTo>
                  <a:cubicBezTo>
                    <a:pt x="1091" y="2141"/>
                    <a:pt x="1071" y="2148"/>
                    <a:pt x="1053" y="2161"/>
                  </a:cubicBezTo>
                  <a:cubicBezTo>
                    <a:pt x="910" y="2242"/>
                    <a:pt x="776" y="2322"/>
                    <a:pt x="634" y="2411"/>
                  </a:cubicBezTo>
                  <a:lnTo>
                    <a:pt x="509" y="2313"/>
                  </a:lnTo>
                  <a:cubicBezTo>
                    <a:pt x="482" y="2224"/>
                    <a:pt x="446" y="2126"/>
                    <a:pt x="420" y="2036"/>
                  </a:cubicBezTo>
                  <a:cubicBezTo>
                    <a:pt x="384" y="1885"/>
                    <a:pt x="348" y="1742"/>
                    <a:pt x="322" y="1608"/>
                  </a:cubicBezTo>
                  <a:lnTo>
                    <a:pt x="322" y="1608"/>
                  </a:lnTo>
                  <a:lnTo>
                    <a:pt x="598" y="1822"/>
                  </a:lnTo>
                  <a:cubicBezTo>
                    <a:pt x="617" y="1841"/>
                    <a:pt x="641" y="1850"/>
                    <a:pt x="667" y="1850"/>
                  </a:cubicBezTo>
                  <a:cubicBezTo>
                    <a:pt x="689" y="1850"/>
                    <a:pt x="711" y="1844"/>
                    <a:pt x="732" y="1831"/>
                  </a:cubicBezTo>
                  <a:cubicBezTo>
                    <a:pt x="866" y="1751"/>
                    <a:pt x="991" y="1671"/>
                    <a:pt x="1115" y="1581"/>
                  </a:cubicBezTo>
                  <a:lnTo>
                    <a:pt x="1276" y="1697"/>
                  </a:lnTo>
                  <a:lnTo>
                    <a:pt x="1499" y="1849"/>
                  </a:lnTo>
                  <a:cubicBezTo>
                    <a:pt x="1517" y="1858"/>
                    <a:pt x="1544" y="1858"/>
                    <a:pt x="1562" y="1858"/>
                  </a:cubicBezTo>
                  <a:cubicBezTo>
                    <a:pt x="1588" y="1858"/>
                    <a:pt x="1615" y="1858"/>
                    <a:pt x="1633" y="1840"/>
                  </a:cubicBezTo>
                  <a:cubicBezTo>
                    <a:pt x="1758" y="1751"/>
                    <a:pt x="1883" y="1662"/>
                    <a:pt x="1999" y="1573"/>
                  </a:cubicBezTo>
                  <a:close/>
                  <a:moveTo>
                    <a:pt x="2043" y="2375"/>
                  </a:moveTo>
                  <a:lnTo>
                    <a:pt x="2132" y="2420"/>
                  </a:lnTo>
                  <a:cubicBezTo>
                    <a:pt x="2052" y="2634"/>
                    <a:pt x="1963" y="2848"/>
                    <a:pt x="1856" y="3053"/>
                  </a:cubicBezTo>
                  <a:cubicBezTo>
                    <a:pt x="1856" y="3053"/>
                    <a:pt x="1856" y="3062"/>
                    <a:pt x="1856" y="3062"/>
                  </a:cubicBezTo>
                  <a:lnTo>
                    <a:pt x="1588" y="3232"/>
                  </a:lnTo>
                  <a:lnTo>
                    <a:pt x="1401" y="3125"/>
                  </a:lnTo>
                  <a:lnTo>
                    <a:pt x="1160" y="2964"/>
                  </a:lnTo>
                  <a:cubicBezTo>
                    <a:pt x="1142" y="2955"/>
                    <a:pt x="1120" y="2951"/>
                    <a:pt x="1098" y="2951"/>
                  </a:cubicBezTo>
                  <a:cubicBezTo>
                    <a:pt x="1075" y="2951"/>
                    <a:pt x="1053" y="2955"/>
                    <a:pt x="1035" y="2964"/>
                  </a:cubicBezTo>
                  <a:lnTo>
                    <a:pt x="839" y="3080"/>
                  </a:lnTo>
                  <a:cubicBezTo>
                    <a:pt x="830" y="3071"/>
                    <a:pt x="830" y="3062"/>
                    <a:pt x="821" y="3053"/>
                  </a:cubicBezTo>
                  <a:cubicBezTo>
                    <a:pt x="759" y="2929"/>
                    <a:pt x="696" y="2795"/>
                    <a:pt x="643" y="2652"/>
                  </a:cubicBezTo>
                  <a:cubicBezTo>
                    <a:pt x="661" y="2652"/>
                    <a:pt x="669" y="2652"/>
                    <a:pt x="687" y="2643"/>
                  </a:cubicBezTo>
                  <a:cubicBezTo>
                    <a:pt x="830" y="2563"/>
                    <a:pt x="973" y="2474"/>
                    <a:pt x="1107" y="2393"/>
                  </a:cubicBezTo>
                  <a:lnTo>
                    <a:pt x="1285" y="2509"/>
                  </a:lnTo>
                  <a:lnTo>
                    <a:pt x="1517" y="2652"/>
                  </a:lnTo>
                  <a:cubicBezTo>
                    <a:pt x="1535" y="2661"/>
                    <a:pt x="1553" y="2670"/>
                    <a:pt x="1579" y="2670"/>
                  </a:cubicBezTo>
                  <a:cubicBezTo>
                    <a:pt x="1597" y="2670"/>
                    <a:pt x="1624" y="2661"/>
                    <a:pt x="1642" y="2652"/>
                  </a:cubicBezTo>
                  <a:cubicBezTo>
                    <a:pt x="1776" y="2563"/>
                    <a:pt x="1909" y="2465"/>
                    <a:pt x="2043" y="2375"/>
                  </a:cubicBezTo>
                  <a:close/>
                  <a:moveTo>
                    <a:pt x="1089" y="3196"/>
                  </a:moveTo>
                  <a:lnTo>
                    <a:pt x="1285" y="3321"/>
                  </a:lnTo>
                  <a:lnTo>
                    <a:pt x="1535" y="3464"/>
                  </a:lnTo>
                  <a:cubicBezTo>
                    <a:pt x="1553" y="3473"/>
                    <a:pt x="1570" y="3482"/>
                    <a:pt x="1588" y="3482"/>
                  </a:cubicBezTo>
                  <a:cubicBezTo>
                    <a:pt x="1606" y="3482"/>
                    <a:pt x="1615" y="3473"/>
                    <a:pt x="1624" y="3473"/>
                  </a:cubicBezTo>
                  <a:cubicBezTo>
                    <a:pt x="1535" y="3624"/>
                    <a:pt x="1437" y="3767"/>
                    <a:pt x="1339" y="3919"/>
                  </a:cubicBezTo>
                  <a:cubicBezTo>
                    <a:pt x="1196" y="3705"/>
                    <a:pt x="1062" y="3491"/>
                    <a:pt x="946" y="3276"/>
                  </a:cubicBezTo>
                  <a:lnTo>
                    <a:pt x="1089" y="3196"/>
                  </a:lnTo>
                  <a:close/>
                  <a:moveTo>
                    <a:pt x="1247" y="1"/>
                  </a:moveTo>
                  <a:cubicBezTo>
                    <a:pt x="1030" y="1"/>
                    <a:pt x="821" y="29"/>
                    <a:pt x="634" y="92"/>
                  </a:cubicBezTo>
                  <a:cubicBezTo>
                    <a:pt x="437" y="163"/>
                    <a:pt x="286" y="279"/>
                    <a:pt x="197" y="440"/>
                  </a:cubicBezTo>
                  <a:cubicBezTo>
                    <a:pt x="0" y="796"/>
                    <a:pt x="0" y="1385"/>
                    <a:pt x="206" y="2099"/>
                  </a:cubicBezTo>
                  <a:cubicBezTo>
                    <a:pt x="304" y="2456"/>
                    <a:pt x="446" y="2821"/>
                    <a:pt x="616" y="3152"/>
                  </a:cubicBezTo>
                  <a:cubicBezTo>
                    <a:pt x="643" y="3196"/>
                    <a:pt x="669" y="3241"/>
                    <a:pt x="687" y="3285"/>
                  </a:cubicBezTo>
                  <a:cubicBezTo>
                    <a:pt x="687" y="3285"/>
                    <a:pt x="687" y="3294"/>
                    <a:pt x="696" y="3294"/>
                  </a:cubicBezTo>
                  <a:cubicBezTo>
                    <a:pt x="857" y="3598"/>
                    <a:pt x="1044" y="3892"/>
                    <a:pt x="1249" y="4177"/>
                  </a:cubicBezTo>
                  <a:cubicBezTo>
                    <a:pt x="1267" y="4204"/>
                    <a:pt x="1303" y="4222"/>
                    <a:pt x="1339" y="4222"/>
                  </a:cubicBezTo>
                  <a:cubicBezTo>
                    <a:pt x="1374" y="4222"/>
                    <a:pt x="1410" y="4204"/>
                    <a:pt x="1428" y="4177"/>
                  </a:cubicBezTo>
                  <a:cubicBezTo>
                    <a:pt x="1669" y="3847"/>
                    <a:pt x="1883" y="3499"/>
                    <a:pt x="2061" y="3160"/>
                  </a:cubicBezTo>
                  <a:cubicBezTo>
                    <a:pt x="2231" y="2821"/>
                    <a:pt x="2373" y="2456"/>
                    <a:pt x="2471" y="2099"/>
                  </a:cubicBezTo>
                  <a:cubicBezTo>
                    <a:pt x="2507" y="1974"/>
                    <a:pt x="2534" y="1849"/>
                    <a:pt x="2561" y="1733"/>
                  </a:cubicBezTo>
                  <a:cubicBezTo>
                    <a:pt x="2561" y="1724"/>
                    <a:pt x="2561" y="1715"/>
                    <a:pt x="2561" y="1706"/>
                  </a:cubicBezTo>
                  <a:cubicBezTo>
                    <a:pt x="2668" y="1171"/>
                    <a:pt x="2641" y="725"/>
                    <a:pt x="2480" y="440"/>
                  </a:cubicBezTo>
                  <a:cubicBezTo>
                    <a:pt x="2391" y="279"/>
                    <a:pt x="2240" y="163"/>
                    <a:pt x="2043" y="92"/>
                  </a:cubicBezTo>
                  <a:cubicBezTo>
                    <a:pt x="1856" y="29"/>
                    <a:pt x="1647" y="1"/>
                    <a:pt x="1430" y="1"/>
                  </a:cubicBezTo>
                  <a:cubicBezTo>
                    <a:pt x="1400" y="1"/>
                    <a:pt x="1369" y="1"/>
                    <a:pt x="1339" y="2"/>
                  </a:cubicBezTo>
                  <a:cubicBezTo>
                    <a:pt x="1308" y="1"/>
                    <a:pt x="1277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4276450" y="2543350"/>
              <a:ext cx="38375" cy="69125"/>
            </a:xfrm>
            <a:custGeom>
              <a:rect b="b" l="l" r="r" t="t"/>
              <a:pathLst>
                <a:path extrusionOk="0" h="2765" w="1535">
                  <a:moveTo>
                    <a:pt x="1231" y="0"/>
                  </a:moveTo>
                  <a:cubicBezTo>
                    <a:pt x="1231" y="0"/>
                    <a:pt x="1107" y="152"/>
                    <a:pt x="928" y="384"/>
                  </a:cubicBezTo>
                  <a:cubicBezTo>
                    <a:pt x="750" y="607"/>
                    <a:pt x="527" y="910"/>
                    <a:pt x="339" y="1222"/>
                  </a:cubicBezTo>
                  <a:cubicBezTo>
                    <a:pt x="152" y="1535"/>
                    <a:pt x="0" y="1856"/>
                    <a:pt x="9" y="2132"/>
                  </a:cubicBezTo>
                  <a:cubicBezTo>
                    <a:pt x="18" y="2400"/>
                    <a:pt x="179" y="2632"/>
                    <a:pt x="607" y="2730"/>
                  </a:cubicBezTo>
                  <a:cubicBezTo>
                    <a:pt x="703" y="2754"/>
                    <a:pt x="789" y="2765"/>
                    <a:pt x="868" y="2765"/>
                  </a:cubicBezTo>
                  <a:cubicBezTo>
                    <a:pt x="1141" y="2765"/>
                    <a:pt x="1313" y="2632"/>
                    <a:pt x="1410" y="2445"/>
                  </a:cubicBezTo>
                  <a:cubicBezTo>
                    <a:pt x="1535" y="2204"/>
                    <a:pt x="1535" y="1847"/>
                    <a:pt x="1508" y="1490"/>
                  </a:cubicBezTo>
                  <a:cubicBezTo>
                    <a:pt x="1472" y="1124"/>
                    <a:pt x="1392" y="759"/>
                    <a:pt x="1339" y="473"/>
                  </a:cubicBezTo>
                  <a:cubicBezTo>
                    <a:pt x="1276" y="188"/>
                    <a:pt x="1231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4194825" y="2444950"/>
              <a:ext cx="102825" cy="139900"/>
            </a:xfrm>
            <a:custGeom>
              <a:rect b="b" l="l" r="r" t="t"/>
              <a:pathLst>
                <a:path extrusionOk="0" h="5596" w="4113">
                  <a:moveTo>
                    <a:pt x="2043" y="234"/>
                  </a:moveTo>
                  <a:cubicBezTo>
                    <a:pt x="2159" y="234"/>
                    <a:pt x="2275" y="252"/>
                    <a:pt x="2400" y="279"/>
                  </a:cubicBezTo>
                  <a:cubicBezTo>
                    <a:pt x="2516" y="314"/>
                    <a:pt x="2703" y="368"/>
                    <a:pt x="2900" y="475"/>
                  </a:cubicBezTo>
                  <a:cubicBezTo>
                    <a:pt x="3578" y="796"/>
                    <a:pt x="3881" y="1189"/>
                    <a:pt x="3890" y="1742"/>
                  </a:cubicBezTo>
                  <a:cubicBezTo>
                    <a:pt x="3890" y="2259"/>
                    <a:pt x="3622" y="2866"/>
                    <a:pt x="3123" y="3463"/>
                  </a:cubicBezTo>
                  <a:cubicBezTo>
                    <a:pt x="2570" y="4150"/>
                    <a:pt x="1838" y="4641"/>
                    <a:pt x="1445" y="4873"/>
                  </a:cubicBezTo>
                  <a:cubicBezTo>
                    <a:pt x="1062" y="5105"/>
                    <a:pt x="732" y="5257"/>
                    <a:pt x="562" y="5328"/>
                  </a:cubicBezTo>
                  <a:cubicBezTo>
                    <a:pt x="509" y="5150"/>
                    <a:pt x="420" y="4793"/>
                    <a:pt x="366" y="4356"/>
                  </a:cubicBezTo>
                  <a:cubicBezTo>
                    <a:pt x="304" y="3901"/>
                    <a:pt x="232" y="3026"/>
                    <a:pt x="420" y="2161"/>
                  </a:cubicBezTo>
                  <a:cubicBezTo>
                    <a:pt x="580" y="1403"/>
                    <a:pt x="892" y="814"/>
                    <a:pt x="1294" y="493"/>
                  </a:cubicBezTo>
                  <a:cubicBezTo>
                    <a:pt x="1499" y="323"/>
                    <a:pt x="1731" y="234"/>
                    <a:pt x="1981" y="234"/>
                  </a:cubicBezTo>
                  <a:close/>
                  <a:moveTo>
                    <a:pt x="2031" y="0"/>
                  </a:moveTo>
                  <a:cubicBezTo>
                    <a:pt x="2011" y="0"/>
                    <a:pt x="1991" y="1"/>
                    <a:pt x="1972" y="2"/>
                  </a:cubicBezTo>
                  <a:cubicBezTo>
                    <a:pt x="1677" y="11"/>
                    <a:pt x="1401" y="118"/>
                    <a:pt x="1151" y="314"/>
                  </a:cubicBezTo>
                  <a:cubicBezTo>
                    <a:pt x="705" y="671"/>
                    <a:pt x="366" y="1305"/>
                    <a:pt x="197" y="2107"/>
                  </a:cubicBezTo>
                  <a:cubicBezTo>
                    <a:pt x="0" y="3008"/>
                    <a:pt x="72" y="3918"/>
                    <a:pt x="134" y="4382"/>
                  </a:cubicBezTo>
                  <a:cubicBezTo>
                    <a:pt x="232" y="5034"/>
                    <a:pt x="366" y="5497"/>
                    <a:pt x="375" y="5515"/>
                  </a:cubicBezTo>
                  <a:cubicBezTo>
                    <a:pt x="384" y="5551"/>
                    <a:pt x="411" y="5578"/>
                    <a:pt x="437" y="5587"/>
                  </a:cubicBezTo>
                  <a:cubicBezTo>
                    <a:pt x="446" y="5596"/>
                    <a:pt x="464" y="5596"/>
                    <a:pt x="482" y="5596"/>
                  </a:cubicBezTo>
                  <a:cubicBezTo>
                    <a:pt x="500" y="5596"/>
                    <a:pt x="509" y="5596"/>
                    <a:pt x="527" y="5587"/>
                  </a:cubicBezTo>
                  <a:cubicBezTo>
                    <a:pt x="544" y="5587"/>
                    <a:pt x="999" y="5399"/>
                    <a:pt x="1561" y="5069"/>
                  </a:cubicBezTo>
                  <a:cubicBezTo>
                    <a:pt x="1963" y="4828"/>
                    <a:pt x="2721" y="4320"/>
                    <a:pt x="3301" y="3606"/>
                  </a:cubicBezTo>
                  <a:cubicBezTo>
                    <a:pt x="3827" y="2973"/>
                    <a:pt x="4113" y="2313"/>
                    <a:pt x="4113" y="1742"/>
                  </a:cubicBezTo>
                  <a:cubicBezTo>
                    <a:pt x="4113" y="1099"/>
                    <a:pt x="3756" y="627"/>
                    <a:pt x="3007" y="270"/>
                  </a:cubicBezTo>
                  <a:cubicBezTo>
                    <a:pt x="2784" y="154"/>
                    <a:pt x="2587" y="100"/>
                    <a:pt x="2454" y="65"/>
                  </a:cubicBezTo>
                  <a:cubicBezTo>
                    <a:pt x="2314" y="26"/>
                    <a:pt x="2167" y="0"/>
                    <a:pt x="2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4212650" y="2459550"/>
              <a:ext cx="72075" cy="101225"/>
            </a:xfrm>
            <a:custGeom>
              <a:rect b="b" l="l" r="r" t="t"/>
              <a:pathLst>
                <a:path extrusionOk="0" h="4049" w="2883">
                  <a:moveTo>
                    <a:pt x="1241" y="230"/>
                  </a:moveTo>
                  <a:cubicBezTo>
                    <a:pt x="1419" y="230"/>
                    <a:pt x="1642" y="301"/>
                    <a:pt x="1928" y="435"/>
                  </a:cubicBezTo>
                  <a:cubicBezTo>
                    <a:pt x="2392" y="658"/>
                    <a:pt x="2615" y="872"/>
                    <a:pt x="2633" y="1131"/>
                  </a:cubicBezTo>
                  <a:cubicBezTo>
                    <a:pt x="2633" y="1193"/>
                    <a:pt x="2624" y="1265"/>
                    <a:pt x="2615" y="1345"/>
                  </a:cubicBezTo>
                  <a:cubicBezTo>
                    <a:pt x="2543" y="1229"/>
                    <a:pt x="2463" y="1113"/>
                    <a:pt x="2401" y="1006"/>
                  </a:cubicBezTo>
                  <a:cubicBezTo>
                    <a:pt x="2380" y="971"/>
                    <a:pt x="2342" y="947"/>
                    <a:pt x="2305" y="947"/>
                  </a:cubicBezTo>
                  <a:cubicBezTo>
                    <a:pt x="2295" y="947"/>
                    <a:pt x="2285" y="949"/>
                    <a:pt x="2276" y="953"/>
                  </a:cubicBezTo>
                  <a:cubicBezTo>
                    <a:pt x="2142" y="988"/>
                    <a:pt x="2017" y="1015"/>
                    <a:pt x="1883" y="1042"/>
                  </a:cubicBezTo>
                  <a:lnTo>
                    <a:pt x="1865" y="1042"/>
                  </a:lnTo>
                  <a:lnTo>
                    <a:pt x="1785" y="899"/>
                  </a:lnTo>
                  <a:lnTo>
                    <a:pt x="1669" y="667"/>
                  </a:lnTo>
                  <a:cubicBezTo>
                    <a:pt x="1646" y="628"/>
                    <a:pt x="1609" y="603"/>
                    <a:pt x="1565" y="603"/>
                  </a:cubicBezTo>
                  <a:cubicBezTo>
                    <a:pt x="1558" y="603"/>
                    <a:pt x="1551" y="603"/>
                    <a:pt x="1544" y="605"/>
                  </a:cubicBezTo>
                  <a:lnTo>
                    <a:pt x="1437" y="622"/>
                  </a:lnTo>
                  <a:cubicBezTo>
                    <a:pt x="1339" y="640"/>
                    <a:pt x="1232" y="658"/>
                    <a:pt x="1125" y="676"/>
                  </a:cubicBezTo>
                  <a:cubicBezTo>
                    <a:pt x="1071" y="551"/>
                    <a:pt x="1018" y="426"/>
                    <a:pt x="964" y="301"/>
                  </a:cubicBezTo>
                  <a:cubicBezTo>
                    <a:pt x="1045" y="257"/>
                    <a:pt x="1134" y="230"/>
                    <a:pt x="1241" y="230"/>
                  </a:cubicBezTo>
                  <a:close/>
                  <a:moveTo>
                    <a:pt x="786" y="462"/>
                  </a:moveTo>
                  <a:cubicBezTo>
                    <a:pt x="840" y="587"/>
                    <a:pt x="893" y="712"/>
                    <a:pt x="956" y="845"/>
                  </a:cubicBezTo>
                  <a:cubicBezTo>
                    <a:pt x="971" y="884"/>
                    <a:pt x="1014" y="910"/>
                    <a:pt x="1054" y="910"/>
                  </a:cubicBezTo>
                  <a:cubicBezTo>
                    <a:pt x="1060" y="910"/>
                    <a:pt x="1066" y="909"/>
                    <a:pt x="1071" y="908"/>
                  </a:cubicBezTo>
                  <a:cubicBezTo>
                    <a:pt x="1205" y="890"/>
                    <a:pt x="1339" y="872"/>
                    <a:pt x="1473" y="845"/>
                  </a:cubicBezTo>
                  <a:lnTo>
                    <a:pt x="1500" y="845"/>
                  </a:lnTo>
                  <a:lnTo>
                    <a:pt x="1580" y="1006"/>
                  </a:lnTo>
                  <a:lnTo>
                    <a:pt x="1705" y="1229"/>
                  </a:lnTo>
                  <a:cubicBezTo>
                    <a:pt x="1727" y="1266"/>
                    <a:pt x="1762" y="1285"/>
                    <a:pt x="1804" y="1285"/>
                  </a:cubicBezTo>
                  <a:cubicBezTo>
                    <a:pt x="1812" y="1285"/>
                    <a:pt x="1821" y="1284"/>
                    <a:pt x="1830" y="1283"/>
                  </a:cubicBezTo>
                  <a:lnTo>
                    <a:pt x="1928" y="1265"/>
                  </a:lnTo>
                  <a:cubicBezTo>
                    <a:pt x="2035" y="1238"/>
                    <a:pt x="2142" y="1220"/>
                    <a:pt x="2249" y="1193"/>
                  </a:cubicBezTo>
                  <a:cubicBezTo>
                    <a:pt x="2320" y="1309"/>
                    <a:pt x="2401" y="1434"/>
                    <a:pt x="2472" y="1550"/>
                  </a:cubicBezTo>
                  <a:cubicBezTo>
                    <a:pt x="2490" y="1577"/>
                    <a:pt x="2508" y="1586"/>
                    <a:pt x="2535" y="1595"/>
                  </a:cubicBezTo>
                  <a:cubicBezTo>
                    <a:pt x="2481" y="1738"/>
                    <a:pt x="2392" y="1889"/>
                    <a:pt x="2285" y="2050"/>
                  </a:cubicBezTo>
                  <a:cubicBezTo>
                    <a:pt x="2222" y="1943"/>
                    <a:pt x="2151" y="1845"/>
                    <a:pt x="2088" y="1747"/>
                  </a:cubicBezTo>
                  <a:cubicBezTo>
                    <a:pt x="2066" y="1709"/>
                    <a:pt x="2025" y="1691"/>
                    <a:pt x="1986" y="1691"/>
                  </a:cubicBezTo>
                  <a:cubicBezTo>
                    <a:pt x="1979" y="1691"/>
                    <a:pt x="1971" y="1691"/>
                    <a:pt x="1964" y="1693"/>
                  </a:cubicBezTo>
                  <a:cubicBezTo>
                    <a:pt x="1830" y="1729"/>
                    <a:pt x="1696" y="1747"/>
                    <a:pt x="1553" y="1773"/>
                  </a:cubicBezTo>
                  <a:lnTo>
                    <a:pt x="1526" y="1782"/>
                  </a:lnTo>
                  <a:lnTo>
                    <a:pt x="1428" y="1622"/>
                  </a:lnTo>
                  <a:lnTo>
                    <a:pt x="1303" y="1390"/>
                  </a:lnTo>
                  <a:cubicBezTo>
                    <a:pt x="1280" y="1351"/>
                    <a:pt x="1243" y="1326"/>
                    <a:pt x="1205" y="1326"/>
                  </a:cubicBezTo>
                  <a:cubicBezTo>
                    <a:pt x="1199" y="1326"/>
                    <a:pt x="1193" y="1326"/>
                    <a:pt x="1187" y="1327"/>
                  </a:cubicBezTo>
                  <a:lnTo>
                    <a:pt x="1071" y="1345"/>
                  </a:lnTo>
                  <a:cubicBezTo>
                    <a:pt x="964" y="1354"/>
                    <a:pt x="848" y="1372"/>
                    <a:pt x="732" y="1381"/>
                  </a:cubicBezTo>
                  <a:cubicBezTo>
                    <a:pt x="670" y="1247"/>
                    <a:pt x="608" y="1113"/>
                    <a:pt x="536" y="970"/>
                  </a:cubicBezTo>
                  <a:cubicBezTo>
                    <a:pt x="536" y="961"/>
                    <a:pt x="527" y="953"/>
                    <a:pt x="518" y="944"/>
                  </a:cubicBezTo>
                  <a:cubicBezTo>
                    <a:pt x="599" y="747"/>
                    <a:pt x="688" y="587"/>
                    <a:pt x="786" y="462"/>
                  </a:cubicBezTo>
                  <a:close/>
                  <a:moveTo>
                    <a:pt x="411" y="1238"/>
                  </a:moveTo>
                  <a:cubicBezTo>
                    <a:pt x="465" y="1345"/>
                    <a:pt x="518" y="1443"/>
                    <a:pt x="572" y="1550"/>
                  </a:cubicBezTo>
                  <a:cubicBezTo>
                    <a:pt x="590" y="1595"/>
                    <a:pt x="634" y="1622"/>
                    <a:pt x="679" y="1622"/>
                  </a:cubicBezTo>
                  <a:cubicBezTo>
                    <a:pt x="822" y="1604"/>
                    <a:pt x="964" y="1586"/>
                    <a:pt x="1098" y="1568"/>
                  </a:cubicBezTo>
                  <a:lnTo>
                    <a:pt x="1143" y="1559"/>
                  </a:lnTo>
                  <a:lnTo>
                    <a:pt x="1232" y="1738"/>
                  </a:lnTo>
                  <a:lnTo>
                    <a:pt x="1366" y="1961"/>
                  </a:lnTo>
                  <a:cubicBezTo>
                    <a:pt x="1388" y="1998"/>
                    <a:pt x="1423" y="2016"/>
                    <a:pt x="1460" y="2016"/>
                  </a:cubicBezTo>
                  <a:cubicBezTo>
                    <a:pt x="1467" y="2016"/>
                    <a:pt x="1474" y="2016"/>
                    <a:pt x="1482" y="2014"/>
                  </a:cubicBezTo>
                  <a:lnTo>
                    <a:pt x="1589" y="1996"/>
                  </a:lnTo>
                  <a:cubicBezTo>
                    <a:pt x="1705" y="1978"/>
                    <a:pt x="1821" y="1961"/>
                    <a:pt x="1937" y="1934"/>
                  </a:cubicBezTo>
                  <a:cubicBezTo>
                    <a:pt x="2008" y="2032"/>
                    <a:pt x="2080" y="2139"/>
                    <a:pt x="2142" y="2246"/>
                  </a:cubicBezTo>
                  <a:cubicBezTo>
                    <a:pt x="2088" y="2317"/>
                    <a:pt x="2026" y="2389"/>
                    <a:pt x="1964" y="2469"/>
                  </a:cubicBezTo>
                  <a:cubicBezTo>
                    <a:pt x="1928" y="2505"/>
                    <a:pt x="1883" y="2549"/>
                    <a:pt x="1848" y="2594"/>
                  </a:cubicBezTo>
                  <a:lnTo>
                    <a:pt x="1767" y="2487"/>
                  </a:lnTo>
                  <a:cubicBezTo>
                    <a:pt x="1753" y="2457"/>
                    <a:pt x="1719" y="2440"/>
                    <a:pt x="1683" y="2440"/>
                  </a:cubicBezTo>
                  <a:cubicBezTo>
                    <a:pt x="1676" y="2440"/>
                    <a:pt x="1668" y="2441"/>
                    <a:pt x="1660" y="2442"/>
                  </a:cubicBezTo>
                  <a:cubicBezTo>
                    <a:pt x="1509" y="2469"/>
                    <a:pt x="1366" y="2487"/>
                    <a:pt x="1223" y="2505"/>
                  </a:cubicBezTo>
                  <a:lnTo>
                    <a:pt x="1187" y="2514"/>
                  </a:lnTo>
                  <a:lnTo>
                    <a:pt x="1080" y="2344"/>
                  </a:lnTo>
                  <a:lnTo>
                    <a:pt x="938" y="2103"/>
                  </a:lnTo>
                  <a:cubicBezTo>
                    <a:pt x="914" y="2072"/>
                    <a:pt x="884" y="2048"/>
                    <a:pt x="848" y="2048"/>
                  </a:cubicBezTo>
                  <a:cubicBezTo>
                    <a:pt x="842" y="2048"/>
                    <a:pt x="836" y="2049"/>
                    <a:pt x="831" y="2050"/>
                  </a:cubicBezTo>
                  <a:lnTo>
                    <a:pt x="706" y="2059"/>
                  </a:lnTo>
                  <a:cubicBezTo>
                    <a:pt x="590" y="2077"/>
                    <a:pt x="465" y="2086"/>
                    <a:pt x="349" y="2094"/>
                  </a:cubicBezTo>
                  <a:lnTo>
                    <a:pt x="278" y="1952"/>
                  </a:lnTo>
                  <a:cubicBezTo>
                    <a:pt x="286" y="1854"/>
                    <a:pt x="295" y="1764"/>
                    <a:pt x="313" y="1666"/>
                  </a:cubicBezTo>
                  <a:cubicBezTo>
                    <a:pt x="340" y="1515"/>
                    <a:pt x="376" y="1372"/>
                    <a:pt x="411" y="1238"/>
                  </a:cubicBezTo>
                  <a:close/>
                  <a:moveTo>
                    <a:pt x="777" y="2282"/>
                  </a:moveTo>
                  <a:lnTo>
                    <a:pt x="884" y="2460"/>
                  </a:lnTo>
                  <a:lnTo>
                    <a:pt x="1036" y="2701"/>
                  </a:lnTo>
                  <a:cubicBezTo>
                    <a:pt x="1051" y="2731"/>
                    <a:pt x="1084" y="2748"/>
                    <a:pt x="1120" y="2748"/>
                  </a:cubicBezTo>
                  <a:cubicBezTo>
                    <a:pt x="1128" y="2748"/>
                    <a:pt x="1135" y="2747"/>
                    <a:pt x="1143" y="2746"/>
                  </a:cubicBezTo>
                  <a:lnTo>
                    <a:pt x="1250" y="2737"/>
                  </a:lnTo>
                  <a:cubicBezTo>
                    <a:pt x="1375" y="2719"/>
                    <a:pt x="1500" y="2701"/>
                    <a:pt x="1625" y="2674"/>
                  </a:cubicBezTo>
                  <a:lnTo>
                    <a:pt x="1687" y="2755"/>
                  </a:lnTo>
                  <a:cubicBezTo>
                    <a:pt x="1518" y="2915"/>
                    <a:pt x="1348" y="3067"/>
                    <a:pt x="1161" y="3210"/>
                  </a:cubicBezTo>
                  <a:lnTo>
                    <a:pt x="848" y="3245"/>
                  </a:lnTo>
                  <a:lnTo>
                    <a:pt x="724" y="3067"/>
                  </a:lnTo>
                  <a:lnTo>
                    <a:pt x="572" y="2826"/>
                  </a:lnTo>
                  <a:cubicBezTo>
                    <a:pt x="549" y="2795"/>
                    <a:pt x="519" y="2771"/>
                    <a:pt x="482" y="2771"/>
                  </a:cubicBezTo>
                  <a:cubicBezTo>
                    <a:pt x="476" y="2771"/>
                    <a:pt x="471" y="2771"/>
                    <a:pt x="465" y="2772"/>
                  </a:cubicBezTo>
                  <a:lnTo>
                    <a:pt x="233" y="2781"/>
                  </a:lnTo>
                  <a:cubicBezTo>
                    <a:pt x="233" y="2772"/>
                    <a:pt x="233" y="2763"/>
                    <a:pt x="233" y="2755"/>
                  </a:cubicBezTo>
                  <a:cubicBezTo>
                    <a:pt x="233" y="2612"/>
                    <a:pt x="233" y="2460"/>
                    <a:pt x="242" y="2317"/>
                  </a:cubicBezTo>
                  <a:cubicBezTo>
                    <a:pt x="260" y="2326"/>
                    <a:pt x="269" y="2326"/>
                    <a:pt x="286" y="2326"/>
                  </a:cubicBezTo>
                  <a:cubicBezTo>
                    <a:pt x="438" y="2317"/>
                    <a:pt x="581" y="2300"/>
                    <a:pt x="732" y="2282"/>
                  </a:cubicBezTo>
                  <a:close/>
                  <a:moveTo>
                    <a:pt x="411" y="2995"/>
                  </a:moveTo>
                  <a:lnTo>
                    <a:pt x="536" y="3192"/>
                  </a:lnTo>
                  <a:lnTo>
                    <a:pt x="697" y="3433"/>
                  </a:lnTo>
                  <a:cubicBezTo>
                    <a:pt x="715" y="3459"/>
                    <a:pt x="741" y="3477"/>
                    <a:pt x="777" y="3477"/>
                  </a:cubicBezTo>
                  <a:cubicBezTo>
                    <a:pt x="625" y="3575"/>
                    <a:pt x="474" y="3673"/>
                    <a:pt x="322" y="3754"/>
                  </a:cubicBezTo>
                  <a:cubicBezTo>
                    <a:pt x="286" y="3504"/>
                    <a:pt x="260" y="3254"/>
                    <a:pt x="242" y="3013"/>
                  </a:cubicBezTo>
                  <a:lnTo>
                    <a:pt x="411" y="2995"/>
                  </a:lnTo>
                  <a:close/>
                  <a:moveTo>
                    <a:pt x="1240" y="0"/>
                  </a:moveTo>
                  <a:cubicBezTo>
                    <a:pt x="1076" y="0"/>
                    <a:pt x="935" y="44"/>
                    <a:pt x="813" y="132"/>
                  </a:cubicBezTo>
                  <a:cubicBezTo>
                    <a:pt x="483" y="364"/>
                    <a:pt x="215" y="908"/>
                    <a:pt x="90" y="1631"/>
                  </a:cubicBezTo>
                  <a:cubicBezTo>
                    <a:pt x="28" y="1987"/>
                    <a:pt x="1" y="2371"/>
                    <a:pt x="10" y="2763"/>
                  </a:cubicBezTo>
                  <a:cubicBezTo>
                    <a:pt x="10" y="2808"/>
                    <a:pt x="10" y="2862"/>
                    <a:pt x="10" y="2906"/>
                  </a:cubicBezTo>
                  <a:cubicBezTo>
                    <a:pt x="10" y="2915"/>
                    <a:pt x="10" y="2915"/>
                    <a:pt x="10" y="2915"/>
                  </a:cubicBezTo>
                  <a:cubicBezTo>
                    <a:pt x="10" y="2915"/>
                    <a:pt x="10" y="2915"/>
                    <a:pt x="10" y="2924"/>
                  </a:cubicBezTo>
                  <a:cubicBezTo>
                    <a:pt x="28" y="3263"/>
                    <a:pt x="63" y="3602"/>
                    <a:pt x="126" y="3950"/>
                  </a:cubicBezTo>
                  <a:cubicBezTo>
                    <a:pt x="135" y="3986"/>
                    <a:pt x="153" y="4021"/>
                    <a:pt x="188" y="4039"/>
                  </a:cubicBezTo>
                  <a:cubicBezTo>
                    <a:pt x="206" y="4048"/>
                    <a:pt x="224" y="4048"/>
                    <a:pt x="242" y="4048"/>
                  </a:cubicBezTo>
                  <a:cubicBezTo>
                    <a:pt x="260" y="4048"/>
                    <a:pt x="278" y="4039"/>
                    <a:pt x="295" y="4030"/>
                  </a:cubicBezTo>
                  <a:cubicBezTo>
                    <a:pt x="652" y="3843"/>
                    <a:pt x="991" y="3620"/>
                    <a:pt x="1303" y="3388"/>
                  </a:cubicBezTo>
                  <a:cubicBezTo>
                    <a:pt x="1607" y="3156"/>
                    <a:pt x="1892" y="2888"/>
                    <a:pt x="2133" y="2612"/>
                  </a:cubicBezTo>
                  <a:cubicBezTo>
                    <a:pt x="2222" y="2514"/>
                    <a:pt x="2294" y="2416"/>
                    <a:pt x="2374" y="2326"/>
                  </a:cubicBezTo>
                  <a:cubicBezTo>
                    <a:pt x="2374" y="2317"/>
                    <a:pt x="2383" y="2309"/>
                    <a:pt x="2383" y="2300"/>
                  </a:cubicBezTo>
                  <a:cubicBezTo>
                    <a:pt x="2713" y="1862"/>
                    <a:pt x="2882" y="1452"/>
                    <a:pt x="2856" y="1113"/>
                  </a:cubicBezTo>
                  <a:cubicBezTo>
                    <a:pt x="2838" y="774"/>
                    <a:pt x="2570" y="489"/>
                    <a:pt x="2026" y="230"/>
                  </a:cubicBezTo>
                  <a:cubicBezTo>
                    <a:pt x="1715" y="77"/>
                    <a:pt x="1457" y="0"/>
                    <a:pt x="12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8"/>
            <p:cNvSpPr/>
            <p:nvPr/>
          </p:nvSpPr>
          <p:spPr>
            <a:xfrm>
              <a:off x="4065025" y="2360700"/>
              <a:ext cx="129375" cy="113525"/>
            </a:xfrm>
            <a:custGeom>
              <a:rect b="b" l="l" r="r" t="t"/>
              <a:pathLst>
                <a:path extrusionOk="0" h="4541" w="5175">
                  <a:moveTo>
                    <a:pt x="3282" y="229"/>
                  </a:moveTo>
                  <a:cubicBezTo>
                    <a:pt x="3440" y="229"/>
                    <a:pt x="3588" y="259"/>
                    <a:pt x="3729" y="321"/>
                  </a:cubicBezTo>
                  <a:cubicBezTo>
                    <a:pt x="3863" y="384"/>
                    <a:pt x="3979" y="455"/>
                    <a:pt x="4086" y="553"/>
                  </a:cubicBezTo>
                  <a:cubicBezTo>
                    <a:pt x="4149" y="598"/>
                    <a:pt x="4202" y="660"/>
                    <a:pt x="4273" y="723"/>
                  </a:cubicBezTo>
                  <a:cubicBezTo>
                    <a:pt x="4336" y="794"/>
                    <a:pt x="4398" y="865"/>
                    <a:pt x="4461" y="937"/>
                  </a:cubicBezTo>
                  <a:cubicBezTo>
                    <a:pt x="4711" y="1249"/>
                    <a:pt x="4853" y="1525"/>
                    <a:pt x="4907" y="1784"/>
                  </a:cubicBezTo>
                  <a:cubicBezTo>
                    <a:pt x="4942" y="2052"/>
                    <a:pt x="4916" y="2284"/>
                    <a:pt x="4800" y="2516"/>
                  </a:cubicBezTo>
                  <a:cubicBezTo>
                    <a:pt x="4577" y="2980"/>
                    <a:pt x="4068" y="3408"/>
                    <a:pt x="3363" y="3738"/>
                  </a:cubicBezTo>
                  <a:cubicBezTo>
                    <a:pt x="3051" y="3890"/>
                    <a:pt x="2694" y="4006"/>
                    <a:pt x="2293" y="4104"/>
                  </a:cubicBezTo>
                  <a:cubicBezTo>
                    <a:pt x="2115" y="4148"/>
                    <a:pt x="1936" y="4184"/>
                    <a:pt x="1749" y="4220"/>
                  </a:cubicBezTo>
                  <a:cubicBezTo>
                    <a:pt x="1597" y="4237"/>
                    <a:pt x="1437" y="4264"/>
                    <a:pt x="1240" y="4282"/>
                  </a:cubicBezTo>
                  <a:cubicBezTo>
                    <a:pt x="953" y="4302"/>
                    <a:pt x="720" y="4312"/>
                    <a:pt x="565" y="4312"/>
                  </a:cubicBezTo>
                  <a:cubicBezTo>
                    <a:pt x="514" y="4312"/>
                    <a:pt x="471" y="4311"/>
                    <a:pt x="437" y="4309"/>
                  </a:cubicBezTo>
                  <a:lnTo>
                    <a:pt x="250" y="4309"/>
                  </a:lnTo>
                  <a:cubicBezTo>
                    <a:pt x="259" y="4255"/>
                    <a:pt x="268" y="4193"/>
                    <a:pt x="286" y="4113"/>
                  </a:cubicBezTo>
                  <a:cubicBezTo>
                    <a:pt x="339" y="3836"/>
                    <a:pt x="411" y="3586"/>
                    <a:pt x="491" y="3336"/>
                  </a:cubicBezTo>
                  <a:cubicBezTo>
                    <a:pt x="616" y="2962"/>
                    <a:pt x="750" y="2641"/>
                    <a:pt x="892" y="2355"/>
                  </a:cubicBezTo>
                  <a:cubicBezTo>
                    <a:pt x="1071" y="1998"/>
                    <a:pt x="1276" y="1668"/>
                    <a:pt x="1490" y="1392"/>
                  </a:cubicBezTo>
                  <a:cubicBezTo>
                    <a:pt x="1954" y="785"/>
                    <a:pt x="2507" y="375"/>
                    <a:pt x="2998" y="259"/>
                  </a:cubicBezTo>
                  <a:cubicBezTo>
                    <a:pt x="3096" y="239"/>
                    <a:pt x="3190" y="229"/>
                    <a:pt x="3282" y="229"/>
                  </a:cubicBezTo>
                  <a:close/>
                  <a:moveTo>
                    <a:pt x="3288" y="1"/>
                  </a:moveTo>
                  <a:cubicBezTo>
                    <a:pt x="3180" y="1"/>
                    <a:pt x="3068" y="13"/>
                    <a:pt x="2953" y="36"/>
                  </a:cubicBezTo>
                  <a:cubicBezTo>
                    <a:pt x="2409" y="161"/>
                    <a:pt x="1811" y="607"/>
                    <a:pt x="1312" y="1249"/>
                  </a:cubicBezTo>
                  <a:cubicBezTo>
                    <a:pt x="1089" y="1543"/>
                    <a:pt x="874" y="1882"/>
                    <a:pt x="687" y="2248"/>
                  </a:cubicBezTo>
                  <a:cubicBezTo>
                    <a:pt x="544" y="2551"/>
                    <a:pt x="402" y="2881"/>
                    <a:pt x="277" y="3265"/>
                  </a:cubicBezTo>
                  <a:cubicBezTo>
                    <a:pt x="196" y="3524"/>
                    <a:pt x="125" y="3782"/>
                    <a:pt x="63" y="4068"/>
                  </a:cubicBezTo>
                  <a:cubicBezTo>
                    <a:pt x="18" y="4273"/>
                    <a:pt x="0" y="4398"/>
                    <a:pt x="0" y="4398"/>
                  </a:cubicBezTo>
                  <a:cubicBezTo>
                    <a:pt x="0" y="4425"/>
                    <a:pt x="0" y="4460"/>
                    <a:pt x="27" y="4478"/>
                  </a:cubicBezTo>
                  <a:cubicBezTo>
                    <a:pt x="45" y="4505"/>
                    <a:pt x="72" y="4523"/>
                    <a:pt x="107" y="4523"/>
                  </a:cubicBezTo>
                  <a:cubicBezTo>
                    <a:pt x="107" y="4523"/>
                    <a:pt x="223" y="4532"/>
                    <a:pt x="437" y="4541"/>
                  </a:cubicBezTo>
                  <a:lnTo>
                    <a:pt x="518" y="4541"/>
                  </a:lnTo>
                  <a:cubicBezTo>
                    <a:pt x="678" y="4541"/>
                    <a:pt x="937" y="4532"/>
                    <a:pt x="1267" y="4505"/>
                  </a:cubicBezTo>
                  <a:cubicBezTo>
                    <a:pt x="1463" y="4487"/>
                    <a:pt x="1624" y="4469"/>
                    <a:pt x="1784" y="4443"/>
                  </a:cubicBezTo>
                  <a:cubicBezTo>
                    <a:pt x="1981" y="4407"/>
                    <a:pt x="2168" y="4371"/>
                    <a:pt x="2346" y="4327"/>
                  </a:cubicBezTo>
                  <a:cubicBezTo>
                    <a:pt x="2766" y="4220"/>
                    <a:pt x="3132" y="4095"/>
                    <a:pt x="3462" y="3943"/>
                  </a:cubicBezTo>
                  <a:cubicBezTo>
                    <a:pt x="4211" y="3595"/>
                    <a:pt x="4764" y="3122"/>
                    <a:pt x="5005" y="2614"/>
                  </a:cubicBezTo>
                  <a:cubicBezTo>
                    <a:pt x="5139" y="2337"/>
                    <a:pt x="5174" y="2052"/>
                    <a:pt x="5130" y="1749"/>
                  </a:cubicBezTo>
                  <a:cubicBezTo>
                    <a:pt x="5067" y="1445"/>
                    <a:pt x="4907" y="1142"/>
                    <a:pt x="4639" y="803"/>
                  </a:cubicBezTo>
                  <a:cubicBezTo>
                    <a:pt x="4568" y="714"/>
                    <a:pt x="4505" y="633"/>
                    <a:pt x="4434" y="562"/>
                  </a:cubicBezTo>
                  <a:cubicBezTo>
                    <a:pt x="4363" y="500"/>
                    <a:pt x="4300" y="428"/>
                    <a:pt x="4238" y="375"/>
                  </a:cubicBezTo>
                  <a:cubicBezTo>
                    <a:pt x="4113" y="277"/>
                    <a:pt x="3979" y="187"/>
                    <a:pt x="3818" y="116"/>
                  </a:cubicBezTo>
                  <a:cubicBezTo>
                    <a:pt x="3655" y="37"/>
                    <a:pt x="3476" y="1"/>
                    <a:pt x="3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8"/>
            <p:cNvSpPr/>
            <p:nvPr/>
          </p:nvSpPr>
          <p:spPr>
            <a:xfrm>
              <a:off x="4085750" y="2374525"/>
              <a:ext cx="94375" cy="82525"/>
            </a:xfrm>
            <a:custGeom>
              <a:rect b="b" l="l" r="r" t="t"/>
              <a:pathLst>
                <a:path extrusionOk="0" h="3301" w="3775">
                  <a:moveTo>
                    <a:pt x="2392" y="223"/>
                  </a:moveTo>
                  <a:cubicBezTo>
                    <a:pt x="2490" y="223"/>
                    <a:pt x="2597" y="259"/>
                    <a:pt x="2704" y="321"/>
                  </a:cubicBezTo>
                  <a:cubicBezTo>
                    <a:pt x="2775" y="366"/>
                    <a:pt x="2847" y="428"/>
                    <a:pt x="2918" y="500"/>
                  </a:cubicBezTo>
                  <a:cubicBezTo>
                    <a:pt x="3007" y="589"/>
                    <a:pt x="3088" y="669"/>
                    <a:pt x="3159" y="767"/>
                  </a:cubicBezTo>
                  <a:cubicBezTo>
                    <a:pt x="3248" y="883"/>
                    <a:pt x="3311" y="972"/>
                    <a:pt x="3364" y="1053"/>
                  </a:cubicBezTo>
                  <a:cubicBezTo>
                    <a:pt x="3418" y="1142"/>
                    <a:pt x="3462" y="1222"/>
                    <a:pt x="3489" y="1311"/>
                  </a:cubicBezTo>
                  <a:cubicBezTo>
                    <a:pt x="3534" y="1454"/>
                    <a:pt x="3543" y="1588"/>
                    <a:pt x="3498" y="1695"/>
                  </a:cubicBezTo>
                  <a:cubicBezTo>
                    <a:pt x="3471" y="1758"/>
                    <a:pt x="3427" y="1820"/>
                    <a:pt x="3382" y="1882"/>
                  </a:cubicBezTo>
                  <a:cubicBezTo>
                    <a:pt x="3364" y="1749"/>
                    <a:pt x="3346" y="1624"/>
                    <a:pt x="3337" y="1490"/>
                  </a:cubicBezTo>
                  <a:cubicBezTo>
                    <a:pt x="3337" y="1436"/>
                    <a:pt x="3302" y="1392"/>
                    <a:pt x="3248" y="1383"/>
                  </a:cubicBezTo>
                  <a:cubicBezTo>
                    <a:pt x="3114" y="1356"/>
                    <a:pt x="2972" y="1320"/>
                    <a:pt x="2838" y="1285"/>
                  </a:cubicBezTo>
                  <a:cubicBezTo>
                    <a:pt x="2829" y="1142"/>
                    <a:pt x="2829" y="999"/>
                    <a:pt x="2820" y="865"/>
                  </a:cubicBezTo>
                  <a:cubicBezTo>
                    <a:pt x="2820" y="812"/>
                    <a:pt x="2784" y="767"/>
                    <a:pt x="2740" y="758"/>
                  </a:cubicBezTo>
                  <a:cubicBezTo>
                    <a:pt x="2597" y="723"/>
                    <a:pt x="2463" y="678"/>
                    <a:pt x="2338" y="633"/>
                  </a:cubicBezTo>
                  <a:cubicBezTo>
                    <a:pt x="2338" y="616"/>
                    <a:pt x="2338" y="598"/>
                    <a:pt x="2338" y="571"/>
                  </a:cubicBezTo>
                  <a:cubicBezTo>
                    <a:pt x="2338" y="455"/>
                    <a:pt x="2338" y="348"/>
                    <a:pt x="2347" y="232"/>
                  </a:cubicBezTo>
                  <a:cubicBezTo>
                    <a:pt x="2356" y="223"/>
                    <a:pt x="2374" y="223"/>
                    <a:pt x="2392" y="223"/>
                  </a:cubicBezTo>
                  <a:close/>
                  <a:moveTo>
                    <a:pt x="2115" y="303"/>
                  </a:moveTo>
                  <a:lnTo>
                    <a:pt x="2115" y="303"/>
                  </a:lnTo>
                  <a:cubicBezTo>
                    <a:pt x="2106" y="393"/>
                    <a:pt x="2106" y="482"/>
                    <a:pt x="2106" y="571"/>
                  </a:cubicBezTo>
                  <a:lnTo>
                    <a:pt x="2106" y="714"/>
                  </a:lnTo>
                  <a:cubicBezTo>
                    <a:pt x="2106" y="758"/>
                    <a:pt x="2133" y="803"/>
                    <a:pt x="2187" y="821"/>
                  </a:cubicBezTo>
                  <a:cubicBezTo>
                    <a:pt x="2311" y="865"/>
                    <a:pt x="2454" y="910"/>
                    <a:pt x="2597" y="955"/>
                  </a:cubicBezTo>
                  <a:cubicBezTo>
                    <a:pt x="2597" y="1097"/>
                    <a:pt x="2606" y="1240"/>
                    <a:pt x="2615" y="1383"/>
                  </a:cubicBezTo>
                  <a:cubicBezTo>
                    <a:pt x="2615" y="1436"/>
                    <a:pt x="2650" y="1481"/>
                    <a:pt x="2704" y="1490"/>
                  </a:cubicBezTo>
                  <a:cubicBezTo>
                    <a:pt x="2838" y="1526"/>
                    <a:pt x="2981" y="1552"/>
                    <a:pt x="3114" y="1588"/>
                  </a:cubicBezTo>
                  <a:cubicBezTo>
                    <a:pt x="3132" y="1695"/>
                    <a:pt x="3141" y="1811"/>
                    <a:pt x="3159" y="1918"/>
                  </a:cubicBezTo>
                  <a:lnTo>
                    <a:pt x="3168" y="2016"/>
                  </a:lnTo>
                  <a:cubicBezTo>
                    <a:pt x="3177" y="2043"/>
                    <a:pt x="3186" y="2061"/>
                    <a:pt x="3204" y="2079"/>
                  </a:cubicBezTo>
                  <a:cubicBezTo>
                    <a:pt x="3088" y="2186"/>
                    <a:pt x="2945" y="2284"/>
                    <a:pt x="2784" y="2382"/>
                  </a:cubicBezTo>
                  <a:cubicBezTo>
                    <a:pt x="2766" y="2257"/>
                    <a:pt x="2749" y="2141"/>
                    <a:pt x="2740" y="2016"/>
                  </a:cubicBezTo>
                  <a:cubicBezTo>
                    <a:pt x="2731" y="1972"/>
                    <a:pt x="2695" y="1927"/>
                    <a:pt x="2650" y="1918"/>
                  </a:cubicBezTo>
                  <a:cubicBezTo>
                    <a:pt x="2508" y="1882"/>
                    <a:pt x="2356" y="1847"/>
                    <a:pt x="2213" y="1802"/>
                  </a:cubicBezTo>
                  <a:cubicBezTo>
                    <a:pt x="2195" y="1650"/>
                    <a:pt x="2187" y="1499"/>
                    <a:pt x="2178" y="1356"/>
                  </a:cubicBezTo>
                  <a:cubicBezTo>
                    <a:pt x="2178" y="1303"/>
                    <a:pt x="2142" y="1267"/>
                    <a:pt x="2097" y="1249"/>
                  </a:cubicBezTo>
                  <a:cubicBezTo>
                    <a:pt x="1955" y="1204"/>
                    <a:pt x="1812" y="1160"/>
                    <a:pt x="1678" y="1106"/>
                  </a:cubicBezTo>
                  <a:cubicBezTo>
                    <a:pt x="1678" y="1080"/>
                    <a:pt x="1678" y="1062"/>
                    <a:pt x="1669" y="1035"/>
                  </a:cubicBezTo>
                  <a:cubicBezTo>
                    <a:pt x="1669" y="901"/>
                    <a:pt x="1669" y="785"/>
                    <a:pt x="1678" y="660"/>
                  </a:cubicBezTo>
                  <a:cubicBezTo>
                    <a:pt x="1678" y="642"/>
                    <a:pt x="1669" y="625"/>
                    <a:pt x="1669" y="616"/>
                  </a:cubicBezTo>
                  <a:cubicBezTo>
                    <a:pt x="1821" y="473"/>
                    <a:pt x="1972" y="366"/>
                    <a:pt x="2115" y="303"/>
                  </a:cubicBezTo>
                  <a:close/>
                  <a:moveTo>
                    <a:pt x="1446" y="839"/>
                  </a:moveTo>
                  <a:cubicBezTo>
                    <a:pt x="1446" y="910"/>
                    <a:pt x="1446" y="972"/>
                    <a:pt x="1446" y="1035"/>
                  </a:cubicBezTo>
                  <a:cubicBezTo>
                    <a:pt x="1446" y="1088"/>
                    <a:pt x="1446" y="1133"/>
                    <a:pt x="1446" y="1187"/>
                  </a:cubicBezTo>
                  <a:cubicBezTo>
                    <a:pt x="1446" y="1231"/>
                    <a:pt x="1482" y="1276"/>
                    <a:pt x="1526" y="1294"/>
                  </a:cubicBezTo>
                  <a:cubicBezTo>
                    <a:pt x="1660" y="1347"/>
                    <a:pt x="1803" y="1401"/>
                    <a:pt x="1964" y="1445"/>
                  </a:cubicBezTo>
                  <a:cubicBezTo>
                    <a:pt x="1972" y="1597"/>
                    <a:pt x="1981" y="1749"/>
                    <a:pt x="1990" y="1900"/>
                  </a:cubicBezTo>
                  <a:cubicBezTo>
                    <a:pt x="1999" y="1954"/>
                    <a:pt x="2026" y="1989"/>
                    <a:pt x="2071" y="2007"/>
                  </a:cubicBezTo>
                  <a:cubicBezTo>
                    <a:pt x="2222" y="2043"/>
                    <a:pt x="2374" y="2079"/>
                    <a:pt x="2517" y="2123"/>
                  </a:cubicBezTo>
                  <a:cubicBezTo>
                    <a:pt x="2534" y="2239"/>
                    <a:pt x="2552" y="2364"/>
                    <a:pt x="2570" y="2471"/>
                  </a:cubicBezTo>
                  <a:lnTo>
                    <a:pt x="2570" y="2489"/>
                  </a:lnTo>
                  <a:cubicBezTo>
                    <a:pt x="2490" y="2534"/>
                    <a:pt x="2401" y="2578"/>
                    <a:pt x="2311" y="2614"/>
                  </a:cubicBezTo>
                  <a:cubicBezTo>
                    <a:pt x="2258" y="2632"/>
                    <a:pt x="2204" y="2659"/>
                    <a:pt x="2151" y="2676"/>
                  </a:cubicBezTo>
                  <a:cubicBezTo>
                    <a:pt x="2142" y="2641"/>
                    <a:pt x="2142" y="2614"/>
                    <a:pt x="2133" y="2578"/>
                  </a:cubicBezTo>
                  <a:lnTo>
                    <a:pt x="2133" y="2551"/>
                  </a:lnTo>
                  <a:cubicBezTo>
                    <a:pt x="2124" y="2507"/>
                    <a:pt x="2097" y="2471"/>
                    <a:pt x="2053" y="2453"/>
                  </a:cubicBezTo>
                  <a:cubicBezTo>
                    <a:pt x="1901" y="2418"/>
                    <a:pt x="1740" y="2364"/>
                    <a:pt x="1589" y="2320"/>
                  </a:cubicBezTo>
                  <a:cubicBezTo>
                    <a:pt x="1571" y="2159"/>
                    <a:pt x="1553" y="1998"/>
                    <a:pt x="1544" y="1838"/>
                  </a:cubicBezTo>
                  <a:cubicBezTo>
                    <a:pt x="1535" y="1793"/>
                    <a:pt x="1509" y="1758"/>
                    <a:pt x="1464" y="1740"/>
                  </a:cubicBezTo>
                  <a:cubicBezTo>
                    <a:pt x="1303" y="1695"/>
                    <a:pt x="1161" y="1633"/>
                    <a:pt x="1018" y="1579"/>
                  </a:cubicBezTo>
                  <a:lnTo>
                    <a:pt x="1009" y="1419"/>
                  </a:lnTo>
                  <a:cubicBezTo>
                    <a:pt x="1062" y="1338"/>
                    <a:pt x="1116" y="1258"/>
                    <a:pt x="1170" y="1187"/>
                  </a:cubicBezTo>
                  <a:cubicBezTo>
                    <a:pt x="1259" y="1062"/>
                    <a:pt x="1348" y="946"/>
                    <a:pt x="1446" y="839"/>
                  </a:cubicBezTo>
                  <a:close/>
                  <a:moveTo>
                    <a:pt x="831" y="1731"/>
                  </a:moveTo>
                  <a:cubicBezTo>
                    <a:pt x="839" y="1749"/>
                    <a:pt x="848" y="1758"/>
                    <a:pt x="866" y="1758"/>
                  </a:cubicBezTo>
                  <a:cubicBezTo>
                    <a:pt x="1000" y="1820"/>
                    <a:pt x="1161" y="1882"/>
                    <a:pt x="1321" y="1936"/>
                  </a:cubicBezTo>
                  <a:cubicBezTo>
                    <a:pt x="1339" y="2097"/>
                    <a:pt x="1348" y="2257"/>
                    <a:pt x="1366" y="2418"/>
                  </a:cubicBezTo>
                  <a:cubicBezTo>
                    <a:pt x="1375" y="2462"/>
                    <a:pt x="1410" y="2507"/>
                    <a:pt x="1446" y="2516"/>
                  </a:cubicBezTo>
                  <a:cubicBezTo>
                    <a:pt x="1607" y="2569"/>
                    <a:pt x="1767" y="2614"/>
                    <a:pt x="1919" y="2659"/>
                  </a:cubicBezTo>
                  <a:cubicBezTo>
                    <a:pt x="1919" y="2685"/>
                    <a:pt x="1928" y="2721"/>
                    <a:pt x="1937" y="2757"/>
                  </a:cubicBezTo>
                  <a:cubicBezTo>
                    <a:pt x="1892" y="2766"/>
                    <a:pt x="1856" y="2783"/>
                    <a:pt x="1812" y="2792"/>
                  </a:cubicBezTo>
                  <a:cubicBezTo>
                    <a:pt x="1642" y="2846"/>
                    <a:pt x="1455" y="2890"/>
                    <a:pt x="1268" y="2935"/>
                  </a:cubicBezTo>
                  <a:lnTo>
                    <a:pt x="1259" y="2935"/>
                  </a:lnTo>
                  <a:lnTo>
                    <a:pt x="964" y="2837"/>
                  </a:lnTo>
                  <a:cubicBezTo>
                    <a:pt x="938" y="2667"/>
                    <a:pt x="920" y="2498"/>
                    <a:pt x="902" y="2328"/>
                  </a:cubicBezTo>
                  <a:cubicBezTo>
                    <a:pt x="893" y="2293"/>
                    <a:pt x="866" y="2257"/>
                    <a:pt x="831" y="2239"/>
                  </a:cubicBezTo>
                  <a:lnTo>
                    <a:pt x="777" y="2221"/>
                  </a:lnTo>
                  <a:cubicBezTo>
                    <a:pt x="723" y="2195"/>
                    <a:pt x="670" y="2177"/>
                    <a:pt x="616" y="2159"/>
                  </a:cubicBezTo>
                  <a:cubicBezTo>
                    <a:pt x="679" y="2007"/>
                    <a:pt x="750" y="1873"/>
                    <a:pt x="831" y="1731"/>
                  </a:cubicBezTo>
                  <a:close/>
                  <a:moveTo>
                    <a:pt x="527" y="2364"/>
                  </a:moveTo>
                  <a:cubicBezTo>
                    <a:pt x="581" y="2382"/>
                    <a:pt x="634" y="2409"/>
                    <a:pt x="688" y="2427"/>
                  </a:cubicBezTo>
                  <a:cubicBezTo>
                    <a:pt x="706" y="2596"/>
                    <a:pt x="723" y="2766"/>
                    <a:pt x="750" y="2935"/>
                  </a:cubicBezTo>
                  <a:cubicBezTo>
                    <a:pt x="750" y="2971"/>
                    <a:pt x="768" y="2998"/>
                    <a:pt x="795" y="3015"/>
                  </a:cubicBezTo>
                  <a:cubicBezTo>
                    <a:pt x="616" y="3042"/>
                    <a:pt x="447" y="3060"/>
                    <a:pt x="277" y="3069"/>
                  </a:cubicBezTo>
                  <a:cubicBezTo>
                    <a:pt x="340" y="2837"/>
                    <a:pt x="429" y="2596"/>
                    <a:pt x="527" y="2364"/>
                  </a:cubicBezTo>
                  <a:close/>
                  <a:moveTo>
                    <a:pt x="2396" y="1"/>
                  </a:moveTo>
                  <a:cubicBezTo>
                    <a:pt x="2359" y="1"/>
                    <a:pt x="2322" y="3"/>
                    <a:pt x="2285" y="9"/>
                  </a:cubicBezTo>
                  <a:cubicBezTo>
                    <a:pt x="1892" y="71"/>
                    <a:pt x="1419" y="455"/>
                    <a:pt x="982" y="1053"/>
                  </a:cubicBezTo>
                  <a:cubicBezTo>
                    <a:pt x="750" y="1374"/>
                    <a:pt x="536" y="1758"/>
                    <a:pt x="367" y="2168"/>
                  </a:cubicBezTo>
                  <a:lnTo>
                    <a:pt x="358" y="2168"/>
                  </a:lnTo>
                  <a:cubicBezTo>
                    <a:pt x="358" y="2168"/>
                    <a:pt x="358" y="2177"/>
                    <a:pt x="358" y="2177"/>
                  </a:cubicBezTo>
                  <a:cubicBezTo>
                    <a:pt x="215" y="2498"/>
                    <a:pt x="99" y="2828"/>
                    <a:pt x="10" y="3158"/>
                  </a:cubicBezTo>
                  <a:cubicBezTo>
                    <a:pt x="1" y="3194"/>
                    <a:pt x="10" y="3229"/>
                    <a:pt x="37" y="3256"/>
                  </a:cubicBezTo>
                  <a:cubicBezTo>
                    <a:pt x="54" y="3283"/>
                    <a:pt x="90" y="3301"/>
                    <a:pt x="126" y="3301"/>
                  </a:cubicBezTo>
                  <a:cubicBezTo>
                    <a:pt x="500" y="3292"/>
                    <a:pt x="911" y="3238"/>
                    <a:pt x="1321" y="3158"/>
                  </a:cubicBezTo>
                  <a:cubicBezTo>
                    <a:pt x="1509" y="3114"/>
                    <a:pt x="1696" y="3069"/>
                    <a:pt x="1883" y="3015"/>
                  </a:cubicBezTo>
                  <a:cubicBezTo>
                    <a:pt x="1946" y="2989"/>
                    <a:pt x="2017" y="2971"/>
                    <a:pt x="2079" y="2944"/>
                  </a:cubicBezTo>
                  <a:lnTo>
                    <a:pt x="2088" y="2944"/>
                  </a:lnTo>
                  <a:cubicBezTo>
                    <a:pt x="2195" y="2908"/>
                    <a:pt x="2303" y="2864"/>
                    <a:pt x="2401" y="2819"/>
                  </a:cubicBezTo>
                  <a:cubicBezTo>
                    <a:pt x="2526" y="2775"/>
                    <a:pt x="2633" y="2712"/>
                    <a:pt x="2740" y="2659"/>
                  </a:cubicBezTo>
                  <a:cubicBezTo>
                    <a:pt x="2749" y="2659"/>
                    <a:pt x="2757" y="2650"/>
                    <a:pt x="2766" y="2650"/>
                  </a:cubicBezTo>
                  <a:cubicBezTo>
                    <a:pt x="3248" y="2391"/>
                    <a:pt x="3578" y="2088"/>
                    <a:pt x="3703" y="1784"/>
                  </a:cubicBezTo>
                  <a:cubicBezTo>
                    <a:pt x="3774" y="1615"/>
                    <a:pt x="3774" y="1436"/>
                    <a:pt x="3703" y="1231"/>
                  </a:cubicBezTo>
                  <a:cubicBezTo>
                    <a:pt x="3667" y="1142"/>
                    <a:pt x="3623" y="1035"/>
                    <a:pt x="3560" y="937"/>
                  </a:cubicBezTo>
                  <a:cubicBezTo>
                    <a:pt x="3498" y="839"/>
                    <a:pt x="3427" y="749"/>
                    <a:pt x="3337" y="625"/>
                  </a:cubicBezTo>
                  <a:cubicBezTo>
                    <a:pt x="3257" y="526"/>
                    <a:pt x="3168" y="428"/>
                    <a:pt x="3079" y="339"/>
                  </a:cubicBezTo>
                  <a:cubicBezTo>
                    <a:pt x="2998" y="259"/>
                    <a:pt x="2909" y="187"/>
                    <a:pt x="2820" y="134"/>
                  </a:cubicBezTo>
                  <a:cubicBezTo>
                    <a:pt x="2679" y="42"/>
                    <a:pt x="2537" y="1"/>
                    <a:pt x="2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4122325" y="24795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2097" y="1"/>
                  </a:moveTo>
                  <a:cubicBezTo>
                    <a:pt x="2097" y="1"/>
                    <a:pt x="1919" y="81"/>
                    <a:pt x="1660" y="215"/>
                  </a:cubicBezTo>
                  <a:cubicBezTo>
                    <a:pt x="1410" y="340"/>
                    <a:pt x="1071" y="509"/>
                    <a:pt x="768" y="715"/>
                  </a:cubicBezTo>
                  <a:cubicBezTo>
                    <a:pt x="465" y="911"/>
                    <a:pt x="188" y="1143"/>
                    <a:pt x="81" y="1384"/>
                  </a:cubicBezTo>
                  <a:cubicBezTo>
                    <a:pt x="19" y="1509"/>
                    <a:pt x="1" y="1642"/>
                    <a:pt x="46" y="1776"/>
                  </a:cubicBezTo>
                  <a:cubicBezTo>
                    <a:pt x="81" y="1919"/>
                    <a:pt x="179" y="2053"/>
                    <a:pt x="349" y="2187"/>
                  </a:cubicBezTo>
                  <a:cubicBezTo>
                    <a:pt x="527" y="2320"/>
                    <a:pt x="679" y="2392"/>
                    <a:pt x="822" y="2401"/>
                  </a:cubicBezTo>
                  <a:cubicBezTo>
                    <a:pt x="834" y="2401"/>
                    <a:pt x="846" y="2402"/>
                    <a:pt x="857" y="2402"/>
                  </a:cubicBezTo>
                  <a:cubicBezTo>
                    <a:pt x="985" y="2402"/>
                    <a:pt x="1098" y="2358"/>
                    <a:pt x="1196" y="2285"/>
                  </a:cubicBezTo>
                  <a:cubicBezTo>
                    <a:pt x="1410" y="2115"/>
                    <a:pt x="1571" y="1803"/>
                    <a:pt x="1696" y="1455"/>
                  </a:cubicBezTo>
                  <a:cubicBezTo>
                    <a:pt x="1821" y="1125"/>
                    <a:pt x="1919" y="750"/>
                    <a:pt x="1990" y="474"/>
                  </a:cubicBezTo>
                  <a:cubicBezTo>
                    <a:pt x="2062" y="197"/>
                    <a:pt x="2097" y="1"/>
                    <a:pt x="2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4010825" y="2364700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2409" y="1"/>
                  </a:moveTo>
                  <a:cubicBezTo>
                    <a:pt x="2124" y="9"/>
                    <a:pt x="1749" y="18"/>
                    <a:pt x="1383" y="63"/>
                  </a:cubicBezTo>
                  <a:cubicBezTo>
                    <a:pt x="661" y="161"/>
                    <a:pt x="0" y="420"/>
                    <a:pt x="366" y="1223"/>
                  </a:cubicBezTo>
                  <a:cubicBezTo>
                    <a:pt x="535" y="1553"/>
                    <a:pt x="740" y="1681"/>
                    <a:pt x="960" y="1681"/>
                  </a:cubicBezTo>
                  <a:cubicBezTo>
                    <a:pt x="1263" y="1681"/>
                    <a:pt x="1596" y="1437"/>
                    <a:pt x="1901" y="1142"/>
                  </a:cubicBezTo>
                  <a:cubicBezTo>
                    <a:pt x="2168" y="893"/>
                    <a:pt x="2409" y="598"/>
                    <a:pt x="2596" y="384"/>
                  </a:cubicBezTo>
                  <a:cubicBezTo>
                    <a:pt x="2775" y="161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3987625" y="224180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4133" y="227"/>
                  </a:moveTo>
                  <a:cubicBezTo>
                    <a:pt x="4271" y="227"/>
                    <a:pt x="4402" y="241"/>
                    <a:pt x="4524" y="269"/>
                  </a:cubicBezTo>
                  <a:cubicBezTo>
                    <a:pt x="4648" y="295"/>
                    <a:pt x="4764" y="340"/>
                    <a:pt x="4863" y="403"/>
                  </a:cubicBezTo>
                  <a:cubicBezTo>
                    <a:pt x="4979" y="465"/>
                    <a:pt x="5068" y="545"/>
                    <a:pt x="5148" y="643"/>
                  </a:cubicBezTo>
                  <a:cubicBezTo>
                    <a:pt x="5228" y="733"/>
                    <a:pt x="5300" y="849"/>
                    <a:pt x="5380" y="1000"/>
                  </a:cubicBezTo>
                  <a:cubicBezTo>
                    <a:pt x="5442" y="1152"/>
                    <a:pt x="5487" y="1321"/>
                    <a:pt x="5541" y="1518"/>
                  </a:cubicBezTo>
                  <a:cubicBezTo>
                    <a:pt x="5558" y="1607"/>
                    <a:pt x="5576" y="1696"/>
                    <a:pt x="5585" y="1803"/>
                  </a:cubicBezTo>
                  <a:cubicBezTo>
                    <a:pt x="5603" y="1883"/>
                    <a:pt x="5612" y="1973"/>
                    <a:pt x="5612" y="2044"/>
                  </a:cubicBezTo>
                  <a:cubicBezTo>
                    <a:pt x="5612" y="2124"/>
                    <a:pt x="5612" y="2196"/>
                    <a:pt x="5603" y="2276"/>
                  </a:cubicBezTo>
                  <a:cubicBezTo>
                    <a:pt x="5594" y="2356"/>
                    <a:pt x="5585" y="2419"/>
                    <a:pt x="5567" y="2472"/>
                  </a:cubicBezTo>
                  <a:cubicBezTo>
                    <a:pt x="5505" y="2704"/>
                    <a:pt x="5371" y="2909"/>
                    <a:pt x="5157" y="3079"/>
                  </a:cubicBezTo>
                  <a:cubicBezTo>
                    <a:pt x="4782" y="3377"/>
                    <a:pt x="4164" y="3553"/>
                    <a:pt x="3442" y="3553"/>
                  </a:cubicBezTo>
                  <a:cubicBezTo>
                    <a:pt x="3407" y="3553"/>
                    <a:pt x="3372" y="3552"/>
                    <a:pt x="3337" y="3552"/>
                  </a:cubicBezTo>
                  <a:cubicBezTo>
                    <a:pt x="2980" y="3552"/>
                    <a:pt x="2606" y="3507"/>
                    <a:pt x="2213" y="3418"/>
                  </a:cubicBezTo>
                  <a:cubicBezTo>
                    <a:pt x="1892" y="3355"/>
                    <a:pt x="1580" y="3266"/>
                    <a:pt x="1187" y="3123"/>
                  </a:cubicBezTo>
                  <a:cubicBezTo>
                    <a:pt x="1044" y="3070"/>
                    <a:pt x="911" y="3007"/>
                    <a:pt x="768" y="2954"/>
                  </a:cubicBezTo>
                  <a:cubicBezTo>
                    <a:pt x="652" y="2900"/>
                    <a:pt x="545" y="2847"/>
                    <a:pt x="456" y="2802"/>
                  </a:cubicBezTo>
                  <a:cubicBezTo>
                    <a:pt x="384" y="2767"/>
                    <a:pt x="331" y="2731"/>
                    <a:pt x="286" y="2713"/>
                  </a:cubicBezTo>
                  <a:cubicBezTo>
                    <a:pt x="313" y="2668"/>
                    <a:pt x="349" y="2615"/>
                    <a:pt x="393" y="2553"/>
                  </a:cubicBezTo>
                  <a:cubicBezTo>
                    <a:pt x="518" y="2392"/>
                    <a:pt x="714" y="2169"/>
                    <a:pt x="928" y="1946"/>
                  </a:cubicBezTo>
                  <a:cubicBezTo>
                    <a:pt x="1419" y="1420"/>
                    <a:pt x="2070" y="929"/>
                    <a:pt x="2668" y="626"/>
                  </a:cubicBezTo>
                  <a:cubicBezTo>
                    <a:pt x="3195" y="362"/>
                    <a:pt x="3701" y="227"/>
                    <a:pt x="4133" y="227"/>
                  </a:cubicBezTo>
                  <a:close/>
                  <a:moveTo>
                    <a:pt x="4145" y="0"/>
                  </a:moveTo>
                  <a:cubicBezTo>
                    <a:pt x="3673" y="0"/>
                    <a:pt x="3129" y="144"/>
                    <a:pt x="2570" y="420"/>
                  </a:cubicBezTo>
                  <a:cubicBezTo>
                    <a:pt x="1945" y="733"/>
                    <a:pt x="1276" y="1241"/>
                    <a:pt x="759" y="1794"/>
                  </a:cubicBezTo>
                  <a:cubicBezTo>
                    <a:pt x="545" y="2017"/>
                    <a:pt x="349" y="2249"/>
                    <a:pt x="215" y="2419"/>
                  </a:cubicBezTo>
                  <a:cubicBezTo>
                    <a:pt x="90" y="2579"/>
                    <a:pt x="18" y="2686"/>
                    <a:pt x="18" y="2686"/>
                  </a:cubicBezTo>
                  <a:cubicBezTo>
                    <a:pt x="1" y="2713"/>
                    <a:pt x="1" y="2740"/>
                    <a:pt x="10" y="2776"/>
                  </a:cubicBezTo>
                  <a:cubicBezTo>
                    <a:pt x="10" y="2802"/>
                    <a:pt x="27" y="2829"/>
                    <a:pt x="63" y="2847"/>
                  </a:cubicBezTo>
                  <a:cubicBezTo>
                    <a:pt x="63" y="2847"/>
                    <a:pt x="170" y="2909"/>
                    <a:pt x="349" y="2999"/>
                  </a:cubicBezTo>
                  <a:cubicBezTo>
                    <a:pt x="438" y="3043"/>
                    <a:pt x="554" y="3106"/>
                    <a:pt x="679" y="3159"/>
                  </a:cubicBezTo>
                  <a:cubicBezTo>
                    <a:pt x="821" y="3222"/>
                    <a:pt x="964" y="3275"/>
                    <a:pt x="1107" y="3329"/>
                  </a:cubicBezTo>
                  <a:cubicBezTo>
                    <a:pt x="1357" y="3427"/>
                    <a:pt x="1740" y="3561"/>
                    <a:pt x="2168" y="3641"/>
                  </a:cubicBezTo>
                  <a:cubicBezTo>
                    <a:pt x="2570" y="3730"/>
                    <a:pt x="2962" y="3775"/>
                    <a:pt x="3337" y="3784"/>
                  </a:cubicBezTo>
                  <a:lnTo>
                    <a:pt x="3417" y="3784"/>
                  </a:lnTo>
                  <a:cubicBezTo>
                    <a:pt x="4211" y="3784"/>
                    <a:pt x="4880" y="3596"/>
                    <a:pt x="5300" y="3257"/>
                  </a:cubicBezTo>
                  <a:cubicBezTo>
                    <a:pt x="5550" y="3052"/>
                    <a:pt x="5710" y="2811"/>
                    <a:pt x="5790" y="2526"/>
                  </a:cubicBezTo>
                  <a:cubicBezTo>
                    <a:pt x="5808" y="2445"/>
                    <a:pt x="5817" y="2365"/>
                    <a:pt x="5826" y="2303"/>
                  </a:cubicBezTo>
                  <a:cubicBezTo>
                    <a:pt x="5835" y="2214"/>
                    <a:pt x="5844" y="2133"/>
                    <a:pt x="5844" y="2044"/>
                  </a:cubicBezTo>
                  <a:cubicBezTo>
                    <a:pt x="5835" y="1955"/>
                    <a:pt x="5826" y="1857"/>
                    <a:pt x="5817" y="1767"/>
                  </a:cubicBezTo>
                  <a:cubicBezTo>
                    <a:pt x="5799" y="1660"/>
                    <a:pt x="5781" y="1562"/>
                    <a:pt x="5764" y="1464"/>
                  </a:cubicBezTo>
                  <a:cubicBezTo>
                    <a:pt x="5710" y="1250"/>
                    <a:pt x="5657" y="1072"/>
                    <a:pt x="5585" y="902"/>
                  </a:cubicBezTo>
                  <a:cubicBezTo>
                    <a:pt x="5496" y="733"/>
                    <a:pt x="5416" y="599"/>
                    <a:pt x="5326" y="492"/>
                  </a:cubicBezTo>
                  <a:cubicBezTo>
                    <a:pt x="5228" y="376"/>
                    <a:pt x="5112" y="287"/>
                    <a:pt x="4979" y="206"/>
                  </a:cubicBezTo>
                  <a:cubicBezTo>
                    <a:pt x="4863" y="135"/>
                    <a:pt x="4720" y="81"/>
                    <a:pt x="4577" y="46"/>
                  </a:cubicBezTo>
                  <a:cubicBezTo>
                    <a:pt x="4442" y="15"/>
                    <a:pt x="4297" y="0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3980500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683" y="1"/>
                  </a:moveTo>
                  <a:cubicBezTo>
                    <a:pt x="299" y="1"/>
                    <a:pt x="11" y="184"/>
                    <a:pt x="0" y="744"/>
                  </a:cubicBezTo>
                  <a:cubicBezTo>
                    <a:pt x="11" y="1304"/>
                    <a:pt x="299" y="1484"/>
                    <a:pt x="682" y="1484"/>
                  </a:cubicBezTo>
                  <a:cubicBezTo>
                    <a:pt x="904" y="1484"/>
                    <a:pt x="1158" y="1424"/>
                    <a:pt x="1410" y="1342"/>
                  </a:cubicBezTo>
                  <a:cubicBezTo>
                    <a:pt x="1758" y="1226"/>
                    <a:pt x="2106" y="1074"/>
                    <a:pt x="2364" y="949"/>
                  </a:cubicBezTo>
                  <a:cubicBezTo>
                    <a:pt x="2623" y="833"/>
                    <a:pt x="2801" y="744"/>
                    <a:pt x="2801" y="744"/>
                  </a:cubicBezTo>
                  <a:cubicBezTo>
                    <a:pt x="2801" y="744"/>
                    <a:pt x="2623" y="655"/>
                    <a:pt x="2364" y="530"/>
                  </a:cubicBezTo>
                  <a:cubicBezTo>
                    <a:pt x="2106" y="414"/>
                    <a:pt x="1758" y="263"/>
                    <a:pt x="1410" y="147"/>
                  </a:cubicBezTo>
                  <a:cubicBezTo>
                    <a:pt x="1158" y="6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4013725" y="2255525"/>
              <a:ext cx="105300" cy="65700"/>
            </a:xfrm>
            <a:custGeom>
              <a:rect b="b" l="l" r="r" t="t"/>
              <a:pathLst>
                <a:path extrusionOk="0" h="2628" w="4212">
                  <a:moveTo>
                    <a:pt x="839" y="1388"/>
                  </a:moveTo>
                  <a:cubicBezTo>
                    <a:pt x="875" y="1433"/>
                    <a:pt x="910" y="1477"/>
                    <a:pt x="955" y="1522"/>
                  </a:cubicBezTo>
                  <a:cubicBezTo>
                    <a:pt x="901" y="1682"/>
                    <a:pt x="848" y="1843"/>
                    <a:pt x="794" y="2012"/>
                  </a:cubicBezTo>
                  <a:cubicBezTo>
                    <a:pt x="785" y="2039"/>
                    <a:pt x="785" y="2075"/>
                    <a:pt x="803" y="2102"/>
                  </a:cubicBezTo>
                  <a:cubicBezTo>
                    <a:pt x="634" y="2048"/>
                    <a:pt x="473" y="1986"/>
                    <a:pt x="304" y="1914"/>
                  </a:cubicBezTo>
                  <a:cubicBezTo>
                    <a:pt x="411" y="1807"/>
                    <a:pt x="500" y="1709"/>
                    <a:pt x="598" y="1611"/>
                  </a:cubicBezTo>
                  <a:cubicBezTo>
                    <a:pt x="678" y="1540"/>
                    <a:pt x="759" y="1459"/>
                    <a:pt x="839" y="1388"/>
                  </a:cubicBezTo>
                  <a:close/>
                  <a:moveTo>
                    <a:pt x="3408" y="264"/>
                  </a:moveTo>
                  <a:cubicBezTo>
                    <a:pt x="3640" y="353"/>
                    <a:pt x="3792" y="612"/>
                    <a:pt x="3908" y="1102"/>
                  </a:cubicBezTo>
                  <a:cubicBezTo>
                    <a:pt x="3961" y="1379"/>
                    <a:pt x="3979" y="1575"/>
                    <a:pt x="3970" y="1727"/>
                  </a:cubicBezTo>
                  <a:cubicBezTo>
                    <a:pt x="3943" y="1888"/>
                    <a:pt x="3890" y="2004"/>
                    <a:pt x="3801" y="2084"/>
                  </a:cubicBezTo>
                  <a:cubicBezTo>
                    <a:pt x="3756" y="2128"/>
                    <a:pt x="3685" y="2173"/>
                    <a:pt x="3622" y="2209"/>
                  </a:cubicBezTo>
                  <a:cubicBezTo>
                    <a:pt x="3649" y="2102"/>
                    <a:pt x="3685" y="2004"/>
                    <a:pt x="3729" y="1905"/>
                  </a:cubicBezTo>
                  <a:lnTo>
                    <a:pt x="3756" y="1825"/>
                  </a:lnTo>
                  <a:cubicBezTo>
                    <a:pt x="3774" y="1780"/>
                    <a:pt x="3756" y="1727"/>
                    <a:pt x="3720" y="1691"/>
                  </a:cubicBezTo>
                  <a:lnTo>
                    <a:pt x="3631" y="1620"/>
                  </a:lnTo>
                  <a:cubicBezTo>
                    <a:pt x="3551" y="1557"/>
                    <a:pt x="3462" y="1495"/>
                    <a:pt x="3390" y="1433"/>
                  </a:cubicBezTo>
                  <a:cubicBezTo>
                    <a:pt x="3444" y="1299"/>
                    <a:pt x="3497" y="1174"/>
                    <a:pt x="3560" y="1040"/>
                  </a:cubicBezTo>
                  <a:cubicBezTo>
                    <a:pt x="3578" y="995"/>
                    <a:pt x="3569" y="942"/>
                    <a:pt x="3533" y="906"/>
                  </a:cubicBezTo>
                  <a:cubicBezTo>
                    <a:pt x="3426" y="817"/>
                    <a:pt x="3328" y="728"/>
                    <a:pt x="3230" y="630"/>
                  </a:cubicBezTo>
                  <a:lnTo>
                    <a:pt x="3221" y="621"/>
                  </a:lnTo>
                  <a:lnTo>
                    <a:pt x="3292" y="478"/>
                  </a:lnTo>
                  <a:lnTo>
                    <a:pt x="3408" y="264"/>
                  </a:lnTo>
                  <a:close/>
                  <a:moveTo>
                    <a:pt x="1383" y="960"/>
                  </a:moveTo>
                  <a:cubicBezTo>
                    <a:pt x="1392" y="969"/>
                    <a:pt x="1401" y="987"/>
                    <a:pt x="1410" y="995"/>
                  </a:cubicBezTo>
                  <a:lnTo>
                    <a:pt x="1481" y="1076"/>
                  </a:lnTo>
                  <a:cubicBezTo>
                    <a:pt x="1570" y="1174"/>
                    <a:pt x="1651" y="1263"/>
                    <a:pt x="1740" y="1352"/>
                  </a:cubicBezTo>
                  <a:cubicBezTo>
                    <a:pt x="1686" y="1504"/>
                    <a:pt x="1633" y="1656"/>
                    <a:pt x="1579" y="1816"/>
                  </a:cubicBezTo>
                  <a:cubicBezTo>
                    <a:pt x="1562" y="1852"/>
                    <a:pt x="1570" y="1896"/>
                    <a:pt x="1606" y="1932"/>
                  </a:cubicBezTo>
                  <a:cubicBezTo>
                    <a:pt x="1704" y="2030"/>
                    <a:pt x="1820" y="2137"/>
                    <a:pt x="1927" y="2227"/>
                  </a:cubicBezTo>
                  <a:lnTo>
                    <a:pt x="1972" y="2262"/>
                  </a:lnTo>
                  <a:lnTo>
                    <a:pt x="1936" y="2360"/>
                  </a:lnTo>
                  <a:cubicBezTo>
                    <a:pt x="1713" y="2325"/>
                    <a:pt x="1481" y="2280"/>
                    <a:pt x="1249" y="2227"/>
                  </a:cubicBezTo>
                  <a:cubicBezTo>
                    <a:pt x="1178" y="2164"/>
                    <a:pt x="1107" y="2093"/>
                    <a:pt x="1026" y="2012"/>
                  </a:cubicBezTo>
                  <a:cubicBezTo>
                    <a:pt x="1080" y="1852"/>
                    <a:pt x="1133" y="1682"/>
                    <a:pt x="1187" y="1531"/>
                  </a:cubicBezTo>
                  <a:cubicBezTo>
                    <a:pt x="1205" y="1486"/>
                    <a:pt x="1196" y="1441"/>
                    <a:pt x="1160" y="1415"/>
                  </a:cubicBezTo>
                  <a:cubicBezTo>
                    <a:pt x="1107" y="1352"/>
                    <a:pt x="1062" y="1299"/>
                    <a:pt x="1008" y="1245"/>
                  </a:cubicBezTo>
                  <a:cubicBezTo>
                    <a:pt x="1017" y="1236"/>
                    <a:pt x="1026" y="1227"/>
                    <a:pt x="1035" y="1218"/>
                  </a:cubicBezTo>
                  <a:cubicBezTo>
                    <a:pt x="1151" y="1129"/>
                    <a:pt x="1267" y="1040"/>
                    <a:pt x="1383" y="960"/>
                  </a:cubicBezTo>
                  <a:close/>
                  <a:moveTo>
                    <a:pt x="3120" y="227"/>
                  </a:moveTo>
                  <a:cubicBezTo>
                    <a:pt x="3136" y="227"/>
                    <a:pt x="3152" y="227"/>
                    <a:pt x="3167" y="228"/>
                  </a:cubicBezTo>
                  <a:lnTo>
                    <a:pt x="3096" y="371"/>
                  </a:lnTo>
                  <a:lnTo>
                    <a:pt x="2980" y="594"/>
                  </a:lnTo>
                  <a:cubicBezTo>
                    <a:pt x="2962" y="639"/>
                    <a:pt x="2971" y="692"/>
                    <a:pt x="3007" y="728"/>
                  </a:cubicBezTo>
                  <a:lnTo>
                    <a:pt x="3078" y="799"/>
                  </a:lnTo>
                  <a:cubicBezTo>
                    <a:pt x="3158" y="871"/>
                    <a:pt x="3239" y="951"/>
                    <a:pt x="3319" y="1022"/>
                  </a:cubicBezTo>
                  <a:cubicBezTo>
                    <a:pt x="3257" y="1156"/>
                    <a:pt x="3203" y="1290"/>
                    <a:pt x="3150" y="1424"/>
                  </a:cubicBezTo>
                  <a:cubicBezTo>
                    <a:pt x="3132" y="1468"/>
                    <a:pt x="3141" y="1513"/>
                    <a:pt x="3176" y="1549"/>
                  </a:cubicBezTo>
                  <a:cubicBezTo>
                    <a:pt x="3274" y="1638"/>
                    <a:pt x="3381" y="1718"/>
                    <a:pt x="3489" y="1807"/>
                  </a:cubicBezTo>
                  <a:lnTo>
                    <a:pt x="3515" y="1825"/>
                  </a:lnTo>
                  <a:cubicBezTo>
                    <a:pt x="3462" y="1959"/>
                    <a:pt x="3408" y="2093"/>
                    <a:pt x="3373" y="2235"/>
                  </a:cubicBezTo>
                  <a:cubicBezTo>
                    <a:pt x="3364" y="2253"/>
                    <a:pt x="3364" y="2280"/>
                    <a:pt x="3373" y="2298"/>
                  </a:cubicBezTo>
                  <a:cubicBezTo>
                    <a:pt x="3230" y="2342"/>
                    <a:pt x="3060" y="2369"/>
                    <a:pt x="2864" y="2387"/>
                  </a:cubicBezTo>
                  <a:cubicBezTo>
                    <a:pt x="2891" y="2298"/>
                    <a:pt x="2926" y="2209"/>
                    <a:pt x="2953" y="2128"/>
                  </a:cubicBezTo>
                  <a:lnTo>
                    <a:pt x="2980" y="2039"/>
                  </a:lnTo>
                  <a:cubicBezTo>
                    <a:pt x="2998" y="1995"/>
                    <a:pt x="2980" y="1950"/>
                    <a:pt x="2944" y="1914"/>
                  </a:cubicBezTo>
                  <a:lnTo>
                    <a:pt x="2855" y="1843"/>
                  </a:lnTo>
                  <a:cubicBezTo>
                    <a:pt x="2775" y="1772"/>
                    <a:pt x="2686" y="1700"/>
                    <a:pt x="2605" y="1629"/>
                  </a:cubicBezTo>
                  <a:cubicBezTo>
                    <a:pt x="2659" y="1486"/>
                    <a:pt x="2712" y="1343"/>
                    <a:pt x="2766" y="1201"/>
                  </a:cubicBezTo>
                  <a:cubicBezTo>
                    <a:pt x="2784" y="1156"/>
                    <a:pt x="2775" y="1111"/>
                    <a:pt x="2739" y="1076"/>
                  </a:cubicBezTo>
                  <a:cubicBezTo>
                    <a:pt x="2641" y="978"/>
                    <a:pt x="2543" y="879"/>
                    <a:pt x="2436" y="781"/>
                  </a:cubicBezTo>
                  <a:lnTo>
                    <a:pt x="2418" y="763"/>
                  </a:lnTo>
                  <a:lnTo>
                    <a:pt x="2498" y="594"/>
                  </a:lnTo>
                  <a:lnTo>
                    <a:pt x="2623" y="353"/>
                  </a:lnTo>
                  <a:cubicBezTo>
                    <a:pt x="2623" y="344"/>
                    <a:pt x="2632" y="326"/>
                    <a:pt x="2632" y="309"/>
                  </a:cubicBezTo>
                  <a:cubicBezTo>
                    <a:pt x="2816" y="261"/>
                    <a:pt x="2979" y="227"/>
                    <a:pt x="3120" y="227"/>
                  </a:cubicBezTo>
                  <a:close/>
                  <a:moveTo>
                    <a:pt x="2329" y="424"/>
                  </a:moveTo>
                  <a:lnTo>
                    <a:pt x="2293" y="496"/>
                  </a:lnTo>
                  <a:lnTo>
                    <a:pt x="2186" y="737"/>
                  </a:lnTo>
                  <a:cubicBezTo>
                    <a:pt x="2168" y="781"/>
                    <a:pt x="2168" y="826"/>
                    <a:pt x="2204" y="862"/>
                  </a:cubicBezTo>
                  <a:lnTo>
                    <a:pt x="2275" y="933"/>
                  </a:lnTo>
                  <a:cubicBezTo>
                    <a:pt x="2364" y="1022"/>
                    <a:pt x="2445" y="1111"/>
                    <a:pt x="2525" y="1192"/>
                  </a:cubicBezTo>
                  <a:cubicBezTo>
                    <a:pt x="2472" y="1326"/>
                    <a:pt x="2418" y="1468"/>
                    <a:pt x="2364" y="1620"/>
                  </a:cubicBezTo>
                  <a:cubicBezTo>
                    <a:pt x="2347" y="1656"/>
                    <a:pt x="2356" y="1709"/>
                    <a:pt x="2391" y="1736"/>
                  </a:cubicBezTo>
                  <a:cubicBezTo>
                    <a:pt x="2489" y="1834"/>
                    <a:pt x="2605" y="1932"/>
                    <a:pt x="2712" y="2021"/>
                  </a:cubicBezTo>
                  <a:lnTo>
                    <a:pt x="2739" y="2039"/>
                  </a:lnTo>
                  <a:lnTo>
                    <a:pt x="2739" y="2057"/>
                  </a:lnTo>
                  <a:cubicBezTo>
                    <a:pt x="2695" y="2164"/>
                    <a:pt x="2659" y="2280"/>
                    <a:pt x="2623" y="2396"/>
                  </a:cubicBezTo>
                  <a:cubicBezTo>
                    <a:pt x="2579" y="2400"/>
                    <a:pt x="2532" y="2403"/>
                    <a:pt x="2484" y="2403"/>
                  </a:cubicBezTo>
                  <a:cubicBezTo>
                    <a:pt x="2436" y="2403"/>
                    <a:pt x="2387" y="2400"/>
                    <a:pt x="2338" y="2396"/>
                  </a:cubicBezTo>
                  <a:cubicBezTo>
                    <a:pt x="2284" y="2396"/>
                    <a:pt x="2222" y="2387"/>
                    <a:pt x="2168" y="2387"/>
                  </a:cubicBezTo>
                  <a:lnTo>
                    <a:pt x="2204" y="2262"/>
                  </a:lnTo>
                  <a:cubicBezTo>
                    <a:pt x="2222" y="2218"/>
                    <a:pt x="2204" y="2173"/>
                    <a:pt x="2177" y="2137"/>
                  </a:cubicBezTo>
                  <a:lnTo>
                    <a:pt x="2079" y="2057"/>
                  </a:lnTo>
                  <a:cubicBezTo>
                    <a:pt x="1990" y="1977"/>
                    <a:pt x="1901" y="1905"/>
                    <a:pt x="1811" y="1816"/>
                  </a:cubicBezTo>
                  <a:cubicBezTo>
                    <a:pt x="1865" y="1665"/>
                    <a:pt x="1927" y="1513"/>
                    <a:pt x="1981" y="1361"/>
                  </a:cubicBezTo>
                  <a:cubicBezTo>
                    <a:pt x="1999" y="1326"/>
                    <a:pt x="1981" y="1281"/>
                    <a:pt x="1954" y="1245"/>
                  </a:cubicBezTo>
                  <a:cubicBezTo>
                    <a:pt x="1847" y="1138"/>
                    <a:pt x="1749" y="1031"/>
                    <a:pt x="1651" y="924"/>
                  </a:cubicBezTo>
                  <a:lnTo>
                    <a:pt x="1624" y="897"/>
                  </a:lnTo>
                  <a:lnTo>
                    <a:pt x="1686" y="755"/>
                  </a:lnTo>
                  <a:cubicBezTo>
                    <a:pt x="1767" y="701"/>
                    <a:pt x="1847" y="656"/>
                    <a:pt x="1936" y="612"/>
                  </a:cubicBezTo>
                  <a:cubicBezTo>
                    <a:pt x="2070" y="540"/>
                    <a:pt x="2204" y="469"/>
                    <a:pt x="2329" y="424"/>
                  </a:cubicBezTo>
                  <a:close/>
                  <a:moveTo>
                    <a:pt x="3145" y="0"/>
                  </a:moveTo>
                  <a:cubicBezTo>
                    <a:pt x="2782" y="0"/>
                    <a:pt x="2327" y="141"/>
                    <a:pt x="1829" y="407"/>
                  </a:cubicBezTo>
                  <a:cubicBezTo>
                    <a:pt x="1526" y="576"/>
                    <a:pt x="1214" y="781"/>
                    <a:pt x="892" y="1049"/>
                  </a:cubicBezTo>
                  <a:cubicBezTo>
                    <a:pt x="857" y="1076"/>
                    <a:pt x="812" y="1111"/>
                    <a:pt x="777" y="1147"/>
                  </a:cubicBezTo>
                  <a:cubicBezTo>
                    <a:pt x="768" y="1147"/>
                    <a:pt x="768" y="1147"/>
                    <a:pt x="768" y="1156"/>
                  </a:cubicBezTo>
                  <a:cubicBezTo>
                    <a:pt x="661" y="1245"/>
                    <a:pt x="545" y="1343"/>
                    <a:pt x="438" y="1450"/>
                  </a:cubicBezTo>
                  <a:cubicBezTo>
                    <a:pt x="304" y="1584"/>
                    <a:pt x="170" y="1727"/>
                    <a:pt x="36" y="1888"/>
                  </a:cubicBezTo>
                  <a:cubicBezTo>
                    <a:pt x="9" y="1914"/>
                    <a:pt x="0" y="1950"/>
                    <a:pt x="9" y="1986"/>
                  </a:cubicBezTo>
                  <a:cubicBezTo>
                    <a:pt x="18" y="2021"/>
                    <a:pt x="36" y="2048"/>
                    <a:pt x="72" y="2066"/>
                  </a:cubicBezTo>
                  <a:cubicBezTo>
                    <a:pt x="411" y="2218"/>
                    <a:pt x="785" y="2342"/>
                    <a:pt x="1151" y="2441"/>
                  </a:cubicBezTo>
                  <a:lnTo>
                    <a:pt x="1169" y="2441"/>
                  </a:lnTo>
                  <a:cubicBezTo>
                    <a:pt x="1446" y="2512"/>
                    <a:pt x="1722" y="2557"/>
                    <a:pt x="1990" y="2592"/>
                  </a:cubicBezTo>
                  <a:cubicBezTo>
                    <a:pt x="1999" y="2592"/>
                    <a:pt x="2008" y="2601"/>
                    <a:pt x="2017" y="2601"/>
                  </a:cubicBezTo>
                  <a:cubicBezTo>
                    <a:pt x="2124" y="2610"/>
                    <a:pt x="2231" y="2619"/>
                    <a:pt x="2329" y="2619"/>
                  </a:cubicBezTo>
                  <a:cubicBezTo>
                    <a:pt x="2409" y="2628"/>
                    <a:pt x="2480" y="2628"/>
                    <a:pt x="2561" y="2628"/>
                  </a:cubicBezTo>
                  <a:lnTo>
                    <a:pt x="2721" y="2628"/>
                  </a:lnTo>
                  <a:cubicBezTo>
                    <a:pt x="3283" y="2601"/>
                    <a:pt x="3712" y="2476"/>
                    <a:pt x="3952" y="2253"/>
                  </a:cubicBezTo>
                  <a:cubicBezTo>
                    <a:pt x="4086" y="2137"/>
                    <a:pt x="4158" y="1977"/>
                    <a:pt x="4193" y="1754"/>
                  </a:cubicBezTo>
                  <a:cubicBezTo>
                    <a:pt x="4211" y="1575"/>
                    <a:pt x="4193" y="1361"/>
                    <a:pt x="4131" y="1049"/>
                  </a:cubicBezTo>
                  <a:cubicBezTo>
                    <a:pt x="3997" y="460"/>
                    <a:pt x="3783" y="139"/>
                    <a:pt x="3453" y="41"/>
                  </a:cubicBezTo>
                  <a:cubicBezTo>
                    <a:pt x="3360" y="13"/>
                    <a:pt x="3257" y="0"/>
                    <a:pt x="3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3987625" y="2106625"/>
              <a:ext cx="146100" cy="94625"/>
            </a:xfrm>
            <a:custGeom>
              <a:rect b="b" l="l" r="r" t="t"/>
              <a:pathLst>
                <a:path extrusionOk="0" h="3785" w="5844">
                  <a:moveTo>
                    <a:pt x="3392" y="225"/>
                  </a:moveTo>
                  <a:cubicBezTo>
                    <a:pt x="4136" y="225"/>
                    <a:pt x="4774" y="402"/>
                    <a:pt x="5157" y="707"/>
                  </a:cubicBezTo>
                  <a:cubicBezTo>
                    <a:pt x="5371" y="876"/>
                    <a:pt x="5505" y="1081"/>
                    <a:pt x="5567" y="1313"/>
                  </a:cubicBezTo>
                  <a:cubicBezTo>
                    <a:pt x="5585" y="1367"/>
                    <a:pt x="5594" y="1429"/>
                    <a:pt x="5603" y="1519"/>
                  </a:cubicBezTo>
                  <a:cubicBezTo>
                    <a:pt x="5612" y="1590"/>
                    <a:pt x="5612" y="1661"/>
                    <a:pt x="5612" y="1733"/>
                  </a:cubicBezTo>
                  <a:cubicBezTo>
                    <a:pt x="5612" y="1813"/>
                    <a:pt x="5603" y="1902"/>
                    <a:pt x="5585" y="1991"/>
                  </a:cubicBezTo>
                  <a:cubicBezTo>
                    <a:pt x="5576" y="2089"/>
                    <a:pt x="5558" y="2179"/>
                    <a:pt x="5541" y="2268"/>
                  </a:cubicBezTo>
                  <a:cubicBezTo>
                    <a:pt x="5487" y="2464"/>
                    <a:pt x="5442" y="2634"/>
                    <a:pt x="5380" y="2776"/>
                  </a:cubicBezTo>
                  <a:cubicBezTo>
                    <a:pt x="5300" y="2937"/>
                    <a:pt x="5228" y="3053"/>
                    <a:pt x="5148" y="3142"/>
                  </a:cubicBezTo>
                  <a:cubicBezTo>
                    <a:pt x="5068" y="3240"/>
                    <a:pt x="4979" y="3321"/>
                    <a:pt x="4863" y="3383"/>
                  </a:cubicBezTo>
                  <a:cubicBezTo>
                    <a:pt x="4764" y="3445"/>
                    <a:pt x="4648" y="3490"/>
                    <a:pt x="4524" y="3517"/>
                  </a:cubicBezTo>
                  <a:cubicBezTo>
                    <a:pt x="4402" y="3545"/>
                    <a:pt x="4271" y="3559"/>
                    <a:pt x="4133" y="3559"/>
                  </a:cubicBezTo>
                  <a:cubicBezTo>
                    <a:pt x="3701" y="3559"/>
                    <a:pt x="3195" y="3423"/>
                    <a:pt x="2668" y="3160"/>
                  </a:cubicBezTo>
                  <a:cubicBezTo>
                    <a:pt x="2070" y="2857"/>
                    <a:pt x="1419" y="2366"/>
                    <a:pt x="928" y="1840"/>
                  </a:cubicBezTo>
                  <a:cubicBezTo>
                    <a:pt x="714" y="1617"/>
                    <a:pt x="518" y="1394"/>
                    <a:pt x="393" y="1224"/>
                  </a:cubicBezTo>
                  <a:cubicBezTo>
                    <a:pt x="349" y="1171"/>
                    <a:pt x="313" y="1117"/>
                    <a:pt x="286" y="1072"/>
                  </a:cubicBezTo>
                  <a:cubicBezTo>
                    <a:pt x="331" y="1055"/>
                    <a:pt x="384" y="1019"/>
                    <a:pt x="456" y="983"/>
                  </a:cubicBezTo>
                  <a:cubicBezTo>
                    <a:pt x="545" y="939"/>
                    <a:pt x="652" y="885"/>
                    <a:pt x="768" y="832"/>
                  </a:cubicBezTo>
                  <a:cubicBezTo>
                    <a:pt x="911" y="778"/>
                    <a:pt x="1053" y="716"/>
                    <a:pt x="1187" y="662"/>
                  </a:cubicBezTo>
                  <a:cubicBezTo>
                    <a:pt x="1580" y="519"/>
                    <a:pt x="1892" y="430"/>
                    <a:pt x="2213" y="359"/>
                  </a:cubicBezTo>
                  <a:cubicBezTo>
                    <a:pt x="2606" y="279"/>
                    <a:pt x="2980" y="234"/>
                    <a:pt x="3337" y="225"/>
                  </a:cubicBezTo>
                  <a:cubicBezTo>
                    <a:pt x="3355" y="225"/>
                    <a:pt x="3374" y="225"/>
                    <a:pt x="3392" y="225"/>
                  </a:cubicBezTo>
                  <a:close/>
                  <a:moveTo>
                    <a:pt x="3445" y="1"/>
                  </a:moveTo>
                  <a:cubicBezTo>
                    <a:pt x="3409" y="1"/>
                    <a:pt x="3373" y="1"/>
                    <a:pt x="3337" y="2"/>
                  </a:cubicBezTo>
                  <a:cubicBezTo>
                    <a:pt x="2962" y="11"/>
                    <a:pt x="2570" y="55"/>
                    <a:pt x="2168" y="136"/>
                  </a:cubicBezTo>
                  <a:cubicBezTo>
                    <a:pt x="1740" y="225"/>
                    <a:pt x="1357" y="359"/>
                    <a:pt x="1107" y="448"/>
                  </a:cubicBezTo>
                  <a:cubicBezTo>
                    <a:pt x="964" y="502"/>
                    <a:pt x="821" y="564"/>
                    <a:pt x="679" y="626"/>
                  </a:cubicBezTo>
                  <a:cubicBezTo>
                    <a:pt x="554" y="680"/>
                    <a:pt x="438" y="733"/>
                    <a:pt x="349" y="787"/>
                  </a:cubicBezTo>
                  <a:cubicBezTo>
                    <a:pt x="170" y="876"/>
                    <a:pt x="63" y="939"/>
                    <a:pt x="63" y="939"/>
                  </a:cubicBezTo>
                  <a:cubicBezTo>
                    <a:pt x="27" y="957"/>
                    <a:pt x="10" y="983"/>
                    <a:pt x="10" y="1010"/>
                  </a:cubicBezTo>
                  <a:cubicBezTo>
                    <a:pt x="1" y="1046"/>
                    <a:pt x="1" y="1072"/>
                    <a:pt x="18" y="1099"/>
                  </a:cubicBezTo>
                  <a:cubicBezTo>
                    <a:pt x="18" y="1099"/>
                    <a:pt x="90" y="1206"/>
                    <a:pt x="215" y="1367"/>
                  </a:cubicBezTo>
                  <a:cubicBezTo>
                    <a:pt x="349" y="1536"/>
                    <a:pt x="545" y="1768"/>
                    <a:pt x="759" y="1991"/>
                  </a:cubicBezTo>
                  <a:cubicBezTo>
                    <a:pt x="1276" y="2544"/>
                    <a:pt x="1945" y="3053"/>
                    <a:pt x="2570" y="3365"/>
                  </a:cubicBezTo>
                  <a:cubicBezTo>
                    <a:pt x="3132" y="3642"/>
                    <a:pt x="3667" y="3784"/>
                    <a:pt x="4140" y="3784"/>
                  </a:cubicBezTo>
                  <a:cubicBezTo>
                    <a:pt x="4292" y="3784"/>
                    <a:pt x="4434" y="3767"/>
                    <a:pt x="4577" y="3740"/>
                  </a:cubicBezTo>
                  <a:cubicBezTo>
                    <a:pt x="4720" y="3704"/>
                    <a:pt x="4863" y="3651"/>
                    <a:pt x="4979" y="3579"/>
                  </a:cubicBezTo>
                  <a:cubicBezTo>
                    <a:pt x="5112" y="3499"/>
                    <a:pt x="5228" y="3410"/>
                    <a:pt x="5326" y="3294"/>
                  </a:cubicBezTo>
                  <a:cubicBezTo>
                    <a:pt x="5416" y="3187"/>
                    <a:pt x="5496" y="3053"/>
                    <a:pt x="5585" y="2875"/>
                  </a:cubicBezTo>
                  <a:cubicBezTo>
                    <a:pt x="5657" y="2714"/>
                    <a:pt x="5710" y="2527"/>
                    <a:pt x="5764" y="2321"/>
                  </a:cubicBezTo>
                  <a:cubicBezTo>
                    <a:pt x="5781" y="2223"/>
                    <a:pt x="5799" y="2125"/>
                    <a:pt x="5817" y="2018"/>
                  </a:cubicBezTo>
                  <a:cubicBezTo>
                    <a:pt x="5826" y="1929"/>
                    <a:pt x="5835" y="1831"/>
                    <a:pt x="5844" y="1742"/>
                  </a:cubicBezTo>
                  <a:cubicBezTo>
                    <a:pt x="5844" y="1652"/>
                    <a:pt x="5835" y="1563"/>
                    <a:pt x="5826" y="1483"/>
                  </a:cubicBezTo>
                  <a:cubicBezTo>
                    <a:pt x="5817" y="1420"/>
                    <a:pt x="5808" y="1340"/>
                    <a:pt x="5790" y="1260"/>
                  </a:cubicBezTo>
                  <a:cubicBezTo>
                    <a:pt x="5710" y="974"/>
                    <a:pt x="5550" y="733"/>
                    <a:pt x="5300" y="528"/>
                  </a:cubicBezTo>
                  <a:cubicBezTo>
                    <a:pt x="4882" y="187"/>
                    <a:pt x="4227" y="1"/>
                    <a:pt x="3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4013725" y="2121900"/>
              <a:ext cx="105300" cy="65750"/>
            </a:xfrm>
            <a:custGeom>
              <a:rect b="b" l="l" r="r" t="t"/>
              <a:pathLst>
                <a:path extrusionOk="0" h="2630" w="4212">
                  <a:moveTo>
                    <a:pt x="1017" y="461"/>
                  </a:moveTo>
                  <a:cubicBezTo>
                    <a:pt x="1026" y="515"/>
                    <a:pt x="1044" y="569"/>
                    <a:pt x="1062" y="631"/>
                  </a:cubicBezTo>
                  <a:cubicBezTo>
                    <a:pt x="946" y="747"/>
                    <a:pt x="821" y="872"/>
                    <a:pt x="705" y="997"/>
                  </a:cubicBezTo>
                  <a:cubicBezTo>
                    <a:pt x="678" y="1024"/>
                    <a:pt x="669" y="1050"/>
                    <a:pt x="669" y="1086"/>
                  </a:cubicBezTo>
                  <a:cubicBezTo>
                    <a:pt x="652" y="1059"/>
                    <a:pt x="625" y="1041"/>
                    <a:pt x="598" y="1015"/>
                  </a:cubicBezTo>
                  <a:cubicBezTo>
                    <a:pt x="500" y="916"/>
                    <a:pt x="411" y="818"/>
                    <a:pt x="304" y="702"/>
                  </a:cubicBezTo>
                  <a:cubicBezTo>
                    <a:pt x="536" y="613"/>
                    <a:pt x="777" y="533"/>
                    <a:pt x="1017" y="461"/>
                  </a:cubicBezTo>
                  <a:close/>
                  <a:moveTo>
                    <a:pt x="1695" y="310"/>
                  </a:moveTo>
                  <a:cubicBezTo>
                    <a:pt x="1695" y="319"/>
                    <a:pt x="1695" y="337"/>
                    <a:pt x="1695" y="354"/>
                  </a:cubicBezTo>
                  <a:lnTo>
                    <a:pt x="1731" y="470"/>
                  </a:lnTo>
                  <a:cubicBezTo>
                    <a:pt x="1767" y="586"/>
                    <a:pt x="1802" y="702"/>
                    <a:pt x="1847" y="818"/>
                  </a:cubicBezTo>
                  <a:cubicBezTo>
                    <a:pt x="1731" y="934"/>
                    <a:pt x="1615" y="1041"/>
                    <a:pt x="1499" y="1157"/>
                  </a:cubicBezTo>
                  <a:cubicBezTo>
                    <a:pt x="1463" y="1193"/>
                    <a:pt x="1455" y="1238"/>
                    <a:pt x="1472" y="1282"/>
                  </a:cubicBezTo>
                  <a:cubicBezTo>
                    <a:pt x="1526" y="1425"/>
                    <a:pt x="1588" y="1568"/>
                    <a:pt x="1651" y="1710"/>
                  </a:cubicBezTo>
                  <a:lnTo>
                    <a:pt x="1660" y="1737"/>
                  </a:lnTo>
                  <a:lnTo>
                    <a:pt x="1588" y="1809"/>
                  </a:lnTo>
                  <a:cubicBezTo>
                    <a:pt x="1410" y="1693"/>
                    <a:pt x="1223" y="1559"/>
                    <a:pt x="1035" y="1398"/>
                  </a:cubicBezTo>
                  <a:lnTo>
                    <a:pt x="1026" y="1398"/>
                  </a:lnTo>
                  <a:lnTo>
                    <a:pt x="1000" y="1327"/>
                  </a:lnTo>
                  <a:cubicBezTo>
                    <a:pt x="973" y="1247"/>
                    <a:pt x="946" y="1175"/>
                    <a:pt x="919" y="1104"/>
                  </a:cubicBezTo>
                  <a:cubicBezTo>
                    <a:pt x="1035" y="979"/>
                    <a:pt x="1151" y="854"/>
                    <a:pt x="1276" y="738"/>
                  </a:cubicBezTo>
                  <a:cubicBezTo>
                    <a:pt x="1303" y="702"/>
                    <a:pt x="1312" y="658"/>
                    <a:pt x="1303" y="622"/>
                  </a:cubicBezTo>
                  <a:cubicBezTo>
                    <a:pt x="1276" y="551"/>
                    <a:pt x="1258" y="479"/>
                    <a:pt x="1231" y="399"/>
                  </a:cubicBezTo>
                  <a:cubicBezTo>
                    <a:pt x="1392" y="363"/>
                    <a:pt x="1544" y="328"/>
                    <a:pt x="1695" y="310"/>
                  </a:cubicBezTo>
                  <a:close/>
                  <a:moveTo>
                    <a:pt x="2564" y="223"/>
                  </a:moveTo>
                  <a:cubicBezTo>
                    <a:pt x="2639" y="223"/>
                    <a:pt x="2712" y="225"/>
                    <a:pt x="2784" y="230"/>
                  </a:cubicBezTo>
                  <a:cubicBezTo>
                    <a:pt x="2712" y="283"/>
                    <a:pt x="2650" y="337"/>
                    <a:pt x="2587" y="390"/>
                  </a:cubicBezTo>
                  <a:lnTo>
                    <a:pt x="2507" y="453"/>
                  </a:lnTo>
                  <a:cubicBezTo>
                    <a:pt x="2472" y="479"/>
                    <a:pt x="2463" y="533"/>
                    <a:pt x="2472" y="577"/>
                  </a:cubicBezTo>
                  <a:lnTo>
                    <a:pt x="2516" y="693"/>
                  </a:lnTo>
                  <a:cubicBezTo>
                    <a:pt x="2552" y="792"/>
                    <a:pt x="2587" y="899"/>
                    <a:pt x="2623" y="1015"/>
                  </a:cubicBezTo>
                  <a:cubicBezTo>
                    <a:pt x="2516" y="1113"/>
                    <a:pt x="2400" y="1220"/>
                    <a:pt x="2293" y="1318"/>
                  </a:cubicBezTo>
                  <a:cubicBezTo>
                    <a:pt x="2257" y="1354"/>
                    <a:pt x="2240" y="1407"/>
                    <a:pt x="2257" y="1452"/>
                  </a:cubicBezTo>
                  <a:cubicBezTo>
                    <a:pt x="2320" y="1586"/>
                    <a:pt x="2382" y="1728"/>
                    <a:pt x="2445" y="1862"/>
                  </a:cubicBezTo>
                  <a:lnTo>
                    <a:pt x="2445" y="1871"/>
                  </a:lnTo>
                  <a:lnTo>
                    <a:pt x="2311" y="2005"/>
                  </a:lnTo>
                  <a:lnTo>
                    <a:pt x="2195" y="2148"/>
                  </a:lnTo>
                  <a:cubicBezTo>
                    <a:pt x="2106" y="2103"/>
                    <a:pt x="2017" y="2058"/>
                    <a:pt x="1927" y="2014"/>
                  </a:cubicBezTo>
                  <a:cubicBezTo>
                    <a:pt x="1883" y="1987"/>
                    <a:pt x="1829" y="1960"/>
                    <a:pt x="1785" y="1933"/>
                  </a:cubicBezTo>
                  <a:lnTo>
                    <a:pt x="1874" y="1835"/>
                  </a:lnTo>
                  <a:cubicBezTo>
                    <a:pt x="1901" y="1800"/>
                    <a:pt x="1909" y="1755"/>
                    <a:pt x="1892" y="1710"/>
                  </a:cubicBezTo>
                  <a:lnTo>
                    <a:pt x="1856" y="1621"/>
                  </a:lnTo>
                  <a:cubicBezTo>
                    <a:pt x="1802" y="1505"/>
                    <a:pt x="1758" y="1389"/>
                    <a:pt x="1713" y="1264"/>
                  </a:cubicBezTo>
                  <a:cubicBezTo>
                    <a:pt x="1829" y="1157"/>
                    <a:pt x="1936" y="1041"/>
                    <a:pt x="2052" y="934"/>
                  </a:cubicBezTo>
                  <a:cubicBezTo>
                    <a:pt x="2088" y="899"/>
                    <a:pt x="2097" y="854"/>
                    <a:pt x="2079" y="809"/>
                  </a:cubicBezTo>
                  <a:cubicBezTo>
                    <a:pt x="2034" y="676"/>
                    <a:pt x="1990" y="542"/>
                    <a:pt x="1954" y="408"/>
                  </a:cubicBezTo>
                  <a:lnTo>
                    <a:pt x="1936" y="354"/>
                  </a:lnTo>
                  <a:lnTo>
                    <a:pt x="2052" y="256"/>
                  </a:lnTo>
                  <a:cubicBezTo>
                    <a:pt x="2150" y="247"/>
                    <a:pt x="2248" y="238"/>
                    <a:pt x="2338" y="230"/>
                  </a:cubicBezTo>
                  <a:cubicBezTo>
                    <a:pt x="2414" y="225"/>
                    <a:pt x="2489" y="223"/>
                    <a:pt x="2564" y="223"/>
                  </a:cubicBezTo>
                  <a:close/>
                  <a:moveTo>
                    <a:pt x="3096" y="265"/>
                  </a:moveTo>
                  <a:cubicBezTo>
                    <a:pt x="3301" y="292"/>
                    <a:pt x="3480" y="346"/>
                    <a:pt x="3622" y="417"/>
                  </a:cubicBezTo>
                  <a:cubicBezTo>
                    <a:pt x="3533" y="479"/>
                    <a:pt x="3444" y="551"/>
                    <a:pt x="3364" y="613"/>
                  </a:cubicBezTo>
                  <a:lnTo>
                    <a:pt x="3292" y="667"/>
                  </a:lnTo>
                  <a:cubicBezTo>
                    <a:pt x="3248" y="702"/>
                    <a:pt x="3239" y="756"/>
                    <a:pt x="3257" y="800"/>
                  </a:cubicBezTo>
                  <a:lnTo>
                    <a:pt x="3292" y="908"/>
                  </a:lnTo>
                  <a:cubicBezTo>
                    <a:pt x="3328" y="1006"/>
                    <a:pt x="3364" y="1104"/>
                    <a:pt x="3408" y="1202"/>
                  </a:cubicBezTo>
                  <a:cubicBezTo>
                    <a:pt x="3301" y="1291"/>
                    <a:pt x="3194" y="1389"/>
                    <a:pt x="3078" y="1487"/>
                  </a:cubicBezTo>
                  <a:cubicBezTo>
                    <a:pt x="3042" y="1514"/>
                    <a:pt x="3034" y="1568"/>
                    <a:pt x="3051" y="1612"/>
                  </a:cubicBezTo>
                  <a:cubicBezTo>
                    <a:pt x="3114" y="1746"/>
                    <a:pt x="3176" y="1880"/>
                    <a:pt x="3239" y="2005"/>
                  </a:cubicBezTo>
                  <a:lnTo>
                    <a:pt x="3114" y="2130"/>
                  </a:lnTo>
                  <a:lnTo>
                    <a:pt x="2935" y="2308"/>
                  </a:lnTo>
                  <a:cubicBezTo>
                    <a:pt x="2918" y="2335"/>
                    <a:pt x="2909" y="2353"/>
                    <a:pt x="2909" y="2380"/>
                  </a:cubicBezTo>
                  <a:cubicBezTo>
                    <a:pt x="2757" y="2353"/>
                    <a:pt x="2587" y="2308"/>
                    <a:pt x="2409" y="2237"/>
                  </a:cubicBezTo>
                  <a:lnTo>
                    <a:pt x="2480" y="2165"/>
                  </a:lnTo>
                  <a:lnTo>
                    <a:pt x="2668" y="1969"/>
                  </a:lnTo>
                  <a:cubicBezTo>
                    <a:pt x="2695" y="1942"/>
                    <a:pt x="2703" y="1889"/>
                    <a:pt x="2686" y="1844"/>
                  </a:cubicBezTo>
                  <a:lnTo>
                    <a:pt x="2650" y="1764"/>
                  </a:lnTo>
                  <a:cubicBezTo>
                    <a:pt x="2596" y="1657"/>
                    <a:pt x="2552" y="1541"/>
                    <a:pt x="2498" y="1434"/>
                  </a:cubicBezTo>
                  <a:cubicBezTo>
                    <a:pt x="2614" y="1327"/>
                    <a:pt x="2730" y="1229"/>
                    <a:pt x="2837" y="1131"/>
                  </a:cubicBezTo>
                  <a:cubicBezTo>
                    <a:pt x="2873" y="1095"/>
                    <a:pt x="2882" y="1041"/>
                    <a:pt x="2864" y="997"/>
                  </a:cubicBezTo>
                  <a:cubicBezTo>
                    <a:pt x="2811" y="872"/>
                    <a:pt x="2775" y="747"/>
                    <a:pt x="2730" y="613"/>
                  </a:cubicBezTo>
                  <a:lnTo>
                    <a:pt x="2712" y="577"/>
                  </a:lnTo>
                  <a:lnTo>
                    <a:pt x="2730" y="560"/>
                  </a:lnTo>
                  <a:cubicBezTo>
                    <a:pt x="2846" y="470"/>
                    <a:pt x="2953" y="381"/>
                    <a:pt x="3069" y="301"/>
                  </a:cubicBezTo>
                  <a:cubicBezTo>
                    <a:pt x="3078" y="292"/>
                    <a:pt x="3087" y="274"/>
                    <a:pt x="3096" y="265"/>
                  </a:cubicBezTo>
                  <a:close/>
                  <a:moveTo>
                    <a:pt x="3819" y="560"/>
                  </a:moveTo>
                  <a:cubicBezTo>
                    <a:pt x="3899" y="640"/>
                    <a:pt x="3943" y="747"/>
                    <a:pt x="3961" y="899"/>
                  </a:cubicBezTo>
                  <a:cubicBezTo>
                    <a:pt x="3979" y="1050"/>
                    <a:pt x="3961" y="1238"/>
                    <a:pt x="3908" y="1523"/>
                  </a:cubicBezTo>
                  <a:cubicBezTo>
                    <a:pt x="3792" y="2032"/>
                    <a:pt x="3622" y="2299"/>
                    <a:pt x="3390" y="2371"/>
                  </a:cubicBezTo>
                  <a:cubicBezTo>
                    <a:pt x="3319" y="2388"/>
                    <a:pt x="3248" y="2397"/>
                    <a:pt x="3167" y="2397"/>
                  </a:cubicBezTo>
                  <a:lnTo>
                    <a:pt x="3274" y="2290"/>
                  </a:lnTo>
                  <a:lnTo>
                    <a:pt x="3462" y="2112"/>
                  </a:lnTo>
                  <a:cubicBezTo>
                    <a:pt x="3497" y="2076"/>
                    <a:pt x="3506" y="2023"/>
                    <a:pt x="3480" y="1978"/>
                  </a:cubicBezTo>
                  <a:lnTo>
                    <a:pt x="3444" y="1907"/>
                  </a:lnTo>
                  <a:cubicBezTo>
                    <a:pt x="3390" y="1809"/>
                    <a:pt x="3346" y="1702"/>
                    <a:pt x="3292" y="1594"/>
                  </a:cubicBezTo>
                  <a:cubicBezTo>
                    <a:pt x="3399" y="1505"/>
                    <a:pt x="3515" y="1416"/>
                    <a:pt x="3613" y="1327"/>
                  </a:cubicBezTo>
                  <a:cubicBezTo>
                    <a:pt x="3658" y="1291"/>
                    <a:pt x="3667" y="1238"/>
                    <a:pt x="3649" y="1193"/>
                  </a:cubicBezTo>
                  <a:cubicBezTo>
                    <a:pt x="3596" y="1068"/>
                    <a:pt x="3551" y="952"/>
                    <a:pt x="3506" y="827"/>
                  </a:cubicBezTo>
                  <a:lnTo>
                    <a:pt x="3497" y="800"/>
                  </a:lnTo>
                  <a:lnTo>
                    <a:pt x="3506" y="792"/>
                  </a:lnTo>
                  <a:cubicBezTo>
                    <a:pt x="3613" y="711"/>
                    <a:pt x="3712" y="631"/>
                    <a:pt x="3819" y="560"/>
                  </a:cubicBezTo>
                  <a:close/>
                  <a:moveTo>
                    <a:pt x="2573" y="1"/>
                  </a:moveTo>
                  <a:cubicBezTo>
                    <a:pt x="2494" y="1"/>
                    <a:pt x="2412" y="3"/>
                    <a:pt x="2329" y="7"/>
                  </a:cubicBezTo>
                  <a:cubicBezTo>
                    <a:pt x="1936" y="24"/>
                    <a:pt x="1499" y="96"/>
                    <a:pt x="1071" y="212"/>
                  </a:cubicBezTo>
                  <a:lnTo>
                    <a:pt x="1062" y="212"/>
                  </a:lnTo>
                  <a:cubicBezTo>
                    <a:pt x="1062" y="212"/>
                    <a:pt x="1053" y="212"/>
                    <a:pt x="1053" y="221"/>
                  </a:cubicBezTo>
                  <a:cubicBezTo>
                    <a:pt x="714" y="310"/>
                    <a:pt x="384" y="426"/>
                    <a:pt x="72" y="560"/>
                  </a:cubicBezTo>
                  <a:cubicBezTo>
                    <a:pt x="36" y="577"/>
                    <a:pt x="18" y="604"/>
                    <a:pt x="9" y="640"/>
                  </a:cubicBezTo>
                  <a:cubicBezTo>
                    <a:pt x="0" y="676"/>
                    <a:pt x="9" y="711"/>
                    <a:pt x="36" y="738"/>
                  </a:cubicBezTo>
                  <a:cubicBezTo>
                    <a:pt x="170" y="899"/>
                    <a:pt x="304" y="1041"/>
                    <a:pt x="438" y="1175"/>
                  </a:cubicBezTo>
                  <a:cubicBezTo>
                    <a:pt x="589" y="1318"/>
                    <a:pt x="741" y="1452"/>
                    <a:pt x="892" y="1577"/>
                  </a:cubicBezTo>
                  <a:cubicBezTo>
                    <a:pt x="1214" y="1844"/>
                    <a:pt x="1517" y="2049"/>
                    <a:pt x="1820" y="2219"/>
                  </a:cubicBezTo>
                  <a:cubicBezTo>
                    <a:pt x="1945" y="2281"/>
                    <a:pt x="2061" y="2335"/>
                    <a:pt x="2177" y="2388"/>
                  </a:cubicBezTo>
                  <a:lnTo>
                    <a:pt x="2186" y="2388"/>
                  </a:lnTo>
                  <a:cubicBezTo>
                    <a:pt x="2543" y="2549"/>
                    <a:pt x="2873" y="2629"/>
                    <a:pt x="3141" y="2629"/>
                  </a:cubicBezTo>
                  <a:cubicBezTo>
                    <a:pt x="3257" y="2629"/>
                    <a:pt x="3355" y="2611"/>
                    <a:pt x="3453" y="2585"/>
                  </a:cubicBezTo>
                  <a:cubicBezTo>
                    <a:pt x="3783" y="2487"/>
                    <a:pt x="3997" y="2165"/>
                    <a:pt x="4131" y="1577"/>
                  </a:cubicBezTo>
                  <a:cubicBezTo>
                    <a:pt x="4193" y="1264"/>
                    <a:pt x="4211" y="1050"/>
                    <a:pt x="4193" y="872"/>
                  </a:cubicBezTo>
                  <a:cubicBezTo>
                    <a:pt x="4158" y="649"/>
                    <a:pt x="4086" y="488"/>
                    <a:pt x="3952" y="372"/>
                  </a:cubicBezTo>
                  <a:cubicBezTo>
                    <a:pt x="3683" y="127"/>
                    <a:pt x="3202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40108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960" y="1"/>
                  </a:moveTo>
                  <a:cubicBezTo>
                    <a:pt x="740" y="1"/>
                    <a:pt x="535" y="129"/>
                    <a:pt x="366" y="459"/>
                  </a:cubicBezTo>
                  <a:cubicBezTo>
                    <a:pt x="0" y="1262"/>
                    <a:pt x="661" y="1520"/>
                    <a:pt x="1383" y="1610"/>
                  </a:cubicBezTo>
                  <a:cubicBezTo>
                    <a:pt x="1749" y="1663"/>
                    <a:pt x="2124" y="1672"/>
                    <a:pt x="2409" y="1681"/>
                  </a:cubicBezTo>
                  <a:lnTo>
                    <a:pt x="2891" y="1681"/>
                  </a:lnTo>
                  <a:cubicBezTo>
                    <a:pt x="2891" y="1681"/>
                    <a:pt x="2775" y="1520"/>
                    <a:pt x="2596" y="1297"/>
                  </a:cubicBezTo>
                  <a:cubicBezTo>
                    <a:pt x="2409" y="1083"/>
                    <a:pt x="2168" y="789"/>
                    <a:pt x="1901" y="539"/>
                  </a:cubicBezTo>
                  <a:cubicBezTo>
                    <a:pt x="1596" y="244"/>
                    <a:pt x="1263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4065025" y="1968825"/>
              <a:ext cx="129375" cy="113550"/>
            </a:xfrm>
            <a:custGeom>
              <a:rect b="b" l="l" r="r" t="t"/>
              <a:pathLst>
                <a:path extrusionOk="0" h="4542" w="5175">
                  <a:moveTo>
                    <a:pt x="620" y="228"/>
                  </a:moveTo>
                  <a:cubicBezTo>
                    <a:pt x="772" y="228"/>
                    <a:pt x="985" y="236"/>
                    <a:pt x="1240" y="260"/>
                  </a:cubicBezTo>
                  <a:cubicBezTo>
                    <a:pt x="1437" y="277"/>
                    <a:pt x="1597" y="295"/>
                    <a:pt x="1749" y="322"/>
                  </a:cubicBezTo>
                  <a:cubicBezTo>
                    <a:pt x="1936" y="358"/>
                    <a:pt x="2115" y="393"/>
                    <a:pt x="2293" y="438"/>
                  </a:cubicBezTo>
                  <a:cubicBezTo>
                    <a:pt x="2694" y="536"/>
                    <a:pt x="3051" y="652"/>
                    <a:pt x="3363" y="804"/>
                  </a:cubicBezTo>
                  <a:cubicBezTo>
                    <a:pt x="4068" y="1125"/>
                    <a:pt x="4577" y="1562"/>
                    <a:pt x="4800" y="2026"/>
                  </a:cubicBezTo>
                  <a:cubicBezTo>
                    <a:pt x="4916" y="2258"/>
                    <a:pt x="4942" y="2490"/>
                    <a:pt x="4907" y="2748"/>
                  </a:cubicBezTo>
                  <a:cubicBezTo>
                    <a:pt x="4853" y="3016"/>
                    <a:pt x="4711" y="3293"/>
                    <a:pt x="4461" y="3596"/>
                  </a:cubicBezTo>
                  <a:cubicBezTo>
                    <a:pt x="4398" y="3676"/>
                    <a:pt x="4336" y="3748"/>
                    <a:pt x="4264" y="3819"/>
                  </a:cubicBezTo>
                  <a:cubicBezTo>
                    <a:pt x="4202" y="3881"/>
                    <a:pt x="4149" y="3944"/>
                    <a:pt x="4086" y="3988"/>
                  </a:cubicBezTo>
                  <a:cubicBezTo>
                    <a:pt x="3979" y="4078"/>
                    <a:pt x="3863" y="4158"/>
                    <a:pt x="3729" y="4220"/>
                  </a:cubicBezTo>
                  <a:cubicBezTo>
                    <a:pt x="3588" y="4283"/>
                    <a:pt x="3440" y="4313"/>
                    <a:pt x="3282" y="4313"/>
                  </a:cubicBezTo>
                  <a:cubicBezTo>
                    <a:pt x="3190" y="4313"/>
                    <a:pt x="3096" y="4302"/>
                    <a:pt x="2998" y="4283"/>
                  </a:cubicBezTo>
                  <a:cubicBezTo>
                    <a:pt x="2507" y="4167"/>
                    <a:pt x="1954" y="3757"/>
                    <a:pt x="1490" y="3150"/>
                  </a:cubicBezTo>
                  <a:cubicBezTo>
                    <a:pt x="1276" y="2873"/>
                    <a:pt x="1071" y="2543"/>
                    <a:pt x="892" y="2186"/>
                  </a:cubicBezTo>
                  <a:cubicBezTo>
                    <a:pt x="750" y="1901"/>
                    <a:pt x="616" y="1571"/>
                    <a:pt x="491" y="1196"/>
                  </a:cubicBezTo>
                  <a:cubicBezTo>
                    <a:pt x="411" y="955"/>
                    <a:pt x="339" y="706"/>
                    <a:pt x="286" y="420"/>
                  </a:cubicBezTo>
                  <a:cubicBezTo>
                    <a:pt x="268" y="349"/>
                    <a:pt x="259" y="286"/>
                    <a:pt x="250" y="233"/>
                  </a:cubicBezTo>
                  <a:lnTo>
                    <a:pt x="437" y="233"/>
                  </a:lnTo>
                  <a:cubicBezTo>
                    <a:pt x="482" y="230"/>
                    <a:pt x="543" y="228"/>
                    <a:pt x="620" y="228"/>
                  </a:cubicBezTo>
                  <a:close/>
                  <a:moveTo>
                    <a:pt x="428" y="1"/>
                  </a:moveTo>
                  <a:cubicBezTo>
                    <a:pt x="223" y="10"/>
                    <a:pt x="107" y="19"/>
                    <a:pt x="107" y="19"/>
                  </a:cubicBezTo>
                  <a:cubicBezTo>
                    <a:pt x="72" y="19"/>
                    <a:pt x="45" y="36"/>
                    <a:pt x="27" y="54"/>
                  </a:cubicBezTo>
                  <a:cubicBezTo>
                    <a:pt x="0" y="81"/>
                    <a:pt x="0" y="117"/>
                    <a:pt x="0" y="144"/>
                  </a:cubicBezTo>
                  <a:cubicBezTo>
                    <a:pt x="0" y="144"/>
                    <a:pt x="18" y="268"/>
                    <a:pt x="63" y="474"/>
                  </a:cubicBezTo>
                  <a:cubicBezTo>
                    <a:pt x="125" y="759"/>
                    <a:pt x="196" y="1018"/>
                    <a:pt x="277" y="1268"/>
                  </a:cubicBezTo>
                  <a:cubicBezTo>
                    <a:pt x="402" y="1660"/>
                    <a:pt x="544" y="1990"/>
                    <a:pt x="687" y="2293"/>
                  </a:cubicBezTo>
                  <a:cubicBezTo>
                    <a:pt x="874" y="2659"/>
                    <a:pt x="1089" y="2998"/>
                    <a:pt x="1312" y="3293"/>
                  </a:cubicBezTo>
                  <a:cubicBezTo>
                    <a:pt x="1811" y="3935"/>
                    <a:pt x="2409" y="4381"/>
                    <a:pt x="2953" y="4497"/>
                  </a:cubicBezTo>
                  <a:cubicBezTo>
                    <a:pt x="3060" y="4524"/>
                    <a:pt x="3176" y="4542"/>
                    <a:pt x="3283" y="4542"/>
                  </a:cubicBezTo>
                  <a:cubicBezTo>
                    <a:pt x="3471" y="4542"/>
                    <a:pt x="3658" y="4497"/>
                    <a:pt x="3818" y="4426"/>
                  </a:cubicBezTo>
                  <a:cubicBezTo>
                    <a:pt x="3979" y="4354"/>
                    <a:pt x="4113" y="4265"/>
                    <a:pt x="4238" y="4167"/>
                  </a:cubicBezTo>
                  <a:cubicBezTo>
                    <a:pt x="4300" y="4113"/>
                    <a:pt x="4363" y="4042"/>
                    <a:pt x="4434" y="3971"/>
                  </a:cubicBezTo>
                  <a:cubicBezTo>
                    <a:pt x="4505" y="3908"/>
                    <a:pt x="4568" y="3828"/>
                    <a:pt x="4639" y="3739"/>
                  </a:cubicBezTo>
                  <a:cubicBezTo>
                    <a:pt x="4907" y="3400"/>
                    <a:pt x="5067" y="3087"/>
                    <a:pt x="5130" y="2793"/>
                  </a:cubicBezTo>
                  <a:cubicBezTo>
                    <a:pt x="5174" y="2481"/>
                    <a:pt x="5139" y="2204"/>
                    <a:pt x="5005" y="1928"/>
                  </a:cubicBezTo>
                  <a:cubicBezTo>
                    <a:pt x="4764" y="1419"/>
                    <a:pt x="4211" y="946"/>
                    <a:pt x="3462" y="599"/>
                  </a:cubicBezTo>
                  <a:cubicBezTo>
                    <a:pt x="3132" y="447"/>
                    <a:pt x="2766" y="322"/>
                    <a:pt x="2346" y="215"/>
                  </a:cubicBezTo>
                  <a:cubicBezTo>
                    <a:pt x="2168" y="170"/>
                    <a:pt x="1981" y="135"/>
                    <a:pt x="1784" y="99"/>
                  </a:cubicBezTo>
                  <a:cubicBezTo>
                    <a:pt x="1624" y="72"/>
                    <a:pt x="1463" y="54"/>
                    <a:pt x="1267" y="36"/>
                  </a:cubicBezTo>
                  <a:cubicBezTo>
                    <a:pt x="866" y="1"/>
                    <a:pt x="571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4085750" y="1986000"/>
              <a:ext cx="94375" cy="82550"/>
            </a:xfrm>
            <a:custGeom>
              <a:rect b="b" l="l" r="r" t="t"/>
              <a:pathLst>
                <a:path extrusionOk="0" h="3302" w="3775">
                  <a:moveTo>
                    <a:pt x="277" y="233"/>
                  </a:moveTo>
                  <a:cubicBezTo>
                    <a:pt x="509" y="251"/>
                    <a:pt x="768" y="277"/>
                    <a:pt x="1018" y="322"/>
                  </a:cubicBezTo>
                  <a:lnTo>
                    <a:pt x="991" y="491"/>
                  </a:lnTo>
                  <a:cubicBezTo>
                    <a:pt x="831" y="545"/>
                    <a:pt x="670" y="607"/>
                    <a:pt x="509" y="670"/>
                  </a:cubicBezTo>
                  <a:cubicBezTo>
                    <a:pt x="474" y="679"/>
                    <a:pt x="456" y="705"/>
                    <a:pt x="447" y="741"/>
                  </a:cubicBezTo>
                  <a:cubicBezTo>
                    <a:pt x="376" y="572"/>
                    <a:pt x="322" y="402"/>
                    <a:pt x="277" y="233"/>
                  </a:cubicBezTo>
                  <a:close/>
                  <a:moveTo>
                    <a:pt x="1268" y="366"/>
                  </a:moveTo>
                  <a:cubicBezTo>
                    <a:pt x="1419" y="402"/>
                    <a:pt x="1562" y="438"/>
                    <a:pt x="1696" y="474"/>
                  </a:cubicBezTo>
                  <a:cubicBezTo>
                    <a:pt x="1687" y="491"/>
                    <a:pt x="1678" y="500"/>
                    <a:pt x="1678" y="518"/>
                  </a:cubicBezTo>
                  <a:lnTo>
                    <a:pt x="1616" y="1000"/>
                  </a:lnTo>
                  <a:cubicBezTo>
                    <a:pt x="1455" y="1053"/>
                    <a:pt x="1303" y="1107"/>
                    <a:pt x="1152" y="1160"/>
                  </a:cubicBezTo>
                  <a:cubicBezTo>
                    <a:pt x="1107" y="1169"/>
                    <a:pt x="1080" y="1214"/>
                    <a:pt x="1071" y="1250"/>
                  </a:cubicBezTo>
                  <a:cubicBezTo>
                    <a:pt x="1054" y="1419"/>
                    <a:pt x="1045" y="1589"/>
                    <a:pt x="1045" y="1749"/>
                  </a:cubicBezTo>
                  <a:lnTo>
                    <a:pt x="947" y="1785"/>
                  </a:lnTo>
                  <a:cubicBezTo>
                    <a:pt x="831" y="1589"/>
                    <a:pt x="723" y="1383"/>
                    <a:pt x="625" y="1160"/>
                  </a:cubicBezTo>
                  <a:cubicBezTo>
                    <a:pt x="625" y="1071"/>
                    <a:pt x="634" y="973"/>
                    <a:pt x="652" y="857"/>
                  </a:cubicBezTo>
                  <a:cubicBezTo>
                    <a:pt x="813" y="795"/>
                    <a:pt x="973" y="732"/>
                    <a:pt x="1125" y="679"/>
                  </a:cubicBezTo>
                  <a:cubicBezTo>
                    <a:pt x="1170" y="670"/>
                    <a:pt x="1196" y="634"/>
                    <a:pt x="1205" y="589"/>
                  </a:cubicBezTo>
                  <a:lnTo>
                    <a:pt x="1241" y="366"/>
                  </a:lnTo>
                  <a:close/>
                  <a:moveTo>
                    <a:pt x="2044" y="581"/>
                  </a:moveTo>
                  <a:cubicBezTo>
                    <a:pt x="2133" y="616"/>
                    <a:pt x="2222" y="652"/>
                    <a:pt x="2311" y="688"/>
                  </a:cubicBezTo>
                  <a:cubicBezTo>
                    <a:pt x="2454" y="750"/>
                    <a:pt x="2588" y="813"/>
                    <a:pt x="2713" y="884"/>
                  </a:cubicBezTo>
                  <a:cubicBezTo>
                    <a:pt x="2597" y="902"/>
                    <a:pt x="2481" y="928"/>
                    <a:pt x="2365" y="964"/>
                  </a:cubicBezTo>
                  <a:cubicBezTo>
                    <a:pt x="2320" y="973"/>
                    <a:pt x="2285" y="1009"/>
                    <a:pt x="2285" y="1062"/>
                  </a:cubicBezTo>
                  <a:lnTo>
                    <a:pt x="2231" y="1517"/>
                  </a:lnTo>
                  <a:cubicBezTo>
                    <a:pt x="2088" y="1553"/>
                    <a:pt x="1937" y="1606"/>
                    <a:pt x="1794" y="1651"/>
                  </a:cubicBezTo>
                  <a:cubicBezTo>
                    <a:pt x="1749" y="1669"/>
                    <a:pt x="1714" y="1705"/>
                    <a:pt x="1714" y="1749"/>
                  </a:cubicBezTo>
                  <a:cubicBezTo>
                    <a:pt x="1705" y="1910"/>
                    <a:pt x="1696" y="2061"/>
                    <a:pt x="1696" y="2213"/>
                  </a:cubicBezTo>
                  <a:lnTo>
                    <a:pt x="1633" y="2240"/>
                  </a:lnTo>
                  <a:cubicBezTo>
                    <a:pt x="1535" y="2267"/>
                    <a:pt x="1437" y="2302"/>
                    <a:pt x="1348" y="2347"/>
                  </a:cubicBezTo>
                  <a:cubicBezTo>
                    <a:pt x="1286" y="2276"/>
                    <a:pt x="1223" y="2195"/>
                    <a:pt x="1170" y="2115"/>
                  </a:cubicBezTo>
                  <a:cubicBezTo>
                    <a:pt x="1134" y="2070"/>
                    <a:pt x="1107" y="2026"/>
                    <a:pt x="1071" y="1981"/>
                  </a:cubicBezTo>
                  <a:lnTo>
                    <a:pt x="1196" y="1928"/>
                  </a:lnTo>
                  <a:cubicBezTo>
                    <a:pt x="1232" y="1910"/>
                    <a:pt x="1259" y="1874"/>
                    <a:pt x="1268" y="1830"/>
                  </a:cubicBezTo>
                  <a:cubicBezTo>
                    <a:pt x="1268" y="1669"/>
                    <a:pt x="1277" y="1508"/>
                    <a:pt x="1294" y="1348"/>
                  </a:cubicBezTo>
                  <a:cubicBezTo>
                    <a:pt x="1446" y="1294"/>
                    <a:pt x="1598" y="1241"/>
                    <a:pt x="1749" y="1196"/>
                  </a:cubicBezTo>
                  <a:cubicBezTo>
                    <a:pt x="1794" y="1178"/>
                    <a:pt x="1821" y="1143"/>
                    <a:pt x="1830" y="1107"/>
                  </a:cubicBezTo>
                  <a:lnTo>
                    <a:pt x="1892" y="625"/>
                  </a:lnTo>
                  <a:cubicBezTo>
                    <a:pt x="1946" y="607"/>
                    <a:pt x="1990" y="598"/>
                    <a:pt x="2044" y="581"/>
                  </a:cubicBezTo>
                  <a:close/>
                  <a:moveTo>
                    <a:pt x="2981" y="1044"/>
                  </a:moveTo>
                  <a:cubicBezTo>
                    <a:pt x="3150" y="1169"/>
                    <a:pt x="3293" y="1294"/>
                    <a:pt x="3382" y="1419"/>
                  </a:cubicBezTo>
                  <a:cubicBezTo>
                    <a:pt x="3248" y="1437"/>
                    <a:pt x="3105" y="1464"/>
                    <a:pt x="2972" y="1499"/>
                  </a:cubicBezTo>
                  <a:cubicBezTo>
                    <a:pt x="2927" y="1508"/>
                    <a:pt x="2891" y="1553"/>
                    <a:pt x="2882" y="1598"/>
                  </a:cubicBezTo>
                  <a:lnTo>
                    <a:pt x="2847" y="2026"/>
                  </a:lnTo>
                  <a:cubicBezTo>
                    <a:pt x="2713" y="2061"/>
                    <a:pt x="2579" y="2106"/>
                    <a:pt x="2436" y="2142"/>
                  </a:cubicBezTo>
                  <a:cubicBezTo>
                    <a:pt x="2392" y="2160"/>
                    <a:pt x="2356" y="2195"/>
                    <a:pt x="2356" y="2249"/>
                  </a:cubicBezTo>
                  <a:cubicBezTo>
                    <a:pt x="2347" y="2392"/>
                    <a:pt x="2347" y="2543"/>
                    <a:pt x="2347" y="2677"/>
                  </a:cubicBezTo>
                  <a:lnTo>
                    <a:pt x="2294" y="2695"/>
                  </a:lnTo>
                  <a:cubicBezTo>
                    <a:pt x="2178" y="2739"/>
                    <a:pt x="2053" y="2775"/>
                    <a:pt x="1937" y="2820"/>
                  </a:cubicBezTo>
                  <a:cubicBezTo>
                    <a:pt x="1919" y="2829"/>
                    <a:pt x="1901" y="2847"/>
                    <a:pt x="1883" y="2864"/>
                  </a:cubicBezTo>
                  <a:cubicBezTo>
                    <a:pt x="1758" y="2775"/>
                    <a:pt x="1633" y="2668"/>
                    <a:pt x="1500" y="2525"/>
                  </a:cubicBezTo>
                  <a:cubicBezTo>
                    <a:pt x="1571" y="2499"/>
                    <a:pt x="1642" y="2472"/>
                    <a:pt x="1705" y="2445"/>
                  </a:cubicBezTo>
                  <a:cubicBezTo>
                    <a:pt x="1758" y="2436"/>
                    <a:pt x="1803" y="2418"/>
                    <a:pt x="1848" y="2400"/>
                  </a:cubicBezTo>
                  <a:cubicBezTo>
                    <a:pt x="1892" y="2383"/>
                    <a:pt x="1919" y="2338"/>
                    <a:pt x="1919" y="2293"/>
                  </a:cubicBezTo>
                  <a:cubicBezTo>
                    <a:pt x="1919" y="2151"/>
                    <a:pt x="1928" y="1999"/>
                    <a:pt x="1937" y="1847"/>
                  </a:cubicBezTo>
                  <a:cubicBezTo>
                    <a:pt x="2079" y="1794"/>
                    <a:pt x="2222" y="1749"/>
                    <a:pt x="2365" y="1714"/>
                  </a:cubicBezTo>
                  <a:cubicBezTo>
                    <a:pt x="2410" y="1696"/>
                    <a:pt x="2445" y="1660"/>
                    <a:pt x="2445" y="1615"/>
                  </a:cubicBezTo>
                  <a:lnTo>
                    <a:pt x="2499" y="1160"/>
                  </a:lnTo>
                  <a:cubicBezTo>
                    <a:pt x="2615" y="1134"/>
                    <a:pt x="2731" y="1107"/>
                    <a:pt x="2847" y="1080"/>
                  </a:cubicBezTo>
                  <a:lnTo>
                    <a:pt x="2936" y="1062"/>
                  </a:lnTo>
                  <a:cubicBezTo>
                    <a:pt x="2954" y="1062"/>
                    <a:pt x="2972" y="1053"/>
                    <a:pt x="2981" y="1044"/>
                  </a:cubicBezTo>
                  <a:close/>
                  <a:moveTo>
                    <a:pt x="3498" y="1624"/>
                  </a:moveTo>
                  <a:lnTo>
                    <a:pt x="3498" y="1624"/>
                  </a:lnTo>
                  <a:cubicBezTo>
                    <a:pt x="3543" y="1731"/>
                    <a:pt x="3534" y="1856"/>
                    <a:pt x="3480" y="1999"/>
                  </a:cubicBezTo>
                  <a:cubicBezTo>
                    <a:pt x="3462" y="2070"/>
                    <a:pt x="3418" y="2160"/>
                    <a:pt x="3364" y="2240"/>
                  </a:cubicBezTo>
                  <a:cubicBezTo>
                    <a:pt x="3311" y="2329"/>
                    <a:pt x="3248" y="2418"/>
                    <a:pt x="3159" y="2534"/>
                  </a:cubicBezTo>
                  <a:cubicBezTo>
                    <a:pt x="3088" y="2632"/>
                    <a:pt x="3007" y="2713"/>
                    <a:pt x="2918" y="2802"/>
                  </a:cubicBezTo>
                  <a:cubicBezTo>
                    <a:pt x="2847" y="2873"/>
                    <a:pt x="2775" y="2927"/>
                    <a:pt x="2704" y="2971"/>
                  </a:cubicBezTo>
                  <a:cubicBezTo>
                    <a:pt x="2596" y="3043"/>
                    <a:pt x="2494" y="3075"/>
                    <a:pt x="2393" y="3075"/>
                  </a:cubicBezTo>
                  <a:cubicBezTo>
                    <a:pt x="2368" y="3075"/>
                    <a:pt x="2344" y="3073"/>
                    <a:pt x="2320" y="3070"/>
                  </a:cubicBezTo>
                  <a:cubicBezTo>
                    <a:pt x="2258" y="3061"/>
                    <a:pt x="2187" y="3034"/>
                    <a:pt x="2115" y="2998"/>
                  </a:cubicBezTo>
                  <a:cubicBezTo>
                    <a:pt x="2195" y="2971"/>
                    <a:pt x="2285" y="2945"/>
                    <a:pt x="2365" y="2918"/>
                  </a:cubicBezTo>
                  <a:lnTo>
                    <a:pt x="2499" y="2873"/>
                  </a:lnTo>
                  <a:cubicBezTo>
                    <a:pt x="2543" y="2855"/>
                    <a:pt x="2579" y="2811"/>
                    <a:pt x="2579" y="2757"/>
                  </a:cubicBezTo>
                  <a:cubicBezTo>
                    <a:pt x="2579" y="2623"/>
                    <a:pt x="2570" y="2481"/>
                    <a:pt x="2579" y="2338"/>
                  </a:cubicBezTo>
                  <a:cubicBezTo>
                    <a:pt x="2713" y="2302"/>
                    <a:pt x="2847" y="2258"/>
                    <a:pt x="2989" y="2222"/>
                  </a:cubicBezTo>
                  <a:cubicBezTo>
                    <a:pt x="3034" y="2213"/>
                    <a:pt x="3070" y="2177"/>
                    <a:pt x="3070" y="2124"/>
                  </a:cubicBezTo>
                  <a:lnTo>
                    <a:pt x="3105" y="1696"/>
                  </a:lnTo>
                  <a:cubicBezTo>
                    <a:pt x="3212" y="1678"/>
                    <a:pt x="3320" y="1660"/>
                    <a:pt x="3435" y="1633"/>
                  </a:cubicBezTo>
                  <a:lnTo>
                    <a:pt x="3498" y="1624"/>
                  </a:lnTo>
                  <a:close/>
                  <a:moveTo>
                    <a:pt x="126" y="1"/>
                  </a:moveTo>
                  <a:cubicBezTo>
                    <a:pt x="90" y="1"/>
                    <a:pt x="54" y="10"/>
                    <a:pt x="37" y="45"/>
                  </a:cubicBezTo>
                  <a:cubicBezTo>
                    <a:pt x="10" y="72"/>
                    <a:pt x="1" y="108"/>
                    <a:pt x="10" y="143"/>
                  </a:cubicBezTo>
                  <a:cubicBezTo>
                    <a:pt x="108" y="509"/>
                    <a:pt x="242" y="875"/>
                    <a:pt x="402" y="1223"/>
                  </a:cubicBezTo>
                  <a:cubicBezTo>
                    <a:pt x="572" y="1598"/>
                    <a:pt x="768" y="1945"/>
                    <a:pt x="982" y="2249"/>
                  </a:cubicBezTo>
                  <a:cubicBezTo>
                    <a:pt x="1054" y="2356"/>
                    <a:pt x="1134" y="2445"/>
                    <a:pt x="1214" y="2534"/>
                  </a:cubicBezTo>
                  <a:cubicBezTo>
                    <a:pt x="1214" y="2552"/>
                    <a:pt x="1223" y="2561"/>
                    <a:pt x="1241" y="2570"/>
                  </a:cubicBezTo>
                  <a:cubicBezTo>
                    <a:pt x="1598" y="2980"/>
                    <a:pt x="1964" y="3239"/>
                    <a:pt x="2285" y="3293"/>
                  </a:cubicBezTo>
                  <a:cubicBezTo>
                    <a:pt x="2320" y="3301"/>
                    <a:pt x="2356" y="3301"/>
                    <a:pt x="2392" y="3301"/>
                  </a:cubicBezTo>
                  <a:cubicBezTo>
                    <a:pt x="2534" y="3301"/>
                    <a:pt x="2677" y="3257"/>
                    <a:pt x="2820" y="3168"/>
                  </a:cubicBezTo>
                  <a:cubicBezTo>
                    <a:pt x="2909" y="3114"/>
                    <a:pt x="2998" y="3043"/>
                    <a:pt x="3079" y="2962"/>
                  </a:cubicBezTo>
                  <a:cubicBezTo>
                    <a:pt x="3177" y="2873"/>
                    <a:pt x="3257" y="2775"/>
                    <a:pt x="3337" y="2677"/>
                  </a:cubicBezTo>
                  <a:cubicBezTo>
                    <a:pt x="3427" y="2552"/>
                    <a:pt x="3498" y="2454"/>
                    <a:pt x="3560" y="2365"/>
                  </a:cubicBezTo>
                  <a:cubicBezTo>
                    <a:pt x="3623" y="2267"/>
                    <a:pt x="3667" y="2160"/>
                    <a:pt x="3703" y="2070"/>
                  </a:cubicBezTo>
                  <a:cubicBezTo>
                    <a:pt x="3774" y="1865"/>
                    <a:pt x="3774" y="1687"/>
                    <a:pt x="3703" y="1517"/>
                  </a:cubicBezTo>
                  <a:cubicBezTo>
                    <a:pt x="3551" y="1134"/>
                    <a:pt x="3088" y="768"/>
                    <a:pt x="2401" y="482"/>
                  </a:cubicBezTo>
                  <a:cubicBezTo>
                    <a:pt x="2231" y="411"/>
                    <a:pt x="2062" y="349"/>
                    <a:pt x="1883" y="286"/>
                  </a:cubicBezTo>
                  <a:cubicBezTo>
                    <a:pt x="1705" y="233"/>
                    <a:pt x="1509" y="188"/>
                    <a:pt x="1321" y="143"/>
                  </a:cubicBezTo>
                  <a:cubicBezTo>
                    <a:pt x="1268" y="135"/>
                    <a:pt x="1223" y="126"/>
                    <a:pt x="1170" y="117"/>
                  </a:cubicBezTo>
                  <a:lnTo>
                    <a:pt x="1161" y="117"/>
                  </a:lnTo>
                  <a:cubicBezTo>
                    <a:pt x="804" y="54"/>
                    <a:pt x="456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4122325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857" y="1"/>
                  </a:moveTo>
                  <a:cubicBezTo>
                    <a:pt x="846" y="1"/>
                    <a:pt x="834" y="1"/>
                    <a:pt x="822" y="2"/>
                  </a:cubicBezTo>
                  <a:cubicBezTo>
                    <a:pt x="679" y="11"/>
                    <a:pt x="527" y="73"/>
                    <a:pt x="349" y="216"/>
                  </a:cubicBezTo>
                  <a:cubicBezTo>
                    <a:pt x="179" y="341"/>
                    <a:pt x="81" y="484"/>
                    <a:pt x="46" y="626"/>
                  </a:cubicBezTo>
                  <a:cubicBezTo>
                    <a:pt x="1" y="760"/>
                    <a:pt x="19" y="885"/>
                    <a:pt x="81" y="1010"/>
                  </a:cubicBezTo>
                  <a:cubicBezTo>
                    <a:pt x="188" y="1260"/>
                    <a:pt x="465" y="1492"/>
                    <a:pt x="768" y="1688"/>
                  </a:cubicBezTo>
                  <a:cubicBezTo>
                    <a:pt x="1071" y="1884"/>
                    <a:pt x="1410" y="2063"/>
                    <a:pt x="1660" y="2188"/>
                  </a:cubicBezTo>
                  <a:cubicBezTo>
                    <a:pt x="1919" y="2321"/>
                    <a:pt x="2097" y="2402"/>
                    <a:pt x="2097" y="2402"/>
                  </a:cubicBezTo>
                  <a:cubicBezTo>
                    <a:pt x="2097" y="2402"/>
                    <a:pt x="2062" y="2205"/>
                    <a:pt x="1990" y="1929"/>
                  </a:cubicBezTo>
                  <a:cubicBezTo>
                    <a:pt x="1919" y="1652"/>
                    <a:pt x="1821" y="1278"/>
                    <a:pt x="1696" y="939"/>
                  </a:cubicBezTo>
                  <a:cubicBezTo>
                    <a:pt x="1571" y="600"/>
                    <a:pt x="1410" y="287"/>
                    <a:pt x="1196" y="118"/>
                  </a:cubicBezTo>
                  <a:cubicBezTo>
                    <a:pt x="1098" y="44"/>
                    <a:pt x="98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419482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562" y="274"/>
                  </a:moveTo>
                  <a:cubicBezTo>
                    <a:pt x="732" y="345"/>
                    <a:pt x="1062" y="497"/>
                    <a:pt x="1445" y="720"/>
                  </a:cubicBezTo>
                  <a:cubicBezTo>
                    <a:pt x="1838" y="961"/>
                    <a:pt x="2570" y="1451"/>
                    <a:pt x="3123" y="2138"/>
                  </a:cubicBezTo>
                  <a:cubicBezTo>
                    <a:pt x="3622" y="2727"/>
                    <a:pt x="3890" y="3342"/>
                    <a:pt x="3890" y="3860"/>
                  </a:cubicBezTo>
                  <a:cubicBezTo>
                    <a:pt x="3881" y="4413"/>
                    <a:pt x="3578" y="4805"/>
                    <a:pt x="2900" y="5127"/>
                  </a:cubicBezTo>
                  <a:cubicBezTo>
                    <a:pt x="2703" y="5234"/>
                    <a:pt x="2516" y="5287"/>
                    <a:pt x="2391" y="5323"/>
                  </a:cubicBezTo>
                  <a:cubicBezTo>
                    <a:pt x="2273" y="5352"/>
                    <a:pt x="2161" y="5370"/>
                    <a:pt x="2045" y="5370"/>
                  </a:cubicBezTo>
                  <a:cubicBezTo>
                    <a:pt x="2021" y="5370"/>
                    <a:pt x="1996" y="5369"/>
                    <a:pt x="1972" y="5368"/>
                  </a:cubicBezTo>
                  <a:cubicBezTo>
                    <a:pt x="1731" y="5359"/>
                    <a:pt x="1499" y="5278"/>
                    <a:pt x="1294" y="5109"/>
                  </a:cubicBezTo>
                  <a:cubicBezTo>
                    <a:pt x="892" y="4788"/>
                    <a:pt x="580" y="4199"/>
                    <a:pt x="420" y="3441"/>
                  </a:cubicBezTo>
                  <a:cubicBezTo>
                    <a:pt x="232" y="2575"/>
                    <a:pt x="304" y="1692"/>
                    <a:pt x="366" y="1246"/>
                  </a:cubicBezTo>
                  <a:cubicBezTo>
                    <a:pt x="420" y="809"/>
                    <a:pt x="509" y="452"/>
                    <a:pt x="562" y="274"/>
                  </a:cubicBezTo>
                  <a:close/>
                  <a:moveTo>
                    <a:pt x="490" y="0"/>
                  </a:moveTo>
                  <a:cubicBezTo>
                    <a:pt x="472" y="0"/>
                    <a:pt x="453" y="4"/>
                    <a:pt x="437" y="15"/>
                  </a:cubicBezTo>
                  <a:cubicBezTo>
                    <a:pt x="411" y="24"/>
                    <a:pt x="384" y="51"/>
                    <a:pt x="375" y="86"/>
                  </a:cubicBezTo>
                  <a:cubicBezTo>
                    <a:pt x="366" y="104"/>
                    <a:pt x="232" y="568"/>
                    <a:pt x="134" y="1219"/>
                  </a:cubicBezTo>
                  <a:cubicBezTo>
                    <a:pt x="72" y="1683"/>
                    <a:pt x="0" y="2593"/>
                    <a:pt x="197" y="3485"/>
                  </a:cubicBezTo>
                  <a:cubicBezTo>
                    <a:pt x="366" y="4297"/>
                    <a:pt x="705" y="4930"/>
                    <a:pt x="1151" y="5287"/>
                  </a:cubicBezTo>
                  <a:cubicBezTo>
                    <a:pt x="1401" y="5483"/>
                    <a:pt x="1677" y="5591"/>
                    <a:pt x="1963" y="5591"/>
                  </a:cubicBezTo>
                  <a:cubicBezTo>
                    <a:pt x="1990" y="5599"/>
                    <a:pt x="2016" y="5599"/>
                    <a:pt x="2043" y="5599"/>
                  </a:cubicBezTo>
                  <a:cubicBezTo>
                    <a:pt x="2177" y="5599"/>
                    <a:pt x="2320" y="5573"/>
                    <a:pt x="2454" y="5537"/>
                  </a:cubicBezTo>
                  <a:cubicBezTo>
                    <a:pt x="2587" y="5501"/>
                    <a:pt x="2784" y="5439"/>
                    <a:pt x="2998" y="5332"/>
                  </a:cubicBezTo>
                  <a:cubicBezTo>
                    <a:pt x="3756" y="4966"/>
                    <a:pt x="4113" y="4502"/>
                    <a:pt x="4113" y="3860"/>
                  </a:cubicBezTo>
                  <a:cubicBezTo>
                    <a:pt x="4113" y="3289"/>
                    <a:pt x="3827" y="2629"/>
                    <a:pt x="3301" y="1995"/>
                  </a:cubicBezTo>
                  <a:cubicBezTo>
                    <a:pt x="2721" y="1282"/>
                    <a:pt x="1963" y="773"/>
                    <a:pt x="1561" y="532"/>
                  </a:cubicBezTo>
                  <a:cubicBezTo>
                    <a:pt x="999" y="193"/>
                    <a:pt x="544" y="15"/>
                    <a:pt x="527" y="6"/>
                  </a:cubicBezTo>
                  <a:cubicBezTo>
                    <a:pt x="516" y="2"/>
                    <a:pt x="503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4212650" y="1882275"/>
              <a:ext cx="72075" cy="101075"/>
            </a:xfrm>
            <a:custGeom>
              <a:rect b="b" l="l" r="r" t="t"/>
              <a:pathLst>
                <a:path extrusionOk="0" h="4043" w="2883">
                  <a:moveTo>
                    <a:pt x="322" y="287"/>
                  </a:moveTo>
                  <a:cubicBezTo>
                    <a:pt x="545" y="412"/>
                    <a:pt x="759" y="555"/>
                    <a:pt x="956" y="688"/>
                  </a:cubicBezTo>
                  <a:lnTo>
                    <a:pt x="857" y="831"/>
                  </a:lnTo>
                  <a:lnTo>
                    <a:pt x="634" y="804"/>
                  </a:lnTo>
                  <a:lnTo>
                    <a:pt x="340" y="786"/>
                  </a:lnTo>
                  <a:cubicBezTo>
                    <a:pt x="335" y="785"/>
                    <a:pt x="330" y="784"/>
                    <a:pt x="324" y="784"/>
                  </a:cubicBezTo>
                  <a:cubicBezTo>
                    <a:pt x="301" y="784"/>
                    <a:pt x="274" y="799"/>
                    <a:pt x="260" y="813"/>
                  </a:cubicBezTo>
                  <a:cubicBezTo>
                    <a:pt x="278" y="644"/>
                    <a:pt x="295" y="465"/>
                    <a:pt x="322" y="287"/>
                  </a:cubicBezTo>
                  <a:close/>
                  <a:moveTo>
                    <a:pt x="1143" y="822"/>
                  </a:moveTo>
                  <a:cubicBezTo>
                    <a:pt x="1152" y="831"/>
                    <a:pt x="1152" y="840"/>
                    <a:pt x="1161" y="840"/>
                  </a:cubicBezTo>
                  <a:cubicBezTo>
                    <a:pt x="1277" y="929"/>
                    <a:pt x="1393" y="1027"/>
                    <a:pt x="1500" y="1125"/>
                  </a:cubicBezTo>
                  <a:cubicBezTo>
                    <a:pt x="1491" y="1134"/>
                    <a:pt x="1473" y="1143"/>
                    <a:pt x="1464" y="1152"/>
                  </a:cubicBezTo>
                  <a:cubicBezTo>
                    <a:pt x="1375" y="1277"/>
                    <a:pt x="1295" y="1411"/>
                    <a:pt x="1214" y="1545"/>
                  </a:cubicBezTo>
                  <a:lnTo>
                    <a:pt x="1196" y="1563"/>
                  </a:lnTo>
                  <a:lnTo>
                    <a:pt x="991" y="1536"/>
                  </a:lnTo>
                  <a:lnTo>
                    <a:pt x="715" y="1509"/>
                  </a:lnTo>
                  <a:cubicBezTo>
                    <a:pt x="708" y="1508"/>
                    <a:pt x="701" y="1507"/>
                    <a:pt x="694" y="1507"/>
                  </a:cubicBezTo>
                  <a:cubicBezTo>
                    <a:pt x="652" y="1507"/>
                    <a:pt x="622" y="1532"/>
                    <a:pt x="599" y="1563"/>
                  </a:cubicBezTo>
                  <a:lnTo>
                    <a:pt x="536" y="1670"/>
                  </a:lnTo>
                  <a:cubicBezTo>
                    <a:pt x="474" y="1777"/>
                    <a:pt x="420" y="1875"/>
                    <a:pt x="358" y="1982"/>
                  </a:cubicBezTo>
                  <a:lnTo>
                    <a:pt x="260" y="1982"/>
                  </a:lnTo>
                  <a:cubicBezTo>
                    <a:pt x="242" y="1759"/>
                    <a:pt x="224" y="1527"/>
                    <a:pt x="233" y="1295"/>
                  </a:cubicBezTo>
                  <a:cubicBezTo>
                    <a:pt x="233" y="1286"/>
                    <a:pt x="233" y="1286"/>
                    <a:pt x="233" y="1286"/>
                  </a:cubicBezTo>
                  <a:lnTo>
                    <a:pt x="393" y="1018"/>
                  </a:lnTo>
                  <a:lnTo>
                    <a:pt x="608" y="1036"/>
                  </a:lnTo>
                  <a:lnTo>
                    <a:pt x="902" y="1063"/>
                  </a:lnTo>
                  <a:cubicBezTo>
                    <a:pt x="910" y="1065"/>
                    <a:pt x="917" y="1065"/>
                    <a:pt x="924" y="1065"/>
                  </a:cubicBezTo>
                  <a:cubicBezTo>
                    <a:pt x="959" y="1065"/>
                    <a:pt x="987" y="1048"/>
                    <a:pt x="1009" y="1018"/>
                  </a:cubicBezTo>
                  <a:lnTo>
                    <a:pt x="1143" y="822"/>
                  </a:lnTo>
                  <a:close/>
                  <a:moveTo>
                    <a:pt x="1607" y="1349"/>
                  </a:moveTo>
                  <a:lnTo>
                    <a:pt x="1767" y="1375"/>
                  </a:lnTo>
                  <a:cubicBezTo>
                    <a:pt x="1830" y="1447"/>
                    <a:pt x="1901" y="1518"/>
                    <a:pt x="1964" y="1589"/>
                  </a:cubicBezTo>
                  <a:cubicBezTo>
                    <a:pt x="2071" y="1705"/>
                    <a:pt x="2160" y="1821"/>
                    <a:pt x="2240" y="1928"/>
                  </a:cubicBezTo>
                  <a:cubicBezTo>
                    <a:pt x="2124" y="1902"/>
                    <a:pt x="2008" y="1875"/>
                    <a:pt x="1892" y="1857"/>
                  </a:cubicBezTo>
                  <a:cubicBezTo>
                    <a:pt x="1882" y="1853"/>
                    <a:pt x="1873" y="1851"/>
                    <a:pt x="1863" y="1851"/>
                  </a:cubicBezTo>
                  <a:cubicBezTo>
                    <a:pt x="1829" y="1851"/>
                    <a:pt x="1797" y="1874"/>
                    <a:pt x="1776" y="1902"/>
                  </a:cubicBezTo>
                  <a:cubicBezTo>
                    <a:pt x="1696" y="2027"/>
                    <a:pt x="1616" y="2151"/>
                    <a:pt x="1544" y="2276"/>
                  </a:cubicBezTo>
                  <a:lnTo>
                    <a:pt x="1535" y="2294"/>
                  </a:lnTo>
                  <a:lnTo>
                    <a:pt x="1339" y="2258"/>
                  </a:lnTo>
                  <a:lnTo>
                    <a:pt x="1080" y="2223"/>
                  </a:lnTo>
                  <a:cubicBezTo>
                    <a:pt x="1027" y="2223"/>
                    <a:pt x="982" y="2241"/>
                    <a:pt x="964" y="2285"/>
                  </a:cubicBezTo>
                  <a:lnTo>
                    <a:pt x="902" y="2392"/>
                  </a:lnTo>
                  <a:cubicBezTo>
                    <a:pt x="848" y="2490"/>
                    <a:pt x="795" y="2589"/>
                    <a:pt x="750" y="2687"/>
                  </a:cubicBezTo>
                  <a:cubicBezTo>
                    <a:pt x="625" y="2678"/>
                    <a:pt x="501" y="2669"/>
                    <a:pt x="376" y="2660"/>
                  </a:cubicBezTo>
                  <a:cubicBezTo>
                    <a:pt x="349" y="2571"/>
                    <a:pt x="331" y="2473"/>
                    <a:pt x="313" y="2383"/>
                  </a:cubicBezTo>
                  <a:cubicBezTo>
                    <a:pt x="304" y="2321"/>
                    <a:pt x="295" y="2267"/>
                    <a:pt x="286" y="2205"/>
                  </a:cubicBezTo>
                  <a:lnTo>
                    <a:pt x="286" y="2205"/>
                  </a:lnTo>
                  <a:lnTo>
                    <a:pt x="420" y="2214"/>
                  </a:lnTo>
                  <a:cubicBezTo>
                    <a:pt x="465" y="2214"/>
                    <a:pt x="509" y="2196"/>
                    <a:pt x="527" y="2151"/>
                  </a:cubicBezTo>
                  <a:cubicBezTo>
                    <a:pt x="590" y="2027"/>
                    <a:pt x="661" y="1911"/>
                    <a:pt x="732" y="1786"/>
                  </a:cubicBezTo>
                  <a:lnTo>
                    <a:pt x="759" y="1741"/>
                  </a:lnTo>
                  <a:lnTo>
                    <a:pt x="956" y="1759"/>
                  </a:lnTo>
                  <a:lnTo>
                    <a:pt x="1232" y="1803"/>
                  </a:lnTo>
                  <a:cubicBezTo>
                    <a:pt x="1277" y="1803"/>
                    <a:pt x="1321" y="1786"/>
                    <a:pt x="1348" y="1750"/>
                  </a:cubicBezTo>
                  <a:lnTo>
                    <a:pt x="1402" y="1661"/>
                  </a:lnTo>
                  <a:cubicBezTo>
                    <a:pt x="1473" y="1563"/>
                    <a:pt x="1535" y="1447"/>
                    <a:pt x="1607" y="1349"/>
                  </a:cubicBezTo>
                  <a:close/>
                  <a:moveTo>
                    <a:pt x="1928" y="2089"/>
                  </a:moveTo>
                  <a:cubicBezTo>
                    <a:pt x="2071" y="2125"/>
                    <a:pt x="2222" y="2160"/>
                    <a:pt x="2365" y="2196"/>
                  </a:cubicBezTo>
                  <a:lnTo>
                    <a:pt x="2410" y="2196"/>
                  </a:lnTo>
                  <a:cubicBezTo>
                    <a:pt x="2517" y="2374"/>
                    <a:pt x="2579" y="2553"/>
                    <a:pt x="2615" y="2705"/>
                  </a:cubicBezTo>
                  <a:cubicBezTo>
                    <a:pt x="2481" y="2669"/>
                    <a:pt x="2347" y="2633"/>
                    <a:pt x="2213" y="2597"/>
                  </a:cubicBezTo>
                  <a:cubicBezTo>
                    <a:pt x="2204" y="2596"/>
                    <a:pt x="2196" y="2595"/>
                    <a:pt x="2187" y="2595"/>
                  </a:cubicBezTo>
                  <a:cubicBezTo>
                    <a:pt x="2145" y="2595"/>
                    <a:pt x="2111" y="2614"/>
                    <a:pt x="2088" y="2651"/>
                  </a:cubicBezTo>
                  <a:cubicBezTo>
                    <a:pt x="2008" y="2767"/>
                    <a:pt x="1946" y="2892"/>
                    <a:pt x="1874" y="3017"/>
                  </a:cubicBezTo>
                  <a:lnTo>
                    <a:pt x="1865" y="3026"/>
                  </a:lnTo>
                  <a:lnTo>
                    <a:pt x="1696" y="2990"/>
                  </a:lnTo>
                  <a:lnTo>
                    <a:pt x="1446" y="2945"/>
                  </a:lnTo>
                  <a:cubicBezTo>
                    <a:pt x="1439" y="2944"/>
                    <a:pt x="1432" y="2944"/>
                    <a:pt x="1426" y="2944"/>
                  </a:cubicBezTo>
                  <a:cubicBezTo>
                    <a:pt x="1381" y="2944"/>
                    <a:pt x="1345" y="2969"/>
                    <a:pt x="1321" y="3008"/>
                  </a:cubicBezTo>
                  <a:lnTo>
                    <a:pt x="1277" y="3115"/>
                  </a:lnTo>
                  <a:cubicBezTo>
                    <a:pt x="1223" y="3204"/>
                    <a:pt x="1179" y="3302"/>
                    <a:pt x="1134" y="3391"/>
                  </a:cubicBezTo>
                  <a:cubicBezTo>
                    <a:pt x="991" y="3374"/>
                    <a:pt x="848" y="3365"/>
                    <a:pt x="706" y="3347"/>
                  </a:cubicBezTo>
                  <a:cubicBezTo>
                    <a:pt x="679" y="3347"/>
                    <a:pt x="661" y="3356"/>
                    <a:pt x="634" y="3365"/>
                  </a:cubicBezTo>
                  <a:cubicBezTo>
                    <a:pt x="563" y="3231"/>
                    <a:pt x="501" y="3070"/>
                    <a:pt x="438" y="2892"/>
                  </a:cubicBezTo>
                  <a:lnTo>
                    <a:pt x="438" y="2892"/>
                  </a:lnTo>
                  <a:cubicBezTo>
                    <a:pt x="563" y="2901"/>
                    <a:pt x="688" y="2910"/>
                    <a:pt x="804" y="2928"/>
                  </a:cubicBezTo>
                  <a:lnTo>
                    <a:pt x="813" y="2928"/>
                  </a:lnTo>
                  <a:cubicBezTo>
                    <a:pt x="857" y="2928"/>
                    <a:pt x="893" y="2901"/>
                    <a:pt x="920" y="2856"/>
                  </a:cubicBezTo>
                  <a:cubicBezTo>
                    <a:pt x="973" y="2740"/>
                    <a:pt x="1036" y="2624"/>
                    <a:pt x="1098" y="2499"/>
                  </a:cubicBezTo>
                  <a:lnTo>
                    <a:pt x="1125" y="2464"/>
                  </a:lnTo>
                  <a:lnTo>
                    <a:pt x="1303" y="2481"/>
                  </a:lnTo>
                  <a:lnTo>
                    <a:pt x="1571" y="2535"/>
                  </a:lnTo>
                  <a:cubicBezTo>
                    <a:pt x="1577" y="2536"/>
                    <a:pt x="1583" y="2537"/>
                    <a:pt x="1589" y="2537"/>
                  </a:cubicBezTo>
                  <a:cubicBezTo>
                    <a:pt x="1627" y="2537"/>
                    <a:pt x="1664" y="2512"/>
                    <a:pt x="1687" y="2481"/>
                  </a:cubicBezTo>
                  <a:lnTo>
                    <a:pt x="1741" y="2392"/>
                  </a:lnTo>
                  <a:cubicBezTo>
                    <a:pt x="1794" y="2294"/>
                    <a:pt x="1857" y="2196"/>
                    <a:pt x="1928" y="2089"/>
                  </a:cubicBezTo>
                  <a:close/>
                  <a:moveTo>
                    <a:pt x="2240" y="2838"/>
                  </a:moveTo>
                  <a:cubicBezTo>
                    <a:pt x="2365" y="2874"/>
                    <a:pt x="2499" y="2910"/>
                    <a:pt x="2633" y="2945"/>
                  </a:cubicBezTo>
                  <a:cubicBezTo>
                    <a:pt x="2597" y="3186"/>
                    <a:pt x="2374" y="3400"/>
                    <a:pt x="1928" y="3614"/>
                  </a:cubicBezTo>
                  <a:cubicBezTo>
                    <a:pt x="1647" y="3750"/>
                    <a:pt x="1421" y="3819"/>
                    <a:pt x="1239" y="3819"/>
                  </a:cubicBezTo>
                  <a:cubicBezTo>
                    <a:pt x="1121" y="3819"/>
                    <a:pt x="1022" y="3790"/>
                    <a:pt x="938" y="3730"/>
                  </a:cubicBezTo>
                  <a:cubicBezTo>
                    <a:pt x="884" y="3695"/>
                    <a:pt x="840" y="3641"/>
                    <a:pt x="786" y="3588"/>
                  </a:cubicBezTo>
                  <a:lnTo>
                    <a:pt x="786" y="3588"/>
                  </a:lnTo>
                  <a:cubicBezTo>
                    <a:pt x="920" y="3597"/>
                    <a:pt x="1054" y="3614"/>
                    <a:pt x="1187" y="3632"/>
                  </a:cubicBezTo>
                  <a:lnTo>
                    <a:pt x="1205" y="3632"/>
                  </a:lnTo>
                  <a:cubicBezTo>
                    <a:pt x="1250" y="3632"/>
                    <a:pt x="1286" y="3606"/>
                    <a:pt x="1303" y="3561"/>
                  </a:cubicBezTo>
                  <a:cubicBezTo>
                    <a:pt x="1357" y="3445"/>
                    <a:pt x="1419" y="3329"/>
                    <a:pt x="1473" y="3213"/>
                  </a:cubicBezTo>
                  <a:lnTo>
                    <a:pt x="1491" y="3186"/>
                  </a:lnTo>
                  <a:lnTo>
                    <a:pt x="1651" y="3213"/>
                  </a:lnTo>
                  <a:lnTo>
                    <a:pt x="1901" y="3267"/>
                  </a:lnTo>
                  <a:cubicBezTo>
                    <a:pt x="1908" y="3268"/>
                    <a:pt x="1915" y="3268"/>
                    <a:pt x="1922" y="3268"/>
                  </a:cubicBezTo>
                  <a:cubicBezTo>
                    <a:pt x="1966" y="3268"/>
                    <a:pt x="2003" y="3244"/>
                    <a:pt x="2026" y="3213"/>
                  </a:cubicBezTo>
                  <a:lnTo>
                    <a:pt x="2071" y="3124"/>
                  </a:lnTo>
                  <a:cubicBezTo>
                    <a:pt x="2124" y="3035"/>
                    <a:pt x="2178" y="2936"/>
                    <a:pt x="2240" y="2838"/>
                  </a:cubicBezTo>
                  <a:close/>
                  <a:moveTo>
                    <a:pt x="234" y="0"/>
                  </a:moveTo>
                  <a:cubicBezTo>
                    <a:pt x="218" y="0"/>
                    <a:pt x="203" y="3"/>
                    <a:pt x="188" y="10"/>
                  </a:cubicBezTo>
                  <a:cubicBezTo>
                    <a:pt x="153" y="28"/>
                    <a:pt x="135" y="55"/>
                    <a:pt x="126" y="91"/>
                  </a:cubicBezTo>
                  <a:cubicBezTo>
                    <a:pt x="54" y="501"/>
                    <a:pt x="10" y="902"/>
                    <a:pt x="1" y="1286"/>
                  </a:cubicBezTo>
                  <a:cubicBezTo>
                    <a:pt x="1" y="1670"/>
                    <a:pt x="28" y="2062"/>
                    <a:pt x="90" y="2419"/>
                  </a:cubicBezTo>
                  <a:cubicBezTo>
                    <a:pt x="117" y="2544"/>
                    <a:pt x="144" y="2669"/>
                    <a:pt x="170" y="2785"/>
                  </a:cubicBezTo>
                  <a:cubicBezTo>
                    <a:pt x="170" y="2794"/>
                    <a:pt x="179" y="2803"/>
                    <a:pt x="179" y="2812"/>
                  </a:cubicBezTo>
                  <a:cubicBezTo>
                    <a:pt x="322" y="3338"/>
                    <a:pt x="545" y="3730"/>
                    <a:pt x="813" y="3918"/>
                  </a:cubicBezTo>
                  <a:cubicBezTo>
                    <a:pt x="929" y="4007"/>
                    <a:pt x="1071" y="4043"/>
                    <a:pt x="1232" y="4043"/>
                  </a:cubicBezTo>
                  <a:cubicBezTo>
                    <a:pt x="1455" y="4043"/>
                    <a:pt x="1714" y="3971"/>
                    <a:pt x="2026" y="3820"/>
                  </a:cubicBezTo>
                  <a:cubicBezTo>
                    <a:pt x="2570" y="3561"/>
                    <a:pt x="2838" y="3275"/>
                    <a:pt x="2856" y="2936"/>
                  </a:cubicBezTo>
                  <a:cubicBezTo>
                    <a:pt x="2882" y="2526"/>
                    <a:pt x="2624" y="1991"/>
                    <a:pt x="2133" y="1438"/>
                  </a:cubicBezTo>
                  <a:cubicBezTo>
                    <a:pt x="1892" y="1161"/>
                    <a:pt x="1607" y="894"/>
                    <a:pt x="1303" y="662"/>
                  </a:cubicBezTo>
                  <a:cubicBezTo>
                    <a:pt x="1259" y="635"/>
                    <a:pt x="1223" y="608"/>
                    <a:pt x="1179" y="572"/>
                  </a:cubicBezTo>
                  <a:lnTo>
                    <a:pt x="1170" y="572"/>
                  </a:lnTo>
                  <a:cubicBezTo>
                    <a:pt x="893" y="367"/>
                    <a:pt x="599" y="180"/>
                    <a:pt x="295" y="10"/>
                  </a:cubicBezTo>
                  <a:cubicBezTo>
                    <a:pt x="275" y="5"/>
                    <a:pt x="254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427645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868" y="1"/>
                  </a:moveTo>
                  <a:cubicBezTo>
                    <a:pt x="789" y="1"/>
                    <a:pt x="703" y="12"/>
                    <a:pt x="607" y="35"/>
                  </a:cubicBezTo>
                  <a:cubicBezTo>
                    <a:pt x="179" y="125"/>
                    <a:pt x="18" y="357"/>
                    <a:pt x="9" y="633"/>
                  </a:cubicBezTo>
                  <a:cubicBezTo>
                    <a:pt x="0" y="910"/>
                    <a:pt x="152" y="1231"/>
                    <a:pt x="339" y="1543"/>
                  </a:cubicBezTo>
                  <a:cubicBezTo>
                    <a:pt x="527" y="1855"/>
                    <a:pt x="750" y="2150"/>
                    <a:pt x="928" y="2382"/>
                  </a:cubicBezTo>
                  <a:cubicBezTo>
                    <a:pt x="1107" y="2614"/>
                    <a:pt x="1231" y="2765"/>
                    <a:pt x="1231" y="2765"/>
                  </a:cubicBezTo>
                  <a:cubicBezTo>
                    <a:pt x="1231" y="2765"/>
                    <a:pt x="1276" y="2569"/>
                    <a:pt x="1339" y="2292"/>
                  </a:cubicBezTo>
                  <a:cubicBezTo>
                    <a:pt x="1392" y="2007"/>
                    <a:pt x="1472" y="1641"/>
                    <a:pt x="1499" y="1275"/>
                  </a:cubicBezTo>
                  <a:cubicBezTo>
                    <a:pt x="1535" y="919"/>
                    <a:pt x="1535" y="562"/>
                    <a:pt x="1410" y="321"/>
                  </a:cubicBezTo>
                  <a:cubicBezTo>
                    <a:pt x="1313" y="134"/>
                    <a:pt x="1141" y="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4332650" y="1818575"/>
              <a:ext cx="95925" cy="147650"/>
            </a:xfrm>
            <a:custGeom>
              <a:rect b="b" l="l" r="r" t="t"/>
              <a:pathLst>
                <a:path extrusionOk="0" h="5906" w="3837">
                  <a:moveTo>
                    <a:pt x="1919" y="284"/>
                  </a:moveTo>
                  <a:cubicBezTo>
                    <a:pt x="2034" y="426"/>
                    <a:pt x="2275" y="712"/>
                    <a:pt x="2516" y="1077"/>
                  </a:cubicBezTo>
                  <a:cubicBezTo>
                    <a:pt x="2704" y="1354"/>
                    <a:pt x="2891" y="1684"/>
                    <a:pt x="3043" y="2014"/>
                  </a:cubicBezTo>
                  <a:cubicBezTo>
                    <a:pt x="3203" y="2353"/>
                    <a:pt x="3337" y="2728"/>
                    <a:pt x="3417" y="3076"/>
                  </a:cubicBezTo>
                  <a:cubicBezTo>
                    <a:pt x="3605" y="3834"/>
                    <a:pt x="3587" y="4494"/>
                    <a:pt x="3364" y="4958"/>
                  </a:cubicBezTo>
                  <a:cubicBezTo>
                    <a:pt x="3248" y="5199"/>
                    <a:pt x="3087" y="5368"/>
                    <a:pt x="2864" y="5493"/>
                  </a:cubicBezTo>
                  <a:cubicBezTo>
                    <a:pt x="2739" y="5556"/>
                    <a:pt x="2605" y="5600"/>
                    <a:pt x="2454" y="5627"/>
                  </a:cubicBezTo>
                  <a:cubicBezTo>
                    <a:pt x="2313" y="5657"/>
                    <a:pt x="2167" y="5674"/>
                    <a:pt x="2014" y="5674"/>
                  </a:cubicBezTo>
                  <a:cubicBezTo>
                    <a:pt x="1983" y="5674"/>
                    <a:pt x="1951" y="5673"/>
                    <a:pt x="1919" y="5672"/>
                  </a:cubicBezTo>
                  <a:cubicBezTo>
                    <a:pt x="1886" y="5673"/>
                    <a:pt x="1854" y="5674"/>
                    <a:pt x="1823" y="5674"/>
                  </a:cubicBezTo>
                  <a:cubicBezTo>
                    <a:pt x="1670" y="5674"/>
                    <a:pt x="1522" y="5657"/>
                    <a:pt x="1374" y="5627"/>
                  </a:cubicBezTo>
                  <a:cubicBezTo>
                    <a:pt x="1232" y="5600"/>
                    <a:pt x="1098" y="5556"/>
                    <a:pt x="973" y="5493"/>
                  </a:cubicBezTo>
                  <a:cubicBezTo>
                    <a:pt x="750" y="5368"/>
                    <a:pt x="589" y="5199"/>
                    <a:pt x="473" y="4958"/>
                  </a:cubicBezTo>
                  <a:cubicBezTo>
                    <a:pt x="250" y="4494"/>
                    <a:pt x="232" y="3834"/>
                    <a:pt x="420" y="3076"/>
                  </a:cubicBezTo>
                  <a:cubicBezTo>
                    <a:pt x="500" y="2728"/>
                    <a:pt x="634" y="2353"/>
                    <a:pt x="794" y="2014"/>
                  </a:cubicBezTo>
                  <a:cubicBezTo>
                    <a:pt x="955" y="1684"/>
                    <a:pt x="1133" y="1354"/>
                    <a:pt x="1321" y="1077"/>
                  </a:cubicBezTo>
                  <a:cubicBezTo>
                    <a:pt x="1562" y="712"/>
                    <a:pt x="1803" y="426"/>
                    <a:pt x="1919" y="284"/>
                  </a:cubicBezTo>
                  <a:close/>
                  <a:moveTo>
                    <a:pt x="1922" y="0"/>
                  </a:moveTo>
                  <a:cubicBezTo>
                    <a:pt x="1892" y="0"/>
                    <a:pt x="1861" y="11"/>
                    <a:pt x="1838" y="34"/>
                  </a:cubicBezTo>
                  <a:cubicBezTo>
                    <a:pt x="1820" y="52"/>
                    <a:pt x="1490" y="408"/>
                    <a:pt x="1133" y="953"/>
                  </a:cubicBezTo>
                  <a:cubicBezTo>
                    <a:pt x="937" y="1238"/>
                    <a:pt x="750" y="1577"/>
                    <a:pt x="589" y="1916"/>
                  </a:cubicBezTo>
                  <a:cubicBezTo>
                    <a:pt x="420" y="2273"/>
                    <a:pt x="286" y="2657"/>
                    <a:pt x="197" y="3022"/>
                  </a:cubicBezTo>
                  <a:cubicBezTo>
                    <a:pt x="0" y="3825"/>
                    <a:pt x="27" y="4548"/>
                    <a:pt x="268" y="5056"/>
                  </a:cubicBezTo>
                  <a:cubicBezTo>
                    <a:pt x="402" y="5342"/>
                    <a:pt x="598" y="5547"/>
                    <a:pt x="866" y="5690"/>
                  </a:cubicBezTo>
                  <a:cubicBezTo>
                    <a:pt x="1009" y="5770"/>
                    <a:pt x="1169" y="5823"/>
                    <a:pt x="1330" y="5850"/>
                  </a:cubicBezTo>
                  <a:cubicBezTo>
                    <a:pt x="1493" y="5887"/>
                    <a:pt x="1657" y="5906"/>
                    <a:pt x="1820" y="5906"/>
                  </a:cubicBezTo>
                  <a:cubicBezTo>
                    <a:pt x="1853" y="5906"/>
                    <a:pt x="1886" y="5905"/>
                    <a:pt x="1919" y="5904"/>
                  </a:cubicBezTo>
                  <a:lnTo>
                    <a:pt x="2008" y="5904"/>
                  </a:lnTo>
                  <a:cubicBezTo>
                    <a:pt x="2177" y="5904"/>
                    <a:pt x="2338" y="5886"/>
                    <a:pt x="2498" y="5850"/>
                  </a:cubicBezTo>
                  <a:cubicBezTo>
                    <a:pt x="2668" y="5823"/>
                    <a:pt x="2828" y="5770"/>
                    <a:pt x="2971" y="5690"/>
                  </a:cubicBezTo>
                  <a:cubicBezTo>
                    <a:pt x="3239" y="5547"/>
                    <a:pt x="3435" y="5342"/>
                    <a:pt x="3569" y="5056"/>
                  </a:cubicBezTo>
                  <a:cubicBezTo>
                    <a:pt x="3810" y="4548"/>
                    <a:pt x="3837" y="3825"/>
                    <a:pt x="3640" y="3022"/>
                  </a:cubicBezTo>
                  <a:cubicBezTo>
                    <a:pt x="3551" y="2657"/>
                    <a:pt x="3417" y="2273"/>
                    <a:pt x="3248" y="1916"/>
                  </a:cubicBezTo>
                  <a:cubicBezTo>
                    <a:pt x="3087" y="1577"/>
                    <a:pt x="2900" y="1238"/>
                    <a:pt x="2704" y="953"/>
                  </a:cubicBezTo>
                  <a:cubicBezTo>
                    <a:pt x="2347" y="408"/>
                    <a:pt x="2017" y="52"/>
                    <a:pt x="1999" y="34"/>
                  </a:cubicBezTo>
                  <a:cubicBezTo>
                    <a:pt x="1981" y="11"/>
                    <a:pt x="1952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4347375" y="1845275"/>
              <a:ext cx="66700" cy="105775"/>
            </a:xfrm>
            <a:custGeom>
              <a:rect b="b" l="l" r="r" t="t"/>
              <a:pathLst>
                <a:path extrusionOk="0" h="4231" w="2668">
                  <a:moveTo>
                    <a:pt x="1330" y="313"/>
                  </a:moveTo>
                  <a:cubicBezTo>
                    <a:pt x="1472" y="527"/>
                    <a:pt x="1606" y="732"/>
                    <a:pt x="1722" y="946"/>
                  </a:cubicBezTo>
                  <a:lnTo>
                    <a:pt x="1579" y="1035"/>
                  </a:lnTo>
                  <a:lnTo>
                    <a:pt x="1383" y="911"/>
                  </a:lnTo>
                  <a:lnTo>
                    <a:pt x="1133" y="768"/>
                  </a:lnTo>
                  <a:cubicBezTo>
                    <a:pt x="1118" y="757"/>
                    <a:pt x="1099" y="753"/>
                    <a:pt x="1081" y="753"/>
                  </a:cubicBezTo>
                  <a:cubicBezTo>
                    <a:pt x="1068" y="753"/>
                    <a:pt x="1055" y="755"/>
                    <a:pt x="1044" y="759"/>
                  </a:cubicBezTo>
                  <a:cubicBezTo>
                    <a:pt x="1133" y="616"/>
                    <a:pt x="1231" y="464"/>
                    <a:pt x="1330" y="313"/>
                  </a:cubicBezTo>
                  <a:close/>
                  <a:moveTo>
                    <a:pt x="1080" y="1000"/>
                  </a:moveTo>
                  <a:lnTo>
                    <a:pt x="1267" y="1107"/>
                  </a:lnTo>
                  <a:lnTo>
                    <a:pt x="1517" y="1267"/>
                  </a:lnTo>
                  <a:cubicBezTo>
                    <a:pt x="1535" y="1276"/>
                    <a:pt x="1553" y="1285"/>
                    <a:pt x="1570" y="1285"/>
                  </a:cubicBezTo>
                  <a:cubicBezTo>
                    <a:pt x="1597" y="1285"/>
                    <a:pt x="1615" y="1276"/>
                    <a:pt x="1633" y="1267"/>
                  </a:cubicBezTo>
                  <a:lnTo>
                    <a:pt x="1829" y="1151"/>
                  </a:lnTo>
                  <a:cubicBezTo>
                    <a:pt x="1838" y="1160"/>
                    <a:pt x="1838" y="1169"/>
                    <a:pt x="1847" y="1178"/>
                  </a:cubicBezTo>
                  <a:cubicBezTo>
                    <a:pt x="1909" y="1303"/>
                    <a:pt x="1972" y="1437"/>
                    <a:pt x="2025" y="1571"/>
                  </a:cubicBezTo>
                  <a:cubicBezTo>
                    <a:pt x="2016" y="1580"/>
                    <a:pt x="1999" y="1580"/>
                    <a:pt x="1981" y="1589"/>
                  </a:cubicBezTo>
                  <a:cubicBezTo>
                    <a:pt x="1838" y="1669"/>
                    <a:pt x="1704" y="1758"/>
                    <a:pt x="1561" y="1838"/>
                  </a:cubicBezTo>
                  <a:lnTo>
                    <a:pt x="1392" y="1722"/>
                  </a:lnTo>
                  <a:lnTo>
                    <a:pt x="1151" y="1580"/>
                  </a:lnTo>
                  <a:cubicBezTo>
                    <a:pt x="1133" y="1566"/>
                    <a:pt x="1111" y="1560"/>
                    <a:pt x="1089" y="1560"/>
                  </a:cubicBezTo>
                  <a:cubicBezTo>
                    <a:pt x="1066" y="1560"/>
                    <a:pt x="1044" y="1566"/>
                    <a:pt x="1026" y="1580"/>
                  </a:cubicBezTo>
                  <a:cubicBezTo>
                    <a:pt x="892" y="1669"/>
                    <a:pt x="759" y="1758"/>
                    <a:pt x="625" y="1856"/>
                  </a:cubicBezTo>
                  <a:lnTo>
                    <a:pt x="544" y="1812"/>
                  </a:lnTo>
                  <a:cubicBezTo>
                    <a:pt x="616" y="1589"/>
                    <a:pt x="714" y="1374"/>
                    <a:pt x="812" y="1178"/>
                  </a:cubicBezTo>
                  <a:cubicBezTo>
                    <a:pt x="812" y="1178"/>
                    <a:pt x="812" y="1169"/>
                    <a:pt x="821" y="1169"/>
                  </a:cubicBezTo>
                  <a:lnTo>
                    <a:pt x="1080" y="1000"/>
                  </a:lnTo>
                  <a:close/>
                  <a:moveTo>
                    <a:pt x="1098" y="1812"/>
                  </a:moveTo>
                  <a:lnTo>
                    <a:pt x="1267" y="1910"/>
                  </a:lnTo>
                  <a:lnTo>
                    <a:pt x="1499" y="2070"/>
                  </a:lnTo>
                  <a:cubicBezTo>
                    <a:pt x="1517" y="2084"/>
                    <a:pt x="1537" y="2090"/>
                    <a:pt x="1558" y="2090"/>
                  </a:cubicBezTo>
                  <a:cubicBezTo>
                    <a:pt x="1579" y="2090"/>
                    <a:pt x="1602" y="2084"/>
                    <a:pt x="1624" y="2070"/>
                  </a:cubicBezTo>
                  <a:cubicBezTo>
                    <a:pt x="1758" y="1990"/>
                    <a:pt x="1892" y="1901"/>
                    <a:pt x="2034" y="1820"/>
                  </a:cubicBezTo>
                  <a:lnTo>
                    <a:pt x="2159" y="1919"/>
                  </a:lnTo>
                  <a:cubicBezTo>
                    <a:pt x="2186" y="2008"/>
                    <a:pt x="2222" y="2097"/>
                    <a:pt x="2248" y="2195"/>
                  </a:cubicBezTo>
                  <a:cubicBezTo>
                    <a:pt x="2284" y="2347"/>
                    <a:pt x="2320" y="2490"/>
                    <a:pt x="2347" y="2623"/>
                  </a:cubicBezTo>
                  <a:lnTo>
                    <a:pt x="2070" y="2400"/>
                  </a:lnTo>
                  <a:cubicBezTo>
                    <a:pt x="2050" y="2386"/>
                    <a:pt x="2025" y="2379"/>
                    <a:pt x="1999" y="2379"/>
                  </a:cubicBezTo>
                  <a:cubicBezTo>
                    <a:pt x="1978" y="2379"/>
                    <a:pt x="1956" y="2383"/>
                    <a:pt x="1936" y="2391"/>
                  </a:cubicBezTo>
                  <a:cubicBezTo>
                    <a:pt x="1802" y="2481"/>
                    <a:pt x="1677" y="2561"/>
                    <a:pt x="1553" y="2641"/>
                  </a:cubicBezTo>
                  <a:lnTo>
                    <a:pt x="1392" y="2534"/>
                  </a:lnTo>
                  <a:lnTo>
                    <a:pt x="1169" y="2382"/>
                  </a:lnTo>
                  <a:cubicBezTo>
                    <a:pt x="1150" y="2371"/>
                    <a:pt x="1130" y="2366"/>
                    <a:pt x="1110" y="2366"/>
                  </a:cubicBezTo>
                  <a:cubicBezTo>
                    <a:pt x="1083" y="2366"/>
                    <a:pt x="1056" y="2376"/>
                    <a:pt x="1035" y="2391"/>
                  </a:cubicBezTo>
                  <a:cubicBezTo>
                    <a:pt x="910" y="2481"/>
                    <a:pt x="785" y="2570"/>
                    <a:pt x="669" y="2659"/>
                  </a:cubicBezTo>
                  <a:lnTo>
                    <a:pt x="348" y="2472"/>
                  </a:lnTo>
                  <a:cubicBezTo>
                    <a:pt x="366" y="2382"/>
                    <a:pt x="384" y="2284"/>
                    <a:pt x="411" y="2195"/>
                  </a:cubicBezTo>
                  <a:cubicBezTo>
                    <a:pt x="428" y="2133"/>
                    <a:pt x="446" y="2079"/>
                    <a:pt x="464" y="2026"/>
                  </a:cubicBezTo>
                  <a:lnTo>
                    <a:pt x="580" y="2088"/>
                  </a:lnTo>
                  <a:cubicBezTo>
                    <a:pt x="598" y="2097"/>
                    <a:pt x="616" y="2106"/>
                    <a:pt x="634" y="2106"/>
                  </a:cubicBezTo>
                  <a:cubicBezTo>
                    <a:pt x="660" y="2106"/>
                    <a:pt x="678" y="2097"/>
                    <a:pt x="696" y="2079"/>
                  </a:cubicBezTo>
                  <a:cubicBezTo>
                    <a:pt x="830" y="1990"/>
                    <a:pt x="964" y="1901"/>
                    <a:pt x="1098" y="1812"/>
                  </a:cubicBezTo>
                  <a:close/>
                  <a:moveTo>
                    <a:pt x="1106" y="2614"/>
                  </a:moveTo>
                  <a:lnTo>
                    <a:pt x="1258" y="2721"/>
                  </a:lnTo>
                  <a:lnTo>
                    <a:pt x="1481" y="2873"/>
                  </a:lnTo>
                  <a:cubicBezTo>
                    <a:pt x="1501" y="2888"/>
                    <a:pt x="1526" y="2894"/>
                    <a:pt x="1550" y="2894"/>
                  </a:cubicBezTo>
                  <a:cubicBezTo>
                    <a:pt x="1570" y="2894"/>
                    <a:pt x="1590" y="2890"/>
                    <a:pt x="1606" y="2882"/>
                  </a:cubicBezTo>
                  <a:cubicBezTo>
                    <a:pt x="1731" y="2793"/>
                    <a:pt x="1856" y="2713"/>
                    <a:pt x="1990" y="2632"/>
                  </a:cubicBezTo>
                  <a:lnTo>
                    <a:pt x="2347" y="2918"/>
                  </a:lnTo>
                  <a:cubicBezTo>
                    <a:pt x="2355" y="2927"/>
                    <a:pt x="2373" y="2936"/>
                    <a:pt x="2382" y="2936"/>
                  </a:cubicBezTo>
                  <a:cubicBezTo>
                    <a:pt x="2400" y="3150"/>
                    <a:pt x="2382" y="3328"/>
                    <a:pt x="2347" y="3480"/>
                  </a:cubicBezTo>
                  <a:cubicBezTo>
                    <a:pt x="2239" y="3391"/>
                    <a:pt x="2141" y="3301"/>
                    <a:pt x="2025" y="3212"/>
                  </a:cubicBezTo>
                  <a:cubicBezTo>
                    <a:pt x="2006" y="3193"/>
                    <a:pt x="1982" y="3184"/>
                    <a:pt x="1957" y="3184"/>
                  </a:cubicBezTo>
                  <a:cubicBezTo>
                    <a:pt x="1935" y="3184"/>
                    <a:pt x="1912" y="3191"/>
                    <a:pt x="1892" y="3203"/>
                  </a:cubicBezTo>
                  <a:cubicBezTo>
                    <a:pt x="1776" y="3283"/>
                    <a:pt x="1651" y="3364"/>
                    <a:pt x="1535" y="3453"/>
                  </a:cubicBezTo>
                  <a:lnTo>
                    <a:pt x="1392" y="3337"/>
                  </a:lnTo>
                  <a:lnTo>
                    <a:pt x="1187" y="3194"/>
                  </a:lnTo>
                  <a:cubicBezTo>
                    <a:pt x="1164" y="3181"/>
                    <a:pt x="1140" y="3174"/>
                    <a:pt x="1117" y="3174"/>
                  </a:cubicBezTo>
                  <a:cubicBezTo>
                    <a:pt x="1093" y="3174"/>
                    <a:pt x="1071" y="3181"/>
                    <a:pt x="1053" y="3194"/>
                  </a:cubicBezTo>
                  <a:cubicBezTo>
                    <a:pt x="937" y="3283"/>
                    <a:pt x="821" y="3373"/>
                    <a:pt x="714" y="3462"/>
                  </a:cubicBezTo>
                  <a:lnTo>
                    <a:pt x="348" y="3230"/>
                  </a:lnTo>
                  <a:cubicBezTo>
                    <a:pt x="321" y="3221"/>
                    <a:pt x="295" y="3221"/>
                    <a:pt x="277" y="3221"/>
                  </a:cubicBezTo>
                  <a:cubicBezTo>
                    <a:pt x="268" y="3069"/>
                    <a:pt x="277" y="2891"/>
                    <a:pt x="304" y="2713"/>
                  </a:cubicBezTo>
                  <a:lnTo>
                    <a:pt x="616" y="2891"/>
                  </a:lnTo>
                  <a:cubicBezTo>
                    <a:pt x="635" y="2902"/>
                    <a:pt x="653" y="2907"/>
                    <a:pt x="671" y="2907"/>
                  </a:cubicBezTo>
                  <a:cubicBezTo>
                    <a:pt x="696" y="2907"/>
                    <a:pt x="720" y="2898"/>
                    <a:pt x="741" y="2882"/>
                  </a:cubicBezTo>
                  <a:cubicBezTo>
                    <a:pt x="866" y="2793"/>
                    <a:pt x="982" y="2704"/>
                    <a:pt x="1106" y="2614"/>
                  </a:cubicBezTo>
                  <a:close/>
                  <a:moveTo>
                    <a:pt x="1124" y="3426"/>
                  </a:moveTo>
                  <a:lnTo>
                    <a:pt x="1258" y="3524"/>
                  </a:lnTo>
                  <a:lnTo>
                    <a:pt x="1463" y="3676"/>
                  </a:lnTo>
                  <a:cubicBezTo>
                    <a:pt x="1482" y="3695"/>
                    <a:pt x="1507" y="3704"/>
                    <a:pt x="1532" y="3704"/>
                  </a:cubicBezTo>
                  <a:cubicBezTo>
                    <a:pt x="1554" y="3704"/>
                    <a:pt x="1576" y="3697"/>
                    <a:pt x="1597" y="3685"/>
                  </a:cubicBezTo>
                  <a:cubicBezTo>
                    <a:pt x="1713" y="3605"/>
                    <a:pt x="1829" y="3524"/>
                    <a:pt x="1945" y="3444"/>
                  </a:cubicBezTo>
                  <a:cubicBezTo>
                    <a:pt x="2052" y="3524"/>
                    <a:pt x="2159" y="3614"/>
                    <a:pt x="2257" y="3703"/>
                  </a:cubicBezTo>
                  <a:cubicBezTo>
                    <a:pt x="2195" y="3801"/>
                    <a:pt x="2097" y="3881"/>
                    <a:pt x="1963" y="3926"/>
                  </a:cubicBezTo>
                  <a:cubicBezTo>
                    <a:pt x="1799" y="3973"/>
                    <a:pt x="1615" y="3999"/>
                    <a:pt x="1423" y="3999"/>
                  </a:cubicBezTo>
                  <a:cubicBezTo>
                    <a:pt x="1395" y="3999"/>
                    <a:pt x="1367" y="3998"/>
                    <a:pt x="1338" y="3997"/>
                  </a:cubicBezTo>
                  <a:lnTo>
                    <a:pt x="1330" y="3997"/>
                  </a:lnTo>
                  <a:cubicBezTo>
                    <a:pt x="1300" y="3998"/>
                    <a:pt x="1271" y="3999"/>
                    <a:pt x="1242" y="3999"/>
                  </a:cubicBezTo>
                  <a:cubicBezTo>
                    <a:pt x="1046" y="3999"/>
                    <a:pt x="867" y="3973"/>
                    <a:pt x="696" y="3926"/>
                  </a:cubicBezTo>
                  <a:cubicBezTo>
                    <a:pt x="553" y="3872"/>
                    <a:pt x="446" y="3792"/>
                    <a:pt x="393" y="3685"/>
                  </a:cubicBezTo>
                  <a:cubicBezTo>
                    <a:pt x="357" y="3622"/>
                    <a:pt x="330" y="3560"/>
                    <a:pt x="313" y="3480"/>
                  </a:cubicBezTo>
                  <a:lnTo>
                    <a:pt x="313" y="3480"/>
                  </a:lnTo>
                  <a:lnTo>
                    <a:pt x="660" y="3694"/>
                  </a:lnTo>
                  <a:cubicBezTo>
                    <a:pt x="677" y="3706"/>
                    <a:pt x="697" y="3713"/>
                    <a:pt x="719" y="3713"/>
                  </a:cubicBezTo>
                  <a:cubicBezTo>
                    <a:pt x="744" y="3713"/>
                    <a:pt x="770" y="3704"/>
                    <a:pt x="794" y="3685"/>
                  </a:cubicBezTo>
                  <a:cubicBezTo>
                    <a:pt x="901" y="3605"/>
                    <a:pt x="1008" y="3515"/>
                    <a:pt x="1124" y="3426"/>
                  </a:cubicBezTo>
                  <a:close/>
                  <a:moveTo>
                    <a:pt x="1330" y="1"/>
                  </a:moveTo>
                  <a:cubicBezTo>
                    <a:pt x="1294" y="1"/>
                    <a:pt x="1258" y="18"/>
                    <a:pt x="1240" y="54"/>
                  </a:cubicBezTo>
                  <a:cubicBezTo>
                    <a:pt x="999" y="384"/>
                    <a:pt x="785" y="723"/>
                    <a:pt x="607" y="1071"/>
                  </a:cubicBezTo>
                  <a:cubicBezTo>
                    <a:pt x="437" y="1410"/>
                    <a:pt x="295" y="1776"/>
                    <a:pt x="197" y="2133"/>
                  </a:cubicBezTo>
                  <a:cubicBezTo>
                    <a:pt x="161" y="2258"/>
                    <a:pt x="134" y="2374"/>
                    <a:pt x="107" y="2498"/>
                  </a:cubicBezTo>
                  <a:cubicBezTo>
                    <a:pt x="107" y="2507"/>
                    <a:pt x="107" y="2516"/>
                    <a:pt x="107" y="2525"/>
                  </a:cubicBezTo>
                  <a:cubicBezTo>
                    <a:pt x="0" y="3060"/>
                    <a:pt x="27" y="3507"/>
                    <a:pt x="188" y="3792"/>
                  </a:cubicBezTo>
                  <a:cubicBezTo>
                    <a:pt x="277" y="3953"/>
                    <a:pt x="428" y="4069"/>
                    <a:pt x="625" y="4140"/>
                  </a:cubicBezTo>
                  <a:cubicBezTo>
                    <a:pt x="821" y="4202"/>
                    <a:pt x="1026" y="4229"/>
                    <a:pt x="1240" y="4229"/>
                  </a:cubicBezTo>
                  <a:lnTo>
                    <a:pt x="1330" y="4229"/>
                  </a:lnTo>
                  <a:cubicBezTo>
                    <a:pt x="1360" y="4230"/>
                    <a:pt x="1391" y="4231"/>
                    <a:pt x="1421" y="4231"/>
                  </a:cubicBezTo>
                  <a:cubicBezTo>
                    <a:pt x="1638" y="4231"/>
                    <a:pt x="1847" y="4202"/>
                    <a:pt x="2034" y="4140"/>
                  </a:cubicBezTo>
                  <a:cubicBezTo>
                    <a:pt x="2231" y="4069"/>
                    <a:pt x="2382" y="3953"/>
                    <a:pt x="2471" y="3792"/>
                  </a:cubicBezTo>
                  <a:cubicBezTo>
                    <a:pt x="2668" y="3435"/>
                    <a:pt x="2668" y="2846"/>
                    <a:pt x="2462" y="2133"/>
                  </a:cubicBezTo>
                  <a:cubicBezTo>
                    <a:pt x="2364" y="1776"/>
                    <a:pt x="2222" y="1410"/>
                    <a:pt x="2052" y="1071"/>
                  </a:cubicBezTo>
                  <a:cubicBezTo>
                    <a:pt x="2025" y="1026"/>
                    <a:pt x="1999" y="991"/>
                    <a:pt x="1981" y="946"/>
                  </a:cubicBezTo>
                  <a:cubicBezTo>
                    <a:pt x="1981" y="937"/>
                    <a:pt x="1981" y="937"/>
                    <a:pt x="1981" y="937"/>
                  </a:cubicBezTo>
                  <a:lnTo>
                    <a:pt x="1972" y="937"/>
                  </a:lnTo>
                  <a:cubicBezTo>
                    <a:pt x="1811" y="634"/>
                    <a:pt x="1633" y="340"/>
                    <a:pt x="1419" y="54"/>
                  </a:cubicBezTo>
                  <a:cubicBezTo>
                    <a:pt x="1401" y="18"/>
                    <a:pt x="1365" y="1"/>
                    <a:pt x="1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4446400" y="1830575"/>
              <a:ext cx="38375" cy="69150"/>
            </a:xfrm>
            <a:custGeom>
              <a:rect b="b" l="l" r="r" t="t"/>
              <a:pathLst>
                <a:path extrusionOk="0" h="2766" w="1535">
                  <a:moveTo>
                    <a:pt x="667" y="1"/>
                  </a:moveTo>
                  <a:cubicBezTo>
                    <a:pt x="394" y="1"/>
                    <a:pt x="222" y="134"/>
                    <a:pt x="125" y="321"/>
                  </a:cubicBezTo>
                  <a:cubicBezTo>
                    <a:pt x="0" y="562"/>
                    <a:pt x="0" y="919"/>
                    <a:pt x="36" y="1275"/>
                  </a:cubicBezTo>
                  <a:cubicBezTo>
                    <a:pt x="63" y="1641"/>
                    <a:pt x="143" y="2007"/>
                    <a:pt x="196" y="2292"/>
                  </a:cubicBezTo>
                  <a:cubicBezTo>
                    <a:pt x="259" y="2569"/>
                    <a:pt x="304" y="2765"/>
                    <a:pt x="304" y="2765"/>
                  </a:cubicBezTo>
                  <a:cubicBezTo>
                    <a:pt x="304" y="2765"/>
                    <a:pt x="428" y="2614"/>
                    <a:pt x="607" y="2382"/>
                  </a:cubicBezTo>
                  <a:cubicBezTo>
                    <a:pt x="785" y="2150"/>
                    <a:pt x="1008" y="1855"/>
                    <a:pt x="1196" y="1543"/>
                  </a:cubicBezTo>
                  <a:cubicBezTo>
                    <a:pt x="1383" y="1231"/>
                    <a:pt x="1535" y="910"/>
                    <a:pt x="1526" y="633"/>
                  </a:cubicBezTo>
                  <a:cubicBezTo>
                    <a:pt x="1517" y="357"/>
                    <a:pt x="1356" y="125"/>
                    <a:pt x="928" y="35"/>
                  </a:cubicBezTo>
                  <a:cubicBezTo>
                    <a:pt x="832" y="12"/>
                    <a:pt x="746" y="1"/>
                    <a:pt x="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4463575" y="1858075"/>
              <a:ext cx="102825" cy="140000"/>
            </a:xfrm>
            <a:custGeom>
              <a:rect b="b" l="l" r="r" t="t"/>
              <a:pathLst>
                <a:path extrusionOk="0" h="5600" w="4113">
                  <a:moveTo>
                    <a:pt x="3551" y="274"/>
                  </a:moveTo>
                  <a:cubicBezTo>
                    <a:pt x="3604" y="452"/>
                    <a:pt x="3693" y="809"/>
                    <a:pt x="3747" y="1246"/>
                  </a:cubicBezTo>
                  <a:cubicBezTo>
                    <a:pt x="3809" y="1692"/>
                    <a:pt x="3881" y="2575"/>
                    <a:pt x="3693" y="3441"/>
                  </a:cubicBezTo>
                  <a:cubicBezTo>
                    <a:pt x="3533" y="4199"/>
                    <a:pt x="3221" y="4788"/>
                    <a:pt x="2819" y="5109"/>
                  </a:cubicBezTo>
                  <a:cubicBezTo>
                    <a:pt x="2614" y="5278"/>
                    <a:pt x="2382" y="5359"/>
                    <a:pt x="2132" y="5368"/>
                  </a:cubicBezTo>
                  <a:cubicBezTo>
                    <a:pt x="2110" y="5369"/>
                    <a:pt x="2088" y="5370"/>
                    <a:pt x="2065" y="5370"/>
                  </a:cubicBezTo>
                  <a:cubicBezTo>
                    <a:pt x="1953" y="5370"/>
                    <a:pt x="1839" y="5351"/>
                    <a:pt x="1713" y="5314"/>
                  </a:cubicBezTo>
                  <a:cubicBezTo>
                    <a:pt x="1597" y="5287"/>
                    <a:pt x="1410" y="5234"/>
                    <a:pt x="1213" y="5127"/>
                  </a:cubicBezTo>
                  <a:cubicBezTo>
                    <a:pt x="535" y="4805"/>
                    <a:pt x="232" y="4413"/>
                    <a:pt x="223" y="3860"/>
                  </a:cubicBezTo>
                  <a:cubicBezTo>
                    <a:pt x="223" y="3342"/>
                    <a:pt x="491" y="2727"/>
                    <a:pt x="990" y="2138"/>
                  </a:cubicBezTo>
                  <a:cubicBezTo>
                    <a:pt x="1543" y="1451"/>
                    <a:pt x="2275" y="961"/>
                    <a:pt x="2668" y="729"/>
                  </a:cubicBezTo>
                  <a:cubicBezTo>
                    <a:pt x="3051" y="497"/>
                    <a:pt x="3381" y="345"/>
                    <a:pt x="3551" y="274"/>
                  </a:cubicBezTo>
                  <a:close/>
                  <a:moveTo>
                    <a:pt x="3623" y="0"/>
                  </a:moveTo>
                  <a:cubicBezTo>
                    <a:pt x="3610" y="0"/>
                    <a:pt x="3597" y="2"/>
                    <a:pt x="3586" y="6"/>
                  </a:cubicBezTo>
                  <a:cubicBezTo>
                    <a:pt x="3569" y="15"/>
                    <a:pt x="3114" y="193"/>
                    <a:pt x="2552" y="532"/>
                  </a:cubicBezTo>
                  <a:cubicBezTo>
                    <a:pt x="2150" y="773"/>
                    <a:pt x="1392" y="1282"/>
                    <a:pt x="812" y="1995"/>
                  </a:cubicBezTo>
                  <a:cubicBezTo>
                    <a:pt x="286" y="2629"/>
                    <a:pt x="0" y="3289"/>
                    <a:pt x="0" y="3860"/>
                  </a:cubicBezTo>
                  <a:cubicBezTo>
                    <a:pt x="0" y="4502"/>
                    <a:pt x="357" y="4966"/>
                    <a:pt x="1106" y="5332"/>
                  </a:cubicBezTo>
                  <a:cubicBezTo>
                    <a:pt x="1329" y="5439"/>
                    <a:pt x="1526" y="5501"/>
                    <a:pt x="1659" y="5537"/>
                  </a:cubicBezTo>
                  <a:cubicBezTo>
                    <a:pt x="1793" y="5573"/>
                    <a:pt x="1936" y="5599"/>
                    <a:pt x="2070" y="5599"/>
                  </a:cubicBezTo>
                  <a:cubicBezTo>
                    <a:pt x="2097" y="5599"/>
                    <a:pt x="2123" y="5599"/>
                    <a:pt x="2141" y="5591"/>
                  </a:cubicBezTo>
                  <a:cubicBezTo>
                    <a:pt x="2436" y="5591"/>
                    <a:pt x="2712" y="5483"/>
                    <a:pt x="2962" y="5287"/>
                  </a:cubicBezTo>
                  <a:cubicBezTo>
                    <a:pt x="3408" y="4930"/>
                    <a:pt x="3747" y="4297"/>
                    <a:pt x="3916" y="3485"/>
                  </a:cubicBezTo>
                  <a:cubicBezTo>
                    <a:pt x="4113" y="2593"/>
                    <a:pt x="4041" y="1683"/>
                    <a:pt x="3979" y="1219"/>
                  </a:cubicBezTo>
                  <a:cubicBezTo>
                    <a:pt x="3890" y="568"/>
                    <a:pt x="3747" y="104"/>
                    <a:pt x="3738" y="86"/>
                  </a:cubicBezTo>
                  <a:cubicBezTo>
                    <a:pt x="3729" y="51"/>
                    <a:pt x="3711" y="24"/>
                    <a:pt x="3676" y="15"/>
                  </a:cubicBezTo>
                  <a:cubicBezTo>
                    <a:pt x="3660" y="4"/>
                    <a:pt x="3641" y="0"/>
                    <a:pt x="3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4476725" y="1882275"/>
              <a:ext cx="71850" cy="101075"/>
            </a:xfrm>
            <a:custGeom>
              <a:rect b="b" l="l" r="r" t="t"/>
              <a:pathLst>
                <a:path extrusionOk="0" h="4043" w="2874">
                  <a:moveTo>
                    <a:pt x="2552" y="287"/>
                  </a:moveTo>
                  <a:cubicBezTo>
                    <a:pt x="2588" y="546"/>
                    <a:pt x="2614" y="786"/>
                    <a:pt x="2632" y="1036"/>
                  </a:cubicBezTo>
                  <a:lnTo>
                    <a:pt x="2463" y="1045"/>
                  </a:lnTo>
                  <a:lnTo>
                    <a:pt x="2338" y="858"/>
                  </a:lnTo>
                  <a:lnTo>
                    <a:pt x="2177" y="617"/>
                  </a:lnTo>
                  <a:cubicBezTo>
                    <a:pt x="2159" y="590"/>
                    <a:pt x="2133" y="572"/>
                    <a:pt x="2097" y="563"/>
                  </a:cubicBezTo>
                  <a:cubicBezTo>
                    <a:pt x="2249" y="465"/>
                    <a:pt x="2400" y="376"/>
                    <a:pt x="2552" y="287"/>
                  </a:cubicBezTo>
                  <a:close/>
                  <a:moveTo>
                    <a:pt x="2026" y="795"/>
                  </a:moveTo>
                  <a:lnTo>
                    <a:pt x="2150" y="974"/>
                  </a:lnTo>
                  <a:lnTo>
                    <a:pt x="2302" y="1224"/>
                  </a:lnTo>
                  <a:cubicBezTo>
                    <a:pt x="2329" y="1259"/>
                    <a:pt x="2365" y="1277"/>
                    <a:pt x="2400" y="1277"/>
                  </a:cubicBezTo>
                  <a:lnTo>
                    <a:pt x="2409" y="1277"/>
                  </a:lnTo>
                  <a:lnTo>
                    <a:pt x="2641" y="1259"/>
                  </a:lnTo>
                  <a:cubicBezTo>
                    <a:pt x="2641" y="1277"/>
                    <a:pt x="2641" y="1286"/>
                    <a:pt x="2641" y="1295"/>
                  </a:cubicBezTo>
                  <a:cubicBezTo>
                    <a:pt x="2641" y="1438"/>
                    <a:pt x="2641" y="1589"/>
                    <a:pt x="2632" y="1732"/>
                  </a:cubicBezTo>
                  <a:cubicBezTo>
                    <a:pt x="2614" y="1723"/>
                    <a:pt x="2605" y="1723"/>
                    <a:pt x="2588" y="1723"/>
                  </a:cubicBezTo>
                  <a:cubicBezTo>
                    <a:pt x="2436" y="1732"/>
                    <a:pt x="2293" y="1750"/>
                    <a:pt x="2142" y="1759"/>
                  </a:cubicBezTo>
                  <a:lnTo>
                    <a:pt x="2097" y="1768"/>
                  </a:lnTo>
                  <a:lnTo>
                    <a:pt x="1990" y="1580"/>
                  </a:lnTo>
                  <a:lnTo>
                    <a:pt x="1838" y="1349"/>
                  </a:lnTo>
                  <a:cubicBezTo>
                    <a:pt x="1820" y="1313"/>
                    <a:pt x="1776" y="1295"/>
                    <a:pt x="1731" y="1295"/>
                  </a:cubicBezTo>
                  <a:lnTo>
                    <a:pt x="1624" y="1313"/>
                  </a:lnTo>
                  <a:cubicBezTo>
                    <a:pt x="1499" y="1331"/>
                    <a:pt x="1374" y="1349"/>
                    <a:pt x="1249" y="1375"/>
                  </a:cubicBezTo>
                  <a:lnTo>
                    <a:pt x="1187" y="1295"/>
                  </a:lnTo>
                  <a:cubicBezTo>
                    <a:pt x="1356" y="1134"/>
                    <a:pt x="1526" y="983"/>
                    <a:pt x="1713" y="840"/>
                  </a:cubicBezTo>
                  <a:lnTo>
                    <a:pt x="2026" y="795"/>
                  </a:lnTo>
                  <a:close/>
                  <a:moveTo>
                    <a:pt x="1026" y="1456"/>
                  </a:moveTo>
                  <a:lnTo>
                    <a:pt x="1107" y="1563"/>
                  </a:lnTo>
                  <a:cubicBezTo>
                    <a:pt x="1129" y="1592"/>
                    <a:pt x="1163" y="1610"/>
                    <a:pt x="1195" y="1610"/>
                  </a:cubicBezTo>
                  <a:cubicBezTo>
                    <a:pt x="1201" y="1610"/>
                    <a:pt x="1208" y="1609"/>
                    <a:pt x="1214" y="1607"/>
                  </a:cubicBezTo>
                  <a:cubicBezTo>
                    <a:pt x="1365" y="1580"/>
                    <a:pt x="1508" y="1563"/>
                    <a:pt x="1651" y="1536"/>
                  </a:cubicBezTo>
                  <a:lnTo>
                    <a:pt x="1687" y="1536"/>
                  </a:lnTo>
                  <a:lnTo>
                    <a:pt x="1803" y="1705"/>
                  </a:lnTo>
                  <a:lnTo>
                    <a:pt x="1936" y="1946"/>
                  </a:lnTo>
                  <a:cubicBezTo>
                    <a:pt x="1960" y="1977"/>
                    <a:pt x="1996" y="2001"/>
                    <a:pt x="2035" y="2001"/>
                  </a:cubicBezTo>
                  <a:cubicBezTo>
                    <a:pt x="2041" y="2001"/>
                    <a:pt x="2046" y="2001"/>
                    <a:pt x="2052" y="2000"/>
                  </a:cubicBezTo>
                  <a:lnTo>
                    <a:pt x="2168" y="1991"/>
                  </a:lnTo>
                  <a:cubicBezTo>
                    <a:pt x="2284" y="1973"/>
                    <a:pt x="2409" y="1964"/>
                    <a:pt x="2525" y="1955"/>
                  </a:cubicBezTo>
                  <a:lnTo>
                    <a:pt x="2605" y="2098"/>
                  </a:lnTo>
                  <a:cubicBezTo>
                    <a:pt x="2588" y="2196"/>
                    <a:pt x="2579" y="2285"/>
                    <a:pt x="2561" y="2383"/>
                  </a:cubicBezTo>
                  <a:cubicBezTo>
                    <a:pt x="2534" y="2535"/>
                    <a:pt x="2498" y="2678"/>
                    <a:pt x="2463" y="2812"/>
                  </a:cubicBezTo>
                  <a:cubicBezTo>
                    <a:pt x="2409" y="2705"/>
                    <a:pt x="2356" y="2597"/>
                    <a:pt x="2311" y="2490"/>
                  </a:cubicBezTo>
                  <a:cubicBezTo>
                    <a:pt x="2284" y="2455"/>
                    <a:pt x="2240" y="2428"/>
                    <a:pt x="2195" y="2428"/>
                  </a:cubicBezTo>
                  <a:cubicBezTo>
                    <a:pt x="2052" y="2446"/>
                    <a:pt x="1910" y="2464"/>
                    <a:pt x="1776" y="2481"/>
                  </a:cubicBezTo>
                  <a:lnTo>
                    <a:pt x="1740" y="2481"/>
                  </a:lnTo>
                  <a:lnTo>
                    <a:pt x="1642" y="2312"/>
                  </a:lnTo>
                  <a:lnTo>
                    <a:pt x="1508" y="2089"/>
                  </a:lnTo>
                  <a:cubicBezTo>
                    <a:pt x="1486" y="2052"/>
                    <a:pt x="1451" y="2033"/>
                    <a:pt x="1414" y="2033"/>
                  </a:cubicBezTo>
                  <a:cubicBezTo>
                    <a:pt x="1407" y="2033"/>
                    <a:pt x="1400" y="2034"/>
                    <a:pt x="1392" y="2035"/>
                  </a:cubicBezTo>
                  <a:lnTo>
                    <a:pt x="1285" y="2053"/>
                  </a:lnTo>
                  <a:cubicBezTo>
                    <a:pt x="1169" y="2071"/>
                    <a:pt x="1053" y="2089"/>
                    <a:pt x="937" y="2116"/>
                  </a:cubicBezTo>
                  <a:cubicBezTo>
                    <a:pt x="866" y="2009"/>
                    <a:pt x="803" y="1911"/>
                    <a:pt x="732" y="1803"/>
                  </a:cubicBezTo>
                  <a:cubicBezTo>
                    <a:pt x="786" y="1732"/>
                    <a:pt x="848" y="1661"/>
                    <a:pt x="910" y="1580"/>
                  </a:cubicBezTo>
                  <a:cubicBezTo>
                    <a:pt x="946" y="1545"/>
                    <a:pt x="991" y="1500"/>
                    <a:pt x="1026" y="1456"/>
                  </a:cubicBezTo>
                  <a:close/>
                  <a:moveTo>
                    <a:pt x="589" y="2000"/>
                  </a:moveTo>
                  <a:cubicBezTo>
                    <a:pt x="652" y="2107"/>
                    <a:pt x="723" y="2205"/>
                    <a:pt x="794" y="2303"/>
                  </a:cubicBezTo>
                  <a:cubicBezTo>
                    <a:pt x="809" y="2340"/>
                    <a:pt x="849" y="2359"/>
                    <a:pt x="888" y="2359"/>
                  </a:cubicBezTo>
                  <a:cubicBezTo>
                    <a:pt x="895" y="2359"/>
                    <a:pt x="903" y="2358"/>
                    <a:pt x="910" y="2357"/>
                  </a:cubicBezTo>
                  <a:cubicBezTo>
                    <a:pt x="1044" y="2321"/>
                    <a:pt x="1178" y="2303"/>
                    <a:pt x="1321" y="2276"/>
                  </a:cubicBezTo>
                  <a:lnTo>
                    <a:pt x="1348" y="2267"/>
                  </a:lnTo>
                  <a:lnTo>
                    <a:pt x="1446" y="2428"/>
                  </a:lnTo>
                  <a:lnTo>
                    <a:pt x="1571" y="2660"/>
                  </a:lnTo>
                  <a:cubicBezTo>
                    <a:pt x="1594" y="2699"/>
                    <a:pt x="1631" y="2724"/>
                    <a:pt x="1669" y="2724"/>
                  </a:cubicBezTo>
                  <a:cubicBezTo>
                    <a:pt x="1675" y="2724"/>
                    <a:pt x="1681" y="2724"/>
                    <a:pt x="1687" y="2722"/>
                  </a:cubicBezTo>
                  <a:lnTo>
                    <a:pt x="1803" y="2705"/>
                  </a:lnTo>
                  <a:cubicBezTo>
                    <a:pt x="1910" y="2687"/>
                    <a:pt x="2026" y="2678"/>
                    <a:pt x="2142" y="2669"/>
                  </a:cubicBezTo>
                  <a:cubicBezTo>
                    <a:pt x="2204" y="2803"/>
                    <a:pt x="2275" y="2936"/>
                    <a:pt x="2338" y="3070"/>
                  </a:cubicBezTo>
                  <a:cubicBezTo>
                    <a:pt x="2338" y="3088"/>
                    <a:pt x="2347" y="3097"/>
                    <a:pt x="2356" y="3106"/>
                  </a:cubicBezTo>
                  <a:cubicBezTo>
                    <a:pt x="2275" y="3302"/>
                    <a:pt x="2186" y="3463"/>
                    <a:pt x="2088" y="3588"/>
                  </a:cubicBezTo>
                  <a:cubicBezTo>
                    <a:pt x="2034" y="3463"/>
                    <a:pt x="1981" y="3329"/>
                    <a:pt x="1918" y="3204"/>
                  </a:cubicBezTo>
                  <a:cubicBezTo>
                    <a:pt x="1903" y="3165"/>
                    <a:pt x="1867" y="3140"/>
                    <a:pt x="1823" y="3140"/>
                  </a:cubicBezTo>
                  <a:cubicBezTo>
                    <a:pt x="1816" y="3140"/>
                    <a:pt x="1809" y="3140"/>
                    <a:pt x="1803" y="3142"/>
                  </a:cubicBezTo>
                  <a:cubicBezTo>
                    <a:pt x="1669" y="3151"/>
                    <a:pt x="1535" y="3177"/>
                    <a:pt x="1401" y="3195"/>
                  </a:cubicBezTo>
                  <a:lnTo>
                    <a:pt x="1374" y="3204"/>
                  </a:lnTo>
                  <a:lnTo>
                    <a:pt x="1294" y="3044"/>
                  </a:lnTo>
                  <a:lnTo>
                    <a:pt x="1169" y="2820"/>
                  </a:lnTo>
                  <a:cubicBezTo>
                    <a:pt x="1147" y="2783"/>
                    <a:pt x="1112" y="2765"/>
                    <a:pt x="1070" y="2765"/>
                  </a:cubicBezTo>
                  <a:cubicBezTo>
                    <a:pt x="1062" y="2765"/>
                    <a:pt x="1053" y="2765"/>
                    <a:pt x="1044" y="2767"/>
                  </a:cubicBezTo>
                  <a:lnTo>
                    <a:pt x="946" y="2785"/>
                  </a:lnTo>
                  <a:cubicBezTo>
                    <a:pt x="839" y="2812"/>
                    <a:pt x="732" y="2829"/>
                    <a:pt x="625" y="2856"/>
                  </a:cubicBezTo>
                  <a:cubicBezTo>
                    <a:pt x="554" y="2740"/>
                    <a:pt x="473" y="2615"/>
                    <a:pt x="402" y="2490"/>
                  </a:cubicBezTo>
                  <a:cubicBezTo>
                    <a:pt x="384" y="2473"/>
                    <a:pt x="366" y="2455"/>
                    <a:pt x="339" y="2446"/>
                  </a:cubicBezTo>
                  <a:cubicBezTo>
                    <a:pt x="402" y="2312"/>
                    <a:pt x="482" y="2160"/>
                    <a:pt x="589" y="2000"/>
                  </a:cubicBezTo>
                  <a:close/>
                  <a:moveTo>
                    <a:pt x="259" y="2705"/>
                  </a:moveTo>
                  <a:cubicBezTo>
                    <a:pt x="339" y="2820"/>
                    <a:pt x="411" y="2936"/>
                    <a:pt x="473" y="3044"/>
                  </a:cubicBezTo>
                  <a:cubicBezTo>
                    <a:pt x="496" y="3081"/>
                    <a:pt x="536" y="3099"/>
                    <a:pt x="575" y="3099"/>
                  </a:cubicBezTo>
                  <a:cubicBezTo>
                    <a:pt x="583" y="3099"/>
                    <a:pt x="591" y="3099"/>
                    <a:pt x="598" y="3097"/>
                  </a:cubicBezTo>
                  <a:cubicBezTo>
                    <a:pt x="732" y="3061"/>
                    <a:pt x="857" y="3035"/>
                    <a:pt x="991" y="3008"/>
                  </a:cubicBezTo>
                  <a:lnTo>
                    <a:pt x="1009" y="3008"/>
                  </a:lnTo>
                  <a:lnTo>
                    <a:pt x="1098" y="3151"/>
                  </a:lnTo>
                  <a:lnTo>
                    <a:pt x="1205" y="3383"/>
                  </a:lnTo>
                  <a:cubicBezTo>
                    <a:pt x="1228" y="3421"/>
                    <a:pt x="1265" y="3447"/>
                    <a:pt x="1309" y="3447"/>
                  </a:cubicBezTo>
                  <a:cubicBezTo>
                    <a:pt x="1316" y="3447"/>
                    <a:pt x="1323" y="3446"/>
                    <a:pt x="1330" y="3445"/>
                  </a:cubicBezTo>
                  <a:lnTo>
                    <a:pt x="1437" y="3427"/>
                  </a:lnTo>
                  <a:cubicBezTo>
                    <a:pt x="1544" y="3409"/>
                    <a:pt x="1642" y="3391"/>
                    <a:pt x="1749" y="3374"/>
                  </a:cubicBezTo>
                  <a:cubicBezTo>
                    <a:pt x="1803" y="3498"/>
                    <a:pt x="1856" y="3623"/>
                    <a:pt x="1910" y="3748"/>
                  </a:cubicBezTo>
                  <a:cubicBezTo>
                    <a:pt x="1832" y="3795"/>
                    <a:pt x="1740" y="3820"/>
                    <a:pt x="1631" y="3820"/>
                  </a:cubicBezTo>
                  <a:cubicBezTo>
                    <a:pt x="1451" y="3820"/>
                    <a:pt x="1227" y="3753"/>
                    <a:pt x="955" y="3614"/>
                  </a:cubicBezTo>
                  <a:lnTo>
                    <a:pt x="946" y="3614"/>
                  </a:lnTo>
                  <a:cubicBezTo>
                    <a:pt x="482" y="3391"/>
                    <a:pt x="259" y="3168"/>
                    <a:pt x="241" y="2919"/>
                  </a:cubicBezTo>
                  <a:cubicBezTo>
                    <a:pt x="241" y="2856"/>
                    <a:pt x="250" y="2776"/>
                    <a:pt x="259" y="2705"/>
                  </a:cubicBezTo>
                  <a:close/>
                  <a:moveTo>
                    <a:pt x="2640" y="0"/>
                  </a:moveTo>
                  <a:cubicBezTo>
                    <a:pt x="2620" y="0"/>
                    <a:pt x="2599" y="5"/>
                    <a:pt x="2579" y="10"/>
                  </a:cubicBezTo>
                  <a:cubicBezTo>
                    <a:pt x="2222" y="207"/>
                    <a:pt x="1883" y="421"/>
                    <a:pt x="1571" y="662"/>
                  </a:cubicBezTo>
                  <a:cubicBezTo>
                    <a:pt x="1267" y="894"/>
                    <a:pt x="982" y="1161"/>
                    <a:pt x="741" y="1429"/>
                  </a:cubicBezTo>
                  <a:cubicBezTo>
                    <a:pt x="652" y="1536"/>
                    <a:pt x="580" y="1634"/>
                    <a:pt x="500" y="1723"/>
                  </a:cubicBezTo>
                  <a:cubicBezTo>
                    <a:pt x="500" y="1732"/>
                    <a:pt x="491" y="1741"/>
                    <a:pt x="491" y="1750"/>
                  </a:cubicBezTo>
                  <a:cubicBezTo>
                    <a:pt x="161" y="2187"/>
                    <a:pt x="0" y="2597"/>
                    <a:pt x="18" y="2936"/>
                  </a:cubicBezTo>
                  <a:cubicBezTo>
                    <a:pt x="36" y="3275"/>
                    <a:pt x="304" y="3561"/>
                    <a:pt x="848" y="3820"/>
                  </a:cubicBezTo>
                  <a:cubicBezTo>
                    <a:pt x="1160" y="3971"/>
                    <a:pt x="1419" y="4043"/>
                    <a:pt x="1642" y="4043"/>
                  </a:cubicBezTo>
                  <a:cubicBezTo>
                    <a:pt x="1803" y="4043"/>
                    <a:pt x="1945" y="4007"/>
                    <a:pt x="2061" y="3918"/>
                  </a:cubicBezTo>
                  <a:cubicBezTo>
                    <a:pt x="2391" y="3686"/>
                    <a:pt x="2659" y="3142"/>
                    <a:pt x="2784" y="2419"/>
                  </a:cubicBezTo>
                  <a:cubicBezTo>
                    <a:pt x="2846" y="2062"/>
                    <a:pt x="2873" y="1679"/>
                    <a:pt x="2873" y="1286"/>
                  </a:cubicBezTo>
                  <a:cubicBezTo>
                    <a:pt x="2864" y="1241"/>
                    <a:pt x="2864" y="1188"/>
                    <a:pt x="2864" y="1143"/>
                  </a:cubicBezTo>
                  <a:cubicBezTo>
                    <a:pt x="2864" y="1134"/>
                    <a:pt x="2864" y="1134"/>
                    <a:pt x="2864" y="1134"/>
                  </a:cubicBezTo>
                  <a:cubicBezTo>
                    <a:pt x="2864" y="1134"/>
                    <a:pt x="2864" y="1125"/>
                    <a:pt x="2864" y="1125"/>
                  </a:cubicBezTo>
                  <a:cubicBezTo>
                    <a:pt x="2846" y="786"/>
                    <a:pt x="2811" y="439"/>
                    <a:pt x="2748" y="91"/>
                  </a:cubicBezTo>
                  <a:cubicBezTo>
                    <a:pt x="2739" y="55"/>
                    <a:pt x="2721" y="28"/>
                    <a:pt x="2686" y="10"/>
                  </a:cubicBezTo>
                  <a:cubicBezTo>
                    <a:pt x="2671" y="3"/>
                    <a:pt x="2656" y="0"/>
                    <a:pt x="2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4566825" y="1968825"/>
              <a:ext cx="129600" cy="113550"/>
            </a:xfrm>
            <a:custGeom>
              <a:rect b="b" l="l" r="r" t="t"/>
              <a:pathLst>
                <a:path extrusionOk="0" h="4542" w="5184">
                  <a:moveTo>
                    <a:pt x="4657" y="224"/>
                  </a:moveTo>
                  <a:cubicBezTo>
                    <a:pt x="4684" y="224"/>
                    <a:pt x="4711" y="224"/>
                    <a:pt x="4738" y="233"/>
                  </a:cubicBezTo>
                  <a:lnTo>
                    <a:pt x="4925" y="233"/>
                  </a:lnTo>
                  <a:cubicBezTo>
                    <a:pt x="4916" y="286"/>
                    <a:pt x="4907" y="349"/>
                    <a:pt x="4889" y="420"/>
                  </a:cubicBezTo>
                  <a:cubicBezTo>
                    <a:pt x="4836" y="706"/>
                    <a:pt x="4764" y="955"/>
                    <a:pt x="4684" y="1196"/>
                  </a:cubicBezTo>
                  <a:cubicBezTo>
                    <a:pt x="4559" y="1571"/>
                    <a:pt x="4425" y="1901"/>
                    <a:pt x="4283" y="2186"/>
                  </a:cubicBezTo>
                  <a:cubicBezTo>
                    <a:pt x="4104" y="2543"/>
                    <a:pt x="3899" y="2873"/>
                    <a:pt x="3685" y="3150"/>
                  </a:cubicBezTo>
                  <a:cubicBezTo>
                    <a:pt x="3221" y="3757"/>
                    <a:pt x="2668" y="4167"/>
                    <a:pt x="2177" y="4283"/>
                  </a:cubicBezTo>
                  <a:cubicBezTo>
                    <a:pt x="2079" y="4302"/>
                    <a:pt x="1985" y="4313"/>
                    <a:pt x="1893" y="4313"/>
                  </a:cubicBezTo>
                  <a:cubicBezTo>
                    <a:pt x="1735" y="4313"/>
                    <a:pt x="1587" y="4283"/>
                    <a:pt x="1446" y="4220"/>
                  </a:cubicBezTo>
                  <a:cubicBezTo>
                    <a:pt x="1312" y="4158"/>
                    <a:pt x="1196" y="4078"/>
                    <a:pt x="1089" y="3988"/>
                  </a:cubicBezTo>
                  <a:cubicBezTo>
                    <a:pt x="1026" y="3944"/>
                    <a:pt x="973" y="3881"/>
                    <a:pt x="902" y="3810"/>
                  </a:cubicBezTo>
                  <a:cubicBezTo>
                    <a:pt x="839" y="3748"/>
                    <a:pt x="777" y="3676"/>
                    <a:pt x="714" y="3596"/>
                  </a:cubicBezTo>
                  <a:cubicBezTo>
                    <a:pt x="464" y="3293"/>
                    <a:pt x="322" y="3007"/>
                    <a:pt x="277" y="2748"/>
                  </a:cubicBezTo>
                  <a:cubicBezTo>
                    <a:pt x="233" y="2490"/>
                    <a:pt x="259" y="2258"/>
                    <a:pt x="375" y="2026"/>
                  </a:cubicBezTo>
                  <a:cubicBezTo>
                    <a:pt x="598" y="1562"/>
                    <a:pt x="1107" y="1125"/>
                    <a:pt x="1812" y="804"/>
                  </a:cubicBezTo>
                  <a:cubicBezTo>
                    <a:pt x="2124" y="652"/>
                    <a:pt x="2481" y="536"/>
                    <a:pt x="2882" y="438"/>
                  </a:cubicBezTo>
                  <a:cubicBezTo>
                    <a:pt x="3060" y="393"/>
                    <a:pt x="3239" y="358"/>
                    <a:pt x="3426" y="322"/>
                  </a:cubicBezTo>
                  <a:cubicBezTo>
                    <a:pt x="3578" y="295"/>
                    <a:pt x="3738" y="277"/>
                    <a:pt x="3935" y="260"/>
                  </a:cubicBezTo>
                  <a:cubicBezTo>
                    <a:pt x="4247" y="233"/>
                    <a:pt x="4497" y="224"/>
                    <a:pt x="4657" y="224"/>
                  </a:cubicBezTo>
                  <a:close/>
                  <a:moveTo>
                    <a:pt x="4747" y="1"/>
                  </a:moveTo>
                  <a:cubicBezTo>
                    <a:pt x="4604" y="1"/>
                    <a:pt x="4309" y="1"/>
                    <a:pt x="3917" y="36"/>
                  </a:cubicBezTo>
                  <a:cubicBezTo>
                    <a:pt x="3721" y="54"/>
                    <a:pt x="3551" y="72"/>
                    <a:pt x="3391" y="99"/>
                  </a:cubicBezTo>
                  <a:cubicBezTo>
                    <a:pt x="3194" y="135"/>
                    <a:pt x="3007" y="170"/>
                    <a:pt x="2829" y="215"/>
                  </a:cubicBezTo>
                  <a:cubicBezTo>
                    <a:pt x="2409" y="322"/>
                    <a:pt x="2043" y="447"/>
                    <a:pt x="1713" y="599"/>
                  </a:cubicBezTo>
                  <a:cubicBezTo>
                    <a:pt x="964" y="946"/>
                    <a:pt x="411" y="1419"/>
                    <a:pt x="170" y="1928"/>
                  </a:cubicBezTo>
                  <a:cubicBezTo>
                    <a:pt x="36" y="2204"/>
                    <a:pt x="1" y="2481"/>
                    <a:pt x="54" y="2793"/>
                  </a:cubicBezTo>
                  <a:cubicBezTo>
                    <a:pt x="108" y="3087"/>
                    <a:pt x="268" y="3400"/>
                    <a:pt x="536" y="3739"/>
                  </a:cubicBezTo>
                  <a:cubicBezTo>
                    <a:pt x="607" y="3828"/>
                    <a:pt x="670" y="3908"/>
                    <a:pt x="741" y="3980"/>
                  </a:cubicBezTo>
                  <a:cubicBezTo>
                    <a:pt x="812" y="4042"/>
                    <a:pt x="875" y="4104"/>
                    <a:pt x="946" y="4167"/>
                  </a:cubicBezTo>
                  <a:cubicBezTo>
                    <a:pt x="1062" y="4265"/>
                    <a:pt x="1196" y="4354"/>
                    <a:pt x="1357" y="4426"/>
                  </a:cubicBezTo>
                  <a:cubicBezTo>
                    <a:pt x="1526" y="4497"/>
                    <a:pt x="1704" y="4542"/>
                    <a:pt x="1892" y="4542"/>
                  </a:cubicBezTo>
                  <a:cubicBezTo>
                    <a:pt x="1999" y="4542"/>
                    <a:pt x="2115" y="4524"/>
                    <a:pt x="2222" y="4497"/>
                  </a:cubicBezTo>
                  <a:cubicBezTo>
                    <a:pt x="2766" y="4381"/>
                    <a:pt x="3364" y="3935"/>
                    <a:pt x="3863" y="3293"/>
                  </a:cubicBezTo>
                  <a:cubicBezTo>
                    <a:pt x="4086" y="2998"/>
                    <a:pt x="4301" y="2659"/>
                    <a:pt x="4488" y="2293"/>
                  </a:cubicBezTo>
                  <a:cubicBezTo>
                    <a:pt x="4640" y="1990"/>
                    <a:pt x="4773" y="1660"/>
                    <a:pt x="4898" y="1268"/>
                  </a:cubicBezTo>
                  <a:cubicBezTo>
                    <a:pt x="4987" y="1018"/>
                    <a:pt x="5050" y="759"/>
                    <a:pt x="5112" y="474"/>
                  </a:cubicBezTo>
                  <a:cubicBezTo>
                    <a:pt x="5157" y="268"/>
                    <a:pt x="5175" y="144"/>
                    <a:pt x="5175" y="144"/>
                  </a:cubicBezTo>
                  <a:cubicBezTo>
                    <a:pt x="5184" y="117"/>
                    <a:pt x="5175" y="81"/>
                    <a:pt x="5148" y="54"/>
                  </a:cubicBezTo>
                  <a:cubicBezTo>
                    <a:pt x="5130" y="36"/>
                    <a:pt x="5103" y="19"/>
                    <a:pt x="5068" y="19"/>
                  </a:cubicBezTo>
                  <a:cubicBezTo>
                    <a:pt x="5068" y="19"/>
                    <a:pt x="4952" y="10"/>
                    <a:pt x="4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4581100" y="1985950"/>
              <a:ext cx="94375" cy="82600"/>
            </a:xfrm>
            <a:custGeom>
              <a:rect b="b" l="l" r="r" t="t"/>
              <a:pathLst>
                <a:path extrusionOk="0" h="3304" w="3775">
                  <a:moveTo>
                    <a:pt x="3498" y="235"/>
                  </a:moveTo>
                  <a:lnTo>
                    <a:pt x="3498" y="235"/>
                  </a:lnTo>
                  <a:cubicBezTo>
                    <a:pt x="3435" y="467"/>
                    <a:pt x="3346" y="707"/>
                    <a:pt x="3248" y="939"/>
                  </a:cubicBezTo>
                  <a:cubicBezTo>
                    <a:pt x="3194" y="922"/>
                    <a:pt x="3141" y="895"/>
                    <a:pt x="3087" y="877"/>
                  </a:cubicBezTo>
                  <a:cubicBezTo>
                    <a:pt x="3069" y="707"/>
                    <a:pt x="3052" y="538"/>
                    <a:pt x="3025" y="360"/>
                  </a:cubicBezTo>
                  <a:cubicBezTo>
                    <a:pt x="3025" y="333"/>
                    <a:pt x="3007" y="306"/>
                    <a:pt x="2980" y="288"/>
                  </a:cubicBezTo>
                  <a:cubicBezTo>
                    <a:pt x="3159" y="261"/>
                    <a:pt x="3328" y="244"/>
                    <a:pt x="3498" y="235"/>
                  </a:cubicBezTo>
                  <a:close/>
                  <a:moveTo>
                    <a:pt x="2516" y="368"/>
                  </a:moveTo>
                  <a:lnTo>
                    <a:pt x="2811" y="467"/>
                  </a:lnTo>
                  <a:cubicBezTo>
                    <a:pt x="2837" y="636"/>
                    <a:pt x="2855" y="806"/>
                    <a:pt x="2873" y="975"/>
                  </a:cubicBezTo>
                  <a:cubicBezTo>
                    <a:pt x="2882" y="1011"/>
                    <a:pt x="2909" y="1046"/>
                    <a:pt x="2944" y="1064"/>
                  </a:cubicBezTo>
                  <a:lnTo>
                    <a:pt x="2998" y="1082"/>
                  </a:lnTo>
                  <a:cubicBezTo>
                    <a:pt x="3052" y="1109"/>
                    <a:pt x="3105" y="1127"/>
                    <a:pt x="3159" y="1145"/>
                  </a:cubicBezTo>
                  <a:cubicBezTo>
                    <a:pt x="3096" y="1296"/>
                    <a:pt x="3025" y="1430"/>
                    <a:pt x="2953" y="1573"/>
                  </a:cubicBezTo>
                  <a:cubicBezTo>
                    <a:pt x="2936" y="1555"/>
                    <a:pt x="2927" y="1546"/>
                    <a:pt x="2909" y="1546"/>
                  </a:cubicBezTo>
                  <a:cubicBezTo>
                    <a:pt x="2775" y="1484"/>
                    <a:pt x="2614" y="1421"/>
                    <a:pt x="2454" y="1368"/>
                  </a:cubicBezTo>
                  <a:cubicBezTo>
                    <a:pt x="2436" y="1207"/>
                    <a:pt x="2427" y="1046"/>
                    <a:pt x="2409" y="877"/>
                  </a:cubicBezTo>
                  <a:cubicBezTo>
                    <a:pt x="2400" y="832"/>
                    <a:pt x="2374" y="797"/>
                    <a:pt x="2329" y="788"/>
                  </a:cubicBezTo>
                  <a:cubicBezTo>
                    <a:pt x="2168" y="734"/>
                    <a:pt x="2017" y="690"/>
                    <a:pt x="1856" y="645"/>
                  </a:cubicBezTo>
                  <a:cubicBezTo>
                    <a:pt x="1856" y="618"/>
                    <a:pt x="1847" y="583"/>
                    <a:pt x="1838" y="547"/>
                  </a:cubicBezTo>
                  <a:cubicBezTo>
                    <a:pt x="1883" y="538"/>
                    <a:pt x="1919" y="520"/>
                    <a:pt x="1963" y="511"/>
                  </a:cubicBezTo>
                  <a:cubicBezTo>
                    <a:pt x="2133" y="458"/>
                    <a:pt x="2320" y="404"/>
                    <a:pt x="2507" y="368"/>
                  </a:cubicBezTo>
                  <a:close/>
                  <a:moveTo>
                    <a:pt x="1624" y="627"/>
                  </a:moveTo>
                  <a:cubicBezTo>
                    <a:pt x="1633" y="654"/>
                    <a:pt x="1633" y="690"/>
                    <a:pt x="1642" y="725"/>
                  </a:cubicBezTo>
                  <a:lnTo>
                    <a:pt x="1642" y="752"/>
                  </a:lnTo>
                  <a:cubicBezTo>
                    <a:pt x="1651" y="797"/>
                    <a:pt x="1687" y="832"/>
                    <a:pt x="1722" y="850"/>
                  </a:cubicBezTo>
                  <a:cubicBezTo>
                    <a:pt x="1874" y="886"/>
                    <a:pt x="2035" y="930"/>
                    <a:pt x="2186" y="984"/>
                  </a:cubicBezTo>
                  <a:cubicBezTo>
                    <a:pt x="2204" y="1145"/>
                    <a:pt x="2222" y="1305"/>
                    <a:pt x="2231" y="1457"/>
                  </a:cubicBezTo>
                  <a:cubicBezTo>
                    <a:pt x="2240" y="1501"/>
                    <a:pt x="2266" y="1546"/>
                    <a:pt x="2311" y="1555"/>
                  </a:cubicBezTo>
                  <a:cubicBezTo>
                    <a:pt x="2472" y="1608"/>
                    <a:pt x="2614" y="1671"/>
                    <a:pt x="2757" y="1724"/>
                  </a:cubicBezTo>
                  <a:lnTo>
                    <a:pt x="2766" y="1885"/>
                  </a:lnTo>
                  <a:cubicBezTo>
                    <a:pt x="2713" y="1965"/>
                    <a:pt x="2659" y="2046"/>
                    <a:pt x="2605" y="2117"/>
                  </a:cubicBezTo>
                  <a:cubicBezTo>
                    <a:pt x="2516" y="2242"/>
                    <a:pt x="2427" y="2358"/>
                    <a:pt x="2329" y="2465"/>
                  </a:cubicBezTo>
                  <a:cubicBezTo>
                    <a:pt x="2329" y="2394"/>
                    <a:pt x="2329" y="2331"/>
                    <a:pt x="2329" y="2260"/>
                  </a:cubicBezTo>
                  <a:cubicBezTo>
                    <a:pt x="2329" y="2215"/>
                    <a:pt x="2329" y="2162"/>
                    <a:pt x="2329" y="2117"/>
                  </a:cubicBezTo>
                  <a:cubicBezTo>
                    <a:pt x="2329" y="2072"/>
                    <a:pt x="2293" y="2028"/>
                    <a:pt x="2249" y="2010"/>
                  </a:cubicBezTo>
                  <a:cubicBezTo>
                    <a:pt x="2115" y="1956"/>
                    <a:pt x="1972" y="1903"/>
                    <a:pt x="1820" y="1858"/>
                  </a:cubicBezTo>
                  <a:cubicBezTo>
                    <a:pt x="1811" y="1707"/>
                    <a:pt x="1794" y="1555"/>
                    <a:pt x="1785" y="1403"/>
                  </a:cubicBezTo>
                  <a:cubicBezTo>
                    <a:pt x="1785" y="1350"/>
                    <a:pt x="1749" y="1314"/>
                    <a:pt x="1704" y="1296"/>
                  </a:cubicBezTo>
                  <a:cubicBezTo>
                    <a:pt x="1553" y="1261"/>
                    <a:pt x="1401" y="1216"/>
                    <a:pt x="1258" y="1180"/>
                  </a:cubicBezTo>
                  <a:cubicBezTo>
                    <a:pt x="1241" y="1064"/>
                    <a:pt x="1223" y="939"/>
                    <a:pt x="1205" y="823"/>
                  </a:cubicBezTo>
                  <a:lnTo>
                    <a:pt x="1205" y="815"/>
                  </a:lnTo>
                  <a:cubicBezTo>
                    <a:pt x="1285" y="770"/>
                    <a:pt x="1374" y="725"/>
                    <a:pt x="1464" y="690"/>
                  </a:cubicBezTo>
                  <a:cubicBezTo>
                    <a:pt x="1517" y="663"/>
                    <a:pt x="1571" y="645"/>
                    <a:pt x="1624" y="627"/>
                  </a:cubicBezTo>
                  <a:close/>
                  <a:moveTo>
                    <a:pt x="991" y="922"/>
                  </a:moveTo>
                  <a:cubicBezTo>
                    <a:pt x="1009" y="1046"/>
                    <a:pt x="1026" y="1162"/>
                    <a:pt x="1044" y="1287"/>
                  </a:cubicBezTo>
                  <a:cubicBezTo>
                    <a:pt x="1044" y="1332"/>
                    <a:pt x="1080" y="1368"/>
                    <a:pt x="1125" y="1385"/>
                  </a:cubicBezTo>
                  <a:cubicBezTo>
                    <a:pt x="1267" y="1421"/>
                    <a:pt x="1419" y="1457"/>
                    <a:pt x="1562" y="1501"/>
                  </a:cubicBezTo>
                  <a:cubicBezTo>
                    <a:pt x="1580" y="1653"/>
                    <a:pt x="1588" y="1805"/>
                    <a:pt x="1597" y="1947"/>
                  </a:cubicBezTo>
                  <a:cubicBezTo>
                    <a:pt x="1597" y="2001"/>
                    <a:pt x="1633" y="2037"/>
                    <a:pt x="1678" y="2055"/>
                  </a:cubicBezTo>
                  <a:cubicBezTo>
                    <a:pt x="1820" y="2099"/>
                    <a:pt x="1963" y="2144"/>
                    <a:pt x="2097" y="2197"/>
                  </a:cubicBezTo>
                  <a:cubicBezTo>
                    <a:pt x="2097" y="2224"/>
                    <a:pt x="2106" y="2242"/>
                    <a:pt x="2106" y="2269"/>
                  </a:cubicBezTo>
                  <a:cubicBezTo>
                    <a:pt x="2106" y="2394"/>
                    <a:pt x="2106" y="2518"/>
                    <a:pt x="2106" y="2643"/>
                  </a:cubicBezTo>
                  <a:cubicBezTo>
                    <a:pt x="2097" y="2661"/>
                    <a:pt x="2106" y="2679"/>
                    <a:pt x="2106" y="2688"/>
                  </a:cubicBezTo>
                  <a:cubicBezTo>
                    <a:pt x="1954" y="2831"/>
                    <a:pt x="1803" y="2938"/>
                    <a:pt x="1660" y="3000"/>
                  </a:cubicBezTo>
                  <a:cubicBezTo>
                    <a:pt x="1669" y="2911"/>
                    <a:pt x="1669" y="2822"/>
                    <a:pt x="1669" y="2733"/>
                  </a:cubicBezTo>
                  <a:lnTo>
                    <a:pt x="1669" y="2590"/>
                  </a:lnTo>
                  <a:cubicBezTo>
                    <a:pt x="1669" y="2536"/>
                    <a:pt x="1642" y="2492"/>
                    <a:pt x="1588" y="2483"/>
                  </a:cubicBezTo>
                  <a:cubicBezTo>
                    <a:pt x="1464" y="2438"/>
                    <a:pt x="1321" y="2385"/>
                    <a:pt x="1178" y="2349"/>
                  </a:cubicBezTo>
                  <a:cubicBezTo>
                    <a:pt x="1178" y="2206"/>
                    <a:pt x="1169" y="2063"/>
                    <a:pt x="1160" y="1921"/>
                  </a:cubicBezTo>
                  <a:cubicBezTo>
                    <a:pt x="1160" y="1867"/>
                    <a:pt x="1125" y="1823"/>
                    <a:pt x="1080" y="1814"/>
                  </a:cubicBezTo>
                  <a:cubicBezTo>
                    <a:pt x="937" y="1778"/>
                    <a:pt x="794" y="1751"/>
                    <a:pt x="661" y="1716"/>
                  </a:cubicBezTo>
                  <a:cubicBezTo>
                    <a:pt x="643" y="1600"/>
                    <a:pt x="634" y="1493"/>
                    <a:pt x="616" y="1385"/>
                  </a:cubicBezTo>
                  <a:lnTo>
                    <a:pt x="607" y="1287"/>
                  </a:lnTo>
                  <a:cubicBezTo>
                    <a:pt x="598" y="1261"/>
                    <a:pt x="589" y="1243"/>
                    <a:pt x="571" y="1225"/>
                  </a:cubicBezTo>
                  <a:cubicBezTo>
                    <a:pt x="687" y="1118"/>
                    <a:pt x="830" y="1020"/>
                    <a:pt x="991" y="922"/>
                  </a:cubicBezTo>
                  <a:close/>
                  <a:moveTo>
                    <a:pt x="393" y="1412"/>
                  </a:moveTo>
                  <a:cubicBezTo>
                    <a:pt x="411" y="1555"/>
                    <a:pt x="429" y="1680"/>
                    <a:pt x="438" y="1814"/>
                  </a:cubicBezTo>
                  <a:cubicBezTo>
                    <a:pt x="438" y="1867"/>
                    <a:pt x="473" y="1912"/>
                    <a:pt x="527" y="1921"/>
                  </a:cubicBezTo>
                  <a:cubicBezTo>
                    <a:pt x="661" y="1947"/>
                    <a:pt x="803" y="1983"/>
                    <a:pt x="937" y="2010"/>
                  </a:cubicBezTo>
                  <a:cubicBezTo>
                    <a:pt x="946" y="2162"/>
                    <a:pt x="955" y="2295"/>
                    <a:pt x="955" y="2438"/>
                  </a:cubicBezTo>
                  <a:cubicBezTo>
                    <a:pt x="955" y="2492"/>
                    <a:pt x="991" y="2536"/>
                    <a:pt x="1035" y="2545"/>
                  </a:cubicBezTo>
                  <a:cubicBezTo>
                    <a:pt x="1178" y="2581"/>
                    <a:pt x="1312" y="2625"/>
                    <a:pt x="1446" y="2670"/>
                  </a:cubicBezTo>
                  <a:cubicBezTo>
                    <a:pt x="1446" y="2688"/>
                    <a:pt x="1437" y="2706"/>
                    <a:pt x="1437" y="2733"/>
                  </a:cubicBezTo>
                  <a:cubicBezTo>
                    <a:pt x="1437" y="2849"/>
                    <a:pt x="1437" y="2956"/>
                    <a:pt x="1428" y="3072"/>
                  </a:cubicBezTo>
                  <a:cubicBezTo>
                    <a:pt x="1414" y="3073"/>
                    <a:pt x="1400" y="3073"/>
                    <a:pt x="1386" y="3073"/>
                  </a:cubicBezTo>
                  <a:cubicBezTo>
                    <a:pt x="1284" y="3073"/>
                    <a:pt x="1181" y="3044"/>
                    <a:pt x="1071" y="2973"/>
                  </a:cubicBezTo>
                  <a:cubicBezTo>
                    <a:pt x="1000" y="2929"/>
                    <a:pt x="928" y="2875"/>
                    <a:pt x="857" y="2795"/>
                  </a:cubicBezTo>
                  <a:cubicBezTo>
                    <a:pt x="768" y="2715"/>
                    <a:pt x="687" y="2634"/>
                    <a:pt x="616" y="2536"/>
                  </a:cubicBezTo>
                  <a:cubicBezTo>
                    <a:pt x="527" y="2420"/>
                    <a:pt x="464" y="2331"/>
                    <a:pt x="411" y="2242"/>
                  </a:cubicBezTo>
                  <a:cubicBezTo>
                    <a:pt x="357" y="2162"/>
                    <a:pt x="322" y="2072"/>
                    <a:pt x="295" y="1992"/>
                  </a:cubicBezTo>
                  <a:cubicBezTo>
                    <a:pt x="241" y="1840"/>
                    <a:pt x="232" y="1716"/>
                    <a:pt x="277" y="1600"/>
                  </a:cubicBezTo>
                  <a:cubicBezTo>
                    <a:pt x="304" y="1537"/>
                    <a:pt x="348" y="1475"/>
                    <a:pt x="393" y="1412"/>
                  </a:cubicBezTo>
                  <a:close/>
                  <a:moveTo>
                    <a:pt x="3668" y="0"/>
                  </a:moveTo>
                  <a:cubicBezTo>
                    <a:pt x="3661" y="0"/>
                    <a:pt x="3655" y="1"/>
                    <a:pt x="3649" y="3"/>
                  </a:cubicBezTo>
                  <a:cubicBezTo>
                    <a:pt x="3292" y="12"/>
                    <a:pt x="2900" y="56"/>
                    <a:pt x="2507" y="137"/>
                  </a:cubicBezTo>
                  <a:cubicBezTo>
                    <a:pt x="2489" y="137"/>
                    <a:pt x="2472" y="145"/>
                    <a:pt x="2454" y="145"/>
                  </a:cubicBezTo>
                  <a:cubicBezTo>
                    <a:pt x="2266" y="190"/>
                    <a:pt x="2079" y="235"/>
                    <a:pt x="1892" y="288"/>
                  </a:cubicBezTo>
                  <a:cubicBezTo>
                    <a:pt x="1829" y="315"/>
                    <a:pt x="1758" y="333"/>
                    <a:pt x="1696" y="360"/>
                  </a:cubicBezTo>
                  <a:lnTo>
                    <a:pt x="1687" y="360"/>
                  </a:lnTo>
                  <a:cubicBezTo>
                    <a:pt x="1580" y="395"/>
                    <a:pt x="1481" y="440"/>
                    <a:pt x="1374" y="476"/>
                  </a:cubicBezTo>
                  <a:cubicBezTo>
                    <a:pt x="1249" y="529"/>
                    <a:pt x="1142" y="583"/>
                    <a:pt x="1035" y="645"/>
                  </a:cubicBezTo>
                  <a:cubicBezTo>
                    <a:pt x="1026" y="645"/>
                    <a:pt x="1018" y="654"/>
                    <a:pt x="1009" y="654"/>
                  </a:cubicBezTo>
                  <a:cubicBezTo>
                    <a:pt x="527" y="913"/>
                    <a:pt x="197" y="1207"/>
                    <a:pt x="72" y="1519"/>
                  </a:cubicBezTo>
                  <a:cubicBezTo>
                    <a:pt x="1" y="1680"/>
                    <a:pt x="1" y="1867"/>
                    <a:pt x="72" y="2063"/>
                  </a:cubicBezTo>
                  <a:cubicBezTo>
                    <a:pt x="108" y="2162"/>
                    <a:pt x="152" y="2260"/>
                    <a:pt x="215" y="2367"/>
                  </a:cubicBezTo>
                  <a:cubicBezTo>
                    <a:pt x="277" y="2456"/>
                    <a:pt x="348" y="2554"/>
                    <a:pt x="438" y="2679"/>
                  </a:cubicBezTo>
                  <a:cubicBezTo>
                    <a:pt x="518" y="2777"/>
                    <a:pt x="607" y="2875"/>
                    <a:pt x="696" y="2964"/>
                  </a:cubicBezTo>
                  <a:cubicBezTo>
                    <a:pt x="777" y="3045"/>
                    <a:pt x="866" y="3116"/>
                    <a:pt x="955" y="3170"/>
                  </a:cubicBezTo>
                  <a:cubicBezTo>
                    <a:pt x="1098" y="3259"/>
                    <a:pt x="1241" y="3303"/>
                    <a:pt x="1383" y="3303"/>
                  </a:cubicBezTo>
                  <a:cubicBezTo>
                    <a:pt x="1419" y="3303"/>
                    <a:pt x="1455" y="3303"/>
                    <a:pt x="1490" y="3295"/>
                  </a:cubicBezTo>
                  <a:cubicBezTo>
                    <a:pt x="1883" y="3232"/>
                    <a:pt x="2356" y="2849"/>
                    <a:pt x="2793" y="2251"/>
                  </a:cubicBezTo>
                  <a:cubicBezTo>
                    <a:pt x="3025" y="1930"/>
                    <a:pt x="3239" y="1546"/>
                    <a:pt x="3408" y="1145"/>
                  </a:cubicBezTo>
                  <a:cubicBezTo>
                    <a:pt x="3417" y="1136"/>
                    <a:pt x="3417" y="1136"/>
                    <a:pt x="3417" y="1136"/>
                  </a:cubicBezTo>
                  <a:cubicBezTo>
                    <a:pt x="3417" y="1127"/>
                    <a:pt x="3417" y="1127"/>
                    <a:pt x="3417" y="1127"/>
                  </a:cubicBezTo>
                  <a:cubicBezTo>
                    <a:pt x="3560" y="806"/>
                    <a:pt x="3676" y="476"/>
                    <a:pt x="3765" y="145"/>
                  </a:cubicBezTo>
                  <a:cubicBezTo>
                    <a:pt x="3774" y="110"/>
                    <a:pt x="3765" y="74"/>
                    <a:pt x="3738" y="47"/>
                  </a:cubicBezTo>
                  <a:cubicBezTo>
                    <a:pt x="3724" y="18"/>
                    <a:pt x="3697" y="0"/>
                    <a:pt x="3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4586450" y="1903450"/>
              <a:ext cx="52450" cy="60050"/>
            </a:xfrm>
            <a:custGeom>
              <a:rect b="b" l="l" r="r" t="t"/>
              <a:pathLst>
                <a:path extrusionOk="0" h="2402" w="2098">
                  <a:moveTo>
                    <a:pt x="1241" y="1"/>
                  </a:moveTo>
                  <a:cubicBezTo>
                    <a:pt x="1113" y="1"/>
                    <a:pt x="1000" y="44"/>
                    <a:pt x="902" y="118"/>
                  </a:cubicBezTo>
                  <a:cubicBezTo>
                    <a:pt x="688" y="287"/>
                    <a:pt x="527" y="600"/>
                    <a:pt x="402" y="939"/>
                  </a:cubicBezTo>
                  <a:cubicBezTo>
                    <a:pt x="277" y="1278"/>
                    <a:pt x="179" y="1652"/>
                    <a:pt x="108" y="1929"/>
                  </a:cubicBezTo>
                  <a:cubicBezTo>
                    <a:pt x="36" y="2205"/>
                    <a:pt x="1" y="2402"/>
                    <a:pt x="1" y="2402"/>
                  </a:cubicBezTo>
                  <a:cubicBezTo>
                    <a:pt x="1" y="2402"/>
                    <a:pt x="179" y="2321"/>
                    <a:pt x="438" y="2188"/>
                  </a:cubicBezTo>
                  <a:cubicBezTo>
                    <a:pt x="688" y="2063"/>
                    <a:pt x="1027" y="1884"/>
                    <a:pt x="1330" y="1688"/>
                  </a:cubicBezTo>
                  <a:cubicBezTo>
                    <a:pt x="1633" y="1492"/>
                    <a:pt x="1910" y="1260"/>
                    <a:pt x="2026" y="1010"/>
                  </a:cubicBezTo>
                  <a:cubicBezTo>
                    <a:pt x="2079" y="885"/>
                    <a:pt x="2097" y="760"/>
                    <a:pt x="2052" y="626"/>
                  </a:cubicBezTo>
                  <a:cubicBezTo>
                    <a:pt x="2017" y="484"/>
                    <a:pt x="1919" y="341"/>
                    <a:pt x="1749" y="216"/>
                  </a:cubicBezTo>
                  <a:cubicBezTo>
                    <a:pt x="1571" y="73"/>
                    <a:pt x="1419" y="11"/>
                    <a:pt x="1276" y="2"/>
                  </a:cubicBezTo>
                  <a:cubicBezTo>
                    <a:pt x="1264" y="1"/>
                    <a:pt x="1252" y="1"/>
                    <a:pt x="1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4678125" y="2036325"/>
              <a:ext cx="72275" cy="42025"/>
            </a:xfrm>
            <a:custGeom>
              <a:rect b="b" l="l" r="r" t="t"/>
              <a:pathLst>
                <a:path extrusionOk="0" h="1681" w="2891">
                  <a:moveTo>
                    <a:pt x="1931" y="1"/>
                  </a:moveTo>
                  <a:cubicBezTo>
                    <a:pt x="1628" y="1"/>
                    <a:pt x="1295" y="244"/>
                    <a:pt x="990" y="539"/>
                  </a:cubicBezTo>
                  <a:cubicBezTo>
                    <a:pt x="723" y="789"/>
                    <a:pt x="482" y="1083"/>
                    <a:pt x="303" y="1297"/>
                  </a:cubicBezTo>
                  <a:cubicBezTo>
                    <a:pt x="116" y="1520"/>
                    <a:pt x="0" y="1681"/>
                    <a:pt x="0" y="1681"/>
                  </a:cubicBezTo>
                  <a:lnTo>
                    <a:pt x="482" y="1681"/>
                  </a:lnTo>
                  <a:cubicBezTo>
                    <a:pt x="767" y="1672"/>
                    <a:pt x="1142" y="1663"/>
                    <a:pt x="1508" y="1610"/>
                  </a:cubicBezTo>
                  <a:cubicBezTo>
                    <a:pt x="2230" y="1520"/>
                    <a:pt x="2891" y="1262"/>
                    <a:pt x="2525" y="459"/>
                  </a:cubicBezTo>
                  <a:cubicBezTo>
                    <a:pt x="2356" y="129"/>
                    <a:pt x="2151" y="1"/>
                    <a:pt x="1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4627500" y="2106650"/>
              <a:ext cx="146100" cy="94600"/>
            </a:xfrm>
            <a:custGeom>
              <a:rect b="b" l="l" r="r" t="t"/>
              <a:pathLst>
                <a:path extrusionOk="0" h="3784" w="5844">
                  <a:moveTo>
                    <a:pt x="2507" y="224"/>
                  </a:moveTo>
                  <a:cubicBezTo>
                    <a:pt x="2864" y="233"/>
                    <a:pt x="3238" y="278"/>
                    <a:pt x="3631" y="358"/>
                  </a:cubicBezTo>
                  <a:cubicBezTo>
                    <a:pt x="3952" y="429"/>
                    <a:pt x="4264" y="518"/>
                    <a:pt x="4657" y="661"/>
                  </a:cubicBezTo>
                  <a:cubicBezTo>
                    <a:pt x="4800" y="715"/>
                    <a:pt x="4933" y="777"/>
                    <a:pt x="5076" y="831"/>
                  </a:cubicBezTo>
                  <a:cubicBezTo>
                    <a:pt x="5192" y="884"/>
                    <a:pt x="5299" y="938"/>
                    <a:pt x="5388" y="982"/>
                  </a:cubicBezTo>
                  <a:cubicBezTo>
                    <a:pt x="5460" y="1018"/>
                    <a:pt x="5522" y="1054"/>
                    <a:pt x="5567" y="1071"/>
                  </a:cubicBezTo>
                  <a:cubicBezTo>
                    <a:pt x="5531" y="1116"/>
                    <a:pt x="5495" y="1170"/>
                    <a:pt x="5451" y="1232"/>
                  </a:cubicBezTo>
                  <a:cubicBezTo>
                    <a:pt x="5326" y="1393"/>
                    <a:pt x="5130" y="1616"/>
                    <a:pt x="4916" y="1839"/>
                  </a:cubicBezTo>
                  <a:cubicBezTo>
                    <a:pt x="4425" y="2365"/>
                    <a:pt x="3774" y="2856"/>
                    <a:pt x="3176" y="3159"/>
                  </a:cubicBezTo>
                  <a:cubicBezTo>
                    <a:pt x="2649" y="3422"/>
                    <a:pt x="2143" y="3558"/>
                    <a:pt x="1711" y="3558"/>
                  </a:cubicBezTo>
                  <a:cubicBezTo>
                    <a:pt x="1573" y="3558"/>
                    <a:pt x="1442" y="3544"/>
                    <a:pt x="1320" y="3516"/>
                  </a:cubicBezTo>
                  <a:cubicBezTo>
                    <a:pt x="1196" y="3489"/>
                    <a:pt x="1080" y="3444"/>
                    <a:pt x="981" y="3382"/>
                  </a:cubicBezTo>
                  <a:cubicBezTo>
                    <a:pt x="865" y="3320"/>
                    <a:pt x="776" y="3239"/>
                    <a:pt x="696" y="3141"/>
                  </a:cubicBezTo>
                  <a:cubicBezTo>
                    <a:pt x="616" y="3052"/>
                    <a:pt x="544" y="2936"/>
                    <a:pt x="473" y="2784"/>
                  </a:cubicBezTo>
                  <a:cubicBezTo>
                    <a:pt x="402" y="2633"/>
                    <a:pt x="357" y="2463"/>
                    <a:pt x="303" y="2267"/>
                  </a:cubicBezTo>
                  <a:cubicBezTo>
                    <a:pt x="286" y="2178"/>
                    <a:pt x="268" y="2088"/>
                    <a:pt x="259" y="1981"/>
                  </a:cubicBezTo>
                  <a:cubicBezTo>
                    <a:pt x="241" y="1901"/>
                    <a:pt x="232" y="1812"/>
                    <a:pt x="232" y="1732"/>
                  </a:cubicBezTo>
                  <a:cubicBezTo>
                    <a:pt x="232" y="1660"/>
                    <a:pt x="232" y="1589"/>
                    <a:pt x="241" y="1509"/>
                  </a:cubicBezTo>
                  <a:cubicBezTo>
                    <a:pt x="250" y="1428"/>
                    <a:pt x="259" y="1366"/>
                    <a:pt x="277" y="1312"/>
                  </a:cubicBezTo>
                  <a:cubicBezTo>
                    <a:pt x="339" y="1080"/>
                    <a:pt x="473" y="875"/>
                    <a:pt x="687" y="706"/>
                  </a:cubicBezTo>
                  <a:cubicBezTo>
                    <a:pt x="1062" y="402"/>
                    <a:pt x="1695" y="224"/>
                    <a:pt x="2427" y="224"/>
                  </a:cubicBezTo>
                  <a:close/>
                  <a:moveTo>
                    <a:pt x="2457" y="1"/>
                  </a:moveTo>
                  <a:cubicBezTo>
                    <a:pt x="1653" y="1"/>
                    <a:pt x="971" y="179"/>
                    <a:pt x="544" y="527"/>
                  </a:cubicBezTo>
                  <a:cubicBezTo>
                    <a:pt x="294" y="732"/>
                    <a:pt x="134" y="973"/>
                    <a:pt x="54" y="1259"/>
                  </a:cubicBezTo>
                  <a:cubicBezTo>
                    <a:pt x="36" y="1339"/>
                    <a:pt x="27" y="1419"/>
                    <a:pt x="18" y="1482"/>
                  </a:cubicBezTo>
                  <a:cubicBezTo>
                    <a:pt x="9" y="1562"/>
                    <a:pt x="0" y="1651"/>
                    <a:pt x="0" y="1741"/>
                  </a:cubicBezTo>
                  <a:cubicBezTo>
                    <a:pt x="9" y="1830"/>
                    <a:pt x="18" y="1928"/>
                    <a:pt x="27" y="2017"/>
                  </a:cubicBezTo>
                  <a:cubicBezTo>
                    <a:pt x="45" y="2124"/>
                    <a:pt x="63" y="2222"/>
                    <a:pt x="80" y="2320"/>
                  </a:cubicBezTo>
                  <a:cubicBezTo>
                    <a:pt x="134" y="2526"/>
                    <a:pt x="187" y="2713"/>
                    <a:pt x="268" y="2874"/>
                  </a:cubicBezTo>
                  <a:cubicBezTo>
                    <a:pt x="348" y="3052"/>
                    <a:pt x="428" y="3186"/>
                    <a:pt x="518" y="3293"/>
                  </a:cubicBezTo>
                  <a:cubicBezTo>
                    <a:pt x="616" y="3409"/>
                    <a:pt x="732" y="3498"/>
                    <a:pt x="865" y="3578"/>
                  </a:cubicBezTo>
                  <a:cubicBezTo>
                    <a:pt x="981" y="3650"/>
                    <a:pt x="1124" y="3703"/>
                    <a:pt x="1267" y="3739"/>
                  </a:cubicBezTo>
                  <a:cubicBezTo>
                    <a:pt x="1410" y="3766"/>
                    <a:pt x="1552" y="3783"/>
                    <a:pt x="1704" y="3783"/>
                  </a:cubicBezTo>
                  <a:cubicBezTo>
                    <a:pt x="2177" y="3783"/>
                    <a:pt x="2712" y="3641"/>
                    <a:pt x="3274" y="3364"/>
                  </a:cubicBezTo>
                  <a:cubicBezTo>
                    <a:pt x="3899" y="3052"/>
                    <a:pt x="4577" y="2543"/>
                    <a:pt x="5085" y="1990"/>
                  </a:cubicBezTo>
                  <a:cubicBezTo>
                    <a:pt x="5299" y="1767"/>
                    <a:pt x="5495" y="1535"/>
                    <a:pt x="5629" y="1366"/>
                  </a:cubicBezTo>
                  <a:cubicBezTo>
                    <a:pt x="5754" y="1205"/>
                    <a:pt x="5826" y="1098"/>
                    <a:pt x="5826" y="1098"/>
                  </a:cubicBezTo>
                  <a:cubicBezTo>
                    <a:pt x="5843" y="1071"/>
                    <a:pt x="5843" y="1045"/>
                    <a:pt x="5843" y="1009"/>
                  </a:cubicBezTo>
                  <a:cubicBezTo>
                    <a:pt x="5834" y="982"/>
                    <a:pt x="5817" y="956"/>
                    <a:pt x="5790" y="938"/>
                  </a:cubicBezTo>
                  <a:cubicBezTo>
                    <a:pt x="5790" y="938"/>
                    <a:pt x="5683" y="875"/>
                    <a:pt x="5495" y="786"/>
                  </a:cubicBezTo>
                  <a:cubicBezTo>
                    <a:pt x="5406" y="732"/>
                    <a:pt x="5290" y="679"/>
                    <a:pt x="5165" y="625"/>
                  </a:cubicBezTo>
                  <a:cubicBezTo>
                    <a:pt x="5023" y="563"/>
                    <a:pt x="4880" y="501"/>
                    <a:pt x="4737" y="447"/>
                  </a:cubicBezTo>
                  <a:cubicBezTo>
                    <a:pt x="4487" y="358"/>
                    <a:pt x="4104" y="224"/>
                    <a:pt x="3676" y="135"/>
                  </a:cubicBezTo>
                  <a:cubicBezTo>
                    <a:pt x="3274" y="54"/>
                    <a:pt x="2882" y="10"/>
                    <a:pt x="2516" y="1"/>
                  </a:cubicBezTo>
                  <a:cubicBezTo>
                    <a:pt x="2496" y="1"/>
                    <a:pt x="2476" y="1"/>
                    <a:pt x="2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4710675" y="2202925"/>
              <a:ext cx="70050" cy="37100"/>
            </a:xfrm>
            <a:custGeom>
              <a:rect b="b" l="l" r="r" t="t"/>
              <a:pathLst>
                <a:path extrusionOk="0" h="1484" w="2802">
                  <a:moveTo>
                    <a:pt x="2119" y="1"/>
                  </a:moveTo>
                  <a:cubicBezTo>
                    <a:pt x="1897" y="1"/>
                    <a:pt x="1644" y="62"/>
                    <a:pt x="1392" y="147"/>
                  </a:cubicBezTo>
                  <a:cubicBezTo>
                    <a:pt x="1044" y="263"/>
                    <a:pt x="696" y="414"/>
                    <a:pt x="438" y="530"/>
                  </a:cubicBezTo>
                  <a:cubicBezTo>
                    <a:pt x="179" y="655"/>
                    <a:pt x="1" y="744"/>
                    <a:pt x="1" y="744"/>
                  </a:cubicBezTo>
                  <a:cubicBezTo>
                    <a:pt x="1" y="744"/>
                    <a:pt x="179" y="833"/>
                    <a:pt x="438" y="949"/>
                  </a:cubicBezTo>
                  <a:cubicBezTo>
                    <a:pt x="696" y="1074"/>
                    <a:pt x="1044" y="1226"/>
                    <a:pt x="1392" y="1342"/>
                  </a:cubicBezTo>
                  <a:cubicBezTo>
                    <a:pt x="1644" y="1424"/>
                    <a:pt x="1898" y="1484"/>
                    <a:pt x="2120" y="1484"/>
                  </a:cubicBezTo>
                  <a:cubicBezTo>
                    <a:pt x="2503" y="1484"/>
                    <a:pt x="2791" y="1304"/>
                    <a:pt x="2802" y="744"/>
                  </a:cubicBezTo>
                  <a:cubicBezTo>
                    <a:pt x="2791" y="184"/>
                    <a:pt x="250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4642200" y="2121825"/>
              <a:ext cx="105300" cy="65825"/>
            </a:xfrm>
            <a:custGeom>
              <a:rect b="b" l="l" r="r" t="t"/>
              <a:pathLst>
                <a:path extrusionOk="0" h="2633" w="4212">
                  <a:moveTo>
                    <a:pt x="3409" y="527"/>
                  </a:moveTo>
                  <a:cubicBezTo>
                    <a:pt x="3578" y="580"/>
                    <a:pt x="3748" y="643"/>
                    <a:pt x="3908" y="705"/>
                  </a:cubicBezTo>
                  <a:cubicBezTo>
                    <a:pt x="3810" y="821"/>
                    <a:pt x="3712" y="919"/>
                    <a:pt x="3614" y="1018"/>
                  </a:cubicBezTo>
                  <a:cubicBezTo>
                    <a:pt x="3534" y="1089"/>
                    <a:pt x="3453" y="1160"/>
                    <a:pt x="3373" y="1232"/>
                  </a:cubicBezTo>
                  <a:cubicBezTo>
                    <a:pt x="3337" y="1196"/>
                    <a:pt x="3302" y="1151"/>
                    <a:pt x="3257" y="1107"/>
                  </a:cubicBezTo>
                  <a:cubicBezTo>
                    <a:pt x="3311" y="946"/>
                    <a:pt x="3364" y="786"/>
                    <a:pt x="3418" y="616"/>
                  </a:cubicBezTo>
                  <a:cubicBezTo>
                    <a:pt x="3435" y="589"/>
                    <a:pt x="3427" y="554"/>
                    <a:pt x="3409" y="527"/>
                  </a:cubicBezTo>
                  <a:close/>
                  <a:moveTo>
                    <a:pt x="2276" y="268"/>
                  </a:moveTo>
                  <a:cubicBezTo>
                    <a:pt x="2499" y="295"/>
                    <a:pt x="2731" y="340"/>
                    <a:pt x="2963" y="402"/>
                  </a:cubicBezTo>
                  <a:cubicBezTo>
                    <a:pt x="3034" y="464"/>
                    <a:pt x="3105" y="536"/>
                    <a:pt x="3186" y="616"/>
                  </a:cubicBezTo>
                  <a:cubicBezTo>
                    <a:pt x="3132" y="777"/>
                    <a:pt x="3079" y="937"/>
                    <a:pt x="3025" y="1098"/>
                  </a:cubicBezTo>
                  <a:cubicBezTo>
                    <a:pt x="3007" y="1142"/>
                    <a:pt x="3016" y="1187"/>
                    <a:pt x="3052" y="1214"/>
                  </a:cubicBezTo>
                  <a:cubicBezTo>
                    <a:pt x="3105" y="1267"/>
                    <a:pt x="3150" y="1330"/>
                    <a:pt x="3204" y="1383"/>
                  </a:cubicBezTo>
                  <a:cubicBezTo>
                    <a:pt x="3195" y="1392"/>
                    <a:pt x="3186" y="1401"/>
                    <a:pt x="3177" y="1401"/>
                  </a:cubicBezTo>
                  <a:cubicBezTo>
                    <a:pt x="3061" y="1499"/>
                    <a:pt x="2945" y="1589"/>
                    <a:pt x="2829" y="1669"/>
                  </a:cubicBezTo>
                  <a:cubicBezTo>
                    <a:pt x="2820" y="1660"/>
                    <a:pt x="2820" y="1642"/>
                    <a:pt x="2802" y="1633"/>
                  </a:cubicBezTo>
                  <a:lnTo>
                    <a:pt x="2731" y="1553"/>
                  </a:lnTo>
                  <a:cubicBezTo>
                    <a:pt x="2642" y="1455"/>
                    <a:pt x="2561" y="1366"/>
                    <a:pt x="2472" y="1276"/>
                  </a:cubicBezTo>
                  <a:cubicBezTo>
                    <a:pt x="2526" y="1125"/>
                    <a:pt x="2579" y="973"/>
                    <a:pt x="2633" y="812"/>
                  </a:cubicBezTo>
                  <a:cubicBezTo>
                    <a:pt x="2650" y="777"/>
                    <a:pt x="2642" y="732"/>
                    <a:pt x="2606" y="696"/>
                  </a:cubicBezTo>
                  <a:cubicBezTo>
                    <a:pt x="2508" y="589"/>
                    <a:pt x="2392" y="491"/>
                    <a:pt x="2285" y="402"/>
                  </a:cubicBezTo>
                  <a:lnTo>
                    <a:pt x="2249" y="366"/>
                  </a:lnTo>
                  <a:lnTo>
                    <a:pt x="2276" y="268"/>
                  </a:lnTo>
                  <a:close/>
                  <a:moveTo>
                    <a:pt x="1589" y="224"/>
                  </a:moveTo>
                  <a:cubicBezTo>
                    <a:pt x="1678" y="224"/>
                    <a:pt x="1776" y="224"/>
                    <a:pt x="1874" y="233"/>
                  </a:cubicBezTo>
                  <a:cubicBezTo>
                    <a:pt x="1928" y="233"/>
                    <a:pt x="1990" y="241"/>
                    <a:pt x="2044" y="241"/>
                  </a:cubicBezTo>
                  <a:lnTo>
                    <a:pt x="2008" y="366"/>
                  </a:lnTo>
                  <a:cubicBezTo>
                    <a:pt x="1990" y="411"/>
                    <a:pt x="2008" y="456"/>
                    <a:pt x="2044" y="491"/>
                  </a:cubicBezTo>
                  <a:lnTo>
                    <a:pt x="2133" y="572"/>
                  </a:lnTo>
                  <a:cubicBezTo>
                    <a:pt x="2222" y="643"/>
                    <a:pt x="2311" y="723"/>
                    <a:pt x="2401" y="812"/>
                  </a:cubicBezTo>
                  <a:cubicBezTo>
                    <a:pt x="2347" y="964"/>
                    <a:pt x="2285" y="1116"/>
                    <a:pt x="2231" y="1258"/>
                  </a:cubicBezTo>
                  <a:cubicBezTo>
                    <a:pt x="2213" y="1303"/>
                    <a:pt x="2231" y="1348"/>
                    <a:pt x="2258" y="1383"/>
                  </a:cubicBezTo>
                  <a:cubicBezTo>
                    <a:pt x="2365" y="1490"/>
                    <a:pt x="2463" y="1597"/>
                    <a:pt x="2570" y="1705"/>
                  </a:cubicBezTo>
                  <a:lnTo>
                    <a:pt x="2588" y="1731"/>
                  </a:lnTo>
                  <a:lnTo>
                    <a:pt x="2526" y="1874"/>
                  </a:lnTo>
                  <a:cubicBezTo>
                    <a:pt x="2445" y="1928"/>
                    <a:pt x="2365" y="1972"/>
                    <a:pt x="2276" y="2017"/>
                  </a:cubicBezTo>
                  <a:cubicBezTo>
                    <a:pt x="2142" y="2088"/>
                    <a:pt x="2008" y="2151"/>
                    <a:pt x="1883" y="2204"/>
                  </a:cubicBezTo>
                  <a:lnTo>
                    <a:pt x="1919" y="2133"/>
                  </a:lnTo>
                  <a:lnTo>
                    <a:pt x="2026" y="1892"/>
                  </a:lnTo>
                  <a:cubicBezTo>
                    <a:pt x="2053" y="1847"/>
                    <a:pt x="2044" y="1794"/>
                    <a:pt x="2008" y="1767"/>
                  </a:cubicBezTo>
                  <a:lnTo>
                    <a:pt x="1937" y="1696"/>
                  </a:lnTo>
                  <a:cubicBezTo>
                    <a:pt x="1848" y="1606"/>
                    <a:pt x="1767" y="1517"/>
                    <a:pt x="1687" y="1437"/>
                  </a:cubicBezTo>
                  <a:cubicBezTo>
                    <a:pt x="1740" y="1294"/>
                    <a:pt x="1794" y="1160"/>
                    <a:pt x="1848" y="1009"/>
                  </a:cubicBezTo>
                  <a:cubicBezTo>
                    <a:pt x="1865" y="964"/>
                    <a:pt x="1856" y="919"/>
                    <a:pt x="1821" y="893"/>
                  </a:cubicBezTo>
                  <a:cubicBezTo>
                    <a:pt x="1723" y="795"/>
                    <a:pt x="1607" y="696"/>
                    <a:pt x="1500" y="607"/>
                  </a:cubicBezTo>
                  <a:lnTo>
                    <a:pt x="1473" y="589"/>
                  </a:lnTo>
                  <a:lnTo>
                    <a:pt x="1473" y="572"/>
                  </a:lnTo>
                  <a:cubicBezTo>
                    <a:pt x="1517" y="464"/>
                    <a:pt x="1553" y="349"/>
                    <a:pt x="1589" y="224"/>
                  </a:cubicBezTo>
                  <a:close/>
                  <a:moveTo>
                    <a:pt x="599" y="420"/>
                  </a:moveTo>
                  <a:cubicBezTo>
                    <a:pt x="563" y="518"/>
                    <a:pt x="527" y="625"/>
                    <a:pt x="483" y="723"/>
                  </a:cubicBezTo>
                  <a:lnTo>
                    <a:pt x="456" y="803"/>
                  </a:lnTo>
                  <a:cubicBezTo>
                    <a:pt x="438" y="848"/>
                    <a:pt x="456" y="902"/>
                    <a:pt x="492" y="937"/>
                  </a:cubicBezTo>
                  <a:lnTo>
                    <a:pt x="581" y="1000"/>
                  </a:lnTo>
                  <a:cubicBezTo>
                    <a:pt x="661" y="1062"/>
                    <a:pt x="750" y="1134"/>
                    <a:pt x="822" y="1196"/>
                  </a:cubicBezTo>
                  <a:cubicBezTo>
                    <a:pt x="768" y="1330"/>
                    <a:pt x="715" y="1455"/>
                    <a:pt x="652" y="1589"/>
                  </a:cubicBezTo>
                  <a:cubicBezTo>
                    <a:pt x="634" y="1633"/>
                    <a:pt x="643" y="1687"/>
                    <a:pt x="688" y="1713"/>
                  </a:cubicBezTo>
                  <a:cubicBezTo>
                    <a:pt x="786" y="1803"/>
                    <a:pt x="884" y="1901"/>
                    <a:pt x="982" y="1990"/>
                  </a:cubicBezTo>
                  <a:lnTo>
                    <a:pt x="991" y="2008"/>
                  </a:lnTo>
                  <a:lnTo>
                    <a:pt x="920" y="2151"/>
                  </a:lnTo>
                  <a:lnTo>
                    <a:pt x="804" y="2365"/>
                  </a:lnTo>
                  <a:cubicBezTo>
                    <a:pt x="572" y="2275"/>
                    <a:pt x="420" y="2017"/>
                    <a:pt x="304" y="1526"/>
                  </a:cubicBezTo>
                  <a:cubicBezTo>
                    <a:pt x="251" y="1241"/>
                    <a:pt x="233" y="1053"/>
                    <a:pt x="251" y="902"/>
                  </a:cubicBezTo>
                  <a:cubicBezTo>
                    <a:pt x="269" y="741"/>
                    <a:pt x="322" y="625"/>
                    <a:pt x="411" y="545"/>
                  </a:cubicBezTo>
                  <a:cubicBezTo>
                    <a:pt x="465" y="500"/>
                    <a:pt x="527" y="456"/>
                    <a:pt x="599" y="420"/>
                  </a:cubicBezTo>
                  <a:close/>
                  <a:moveTo>
                    <a:pt x="1348" y="241"/>
                  </a:moveTo>
                  <a:lnTo>
                    <a:pt x="1348" y="241"/>
                  </a:lnTo>
                  <a:cubicBezTo>
                    <a:pt x="1321" y="331"/>
                    <a:pt x="1286" y="411"/>
                    <a:pt x="1259" y="500"/>
                  </a:cubicBezTo>
                  <a:lnTo>
                    <a:pt x="1232" y="589"/>
                  </a:lnTo>
                  <a:cubicBezTo>
                    <a:pt x="1214" y="634"/>
                    <a:pt x="1232" y="679"/>
                    <a:pt x="1268" y="714"/>
                  </a:cubicBezTo>
                  <a:lnTo>
                    <a:pt x="1357" y="786"/>
                  </a:lnTo>
                  <a:cubicBezTo>
                    <a:pt x="1446" y="857"/>
                    <a:pt x="1526" y="928"/>
                    <a:pt x="1616" y="1000"/>
                  </a:cubicBezTo>
                  <a:cubicBezTo>
                    <a:pt x="1553" y="1142"/>
                    <a:pt x="1500" y="1285"/>
                    <a:pt x="1446" y="1428"/>
                  </a:cubicBezTo>
                  <a:cubicBezTo>
                    <a:pt x="1428" y="1464"/>
                    <a:pt x="1437" y="1517"/>
                    <a:pt x="1473" y="1553"/>
                  </a:cubicBezTo>
                  <a:cubicBezTo>
                    <a:pt x="1571" y="1651"/>
                    <a:pt x="1669" y="1749"/>
                    <a:pt x="1776" y="1847"/>
                  </a:cubicBezTo>
                  <a:lnTo>
                    <a:pt x="1794" y="1865"/>
                  </a:lnTo>
                  <a:lnTo>
                    <a:pt x="1714" y="2035"/>
                  </a:lnTo>
                  <a:lnTo>
                    <a:pt x="1589" y="2275"/>
                  </a:lnTo>
                  <a:cubicBezTo>
                    <a:pt x="1589" y="2284"/>
                    <a:pt x="1580" y="2302"/>
                    <a:pt x="1580" y="2311"/>
                  </a:cubicBezTo>
                  <a:cubicBezTo>
                    <a:pt x="1384" y="2374"/>
                    <a:pt x="1196" y="2400"/>
                    <a:pt x="1045" y="2400"/>
                  </a:cubicBezTo>
                  <a:lnTo>
                    <a:pt x="1116" y="2258"/>
                  </a:lnTo>
                  <a:lnTo>
                    <a:pt x="1232" y="2035"/>
                  </a:lnTo>
                  <a:cubicBezTo>
                    <a:pt x="1250" y="1990"/>
                    <a:pt x="1241" y="1936"/>
                    <a:pt x="1205" y="1901"/>
                  </a:cubicBezTo>
                  <a:lnTo>
                    <a:pt x="1143" y="1829"/>
                  </a:lnTo>
                  <a:cubicBezTo>
                    <a:pt x="1054" y="1749"/>
                    <a:pt x="982" y="1678"/>
                    <a:pt x="893" y="1606"/>
                  </a:cubicBezTo>
                  <a:cubicBezTo>
                    <a:pt x="955" y="1473"/>
                    <a:pt x="1009" y="1339"/>
                    <a:pt x="1062" y="1205"/>
                  </a:cubicBezTo>
                  <a:cubicBezTo>
                    <a:pt x="1080" y="1160"/>
                    <a:pt x="1071" y="1116"/>
                    <a:pt x="1036" y="1080"/>
                  </a:cubicBezTo>
                  <a:cubicBezTo>
                    <a:pt x="938" y="991"/>
                    <a:pt x="831" y="902"/>
                    <a:pt x="723" y="821"/>
                  </a:cubicBezTo>
                  <a:lnTo>
                    <a:pt x="697" y="803"/>
                  </a:lnTo>
                  <a:cubicBezTo>
                    <a:pt x="750" y="670"/>
                    <a:pt x="804" y="536"/>
                    <a:pt x="839" y="393"/>
                  </a:cubicBezTo>
                  <a:cubicBezTo>
                    <a:pt x="848" y="375"/>
                    <a:pt x="848" y="349"/>
                    <a:pt x="839" y="331"/>
                  </a:cubicBezTo>
                  <a:cubicBezTo>
                    <a:pt x="982" y="286"/>
                    <a:pt x="1161" y="250"/>
                    <a:pt x="1348" y="241"/>
                  </a:cubicBezTo>
                  <a:close/>
                  <a:moveTo>
                    <a:pt x="1482" y="1"/>
                  </a:moveTo>
                  <a:cubicBezTo>
                    <a:pt x="929" y="27"/>
                    <a:pt x="500" y="152"/>
                    <a:pt x="260" y="375"/>
                  </a:cubicBezTo>
                  <a:cubicBezTo>
                    <a:pt x="126" y="491"/>
                    <a:pt x="54" y="652"/>
                    <a:pt x="19" y="875"/>
                  </a:cubicBezTo>
                  <a:cubicBezTo>
                    <a:pt x="1" y="1053"/>
                    <a:pt x="19" y="1267"/>
                    <a:pt x="81" y="1580"/>
                  </a:cubicBezTo>
                  <a:lnTo>
                    <a:pt x="90" y="1580"/>
                  </a:lnTo>
                  <a:cubicBezTo>
                    <a:pt x="215" y="2168"/>
                    <a:pt x="438" y="2490"/>
                    <a:pt x="759" y="2588"/>
                  </a:cubicBezTo>
                  <a:cubicBezTo>
                    <a:pt x="857" y="2614"/>
                    <a:pt x="955" y="2632"/>
                    <a:pt x="1071" y="2632"/>
                  </a:cubicBezTo>
                  <a:cubicBezTo>
                    <a:pt x="1428" y="2632"/>
                    <a:pt x="1883" y="2490"/>
                    <a:pt x="2383" y="2213"/>
                  </a:cubicBezTo>
                  <a:cubicBezTo>
                    <a:pt x="2481" y="2168"/>
                    <a:pt x="2579" y="2106"/>
                    <a:pt x="2677" y="2052"/>
                  </a:cubicBezTo>
                  <a:cubicBezTo>
                    <a:pt x="2677" y="2044"/>
                    <a:pt x="2686" y="2044"/>
                    <a:pt x="2686" y="2044"/>
                  </a:cubicBezTo>
                  <a:cubicBezTo>
                    <a:pt x="2891" y="1910"/>
                    <a:pt x="3105" y="1758"/>
                    <a:pt x="3320" y="1580"/>
                  </a:cubicBezTo>
                  <a:cubicBezTo>
                    <a:pt x="3355" y="1553"/>
                    <a:pt x="3400" y="1517"/>
                    <a:pt x="3435" y="1481"/>
                  </a:cubicBezTo>
                  <a:cubicBezTo>
                    <a:pt x="3444" y="1481"/>
                    <a:pt x="3444" y="1473"/>
                    <a:pt x="3444" y="1473"/>
                  </a:cubicBezTo>
                  <a:cubicBezTo>
                    <a:pt x="3551" y="1383"/>
                    <a:pt x="3667" y="1285"/>
                    <a:pt x="3774" y="1178"/>
                  </a:cubicBezTo>
                  <a:cubicBezTo>
                    <a:pt x="3908" y="1044"/>
                    <a:pt x="4042" y="902"/>
                    <a:pt x="4176" y="741"/>
                  </a:cubicBezTo>
                  <a:cubicBezTo>
                    <a:pt x="4203" y="714"/>
                    <a:pt x="4212" y="679"/>
                    <a:pt x="4203" y="643"/>
                  </a:cubicBezTo>
                  <a:cubicBezTo>
                    <a:pt x="4194" y="607"/>
                    <a:pt x="4176" y="580"/>
                    <a:pt x="4140" y="563"/>
                  </a:cubicBezTo>
                  <a:cubicBezTo>
                    <a:pt x="3801" y="411"/>
                    <a:pt x="3427" y="286"/>
                    <a:pt x="3052" y="188"/>
                  </a:cubicBezTo>
                  <a:lnTo>
                    <a:pt x="3043" y="188"/>
                  </a:lnTo>
                  <a:cubicBezTo>
                    <a:pt x="2650" y="90"/>
                    <a:pt x="2249" y="27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46837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24" y="1"/>
                  </a:moveTo>
                  <a:cubicBezTo>
                    <a:pt x="422" y="1"/>
                    <a:pt x="318" y="31"/>
                    <a:pt x="232" y="95"/>
                  </a:cubicBezTo>
                  <a:cubicBezTo>
                    <a:pt x="27" y="265"/>
                    <a:pt x="0" y="586"/>
                    <a:pt x="179" y="818"/>
                  </a:cubicBezTo>
                  <a:cubicBezTo>
                    <a:pt x="285" y="955"/>
                    <a:pt x="441" y="1027"/>
                    <a:pt x="595" y="1027"/>
                  </a:cubicBezTo>
                  <a:cubicBezTo>
                    <a:pt x="701" y="1027"/>
                    <a:pt x="805" y="994"/>
                    <a:pt x="892" y="925"/>
                  </a:cubicBezTo>
                  <a:cubicBezTo>
                    <a:pt x="1008" y="835"/>
                    <a:pt x="1071" y="720"/>
                    <a:pt x="1080" y="586"/>
                  </a:cubicBezTo>
                  <a:cubicBezTo>
                    <a:pt x="1089" y="452"/>
                    <a:pt x="1044" y="318"/>
                    <a:pt x="946" y="202"/>
                  </a:cubicBezTo>
                  <a:cubicBezTo>
                    <a:pt x="857" y="86"/>
                    <a:pt x="732" y="24"/>
                    <a:pt x="598" y="6"/>
                  </a:cubicBezTo>
                  <a:cubicBezTo>
                    <a:pt x="573" y="2"/>
                    <a:pt x="549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4824425" y="2429900"/>
              <a:ext cx="29675" cy="24925"/>
            </a:xfrm>
            <a:custGeom>
              <a:rect b="b" l="l" r="r" t="t"/>
              <a:pathLst>
                <a:path extrusionOk="0" h="997" w="1187">
                  <a:moveTo>
                    <a:pt x="555" y="1"/>
                  </a:moveTo>
                  <a:cubicBezTo>
                    <a:pt x="365" y="1"/>
                    <a:pt x="192" y="95"/>
                    <a:pt x="116" y="265"/>
                  </a:cubicBezTo>
                  <a:cubicBezTo>
                    <a:pt x="0" y="506"/>
                    <a:pt x="107" y="800"/>
                    <a:pt x="366" y="934"/>
                  </a:cubicBezTo>
                  <a:cubicBezTo>
                    <a:pt x="447" y="976"/>
                    <a:pt x="535" y="996"/>
                    <a:pt x="620" y="996"/>
                  </a:cubicBezTo>
                  <a:cubicBezTo>
                    <a:pt x="807" y="996"/>
                    <a:pt x="985" y="900"/>
                    <a:pt x="1071" y="729"/>
                  </a:cubicBezTo>
                  <a:cubicBezTo>
                    <a:pt x="1187" y="470"/>
                    <a:pt x="1062" y="167"/>
                    <a:pt x="794" y="51"/>
                  </a:cubicBezTo>
                  <a:cubicBezTo>
                    <a:pt x="716" y="17"/>
                    <a:pt x="634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448052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21" y="1"/>
                  </a:moveTo>
                  <a:cubicBezTo>
                    <a:pt x="487" y="1"/>
                    <a:pt x="453" y="5"/>
                    <a:pt x="419" y="13"/>
                  </a:cubicBezTo>
                  <a:cubicBezTo>
                    <a:pt x="161" y="67"/>
                    <a:pt x="0" y="352"/>
                    <a:pt x="54" y="638"/>
                  </a:cubicBezTo>
                  <a:cubicBezTo>
                    <a:pt x="108" y="885"/>
                    <a:pt x="309" y="1051"/>
                    <a:pt x="541" y="1051"/>
                  </a:cubicBezTo>
                  <a:cubicBezTo>
                    <a:pt x="577" y="1051"/>
                    <a:pt x="614" y="1047"/>
                    <a:pt x="651" y="1039"/>
                  </a:cubicBezTo>
                  <a:cubicBezTo>
                    <a:pt x="928" y="977"/>
                    <a:pt x="1088" y="700"/>
                    <a:pt x="1017" y="415"/>
                  </a:cubicBezTo>
                  <a:cubicBezTo>
                    <a:pt x="948" y="167"/>
                    <a:pt x="738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4253475" y="2704500"/>
              <a:ext cx="27225" cy="26300"/>
            </a:xfrm>
            <a:custGeom>
              <a:rect b="b" l="l" r="r" t="t"/>
              <a:pathLst>
                <a:path extrusionOk="0" h="1052" w="1089">
                  <a:moveTo>
                    <a:pt x="568" y="1"/>
                  </a:moveTo>
                  <a:cubicBezTo>
                    <a:pt x="351" y="1"/>
                    <a:pt x="141" y="167"/>
                    <a:pt x="72" y="415"/>
                  </a:cubicBezTo>
                  <a:cubicBezTo>
                    <a:pt x="1" y="700"/>
                    <a:pt x="161" y="977"/>
                    <a:pt x="438" y="1039"/>
                  </a:cubicBezTo>
                  <a:cubicBezTo>
                    <a:pt x="475" y="1047"/>
                    <a:pt x="512" y="1051"/>
                    <a:pt x="548" y="1051"/>
                  </a:cubicBezTo>
                  <a:cubicBezTo>
                    <a:pt x="780" y="1051"/>
                    <a:pt x="981" y="885"/>
                    <a:pt x="1035" y="638"/>
                  </a:cubicBezTo>
                  <a:cubicBezTo>
                    <a:pt x="1089" y="352"/>
                    <a:pt x="928" y="67"/>
                    <a:pt x="670" y="13"/>
                  </a:cubicBezTo>
                  <a:cubicBezTo>
                    <a:pt x="636" y="5"/>
                    <a:pt x="602" y="1"/>
                    <a:pt x="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4050300" y="2606550"/>
              <a:ext cx="27225" cy="25700"/>
            </a:xfrm>
            <a:custGeom>
              <a:rect b="b" l="l" r="r" t="t"/>
              <a:pathLst>
                <a:path extrusionOk="0" h="1028" w="1089">
                  <a:moveTo>
                    <a:pt x="565" y="1"/>
                  </a:moveTo>
                  <a:cubicBezTo>
                    <a:pt x="540" y="1"/>
                    <a:pt x="516" y="2"/>
                    <a:pt x="491" y="6"/>
                  </a:cubicBezTo>
                  <a:cubicBezTo>
                    <a:pt x="366" y="24"/>
                    <a:pt x="232" y="86"/>
                    <a:pt x="143" y="202"/>
                  </a:cubicBezTo>
                  <a:cubicBezTo>
                    <a:pt x="45" y="309"/>
                    <a:pt x="0" y="452"/>
                    <a:pt x="9" y="586"/>
                  </a:cubicBezTo>
                  <a:cubicBezTo>
                    <a:pt x="18" y="720"/>
                    <a:pt x="81" y="835"/>
                    <a:pt x="197" y="925"/>
                  </a:cubicBezTo>
                  <a:cubicBezTo>
                    <a:pt x="284" y="994"/>
                    <a:pt x="388" y="1027"/>
                    <a:pt x="494" y="1027"/>
                  </a:cubicBezTo>
                  <a:cubicBezTo>
                    <a:pt x="648" y="1027"/>
                    <a:pt x="804" y="955"/>
                    <a:pt x="910" y="818"/>
                  </a:cubicBezTo>
                  <a:cubicBezTo>
                    <a:pt x="1089" y="586"/>
                    <a:pt x="1062" y="265"/>
                    <a:pt x="857" y="95"/>
                  </a:cubicBezTo>
                  <a:cubicBezTo>
                    <a:pt x="771" y="31"/>
                    <a:pt x="667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3907125" y="2429900"/>
              <a:ext cx="29900" cy="24925"/>
            </a:xfrm>
            <a:custGeom>
              <a:rect b="b" l="l" r="r" t="t"/>
              <a:pathLst>
                <a:path extrusionOk="0" h="997" w="1196">
                  <a:moveTo>
                    <a:pt x="632" y="1"/>
                  </a:moveTo>
                  <a:cubicBezTo>
                    <a:pt x="553" y="1"/>
                    <a:pt x="471" y="17"/>
                    <a:pt x="393" y="51"/>
                  </a:cubicBezTo>
                  <a:cubicBezTo>
                    <a:pt x="125" y="167"/>
                    <a:pt x="0" y="470"/>
                    <a:pt x="116" y="729"/>
                  </a:cubicBezTo>
                  <a:cubicBezTo>
                    <a:pt x="202" y="900"/>
                    <a:pt x="380" y="996"/>
                    <a:pt x="567" y="996"/>
                  </a:cubicBezTo>
                  <a:cubicBezTo>
                    <a:pt x="652" y="996"/>
                    <a:pt x="740" y="976"/>
                    <a:pt x="821" y="934"/>
                  </a:cubicBezTo>
                  <a:cubicBezTo>
                    <a:pt x="1080" y="800"/>
                    <a:pt x="1196" y="506"/>
                    <a:pt x="1071" y="265"/>
                  </a:cubicBezTo>
                  <a:cubicBezTo>
                    <a:pt x="995" y="95"/>
                    <a:pt x="822" y="1"/>
                    <a:pt x="6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3858500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27" y="0"/>
                  </a:moveTo>
                  <a:cubicBezTo>
                    <a:pt x="241" y="0"/>
                    <a:pt x="9" y="220"/>
                    <a:pt x="0" y="491"/>
                  </a:cubicBezTo>
                  <a:cubicBezTo>
                    <a:pt x="9" y="762"/>
                    <a:pt x="241" y="982"/>
                    <a:pt x="527" y="982"/>
                  </a:cubicBezTo>
                  <a:cubicBezTo>
                    <a:pt x="533" y="982"/>
                    <a:pt x="539" y="982"/>
                    <a:pt x="545" y="982"/>
                  </a:cubicBezTo>
                  <a:cubicBezTo>
                    <a:pt x="830" y="973"/>
                    <a:pt x="1062" y="750"/>
                    <a:pt x="1053" y="491"/>
                  </a:cubicBezTo>
                  <a:cubicBezTo>
                    <a:pt x="1062" y="224"/>
                    <a:pt x="830" y="10"/>
                    <a:pt x="545" y="1"/>
                  </a:cubicBezTo>
                  <a:cubicBezTo>
                    <a:pt x="539" y="0"/>
                    <a:pt x="533" y="0"/>
                    <a:pt x="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40503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492" y="1"/>
                  </a:moveTo>
                  <a:cubicBezTo>
                    <a:pt x="387" y="1"/>
                    <a:pt x="283" y="35"/>
                    <a:pt x="197" y="107"/>
                  </a:cubicBezTo>
                  <a:cubicBezTo>
                    <a:pt x="81" y="187"/>
                    <a:pt x="18" y="312"/>
                    <a:pt x="9" y="446"/>
                  </a:cubicBezTo>
                  <a:cubicBezTo>
                    <a:pt x="0" y="580"/>
                    <a:pt x="45" y="713"/>
                    <a:pt x="143" y="829"/>
                  </a:cubicBezTo>
                  <a:cubicBezTo>
                    <a:pt x="232" y="937"/>
                    <a:pt x="366" y="1008"/>
                    <a:pt x="491" y="1026"/>
                  </a:cubicBezTo>
                  <a:cubicBezTo>
                    <a:pt x="516" y="1029"/>
                    <a:pt x="540" y="1031"/>
                    <a:pt x="565" y="1031"/>
                  </a:cubicBezTo>
                  <a:cubicBezTo>
                    <a:pt x="667" y="1031"/>
                    <a:pt x="771" y="1001"/>
                    <a:pt x="857" y="937"/>
                  </a:cubicBezTo>
                  <a:cubicBezTo>
                    <a:pt x="1062" y="767"/>
                    <a:pt x="1089" y="446"/>
                    <a:pt x="910" y="214"/>
                  </a:cubicBezTo>
                  <a:cubicBezTo>
                    <a:pt x="804" y="76"/>
                    <a:pt x="647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3907125" y="1988250"/>
              <a:ext cx="29900" cy="24875"/>
            </a:xfrm>
            <a:custGeom>
              <a:rect b="b" l="l" r="r" t="t"/>
              <a:pathLst>
                <a:path extrusionOk="0" h="995" w="1196">
                  <a:moveTo>
                    <a:pt x="567" y="0"/>
                  </a:moveTo>
                  <a:cubicBezTo>
                    <a:pt x="380" y="0"/>
                    <a:pt x="202" y="96"/>
                    <a:pt x="116" y="268"/>
                  </a:cubicBezTo>
                  <a:cubicBezTo>
                    <a:pt x="0" y="517"/>
                    <a:pt x="125" y="830"/>
                    <a:pt x="393" y="946"/>
                  </a:cubicBezTo>
                  <a:cubicBezTo>
                    <a:pt x="469" y="979"/>
                    <a:pt x="549" y="994"/>
                    <a:pt x="626" y="994"/>
                  </a:cubicBezTo>
                  <a:cubicBezTo>
                    <a:pt x="818" y="994"/>
                    <a:pt x="994" y="897"/>
                    <a:pt x="1071" y="731"/>
                  </a:cubicBezTo>
                  <a:cubicBezTo>
                    <a:pt x="1196" y="491"/>
                    <a:pt x="1080" y="196"/>
                    <a:pt x="821" y="62"/>
                  </a:cubicBezTo>
                  <a:cubicBezTo>
                    <a:pt x="740" y="20"/>
                    <a:pt x="652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425347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56" y="0"/>
                  </a:moveTo>
                  <a:cubicBezTo>
                    <a:pt x="517" y="0"/>
                    <a:pt x="478" y="5"/>
                    <a:pt x="438" y="16"/>
                  </a:cubicBezTo>
                  <a:cubicBezTo>
                    <a:pt x="161" y="78"/>
                    <a:pt x="1" y="355"/>
                    <a:pt x="72" y="640"/>
                  </a:cubicBezTo>
                  <a:cubicBezTo>
                    <a:pt x="141" y="887"/>
                    <a:pt x="351" y="1054"/>
                    <a:pt x="568" y="1054"/>
                  </a:cubicBezTo>
                  <a:cubicBezTo>
                    <a:pt x="602" y="1054"/>
                    <a:pt x="636" y="1050"/>
                    <a:pt x="670" y="1041"/>
                  </a:cubicBezTo>
                  <a:cubicBezTo>
                    <a:pt x="928" y="988"/>
                    <a:pt x="1089" y="702"/>
                    <a:pt x="1035" y="417"/>
                  </a:cubicBezTo>
                  <a:cubicBezTo>
                    <a:pt x="982" y="173"/>
                    <a:pt x="785" y="0"/>
                    <a:pt x="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4480525" y="1712200"/>
              <a:ext cx="27225" cy="26350"/>
            </a:xfrm>
            <a:custGeom>
              <a:rect b="b" l="l" r="r" t="t"/>
              <a:pathLst>
                <a:path extrusionOk="0" h="1054" w="1089">
                  <a:moveTo>
                    <a:pt x="533" y="0"/>
                  </a:moveTo>
                  <a:cubicBezTo>
                    <a:pt x="304" y="0"/>
                    <a:pt x="107" y="173"/>
                    <a:pt x="54" y="417"/>
                  </a:cubicBezTo>
                  <a:cubicBezTo>
                    <a:pt x="0" y="702"/>
                    <a:pt x="161" y="988"/>
                    <a:pt x="419" y="1041"/>
                  </a:cubicBezTo>
                  <a:cubicBezTo>
                    <a:pt x="453" y="1050"/>
                    <a:pt x="487" y="1054"/>
                    <a:pt x="521" y="1054"/>
                  </a:cubicBezTo>
                  <a:cubicBezTo>
                    <a:pt x="738" y="1054"/>
                    <a:pt x="948" y="887"/>
                    <a:pt x="1017" y="640"/>
                  </a:cubicBezTo>
                  <a:cubicBezTo>
                    <a:pt x="1088" y="355"/>
                    <a:pt x="928" y="78"/>
                    <a:pt x="651" y="16"/>
                  </a:cubicBezTo>
                  <a:cubicBezTo>
                    <a:pt x="611" y="5"/>
                    <a:pt x="572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8"/>
            <p:cNvSpPr/>
            <p:nvPr/>
          </p:nvSpPr>
          <p:spPr>
            <a:xfrm>
              <a:off x="4683700" y="1810725"/>
              <a:ext cx="27225" cy="25800"/>
            </a:xfrm>
            <a:custGeom>
              <a:rect b="b" l="l" r="r" t="t"/>
              <a:pathLst>
                <a:path extrusionOk="0" h="1032" w="1089">
                  <a:moveTo>
                    <a:pt x="597" y="1"/>
                  </a:moveTo>
                  <a:cubicBezTo>
                    <a:pt x="442" y="1"/>
                    <a:pt x="285" y="76"/>
                    <a:pt x="179" y="214"/>
                  </a:cubicBezTo>
                  <a:cubicBezTo>
                    <a:pt x="0" y="446"/>
                    <a:pt x="27" y="767"/>
                    <a:pt x="232" y="937"/>
                  </a:cubicBezTo>
                  <a:cubicBezTo>
                    <a:pt x="318" y="1001"/>
                    <a:pt x="422" y="1031"/>
                    <a:pt x="524" y="1031"/>
                  </a:cubicBezTo>
                  <a:cubicBezTo>
                    <a:pt x="549" y="1031"/>
                    <a:pt x="573" y="1029"/>
                    <a:pt x="598" y="1026"/>
                  </a:cubicBezTo>
                  <a:cubicBezTo>
                    <a:pt x="732" y="1008"/>
                    <a:pt x="857" y="937"/>
                    <a:pt x="946" y="829"/>
                  </a:cubicBezTo>
                  <a:cubicBezTo>
                    <a:pt x="1044" y="713"/>
                    <a:pt x="1089" y="580"/>
                    <a:pt x="1080" y="446"/>
                  </a:cubicBezTo>
                  <a:cubicBezTo>
                    <a:pt x="1071" y="312"/>
                    <a:pt x="1008" y="187"/>
                    <a:pt x="892" y="107"/>
                  </a:cubicBezTo>
                  <a:cubicBezTo>
                    <a:pt x="806" y="35"/>
                    <a:pt x="702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8"/>
            <p:cNvSpPr/>
            <p:nvPr/>
          </p:nvSpPr>
          <p:spPr>
            <a:xfrm>
              <a:off x="4876175" y="2209250"/>
              <a:ext cx="26550" cy="24575"/>
            </a:xfrm>
            <a:custGeom>
              <a:rect b="b" l="l" r="r" t="t"/>
              <a:pathLst>
                <a:path extrusionOk="0" h="983" w="1062">
                  <a:moveTo>
                    <a:pt x="543" y="0"/>
                  </a:moveTo>
                  <a:cubicBezTo>
                    <a:pt x="537" y="0"/>
                    <a:pt x="532" y="0"/>
                    <a:pt x="526" y="1"/>
                  </a:cubicBezTo>
                  <a:cubicBezTo>
                    <a:pt x="232" y="10"/>
                    <a:pt x="0" y="224"/>
                    <a:pt x="9" y="491"/>
                  </a:cubicBezTo>
                  <a:cubicBezTo>
                    <a:pt x="0" y="750"/>
                    <a:pt x="232" y="973"/>
                    <a:pt x="526" y="982"/>
                  </a:cubicBezTo>
                  <a:cubicBezTo>
                    <a:pt x="532" y="982"/>
                    <a:pt x="537" y="982"/>
                    <a:pt x="543" y="982"/>
                  </a:cubicBezTo>
                  <a:cubicBezTo>
                    <a:pt x="821" y="982"/>
                    <a:pt x="1062" y="762"/>
                    <a:pt x="1062" y="491"/>
                  </a:cubicBezTo>
                  <a:cubicBezTo>
                    <a:pt x="1062" y="220"/>
                    <a:pt x="821" y="0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4824425" y="1988250"/>
              <a:ext cx="29675" cy="24875"/>
            </a:xfrm>
            <a:custGeom>
              <a:rect b="b" l="l" r="r" t="t"/>
              <a:pathLst>
                <a:path extrusionOk="0" h="995" w="1187">
                  <a:moveTo>
                    <a:pt x="620" y="0"/>
                  </a:moveTo>
                  <a:cubicBezTo>
                    <a:pt x="535" y="0"/>
                    <a:pt x="447" y="20"/>
                    <a:pt x="366" y="62"/>
                  </a:cubicBezTo>
                  <a:cubicBezTo>
                    <a:pt x="107" y="196"/>
                    <a:pt x="0" y="491"/>
                    <a:pt x="116" y="731"/>
                  </a:cubicBezTo>
                  <a:cubicBezTo>
                    <a:pt x="193" y="897"/>
                    <a:pt x="369" y="994"/>
                    <a:pt x="561" y="994"/>
                  </a:cubicBezTo>
                  <a:cubicBezTo>
                    <a:pt x="638" y="994"/>
                    <a:pt x="718" y="979"/>
                    <a:pt x="794" y="946"/>
                  </a:cubicBezTo>
                  <a:cubicBezTo>
                    <a:pt x="1062" y="830"/>
                    <a:pt x="1187" y="517"/>
                    <a:pt x="1071" y="268"/>
                  </a:cubicBezTo>
                  <a:cubicBezTo>
                    <a:pt x="985" y="96"/>
                    <a:pt x="807" y="0"/>
                    <a:pt x="6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4351375" y="2719100"/>
              <a:ext cx="58475" cy="130250"/>
            </a:xfrm>
            <a:custGeom>
              <a:rect b="b" l="l" r="r" t="t"/>
              <a:pathLst>
                <a:path extrusionOk="0" h="5210" w="2339">
                  <a:moveTo>
                    <a:pt x="1036" y="0"/>
                  </a:moveTo>
                  <a:lnTo>
                    <a:pt x="1036" y="589"/>
                  </a:lnTo>
                  <a:lnTo>
                    <a:pt x="1036" y="2061"/>
                  </a:lnTo>
                  <a:cubicBezTo>
                    <a:pt x="456" y="2132"/>
                    <a:pt x="1" y="2623"/>
                    <a:pt x="1" y="3221"/>
                  </a:cubicBezTo>
                  <a:cubicBezTo>
                    <a:pt x="1" y="3818"/>
                    <a:pt x="456" y="4309"/>
                    <a:pt x="1036" y="4371"/>
                  </a:cubicBezTo>
                  <a:lnTo>
                    <a:pt x="1036" y="5210"/>
                  </a:lnTo>
                  <a:lnTo>
                    <a:pt x="1303" y="5210"/>
                  </a:lnTo>
                  <a:lnTo>
                    <a:pt x="1303" y="4371"/>
                  </a:lnTo>
                  <a:cubicBezTo>
                    <a:pt x="1883" y="4309"/>
                    <a:pt x="2338" y="3818"/>
                    <a:pt x="2338" y="3221"/>
                  </a:cubicBezTo>
                  <a:cubicBezTo>
                    <a:pt x="2338" y="2623"/>
                    <a:pt x="1883" y="2132"/>
                    <a:pt x="1303" y="2061"/>
                  </a:cubicBezTo>
                  <a:lnTo>
                    <a:pt x="1303" y="58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43839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277" y="0"/>
                  </a:moveTo>
                  <a:lnTo>
                    <a:pt x="0" y="179"/>
                  </a:lnTo>
                  <a:lnTo>
                    <a:pt x="277" y="4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4370350" y="2729350"/>
              <a:ext cx="6925" cy="12075"/>
            </a:xfrm>
            <a:custGeom>
              <a:rect b="b" l="l" r="r" t="t"/>
              <a:pathLst>
                <a:path extrusionOk="0" h="483" w="277">
                  <a:moveTo>
                    <a:pt x="0" y="0"/>
                  </a:moveTo>
                  <a:lnTo>
                    <a:pt x="0" y="482"/>
                  </a:lnTo>
                  <a:lnTo>
                    <a:pt x="27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4327525" y="27409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419" y="0"/>
                  </a:moveTo>
                  <a:cubicBezTo>
                    <a:pt x="598" y="286"/>
                    <a:pt x="0" y="1071"/>
                    <a:pt x="0" y="1999"/>
                  </a:cubicBezTo>
                  <a:cubicBezTo>
                    <a:pt x="0" y="2632"/>
                    <a:pt x="277" y="3203"/>
                    <a:pt x="714" y="3587"/>
                  </a:cubicBezTo>
                  <a:cubicBezTo>
                    <a:pt x="437" y="3203"/>
                    <a:pt x="277" y="2730"/>
                    <a:pt x="277" y="2275"/>
                  </a:cubicBezTo>
                  <a:cubicBezTo>
                    <a:pt x="277" y="1347"/>
                    <a:pt x="964" y="580"/>
                    <a:pt x="1856" y="446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4387525" y="2741175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446" y="0"/>
                  </a:moveTo>
                  <a:lnTo>
                    <a:pt x="0" y="437"/>
                  </a:lnTo>
                  <a:cubicBezTo>
                    <a:pt x="892" y="571"/>
                    <a:pt x="1570" y="1338"/>
                    <a:pt x="1570" y="2266"/>
                  </a:cubicBezTo>
                  <a:cubicBezTo>
                    <a:pt x="1570" y="2721"/>
                    <a:pt x="1410" y="3194"/>
                    <a:pt x="1133" y="3578"/>
                  </a:cubicBezTo>
                  <a:cubicBezTo>
                    <a:pt x="1570" y="3194"/>
                    <a:pt x="1847" y="2623"/>
                    <a:pt x="1847" y="1990"/>
                  </a:cubicBezTo>
                  <a:cubicBezTo>
                    <a:pt x="1847" y="1071"/>
                    <a:pt x="1267" y="295"/>
                    <a:pt x="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4351375" y="1593700"/>
              <a:ext cx="58475" cy="130275"/>
            </a:xfrm>
            <a:custGeom>
              <a:rect b="b" l="l" r="r" t="t"/>
              <a:pathLst>
                <a:path extrusionOk="0" h="5211" w="2339">
                  <a:moveTo>
                    <a:pt x="1036" y="1"/>
                  </a:moveTo>
                  <a:lnTo>
                    <a:pt x="1036" y="839"/>
                  </a:lnTo>
                  <a:cubicBezTo>
                    <a:pt x="456" y="902"/>
                    <a:pt x="1" y="1392"/>
                    <a:pt x="1" y="1990"/>
                  </a:cubicBezTo>
                  <a:cubicBezTo>
                    <a:pt x="1" y="2588"/>
                    <a:pt x="456" y="3078"/>
                    <a:pt x="1036" y="3150"/>
                  </a:cubicBezTo>
                  <a:lnTo>
                    <a:pt x="1036" y="4613"/>
                  </a:lnTo>
                  <a:lnTo>
                    <a:pt x="1036" y="5211"/>
                  </a:lnTo>
                  <a:lnTo>
                    <a:pt x="1303" y="5211"/>
                  </a:lnTo>
                  <a:lnTo>
                    <a:pt x="1303" y="4613"/>
                  </a:lnTo>
                  <a:lnTo>
                    <a:pt x="1303" y="3150"/>
                  </a:lnTo>
                  <a:cubicBezTo>
                    <a:pt x="1883" y="3078"/>
                    <a:pt x="2338" y="2588"/>
                    <a:pt x="2338" y="1990"/>
                  </a:cubicBezTo>
                  <a:cubicBezTo>
                    <a:pt x="2338" y="1392"/>
                    <a:pt x="1883" y="902"/>
                    <a:pt x="1303" y="839"/>
                  </a:cubicBezTo>
                  <a:lnTo>
                    <a:pt x="1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43703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0" y="1"/>
                  </a:moveTo>
                  <a:lnTo>
                    <a:pt x="0" y="491"/>
                  </a:lnTo>
                  <a:lnTo>
                    <a:pt x="277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4383950" y="1701425"/>
              <a:ext cx="6925" cy="12300"/>
            </a:xfrm>
            <a:custGeom>
              <a:rect b="b" l="l" r="r" t="t"/>
              <a:pathLst>
                <a:path extrusionOk="0" h="492" w="277">
                  <a:moveTo>
                    <a:pt x="277" y="1"/>
                  </a:moveTo>
                  <a:lnTo>
                    <a:pt x="0" y="304"/>
                  </a:lnTo>
                  <a:lnTo>
                    <a:pt x="277" y="49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4387300" y="1612450"/>
              <a:ext cx="46400" cy="89675"/>
            </a:xfrm>
            <a:custGeom>
              <a:rect b="b" l="l" r="r" t="t"/>
              <a:pathLst>
                <a:path extrusionOk="0" h="3587" w="1856">
                  <a:moveTo>
                    <a:pt x="1142" y="0"/>
                  </a:moveTo>
                  <a:lnTo>
                    <a:pt x="1142" y="0"/>
                  </a:lnTo>
                  <a:cubicBezTo>
                    <a:pt x="1419" y="384"/>
                    <a:pt x="1579" y="856"/>
                    <a:pt x="1579" y="1311"/>
                  </a:cubicBezTo>
                  <a:cubicBezTo>
                    <a:pt x="1579" y="2239"/>
                    <a:pt x="892" y="3006"/>
                    <a:pt x="0" y="3140"/>
                  </a:cubicBezTo>
                  <a:lnTo>
                    <a:pt x="437" y="3586"/>
                  </a:lnTo>
                  <a:cubicBezTo>
                    <a:pt x="1267" y="3301"/>
                    <a:pt x="1856" y="2507"/>
                    <a:pt x="1856" y="1588"/>
                  </a:cubicBezTo>
                  <a:cubicBezTo>
                    <a:pt x="1856" y="955"/>
                    <a:pt x="1579" y="384"/>
                    <a:pt x="1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4327525" y="1612450"/>
              <a:ext cx="46175" cy="89450"/>
            </a:xfrm>
            <a:custGeom>
              <a:rect b="b" l="l" r="r" t="t"/>
              <a:pathLst>
                <a:path extrusionOk="0" h="3578" w="1847">
                  <a:moveTo>
                    <a:pt x="714" y="0"/>
                  </a:moveTo>
                  <a:cubicBezTo>
                    <a:pt x="277" y="384"/>
                    <a:pt x="0" y="955"/>
                    <a:pt x="0" y="1588"/>
                  </a:cubicBezTo>
                  <a:cubicBezTo>
                    <a:pt x="0" y="2507"/>
                    <a:pt x="580" y="3283"/>
                    <a:pt x="1401" y="3577"/>
                  </a:cubicBezTo>
                  <a:lnTo>
                    <a:pt x="1847" y="3140"/>
                  </a:lnTo>
                  <a:cubicBezTo>
                    <a:pt x="955" y="3006"/>
                    <a:pt x="277" y="2239"/>
                    <a:pt x="277" y="1311"/>
                  </a:cubicBezTo>
                  <a:cubicBezTo>
                    <a:pt x="277" y="856"/>
                    <a:pt x="437" y="384"/>
                    <a:pt x="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3769050" y="2058625"/>
              <a:ext cx="128275" cy="58400"/>
            </a:xfrm>
            <a:custGeom>
              <a:rect b="b" l="l" r="r" t="t"/>
              <a:pathLst>
                <a:path extrusionOk="0" h="2336" w="5131">
                  <a:moveTo>
                    <a:pt x="1975" y="0"/>
                  </a:moveTo>
                  <a:cubicBezTo>
                    <a:pt x="1490" y="0"/>
                    <a:pt x="1042" y="303"/>
                    <a:pt x="875" y="771"/>
                  </a:cubicBezTo>
                  <a:lnTo>
                    <a:pt x="63" y="575"/>
                  </a:lnTo>
                  <a:lnTo>
                    <a:pt x="1" y="843"/>
                  </a:lnTo>
                  <a:lnTo>
                    <a:pt x="813" y="1030"/>
                  </a:lnTo>
                  <a:cubicBezTo>
                    <a:pt x="741" y="1610"/>
                    <a:pt x="1116" y="2163"/>
                    <a:pt x="1696" y="2306"/>
                  </a:cubicBezTo>
                  <a:cubicBezTo>
                    <a:pt x="1785" y="2326"/>
                    <a:pt x="1873" y="2336"/>
                    <a:pt x="1961" y="2336"/>
                  </a:cubicBezTo>
                  <a:cubicBezTo>
                    <a:pt x="2447" y="2336"/>
                    <a:pt x="2895" y="2034"/>
                    <a:pt x="3061" y="1565"/>
                  </a:cubicBezTo>
                  <a:lnTo>
                    <a:pt x="4488" y="1904"/>
                  </a:lnTo>
                  <a:lnTo>
                    <a:pt x="5068" y="2047"/>
                  </a:lnTo>
                  <a:lnTo>
                    <a:pt x="5131" y="1779"/>
                  </a:lnTo>
                  <a:lnTo>
                    <a:pt x="4551" y="1645"/>
                  </a:lnTo>
                  <a:lnTo>
                    <a:pt x="3123" y="1298"/>
                  </a:lnTo>
                  <a:cubicBezTo>
                    <a:pt x="3195" y="727"/>
                    <a:pt x="2820" y="173"/>
                    <a:pt x="2240" y="31"/>
                  </a:cubicBezTo>
                  <a:cubicBezTo>
                    <a:pt x="2152" y="10"/>
                    <a:pt x="2063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3872325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357" y="0"/>
                  </a:moveTo>
                  <a:lnTo>
                    <a:pt x="0" y="205"/>
                  </a:lnTo>
                  <a:lnTo>
                    <a:pt x="473" y="312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387700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1" y="0"/>
                  </a:moveTo>
                  <a:lnTo>
                    <a:pt x="233" y="339"/>
                  </a:lnTo>
                  <a:lnTo>
                    <a:pt x="483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3796050" y="2036675"/>
              <a:ext cx="83425" cy="55750"/>
            </a:xfrm>
            <a:custGeom>
              <a:rect b="b" l="l" r="r" t="t"/>
              <a:pathLst>
                <a:path extrusionOk="0" h="2230" w="3337">
                  <a:moveTo>
                    <a:pt x="1216" y="1"/>
                  </a:moveTo>
                  <a:cubicBezTo>
                    <a:pt x="774" y="1"/>
                    <a:pt x="352" y="142"/>
                    <a:pt x="0" y="382"/>
                  </a:cubicBezTo>
                  <a:cubicBezTo>
                    <a:pt x="286" y="266"/>
                    <a:pt x="597" y="207"/>
                    <a:pt x="904" y="207"/>
                  </a:cubicBezTo>
                  <a:cubicBezTo>
                    <a:pt x="1067" y="207"/>
                    <a:pt x="1228" y="223"/>
                    <a:pt x="1383" y="257"/>
                  </a:cubicBezTo>
                  <a:cubicBezTo>
                    <a:pt x="2293" y="481"/>
                    <a:pt x="2873" y="1328"/>
                    <a:pt x="2793" y="2229"/>
                  </a:cubicBezTo>
                  <a:lnTo>
                    <a:pt x="3337" y="1908"/>
                  </a:lnTo>
                  <a:cubicBezTo>
                    <a:pt x="3239" y="1034"/>
                    <a:pt x="2614" y="275"/>
                    <a:pt x="1713" y="61"/>
                  </a:cubicBezTo>
                  <a:cubicBezTo>
                    <a:pt x="1547" y="20"/>
                    <a:pt x="1380" y="1"/>
                    <a:pt x="1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377977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19" y="0"/>
                  </a:moveTo>
                  <a:cubicBezTo>
                    <a:pt x="3034" y="699"/>
                    <a:pt x="2350" y="1157"/>
                    <a:pt x="1604" y="1157"/>
                  </a:cubicBezTo>
                  <a:cubicBezTo>
                    <a:pt x="1463" y="1157"/>
                    <a:pt x="1321" y="1140"/>
                    <a:pt x="1178" y="1107"/>
                  </a:cubicBezTo>
                  <a:cubicBezTo>
                    <a:pt x="732" y="1000"/>
                    <a:pt x="312" y="732"/>
                    <a:pt x="0" y="375"/>
                  </a:cubicBezTo>
                  <a:lnTo>
                    <a:pt x="0" y="375"/>
                  </a:lnTo>
                  <a:cubicBezTo>
                    <a:pt x="277" y="892"/>
                    <a:pt x="767" y="1294"/>
                    <a:pt x="1383" y="1437"/>
                  </a:cubicBezTo>
                  <a:cubicBezTo>
                    <a:pt x="1547" y="1476"/>
                    <a:pt x="1712" y="1495"/>
                    <a:pt x="1873" y="1495"/>
                  </a:cubicBezTo>
                  <a:cubicBezTo>
                    <a:pt x="2590" y="1495"/>
                    <a:pt x="3256" y="1125"/>
                    <a:pt x="3649" y="536"/>
                  </a:cubicBezTo>
                  <a:lnTo>
                    <a:pt x="33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4863900" y="2326025"/>
              <a:ext cx="128250" cy="58275"/>
            </a:xfrm>
            <a:custGeom>
              <a:rect b="b" l="l" r="r" t="t"/>
              <a:pathLst>
                <a:path extrusionOk="0" h="2331" w="5130">
                  <a:moveTo>
                    <a:pt x="3170" y="1"/>
                  </a:moveTo>
                  <a:cubicBezTo>
                    <a:pt x="2684" y="1"/>
                    <a:pt x="2236" y="302"/>
                    <a:pt x="2070" y="763"/>
                  </a:cubicBezTo>
                  <a:lnTo>
                    <a:pt x="643" y="424"/>
                  </a:lnTo>
                  <a:lnTo>
                    <a:pt x="63" y="290"/>
                  </a:lnTo>
                  <a:lnTo>
                    <a:pt x="0" y="557"/>
                  </a:lnTo>
                  <a:lnTo>
                    <a:pt x="580" y="691"/>
                  </a:lnTo>
                  <a:lnTo>
                    <a:pt x="2008" y="1030"/>
                  </a:lnTo>
                  <a:cubicBezTo>
                    <a:pt x="1936" y="1610"/>
                    <a:pt x="2311" y="2163"/>
                    <a:pt x="2891" y="2297"/>
                  </a:cubicBezTo>
                  <a:cubicBezTo>
                    <a:pt x="2984" y="2320"/>
                    <a:pt x="3077" y="2331"/>
                    <a:pt x="3169" y="2331"/>
                  </a:cubicBezTo>
                  <a:cubicBezTo>
                    <a:pt x="3649" y="2331"/>
                    <a:pt x="4091" y="2030"/>
                    <a:pt x="4256" y="1565"/>
                  </a:cubicBezTo>
                  <a:lnTo>
                    <a:pt x="5068" y="1762"/>
                  </a:lnTo>
                  <a:lnTo>
                    <a:pt x="5130" y="1494"/>
                  </a:lnTo>
                  <a:lnTo>
                    <a:pt x="4318" y="1298"/>
                  </a:lnTo>
                  <a:cubicBezTo>
                    <a:pt x="4390" y="727"/>
                    <a:pt x="4015" y="174"/>
                    <a:pt x="3435" y="31"/>
                  </a:cubicBezTo>
                  <a:cubicBezTo>
                    <a:pt x="3346" y="11"/>
                    <a:pt x="3257" y="1"/>
                    <a:pt x="3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4877050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1" y="0"/>
                  </a:moveTo>
                  <a:lnTo>
                    <a:pt x="117" y="304"/>
                  </a:lnTo>
                  <a:lnTo>
                    <a:pt x="474" y="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487215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50" y="0"/>
                  </a:moveTo>
                  <a:lnTo>
                    <a:pt x="0" y="223"/>
                  </a:lnTo>
                  <a:lnTo>
                    <a:pt x="482" y="339"/>
                  </a:lnTo>
                  <a:lnTo>
                    <a:pt x="482" y="339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8"/>
            <p:cNvSpPr/>
            <p:nvPr/>
          </p:nvSpPr>
          <p:spPr>
            <a:xfrm>
              <a:off x="4881975" y="2350650"/>
              <a:ext cx="83200" cy="55725"/>
            </a:xfrm>
            <a:custGeom>
              <a:rect b="b" l="l" r="r" t="t"/>
              <a:pathLst>
                <a:path extrusionOk="0" h="2229" w="3328">
                  <a:moveTo>
                    <a:pt x="535" y="1"/>
                  </a:moveTo>
                  <a:lnTo>
                    <a:pt x="0" y="322"/>
                  </a:lnTo>
                  <a:cubicBezTo>
                    <a:pt x="89" y="1196"/>
                    <a:pt x="714" y="1954"/>
                    <a:pt x="1615" y="2168"/>
                  </a:cubicBezTo>
                  <a:cubicBezTo>
                    <a:pt x="1781" y="2209"/>
                    <a:pt x="1947" y="2229"/>
                    <a:pt x="2110" y="2229"/>
                  </a:cubicBezTo>
                  <a:cubicBezTo>
                    <a:pt x="2553" y="2229"/>
                    <a:pt x="2976" y="2086"/>
                    <a:pt x="3328" y="1838"/>
                  </a:cubicBezTo>
                  <a:lnTo>
                    <a:pt x="3328" y="1838"/>
                  </a:lnTo>
                  <a:cubicBezTo>
                    <a:pt x="3042" y="1955"/>
                    <a:pt x="2730" y="2018"/>
                    <a:pt x="2423" y="2018"/>
                  </a:cubicBezTo>
                  <a:cubicBezTo>
                    <a:pt x="2261" y="2018"/>
                    <a:pt x="2099" y="2000"/>
                    <a:pt x="1945" y="1963"/>
                  </a:cubicBezTo>
                  <a:cubicBezTo>
                    <a:pt x="1044" y="1749"/>
                    <a:pt x="455" y="902"/>
                    <a:pt x="5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8"/>
            <p:cNvSpPr/>
            <p:nvPr/>
          </p:nvSpPr>
          <p:spPr>
            <a:xfrm>
              <a:off x="489022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776" y="1"/>
                  </a:moveTo>
                  <a:cubicBezTo>
                    <a:pt x="1059" y="1"/>
                    <a:pt x="393" y="370"/>
                    <a:pt x="0" y="960"/>
                  </a:cubicBezTo>
                  <a:lnTo>
                    <a:pt x="330" y="1495"/>
                  </a:lnTo>
                  <a:cubicBezTo>
                    <a:pt x="615" y="791"/>
                    <a:pt x="1296" y="338"/>
                    <a:pt x="2041" y="338"/>
                  </a:cubicBezTo>
                  <a:cubicBezTo>
                    <a:pt x="2183" y="338"/>
                    <a:pt x="2327" y="355"/>
                    <a:pt x="2471" y="389"/>
                  </a:cubicBezTo>
                  <a:cubicBezTo>
                    <a:pt x="2917" y="496"/>
                    <a:pt x="3337" y="764"/>
                    <a:pt x="3649" y="1121"/>
                  </a:cubicBezTo>
                  <a:cubicBezTo>
                    <a:pt x="3372" y="603"/>
                    <a:pt x="2882" y="202"/>
                    <a:pt x="2266" y="59"/>
                  </a:cubicBezTo>
                  <a:cubicBezTo>
                    <a:pt x="2102" y="19"/>
                    <a:pt x="1937" y="1"/>
                    <a:pt x="1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4863900" y="2058625"/>
              <a:ext cx="128250" cy="58400"/>
            </a:xfrm>
            <a:custGeom>
              <a:rect b="b" l="l" r="r" t="t"/>
              <a:pathLst>
                <a:path extrusionOk="0" h="2336" w="5130">
                  <a:moveTo>
                    <a:pt x="3156" y="0"/>
                  </a:moveTo>
                  <a:cubicBezTo>
                    <a:pt x="3068" y="0"/>
                    <a:pt x="2979" y="10"/>
                    <a:pt x="2891" y="31"/>
                  </a:cubicBezTo>
                  <a:cubicBezTo>
                    <a:pt x="2311" y="173"/>
                    <a:pt x="1936" y="727"/>
                    <a:pt x="2008" y="1298"/>
                  </a:cubicBezTo>
                  <a:lnTo>
                    <a:pt x="580" y="1645"/>
                  </a:lnTo>
                  <a:lnTo>
                    <a:pt x="0" y="1779"/>
                  </a:lnTo>
                  <a:lnTo>
                    <a:pt x="63" y="2047"/>
                  </a:lnTo>
                  <a:lnTo>
                    <a:pt x="643" y="1904"/>
                  </a:lnTo>
                  <a:lnTo>
                    <a:pt x="2070" y="1565"/>
                  </a:lnTo>
                  <a:cubicBezTo>
                    <a:pt x="2236" y="2034"/>
                    <a:pt x="2684" y="2336"/>
                    <a:pt x="3170" y="2336"/>
                  </a:cubicBezTo>
                  <a:cubicBezTo>
                    <a:pt x="3258" y="2336"/>
                    <a:pt x="3346" y="2326"/>
                    <a:pt x="3435" y="2306"/>
                  </a:cubicBezTo>
                  <a:cubicBezTo>
                    <a:pt x="4015" y="2163"/>
                    <a:pt x="4390" y="1610"/>
                    <a:pt x="4318" y="1030"/>
                  </a:cubicBezTo>
                  <a:lnTo>
                    <a:pt x="5130" y="843"/>
                  </a:lnTo>
                  <a:lnTo>
                    <a:pt x="5068" y="575"/>
                  </a:lnTo>
                  <a:lnTo>
                    <a:pt x="4256" y="771"/>
                  </a:lnTo>
                  <a:cubicBezTo>
                    <a:pt x="4089" y="303"/>
                    <a:pt x="3641" y="0"/>
                    <a:pt x="3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4877050" y="2106225"/>
              <a:ext cx="11850" cy="7825"/>
            </a:xfrm>
            <a:custGeom>
              <a:rect b="b" l="l" r="r" t="t"/>
              <a:pathLst>
                <a:path extrusionOk="0" h="313" w="474">
                  <a:moveTo>
                    <a:pt x="117" y="0"/>
                  </a:moveTo>
                  <a:lnTo>
                    <a:pt x="1" y="312"/>
                  </a:lnTo>
                  <a:lnTo>
                    <a:pt x="474" y="20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4872150" y="2091275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482" y="0"/>
                  </a:moveTo>
                  <a:lnTo>
                    <a:pt x="0" y="107"/>
                  </a:lnTo>
                  <a:lnTo>
                    <a:pt x="250" y="3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4881975" y="2036675"/>
              <a:ext cx="83200" cy="55750"/>
            </a:xfrm>
            <a:custGeom>
              <a:rect b="b" l="l" r="r" t="t"/>
              <a:pathLst>
                <a:path extrusionOk="0" h="2230" w="3328">
                  <a:moveTo>
                    <a:pt x="2112" y="1"/>
                  </a:moveTo>
                  <a:cubicBezTo>
                    <a:pt x="1948" y="1"/>
                    <a:pt x="1781" y="20"/>
                    <a:pt x="1615" y="61"/>
                  </a:cubicBezTo>
                  <a:cubicBezTo>
                    <a:pt x="714" y="275"/>
                    <a:pt x="89" y="1034"/>
                    <a:pt x="0" y="1908"/>
                  </a:cubicBezTo>
                  <a:lnTo>
                    <a:pt x="535" y="2229"/>
                  </a:lnTo>
                  <a:cubicBezTo>
                    <a:pt x="455" y="1328"/>
                    <a:pt x="1044" y="481"/>
                    <a:pt x="1945" y="257"/>
                  </a:cubicBezTo>
                  <a:cubicBezTo>
                    <a:pt x="2100" y="223"/>
                    <a:pt x="2261" y="207"/>
                    <a:pt x="2424" y="207"/>
                  </a:cubicBezTo>
                  <a:cubicBezTo>
                    <a:pt x="2731" y="207"/>
                    <a:pt x="3042" y="266"/>
                    <a:pt x="3328" y="382"/>
                  </a:cubicBezTo>
                  <a:cubicBezTo>
                    <a:pt x="2976" y="142"/>
                    <a:pt x="2554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4890225" y="2105550"/>
              <a:ext cx="91225" cy="37375"/>
            </a:xfrm>
            <a:custGeom>
              <a:rect b="b" l="l" r="r" t="t"/>
              <a:pathLst>
                <a:path extrusionOk="0" h="1495" w="3649">
                  <a:moveTo>
                    <a:pt x="330" y="0"/>
                  </a:moveTo>
                  <a:lnTo>
                    <a:pt x="0" y="536"/>
                  </a:lnTo>
                  <a:cubicBezTo>
                    <a:pt x="393" y="1125"/>
                    <a:pt x="1059" y="1495"/>
                    <a:pt x="1776" y="1495"/>
                  </a:cubicBezTo>
                  <a:cubicBezTo>
                    <a:pt x="1937" y="1495"/>
                    <a:pt x="2102" y="1476"/>
                    <a:pt x="2266" y="1437"/>
                  </a:cubicBezTo>
                  <a:cubicBezTo>
                    <a:pt x="2882" y="1294"/>
                    <a:pt x="3372" y="892"/>
                    <a:pt x="3649" y="375"/>
                  </a:cubicBezTo>
                  <a:lnTo>
                    <a:pt x="3649" y="375"/>
                  </a:lnTo>
                  <a:cubicBezTo>
                    <a:pt x="3337" y="732"/>
                    <a:pt x="2917" y="1000"/>
                    <a:pt x="2471" y="1107"/>
                  </a:cubicBezTo>
                  <a:cubicBezTo>
                    <a:pt x="2328" y="1140"/>
                    <a:pt x="2186" y="1157"/>
                    <a:pt x="2045" y="1157"/>
                  </a:cubicBezTo>
                  <a:cubicBezTo>
                    <a:pt x="1299" y="1157"/>
                    <a:pt x="615" y="699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3769050" y="2326025"/>
              <a:ext cx="128275" cy="58275"/>
            </a:xfrm>
            <a:custGeom>
              <a:rect b="b" l="l" r="r" t="t"/>
              <a:pathLst>
                <a:path extrusionOk="0" h="2331" w="5131">
                  <a:moveTo>
                    <a:pt x="1961" y="1"/>
                  </a:moveTo>
                  <a:cubicBezTo>
                    <a:pt x="1874" y="1"/>
                    <a:pt x="1785" y="11"/>
                    <a:pt x="1696" y="31"/>
                  </a:cubicBezTo>
                  <a:cubicBezTo>
                    <a:pt x="1116" y="174"/>
                    <a:pt x="741" y="727"/>
                    <a:pt x="813" y="1298"/>
                  </a:cubicBezTo>
                  <a:lnTo>
                    <a:pt x="1" y="1494"/>
                  </a:lnTo>
                  <a:lnTo>
                    <a:pt x="63" y="1762"/>
                  </a:lnTo>
                  <a:lnTo>
                    <a:pt x="875" y="1565"/>
                  </a:lnTo>
                  <a:cubicBezTo>
                    <a:pt x="1040" y="2030"/>
                    <a:pt x="1482" y="2331"/>
                    <a:pt x="1962" y="2331"/>
                  </a:cubicBezTo>
                  <a:cubicBezTo>
                    <a:pt x="2054" y="2331"/>
                    <a:pt x="2147" y="2320"/>
                    <a:pt x="2240" y="2297"/>
                  </a:cubicBezTo>
                  <a:cubicBezTo>
                    <a:pt x="2820" y="2163"/>
                    <a:pt x="3195" y="1610"/>
                    <a:pt x="3123" y="1030"/>
                  </a:cubicBezTo>
                  <a:lnTo>
                    <a:pt x="4551" y="691"/>
                  </a:lnTo>
                  <a:lnTo>
                    <a:pt x="5131" y="557"/>
                  </a:lnTo>
                  <a:lnTo>
                    <a:pt x="5068" y="290"/>
                  </a:lnTo>
                  <a:lnTo>
                    <a:pt x="4488" y="424"/>
                  </a:lnTo>
                  <a:lnTo>
                    <a:pt x="3061" y="763"/>
                  </a:lnTo>
                  <a:cubicBezTo>
                    <a:pt x="2895" y="302"/>
                    <a:pt x="2447" y="1"/>
                    <a:pt x="19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3872325" y="2329025"/>
              <a:ext cx="11850" cy="7600"/>
            </a:xfrm>
            <a:custGeom>
              <a:rect b="b" l="l" r="r" t="t"/>
              <a:pathLst>
                <a:path extrusionOk="0" h="304" w="474">
                  <a:moveTo>
                    <a:pt x="473" y="0"/>
                  </a:moveTo>
                  <a:lnTo>
                    <a:pt x="0" y="107"/>
                  </a:lnTo>
                  <a:lnTo>
                    <a:pt x="357" y="304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3877000" y="2343300"/>
              <a:ext cx="12075" cy="8500"/>
            </a:xfrm>
            <a:custGeom>
              <a:rect b="b" l="l" r="r" t="t"/>
              <a:pathLst>
                <a:path extrusionOk="0" h="340" w="483">
                  <a:moveTo>
                    <a:pt x="233" y="0"/>
                  </a:moveTo>
                  <a:lnTo>
                    <a:pt x="1" y="339"/>
                  </a:lnTo>
                  <a:lnTo>
                    <a:pt x="1" y="339"/>
                  </a:lnTo>
                  <a:lnTo>
                    <a:pt x="483" y="223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3796050" y="2350650"/>
              <a:ext cx="83425" cy="55725"/>
            </a:xfrm>
            <a:custGeom>
              <a:rect b="b" l="l" r="r" t="t"/>
              <a:pathLst>
                <a:path extrusionOk="0" h="2229" w="3337">
                  <a:moveTo>
                    <a:pt x="2793" y="1"/>
                  </a:moveTo>
                  <a:cubicBezTo>
                    <a:pt x="2873" y="902"/>
                    <a:pt x="2293" y="1749"/>
                    <a:pt x="1383" y="1963"/>
                  </a:cubicBezTo>
                  <a:cubicBezTo>
                    <a:pt x="1229" y="2000"/>
                    <a:pt x="1067" y="2018"/>
                    <a:pt x="905" y="2018"/>
                  </a:cubicBezTo>
                  <a:cubicBezTo>
                    <a:pt x="598" y="2018"/>
                    <a:pt x="286" y="1955"/>
                    <a:pt x="0" y="1838"/>
                  </a:cubicBezTo>
                  <a:lnTo>
                    <a:pt x="0" y="1838"/>
                  </a:lnTo>
                  <a:cubicBezTo>
                    <a:pt x="352" y="2086"/>
                    <a:pt x="775" y="2229"/>
                    <a:pt x="1218" y="2229"/>
                  </a:cubicBezTo>
                  <a:cubicBezTo>
                    <a:pt x="1381" y="2229"/>
                    <a:pt x="1547" y="2209"/>
                    <a:pt x="1713" y="2168"/>
                  </a:cubicBezTo>
                  <a:cubicBezTo>
                    <a:pt x="2614" y="1954"/>
                    <a:pt x="3239" y="1196"/>
                    <a:pt x="3337" y="322"/>
                  </a:cubicBezTo>
                  <a:lnTo>
                    <a:pt x="2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3779775" y="2300125"/>
              <a:ext cx="91225" cy="37400"/>
            </a:xfrm>
            <a:custGeom>
              <a:rect b="b" l="l" r="r" t="t"/>
              <a:pathLst>
                <a:path extrusionOk="0" h="1496" w="3649">
                  <a:moveTo>
                    <a:pt x="1873" y="1"/>
                  </a:moveTo>
                  <a:cubicBezTo>
                    <a:pt x="1712" y="1"/>
                    <a:pt x="1547" y="19"/>
                    <a:pt x="1383" y="59"/>
                  </a:cubicBezTo>
                  <a:cubicBezTo>
                    <a:pt x="767" y="202"/>
                    <a:pt x="277" y="603"/>
                    <a:pt x="0" y="1121"/>
                  </a:cubicBezTo>
                  <a:cubicBezTo>
                    <a:pt x="312" y="764"/>
                    <a:pt x="732" y="496"/>
                    <a:pt x="1178" y="389"/>
                  </a:cubicBezTo>
                  <a:cubicBezTo>
                    <a:pt x="1322" y="355"/>
                    <a:pt x="1466" y="338"/>
                    <a:pt x="1608" y="338"/>
                  </a:cubicBezTo>
                  <a:cubicBezTo>
                    <a:pt x="2353" y="338"/>
                    <a:pt x="3034" y="791"/>
                    <a:pt x="3319" y="1495"/>
                  </a:cubicBezTo>
                  <a:lnTo>
                    <a:pt x="3649" y="960"/>
                  </a:lnTo>
                  <a:cubicBezTo>
                    <a:pt x="3256" y="370"/>
                    <a:pt x="2590" y="1"/>
                    <a:pt x="18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4590250" y="1652575"/>
              <a:ext cx="70275" cy="120700"/>
            </a:xfrm>
            <a:custGeom>
              <a:rect b="b" l="l" r="r" t="t"/>
              <a:pathLst>
                <a:path extrusionOk="0" h="4828" w="2811">
                  <a:moveTo>
                    <a:pt x="2222" y="1"/>
                  </a:moveTo>
                  <a:lnTo>
                    <a:pt x="1874" y="750"/>
                  </a:lnTo>
                  <a:cubicBezTo>
                    <a:pt x="1753" y="709"/>
                    <a:pt x="1628" y="690"/>
                    <a:pt x="1506" y="690"/>
                  </a:cubicBezTo>
                  <a:cubicBezTo>
                    <a:pt x="1068" y="690"/>
                    <a:pt x="648" y="939"/>
                    <a:pt x="446" y="1357"/>
                  </a:cubicBezTo>
                  <a:cubicBezTo>
                    <a:pt x="188" y="1901"/>
                    <a:pt x="384" y="2534"/>
                    <a:pt x="883" y="2847"/>
                  </a:cubicBezTo>
                  <a:lnTo>
                    <a:pt x="250" y="4167"/>
                  </a:lnTo>
                  <a:lnTo>
                    <a:pt x="0" y="4711"/>
                  </a:lnTo>
                  <a:lnTo>
                    <a:pt x="250" y="4827"/>
                  </a:lnTo>
                  <a:lnTo>
                    <a:pt x="500" y="4292"/>
                  </a:lnTo>
                  <a:lnTo>
                    <a:pt x="1133" y="2963"/>
                  </a:lnTo>
                  <a:cubicBezTo>
                    <a:pt x="1254" y="3004"/>
                    <a:pt x="1379" y="3023"/>
                    <a:pt x="1501" y="3023"/>
                  </a:cubicBezTo>
                  <a:cubicBezTo>
                    <a:pt x="1939" y="3023"/>
                    <a:pt x="2357" y="2774"/>
                    <a:pt x="2552" y="2356"/>
                  </a:cubicBezTo>
                  <a:cubicBezTo>
                    <a:pt x="2810" y="1812"/>
                    <a:pt x="2614" y="1178"/>
                    <a:pt x="2115" y="866"/>
                  </a:cubicBezTo>
                  <a:lnTo>
                    <a:pt x="2471" y="117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4602725" y="1755850"/>
              <a:ext cx="9625" cy="10950"/>
            </a:xfrm>
            <a:custGeom>
              <a:rect b="b" l="l" r="r" t="t"/>
              <a:pathLst>
                <a:path extrusionOk="0" h="438" w="385">
                  <a:moveTo>
                    <a:pt x="384" y="0"/>
                  </a:moveTo>
                  <a:lnTo>
                    <a:pt x="1" y="161"/>
                  </a:lnTo>
                  <a:lnTo>
                    <a:pt x="170" y="43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4588450" y="1747150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206" y="0"/>
                  </a:moveTo>
                  <a:lnTo>
                    <a:pt x="1" y="437"/>
                  </a:lnTo>
                  <a:lnTo>
                    <a:pt x="322" y="38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4566150" y="1655700"/>
              <a:ext cx="43075" cy="88800"/>
            </a:xfrm>
            <a:custGeom>
              <a:rect b="b" l="l" r="r" t="t"/>
              <a:pathLst>
                <a:path extrusionOk="0" h="3552" w="1723">
                  <a:moveTo>
                    <a:pt x="1723" y="1"/>
                  </a:moveTo>
                  <a:cubicBezTo>
                    <a:pt x="1161" y="170"/>
                    <a:pt x="670" y="563"/>
                    <a:pt x="393" y="1134"/>
                  </a:cubicBezTo>
                  <a:cubicBezTo>
                    <a:pt x="1" y="1972"/>
                    <a:pt x="206" y="2936"/>
                    <a:pt x="830" y="3551"/>
                  </a:cubicBezTo>
                  <a:lnTo>
                    <a:pt x="1410" y="3328"/>
                  </a:lnTo>
                  <a:cubicBezTo>
                    <a:pt x="661" y="2829"/>
                    <a:pt x="367" y="1847"/>
                    <a:pt x="759" y="1000"/>
                  </a:cubicBezTo>
                  <a:cubicBezTo>
                    <a:pt x="955" y="590"/>
                    <a:pt x="1312" y="233"/>
                    <a:pt x="1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4613650" y="1686025"/>
              <a:ext cx="65150" cy="73850"/>
            </a:xfrm>
            <a:custGeom>
              <a:rect b="b" l="l" r="r" t="t"/>
              <a:pathLst>
                <a:path extrusionOk="0" h="2954" w="2606">
                  <a:moveTo>
                    <a:pt x="2374" y="1"/>
                  </a:moveTo>
                  <a:lnTo>
                    <a:pt x="2374" y="1"/>
                  </a:lnTo>
                  <a:cubicBezTo>
                    <a:pt x="2454" y="456"/>
                    <a:pt x="2401" y="956"/>
                    <a:pt x="2204" y="1375"/>
                  </a:cubicBezTo>
                  <a:cubicBezTo>
                    <a:pt x="1893" y="2041"/>
                    <a:pt x="1231" y="2426"/>
                    <a:pt x="539" y="2426"/>
                  </a:cubicBezTo>
                  <a:cubicBezTo>
                    <a:pt x="360" y="2426"/>
                    <a:pt x="179" y="2400"/>
                    <a:pt x="1" y="2347"/>
                  </a:cubicBezTo>
                  <a:lnTo>
                    <a:pt x="1" y="2347"/>
                  </a:lnTo>
                  <a:lnTo>
                    <a:pt x="215" y="2945"/>
                  </a:lnTo>
                  <a:cubicBezTo>
                    <a:pt x="281" y="2951"/>
                    <a:pt x="346" y="2954"/>
                    <a:pt x="412" y="2954"/>
                  </a:cubicBezTo>
                  <a:cubicBezTo>
                    <a:pt x="1209" y="2954"/>
                    <a:pt x="1976" y="2507"/>
                    <a:pt x="2338" y="1732"/>
                  </a:cubicBezTo>
                  <a:cubicBezTo>
                    <a:pt x="2606" y="1161"/>
                    <a:pt x="2597" y="536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4100700" y="2669800"/>
              <a:ext cx="70275" cy="120675"/>
            </a:xfrm>
            <a:custGeom>
              <a:rect b="b" l="l" r="r" t="t"/>
              <a:pathLst>
                <a:path extrusionOk="0" h="4827" w="2811">
                  <a:moveTo>
                    <a:pt x="2561" y="0"/>
                  </a:moveTo>
                  <a:lnTo>
                    <a:pt x="2311" y="536"/>
                  </a:lnTo>
                  <a:lnTo>
                    <a:pt x="1678" y="1865"/>
                  </a:lnTo>
                  <a:cubicBezTo>
                    <a:pt x="1559" y="1824"/>
                    <a:pt x="1435" y="1804"/>
                    <a:pt x="1313" y="1804"/>
                  </a:cubicBezTo>
                  <a:cubicBezTo>
                    <a:pt x="878" y="1804"/>
                    <a:pt x="454" y="2054"/>
                    <a:pt x="259" y="2472"/>
                  </a:cubicBezTo>
                  <a:cubicBezTo>
                    <a:pt x="1" y="3016"/>
                    <a:pt x="197" y="3649"/>
                    <a:pt x="696" y="3961"/>
                  </a:cubicBezTo>
                  <a:lnTo>
                    <a:pt x="340" y="4711"/>
                  </a:lnTo>
                  <a:lnTo>
                    <a:pt x="589" y="4827"/>
                  </a:lnTo>
                  <a:lnTo>
                    <a:pt x="937" y="4077"/>
                  </a:lnTo>
                  <a:cubicBezTo>
                    <a:pt x="1058" y="4118"/>
                    <a:pt x="1183" y="4138"/>
                    <a:pt x="1305" y="4138"/>
                  </a:cubicBezTo>
                  <a:cubicBezTo>
                    <a:pt x="1743" y="4138"/>
                    <a:pt x="2163" y="3889"/>
                    <a:pt x="2365" y="3471"/>
                  </a:cubicBezTo>
                  <a:cubicBezTo>
                    <a:pt x="2623" y="2927"/>
                    <a:pt x="2427" y="2293"/>
                    <a:pt x="1928" y="1981"/>
                  </a:cubicBezTo>
                  <a:lnTo>
                    <a:pt x="2561" y="652"/>
                  </a:lnTo>
                  <a:lnTo>
                    <a:pt x="2811" y="116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4149100" y="2676050"/>
              <a:ext cx="9400" cy="11175"/>
            </a:xfrm>
            <a:custGeom>
              <a:rect b="b" l="l" r="r" t="t"/>
              <a:pathLst>
                <a:path extrusionOk="0" h="447" w="376">
                  <a:moveTo>
                    <a:pt x="206" y="0"/>
                  </a:moveTo>
                  <a:lnTo>
                    <a:pt x="0" y="446"/>
                  </a:lnTo>
                  <a:lnTo>
                    <a:pt x="0" y="446"/>
                  </a:lnTo>
                  <a:lnTo>
                    <a:pt x="375" y="286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4164700" y="2684975"/>
              <a:ext cx="8075" cy="10950"/>
            </a:xfrm>
            <a:custGeom>
              <a:rect b="b" l="l" r="r" t="t"/>
              <a:pathLst>
                <a:path extrusionOk="0" h="438" w="323">
                  <a:moveTo>
                    <a:pt x="322" y="0"/>
                  </a:moveTo>
                  <a:lnTo>
                    <a:pt x="1" y="45"/>
                  </a:lnTo>
                  <a:lnTo>
                    <a:pt x="117" y="43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4152000" y="2698575"/>
              <a:ext cx="43075" cy="88550"/>
            </a:xfrm>
            <a:custGeom>
              <a:rect b="b" l="l" r="r" t="t"/>
              <a:pathLst>
                <a:path extrusionOk="0" h="3542" w="1723">
                  <a:moveTo>
                    <a:pt x="893" y="0"/>
                  </a:moveTo>
                  <a:lnTo>
                    <a:pt x="313" y="214"/>
                  </a:lnTo>
                  <a:cubicBezTo>
                    <a:pt x="1062" y="714"/>
                    <a:pt x="1356" y="1704"/>
                    <a:pt x="964" y="2552"/>
                  </a:cubicBezTo>
                  <a:cubicBezTo>
                    <a:pt x="768" y="2962"/>
                    <a:pt x="411" y="3319"/>
                    <a:pt x="0" y="3542"/>
                  </a:cubicBezTo>
                  <a:cubicBezTo>
                    <a:pt x="562" y="3381"/>
                    <a:pt x="1053" y="2989"/>
                    <a:pt x="1330" y="2418"/>
                  </a:cubicBezTo>
                  <a:cubicBezTo>
                    <a:pt x="1722" y="1579"/>
                    <a:pt x="1517" y="616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4082425" y="2683175"/>
              <a:ext cx="65125" cy="73850"/>
            </a:xfrm>
            <a:custGeom>
              <a:rect b="b" l="l" r="r" t="t"/>
              <a:pathLst>
                <a:path extrusionOk="0" h="2954" w="2605">
                  <a:moveTo>
                    <a:pt x="2194" y="1"/>
                  </a:moveTo>
                  <a:cubicBezTo>
                    <a:pt x="1397" y="1"/>
                    <a:pt x="630" y="447"/>
                    <a:pt x="268" y="1214"/>
                  </a:cubicBezTo>
                  <a:cubicBezTo>
                    <a:pt x="0" y="1785"/>
                    <a:pt x="9" y="2418"/>
                    <a:pt x="232" y="2954"/>
                  </a:cubicBezTo>
                  <a:cubicBezTo>
                    <a:pt x="152" y="2490"/>
                    <a:pt x="205" y="1999"/>
                    <a:pt x="402" y="1580"/>
                  </a:cubicBezTo>
                  <a:cubicBezTo>
                    <a:pt x="713" y="915"/>
                    <a:pt x="1371" y="525"/>
                    <a:pt x="2062" y="525"/>
                  </a:cubicBezTo>
                  <a:cubicBezTo>
                    <a:pt x="2243" y="525"/>
                    <a:pt x="2425" y="552"/>
                    <a:pt x="2605" y="607"/>
                  </a:cubicBezTo>
                  <a:lnTo>
                    <a:pt x="2391" y="10"/>
                  </a:lnTo>
                  <a:cubicBezTo>
                    <a:pt x="2325" y="4"/>
                    <a:pt x="2260" y="1"/>
                    <a:pt x="2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4095575" y="1655250"/>
              <a:ext cx="70950" cy="120250"/>
            </a:xfrm>
            <a:custGeom>
              <a:rect b="b" l="l" r="r" t="t"/>
              <a:pathLst>
                <a:path extrusionOk="0" h="4810" w="2838">
                  <a:moveTo>
                    <a:pt x="562" y="1"/>
                  </a:moveTo>
                  <a:lnTo>
                    <a:pt x="322" y="117"/>
                  </a:lnTo>
                  <a:lnTo>
                    <a:pt x="687" y="866"/>
                  </a:lnTo>
                  <a:cubicBezTo>
                    <a:pt x="188" y="1178"/>
                    <a:pt x="0" y="1821"/>
                    <a:pt x="259" y="2356"/>
                  </a:cubicBezTo>
                  <a:cubicBezTo>
                    <a:pt x="465" y="2768"/>
                    <a:pt x="878" y="3011"/>
                    <a:pt x="1310" y="3011"/>
                  </a:cubicBezTo>
                  <a:cubicBezTo>
                    <a:pt x="1438" y="3011"/>
                    <a:pt x="1568" y="2990"/>
                    <a:pt x="1695" y="2945"/>
                  </a:cubicBezTo>
                  <a:lnTo>
                    <a:pt x="2338" y="4274"/>
                  </a:lnTo>
                  <a:lnTo>
                    <a:pt x="2596" y="4809"/>
                  </a:lnTo>
                  <a:lnTo>
                    <a:pt x="2837" y="4684"/>
                  </a:lnTo>
                  <a:lnTo>
                    <a:pt x="2579" y="4149"/>
                  </a:lnTo>
                  <a:lnTo>
                    <a:pt x="1936" y="2829"/>
                  </a:lnTo>
                  <a:cubicBezTo>
                    <a:pt x="2427" y="2517"/>
                    <a:pt x="2623" y="1874"/>
                    <a:pt x="2356" y="1339"/>
                  </a:cubicBezTo>
                  <a:cubicBezTo>
                    <a:pt x="2156" y="927"/>
                    <a:pt x="1745" y="684"/>
                    <a:pt x="1314" y="684"/>
                  </a:cubicBezTo>
                  <a:cubicBezTo>
                    <a:pt x="1185" y="684"/>
                    <a:pt x="1055" y="705"/>
                    <a:pt x="928" y="750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4160025" y="17491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117" y="1"/>
                  </a:moveTo>
                  <a:lnTo>
                    <a:pt x="1" y="393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4144425" y="1758075"/>
              <a:ext cx="9600" cy="10950"/>
            </a:xfrm>
            <a:custGeom>
              <a:rect b="b" l="l" r="r" t="t"/>
              <a:pathLst>
                <a:path extrusionOk="0" h="438" w="384">
                  <a:moveTo>
                    <a:pt x="0" y="0"/>
                  </a:moveTo>
                  <a:lnTo>
                    <a:pt x="214" y="438"/>
                  </a:lnTo>
                  <a:lnTo>
                    <a:pt x="384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4077275" y="1688925"/>
              <a:ext cx="65825" cy="73300"/>
            </a:xfrm>
            <a:custGeom>
              <a:rect b="b" l="l" r="r" t="t"/>
              <a:pathLst>
                <a:path extrusionOk="0" h="2932" w="2633">
                  <a:moveTo>
                    <a:pt x="233" y="1"/>
                  </a:moveTo>
                  <a:cubicBezTo>
                    <a:pt x="10" y="536"/>
                    <a:pt x="1" y="1170"/>
                    <a:pt x="277" y="1732"/>
                  </a:cubicBezTo>
                  <a:cubicBezTo>
                    <a:pt x="650" y="2494"/>
                    <a:pt x="1406" y="2931"/>
                    <a:pt x="2197" y="2931"/>
                  </a:cubicBezTo>
                  <a:cubicBezTo>
                    <a:pt x="2277" y="2931"/>
                    <a:pt x="2356" y="2927"/>
                    <a:pt x="2436" y="2918"/>
                  </a:cubicBezTo>
                  <a:lnTo>
                    <a:pt x="2633" y="2320"/>
                  </a:lnTo>
                  <a:lnTo>
                    <a:pt x="2633" y="2320"/>
                  </a:lnTo>
                  <a:cubicBezTo>
                    <a:pt x="2447" y="2380"/>
                    <a:pt x="2258" y="2408"/>
                    <a:pt x="2070" y="2408"/>
                  </a:cubicBezTo>
                  <a:cubicBezTo>
                    <a:pt x="1383" y="2408"/>
                    <a:pt x="727" y="2025"/>
                    <a:pt x="411" y="1366"/>
                  </a:cubicBezTo>
                  <a:cubicBezTo>
                    <a:pt x="206" y="955"/>
                    <a:pt x="153" y="46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4146425" y="1658150"/>
              <a:ext cx="43500" cy="87900"/>
            </a:xfrm>
            <a:custGeom>
              <a:rect b="b" l="l" r="r" t="t"/>
              <a:pathLst>
                <a:path extrusionOk="0" h="3516" w="1740">
                  <a:moveTo>
                    <a:pt x="0" y="1"/>
                  </a:moveTo>
                  <a:lnTo>
                    <a:pt x="0" y="1"/>
                  </a:lnTo>
                  <a:cubicBezTo>
                    <a:pt x="420" y="224"/>
                    <a:pt x="777" y="572"/>
                    <a:pt x="973" y="982"/>
                  </a:cubicBezTo>
                  <a:cubicBezTo>
                    <a:pt x="1374" y="1821"/>
                    <a:pt x="1098" y="2811"/>
                    <a:pt x="348" y="3319"/>
                  </a:cubicBezTo>
                  <a:lnTo>
                    <a:pt x="946" y="3516"/>
                  </a:lnTo>
                  <a:cubicBezTo>
                    <a:pt x="1553" y="2900"/>
                    <a:pt x="1740" y="1937"/>
                    <a:pt x="1339" y="1116"/>
                  </a:cubicBezTo>
                  <a:cubicBezTo>
                    <a:pt x="1062" y="545"/>
                    <a:pt x="562" y="1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4594700" y="2667575"/>
              <a:ext cx="70950" cy="120225"/>
            </a:xfrm>
            <a:custGeom>
              <a:rect b="b" l="l" r="r" t="t"/>
              <a:pathLst>
                <a:path extrusionOk="0" h="4809" w="2838">
                  <a:moveTo>
                    <a:pt x="242" y="0"/>
                  </a:moveTo>
                  <a:lnTo>
                    <a:pt x="1" y="125"/>
                  </a:lnTo>
                  <a:lnTo>
                    <a:pt x="259" y="660"/>
                  </a:lnTo>
                  <a:lnTo>
                    <a:pt x="902" y="1981"/>
                  </a:lnTo>
                  <a:cubicBezTo>
                    <a:pt x="411" y="2293"/>
                    <a:pt x="215" y="2935"/>
                    <a:pt x="482" y="3471"/>
                  </a:cubicBezTo>
                  <a:cubicBezTo>
                    <a:pt x="682" y="3883"/>
                    <a:pt x="1093" y="4126"/>
                    <a:pt x="1524" y="4126"/>
                  </a:cubicBezTo>
                  <a:cubicBezTo>
                    <a:pt x="1653" y="4126"/>
                    <a:pt x="1783" y="4104"/>
                    <a:pt x="1910" y="4059"/>
                  </a:cubicBezTo>
                  <a:lnTo>
                    <a:pt x="2276" y="4809"/>
                  </a:lnTo>
                  <a:lnTo>
                    <a:pt x="2516" y="4693"/>
                  </a:lnTo>
                  <a:lnTo>
                    <a:pt x="2160" y="3943"/>
                  </a:lnTo>
                  <a:cubicBezTo>
                    <a:pt x="2650" y="3631"/>
                    <a:pt x="2838" y="2989"/>
                    <a:pt x="2579" y="2454"/>
                  </a:cubicBezTo>
                  <a:cubicBezTo>
                    <a:pt x="2373" y="2041"/>
                    <a:pt x="1960" y="1798"/>
                    <a:pt x="1528" y="1798"/>
                  </a:cubicBezTo>
                  <a:cubicBezTo>
                    <a:pt x="1400" y="1798"/>
                    <a:pt x="1270" y="1820"/>
                    <a:pt x="1143" y="1865"/>
                  </a:cubicBezTo>
                  <a:lnTo>
                    <a:pt x="509" y="53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8"/>
            <p:cNvSpPr/>
            <p:nvPr/>
          </p:nvSpPr>
          <p:spPr>
            <a:xfrm>
              <a:off x="4592925" y="2682950"/>
              <a:ext cx="8275" cy="10950"/>
            </a:xfrm>
            <a:custGeom>
              <a:rect b="b" l="l" r="r" t="t"/>
              <a:pathLst>
                <a:path extrusionOk="0" h="438" w="331">
                  <a:moveTo>
                    <a:pt x="0" y="1"/>
                  </a:moveTo>
                  <a:lnTo>
                    <a:pt x="214" y="438"/>
                  </a:lnTo>
                  <a:lnTo>
                    <a:pt x="330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8"/>
            <p:cNvSpPr/>
            <p:nvPr/>
          </p:nvSpPr>
          <p:spPr>
            <a:xfrm>
              <a:off x="4607425" y="2673825"/>
              <a:ext cx="9375" cy="11175"/>
            </a:xfrm>
            <a:custGeom>
              <a:rect b="b" l="l" r="r" t="t"/>
              <a:pathLst>
                <a:path extrusionOk="0" h="447" w="375">
                  <a:moveTo>
                    <a:pt x="161" y="0"/>
                  </a:moveTo>
                  <a:lnTo>
                    <a:pt x="0" y="286"/>
                  </a:lnTo>
                  <a:lnTo>
                    <a:pt x="375" y="446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4618125" y="2680850"/>
              <a:ext cx="65825" cy="73275"/>
            </a:xfrm>
            <a:custGeom>
              <a:rect b="b" l="l" r="r" t="t"/>
              <a:pathLst>
                <a:path extrusionOk="0" h="2931" w="2633">
                  <a:moveTo>
                    <a:pt x="436" y="0"/>
                  </a:moveTo>
                  <a:cubicBezTo>
                    <a:pt x="356" y="0"/>
                    <a:pt x="277" y="4"/>
                    <a:pt x="197" y="13"/>
                  </a:cubicBezTo>
                  <a:lnTo>
                    <a:pt x="0" y="602"/>
                  </a:lnTo>
                  <a:cubicBezTo>
                    <a:pt x="182" y="546"/>
                    <a:pt x="368" y="519"/>
                    <a:pt x="552" y="519"/>
                  </a:cubicBezTo>
                  <a:cubicBezTo>
                    <a:pt x="1243" y="519"/>
                    <a:pt x="1905" y="901"/>
                    <a:pt x="2222" y="1557"/>
                  </a:cubicBezTo>
                  <a:cubicBezTo>
                    <a:pt x="2427" y="1967"/>
                    <a:pt x="2480" y="2467"/>
                    <a:pt x="2400" y="2931"/>
                  </a:cubicBezTo>
                  <a:cubicBezTo>
                    <a:pt x="2623" y="2395"/>
                    <a:pt x="2632" y="1762"/>
                    <a:pt x="2356" y="1191"/>
                  </a:cubicBezTo>
                  <a:cubicBezTo>
                    <a:pt x="1983" y="437"/>
                    <a:pt x="1227" y="0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4571275" y="2696775"/>
              <a:ext cx="43525" cy="88125"/>
            </a:xfrm>
            <a:custGeom>
              <a:rect b="b" l="l" r="r" t="t"/>
              <a:pathLst>
                <a:path extrusionOk="0" h="3525" w="1741">
                  <a:moveTo>
                    <a:pt x="795" y="1"/>
                  </a:moveTo>
                  <a:cubicBezTo>
                    <a:pt x="188" y="625"/>
                    <a:pt x="1" y="1589"/>
                    <a:pt x="402" y="2410"/>
                  </a:cubicBezTo>
                  <a:cubicBezTo>
                    <a:pt x="679" y="2981"/>
                    <a:pt x="1179" y="3364"/>
                    <a:pt x="1741" y="3525"/>
                  </a:cubicBezTo>
                  <a:cubicBezTo>
                    <a:pt x="1321" y="3302"/>
                    <a:pt x="973" y="2954"/>
                    <a:pt x="768" y="2534"/>
                  </a:cubicBezTo>
                  <a:cubicBezTo>
                    <a:pt x="367" y="1705"/>
                    <a:pt x="643" y="715"/>
                    <a:pt x="1393" y="206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3887500" y="1827875"/>
              <a:ext cx="105950" cy="86350"/>
            </a:xfrm>
            <a:custGeom>
              <a:rect b="b" l="l" r="r" t="t"/>
              <a:pathLst>
                <a:path extrusionOk="0" h="3454" w="4238">
                  <a:moveTo>
                    <a:pt x="170" y="1"/>
                  </a:moveTo>
                  <a:lnTo>
                    <a:pt x="0" y="215"/>
                  </a:lnTo>
                  <a:lnTo>
                    <a:pt x="642" y="732"/>
                  </a:lnTo>
                  <a:cubicBezTo>
                    <a:pt x="339" y="1223"/>
                    <a:pt x="446" y="1883"/>
                    <a:pt x="910" y="2258"/>
                  </a:cubicBezTo>
                  <a:cubicBezTo>
                    <a:pt x="1122" y="2425"/>
                    <a:pt x="1377" y="2506"/>
                    <a:pt x="1630" y="2506"/>
                  </a:cubicBezTo>
                  <a:cubicBezTo>
                    <a:pt x="1931" y="2506"/>
                    <a:pt x="2231" y="2391"/>
                    <a:pt x="2453" y="2169"/>
                  </a:cubicBezTo>
                  <a:lnTo>
                    <a:pt x="3604" y="3087"/>
                  </a:lnTo>
                  <a:lnTo>
                    <a:pt x="4068" y="3453"/>
                  </a:lnTo>
                  <a:lnTo>
                    <a:pt x="4238" y="3239"/>
                  </a:lnTo>
                  <a:lnTo>
                    <a:pt x="3774" y="2873"/>
                  </a:lnTo>
                  <a:lnTo>
                    <a:pt x="2623" y="1954"/>
                  </a:lnTo>
                  <a:cubicBezTo>
                    <a:pt x="2935" y="1464"/>
                    <a:pt x="2828" y="804"/>
                    <a:pt x="2364" y="429"/>
                  </a:cubicBezTo>
                  <a:cubicBezTo>
                    <a:pt x="2148" y="262"/>
                    <a:pt x="1893" y="180"/>
                    <a:pt x="1640" y="180"/>
                  </a:cubicBezTo>
                  <a:cubicBezTo>
                    <a:pt x="1340" y="180"/>
                    <a:pt x="1044" y="295"/>
                    <a:pt x="821" y="518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3967325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411" y="0"/>
                  </a:moveTo>
                  <a:lnTo>
                    <a:pt x="1" y="27"/>
                  </a:lnTo>
                  <a:lnTo>
                    <a:pt x="384" y="33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3980275" y="1889650"/>
              <a:ext cx="9600" cy="10075"/>
            </a:xfrm>
            <a:custGeom>
              <a:rect b="b" l="l" r="r" t="t"/>
              <a:pathLst>
                <a:path extrusionOk="0" h="403" w="384">
                  <a:moveTo>
                    <a:pt x="0" y="1"/>
                  </a:moveTo>
                  <a:lnTo>
                    <a:pt x="63" y="402"/>
                  </a:lnTo>
                  <a:lnTo>
                    <a:pt x="384" y="3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3926075" y="1813725"/>
              <a:ext cx="66475" cy="72175"/>
            </a:xfrm>
            <a:custGeom>
              <a:rect b="b" l="l" r="r" t="t"/>
              <a:pathLst>
                <a:path extrusionOk="0" h="2887" w="2659">
                  <a:moveTo>
                    <a:pt x="363" y="1"/>
                  </a:moveTo>
                  <a:cubicBezTo>
                    <a:pt x="241" y="1"/>
                    <a:pt x="120" y="11"/>
                    <a:pt x="0" y="31"/>
                  </a:cubicBezTo>
                  <a:cubicBezTo>
                    <a:pt x="473" y="58"/>
                    <a:pt x="946" y="219"/>
                    <a:pt x="1303" y="504"/>
                  </a:cubicBezTo>
                  <a:cubicBezTo>
                    <a:pt x="2025" y="1084"/>
                    <a:pt x="2204" y="2101"/>
                    <a:pt x="1740" y="2886"/>
                  </a:cubicBezTo>
                  <a:lnTo>
                    <a:pt x="2364" y="2824"/>
                  </a:lnTo>
                  <a:cubicBezTo>
                    <a:pt x="2659" y="1994"/>
                    <a:pt x="2409" y="1040"/>
                    <a:pt x="1686" y="460"/>
                  </a:cubicBezTo>
                  <a:cubicBezTo>
                    <a:pt x="1291" y="149"/>
                    <a:pt x="824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38821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1" y="1"/>
                  </a:moveTo>
                  <a:lnTo>
                    <a:pt x="1" y="1"/>
                  </a:lnTo>
                  <a:cubicBezTo>
                    <a:pt x="37" y="590"/>
                    <a:pt x="304" y="1161"/>
                    <a:pt x="795" y="1553"/>
                  </a:cubicBezTo>
                  <a:cubicBezTo>
                    <a:pt x="1186" y="1862"/>
                    <a:pt x="1651" y="2012"/>
                    <a:pt x="2112" y="2012"/>
                  </a:cubicBezTo>
                  <a:cubicBezTo>
                    <a:pt x="2502" y="2012"/>
                    <a:pt x="2891" y="1905"/>
                    <a:pt x="3230" y="1696"/>
                  </a:cubicBezTo>
                  <a:lnTo>
                    <a:pt x="3159" y="1071"/>
                  </a:lnTo>
                  <a:cubicBezTo>
                    <a:pt x="2813" y="1399"/>
                    <a:pt x="2360" y="1567"/>
                    <a:pt x="1903" y="1567"/>
                  </a:cubicBezTo>
                  <a:cubicBezTo>
                    <a:pt x="1500" y="1567"/>
                    <a:pt x="1093" y="1437"/>
                    <a:pt x="750" y="1170"/>
                  </a:cubicBezTo>
                  <a:cubicBezTo>
                    <a:pt x="393" y="884"/>
                    <a:pt x="126" y="4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4767775" y="2528625"/>
              <a:ext cx="106175" cy="86550"/>
            </a:xfrm>
            <a:custGeom>
              <a:rect b="b" l="l" r="r" t="t"/>
              <a:pathLst>
                <a:path extrusionOk="0" h="3462" w="4247">
                  <a:moveTo>
                    <a:pt x="170" y="0"/>
                  </a:moveTo>
                  <a:lnTo>
                    <a:pt x="0" y="215"/>
                  </a:lnTo>
                  <a:lnTo>
                    <a:pt x="464" y="589"/>
                  </a:lnTo>
                  <a:lnTo>
                    <a:pt x="1615" y="1508"/>
                  </a:lnTo>
                  <a:cubicBezTo>
                    <a:pt x="1303" y="1999"/>
                    <a:pt x="1410" y="2659"/>
                    <a:pt x="1874" y="3025"/>
                  </a:cubicBezTo>
                  <a:cubicBezTo>
                    <a:pt x="2092" y="3197"/>
                    <a:pt x="2349" y="3281"/>
                    <a:pt x="2603" y="3281"/>
                  </a:cubicBezTo>
                  <a:cubicBezTo>
                    <a:pt x="2902" y="3281"/>
                    <a:pt x="3196" y="3166"/>
                    <a:pt x="3417" y="2944"/>
                  </a:cubicBezTo>
                  <a:lnTo>
                    <a:pt x="4068" y="3462"/>
                  </a:lnTo>
                  <a:lnTo>
                    <a:pt x="4247" y="3248"/>
                  </a:lnTo>
                  <a:lnTo>
                    <a:pt x="3596" y="2730"/>
                  </a:lnTo>
                  <a:cubicBezTo>
                    <a:pt x="3899" y="2240"/>
                    <a:pt x="3792" y="1580"/>
                    <a:pt x="3328" y="1205"/>
                  </a:cubicBezTo>
                  <a:cubicBezTo>
                    <a:pt x="3117" y="1034"/>
                    <a:pt x="2864" y="953"/>
                    <a:pt x="2611" y="953"/>
                  </a:cubicBezTo>
                  <a:cubicBezTo>
                    <a:pt x="2309" y="953"/>
                    <a:pt x="2008" y="1070"/>
                    <a:pt x="1785" y="1294"/>
                  </a:cubicBezTo>
                  <a:lnTo>
                    <a:pt x="634" y="37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4783600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28" y="0"/>
                  </a:moveTo>
                  <a:lnTo>
                    <a:pt x="1" y="330"/>
                  </a:lnTo>
                  <a:lnTo>
                    <a:pt x="411" y="30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4771575" y="2543350"/>
              <a:ext cx="9375" cy="10050"/>
            </a:xfrm>
            <a:custGeom>
              <a:rect b="b" l="l" r="r" t="t"/>
              <a:pathLst>
                <a:path extrusionOk="0" h="402" w="375">
                  <a:moveTo>
                    <a:pt x="312" y="0"/>
                  </a:moveTo>
                  <a:lnTo>
                    <a:pt x="0" y="98"/>
                  </a:lnTo>
                  <a:lnTo>
                    <a:pt x="375" y="40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4768900" y="2557175"/>
              <a:ext cx="66250" cy="72150"/>
            </a:xfrm>
            <a:custGeom>
              <a:rect b="b" l="l" r="r" t="t"/>
              <a:pathLst>
                <a:path extrusionOk="0" h="2886" w="2650">
                  <a:moveTo>
                    <a:pt x="910" y="0"/>
                  </a:moveTo>
                  <a:lnTo>
                    <a:pt x="286" y="63"/>
                  </a:lnTo>
                  <a:cubicBezTo>
                    <a:pt x="0" y="892"/>
                    <a:pt x="241" y="1847"/>
                    <a:pt x="964" y="2427"/>
                  </a:cubicBezTo>
                  <a:cubicBezTo>
                    <a:pt x="1359" y="2737"/>
                    <a:pt x="1826" y="2886"/>
                    <a:pt x="2287" y="2886"/>
                  </a:cubicBezTo>
                  <a:cubicBezTo>
                    <a:pt x="2409" y="2886"/>
                    <a:pt x="2530" y="2876"/>
                    <a:pt x="2650" y="2855"/>
                  </a:cubicBezTo>
                  <a:cubicBezTo>
                    <a:pt x="2177" y="2828"/>
                    <a:pt x="1704" y="2668"/>
                    <a:pt x="1347" y="2382"/>
                  </a:cubicBezTo>
                  <a:cubicBezTo>
                    <a:pt x="625" y="1802"/>
                    <a:pt x="446" y="785"/>
                    <a:pt x="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47983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1119" y="1"/>
                  </a:moveTo>
                  <a:cubicBezTo>
                    <a:pt x="729" y="1"/>
                    <a:pt x="340" y="108"/>
                    <a:pt x="1" y="317"/>
                  </a:cubicBezTo>
                  <a:lnTo>
                    <a:pt x="72" y="941"/>
                  </a:lnTo>
                  <a:cubicBezTo>
                    <a:pt x="424" y="613"/>
                    <a:pt x="878" y="442"/>
                    <a:pt x="1336" y="442"/>
                  </a:cubicBezTo>
                  <a:cubicBezTo>
                    <a:pt x="1736" y="442"/>
                    <a:pt x="2139" y="572"/>
                    <a:pt x="2481" y="843"/>
                  </a:cubicBezTo>
                  <a:cubicBezTo>
                    <a:pt x="2838" y="1128"/>
                    <a:pt x="3105" y="1557"/>
                    <a:pt x="3230" y="2003"/>
                  </a:cubicBezTo>
                  <a:cubicBezTo>
                    <a:pt x="3203" y="1423"/>
                    <a:pt x="2927" y="852"/>
                    <a:pt x="2436" y="459"/>
                  </a:cubicBezTo>
                  <a:cubicBezTo>
                    <a:pt x="2045" y="150"/>
                    <a:pt x="1580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4767775" y="1827875"/>
              <a:ext cx="106175" cy="86350"/>
            </a:xfrm>
            <a:custGeom>
              <a:rect b="b" l="l" r="r" t="t"/>
              <a:pathLst>
                <a:path extrusionOk="0" h="3454" w="4247">
                  <a:moveTo>
                    <a:pt x="4068" y="1"/>
                  </a:moveTo>
                  <a:lnTo>
                    <a:pt x="3417" y="518"/>
                  </a:lnTo>
                  <a:cubicBezTo>
                    <a:pt x="3194" y="295"/>
                    <a:pt x="2898" y="180"/>
                    <a:pt x="2598" y="180"/>
                  </a:cubicBezTo>
                  <a:cubicBezTo>
                    <a:pt x="2345" y="180"/>
                    <a:pt x="2090" y="262"/>
                    <a:pt x="1874" y="429"/>
                  </a:cubicBezTo>
                  <a:cubicBezTo>
                    <a:pt x="1410" y="804"/>
                    <a:pt x="1303" y="1464"/>
                    <a:pt x="1615" y="1954"/>
                  </a:cubicBezTo>
                  <a:lnTo>
                    <a:pt x="464" y="2873"/>
                  </a:lnTo>
                  <a:lnTo>
                    <a:pt x="0" y="3239"/>
                  </a:lnTo>
                  <a:lnTo>
                    <a:pt x="170" y="3453"/>
                  </a:lnTo>
                  <a:lnTo>
                    <a:pt x="634" y="3087"/>
                  </a:lnTo>
                  <a:lnTo>
                    <a:pt x="1785" y="2169"/>
                  </a:lnTo>
                  <a:cubicBezTo>
                    <a:pt x="2007" y="2391"/>
                    <a:pt x="2307" y="2506"/>
                    <a:pt x="2608" y="2506"/>
                  </a:cubicBezTo>
                  <a:cubicBezTo>
                    <a:pt x="2861" y="2506"/>
                    <a:pt x="3116" y="2425"/>
                    <a:pt x="3328" y="2258"/>
                  </a:cubicBezTo>
                  <a:cubicBezTo>
                    <a:pt x="3792" y="1883"/>
                    <a:pt x="3899" y="1223"/>
                    <a:pt x="3596" y="732"/>
                  </a:cubicBezTo>
                  <a:lnTo>
                    <a:pt x="4247" y="215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4783600" y="19050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1" y="0"/>
                  </a:moveTo>
                  <a:lnTo>
                    <a:pt x="28" y="330"/>
                  </a:lnTo>
                  <a:lnTo>
                    <a:pt x="411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4771575" y="1889650"/>
              <a:ext cx="9375" cy="10075"/>
            </a:xfrm>
            <a:custGeom>
              <a:rect b="b" l="l" r="r" t="t"/>
              <a:pathLst>
                <a:path extrusionOk="0" h="403" w="375">
                  <a:moveTo>
                    <a:pt x="375" y="1"/>
                  </a:moveTo>
                  <a:lnTo>
                    <a:pt x="0" y="304"/>
                  </a:lnTo>
                  <a:lnTo>
                    <a:pt x="312" y="402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4768900" y="1813725"/>
              <a:ext cx="66250" cy="72175"/>
            </a:xfrm>
            <a:custGeom>
              <a:rect b="b" l="l" r="r" t="t"/>
              <a:pathLst>
                <a:path extrusionOk="0" h="2887" w="2650">
                  <a:moveTo>
                    <a:pt x="2287" y="1"/>
                  </a:moveTo>
                  <a:cubicBezTo>
                    <a:pt x="1826" y="1"/>
                    <a:pt x="1359" y="149"/>
                    <a:pt x="964" y="460"/>
                  </a:cubicBezTo>
                  <a:cubicBezTo>
                    <a:pt x="241" y="1040"/>
                    <a:pt x="0" y="1994"/>
                    <a:pt x="286" y="2824"/>
                  </a:cubicBezTo>
                  <a:lnTo>
                    <a:pt x="910" y="2886"/>
                  </a:lnTo>
                  <a:cubicBezTo>
                    <a:pt x="446" y="2101"/>
                    <a:pt x="625" y="1084"/>
                    <a:pt x="1347" y="504"/>
                  </a:cubicBezTo>
                  <a:cubicBezTo>
                    <a:pt x="1704" y="219"/>
                    <a:pt x="2177" y="58"/>
                    <a:pt x="2650" y="31"/>
                  </a:cubicBezTo>
                  <a:cubicBezTo>
                    <a:pt x="2530" y="11"/>
                    <a:pt x="2409" y="1"/>
                    <a:pt x="2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4798325" y="1869575"/>
              <a:ext cx="80775" cy="50300"/>
            </a:xfrm>
            <a:custGeom>
              <a:rect b="b" l="l" r="r" t="t"/>
              <a:pathLst>
                <a:path extrusionOk="0" h="2012" w="3231">
                  <a:moveTo>
                    <a:pt x="3230" y="1"/>
                  </a:moveTo>
                  <a:cubicBezTo>
                    <a:pt x="3105" y="456"/>
                    <a:pt x="2838" y="884"/>
                    <a:pt x="2481" y="1170"/>
                  </a:cubicBezTo>
                  <a:cubicBezTo>
                    <a:pt x="2138" y="1437"/>
                    <a:pt x="1733" y="1567"/>
                    <a:pt x="1332" y="1567"/>
                  </a:cubicBezTo>
                  <a:cubicBezTo>
                    <a:pt x="875" y="1567"/>
                    <a:pt x="423" y="1399"/>
                    <a:pt x="72" y="1071"/>
                  </a:cubicBezTo>
                  <a:lnTo>
                    <a:pt x="1" y="1696"/>
                  </a:lnTo>
                  <a:cubicBezTo>
                    <a:pt x="340" y="1905"/>
                    <a:pt x="729" y="2012"/>
                    <a:pt x="1119" y="2012"/>
                  </a:cubicBezTo>
                  <a:cubicBezTo>
                    <a:pt x="1580" y="2012"/>
                    <a:pt x="2045" y="1862"/>
                    <a:pt x="2436" y="1553"/>
                  </a:cubicBezTo>
                  <a:cubicBezTo>
                    <a:pt x="2927" y="1161"/>
                    <a:pt x="3203" y="590"/>
                    <a:pt x="3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3887500" y="2528625"/>
              <a:ext cx="105950" cy="86550"/>
            </a:xfrm>
            <a:custGeom>
              <a:rect b="b" l="l" r="r" t="t"/>
              <a:pathLst>
                <a:path extrusionOk="0" h="3462" w="4238">
                  <a:moveTo>
                    <a:pt x="4068" y="0"/>
                  </a:moveTo>
                  <a:lnTo>
                    <a:pt x="3604" y="375"/>
                  </a:lnTo>
                  <a:lnTo>
                    <a:pt x="2453" y="1294"/>
                  </a:lnTo>
                  <a:cubicBezTo>
                    <a:pt x="2230" y="1070"/>
                    <a:pt x="1929" y="953"/>
                    <a:pt x="1627" y="953"/>
                  </a:cubicBezTo>
                  <a:cubicBezTo>
                    <a:pt x="1374" y="953"/>
                    <a:pt x="1121" y="1034"/>
                    <a:pt x="910" y="1205"/>
                  </a:cubicBezTo>
                  <a:cubicBezTo>
                    <a:pt x="446" y="1580"/>
                    <a:pt x="339" y="2240"/>
                    <a:pt x="642" y="2730"/>
                  </a:cubicBezTo>
                  <a:lnTo>
                    <a:pt x="0" y="3248"/>
                  </a:lnTo>
                  <a:lnTo>
                    <a:pt x="170" y="3462"/>
                  </a:lnTo>
                  <a:lnTo>
                    <a:pt x="821" y="2944"/>
                  </a:lnTo>
                  <a:cubicBezTo>
                    <a:pt x="1042" y="3166"/>
                    <a:pt x="1336" y="3281"/>
                    <a:pt x="1635" y="3281"/>
                  </a:cubicBezTo>
                  <a:cubicBezTo>
                    <a:pt x="1889" y="3281"/>
                    <a:pt x="2146" y="3197"/>
                    <a:pt x="2364" y="3025"/>
                  </a:cubicBezTo>
                  <a:cubicBezTo>
                    <a:pt x="2828" y="2659"/>
                    <a:pt x="2935" y="1999"/>
                    <a:pt x="2623" y="1508"/>
                  </a:cubicBezTo>
                  <a:lnTo>
                    <a:pt x="3774" y="589"/>
                  </a:lnTo>
                  <a:lnTo>
                    <a:pt x="4238" y="215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3967325" y="2529750"/>
              <a:ext cx="10300" cy="8275"/>
            </a:xfrm>
            <a:custGeom>
              <a:rect b="b" l="l" r="r" t="t"/>
              <a:pathLst>
                <a:path extrusionOk="0" h="331" w="412">
                  <a:moveTo>
                    <a:pt x="384" y="0"/>
                  </a:moveTo>
                  <a:lnTo>
                    <a:pt x="1" y="303"/>
                  </a:lnTo>
                  <a:lnTo>
                    <a:pt x="411" y="330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3980275" y="2543350"/>
              <a:ext cx="9600" cy="10050"/>
            </a:xfrm>
            <a:custGeom>
              <a:rect b="b" l="l" r="r" t="t"/>
              <a:pathLst>
                <a:path extrusionOk="0" h="402" w="384">
                  <a:moveTo>
                    <a:pt x="63" y="0"/>
                  </a:moveTo>
                  <a:lnTo>
                    <a:pt x="0" y="402"/>
                  </a:lnTo>
                  <a:lnTo>
                    <a:pt x="384" y="9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3926075" y="2557175"/>
              <a:ext cx="66475" cy="72150"/>
            </a:xfrm>
            <a:custGeom>
              <a:rect b="b" l="l" r="r" t="t"/>
              <a:pathLst>
                <a:path extrusionOk="0" h="2886" w="2659">
                  <a:moveTo>
                    <a:pt x="1740" y="0"/>
                  </a:moveTo>
                  <a:cubicBezTo>
                    <a:pt x="2204" y="785"/>
                    <a:pt x="2025" y="1802"/>
                    <a:pt x="1303" y="2382"/>
                  </a:cubicBezTo>
                  <a:cubicBezTo>
                    <a:pt x="946" y="2668"/>
                    <a:pt x="473" y="2828"/>
                    <a:pt x="0" y="2855"/>
                  </a:cubicBezTo>
                  <a:cubicBezTo>
                    <a:pt x="120" y="2876"/>
                    <a:pt x="241" y="2886"/>
                    <a:pt x="363" y="2886"/>
                  </a:cubicBezTo>
                  <a:cubicBezTo>
                    <a:pt x="824" y="2886"/>
                    <a:pt x="1291" y="2737"/>
                    <a:pt x="1686" y="2427"/>
                  </a:cubicBezTo>
                  <a:cubicBezTo>
                    <a:pt x="2409" y="1847"/>
                    <a:pt x="2659" y="892"/>
                    <a:pt x="2364" y="63"/>
                  </a:cubicBezTo>
                  <a:lnTo>
                    <a:pt x="17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3882125" y="2523175"/>
              <a:ext cx="80775" cy="50075"/>
            </a:xfrm>
            <a:custGeom>
              <a:rect b="b" l="l" r="r" t="t"/>
              <a:pathLst>
                <a:path extrusionOk="0" h="2003" w="3231">
                  <a:moveTo>
                    <a:pt x="2112" y="1"/>
                  </a:moveTo>
                  <a:cubicBezTo>
                    <a:pt x="1651" y="1"/>
                    <a:pt x="1186" y="150"/>
                    <a:pt x="795" y="459"/>
                  </a:cubicBezTo>
                  <a:cubicBezTo>
                    <a:pt x="304" y="852"/>
                    <a:pt x="37" y="1423"/>
                    <a:pt x="1" y="2003"/>
                  </a:cubicBezTo>
                  <a:cubicBezTo>
                    <a:pt x="126" y="1557"/>
                    <a:pt x="393" y="1128"/>
                    <a:pt x="750" y="843"/>
                  </a:cubicBezTo>
                  <a:cubicBezTo>
                    <a:pt x="1092" y="572"/>
                    <a:pt x="1497" y="442"/>
                    <a:pt x="1898" y="442"/>
                  </a:cubicBezTo>
                  <a:cubicBezTo>
                    <a:pt x="2358" y="442"/>
                    <a:pt x="2812" y="613"/>
                    <a:pt x="3159" y="941"/>
                  </a:cubicBezTo>
                  <a:lnTo>
                    <a:pt x="3230" y="317"/>
                  </a:lnTo>
                  <a:cubicBezTo>
                    <a:pt x="2891" y="108"/>
                    <a:pt x="2502" y="1"/>
                    <a:pt x="2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44" name="Google Shape;2244;p8"/>
          <p:cNvSpPr/>
          <p:nvPr/>
        </p:nvSpPr>
        <p:spPr>
          <a:xfrm>
            <a:off x="-2353276" y="-1767573"/>
            <a:ext cx="4374967" cy="4371116"/>
          </a:xfrm>
          <a:custGeom>
            <a:rect b="b" l="l" r="r" t="t"/>
            <a:pathLst>
              <a:path extrusionOk="0" h="79464" w="79534">
                <a:moveTo>
                  <a:pt x="50089" y="7737"/>
                </a:moveTo>
                <a:cubicBezTo>
                  <a:pt x="52519" y="7737"/>
                  <a:pt x="54670" y="9089"/>
                  <a:pt x="55308" y="11878"/>
                </a:cubicBezTo>
                <a:cubicBezTo>
                  <a:pt x="54982" y="11925"/>
                  <a:pt x="54641" y="12002"/>
                  <a:pt x="54315" y="12111"/>
                </a:cubicBezTo>
                <a:cubicBezTo>
                  <a:pt x="53909" y="9909"/>
                  <a:pt x="52014" y="8530"/>
                  <a:pt x="49988" y="8530"/>
                </a:cubicBezTo>
                <a:cubicBezTo>
                  <a:pt x="49303" y="8530"/>
                  <a:pt x="48603" y="8688"/>
                  <a:pt x="47941" y="9025"/>
                </a:cubicBezTo>
                <a:cubicBezTo>
                  <a:pt x="47770" y="8777"/>
                  <a:pt x="47584" y="8513"/>
                  <a:pt x="47398" y="8265"/>
                </a:cubicBezTo>
                <a:cubicBezTo>
                  <a:pt x="48293" y="7914"/>
                  <a:pt x="49209" y="7737"/>
                  <a:pt x="50089" y="7737"/>
                </a:cubicBezTo>
                <a:close/>
                <a:moveTo>
                  <a:pt x="29234" y="8419"/>
                </a:moveTo>
                <a:cubicBezTo>
                  <a:pt x="29666" y="8419"/>
                  <a:pt x="30099" y="8451"/>
                  <a:pt x="30523" y="8513"/>
                </a:cubicBezTo>
                <a:cubicBezTo>
                  <a:pt x="30430" y="8730"/>
                  <a:pt x="30322" y="8932"/>
                  <a:pt x="30213" y="9149"/>
                </a:cubicBezTo>
                <a:cubicBezTo>
                  <a:pt x="29854" y="8896"/>
                  <a:pt x="29350" y="8797"/>
                  <a:pt x="28816" y="8797"/>
                </a:cubicBezTo>
                <a:cubicBezTo>
                  <a:pt x="27943" y="8797"/>
                  <a:pt x="26989" y="9062"/>
                  <a:pt x="26460" y="9350"/>
                </a:cubicBezTo>
                <a:cubicBezTo>
                  <a:pt x="25095" y="10079"/>
                  <a:pt x="24289" y="11584"/>
                  <a:pt x="24304" y="13088"/>
                </a:cubicBezTo>
                <a:cubicBezTo>
                  <a:pt x="23932" y="13073"/>
                  <a:pt x="23544" y="13057"/>
                  <a:pt x="23187" y="13057"/>
                </a:cubicBezTo>
                <a:cubicBezTo>
                  <a:pt x="23430" y="9856"/>
                  <a:pt x="26320" y="8419"/>
                  <a:pt x="29234" y="8419"/>
                </a:cubicBezTo>
                <a:close/>
                <a:moveTo>
                  <a:pt x="49829" y="9100"/>
                </a:moveTo>
                <a:cubicBezTo>
                  <a:pt x="51671" y="9100"/>
                  <a:pt x="53260" y="10308"/>
                  <a:pt x="53850" y="12282"/>
                </a:cubicBezTo>
                <a:lnTo>
                  <a:pt x="53679" y="12328"/>
                </a:lnTo>
                <a:cubicBezTo>
                  <a:pt x="51973" y="12980"/>
                  <a:pt x="50515" y="14003"/>
                  <a:pt x="49476" y="15384"/>
                </a:cubicBezTo>
                <a:cubicBezTo>
                  <a:pt x="49647" y="13910"/>
                  <a:pt x="49507" y="12421"/>
                  <a:pt x="48949" y="10963"/>
                </a:cubicBezTo>
                <a:cubicBezTo>
                  <a:pt x="48732" y="10421"/>
                  <a:pt x="48483" y="9893"/>
                  <a:pt x="48189" y="9412"/>
                </a:cubicBezTo>
                <a:cubicBezTo>
                  <a:pt x="48745" y="9200"/>
                  <a:pt x="49297" y="9100"/>
                  <a:pt x="49829" y="9100"/>
                </a:cubicBezTo>
                <a:close/>
                <a:moveTo>
                  <a:pt x="28807" y="9375"/>
                </a:moveTo>
                <a:cubicBezTo>
                  <a:pt x="29265" y="9375"/>
                  <a:pt x="29685" y="9471"/>
                  <a:pt x="29965" y="9723"/>
                </a:cubicBezTo>
                <a:lnTo>
                  <a:pt x="29965" y="9738"/>
                </a:lnTo>
                <a:cubicBezTo>
                  <a:pt x="29236" y="11909"/>
                  <a:pt x="29469" y="14360"/>
                  <a:pt x="30136" y="16702"/>
                </a:cubicBezTo>
                <a:cubicBezTo>
                  <a:pt x="29252" y="15322"/>
                  <a:pt x="28119" y="14174"/>
                  <a:pt x="26646" y="13600"/>
                </a:cubicBezTo>
                <a:cubicBezTo>
                  <a:pt x="26057" y="13367"/>
                  <a:pt x="25405" y="13228"/>
                  <a:pt x="24769" y="13150"/>
                </a:cubicBezTo>
                <a:cubicBezTo>
                  <a:pt x="24893" y="11878"/>
                  <a:pt x="25452" y="10638"/>
                  <a:pt x="26599" y="9955"/>
                </a:cubicBezTo>
                <a:cubicBezTo>
                  <a:pt x="27066" y="9678"/>
                  <a:pt x="27994" y="9375"/>
                  <a:pt x="28807" y="9375"/>
                </a:cubicBezTo>
                <a:close/>
                <a:moveTo>
                  <a:pt x="39333" y="1720"/>
                </a:moveTo>
                <a:cubicBezTo>
                  <a:pt x="43350" y="6791"/>
                  <a:pt x="44544" y="13367"/>
                  <a:pt x="42435" y="19447"/>
                </a:cubicBezTo>
                <a:cubicBezTo>
                  <a:pt x="42243" y="17896"/>
                  <a:pt x="41587" y="16318"/>
                  <a:pt x="39904" y="16318"/>
                </a:cubicBezTo>
                <a:cubicBezTo>
                  <a:pt x="39820" y="16318"/>
                  <a:pt x="39733" y="16322"/>
                  <a:pt x="39643" y="16330"/>
                </a:cubicBezTo>
                <a:cubicBezTo>
                  <a:pt x="38077" y="16469"/>
                  <a:pt x="36882" y="18517"/>
                  <a:pt x="36929" y="20130"/>
                </a:cubicBezTo>
                <a:cubicBezTo>
                  <a:pt x="34246" y="13895"/>
                  <a:pt x="33703" y="6466"/>
                  <a:pt x="39333" y="1720"/>
                </a:cubicBezTo>
                <a:close/>
                <a:moveTo>
                  <a:pt x="39816" y="16840"/>
                </a:moveTo>
                <a:cubicBezTo>
                  <a:pt x="39841" y="16840"/>
                  <a:pt x="39866" y="16840"/>
                  <a:pt x="39891" y="16841"/>
                </a:cubicBezTo>
                <a:cubicBezTo>
                  <a:pt x="41985" y="16935"/>
                  <a:pt x="42000" y="19587"/>
                  <a:pt x="41954" y="21122"/>
                </a:cubicBezTo>
                <a:cubicBezTo>
                  <a:pt x="41087" y="21027"/>
                  <a:pt x="40220" y="20975"/>
                  <a:pt x="39353" y="20975"/>
                </a:cubicBezTo>
                <a:cubicBezTo>
                  <a:pt x="38669" y="20975"/>
                  <a:pt x="37985" y="21007"/>
                  <a:pt x="37301" y="21076"/>
                </a:cubicBezTo>
                <a:cubicBezTo>
                  <a:pt x="37332" y="21045"/>
                  <a:pt x="37379" y="20998"/>
                  <a:pt x="37348" y="20921"/>
                </a:cubicBezTo>
                <a:cubicBezTo>
                  <a:pt x="37164" y="19529"/>
                  <a:pt x="38051" y="16840"/>
                  <a:pt x="39816" y="16840"/>
                </a:cubicBezTo>
                <a:close/>
                <a:moveTo>
                  <a:pt x="39705" y="1440"/>
                </a:moveTo>
                <a:cubicBezTo>
                  <a:pt x="39876" y="1487"/>
                  <a:pt x="40031" y="1518"/>
                  <a:pt x="40201" y="1596"/>
                </a:cubicBezTo>
                <a:cubicBezTo>
                  <a:pt x="41023" y="2045"/>
                  <a:pt x="41892" y="3627"/>
                  <a:pt x="42590" y="4294"/>
                </a:cubicBezTo>
                <a:cubicBezTo>
                  <a:pt x="43753" y="5442"/>
                  <a:pt x="44994" y="6481"/>
                  <a:pt x="46079" y="7706"/>
                </a:cubicBezTo>
                <a:cubicBezTo>
                  <a:pt x="49755" y="11816"/>
                  <a:pt x="49445" y="16919"/>
                  <a:pt x="46343" y="21184"/>
                </a:cubicBezTo>
                <a:cubicBezTo>
                  <a:pt x="46297" y="20285"/>
                  <a:pt x="45599" y="19432"/>
                  <a:pt x="44699" y="19276"/>
                </a:cubicBezTo>
                <a:cubicBezTo>
                  <a:pt x="44598" y="19259"/>
                  <a:pt x="44498" y="19251"/>
                  <a:pt x="44398" y="19251"/>
                </a:cubicBezTo>
                <a:cubicBezTo>
                  <a:pt x="43871" y="19251"/>
                  <a:pt x="43371" y="19483"/>
                  <a:pt x="42993" y="19835"/>
                </a:cubicBezTo>
                <a:cubicBezTo>
                  <a:pt x="45288" y="13538"/>
                  <a:pt x="44125" y="6543"/>
                  <a:pt x="39705" y="1440"/>
                </a:cubicBezTo>
                <a:close/>
                <a:moveTo>
                  <a:pt x="37192" y="3224"/>
                </a:moveTo>
                <a:lnTo>
                  <a:pt x="37192" y="3224"/>
                </a:lnTo>
                <a:cubicBezTo>
                  <a:pt x="33594" y="7722"/>
                  <a:pt x="33641" y="13988"/>
                  <a:pt x="36029" y="19339"/>
                </a:cubicBezTo>
                <a:cubicBezTo>
                  <a:pt x="35676" y="19113"/>
                  <a:pt x="35266" y="18980"/>
                  <a:pt x="34825" y="18980"/>
                </a:cubicBezTo>
                <a:cubicBezTo>
                  <a:pt x="34569" y="18980"/>
                  <a:pt x="34302" y="19025"/>
                  <a:pt x="34029" y="19121"/>
                </a:cubicBezTo>
                <a:cubicBezTo>
                  <a:pt x="33144" y="19447"/>
                  <a:pt x="32586" y="20331"/>
                  <a:pt x="32586" y="21215"/>
                </a:cubicBezTo>
                <a:cubicBezTo>
                  <a:pt x="30477" y="16795"/>
                  <a:pt x="28771" y="11134"/>
                  <a:pt x="32369" y="7117"/>
                </a:cubicBezTo>
                <a:cubicBezTo>
                  <a:pt x="33703" y="5628"/>
                  <a:pt x="35455" y="4589"/>
                  <a:pt x="37022" y="3364"/>
                </a:cubicBezTo>
                <a:cubicBezTo>
                  <a:pt x="37084" y="3317"/>
                  <a:pt x="37146" y="3271"/>
                  <a:pt x="37192" y="3224"/>
                </a:cubicBezTo>
                <a:close/>
                <a:moveTo>
                  <a:pt x="34861" y="19437"/>
                </a:moveTo>
                <a:cubicBezTo>
                  <a:pt x="35835" y="19437"/>
                  <a:pt x="36470" y="20239"/>
                  <a:pt x="36929" y="21076"/>
                </a:cubicBezTo>
                <a:cubicBezTo>
                  <a:pt x="36929" y="21107"/>
                  <a:pt x="36944" y="21122"/>
                  <a:pt x="36960" y="21122"/>
                </a:cubicBezTo>
                <a:cubicBezTo>
                  <a:pt x="35626" y="21277"/>
                  <a:pt x="34308" y="21541"/>
                  <a:pt x="33020" y="21960"/>
                </a:cubicBezTo>
                <a:lnTo>
                  <a:pt x="33020" y="21929"/>
                </a:lnTo>
                <a:cubicBezTo>
                  <a:pt x="32834" y="20889"/>
                  <a:pt x="33238" y="19742"/>
                  <a:pt x="34401" y="19494"/>
                </a:cubicBezTo>
                <a:cubicBezTo>
                  <a:pt x="34562" y="19455"/>
                  <a:pt x="34715" y="19437"/>
                  <a:pt x="34861" y="19437"/>
                </a:cubicBezTo>
                <a:close/>
                <a:moveTo>
                  <a:pt x="44332" y="19759"/>
                </a:moveTo>
                <a:cubicBezTo>
                  <a:pt x="44447" y="19759"/>
                  <a:pt x="44564" y="19773"/>
                  <a:pt x="44684" y="19804"/>
                </a:cubicBezTo>
                <a:cubicBezTo>
                  <a:pt x="45568" y="20036"/>
                  <a:pt x="45909" y="20905"/>
                  <a:pt x="45816" y="21727"/>
                </a:cubicBezTo>
                <a:cubicBezTo>
                  <a:pt x="45800" y="21820"/>
                  <a:pt x="45847" y="21882"/>
                  <a:pt x="45924" y="21913"/>
                </a:cubicBezTo>
                <a:lnTo>
                  <a:pt x="45924" y="21975"/>
                </a:lnTo>
                <a:cubicBezTo>
                  <a:pt x="44854" y="21618"/>
                  <a:pt x="43769" y="21386"/>
                  <a:pt x="42667" y="21215"/>
                </a:cubicBezTo>
                <a:cubicBezTo>
                  <a:pt x="42698" y="21200"/>
                  <a:pt x="42729" y="21153"/>
                  <a:pt x="42745" y="21122"/>
                </a:cubicBezTo>
                <a:cubicBezTo>
                  <a:pt x="42934" y="20394"/>
                  <a:pt x="43568" y="19759"/>
                  <a:pt x="44332" y="19759"/>
                </a:cubicBezTo>
                <a:close/>
                <a:moveTo>
                  <a:pt x="58522" y="12219"/>
                </a:moveTo>
                <a:cubicBezTo>
                  <a:pt x="60111" y="12219"/>
                  <a:pt x="61642" y="12534"/>
                  <a:pt x="63218" y="12700"/>
                </a:cubicBezTo>
                <a:cubicBezTo>
                  <a:pt x="57479" y="13584"/>
                  <a:pt x="51446" y="16082"/>
                  <a:pt x="50484" y="22316"/>
                </a:cubicBezTo>
                <a:cubicBezTo>
                  <a:pt x="50500" y="21649"/>
                  <a:pt x="50267" y="20967"/>
                  <a:pt x="49662" y="20579"/>
                </a:cubicBezTo>
                <a:cubicBezTo>
                  <a:pt x="49357" y="20376"/>
                  <a:pt x="49040" y="20291"/>
                  <a:pt x="48726" y="20291"/>
                </a:cubicBezTo>
                <a:cubicBezTo>
                  <a:pt x="48321" y="20291"/>
                  <a:pt x="47920" y="20432"/>
                  <a:pt x="47553" y="20641"/>
                </a:cubicBezTo>
                <a:cubicBezTo>
                  <a:pt x="48266" y="19478"/>
                  <a:pt x="48825" y="18206"/>
                  <a:pt x="49181" y="16904"/>
                </a:cubicBezTo>
                <a:cubicBezTo>
                  <a:pt x="51198" y="13771"/>
                  <a:pt x="54548" y="12282"/>
                  <a:pt x="58410" y="12220"/>
                </a:cubicBezTo>
                <a:cubicBezTo>
                  <a:pt x="58447" y="12219"/>
                  <a:pt x="58485" y="12219"/>
                  <a:pt x="58522" y="12219"/>
                </a:cubicBezTo>
                <a:close/>
                <a:moveTo>
                  <a:pt x="16704" y="13197"/>
                </a:moveTo>
                <a:lnTo>
                  <a:pt x="16704" y="13197"/>
                </a:lnTo>
                <a:cubicBezTo>
                  <a:pt x="18178" y="13460"/>
                  <a:pt x="19636" y="13615"/>
                  <a:pt x="21109" y="13693"/>
                </a:cubicBezTo>
                <a:cubicBezTo>
                  <a:pt x="23622" y="13833"/>
                  <a:pt x="26212" y="13522"/>
                  <a:pt x="28228" y="15384"/>
                </a:cubicBezTo>
                <a:cubicBezTo>
                  <a:pt x="29887" y="16935"/>
                  <a:pt x="30989" y="19571"/>
                  <a:pt x="31811" y="21727"/>
                </a:cubicBezTo>
                <a:cubicBezTo>
                  <a:pt x="31332" y="21361"/>
                  <a:pt x="30747" y="21137"/>
                  <a:pt x="30159" y="21137"/>
                </a:cubicBezTo>
                <a:cubicBezTo>
                  <a:pt x="29775" y="21137"/>
                  <a:pt x="29390" y="21233"/>
                  <a:pt x="29034" y="21448"/>
                </a:cubicBezTo>
                <a:cubicBezTo>
                  <a:pt x="28430" y="21820"/>
                  <a:pt x="28073" y="22440"/>
                  <a:pt x="27995" y="23076"/>
                </a:cubicBezTo>
                <a:cubicBezTo>
                  <a:pt x="26103" y="18020"/>
                  <a:pt x="21574" y="15135"/>
                  <a:pt x="16704" y="13197"/>
                </a:cubicBezTo>
                <a:close/>
                <a:moveTo>
                  <a:pt x="48614" y="20808"/>
                </a:moveTo>
                <a:cubicBezTo>
                  <a:pt x="48832" y="20808"/>
                  <a:pt x="49053" y="20860"/>
                  <a:pt x="49274" y="20983"/>
                </a:cubicBezTo>
                <a:cubicBezTo>
                  <a:pt x="50298" y="21572"/>
                  <a:pt x="49879" y="22689"/>
                  <a:pt x="49585" y="23588"/>
                </a:cubicBezTo>
                <a:cubicBezTo>
                  <a:pt x="48577" y="23014"/>
                  <a:pt x="47553" y="22549"/>
                  <a:pt x="46483" y="22161"/>
                </a:cubicBezTo>
                <a:cubicBezTo>
                  <a:pt x="46622" y="22006"/>
                  <a:pt x="46731" y="21836"/>
                  <a:pt x="46855" y="21665"/>
                </a:cubicBezTo>
                <a:cubicBezTo>
                  <a:pt x="47375" y="21249"/>
                  <a:pt x="47980" y="20808"/>
                  <a:pt x="48614" y="20808"/>
                </a:cubicBezTo>
                <a:close/>
                <a:moveTo>
                  <a:pt x="30232" y="21665"/>
                </a:moveTo>
                <a:cubicBezTo>
                  <a:pt x="30819" y="21665"/>
                  <a:pt x="31394" y="21946"/>
                  <a:pt x="31826" y="22378"/>
                </a:cubicBezTo>
                <a:cubicBezTo>
                  <a:pt x="31423" y="22534"/>
                  <a:pt x="31035" y="22689"/>
                  <a:pt x="30647" y="22890"/>
                </a:cubicBezTo>
                <a:cubicBezTo>
                  <a:pt x="29887" y="23231"/>
                  <a:pt x="29190" y="23666"/>
                  <a:pt x="28538" y="24100"/>
                </a:cubicBezTo>
                <a:cubicBezTo>
                  <a:pt x="28243" y="23231"/>
                  <a:pt x="28585" y="22223"/>
                  <a:pt x="29469" y="21836"/>
                </a:cubicBezTo>
                <a:cubicBezTo>
                  <a:pt x="29718" y="21718"/>
                  <a:pt x="29976" y="21665"/>
                  <a:pt x="30232" y="21665"/>
                </a:cubicBezTo>
                <a:close/>
                <a:moveTo>
                  <a:pt x="33915" y="24726"/>
                </a:moveTo>
                <a:cubicBezTo>
                  <a:pt x="34202" y="24726"/>
                  <a:pt x="34489" y="24891"/>
                  <a:pt x="34618" y="25139"/>
                </a:cubicBezTo>
                <a:cubicBezTo>
                  <a:pt x="34851" y="25527"/>
                  <a:pt x="34664" y="25992"/>
                  <a:pt x="34292" y="26194"/>
                </a:cubicBezTo>
                <a:cubicBezTo>
                  <a:pt x="34274" y="26190"/>
                  <a:pt x="34255" y="26188"/>
                  <a:pt x="34235" y="26188"/>
                </a:cubicBezTo>
                <a:cubicBezTo>
                  <a:pt x="34172" y="26188"/>
                  <a:pt x="34107" y="26208"/>
                  <a:pt x="34060" y="26256"/>
                </a:cubicBezTo>
                <a:cubicBezTo>
                  <a:pt x="33765" y="26256"/>
                  <a:pt x="33501" y="26178"/>
                  <a:pt x="33300" y="25915"/>
                </a:cubicBezTo>
                <a:cubicBezTo>
                  <a:pt x="33067" y="25558"/>
                  <a:pt x="33207" y="25031"/>
                  <a:pt x="33548" y="24829"/>
                </a:cubicBezTo>
                <a:cubicBezTo>
                  <a:pt x="33661" y="24758"/>
                  <a:pt x="33788" y="24726"/>
                  <a:pt x="33915" y="24726"/>
                </a:cubicBezTo>
                <a:close/>
                <a:moveTo>
                  <a:pt x="45417" y="24707"/>
                </a:moveTo>
                <a:cubicBezTo>
                  <a:pt x="45691" y="24707"/>
                  <a:pt x="45969" y="24819"/>
                  <a:pt x="46173" y="25015"/>
                </a:cubicBezTo>
                <a:cubicBezTo>
                  <a:pt x="46529" y="25341"/>
                  <a:pt x="46793" y="26023"/>
                  <a:pt x="46250" y="26318"/>
                </a:cubicBezTo>
                <a:cubicBezTo>
                  <a:pt x="46127" y="26390"/>
                  <a:pt x="45981" y="26415"/>
                  <a:pt x="45829" y="26415"/>
                </a:cubicBezTo>
                <a:cubicBezTo>
                  <a:pt x="45653" y="26415"/>
                  <a:pt x="45470" y="26382"/>
                  <a:pt x="45304" y="26349"/>
                </a:cubicBezTo>
                <a:cubicBezTo>
                  <a:pt x="45320" y="26271"/>
                  <a:pt x="45288" y="26178"/>
                  <a:pt x="45211" y="26163"/>
                </a:cubicBezTo>
                <a:cubicBezTo>
                  <a:pt x="44699" y="26039"/>
                  <a:pt x="44327" y="25527"/>
                  <a:pt x="44699" y="25062"/>
                </a:cubicBezTo>
                <a:cubicBezTo>
                  <a:pt x="44884" y="24816"/>
                  <a:pt x="45148" y="24707"/>
                  <a:pt x="45417" y="24707"/>
                </a:cubicBezTo>
                <a:close/>
                <a:moveTo>
                  <a:pt x="65808" y="13011"/>
                </a:moveTo>
                <a:lnTo>
                  <a:pt x="65808" y="13011"/>
                </a:lnTo>
                <a:cubicBezTo>
                  <a:pt x="64551" y="18796"/>
                  <a:pt x="61077" y="23449"/>
                  <a:pt x="56161" y="26566"/>
                </a:cubicBezTo>
                <a:cubicBezTo>
                  <a:pt x="57231" y="24720"/>
                  <a:pt x="57929" y="22549"/>
                  <a:pt x="55788" y="21107"/>
                </a:cubicBezTo>
                <a:cubicBezTo>
                  <a:pt x="55202" y="20706"/>
                  <a:pt x="54605" y="20536"/>
                  <a:pt x="54023" y="20536"/>
                </a:cubicBezTo>
                <a:cubicBezTo>
                  <a:pt x="52912" y="20536"/>
                  <a:pt x="51851" y="21156"/>
                  <a:pt x="50996" y="21991"/>
                </a:cubicBezTo>
                <a:lnTo>
                  <a:pt x="50996" y="21991"/>
                </a:lnTo>
                <a:cubicBezTo>
                  <a:pt x="52919" y="15368"/>
                  <a:pt x="59635" y="13693"/>
                  <a:pt x="65808" y="13011"/>
                </a:cubicBezTo>
                <a:close/>
                <a:moveTo>
                  <a:pt x="54008" y="21062"/>
                </a:moveTo>
                <a:cubicBezTo>
                  <a:pt x="54550" y="21062"/>
                  <a:pt x="55100" y="21248"/>
                  <a:pt x="55633" y="21696"/>
                </a:cubicBezTo>
                <a:cubicBezTo>
                  <a:pt x="57867" y="23557"/>
                  <a:pt x="55804" y="26178"/>
                  <a:pt x="54594" y="27946"/>
                </a:cubicBezTo>
                <a:cubicBezTo>
                  <a:pt x="53912" y="27031"/>
                  <a:pt x="53136" y="26178"/>
                  <a:pt x="52237" y="25449"/>
                </a:cubicBezTo>
                <a:cubicBezTo>
                  <a:pt x="51523" y="24844"/>
                  <a:pt x="50763" y="24317"/>
                  <a:pt x="49972" y="23852"/>
                </a:cubicBezTo>
                <a:cubicBezTo>
                  <a:pt x="50019" y="23852"/>
                  <a:pt x="50050" y="23821"/>
                  <a:pt x="50096" y="23774"/>
                </a:cubicBezTo>
                <a:cubicBezTo>
                  <a:pt x="50980" y="22558"/>
                  <a:pt x="52465" y="21062"/>
                  <a:pt x="54008" y="21062"/>
                </a:cubicBezTo>
                <a:close/>
                <a:moveTo>
                  <a:pt x="11772" y="11925"/>
                </a:moveTo>
                <a:lnTo>
                  <a:pt x="11772" y="11925"/>
                </a:lnTo>
                <a:cubicBezTo>
                  <a:pt x="18116" y="14313"/>
                  <a:pt x="24552" y="16764"/>
                  <a:pt x="27452" y="23309"/>
                </a:cubicBezTo>
                <a:cubicBezTo>
                  <a:pt x="26495" y="22606"/>
                  <a:pt x="25239" y="22122"/>
                  <a:pt x="24045" y="22122"/>
                </a:cubicBezTo>
                <a:cubicBezTo>
                  <a:pt x="23131" y="22122"/>
                  <a:pt x="22254" y="22406"/>
                  <a:pt x="21574" y="23092"/>
                </a:cubicBezTo>
                <a:cubicBezTo>
                  <a:pt x="20132" y="24550"/>
                  <a:pt x="21047" y="26861"/>
                  <a:pt x="22427" y="28210"/>
                </a:cubicBezTo>
                <a:cubicBezTo>
                  <a:pt x="15200" y="25884"/>
                  <a:pt x="13618" y="18470"/>
                  <a:pt x="11772" y="11925"/>
                </a:cubicBezTo>
                <a:close/>
                <a:moveTo>
                  <a:pt x="24116" y="22708"/>
                </a:moveTo>
                <a:cubicBezTo>
                  <a:pt x="25505" y="22708"/>
                  <a:pt x="26968" y="23511"/>
                  <a:pt x="27840" y="24457"/>
                </a:cubicBezTo>
                <a:cubicBezTo>
                  <a:pt x="27856" y="24472"/>
                  <a:pt x="27871" y="24488"/>
                  <a:pt x="27887" y="24488"/>
                </a:cubicBezTo>
                <a:cubicBezTo>
                  <a:pt x="26289" y="25682"/>
                  <a:pt x="24940" y="27109"/>
                  <a:pt x="23854" y="28706"/>
                </a:cubicBezTo>
                <a:cubicBezTo>
                  <a:pt x="23777" y="28675"/>
                  <a:pt x="23730" y="28675"/>
                  <a:pt x="23653" y="28660"/>
                </a:cubicBezTo>
                <a:cubicBezTo>
                  <a:pt x="22226" y="27481"/>
                  <a:pt x="20318" y="24860"/>
                  <a:pt x="22257" y="23324"/>
                </a:cubicBezTo>
                <a:cubicBezTo>
                  <a:pt x="22812" y="22889"/>
                  <a:pt x="23456" y="22708"/>
                  <a:pt x="24116" y="22708"/>
                </a:cubicBezTo>
                <a:close/>
                <a:moveTo>
                  <a:pt x="40574" y="21603"/>
                </a:moveTo>
                <a:cubicBezTo>
                  <a:pt x="45475" y="21898"/>
                  <a:pt x="49647" y="23867"/>
                  <a:pt x="52656" y="27000"/>
                </a:cubicBezTo>
                <a:cubicBezTo>
                  <a:pt x="49833" y="27822"/>
                  <a:pt x="45537" y="28551"/>
                  <a:pt x="43396" y="30924"/>
                </a:cubicBezTo>
                <a:cubicBezTo>
                  <a:pt x="44094" y="29606"/>
                  <a:pt x="44699" y="28241"/>
                  <a:pt x="45180" y="26814"/>
                </a:cubicBezTo>
                <a:cubicBezTo>
                  <a:pt x="45372" y="26860"/>
                  <a:pt x="45578" y="26888"/>
                  <a:pt x="45782" y="26888"/>
                </a:cubicBezTo>
                <a:cubicBezTo>
                  <a:pt x="46270" y="26888"/>
                  <a:pt x="46740" y="26726"/>
                  <a:pt x="46948" y="26256"/>
                </a:cubicBezTo>
                <a:cubicBezTo>
                  <a:pt x="47305" y="25480"/>
                  <a:pt x="46684" y="24596"/>
                  <a:pt x="45955" y="24302"/>
                </a:cubicBezTo>
                <a:cubicBezTo>
                  <a:pt x="45781" y="24231"/>
                  <a:pt x="45596" y="24197"/>
                  <a:pt x="45411" y="24197"/>
                </a:cubicBezTo>
                <a:cubicBezTo>
                  <a:pt x="44823" y="24197"/>
                  <a:pt x="44244" y="24544"/>
                  <a:pt x="44079" y="25170"/>
                </a:cubicBezTo>
                <a:cubicBezTo>
                  <a:pt x="43939" y="25728"/>
                  <a:pt x="44311" y="26333"/>
                  <a:pt x="44839" y="26457"/>
                </a:cubicBezTo>
                <a:cubicBezTo>
                  <a:pt x="44808" y="26473"/>
                  <a:pt x="44792" y="26504"/>
                  <a:pt x="44777" y="26535"/>
                </a:cubicBezTo>
                <a:cubicBezTo>
                  <a:pt x="44156" y="28086"/>
                  <a:pt x="43520" y="29637"/>
                  <a:pt x="42853" y="31157"/>
                </a:cubicBezTo>
                <a:cubicBezTo>
                  <a:pt x="43210" y="27946"/>
                  <a:pt x="42435" y="24984"/>
                  <a:pt x="40403" y="21603"/>
                </a:cubicBezTo>
                <a:close/>
                <a:moveTo>
                  <a:pt x="12749" y="25170"/>
                </a:moveTo>
                <a:cubicBezTo>
                  <a:pt x="13432" y="27109"/>
                  <a:pt x="14424" y="28861"/>
                  <a:pt x="15898" y="30133"/>
                </a:cubicBezTo>
                <a:cubicBezTo>
                  <a:pt x="15397" y="30043"/>
                  <a:pt x="14898" y="29999"/>
                  <a:pt x="14401" y="29999"/>
                </a:cubicBezTo>
                <a:cubicBezTo>
                  <a:pt x="12853" y="29999"/>
                  <a:pt x="11329" y="30425"/>
                  <a:pt x="9849" y="31188"/>
                </a:cubicBezTo>
                <a:cubicBezTo>
                  <a:pt x="8624" y="28660"/>
                  <a:pt x="9803" y="25961"/>
                  <a:pt x="12594" y="25310"/>
                </a:cubicBezTo>
                <a:cubicBezTo>
                  <a:pt x="12672" y="25294"/>
                  <a:pt x="12734" y="25232"/>
                  <a:pt x="12749" y="25170"/>
                </a:cubicBezTo>
                <a:close/>
                <a:moveTo>
                  <a:pt x="66475" y="13305"/>
                </a:moveTo>
                <a:cubicBezTo>
                  <a:pt x="66537" y="13476"/>
                  <a:pt x="66568" y="13709"/>
                  <a:pt x="66583" y="14019"/>
                </a:cubicBezTo>
                <a:cubicBezTo>
                  <a:pt x="66661" y="15368"/>
                  <a:pt x="66118" y="17152"/>
                  <a:pt x="66040" y="18486"/>
                </a:cubicBezTo>
                <a:cubicBezTo>
                  <a:pt x="65947" y="20300"/>
                  <a:pt x="66180" y="22208"/>
                  <a:pt x="65916" y="24007"/>
                </a:cubicBezTo>
                <a:cubicBezTo>
                  <a:pt x="65249" y="28365"/>
                  <a:pt x="61418" y="29668"/>
                  <a:pt x="57882" y="31234"/>
                </a:cubicBezTo>
                <a:cubicBezTo>
                  <a:pt x="58363" y="30459"/>
                  <a:pt x="58425" y="29420"/>
                  <a:pt x="57867" y="28660"/>
                </a:cubicBezTo>
                <a:cubicBezTo>
                  <a:pt x="57456" y="28089"/>
                  <a:pt x="56742" y="27778"/>
                  <a:pt x="56041" y="27778"/>
                </a:cubicBezTo>
                <a:cubicBezTo>
                  <a:pt x="55790" y="27778"/>
                  <a:pt x="55541" y="27818"/>
                  <a:pt x="55308" y="27900"/>
                </a:cubicBezTo>
                <a:cubicBezTo>
                  <a:pt x="55401" y="27745"/>
                  <a:pt x="55494" y="27621"/>
                  <a:pt x="55618" y="27466"/>
                </a:cubicBezTo>
                <a:cubicBezTo>
                  <a:pt x="61232" y="24674"/>
                  <a:pt x="65110" y="19401"/>
                  <a:pt x="66475" y="13305"/>
                </a:cubicBezTo>
                <a:close/>
                <a:moveTo>
                  <a:pt x="39537" y="21602"/>
                </a:moveTo>
                <a:cubicBezTo>
                  <a:pt x="39583" y="21602"/>
                  <a:pt x="39628" y="21603"/>
                  <a:pt x="39674" y="21603"/>
                </a:cubicBezTo>
                <a:cubicBezTo>
                  <a:pt x="37658" y="24271"/>
                  <a:pt x="35998" y="27404"/>
                  <a:pt x="36308" y="30614"/>
                </a:cubicBezTo>
                <a:cubicBezTo>
                  <a:pt x="35750" y="29265"/>
                  <a:pt x="35145" y="27931"/>
                  <a:pt x="34540" y="26566"/>
                </a:cubicBezTo>
                <a:cubicBezTo>
                  <a:pt x="34556" y="26535"/>
                  <a:pt x="34556" y="26504"/>
                  <a:pt x="34556" y="26473"/>
                </a:cubicBezTo>
                <a:cubicBezTo>
                  <a:pt x="35052" y="26194"/>
                  <a:pt x="35331" y="25604"/>
                  <a:pt x="35145" y="25031"/>
                </a:cubicBezTo>
                <a:cubicBezTo>
                  <a:pt x="34968" y="24533"/>
                  <a:pt x="34446" y="24225"/>
                  <a:pt x="33933" y="24225"/>
                </a:cubicBezTo>
                <a:cubicBezTo>
                  <a:pt x="33774" y="24225"/>
                  <a:pt x="33617" y="24255"/>
                  <a:pt x="33470" y="24317"/>
                </a:cubicBezTo>
                <a:cubicBezTo>
                  <a:pt x="32850" y="24596"/>
                  <a:pt x="32524" y="25387"/>
                  <a:pt x="32803" y="26008"/>
                </a:cubicBezTo>
                <a:cubicBezTo>
                  <a:pt x="32993" y="26444"/>
                  <a:pt x="33482" y="26772"/>
                  <a:pt x="33978" y="26772"/>
                </a:cubicBezTo>
                <a:cubicBezTo>
                  <a:pt x="34010" y="26772"/>
                  <a:pt x="34043" y="26770"/>
                  <a:pt x="34075" y="26768"/>
                </a:cubicBezTo>
                <a:cubicBezTo>
                  <a:pt x="34773" y="28272"/>
                  <a:pt x="35471" y="29807"/>
                  <a:pt x="36231" y="31296"/>
                </a:cubicBezTo>
                <a:cubicBezTo>
                  <a:pt x="34153" y="28505"/>
                  <a:pt x="31128" y="26488"/>
                  <a:pt x="27639" y="25713"/>
                </a:cubicBezTo>
                <a:cubicBezTo>
                  <a:pt x="30863" y="23103"/>
                  <a:pt x="35075" y="21602"/>
                  <a:pt x="39537" y="21602"/>
                </a:cubicBezTo>
                <a:close/>
                <a:moveTo>
                  <a:pt x="56007" y="28263"/>
                </a:moveTo>
                <a:cubicBezTo>
                  <a:pt x="56566" y="28263"/>
                  <a:pt x="57111" y="28481"/>
                  <a:pt x="57464" y="28985"/>
                </a:cubicBezTo>
                <a:cubicBezTo>
                  <a:pt x="58037" y="29870"/>
                  <a:pt x="57634" y="31002"/>
                  <a:pt x="56812" y="31529"/>
                </a:cubicBezTo>
                <a:cubicBezTo>
                  <a:pt x="56766" y="31576"/>
                  <a:pt x="56719" y="31622"/>
                  <a:pt x="56704" y="31684"/>
                </a:cubicBezTo>
                <a:cubicBezTo>
                  <a:pt x="56238" y="30567"/>
                  <a:pt x="55649" y="29497"/>
                  <a:pt x="54982" y="28505"/>
                </a:cubicBezTo>
                <a:cubicBezTo>
                  <a:pt x="55299" y="28349"/>
                  <a:pt x="55656" y="28263"/>
                  <a:pt x="56007" y="28263"/>
                </a:cubicBezTo>
                <a:close/>
                <a:moveTo>
                  <a:pt x="12346" y="23759"/>
                </a:moveTo>
                <a:cubicBezTo>
                  <a:pt x="12439" y="24147"/>
                  <a:pt x="12532" y="24519"/>
                  <a:pt x="12656" y="24875"/>
                </a:cubicBezTo>
                <a:cubicBezTo>
                  <a:pt x="12611" y="24853"/>
                  <a:pt x="12565" y="24838"/>
                  <a:pt x="12514" y="24838"/>
                </a:cubicBezTo>
                <a:cubicBezTo>
                  <a:pt x="12495" y="24838"/>
                  <a:pt x="12475" y="24840"/>
                  <a:pt x="12455" y="24844"/>
                </a:cubicBezTo>
                <a:cubicBezTo>
                  <a:pt x="9539" y="25418"/>
                  <a:pt x="7755" y="28768"/>
                  <a:pt x="9508" y="31358"/>
                </a:cubicBezTo>
                <a:lnTo>
                  <a:pt x="8763" y="31824"/>
                </a:lnTo>
                <a:cubicBezTo>
                  <a:pt x="6530" y="28365"/>
                  <a:pt x="8221" y="24534"/>
                  <a:pt x="12346" y="23759"/>
                </a:cubicBezTo>
                <a:close/>
                <a:moveTo>
                  <a:pt x="22643" y="29015"/>
                </a:moveTo>
                <a:cubicBezTo>
                  <a:pt x="22960" y="29015"/>
                  <a:pt x="23286" y="29058"/>
                  <a:pt x="23591" y="29110"/>
                </a:cubicBezTo>
                <a:cubicBezTo>
                  <a:pt x="23032" y="29994"/>
                  <a:pt x="22536" y="30924"/>
                  <a:pt x="22133" y="31901"/>
                </a:cubicBezTo>
                <a:cubicBezTo>
                  <a:pt x="21218" y="31653"/>
                  <a:pt x="20597" y="30738"/>
                  <a:pt x="21094" y="29807"/>
                </a:cubicBezTo>
                <a:cubicBezTo>
                  <a:pt x="21414" y="29187"/>
                  <a:pt x="22010" y="29015"/>
                  <a:pt x="22643" y="29015"/>
                </a:cubicBezTo>
                <a:close/>
                <a:moveTo>
                  <a:pt x="11819" y="14469"/>
                </a:moveTo>
                <a:cubicBezTo>
                  <a:pt x="13075" y="20486"/>
                  <a:pt x="15929" y="26566"/>
                  <a:pt x="21947" y="28644"/>
                </a:cubicBezTo>
                <a:cubicBezTo>
                  <a:pt x="21326" y="28784"/>
                  <a:pt x="20783" y="29125"/>
                  <a:pt x="20520" y="29870"/>
                </a:cubicBezTo>
                <a:cubicBezTo>
                  <a:pt x="20256" y="30661"/>
                  <a:pt x="20551" y="31452"/>
                  <a:pt x="21140" y="31917"/>
                </a:cubicBezTo>
                <a:cubicBezTo>
                  <a:pt x="17340" y="30986"/>
                  <a:pt x="14130" y="28551"/>
                  <a:pt x="12889" y="24643"/>
                </a:cubicBezTo>
                <a:cubicBezTo>
                  <a:pt x="12765" y="24302"/>
                  <a:pt x="12687" y="23945"/>
                  <a:pt x="12610" y="23604"/>
                </a:cubicBezTo>
                <a:cubicBezTo>
                  <a:pt x="12672" y="23480"/>
                  <a:pt x="12641" y="23324"/>
                  <a:pt x="12517" y="23247"/>
                </a:cubicBezTo>
                <a:cubicBezTo>
                  <a:pt x="11881" y="20455"/>
                  <a:pt x="11881" y="17400"/>
                  <a:pt x="11819" y="14469"/>
                </a:cubicBezTo>
                <a:close/>
                <a:moveTo>
                  <a:pt x="66614" y="24720"/>
                </a:moveTo>
                <a:cubicBezTo>
                  <a:pt x="68413" y="25031"/>
                  <a:pt x="70305" y="25527"/>
                  <a:pt x="70972" y="27466"/>
                </a:cubicBezTo>
                <a:cubicBezTo>
                  <a:pt x="71546" y="29141"/>
                  <a:pt x="70895" y="30754"/>
                  <a:pt x="70073" y="32227"/>
                </a:cubicBezTo>
                <a:cubicBezTo>
                  <a:pt x="68026" y="30676"/>
                  <a:pt x="65839" y="29528"/>
                  <a:pt x="63249" y="29482"/>
                </a:cubicBezTo>
                <a:cubicBezTo>
                  <a:pt x="64489" y="28660"/>
                  <a:pt x="65560" y="27636"/>
                  <a:pt x="66180" y="26225"/>
                </a:cubicBezTo>
                <a:cubicBezTo>
                  <a:pt x="66397" y="25728"/>
                  <a:pt x="66537" y="25232"/>
                  <a:pt x="66614" y="24720"/>
                </a:cubicBezTo>
                <a:close/>
                <a:moveTo>
                  <a:pt x="39809" y="22642"/>
                </a:moveTo>
                <a:cubicBezTo>
                  <a:pt x="39974" y="22642"/>
                  <a:pt x="40179" y="22768"/>
                  <a:pt x="40496" y="23045"/>
                </a:cubicBezTo>
                <a:cubicBezTo>
                  <a:pt x="41892" y="24240"/>
                  <a:pt x="42574" y="27900"/>
                  <a:pt x="42574" y="29652"/>
                </a:cubicBezTo>
                <a:cubicBezTo>
                  <a:pt x="42590" y="30676"/>
                  <a:pt x="42388" y="31684"/>
                  <a:pt x="42125" y="32692"/>
                </a:cubicBezTo>
                <a:cubicBezTo>
                  <a:pt x="41737" y="31917"/>
                  <a:pt x="40837" y="31312"/>
                  <a:pt x="39922" y="31281"/>
                </a:cubicBezTo>
                <a:cubicBezTo>
                  <a:pt x="39863" y="31277"/>
                  <a:pt x="39802" y="31276"/>
                  <a:pt x="39740" y="31276"/>
                </a:cubicBezTo>
                <a:cubicBezTo>
                  <a:pt x="38963" y="31276"/>
                  <a:pt x="38024" y="31551"/>
                  <a:pt x="37565" y="32211"/>
                </a:cubicBezTo>
                <a:cubicBezTo>
                  <a:pt x="37410" y="32444"/>
                  <a:pt x="37332" y="32692"/>
                  <a:pt x="37301" y="32971"/>
                </a:cubicBezTo>
                <a:cubicBezTo>
                  <a:pt x="36479" y="30521"/>
                  <a:pt x="36696" y="28008"/>
                  <a:pt x="37797" y="25651"/>
                </a:cubicBezTo>
                <a:cubicBezTo>
                  <a:pt x="38123" y="24953"/>
                  <a:pt x="38511" y="24302"/>
                  <a:pt x="38945" y="23666"/>
                </a:cubicBezTo>
                <a:cubicBezTo>
                  <a:pt x="39359" y="23025"/>
                  <a:pt x="39522" y="22642"/>
                  <a:pt x="39809" y="22642"/>
                </a:cubicBezTo>
                <a:close/>
                <a:moveTo>
                  <a:pt x="66707" y="23464"/>
                </a:moveTo>
                <a:cubicBezTo>
                  <a:pt x="68972" y="23759"/>
                  <a:pt x="71360" y="24395"/>
                  <a:pt x="72446" y="26644"/>
                </a:cubicBezTo>
                <a:cubicBezTo>
                  <a:pt x="73531" y="28892"/>
                  <a:pt x="72523" y="31203"/>
                  <a:pt x="71065" y="32987"/>
                </a:cubicBezTo>
                <a:cubicBezTo>
                  <a:pt x="70879" y="32832"/>
                  <a:pt x="70693" y="32677"/>
                  <a:pt x="70507" y="32522"/>
                </a:cubicBezTo>
                <a:cubicBezTo>
                  <a:pt x="71593" y="30847"/>
                  <a:pt x="72244" y="28675"/>
                  <a:pt x="71314" y="26783"/>
                </a:cubicBezTo>
                <a:cubicBezTo>
                  <a:pt x="70445" y="25000"/>
                  <a:pt x="68506" y="24395"/>
                  <a:pt x="66645" y="24333"/>
                </a:cubicBezTo>
                <a:cubicBezTo>
                  <a:pt x="66661" y="24069"/>
                  <a:pt x="66692" y="23774"/>
                  <a:pt x="66707" y="23464"/>
                </a:cubicBezTo>
                <a:close/>
                <a:moveTo>
                  <a:pt x="24992" y="32725"/>
                </a:moveTo>
                <a:cubicBezTo>
                  <a:pt x="25296" y="32725"/>
                  <a:pt x="25592" y="32843"/>
                  <a:pt x="25762" y="33127"/>
                </a:cubicBezTo>
                <a:cubicBezTo>
                  <a:pt x="26057" y="33545"/>
                  <a:pt x="25762" y="34026"/>
                  <a:pt x="25328" y="34181"/>
                </a:cubicBezTo>
                <a:cubicBezTo>
                  <a:pt x="25226" y="34219"/>
                  <a:pt x="25126" y="34237"/>
                  <a:pt x="25030" y="34237"/>
                </a:cubicBezTo>
                <a:cubicBezTo>
                  <a:pt x="24730" y="34237"/>
                  <a:pt x="24476" y="34057"/>
                  <a:pt x="24382" y="33716"/>
                </a:cubicBezTo>
                <a:cubicBezTo>
                  <a:pt x="24320" y="33530"/>
                  <a:pt x="24351" y="33359"/>
                  <a:pt x="24382" y="33158"/>
                </a:cubicBezTo>
                <a:cubicBezTo>
                  <a:pt x="24397" y="33080"/>
                  <a:pt x="24444" y="32987"/>
                  <a:pt x="24475" y="32925"/>
                </a:cubicBezTo>
                <a:cubicBezTo>
                  <a:pt x="24521" y="32863"/>
                  <a:pt x="24552" y="32832"/>
                  <a:pt x="24599" y="32770"/>
                </a:cubicBezTo>
                <a:lnTo>
                  <a:pt x="24661" y="32770"/>
                </a:lnTo>
                <a:cubicBezTo>
                  <a:pt x="24769" y="32741"/>
                  <a:pt x="24881" y="32725"/>
                  <a:pt x="24992" y="32725"/>
                </a:cubicBezTo>
                <a:close/>
                <a:moveTo>
                  <a:pt x="39798" y="31762"/>
                </a:moveTo>
                <a:cubicBezTo>
                  <a:pt x="41178" y="31808"/>
                  <a:pt x="42342" y="33127"/>
                  <a:pt x="41520" y="34398"/>
                </a:cubicBezTo>
                <a:cubicBezTo>
                  <a:pt x="41489" y="34460"/>
                  <a:pt x="41458" y="34538"/>
                  <a:pt x="41489" y="34600"/>
                </a:cubicBezTo>
                <a:cubicBezTo>
                  <a:pt x="41101" y="34476"/>
                  <a:pt x="40667" y="34398"/>
                  <a:pt x="40217" y="34336"/>
                </a:cubicBezTo>
                <a:cubicBezTo>
                  <a:pt x="40056" y="34320"/>
                  <a:pt x="39895" y="34311"/>
                  <a:pt x="39735" y="34311"/>
                </a:cubicBezTo>
                <a:cubicBezTo>
                  <a:pt x="39154" y="34311"/>
                  <a:pt x="38580" y="34418"/>
                  <a:pt x="38046" y="34600"/>
                </a:cubicBezTo>
                <a:cubicBezTo>
                  <a:pt x="38030" y="34522"/>
                  <a:pt x="37999" y="34460"/>
                  <a:pt x="37952" y="34383"/>
                </a:cubicBezTo>
                <a:cubicBezTo>
                  <a:pt x="37782" y="33793"/>
                  <a:pt x="37627" y="33158"/>
                  <a:pt x="37937" y="32599"/>
                </a:cubicBezTo>
                <a:cubicBezTo>
                  <a:pt x="38309" y="31979"/>
                  <a:pt x="39116" y="31762"/>
                  <a:pt x="39798" y="31762"/>
                </a:cubicBezTo>
                <a:close/>
                <a:moveTo>
                  <a:pt x="57651" y="32479"/>
                </a:moveTo>
                <a:cubicBezTo>
                  <a:pt x="58605" y="32479"/>
                  <a:pt x="59736" y="32772"/>
                  <a:pt x="59836" y="33778"/>
                </a:cubicBezTo>
                <a:cubicBezTo>
                  <a:pt x="59899" y="34305"/>
                  <a:pt x="59728" y="34709"/>
                  <a:pt x="59418" y="35003"/>
                </a:cubicBezTo>
                <a:cubicBezTo>
                  <a:pt x="59325" y="35034"/>
                  <a:pt x="59201" y="35065"/>
                  <a:pt x="59092" y="35081"/>
                </a:cubicBezTo>
                <a:cubicBezTo>
                  <a:pt x="58968" y="35096"/>
                  <a:pt x="58952" y="35251"/>
                  <a:pt x="58983" y="35344"/>
                </a:cubicBezTo>
                <a:cubicBezTo>
                  <a:pt x="58782" y="35484"/>
                  <a:pt x="58549" y="35577"/>
                  <a:pt x="58286" y="35655"/>
                </a:cubicBezTo>
                <a:lnTo>
                  <a:pt x="58223" y="35655"/>
                </a:lnTo>
                <a:cubicBezTo>
                  <a:pt x="58177" y="35655"/>
                  <a:pt x="58130" y="35686"/>
                  <a:pt x="58099" y="35717"/>
                </a:cubicBezTo>
                <a:cubicBezTo>
                  <a:pt x="58053" y="35732"/>
                  <a:pt x="58022" y="35732"/>
                  <a:pt x="57975" y="35763"/>
                </a:cubicBezTo>
                <a:cubicBezTo>
                  <a:pt x="57944" y="35763"/>
                  <a:pt x="57913" y="35794"/>
                  <a:pt x="57898" y="35810"/>
                </a:cubicBezTo>
                <a:cubicBezTo>
                  <a:pt x="57681" y="34693"/>
                  <a:pt x="57401" y="33576"/>
                  <a:pt x="57029" y="32522"/>
                </a:cubicBezTo>
                <a:cubicBezTo>
                  <a:pt x="57217" y="32495"/>
                  <a:pt x="57429" y="32479"/>
                  <a:pt x="57651" y="32479"/>
                </a:cubicBezTo>
                <a:close/>
                <a:moveTo>
                  <a:pt x="53783" y="33966"/>
                </a:moveTo>
                <a:cubicBezTo>
                  <a:pt x="53867" y="33966"/>
                  <a:pt x="53948" y="33976"/>
                  <a:pt x="54020" y="33995"/>
                </a:cubicBezTo>
                <a:cubicBezTo>
                  <a:pt x="54439" y="34088"/>
                  <a:pt x="54842" y="34445"/>
                  <a:pt x="54858" y="34879"/>
                </a:cubicBezTo>
                <a:cubicBezTo>
                  <a:pt x="54873" y="35453"/>
                  <a:pt x="54408" y="35856"/>
                  <a:pt x="53865" y="35856"/>
                </a:cubicBezTo>
                <a:cubicBezTo>
                  <a:pt x="53524" y="35856"/>
                  <a:pt x="52857" y="35577"/>
                  <a:pt x="52935" y="35158"/>
                </a:cubicBezTo>
                <a:cubicBezTo>
                  <a:pt x="53028" y="35081"/>
                  <a:pt x="53059" y="34957"/>
                  <a:pt x="53028" y="34864"/>
                </a:cubicBezTo>
                <a:cubicBezTo>
                  <a:pt x="53043" y="34848"/>
                  <a:pt x="53043" y="34802"/>
                  <a:pt x="53012" y="34771"/>
                </a:cubicBezTo>
                <a:cubicBezTo>
                  <a:pt x="52777" y="34247"/>
                  <a:pt x="53326" y="33966"/>
                  <a:pt x="53783" y="33966"/>
                </a:cubicBezTo>
                <a:close/>
                <a:moveTo>
                  <a:pt x="27763" y="26395"/>
                </a:moveTo>
                <a:cubicBezTo>
                  <a:pt x="31733" y="27357"/>
                  <a:pt x="34975" y="29947"/>
                  <a:pt x="36820" y="33452"/>
                </a:cubicBezTo>
                <a:cubicBezTo>
                  <a:pt x="36276" y="33015"/>
                  <a:pt x="35602" y="32706"/>
                  <a:pt x="34961" y="32706"/>
                </a:cubicBezTo>
                <a:cubicBezTo>
                  <a:pt x="34488" y="32706"/>
                  <a:pt x="34031" y="32874"/>
                  <a:pt x="33656" y="33282"/>
                </a:cubicBezTo>
                <a:cubicBezTo>
                  <a:pt x="32850" y="34135"/>
                  <a:pt x="33129" y="35189"/>
                  <a:pt x="33780" y="35965"/>
                </a:cubicBezTo>
                <a:cubicBezTo>
                  <a:pt x="33672" y="35934"/>
                  <a:pt x="33532" y="35872"/>
                  <a:pt x="33424" y="35841"/>
                </a:cubicBezTo>
                <a:cubicBezTo>
                  <a:pt x="29887" y="34026"/>
                  <a:pt x="28352" y="30273"/>
                  <a:pt x="27763" y="26395"/>
                </a:cubicBezTo>
                <a:close/>
                <a:moveTo>
                  <a:pt x="20860" y="32659"/>
                </a:moveTo>
                <a:cubicBezTo>
                  <a:pt x="21164" y="32659"/>
                  <a:pt x="21475" y="32724"/>
                  <a:pt x="21760" y="32847"/>
                </a:cubicBezTo>
                <a:cubicBezTo>
                  <a:pt x="21373" y="33949"/>
                  <a:pt x="21094" y="35096"/>
                  <a:pt x="20907" y="36259"/>
                </a:cubicBezTo>
                <a:cubicBezTo>
                  <a:pt x="20892" y="36244"/>
                  <a:pt x="20876" y="36197"/>
                  <a:pt x="20830" y="36182"/>
                </a:cubicBezTo>
                <a:cubicBezTo>
                  <a:pt x="19930" y="35624"/>
                  <a:pt x="18907" y="34988"/>
                  <a:pt x="19294" y="33747"/>
                </a:cubicBezTo>
                <a:cubicBezTo>
                  <a:pt x="19520" y="32994"/>
                  <a:pt x="20172" y="32659"/>
                  <a:pt x="20860" y="32659"/>
                </a:cubicBezTo>
                <a:close/>
                <a:moveTo>
                  <a:pt x="35025" y="33237"/>
                </a:moveTo>
                <a:cubicBezTo>
                  <a:pt x="35946" y="33237"/>
                  <a:pt x="36933" y="34061"/>
                  <a:pt x="37317" y="34771"/>
                </a:cubicBezTo>
                <a:cubicBezTo>
                  <a:pt x="37332" y="34802"/>
                  <a:pt x="37379" y="34848"/>
                  <a:pt x="37410" y="34864"/>
                </a:cubicBezTo>
                <a:cubicBezTo>
                  <a:pt x="36572" y="35251"/>
                  <a:pt x="35828" y="35856"/>
                  <a:pt x="35285" y="36585"/>
                </a:cubicBezTo>
                <a:cubicBezTo>
                  <a:pt x="35161" y="36539"/>
                  <a:pt x="35068" y="36492"/>
                  <a:pt x="34944" y="36430"/>
                </a:cubicBezTo>
                <a:cubicBezTo>
                  <a:pt x="34106" y="35732"/>
                  <a:pt x="32989" y="34476"/>
                  <a:pt x="34153" y="33545"/>
                </a:cubicBezTo>
                <a:cubicBezTo>
                  <a:pt x="34420" y="33328"/>
                  <a:pt x="34719" y="33237"/>
                  <a:pt x="35025" y="33237"/>
                </a:cubicBezTo>
                <a:close/>
                <a:moveTo>
                  <a:pt x="39754" y="34905"/>
                </a:moveTo>
                <a:cubicBezTo>
                  <a:pt x="39902" y="34905"/>
                  <a:pt x="40051" y="34912"/>
                  <a:pt x="40201" y="34926"/>
                </a:cubicBezTo>
                <a:cubicBezTo>
                  <a:pt x="40574" y="34988"/>
                  <a:pt x="40946" y="35065"/>
                  <a:pt x="41287" y="35158"/>
                </a:cubicBezTo>
                <a:cubicBezTo>
                  <a:pt x="41132" y="35577"/>
                  <a:pt x="40961" y="36011"/>
                  <a:pt x="40806" y="36415"/>
                </a:cubicBezTo>
                <a:cubicBezTo>
                  <a:pt x="40775" y="36430"/>
                  <a:pt x="40775" y="36477"/>
                  <a:pt x="40775" y="36492"/>
                </a:cubicBezTo>
                <a:cubicBezTo>
                  <a:pt x="40574" y="36430"/>
                  <a:pt x="40341" y="36415"/>
                  <a:pt x="40077" y="36415"/>
                </a:cubicBezTo>
                <a:cubicBezTo>
                  <a:pt x="39643" y="36415"/>
                  <a:pt x="39178" y="36492"/>
                  <a:pt x="38712" y="36663"/>
                </a:cubicBezTo>
                <a:cubicBezTo>
                  <a:pt x="38588" y="36151"/>
                  <a:pt x="38433" y="35639"/>
                  <a:pt x="38278" y="35143"/>
                </a:cubicBezTo>
                <a:cubicBezTo>
                  <a:pt x="38747" y="34987"/>
                  <a:pt x="39244" y="34905"/>
                  <a:pt x="39754" y="34905"/>
                </a:cubicBezTo>
                <a:close/>
                <a:moveTo>
                  <a:pt x="52469" y="27729"/>
                </a:moveTo>
                <a:lnTo>
                  <a:pt x="52469" y="27729"/>
                </a:lnTo>
                <a:cubicBezTo>
                  <a:pt x="51539" y="31498"/>
                  <a:pt x="49321" y="34569"/>
                  <a:pt x="46250" y="36694"/>
                </a:cubicBezTo>
                <a:cubicBezTo>
                  <a:pt x="46731" y="35810"/>
                  <a:pt x="46607" y="34631"/>
                  <a:pt x="45909" y="33778"/>
                </a:cubicBezTo>
                <a:cubicBezTo>
                  <a:pt x="45398" y="33154"/>
                  <a:pt x="44649" y="32811"/>
                  <a:pt x="43934" y="32811"/>
                </a:cubicBezTo>
                <a:cubicBezTo>
                  <a:pt x="43369" y="32811"/>
                  <a:pt x="42825" y="33025"/>
                  <a:pt x="42435" y="33483"/>
                </a:cubicBezTo>
                <a:cubicBezTo>
                  <a:pt x="42450" y="33437"/>
                  <a:pt x="42450" y="33390"/>
                  <a:pt x="42466" y="33328"/>
                </a:cubicBezTo>
                <a:cubicBezTo>
                  <a:pt x="44234" y="29590"/>
                  <a:pt x="48778" y="28799"/>
                  <a:pt x="52469" y="27729"/>
                </a:cubicBezTo>
                <a:close/>
                <a:moveTo>
                  <a:pt x="62678" y="30227"/>
                </a:moveTo>
                <a:cubicBezTo>
                  <a:pt x="66663" y="30227"/>
                  <a:pt x="69757" y="32703"/>
                  <a:pt x="72632" y="35344"/>
                </a:cubicBezTo>
                <a:cubicBezTo>
                  <a:pt x="73376" y="36027"/>
                  <a:pt x="74136" y="36725"/>
                  <a:pt x="74912" y="37361"/>
                </a:cubicBezTo>
                <a:cubicBezTo>
                  <a:pt x="71452" y="35572"/>
                  <a:pt x="67622" y="34570"/>
                  <a:pt x="63745" y="34570"/>
                </a:cubicBezTo>
                <a:cubicBezTo>
                  <a:pt x="62547" y="34570"/>
                  <a:pt x="61344" y="34666"/>
                  <a:pt x="60147" y="34864"/>
                </a:cubicBezTo>
                <a:cubicBezTo>
                  <a:pt x="60364" y="34522"/>
                  <a:pt x="60457" y="34104"/>
                  <a:pt x="60410" y="33669"/>
                </a:cubicBezTo>
                <a:cubicBezTo>
                  <a:pt x="60271" y="32506"/>
                  <a:pt x="59185" y="32041"/>
                  <a:pt x="58115" y="31932"/>
                </a:cubicBezTo>
                <a:cubicBezTo>
                  <a:pt x="59356" y="31389"/>
                  <a:pt x="60674" y="30893"/>
                  <a:pt x="61915" y="30257"/>
                </a:cubicBezTo>
                <a:cubicBezTo>
                  <a:pt x="62173" y="30237"/>
                  <a:pt x="62427" y="30227"/>
                  <a:pt x="62678" y="30227"/>
                </a:cubicBezTo>
                <a:close/>
                <a:moveTo>
                  <a:pt x="44001" y="33434"/>
                </a:moveTo>
                <a:cubicBezTo>
                  <a:pt x="44600" y="33434"/>
                  <a:pt x="45216" y="33788"/>
                  <a:pt x="45614" y="34414"/>
                </a:cubicBezTo>
                <a:cubicBezTo>
                  <a:pt x="46312" y="35531"/>
                  <a:pt x="45940" y="36771"/>
                  <a:pt x="44777" y="37330"/>
                </a:cubicBezTo>
                <a:cubicBezTo>
                  <a:pt x="44699" y="37361"/>
                  <a:pt x="44684" y="37423"/>
                  <a:pt x="44699" y="37500"/>
                </a:cubicBezTo>
                <a:cubicBezTo>
                  <a:pt x="44218" y="36337"/>
                  <a:pt x="43350" y="35344"/>
                  <a:pt x="42047" y="34786"/>
                </a:cubicBezTo>
                <a:lnTo>
                  <a:pt x="42156" y="34445"/>
                </a:lnTo>
                <a:cubicBezTo>
                  <a:pt x="42213" y="34477"/>
                  <a:pt x="42284" y="34496"/>
                  <a:pt x="42353" y="34496"/>
                </a:cubicBezTo>
                <a:cubicBezTo>
                  <a:pt x="42451" y="34496"/>
                  <a:pt x="42544" y="34458"/>
                  <a:pt x="42590" y="34367"/>
                </a:cubicBezTo>
                <a:cubicBezTo>
                  <a:pt x="42929" y="33725"/>
                  <a:pt x="43458" y="33434"/>
                  <a:pt x="44001" y="33434"/>
                </a:cubicBezTo>
                <a:close/>
                <a:moveTo>
                  <a:pt x="37673" y="35391"/>
                </a:moveTo>
                <a:cubicBezTo>
                  <a:pt x="37859" y="35887"/>
                  <a:pt x="38014" y="36399"/>
                  <a:pt x="38154" y="36926"/>
                </a:cubicBezTo>
                <a:cubicBezTo>
                  <a:pt x="37766" y="37128"/>
                  <a:pt x="37394" y="37392"/>
                  <a:pt x="37084" y="37702"/>
                </a:cubicBezTo>
                <a:cubicBezTo>
                  <a:pt x="36650" y="37392"/>
                  <a:pt x="36231" y="37113"/>
                  <a:pt x="35797" y="36864"/>
                </a:cubicBezTo>
                <a:cubicBezTo>
                  <a:pt x="36308" y="36228"/>
                  <a:pt x="36944" y="35717"/>
                  <a:pt x="37673" y="35391"/>
                </a:cubicBezTo>
                <a:close/>
                <a:moveTo>
                  <a:pt x="41845" y="35344"/>
                </a:moveTo>
                <a:cubicBezTo>
                  <a:pt x="43055" y="35887"/>
                  <a:pt x="43831" y="36802"/>
                  <a:pt x="44234" y="37872"/>
                </a:cubicBezTo>
                <a:cubicBezTo>
                  <a:pt x="43815" y="38090"/>
                  <a:pt x="43381" y="38276"/>
                  <a:pt x="42931" y="38446"/>
                </a:cubicBezTo>
                <a:cubicBezTo>
                  <a:pt x="42652" y="37671"/>
                  <a:pt x="42109" y="37019"/>
                  <a:pt x="41303" y="36663"/>
                </a:cubicBezTo>
                <a:cubicBezTo>
                  <a:pt x="41334" y="36647"/>
                  <a:pt x="41349" y="36616"/>
                  <a:pt x="41365" y="36570"/>
                </a:cubicBezTo>
                <a:cubicBezTo>
                  <a:pt x="41535" y="36166"/>
                  <a:pt x="41690" y="35763"/>
                  <a:pt x="41845" y="35344"/>
                </a:cubicBezTo>
                <a:close/>
                <a:moveTo>
                  <a:pt x="53198" y="27574"/>
                </a:moveTo>
                <a:cubicBezTo>
                  <a:pt x="55928" y="30692"/>
                  <a:pt x="57557" y="34802"/>
                  <a:pt x="57696" y="39408"/>
                </a:cubicBezTo>
                <a:cubicBezTo>
                  <a:pt x="55186" y="37683"/>
                  <a:pt x="52765" y="36969"/>
                  <a:pt x="50259" y="36969"/>
                </a:cubicBezTo>
                <a:cubicBezTo>
                  <a:pt x="49003" y="36969"/>
                  <a:pt x="47726" y="37148"/>
                  <a:pt x="46405" y="37469"/>
                </a:cubicBezTo>
                <a:cubicBezTo>
                  <a:pt x="46452" y="37438"/>
                  <a:pt x="46483" y="37407"/>
                  <a:pt x="46529" y="37361"/>
                </a:cubicBezTo>
                <a:cubicBezTo>
                  <a:pt x="46552" y="37383"/>
                  <a:pt x="46583" y="37398"/>
                  <a:pt x="46616" y="37398"/>
                </a:cubicBezTo>
                <a:cubicBezTo>
                  <a:pt x="46628" y="37398"/>
                  <a:pt x="46641" y="37396"/>
                  <a:pt x="46653" y="37392"/>
                </a:cubicBezTo>
                <a:cubicBezTo>
                  <a:pt x="48623" y="36771"/>
                  <a:pt x="50562" y="36073"/>
                  <a:pt x="52469" y="35344"/>
                </a:cubicBezTo>
                <a:cubicBezTo>
                  <a:pt x="52547" y="35810"/>
                  <a:pt x="53059" y="36228"/>
                  <a:pt x="53540" y="36322"/>
                </a:cubicBezTo>
                <a:cubicBezTo>
                  <a:pt x="53635" y="36339"/>
                  <a:pt x="53731" y="36347"/>
                  <a:pt x="53827" y="36347"/>
                </a:cubicBezTo>
                <a:cubicBezTo>
                  <a:pt x="54589" y="36347"/>
                  <a:pt x="55328" y="35814"/>
                  <a:pt x="55370" y="34988"/>
                </a:cubicBezTo>
                <a:cubicBezTo>
                  <a:pt x="55401" y="34166"/>
                  <a:pt x="54641" y="33514"/>
                  <a:pt x="53850" y="33468"/>
                </a:cubicBezTo>
                <a:cubicBezTo>
                  <a:pt x="53831" y="33467"/>
                  <a:pt x="53813" y="33467"/>
                  <a:pt x="53794" y="33467"/>
                </a:cubicBezTo>
                <a:cubicBezTo>
                  <a:pt x="53098" y="33467"/>
                  <a:pt x="52398" y="34029"/>
                  <a:pt x="52609" y="34709"/>
                </a:cubicBezTo>
                <a:cubicBezTo>
                  <a:pt x="50887" y="35344"/>
                  <a:pt x="49166" y="35996"/>
                  <a:pt x="47460" y="36709"/>
                </a:cubicBezTo>
                <a:cubicBezTo>
                  <a:pt x="50329" y="34460"/>
                  <a:pt x="52376" y="31203"/>
                  <a:pt x="53198" y="27574"/>
                </a:cubicBezTo>
                <a:close/>
                <a:moveTo>
                  <a:pt x="14870" y="30674"/>
                </a:moveTo>
                <a:cubicBezTo>
                  <a:pt x="15541" y="30674"/>
                  <a:pt x="16226" y="30749"/>
                  <a:pt x="16921" y="30909"/>
                </a:cubicBezTo>
                <a:cubicBezTo>
                  <a:pt x="17821" y="31498"/>
                  <a:pt x="18922" y="31917"/>
                  <a:pt x="20147" y="32196"/>
                </a:cubicBezTo>
                <a:cubicBezTo>
                  <a:pt x="19605" y="32351"/>
                  <a:pt x="19124" y="32692"/>
                  <a:pt x="18860" y="33235"/>
                </a:cubicBezTo>
                <a:cubicBezTo>
                  <a:pt x="18379" y="34212"/>
                  <a:pt x="18659" y="35081"/>
                  <a:pt x="19263" y="35732"/>
                </a:cubicBezTo>
                <a:cubicBezTo>
                  <a:pt x="17962" y="35530"/>
                  <a:pt x="16662" y="35429"/>
                  <a:pt x="15373" y="35429"/>
                </a:cubicBezTo>
                <a:cubicBezTo>
                  <a:pt x="10533" y="35429"/>
                  <a:pt x="5840" y="36848"/>
                  <a:pt x="1738" y="39641"/>
                </a:cubicBezTo>
                <a:cubicBezTo>
                  <a:pt x="1908" y="39330"/>
                  <a:pt x="2436" y="39098"/>
                  <a:pt x="3118" y="38400"/>
                </a:cubicBezTo>
                <a:cubicBezTo>
                  <a:pt x="4188" y="37283"/>
                  <a:pt x="5088" y="36042"/>
                  <a:pt x="6158" y="34957"/>
                </a:cubicBezTo>
                <a:cubicBezTo>
                  <a:pt x="8569" y="32494"/>
                  <a:pt x="11559" y="30674"/>
                  <a:pt x="14870" y="30674"/>
                </a:cubicBezTo>
                <a:close/>
                <a:moveTo>
                  <a:pt x="27080" y="26178"/>
                </a:moveTo>
                <a:cubicBezTo>
                  <a:pt x="27546" y="29497"/>
                  <a:pt x="28724" y="33080"/>
                  <a:pt x="31283" y="35143"/>
                </a:cubicBezTo>
                <a:cubicBezTo>
                  <a:pt x="29701" y="34569"/>
                  <a:pt x="28026" y="34181"/>
                  <a:pt x="26398" y="33778"/>
                </a:cubicBezTo>
                <a:cubicBezTo>
                  <a:pt x="26460" y="33592"/>
                  <a:pt x="26460" y="33375"/>
                  <a:pt x="26398" y="33158"/>
                </a:cubicBezTo>
                <a:cubicBezTo>
                  <a:pt x="26236" y="32590"/>
                  <a:pt x="25632" y="32161"/>
                  <a:pt x="25046" y="32161"/>
                </a:cubicBezTo>
                <a:cubicBezTo>
                  <a:pt x="24848" y="32161"/>
                  <a:pt x="24651" y="32210"/>
                  <a:pt x="24475" y="32320"/>
                </a:cubicBezTo>
                <a:cubicBezTo>
                  <a:pt x="24444" y="32351"/>
                  <a:pt x="24397" y="32382"/>
                  <a:pt x="24397" y="32429"/>
                </a:cubicBezTo>
                <a:cubicBezTo>
                  <a:pt x="24382" y="32429"/>
                  <a:pt x="24366" y="32444"/>
                  <a:pt x="24366" y="32444"/>
                </a:cubicBezTo>
                <a:cubicBezTo>
                  <a:pt x="24040" y="32615"/>
                  <a:pt x="23854" y="32987"/>
                  <a:pt x="23839" y="33328"/>
                </a:cubicBezTo>
                <a:cubicBezTo>
                  <a:pt x="23764" y="34102"/>
                  <a:pt x="24304" y="34790"/>
                  <a:pt x="25060" y="34790"/>
                </a:cubicBezTo>
                <a:cubicBezTo>
                  <a:pt x="25092" y="34790"/>
                  <a:pt x="25124" y="34789"/>
                  <a:pt x="25157" y="34786"/>
                </a:cubicBezTo>
                <a:cubicBezTo>
                  <a:pt x="25607" y="34755"/>
                  <a:pt x="26026" y="34476"/>
                  <a:pt x="26258" y="34088"/>
                </a:cubicBezTo>
                <a:cubicBezTo>
                  <a:pt x="27701" y="34569"/>
                  <a:pt x="29159" y="35065"/>
                  <a:pt x="30632" y="35453"/>
                </a:cubicBezTo>
                <a:cubicBezTo>
                  <a:pt x="27266" y="35468"/>
                  <a:pt x="24009" y="37128"/>
                  <a:pt x="21404" y="39904"/>
                </a:cubicBezTo>
                <a:cubicBezTo>
                  <a:pt x="21373" y="39734"/>
                  <a:pt x="21373" y="39579"/>
                  <a:pt x="21357" y="39408"/>
                </a:cubicBezTo>
                <a:cubicBezTo>
                  <a:pt x="21171" y="33980"/>
                  <a:pt x="23435" y="29358"/>
                  <a:pt x="27080" y="26178"/>
                </a:cubicBezTo>
                <a:close/>
                <a:moveTo>
                  <a:pt x="44466" y="38601"/>
                </a:moveTo>
                <a:lnTo>
                  <a:pt x="44466" y="38601"/>
                </a:lnTo>
                <a:cubicBezTo>
                  <a:pt x="44653" y="39501"/>
                  <a:pt x="44575" y="40447"/>
                  <a:pt x="44311" y="41316"/>
                </a:cubicBezTo>
                <a:cubicBezTo>
                  <a:pt x="43908" y="41192"/>
                  <a:pt x="43520" y="41052"/>
                  <a:pt x="43102" y="40912"/>
                </a:cubicBezTo>
                <a:cubicBezTo>
                  <a:pt x="43226" y="40339"/>
                  <a:pt x="43241" y="39687"/>
                  <a:pt x="43133" y="39098"/>
                </a:cubicBezTo>
                <a:cubicBezTo>
                  <a:pt x="43412" y="38989"/>
                  <a:pt x="43691" y="38865"/>
                  <a:pt x="43986" y="38741"/>
                </a:cubicBezTo>
                <a:cubicBezTo>
                  <a:pt x="44141" y="38710"/>
                  <a:pt x="44311" y="38648"/>
                  <a:pt x="44466" y="38601"/>
                </a:cubicBezTo>
                <a:close/>
                <a:moveTo>
                  <a:pt x="20318" y="36539"/>
                </a:moveTo>
                <a:cubicBezTo>
                  <a:pt x="20396" y="36570"/>
                  <a:pt x="20489" y="36616"/>
                  <a:pt x="20566" y="36647"/>
                </a:cubicBezTo>
                <a:cubicBezTo>
                  <a:pt x="20601" y="36667"/>
                  <a:pt x="20638" y="36676"/>
                  <a:pt x="20674" y="36676"/>
                </a:cubicBezTo>
                <a:cubicBezTo>
                  <a:pt x="20750" y="36676"/>
                  <a:pt x="20824" y="36638"/>
                  <a:pt x="20876" y="36585"/>
                </a:cubicBezTo>
                <a:lnTo>
                  <a:pt x="20876" y="36585"/>
                </a:lnTo>
                <a:cubicBezTo>
                  <a:pt x="20659" y="38245"/>
                  <a:pt x="20659" y="39920"/>
                  <a:pt x="20876" y="41610"/>
                </a:cubicBezTo>
                <a:lnTo>
                  <a:pt x="20814" y="41610"/>
                </a:lnTo>
                <a:cubicBezTo>
                  <a:pt x="20357" y="41713"/>
                  <a:pt x="19788" y="41781"/>
                  <a:pt x="19200" y="41781"/>
                </a:cubicBezTo>
                <a:cubicBezTo>
                  <a:pt x="17473" y="41781"/>
                  <a:pt x="15585" y="41192"/>
                  <a:pt x="15898" y="39144"/>
                </a:cubicBezTo>
                <a:cubicBezTo>
                  <a:pt x="16224" y="37019"/>
                  <a:pt x="18503" y="36616"/>
                  <a:pt x="20318" y="36539"/>
                </a:cubicBezTo>
                <a:close/>
                <a:moveTo>
                  <a:pt x="45025" y="38617"/>
                </a:moveTo>
                <a:lnTo>
                  <a:pt x="45025" y="38617"/>
                </a:lnTo>
                <a:cubicBezTo>
                  <a:pt x="46033" y="38679"/>
                  <a:pt x="47196" y="38819"/>
                  <a:pt x="47320" y="40075"/>
                </a:cubicBezTo>
                <a:cubicBezTo>
                  <a:pt x="47398" y="41129"/>
                  <a:pt x="46560" y="41750"/>
                  <a:pt x="45645" y="41858"/>
                </a:cubicBezTo>
                <a:cubicBezTo>
                  <a:pt x="45397" y="41750"/>
                  <a:pt x="45149" y="41657"/>
                  <a:pt x="44870" y="41533"/>
                </a:cubicBezTo>
                <a:cubicBezTo>
                  <a:pt x="45164" y="40602"/>
                  <a:pt x="45226" y="39594"/>
                  <a:pt x="45025" y="38617"/>
                </a:cubicBezTo>
                <a:close/>
                <a:moveTo>
                  <a:pt x="33649" y="37314"/>
                </a:moveTo>
                <a:cubicBezTo>
                  <a:pt x="34004" y="37314"/>
                  <a:pt x="34367" y="37358"/>
                  <a:pt x="34711" y="37438"/>
                </a:cubicBezTo>
                <a:lnTo>
                  <a:pt x="34742" y="37438"/>
                </a:lnTo>
                <a:cubicBezTo>
                  <a:pt x="34447" y="38012"/>
                  <a:pt x="34246" y="38632"/>
                  <a:pt x="34215" y="39299"/>
                </a:cubicBezTo>
                <a:cubicBezTo>
                  <a:pt x="34137" y="40261"/>
                  <a:pt x="34308" y="41192"/>
                  <a:pt x="34695" y="42014"/>
                </a:cubicBezTo>
                <a:cubicBezTo>
                  <a:pt x="33284" y="41936"/>
                  <a:pt x="31981" y="41269"/>
                  <a:pt x="31500" y="39811"/>
                </a:cubicBezTo>
                <a:cubicBezTo>
                  <a:pt x="30930" y="38011"/>
                  <a:pt x="32226" y="37314"/>
                  <a:pt x="33649" y="37314"/>
                </a:cubicBezTo>
                <a:close/>
                <a:moveTo>
                  <a:pt x="35455" y="37361"/>
                </a:moveTo>
                <a:cubicBezTo>
                  <a:pt x="35874" y="37578"/>
                  <a:pt x="36308" y="37826"/>
                  <a:pt x="36727" y="38121"/>
                </a:cubicBezTo>
                <a:cubicBezTo>
                  <a:pt x="36324" y="38663"/>
                  <a:pt x="36107" y="39299"/>
                  <a:pt x="36169" y="39997"/>
                </a:cubicBezTo>
                <a:cubicBezTo>
                  <a:pt x="36231" y="40494"/>
                  <a:pt x="36386" y="40959"/>
                  <a:pt x="36619" y="41378"/>
                </a:cubicBezTo>
                <a:cubicBezTo>
                  <a:pt x="36169" y="41626"/>
                  <a:pt x="35750" y="41843"/>
                  <a:pt x="35300" y="42060"/>
                </a:cubicBezTo>
                <a:cubicBezTo>
                  <a:pt x="34990" y="41471"/>
                  <a:pt x="34788" y="40804"/>
                  <a:pt x="34757" y="40028"/>
                </a:cubicBezTo>
                <a:cubicBezTo>
                  <a:pt x="34742" y="39036"/>
                  <a:pt x="34990" y="38121"/>
                  <a:pt x="35455" y="37361"/>
                </a:cubicBezTo>
                <a:close/>
                <a:moveTo>
                  <a:pt x="57975" y="36089"/>
                </a:moveTo>
                <a:cubicBezTo>
                  <a:pt x="58004" y="36188"/>
                  <a:pt x="58084" y="36261"/>
                  <a:pt x="58216" y="36261"/>
                </a:cubicBezTo>
                <a:cubicBezTo>
                  <a:pt x="58228" y="36261"/>
                  <a:pt x="58241" y="36261"/>
                  <a:pt x="58255" y="36259"/>
                </a:cubicBezTo>
                <a:cubicBezTo>
                  <a:pt x="58835" y="36196"/>
                  <a:pt x="59474" y="36146"/>
                  <a:pt x="60123" y="36146"/>
                </a:cubicBezTo>
                <a:cubicBezTo>
                  <a:pt x="62178" y="36146"/>
                  <a:pt x="64332" y="36646"/>
                  <a:pt x="65063" y="38803"/>
                </a:cubicBezTo>
                <a:cubicBezTo>
                  <a:pt x="65637" y="40525"/>
                  <a:pt x="64412" y="41936"/>
                  <a:pt x="62861" y="42479"/>
                </a:cubicBezTo>
                <a:cubicBezTo>
                  <a:pt x="62294" y="42676"/>
                  <a:pt x="61708" y="42746"/>
                  <a:pt x="61115" y="42746"/>
                </a:cubicBezTo>
                <a:cubicBezTo>
                  <a:pt x="60217" y="42746"/>
                  <a:pt x="59304" y="42585"/>
                  <a:pt x="58425" y="42463"/>
                </a:cubicBezTo>
                <a:cubicBezTo>
                  <a:pt x="58363" y="42463"/>
                  <a:pt x="58332" y="42463"/>
                  <a:pt x="58286" y="42510"/>
                </a:cubicBezTo>
                <a:lnTo>
                  <a:pt x="58099" y="42510"/>
                </a:lnTo>
                <a:cubicBezTo>
                  <a:pt x="58363" y="40385"/>
                  <a:pt x="58332" y="38198"/>
                  <a:pt x="57960" y="36089"/>
                </a:cubicBezTo>
                <a:close/>
                <a:moveTo>
                  <a:pt x="50454" y="37428"/>
                </a:moveTo>
                <a:cubicBezTo>
                  <a:pt x="52267" y="37428"/>
                  <a:pt x="55490" y="37840"/>
                  <a:pt x="56455" y="39330"/>
                </a:cubicBezTo>
                <a:cubicBezTo>
                  <a:pt x="57401" y="40804"/>
                  <a:pt x="53524" y="42014"/>
                  <a:pt x="52361" y="42355"/>
                </a:cubicBezTo>
                <a:cubicBezTo>
                  <a:pt x="51347" y="42629"/>
                  <a:pt x="50338" y="42747"/>
                  <a:pt x="49325" y="42747"/>
                </a:cubicBezTo>
                <a:cubicBezTo>
                  <a:pt x="48619" y="42747"/>
                  <a:pt x="47910" y="42689"/>
                  <a:pt x="47196" y="42587"/>
                </a:cubicBezTo>
                <a:cubicBezTo>
                  <a:pt x="46933" y="42432"/>
                  <a:pt x="46653" y="42308"/>
                  <a:pt x="46390" y="42169"/>
                </a:cubicBezTo>
                <a:cubicBezTo>
                  <a:pt x="47181" y="41905"/>
                  <a:pt x="47848" y="41223"/>
                  <a:pt x="47894" y="40276"/>
                </a:cubicBezTo>
                <a:cubicBezTo>
                  <a:pt x="47956" y="39020"/>
                  <a:pt x="47103" y="38353"/>
                  <a:pt x="46079" y="38136"/>
                </a:cubicBezTo>
                <a:cubicBezTo>
                  <a:pt x="47351" y="37795"/>
                  <a:pt x="48654" y="37516"/>
                  <a:pt x="49988" y="37438"/>
                </a:cubicBezTo>
                <a:cubicBezTo>
                  <a:pt x="50129" y="37432"/>
                  <a:pt x="50285" y="37428"/>
                  <a:pt x="50454" y="37428"/>
                </a:cubicBezTo>
                <a:close/>
                <a:moveTo>
                  <a:pt x="40056" y="37074"/>
                </a:moveTo>
                <a:cubicBezTo>
                  <a:pt x="40121" y="37074"/>
                  <a:pt x="40185" y="37077"/>
                  <a:pt x="40248" y="37081"/>
                </a:cubicBezTo>
                <a:cubicBezTo>
                  <a:pt x="41830" y="37190"/>
                  <a:pt x="42776" y="38679"/>
                  <a:pt x="42683" y="40199"/>
                </a:cubicBezTo>
                <a:cubicBezTo>
                  <a:pt x="42667" y="40416"/>
                  <a:pt x="42621" y="40602"/>
                  <a:pt x="42590" y="40804"/>
                </a:cubicBezTo>
                <a:cubicBezTo>
                  <a:pt x="42435" y="40881"/>
                  <a:pt x="42357" y="41067"/>
                  <a:pt x="42435" y="41238"/>
                </a:cubicBezTo>
                <a:cubicBezTo>
                  <a:pt x="41954" y="42169"/>
                  <a:pt x="41039" y="42758"/>
                  <a:pt x="39969" y="42820"/>
                </a:cubicBezTo>
                <a:cubicBezTo>
                  <a:pt x="39938" y="42774"/>
                  <a:pt x="39891" y="42758"/>
                  <a:pt x="39860" y="42758"/>
                </a:cubicBezTo>
                <a:cubicBezTo>
                  <a:pt x="38340" y="42680"/>
                  <a:pt x="36820" y="41378"/>
                  <a:pt x="36805" y="39765"/>
                </a:cubicBezTo>
                <a:cubicBezTo>
                  <a:pt x="36775" y="38207"/>
                  <a:pt x="38619" y="37074"/>
                  <a:pt x="40056" y="37074"/>
                </a:cubicBezTo>
                <a:close/>
                <a:moveTo>
                  <a:pt x="30746" y="36124"/>
                </a:moveTo>
                <a:cubicBezTo>
                  <a:pt x="31888" y="36124"/>
                  <a:pt x="33060" y="36340"/>
                  <a:pt x="34277" y="36818"/>
                </a:cubicBezTo>
                <a:cubicBezTo>
                  <a:pt x="34028" y="36769"/>
                  <a:pt x="33775" y="36745"/>
                  <a:pt x="33525" y="36745"/>
                </a:cubicBezTo>
                <a:cubicBezTo>
                  <a:pt x="32026" y="36745"/>
                  <a:pt x="30625" y="37620"/>
                  <a:pt x="30865" y="39361"/>
                </a:cubicBezTo>
                <a:cubicBezTo>
                  <a:pt x="31097" y="41067"/>
                  <a:pt x="32540" y="42386"/>
                  <a:pt x="34215" y="42463"/>
                </a:cubicBezTo>
                <a:cubicBezTo>
                  <a:pt x="32993" y="42869"/>
                  <a:pt x="31779" y="43046"/>
                  <a:pt x="30571" y="43046"/>
                </a:cubicBezTo>
                <a:cubicBezTo>
                  <a:pt x="27485" y="43046"/>
                  <a:pt x="24440" y="41888"/>
                  <a:pt x="21419" y="40416"/>
                </a:cubicBezTo>
                <a:lnTo>
                  <a:pt x="21419" y="40292"/>
                </a:lnTo>
                <a:cubicBezTo>
                  <a:pt x="21435" y="40276"/>
                  <a:pt x="21481" y="40276"/>
                  <a:pt x="21528" y="40230"/>
                </a:cubicBezTo>
                <a:cubicBezTo>
                  <a:pt x="24590" y="37819"/>
                  <a:pt x="27551" y="36124"/>
                  <a:pt x="30746" y="36124"/>
                </a:cubicBezTo>
                <a:close/>
                <a:moveTo>
                  <a:pt x="15433" y="36105"/>
                </a:moveTo>
                <a:cubicBezTo>
                  <a:pt x="16370" y="36105"/>
                  <a:pt x="17316" y="36157"/>
                  <a:pt x="18271" y="36259"/>
                </a:cubicBezTo>
                <a:cubicBezTo>
                  <a:pt x="16689" y="36616"/>
                  <a:pt x="15262" y="37624"/>
                  <a:pt x="15215" y="39439"/>
                </a:cubicBezTo>
                <a:cubicBezTo>
                  <a:pt x="15169" y="41502"/>
                  <a:pt x="17108" y="42370"/>
                  <a:pt x="18953" y="42386"/>
                </a:cubicBezTo>
                <a:cubicBezTo>
                  <a:pt x="17163" y="43057"/>
                  <a:pt x="15418" y="43343"/>
                  <a:pt x="13703" y="43343"/>
                </a:cubicBezTo>
                <a:cubicBezTo>
                  <a:pt x="9714" y="43343"/>
                  <a:pt x="5892" y="41795"/>
                  <a:pt x="2063" y="39951"/>
                </a:cubicBezTo>
                <a:cubicBezTo>
                  <a:pt x="6229" y="37402"/>
                  <a:pt x="10719" y="36105"/>
                  <a:pt x="15433" y="36105"/>
                </a:cubicBezTo>
                <a:close/>
                <a:moveTo>
                  <a:pt x="62684" y="35237"/>
                </a:moveTo>
                <a:cubicBezTo>
                  <a:pt x="68076" y="35237"/>
                  <a:pt x="73120" y="36701"/>
                  <a:pt x="77673" y="39951"/>
                </a:cubicBezTo>
                <a:cubicBezTo>
                  <a:pt x="77673" y="39982"/>
                  <a:pt x="77657" y="39997"/>
                  <a:pt x="77657" y="40044"/>
                </a:cubicBezTo>
                <a:cubicBezTo>
                  <a:pt x="74179" y="42475"/>
                  <a:pt x="70268" y="43673"/>
                  <a:pt x="66233" y="43673"/>
                </a:cubicBezTo>
                <a:cubicBezTo>
                  <a:pt x="64708" y="43673"/>
                  <a:pt x="63164" y="43502"/>
                  <a:pt x="61620" y="43161"/>
                </a:cubicBezTo>
                <a:cubicBezTo>
                  <a:pt x="63791" y="43068"/>
                  <a:pt x="65885" y="42200"/>
                  <a:pt x="65870" y="39656"/>
                </a:cubicBezTo>
                <a:cubicBezTo>
                  <a:pt x="65855" y="36410"/>
                  <a:pt x="62610" y="35572"/>
                  <a:pt x="59885" y="35572"/>
                </a:cubicBezTo>
                <a:cubicBezTo>
                  <a:pt x="59759" y="35572"/>
                  <a:pt x="59634" y="35574"/>
                  <a:pt x="59511" y="35577"/>
                </a:cubicBezTo>
                <a:cubicBezTo>
                  <a:pt x="59604" y="35531"/>
                  <a:pt x="59681" y="35453"/>
                  <a:pt x="59759" y="35375"/>
                </a:cubicBezTo>
                <a:cubicBezTo>
                  <a:pt x="60744" y="35284"/>
                  <a:pt x="61720" y="35237"/>
                  <a:pt x="62684" y="35237"/>
                </a:cubicBezTo>
                <a:close/>
                <a:moveTo>
                  <a:pt x="42900" y="41533"/>
                </a:moveTo>
                <a:lnTo>
                  <a:pt x="44063" y="41936"/>
                </a:lnTo>
                <a:cubicBezTo>
                  <a:pt x="43644" y="42820"/>
                  <a:pt x="42993" y="43596"/>
                  <a:pt x="42094" y="44076"/>
                </a:cubicBezTo>
                <a:cubicBezTo>
                  <a:pt x="41923" y="43720"/>
                  <a:pt x="41737" y="43394"/>
                  <a:pt x="41504" y="43068"/>
                </a:cubicBezTo>
                <a:cubicBezTo>
                  <a:pt x="42140" y="42774"/>
                  <a:pt x="42605" y="42215"/>
                  <a:pt x="42900" y="41533"/>
                </a:cubicBezTo>
                <a:close/>
                <a:moveTo>
                  <a:pt x="36913" y="41858"/>
                </a:moveTo>
                <a:cubicBezTo>
                  <a:pt x="37270" y="42308"/>
                  <a:pt x="37704" y="42680"/>
                  <a:pt x="38201" y="42929"/>
                </a:cubicBezTo>
                <a:lnTo>
                  <a:pt x="37797" y="44262"/>
                </a:lnTo>
                <a:cubicBezTo>
                  <a:pt x="36898" y="43875"/>
                  <a:pt x="36122" y="43301"/>
                  <a:pt x="35595" y="42541"/>
                </a:cubicBezTo>
                <a:cubicBezTo>
                  <a:pt x="36029" y="42324"/>
                  <a:pt x="36479" y="42122"/>
                  <a:pt x="36913" y="41858"/>
                </a:cubicBezTo>
                <a:close/>
                <a:moveTo>
                  <a:pt x="38821" y="43130"/>
                </a:moveTo>
                <a:cubicBezTo>
                  <a:pt x="38993" y="43161"/>
                  <a:pt x="39164" y="43184"/>
                  <a:pt x="39345" y="43184"/>
                </a:cubicBezTo>
                <a:cubicBezTo>
                  <a:pt x="39441" y="43184"/>
                  <a:pt x="39540" y="43177"/>
                  <a:pt x="39643" y="43161"/>
                </a:cubicBezTo>
                <a:cubicBezTo>
                  <a:pt x="39659" y="43177"/>
                  <a:pt x="39659" y="43208"/>
                  <a:pt x="39705" y="43208"/>
                </a:cubicBezTo>
                <a:cubicBezTo>
                  <a:pt x="39944" y="43259"/>
                  <a:pt x="40169" y="43282"/>
                  <a:pt x="40385" y="43282"/>
                </a:cubicBezTo>
                <a:cubicBezTo>
                  <a:pt x="40562" y="43282"/>
                  <a:pt x="40732" y="43267"/>
                  <a:pt x="40899" y="43239"/>
                </a:cubicBezTo>
                <a:cubicBezTo>
                  <a:pt x="41116" y="43596"/>
                  <a:pt x="41303" y="43952"/>
                  <a:pt x="41489" y="44340"/>
                </a:cubicBezTo>
                <a:cubicBezTo>
                  <a:pt x="40909" y="44575"/>
                  <a:pt x="40281" y="44686"/>
                  <a:pt x="39559" y="44686"/>
                </a:cubicBezTo>
                <a:cubicBezTo>
                  <a:pt x="39470" y="44686"/>
                  <a:pt x="39379" y="44685"/>
                  <a:pt x="39286" y="44681"/>
                </a:cubicBezTo>
                <a:cubicBezTo>
                  <a:pt x="39240" y="44681"/>
                  <a:pt x="39193" y="44681"/>
                  <a:pt x="39162" y="44697"/>
                </a:cubicBezTo>
                <a:cubicBezTo>
                  <a:pt x="38899" y="44635"/>
                  <a:pt x="38650" y="44557"/>
                  <a:pt x="38402" y="44480"/>
                </a:cubicBezTo>
                <a:cubicBezTo>
                  <a:pt x="38557" y="44030"/>
                  <a:pt x="38697" y="43596"/>
                  <a:pt x="38821" y="43130"/>
                </a:cubicBezTo>
                <a:close/>
                <a:moveTo>
                  <a:pt x="44637" y="42169"/>
                </a:moveTo>
                <a:cubicBezTo>
                  <a:pt x="44637" y="42231"/>
                  <a:pt x="44668" y="42293"/>
                  <a:pt x="44715" y="42355"/>
                </a:cubicBezTo>
                <a:cubicBezTo>
                  <a:pt x="45614" y="43099"/>
                  <a:pt x="46079" y="44402"/>
                  <a:pt x="45180" y="45379"/>
                </a:cubicBezTo>
                <a:cubicBezTo>
                  <a:pt x="44836" y="45742"/>
                  <a:pt x="44424" y="45904"/>
                  <a:pt x="44019" y="45904"/>
                </a:cubicBezTo>
                <a:cubicBezTo>
                  <a:pt x="43438" y="45904"/>
                  <a:pt x="42872" y="45571"/>
                  <a:pt x="42543" y="45022"/>
                </a:cubicBezTo>
                <a:cubicBezTo>
                  <a:pt x="42481" y="44914"/>
                  <a:pt x="42450" y="44790"/>
                  <a:pt x="42388" y="44681"/>
                </a:cubicBezTo>
                <a:cubicBezTo>
                  <a:pt x="43443" y="44107"/>
                  <a:pt x="44172" y="43223"/>
                  <a:pt x="44637" y="42169"/>
                </a:cubicBezTo>
                <a:close/>
                <a:moveTo>
                  <a:pt x="54433" y="44475"/>
                </a:moveTo>
                <a:cubicBezTo>
                  <a:pt x="54465" y="44475"/>
                  <a:pt x="54499" y="44476"/>
                  <a:pt x="54532" y="44480"/>
                </a:cubicBezTo>
                <a:cubicBezTo>
                  <a:pt x="55184" y="44557"/>
                  <a:pt x="55494" y="45255"/>
                  <a:pt x="55029" y="45736"/>
                </a:cubicBezTo>
                <a:cubicBezTo>
                  <a:pt x="54820" y="45976"/>
                  <a:pt x="54463" y="46153"/>
                  <a:pt x="54129" y="46153"/>
                </a:cubicBezTo>
                <a:cubicBezTo>
                  <a:pt x="53967" y="46153"/>
                  <a:pt x="53811" y="46111"/>
                  <a:pt x="53679" y="46015"/>
                </a:cubicBezTo>
                <a:cubicBezTo>
                  <a:pt x="53322" y="45767"/>
                  <a:pt x="53307" y="45177"/>
                  <a:pt x="53633" y="44914"/>
                </a:cubicBezTo>
                <a:cubicBezTo>
                  <a:pt x="53695" y="44867"/>
                  <a:pt x="53695" y="44805"/>
                  <a:pt x="53695" y="44759"/>
                </a:cubicBezTo>
                <a:cubicBezTo>
                  <a:pt x="53903" y="44592"/>
                  <a:pt x="54149" y="44475"/>
                  <a:pt x="54433" y="44475"/>
                </a:cubicBezTo>
                <a:close/>
                <a:moveTo>
                  <a:pt x="20954" y="42091"/>
                </a:moveTo>
                <a:cubicBezTo>
                  <a:pt x="20969" y="42293"/>
                  <a:pt x="20985" y="42479"/>
                  <a:pt x="21031" y="42665"/>
                </a:cubicBezTo>
                <a:cubicBezTo>
                  <a:pt x="21233" y="43875"/>
                  <a:pt x="21590" y="45069"/>
                  <a:pt x="22040" y="46232"/>
                </a:cubicBezTo>
                <a:cubicBezTo>
                  <a:pt x="21978" y="46263"/>
                  <a:pt x="21900" y="46310"/>
                  <a:pt x="21838" y="46341"/>
                </a:cubicBezTo>
                <a:cubicBezTo>
                  <a:pt x="21822" y="46310"/>
                  <a:pt x="21760" y="46263"/>
                  <a:pt x="21729" y="46263"/>
                </a:cubicBezTo>
                <a:cubicBezTo>
                  <a:pt x="20752" y="46108"/>
                  <a:pt x="19806" y="45736"/>
                  <a:pt x="19527" y="44681"/>
                </a:cubicBezTo>
                <a:cubicBezTo>
                  <a:pt x="19248" y="43596"/>
                  <a:pt x="19977" y="42665"/>
                  <a:pt x="20876" y="42153"/>
                </a:cubicBezTo>
                <a:cubicBezTo>
                  <a:pt x="20892" y="42138"/>
                  <a:pt x="20892" y="42107"/>
                  <a:pt x="20907" y="42091"/>
                </a:cubicBezTo>
                <a:close/>
                <a:moveTo>
                  <a:pt x="35083" y="42758"/>
                </a:moveTo>
                <a:cubicBezTo>
                  <a:pt x="35688" y="43689"/>
                  <a:pt x="36572" y="44418"/>
                  <a:pt x="37611" y="44836"/>
                </a:cubicBezTo>
                <a:cubicBezTo>
                  <a:pt x="37580" y="44852"/>
                  <a:pt x="37580" y="44883"/>
                  <a:pt x="37565" y="44914"/>
                </a:cubicBezTo>
                <a:cubicBezTo>
                  <a:pt x="37112" y="45646"/>
                  <a:pt x="36546" y="46386"/>
                  <a:pt x="35736" y="46386"/>
                </a:cubicBezTo>
                <a:cubicBezTo>
                  <a:pt x="35465" y="46386"/>
                  <a:pt x="35166" y="46303"/>
                  <a:pt x="34835" y="46108"/>
                </a:cubicBezTo>
                <a:cubicBezTo>
                  <a:pt x="33625" y="45395"/>
                  <a:pt x="33734" y="43999"/>
                  <a:pt x="34401" y="42991"/>
                </a:cubicBezTo>
                <a:cubicBezTo>
                  <a:pt x="34633" y="42913"/>
                  <a:pt x="34866" y="42836"/>
                  <a:pt x="35083" y="42758"/>
                </a:cubicBezTo>
                <a:close/>
                <a:moveTo>
                  <a:pt x="58037" y="42991"/>
                </a:moveTo>
                <a:cubicBezTo>
                  <a:pt x="59014" y="43177"/>
                  <a:pt x="60224" y="43533"/>
                  <a:pt x="60286" y="44759"/>
                </a:cubicBezTo>
                <a:cubicBezTo>
                  <a:pt x="60339" y="46095"/>
                  <a:pt x="59041" y="46590"/>
                  <a:pt x="57917" y="46590"/>
                </a:cubicBezTo>
                <a:cubicBezTo>
                  <a:pt x="57710" y="46590"/>
                  <a:pt x="57509" y="46574"/>
                  <a:pt x="57324" y="46542"/>
                </a:cubicBezTo>
                <a:cubicBezTo>
                  <a:pt x="57309" y="46539"/>
                  <a:pt x="57295" y="46537"/>
                  <a:pt x="57281" y="46537"/>
                </a:cubicBezTo>
                <a:cubicBezTo>
                  <a:pt x="57169" y="46537"/>
                  <a:pt x="57112" y="46645"/>
                  <a:pt x="57153" y="46728"/>
                </a:cubicBezTo>
                <a:cubicBezTo>
                  <a:pt x="57122" y="46728"/>
                  <a:pt x="57107" y="46728"/>
                  <a:pt x="57107" y="46713"/>
                </a:cubicBezTo>
                <a:cubicBezTo>
                  <a:pt x="57541" y="45534"/>
                  <a:pt x="57851" y="44262"/>
                  <a:pt x="58037" y="42991"/>
                </a:cubicBezTo>
                <a:close/>
                <a:moveTo>
                  <a:pt x="24935" y="45830"/>
                </a:moveTo>
                <a:cubicBezTo>
                  <a:pt x="25189" y="45830"/>
                  <a:pt x="25414" y="46057"/>
                  <a:pt x="25529" y="46310"/>
                </a:cubicBezTo>
                <a:cubicBezTo>
                  <a:pt x="25545" y="46341"/>
                  <a:pt x="25560" y="46356"/>
                  <a:pt x="25607" y="46372"/>
                </a:cubicBezTo>
                <a:cubicBezTo>
                  <a:pt x="25746" y="46651"/>
                  <a:pt x="25839" y="46977"/>
                  <a:pt x="25607" y="47240"/>
                </a:cubicBezTo>
                <a:cubicBezTo>
                  <a:pt x="25507" y="47359"/>
                  <a:pt x="25381" y="47408"/>
                  <a:pt x="25248" y="47408"/>
                </a:cubicBezTo>
                <a:cubicBezTo>
                  <a:pt x="24947" y="47408"/>
                  <a:pt x="24610" y="47157"/>
                  <a:pt x="24459" y="46899"/>
                </a:cubicBezTo>
                <a:cubicBezTo>
                  <a:pt x="24273" y="46573"/>
                  <a:pt x="24320" y="46124"/>
                  <a:pt x="24661" y="45922"/>
                </a:cubicBezTo>
                <a:cubicBezTo>
                  <a:pt x="24753" y="45858"/>
                  <a:pt x="24846" y="45830"/>
                  <a:pt x="24935" y="45830"/>
                </a:cubicBezTo>
                <a:close/>
                <a:moveTo>
                  <a:pt x="76199" y="41765"/>
                </a:moveTo>
                <a:lnTo>
                  <a:pt x="76199" y="41765"/>
                </a:lnTo>
                <a:cubicBezTo>
                  <a:pt x="72413" y="45516"/>
                  <a:pt x="67780" y="47519"/>
                  <a:pt x="62769" y="47519"/>
                </a:cubicBezTo>
                <a:cubicBezTo>
                  <a:pt x="61273" y="47519"/>
                  <a:pt x="59743" y="47340"/>
                  <a:pt x="58192" y="46977"/>
                </a:cubicBezTo>
                <a:lnTo>
                  <a:pt x="58192" y="46977"/>
                </a:lnTo>
                <a:cubicBezTo>
                  <a:pt x="58234" y="46978"/>
                  <a:pt x="58276" y="46979"/>
                  <a:pt x="58318" y="46979"/>
                </a:cubicBezTo>
                <a:cubicBezTo>
                  <a:pt x="59502" y="46979"/>
                  <a:pt x="60679" y="46340"/>
                  <a:pt x="60829" y="45007"/>
                </a:cubicBezTo>
                <a:cubicBezTo>
                  <a:pt x="60907" y="44247"/>
                  <a:pt x="60519" y="43549"/>
                  <a:pt x="59945" y="43084"/>
                </a:cubicBezTo>
                <a:lnTo>
                  <a:pt x="59961" y="43084"/>
                </a:lnTo>
                <a:cubicBezTo>
                  <a:pt x="59976" y="43099"/>
                  <a:pt x="59992" y="43130"/>
                  <a:pt x="60038" y="43146"/>
                </a:cubicBezTo>
                <a:cubicBezTo>
                  <a:pt x="62189" y="43953"/>
                  <a:pt x="64408" y="44342"/>
                  <a:pt x="66610" y="44342"/>
                </a:cubicBezTo>
                <a:cubicBezTo>
                  <a:pt x="69948" y="44342"/>
                  <a:pt x="73246" y="43448"/>
                  <a:pt x="76199" y="41765"/>
                </a:cubicBezTo>
                <a:close/>
                <a:moveTo>
                  <a:pt x="38232" y="45022"/>
                </a:moveTo>
                <a:cubicBezTo>
                  <a:pt x="38511" y="45100"/>
                  <a:pt x="38790" y="45146"/>
                  <a:pt x="39100" y="45177"/>
                </a:cubicBezTo>
                <a:cubicBezTo>
                  <a:pt x="39131" y="45240"/>
                  <a:pt x="39209" y="45271"/>
                  <a:pt x="39286" y="45271"/>
                </a:cubicBezTo>
                <a:cubicBezTo>
                  <a:pt x="39463" y="45285"/>
                  <a:pt x="39636" y="45292"/>
                  <a:pt x="39805" y="45292"/>
                </a:cubicBezTo>
                <a:cubicBezTo>
                  <a:pt x="40378" y="45292"/>
                  <a:pt x="40908" y="45213"/>
                  <a:pt x="41411" y="45069"/>
                </a:cubicBezTo>
                <a:lnTo>
                  <a:pt x="41411" y="45069"/>
                </a:lnTo>
                <a:cubicBezTo>
                  <a:pt x="41427" y="46155"/>
                  <a:pt x="41644" y="47907"/>
                  <a:pt x="40062" y="47907"/>
                </a:cubicBezTo>
                <a:cubicBezTo>
                  <a:pt x="38961" y="47907"/>
                  <a:pt x="37813" y="46899"/>
                  <a:pt x="37921" y="45798"/>
                </a:cubicBezTo>
                <a:cubicBezTo>
                  <a:pt x="38030" y="45550"/>
                  <a:pt x="38123" y="45271"/>
                  <a:pt x="38232" y="45022"/>
                </a:cubicBezTo>
                <a:close/>
                <a:moveTo>
                  <a:pt x="1784" y="40214"/>
                </a:moveTo>
                <a:cubicBezTo>
                  <a:pt x="5430" y="42287"/>
                  <a:pt x="9556" y="43930"/>
                  <a:pt x="13695" y="43930"/>
                </a:cubicBezTo>
                <a:cubicBezTo>
                  <a:pt x="15595" y="43930"/>
                  <a:pt x="17497" y="43584"/>
                  <a:pt x="19356" y="42774"/>
                </a:cubicBezTo>
                <a:lnTo>
                  <a:pt x="19356" y="42774"/>
                </a:lnTo>
                <a:cubicBezTo>
                  <a:pt x="18426" y="44185"/>
                  <a:pt x="19232" y="46635"/>
                  <a:pt x="21094" y="46790"/>
                </a:cubicBezTo>
                <a:cubicBezTo>
                  <a:pt x="19589" y="47628"/>
                  <a:pt x="18069" y="48372"/>
                  <a:pt x="16379" y="48667"/>
                </a:cubicBezTo>
                <a:cubicBezTo>
                  <a:pt x="15978" y="48732"/>
                  <a:pt x="15595" y="48762"/>
                  <a:pt x="15227" y="48762"/>
                </a:cubicBezTo>
                <a:cubicBezTo>
                  <a:pt x="12940" y="48762"/>
                  <a:pt x="11214" y="47586"/>
                  <a:pt x="9384" y="46077"/>
                </a:cubicBezTo>
                <a:cubicBezTo>
                  <a:pt x="8252" y="45146"/>
                  <a:pt x="7166" y="44185"/>
                  <a:pt x="6003" y="43301"/>
                </a:cubicBezTo>
                <a:cubicBezTo>
                  <a:pt x="4979" y="42525"/>
                  <a:pt x="2668" y="41548"/>
                  <a:pt x="1986" y="40571"/>
                </a:cubicBezTo>
                <a:cubicBezTo>
                  <a:pt x="1893" y="40432"/>
                  <a:pt x="1831" y="40307"/>
                  <a:pt x="1784" y="40214"/>
                </a:cubicBezTo>
                <a:close/>
                <a:moveTo>
                  <a:pt x="56688" y="47799"/>
                </a:moveTo>
                <a:cubicBezTo>
                  <a:pt x="57200" y="48264"/>
                  <a:pt x="57975" y="48714"/>
                  <a:pt x="57867" y="49520"/>
                </a:cubicBezTo>
                <a:cubicBezTo>
                  <a:pt x="57774" y="50079"/>
                  <a:pt x="57401" y="50296"/>
                  <a:pt x="56952" y="50311"/>
                </a:cubicBezTo>
                <a:cubicBezTo>
                  <a:pt x="56936" y="50296"/>
                  <a:pt x="56921" y="50280"/>
                  <a:pt x="56890" y="50280"/>
                </a:cubicBezTo>
                <a:cubicBezTo>
                  <a:pt x="56854" y="50256"/>
                  <a:pt x="56819" y="50246"/>
                  <a:pt x="56785" y="50246"/>
                </a:cubicBezTo>
                <a:cubicBezTo>
                  <a:pt x="56730" y="50246"/>
                  <a:pt x="56680" y="50273"/>
                  <a:pt x="56642" y="50311"/>
                </a:cubicBezTo>
                <a:cubicBezTo>
                  <a:pt x="56393" y="50296"/>
                  <a:pt x="56114" y="50234"/>
                  <a:pt x="55882" y="50156"/>
                </a:cubicBezTo>
                <a:lnTo>
                  <a:pt x="55773" y="50110"/>
                </a:lnTo>
                <a:cubicBezTo>
                  <a:pt x="55724" y="50080"/>
                  <a:pt x="55675" y="50069"/>
                  <a:pt x="55629" y="50069"/>
                </a:cubicBezTo>
                <a:cubicBezTo>
                  <a:pt x="55603" y="50069"/>
                  <a:pt x="55579" y="50073"/>
                  <a:pt x="55556" y="50079"/>
                </a:cubicBezTo>
                <a:cubicBezTo>
                  <a:pt x="55518" y="50079"/>
                  <a:pt x="55486" y="50091"/>
                  <a:pt x="55460" y="50114"/>
                </a:cubicBezTo>
                <a:lnTo>
                  <a:pt x="55460" y="50114"/>
                </a:lnTo>
                <a:cubicBezTo>
                  <a:pt x="55924" y="49381"/>
                  <a:pt x="56335" y="48608"/>
                  <a:pt x="56688" y="47799"/>
                </a:cubicBezTo>
                <a:close/>
                <a:moveTo>
                  <a:pt x="22381" y="47116"/>
                </a:moveTo>
                <a:cubicBezTo>
                  <a:pt x="22970" y="48435"/>
                  <a:pt x="23684" y="49722"/>
                  <a:pt x="24521" y="50901"/>
                </a:cubicBezTo>
                <a:lnTo>
                  <a:pt x="24506" y="50901"/>
                </a:lnTo>
                <a:cubicBezTo>
                  <a:pt x="24210" y="50957"/>
                  <a:pt x="23905" y="50990"/>
                  <a:pt x="23605" y="50990"/>
                </a:cubicBezTo>
                <a:cubicBezTo>
                  <a:pt x="22676" y="50990"/>
                  <a:pt x="21783" y="50678"/>
                  <a:pt x="21280" y="49799"/>
                </a:cubicBezTo>
                <a:cubicBezTo>
                  <a:pt x="20597" y="48590"/>
                  <a:pt x="21280" y="47566"/>
                  <a:pt x="22381" y="47116"/>
                </a:cubicBezTo>
                <a:close/>
                <a:moveTo>
                  <a:pt x="57696" y="40230"/>
                </a:moveTo>
                <a:lnTo>
                  <a:pt x="57696" y="40432"/>
                </a:lnTo>
                <a:cubicBezTo>
                  <a:pt x="57619" y="44650"/>
                  <a:pt x="56068" y="48574"/>
                  <a:pt x="53524" y="51614"/>
                </a:cubicBezTo>
                <a:cubicBezTo>
                  <a:pt x="51958" y="49365"/>
                  <a:pt x="51415" y="46496"/>
                  <a:pt x="49523" y="44418"/>
                </a:cubicBezTo>
                <a:cubicBezTo>
                  <a:pt x="49305" y="44185"/>
                  <a:pt x="49104" y="43983"/>
                  <a:pt x="48887" y="43782"/>
                </a:cubicBezTo>
                <a:lnTo>
                  <a:pt x="48887" y="43782"/>
                </a:lnTo>
                <a:cubicBezTo>
                  <a:pt x="50252" y="44231"/>
                  <a:pt x="51601" y="44712"/>
                  <a:pt x="52981" y="45084"/>
                </a:cubicBezTo>
                <a:cubicBezTo>
                  <a:pt x="52826" y="45472"/>
                  <a:pt x="52904" y="45953"/>
                  <a:pt x="53198" y="46279"/>
                </a:cubicBezTo>
                <a:cubicBezTo>
                  <a:pt x="53442" y="46562"/>
                  <a:pt x="53779" y="46683"/>
                  <a:pt x="54127" y="46683"/>
                </a:cubicBezTo>
                <a:cubicBezTo>
                  <a:pt x="54597" y="46683"/>
                  <a:pt x="55089" y="46462"/>
                  <a:pt x="55401" y="46124"/>
                </a:cubicBezTo>
                <a:cubicBezTo>
                  <a:pt x="55990" y="45503"/>
                  <a:pt x="55882" y="44573"/>
                  <a:pt x="55137" y="44154"/>
                </a:cubicBezTo>
                <a:cubicBezTo>
                  <a:pt x="54943" y="44042"/>
                  <a:pt x="54723" y="43991"/>
                  <a:pt x="54498" y="43991"/>
                </a:cubicBezTo>
                <a:cubicBezTo>
                  <a:pt x="54007" y="43991"/>
                  <a:pt x="53497" y="44236"/>
                  <a:pt x="53198" y="44619"/>
                </a:cubicBezTo>
                <a:cubicBezTo>
                  <a:pt x="51616" y="44030"/>
                  <a:pt x="49957" y="43673"/>
                  <a:pt x="48328" y="43332"/>
                </a:cubicBezTo>
                <a:cubicBezTo>
                  <a:pt x="48282" y="43301"/>
                  <a:pt x="48235" y="43254"/>
                  <a:pt x="48189" y="43223"/>
                </a:cubicBezTo>
                <a:lnTo>
                  <a:pt x="48189" y="43223"/>
                </a:lnTo>
                <a:cubicBezTo>
                  <a:pt x="48630" y="43274"/>
                  <a:pt x="49070" y="43298"/>
                  <a:pt x="49510" y="43298"/>
                </a:cubicBezTo>
                <a:cubicBezTo>
                  <a:pt x="52456" y="43298"/>
                  <a:pt x="55334" y="42187"/>
                  <a:pt x="57696" y="40230"/>
                </a:cubicBezTo>
                <a:close/>
                <a:moveTo>
                  <a:pt x="45769" y="42680"/>
                </a:moveTo>
                <a:cubicBezTo>
                  <a:pt x="45909" y="42711"/>
                  <a:pt x="46017" y="42758"/>
                  <a:pt x="46157" y="42789"/>
                </a:cubicBezTo>
                <a:cubicBezTo>
                  <a:pt x="47615" y="43518"/>
                  <a:pt x="48902" y="44449"/>
                  <a:pt x="49864" y="45860"/>
                </a:cubicBezTo>
                <a:cubicBezTo>
                  <a:pt x="51105" y="47721"/>
                  <a:pt x="51647" y="49908"/>
                  <a:pt x="52904" y="51769"/>
                </a:cubicBezTo>
                <a:cubicBezTo>
                  <a:pt x="52625" y="51788"/>
                  <a:pt x="52348" y="51797"/>
                  <a:pt x="52073" y="51797"/>
                </a:cubicBezTo>
                <a:cubicBezTo>
                  <a:pt x="48746" y="51797"/>
                  <a:pt x="45760" y="50424"/>
                  <a:pt x="43396" y="48031"/>
                </a:cubicBezTo>
                <a:cubicBezTo>
                  <a:pt x="43288" y="47411"/>
                  <a:pt x="43148" y="46790"/>
                  <a:pt x="42962" y="46170"/>
                </a:cubicBezTo>
                <a:lnTo>
                  <a:pt x="42962" y="46170"/>
                </a:lnTo>
                <a:cubicBezTo>
                  <a:pt x="43281" y="46350"/>
                  <a:pt x="43649" y="46444"/>
                  <a:pt x="44019" y="46444"/>
                </a:cubicBezTo>
                <a:cubicBezTo>
                  <a:pt x="44514" y="46444"/>
                  <a:pt x="45014" y="46276"/>
                  <a:pt x="45413" y="45922"/>
                </a:cubicBezTo>
                <a:cubicBezTo>
                  <a:pt x="46405" y="45038"/>
                  <a:pt x="46421" y="43689"/>
                  <a:pt x="45769" y="42680"/>
                </a:cubicBezTo>
                <a:close/>
                <a:moveTo>
                  <a:pt x="33672" y="43223"/>
                </a:moveTo>
                <a:cubicBezTo>
                  <a:pt x="33113" y="44309"/>
                  <a:pt x="33238" y="45705"/>
                  <a:pt x="34354" y="46511"/>
                </a:cubicBezTo>
                <a:cubicBezTo>
                  <a:pt x="34782" y="46824"/>
                  <a:pt x="35245" y="46966"/>
                  <a:pt x="35698" y="46966"/>
                </a:cubicBezTo>
                <a:cubicBezTo>
                  <a:pt x="36100" y="46966"/>
                  <a:pt x="36494" y="46855"/>
                  <a:pt x="36851" y="46651"/>
                </a:cubicBezTo>
                <a:lnTo>
                  <a:pt x="36851" y="46651"/>
                </a:lnTo>
                <a:cubicBezTo>
                  <a:pt x="36370" y="47597"/>
                  <a:pt x="35766" y="48481"/>
                  <a:pt x="34944" y="49194"/>
                </a:cubicBezTo>
                <a:cubicBezTo>
                  <a:pt x="33238" y="50699"/>
                  <a:pt x="30989" y="51428"/>
                  <a:pt x="28817" y="51893"/>
                </a:cubicBezTo>
                <a:cubicBezTo>
                  <a:pt x="28384" y="51987"/>
                  <a:pt x="28069" y="52050"/>
                  <a:pt x="27850" y="52050"/>
                </a:cubicBezTo>
                <a:cubicBezTo>
                  <a:pt x="27346" y="52050"/>
                  <a:pt x="27340" y="51720"/>
                  <a:pt x="27546" y="50683"/>
                </a:cubicBezTo>
                <a:cubicBezTo>
                  <a:pt x="27763" y="49644"/>
                  <a:pt x="28321" y="48590"/>
                  <a:pt x="28879" y="47675"/>
                </a:cubicBezTo>
                <a:cubicBezTo>
                  <a:pt x="30043" y="45813"/>
                  <a:pt x="31578" y="44604"/>
                  <a:pt x="33300" y="43316"/>
                </a:cubicBezTo>
                <a:cubicBezTo>
                  <a:pt x="33424" y="43301"/>
                  <a:pt x="33548" y="43254"/>
                  <a:pt x="33672" y="43223"/>
                </a:cubicBezTo>
                <a:close/>
                <a:moveTo>
                  <a:pt x="21450" y="40819"/>
                </a:moveTo>
                <a:lnTo>
                  <a:pt x="21450" y="40819"/>
                </a:lnTo>
                <a:cubicBezTo>
                  <a:pt x="24049" y="42641"/>
                  <a:pt x="27149" y="43640"/>
                  <a:pt x="30224" y="43640"/>
                </a:cubicBezTo>
                <a:cubicBezTo>
                  <a:pt x="30526" y="43640"/>
                  <a:pt x="30827" y="43630"/>
                  <a:pt x="31128" y="43611"/>
                </a:cubicBezTo>
                <a:lnTo>
                  <a:pt x="31128" y="43611"/>
                </a:lnTo>
                <a:cubicBezTo>
                  <a:pt x="31113" y="43627"/>
                  <a:pt x="31097" y="43642"/>
                  <a:pt x="31097" y="43658"/>
                </a:cubicBezTo>
                <a:cubicBezTo>
                  <a:pt x="31051" y="43658"/>
                  <a:pt x="31020" y="43658"/>
                  <a:pt x="30973" y="43689"/>
                </a:cubicBezTo>
                <a:cubicBezTo>
                  <a:pt x="29360" y="44604"/>
                  <a:pt x="27716" y="45348"/>
                  <a:pt x="25995" y="46015"/>
                </a:cubicBezTo>
                <a:cubicBezTo>
                  <a:pt x="25948" y="45953"/>
                  <a:pt x="25917" y="45891"/>
                  <a:pt x="25855" y="45844"/>
                </a:cubicBezTo>
                <a:cubicBezTo>
                  <a:pt x="25824" y="45798"/>
                  <a:pt x="25793" y="45782"/>
                  <a:pt x="25762" y="45782"/>
                </a:cubicBezTo>
                <a:cubicBezTo>
                  <a:pt x="25583" y="45484"/>
                  <a:pt x="25211" y="45296"/>
                  <a:pt x="24851" y="45296"/>
                </a:cubicBezTo>
                <a:cubicBezTo>
                  <a:pt x="24743" y="45296"/>
                  <a:pt x="24637" y="45312"/>
                  <a:pt x="24537" y="45348"/>
                </a:cubicBezTo>
                <a:cubicBezTo>
                  <a:pt x="23823" y="45596"/>
                  <a:pt x="23606" y="46511"/>
                  <a:pt x="23932" y="47147"/>
                </a:cubicBezTo>
                <a:cubicBezTo>
                  <a:pt x="24188" y="47603"/>
                  <a:pt x="24731" y="47972"/>
                  <a:pt x="25252" y="47972"/>
                </a:cubicBezTo>
                <a:cubicBezTo>
                  <a:pt x="25458" y="47972"/>
                  <a:pt x="25660" y="47915"/>
                  <a:pt x="25839" y="47783"/>
                </a:cubicBezTo>
                <a:cubicBezTo>
                  <a:pt x="26320" y="47426"/>
                  <a:pt x="26367" y="46806"/>
                  <a:pt x="26150" y="46310"/>
                </a:cubicBezTo>
                <a:cubicBezTo>
                  <a:pt x="27763" y="45860"/>
                  <a:pt x="29314" y="45193"/>
                  <a:pt x="30756" y="44371"/>
                </a:cubicBezTo>
                <a:lnTo>
                  <a:pt x="30756" y="44371"/>
                </a:lnTo>
                <a:cubicBezTo>
                  <a:pt x="28414" y="46310"/>
                  <a:pt x="26987" y="49365"/>
                  <a:pt x="26553" y="52312"/>
                </a:cubicBezTo>
                <a:cubicBezTo>
                  <a:pt x="23730" y="49334"/>
                  <a:pt x="21900" y="45333"/>
                  <a:pt x="21450" y="40819"/>
                </a:cubicBezTo>
                <a:close/>
                <a:moveTo>
                  <a:pt x="68506" y="47504"/>
                </a:moveTo>
                <a:lnTo>
                  <a:pt x="68506" y="47504"/>
                </a:lnTo>
                <a:cubicBezTo>
                  <a:pt x="69980" y="49970"/>
                  <a:pt x="69716" y="53723"/>
                  <a:pt x="66180" y="53987"/>
                </a:cubicBezTo>
                <a:lnTo>
                  <a:pt x="66164" y="53987"/>
                </a:lnTo>
                <a:cubicBezTo>
                  <a:pt x="64551" y="51056"/>
                  <a:pt x="61217" y="48993"/>
                  <a:pt x="58192" y="47566"/>
                </a:cubicBezTo>
                <a:lnTo>
                  <a:pt x="58192" y="47566"/>
                </a:lnTo>
                <a:cubicBezTo>
                  <a:pt x="59817" y="48062"/>
                  <a:pt x="61499" y="48303"/>
                  <a:pt x="63186" y="48303"/>
                </a:cubicBezTo>
                <a:cubicBezTo>
                  <a:pt x="64977" y="48303"/>
                  <a:pt x="66773" y="48031"/>
                  <a:pt x="68506" y="47504"/>
                </a:cubicBezTo>
                <a:close/>
                <a:moveTo>
                  <a:pt x="10981" y="48279"/>
                </a:moveTo>
                <a:cubicBezTo>
                  <a:pt x="11385" y="48528"/>
                  <a:pt x="11803" y="48760"/>
                  <a:pt x="12253" y="48962"/>
                </a:cubicBezTo>
                <a:cubicBezTo>
                  <a:pt x="13196" y="49359"/>
                  <a:pt x="14129" y="49518"/>
                  <a:pt x="15052" y="49518"/>
                </a:cubicBezTo>
                <a:cubicBezTo>
                  <a:pt x="15283" y="49518"/>
                  <a:pt x="15513" y="49508"/>
                  <a:pt x="15743" y="49489"/>
                </a:cubicBezTo>
                <a:lnTo>
                  <a:pt x="15743" y="49489"/>
                </a:lnTo>
                <a:cubicBezTo>
                  <a:pt x="14347" y="50683"/>
                  <a:pt x="13618" y="52374"/>
                  <a:pt x="13323" y="54313"/>
                </a:cubicBezTo>
                <a:cubicBezTo>
                  <a:pt x="12067" y="54033"/>
                  <a:pt x="10749" y="53242"/>
                  <a:pt x="10097" y="52126"/>
                </a:cubicBezTo>
                <a:cubicBezTo>
                  <a:pt x="9260" y="50683"/>
                  <a:pt x="9927" y="49303"/>
                  <a:pt x="10981" y="48279"/>
                </a:cubicBezTo>
                <a:close/>
                <a:moveTo>
                  <a:pt x="45955" y="53180"/>
                </a:moveTo>
                <a:cubicBezTo>
                  <a:pt x="46328" y="53180"/>
                  <a:pt x="46700" y="53258"/>
                  <a:pt x="46870" y="53630"/>
                </a:cubicBezTo>
                <a:cubicBezTo>
                  <a:pt x="47088" y="54096"/>
                  <a:pt x="46731" y="54607"/>
                  <a:pt x="46266" y="54685"/>
                </a:cubicBezTo>
                <a:cubicBezTo>
                  <a:pt x="46168" y="54703"/>
                  <a:pt x="46053" y="54714"/>
                  <a:pt x="45932" y="54714"/>
                </a:cubicBezTo>
                <a:cubicBezTo>
                  <a:pt x="45532" y="54714"/>
                  <a:pt x="45072" y="54590"/>
                  <a:pt x="45025" y="54173"/>
                </a:cubicBezTo>
                <a:cubicBezTo>
                  <a:pt x="44963" y="53615"/>
                  <a:pt x="45490" y="53336"/>
                  <a:pt x="45955" y="53180"/>
                </a:cubicBezTo>
                <a:close/>
                <a:moveTo>
                  <a:pt x="70088" y="46915"/>
                </a:moveTo>
                <a:cubicBezTo>
                  <a:pt x="71360" y="48435"/>
                  <a:pt x="71965" y="50358"/>
                  <a:pt x="71158" y="52281"/>
                </a:cubicBezTo>
                <a:cubicBezTo>
                  <a:pt x="70367" y="54235"/>
                  <a:pt x="68661" y="54840"/>
                  <a:pt x="66769" y="55243"/>
                </a:cubicBezTo>
                <a:cubicBezTo>
                  <a:pt x="66661" y="54995"/>
                  <a:pt x="66568" y="54731"/>
                  <a:pt x="66459" y="54483"/>
                </a:cubicBezTo>
                <a:cubicBezTo>
                  <a:pt x="66413" y="54406"/>
                  <a:pt x="66382" y="54344"/>
                  <a:pt x="66335" y="54266"/>
                </a:cubicBezTo>
                <a:lnTo>
                  <a:pt x="66335" y="54266"/>
                </a:lnTo>
                <a:cubicBezTo>
                  <a:pt x="66427" y="54274"/>
                  <a:pt x="66518" y="54278"/>
                  <a:pt x="66608" y="54278"/>
                </a:cubicBezTo>
                <a:cubicBezTo>
                  <a:pt x="67893" y="54278"/>
                  <a:pt x="69028" y="53471"/>
                  <a:pt x="69608" y="52312"/>
                </a:cubicBezTo>
                <a:cubicBezTo>
                  <a:pt x="70430" y="50683"/>
                  <a:pt x="69964" y="48822"/>
                  <a:pt x="69065" y="47333"/>
                </a:cubicBezTo>
                <a:cubicBezTo>
                  <a:pt x="69421" y="47209"/>
                  <a:pt x="69763" y="47085"/>
                  <a:pt x="70088" y="46915"/>
                </a:cubicBezTo>
                <a:close/>
                <a:moveTo>
                  <a:pt x="34153" y="53909"/>
                </a:moveTo>
                <a:cubicBezTo>
                  <a:pt x="34168" y="53940"/>
                  <a:pt x="34215" y="53956"/>
                  <a:pt x="34246" y="53987"/>
                </a:cubicBezTo>
                <a:cubicBezTo>
                  <a:pt x="34618" y="54111"/>
                  <a:pt x="35068" y="54328"/>
                  <a:pt x="34944" y="54809"/>
                </a:cubicBezTo>
                <a:cubicBezTo>
                  <a:pt x="34871" y="55099"/>
                  <a:pt x="34573" y="55314"/>
                  <a:pt x="34283" y="55314"/>
                </a:cubicBezTo>
                <a:cubicBezTo>
                  <a:pt x="34201" y="55314"/>
                  <a:pt x="34119" y="55296"/>
                  <a:pt x="34044" y="55259"/>
                </a:cubicBezTo>
                <a:cubicBezTo>
                  <a:pt x="33703" y="55104"/>
                  <a:pt x="33532" y="54700"/>
                  <a:pt x="33672" y="54375"/>
                </a:cubicBezTo>
                <a:cubicBezTo>
                  <a:pt x="33749" y="54127"/>
                  <a:pt x="33935" y="54002"/>
                  <a:pt x="34153" y="53909"/>
                </a:cubicBezTo>
                <a:close/>
                <a:moveTo>
                  <a:pt x="10082" y="47597"/>
                </a:moveTo>
                <a:lnTo>
                  <a:pt x="10082" y="47597"/>
                </a:lnTo>
                <a:cubicBezTo>
                  <a:pt x="10237" y="47737"/>
                  <a:pt x="10407" y="47861"/>
                  <a:pt x="10578" y="47985"/>
                </a:cubicBezTo>
                <a:cubicBezTo>
                  <a:pt x="7243" y="49846"/>
                  <a:pt x="10097" y="54700"/>
                  <a:pt x="13277" y="54886"/>
                </a:cubicBezTo>
                <a:lnTo>
                  <a:pt x="13277" y="54918"/>
                </a:lnTo>
                <a:cubicBezTo>
                  <a:pt x="13261" y="55119"/>
                  <a:pt x="13230" y="55321"/>
                  <a:pt x="13215" y="55507"/>
                </a:cubicBezTo>
                <a:cubicBezTo>
                  <a:pt x="8934" y="55305"/>
                  <a:pt x="6995" y="50621"/>
                  <a:pt x="10082" y="47597"/>
                </a:cubicBezTo>
                <a:close/>
                <a:moveTo>
                  <a:pt x="42000" y="45658"/>
                </a:moveTo>
                <a:lnTo>
                  <a:pt x="42000" y="45658"/>
                </a:lnTo>
                <a:cubicBezTo>
                  <a:pt x="42249" y="46325"/>
                  <a:pt x="42466" y="47023"/>
                  <a:pt x="42636" y="47737"/>
                </a:cubicBezTo>
                <a:cubicBezTo>
                  <a:pt x="42621" y="47783"/>
                  <a:pt x="42636" y="47830"/>
                  <a:pt x="42667" y="47892"/>
                </a:cubicBezTo>
                <a:cubicBezTo>
                  <a:pt x="43241" y="50652"/>
                  <a:pt x="43086" y="53615"/>
                  <a:pt x="41256" y="55584"/>
                </a:cubicBezTo>
                <a:cubicBezTo>
                  <a:pt x="40780" y="56102"/>
                  <a:pt x="40354" y="56316"/>
                  <a:pt x="39975" y="56316"/>
                </a:cubicBezTo>
                <a:cubicBezTo>
                  <a:pt x="38934" y="56316"/>
                  <a:pt x="38241" y="54708"/>
                  <a:pt x="37797" y="53367"/>
                </a:cubicBezTo>
                <a:cubicBezTo>
                  <a:pt x="37099" y="51195"/>
                  <a:pt x="37146" y="49024"/>
                  <a:pt x="37472" y="46806"/>
                </a:cubicBezTo>
                <a:cubicBezTo>
                  <a:pt x="37487" y="46790"/>
                  <a:pt x="37487" y="46759"/>
                  <a:pt x="37503" y="46728"/>
                </a:cubicBezTo>
                <a:cubicBezTo>
                  <a:pt x="37875" y="47597"/>
                  <a:pt x="38930" y="48341"/>
                  <a:pt x="39814" y="48450"/>
                </a:cubicBezTo>
                <a:cubicBezTo>
                  <a:pt x="39911" y="48462"/>
                  <a:pt x="40005" y="48468"/>
                  <a:pt x="40096" y="48468"/>
                </a:cubicBezTo>
                <a:cubicBezTo>
                  <a:pt x="41544" y="48468"/>
                  <a:pt x="42088" y="47001"/>
                  <a:pt x="42000" y="45658"/>
                </a:cubicBezTo>
                <a:close/>
                <a:moveTo>
                  <a:pt x="55412" y="50189"/>
                </a:moveTo>
                <a:cubicBezTo>
                  <a:pt x="55405" y="50212"/>
                  <a:pt x="55401" y="50237"/>
                  <a:pt x="55401" y="50265"/>
                </a:cubicBezTo>
                <a:cubicBezTo>
                  <a:pt x="55339" y="50373"/>
                  <a:pt x="55370" y="50497"/>
                  <a:pt x="55478" y="50575"/>
                </a:cubicBezTo>
                <a:cubicBezTo>
                  <a:pt x="57277" y="51971"/>
                  <a:pt x="59263" y="55491"/>
                  <a:pt x="56502" y="57120"/>
                </a:cubicBezTo>
                <a:cubicBezTo>
                  <a:pt x="55994" y="57422"/>
                  <a:pt x="55455" y="57552"/>
                  <a:pt x="54912" y="57552"/>
                </a:cubicBezTo>
                <a:cubicBezTo>
                  <a:pt x="53279" y="57552"/>
                  <a:pt x="51609" y="56380"/>
                  <a:pt x="50655" y="55181"/>
                </a:cubicBezTo>
                <a:cubicBezTo>
                  <a:pt x="50655" y="55181"/>
                  <a:pt x="50639" y="55181"/>
                  <a:pt x="50639" y="55166"/>
                </a:cubicBezTo>
                <a:cubicBezTo>
                  <a:pt x="52512" y="53842"/>
                  <a:pt x="54150" y="52162"/>
                  <a:pt x="55412" y="50189"/>
                </a:cubicBezTo>
                <a:close/>
                <a:moveTo>
                  <a:pt x="43474" y="49179"/>
                </a:moveTo>
                <a:lnTo>
                  <a:pt x="43474" y="49179"/>
                </a:lnTo>
                <a:cubicBezTo>
                  <a:pt x="44125" y="50420"/>
                  <a:pt x="44715" y="51692"/>
                  <a:pt x="45288" y="52979"/>
                </a:cubicBezTo>
                <a:cubicBezTo>
                  <a:pt x="44792" y="53211"/>
                  <a:pt x="44451" y="53646"/>
                  <a:pt x="44482" y="54251"/>
                </a:cubicBezTo>
                <a:cubicBezTo>
                  <a:pt x="44546" y="55001"/>
                  <a:pt x="45276" y="55282"/>
                  <a:pt x="45956" y="55282"/>
                </a:cubicBezTo>
                <a:cubicBezTo>
                  <a:pt x="46106" y="55282"/>
                  <a:pt x="46253" y="55268"/>
                  <a:pt x="46390" y="55243"/>
                </a:cubicBezTo>
                <a:cubicBezTo>
                  <a:pt x="47103" y="55104"/>
                  <a:pt x="47630" y="54375"/>
                  <a:pt x="47460" y="53630"/>
                </a:cubicBezTo>
                <a:cubicBezTo>
                  <a:pt x="47315" y="53100"/>
                  <a:pt x="46768" y="52682"/>
                  <a:pt x="46226" y="52682"/>
                </a:cubicBezTo>
                <a:cubicBezTo>
                  <a:pt x="46070" y="52682"/>
                  <a:pt x="45915" y="52717"/>
                  <a:pt x="45769" y="52793"/>
                </a:cubicBezTo>
                <a:cubicBezTo>
                  <a:pt x="45738" y="52793"/>
                  <a:pt x="45738" y="52793"/>
                  <a:pt x="45723" y="52824"/>
                </a:cubicBezTo>
                <a:cubicBezTo>
                  <a:pt x="45723" y="52793"/>
                  <a:pt x="45723" y="52777"/>
                  <a:pt x="45707" y="52777"/>
                </a:cubicBezTo>
                <a:cubicBezTo>
                  <a:pt x="45195" y="51614"/>
                  <a:pt x="44668" y="50466"/>
                  <a:pt x="44032" y="49365"/>
                </a:cubicBezTo>
                <a:lnTo>
                  <a:pt x="44032" y="49365"/>
                </a:lnTo>
                <a:cubicBezTo>
                  <a:pt x="46229" y="51389"/>
                  <a:pt x="49103" y="52457"/>
                  <a:pt x="52101" y="52457"/>
                </a:cubicBezTo>
                <a:cubicBezTo>
                  <a:pt x="52342" y="52457"/>
                  <a:pt x="52584" y="52450"/>
                  <a:pt x="52826" y="52436"/>
                </a:cubicBezTo>
                <a:lnTo>
                  <a:pt x="52826" y="52436"/>
                </a:lnTo>
                <a:cubicBezTo>
                  <a:pt x="49732" y="55715"/>
                  <a:pt x="45368" y="57803"/>
                  <a:pt x="40526" y="57803"/>
                </a:cubicBezTo>
                <a:cubicBezTo>
                  <a:pt x="40490" y="57803"/>
                  <a:pt x="40454" y="57803"/>
                  <a:pt x="40418" y="57802"/>
                </a:cubicBezTo>
                <a:cubicBezTo>
                  <a:pt x="42543" y="55274"/>
                  <a:pt x="43613" y="52234"/>
                  <a:pt x="43474" y="49179"/>
                </a:cubicBezTo>
                <a:close/>
                <a:moveTo>
                  <a:pt x="36727" y="48559"/>
                </a:moveTo>
                <a:cubicBezTo>
                  <a:pt x="36339" y="51847"/>
                  <a:pt x="37379" y="55073"/>
                  <a:pt x="39410" y="57756"/>
                </a:cubicBezTo>
                <a:cubicBezTo>
                  <a:pt x="39286" y="57756"/>
                  <a:pt x="39209" y="57818"/>
                  <a:pt x="39178" y="57911"/>
                </a:cubicBezTo>
                <a:cubicBezTo>
                  <a:pt x="34370" y="57725"/>
                  <a:pt x="30198" y="55864"/>
                  <a:pt x="27096" y="52870"/>
                </a:cubicBezTo>
                <a:cubicBezTo>
                  <a:pt x="29794" y="52389"/>
                  <a:pt x="32617" y="51785"/>
                  <a:pt x="34851" y="50110"/>
                </a:cubicBezTo>
                <a:cubicBezTo>
                  <a:pt x="35362" y="49737"/>
                  <a:pt x="35781" y="49303"/>
                  <a:pt x="36153" y="48838"/>
                </a:cubicBezTo>
                <a:lnTo>
                  <a:pt x="36153" y="48838"/>
                </a:lnTo>
                <a:cubicBezTo>
                  <a:pt x="35564" y="50358"/>
                  <a:pt x="34990" y="51924"/>
                  <a:pt x="34664" y="53491"/>
                </a:cubicBezTo>
                <a:lnTo>
                  <a:pt x="34664" y="53537"/>
                </a:lnTo>
                <a:cubicBezTo>
                  <a:pt x="34664" y="53537"/>
                  <a:pt x="34664" y="53522"/>
                  <a:pt x="34633" y="53522"/>
                </a:cubicBezTo>
                <a:cubicBezTo>
                  <a:pt x="34512" y="53479"/>
                  <a:pt x="34388" y="53459"/>
                  <a:pt x="34266" y="53459"/>
                </a:cubicBezTo>
                <a:cubicBezTo>
                  <a:pt x="33760" y="53459"/>
                  <a:pt x="33279" y="53798"/>
                  <a:pt x="33129" y="54297"/>
                </a:cubicBezTo>
                <a:cubicBezTo>
                  <a:pt x="32927" y="54949"/>
                  <a:pt x="33377" y="55693"/>
                  <a:pt x="34029" y="55817"/>
                </a:cubicBezTo>
                <a:cubicBezTo>
                  <a:pt x="34105" y="55833"/>
                  <a:pt x="34182" y="55841"/>
                  <a:pt x="34259" y="55841"/>
                </a:cubicBezTo>
                <a:cubicBezTo>
                  <a:pt x="34835" y="55841"/>
                  <a:pt x="35387" y="55398"/>
                  <a:pt x="35455" y="54809"/>
                </a:cubicBezTo>
                <a:cubicBezTo>
                  <a:pt x="35502" y="54375"/>
                  <a:pt x="35238" y="53863"/>
                  <a:pt x="34835" y="53630"/>
                </a:cubicBezTo>
                <a:cubicBezTo>
                  <a:pt x="34851" y="53615"/>
                  <a:pt x="34866" y="53615"/>
                  <a:pt x="34882" y="53599"/>
                </a:cubicBezTo>
                <a:cubicBezTo>
                  <a:pt x="35642" y="52002"/>
                  <a:pt x="36184" y="50234"/>
                  <a:pt x="36727" y="48559"/>
                </a:cubicBezTo>
                <a:close/>
                <a:moveTo>
                  <a:pt x="50127" y="55507"/>
                </a:moveTo>
                <a:lnTo>
                  <a:pt x="50127" y="55507"/>
                </a:lnTo>
                <a:cubicBezTo>
                  <a:pt x="50267" y="56267"/>
                  <a:pt x="50903" y="57601"/>
                  <a:pt x="50065" y="58066"/>
                </a:cubicBezTo>
                <a:cubicBezTo>
                  <a:pt x="49907" y="58157"/>
                  <a:pt x="49733" y="58197"/>
                  <a:pt x="49552" y="58197"/>
                </a:cubicBezTo>
                <a:cubicBezTo>
                  <a:pt x="48812" y="58197"/>
                  <a:pt x="47967" y="57526"/>
                  <a:pt x="47692" y="56965"/>
                </a:cubicBezTo>
                <a:cubicBezTo>
                  <a:pt x="47660" y="56911"/>
                  <a:pt x="47621" y="56895"/>
                  <a:pt x="47584" y="56895"/>
                </a:cubicBezTo>
                <a:cubicBezTo>
                  <a:pt x="47568" y="56895"/>
                  <a:pt x="47552" y="56898"/>
                  <a:pt x="47537" y="56903"/>
                </a:cubicBezTo>
                <a:cubicBezTo>
                  <a:pt x="48437" y="56515"/>
                  <a:pt x="49290" y="56034"/>
                  <a:pt x="50127" y="55507"/>
                </a:cubicBezTo>
                <a:close/>
                <a:moveTo>
                  <a:pt x="29577" y="55802"/>
                </a:moveTo>
                <a:lnTo>
                  <a:pt x="29577" y="55802"/>
                </a:lnTo>
                <a:cubicBezTo>
                  <a:pt x="30446" y="56391"/>
                  <a:pt x="31376" y="56872"/>
                  <a:pt x="32353" y="57275"/>
                </a:cubicBezTo>
                <a:cubicBezTo>
                  <a:pt x="31809" y="57752"/>
                  <a:pt x="31082" y="58341"/>
                  <a:pt x="30361" y="58341"/>
                </a:cubicBezTo>
                <a:cubicBezTo>
                  <a:pt x="30074" y="58341"/>
                  <a:pt x="29788" y="58249"/>
                  <a:pt x="29515" y="58019"/>
                </a:cubicBezTo>
                <a:cubicBezTo>
                  <a:pt x="28802" y="57368"/>
                  <a:pt x="29624" y="56577"/>
                  <a:pt x="29577" y="55802"/>
                </a:cubicBezTo>
                <a:close/>
                <a:moveTo>
                  <a:pt x="24862" y="51366"/>
                </a:moveTo>
                <a:cubicBezTo>
                  <a:pt x="26103" y="53010"/>
                  <a:pt x="27577" y="54452"/>
                  <a:pt x="29252" y="55584"/>
                </a:cubicBezTo>
                <a:cubicBezTo>
                  <a:pt x="29205" y="55631"/>
                  <a:pt x="29174" y="55662"/>
                  <a:pt x="29174" y="55724"/>
                </a:cubicBezTo>
                <a:lnTo>
                  <a:pt x="29174" y="55771"/>
                </a:lnTo>
                <a:cubicBezTo>
                  <a:pt x="29081" y="55771"/>
                  <a:pt x="28972" y="55786"/>
                  <a:pt x="28895" y="55879"/>
                </a:cubicBezTo>
                <a:cubicBezTo>
                  <a:pt x="28243" y="56748"/>
                  <a:pt x="27530" y="57647"/>
                  <a:pt x="26553" y="58190"/>
                </a:cubicBezTo>
                <a:cubicBezTo>
                  <a:pt x="25997" y="58496"/>
                  <a:pt x="25397" y="58641"/>
                  <a:pt x="24810" y="58641"/>
                </a:cubicBezTo>
                <a:cubicBezTo>
                  <a:pt x="23609" y="58641"/>
                  <a:pt x="22457" y="58037"/>
                  <a:pt x="21822" y="56965"/>
                </a:cubicBezTo>
                <a:cubicBezTo>
                  <a:pt x="21280" y="56081"/>
                  <a:pt x="21249" y="55724"/>
                  <a:pt x="21559" y="54762"/>
                </a:cubicBezTo>
                <a:cubicBezTo>
                  <a:pt x="21729" y="54220"/>
                  <a:pt x="22040" y="53723"/>
                  <a:pt x="22381" y="53289"/>
                </a:cubicBezTo>
                <a:cubicBezTo>
                  <a:pt x="23048" y="52467"/>
                  <a:pt x="23854" y="51924"/>
                  <a:pt x="24785" y="51459"/>
                </a:cubicBezTo>
                <a:cubicBezTo>
                  <a:pt x="24831" y="51443"/>
                  <a:pt x="24847" y="51397"/>
                  <a:pt x="24862" y="51366"/>
                </a:cubicBezTo>
                <a:close/>
                <a:moveTo>
                  <a:pt x="33765" y="57787"/>
                </a:moveTo>
                <a:cubicBezTo>
                  <a:pt x="35021" y="58175"/>
                  <a:pt x="36370" y="58376"/>
                  <a:pt x="37735" y="58423"/>
                </a:cubicBezTo>
                <a:cubicBezTo>
                  <a:pt x="37720" y="58438"/>
                  <a:pt x="37704" y="58469"/>
                  <a:pt x="37689" y="58516"/>
                </a:cubicBezTo>
                <a:cubicBezTo>
                  <a:pt x="37329" y="59596"/>
                  <a:pt x="36751" y="60893"/>
                  <a:pt x="35423" y="60893"/>
                </a:cubicBezTo>
                <a:cubicBezTo>
                  <a:pt x="35378" y="60893"/>
                  <a:pt x="35332" y="60892"/>
                  <a:pt x="35285" y="60889"/>
                </a:cubicBezTo>
                <a:cubicBezTo>
                  <a:pt x="33703" y="60765"/>
                  <a:pt x="33238" y="59121"/>
                  <a:pt x="33749" y="57864"/>
                </a:cubicBezTo>
                <a:cubicBezTo>
                  <a:pt x="33765" y="57818"/>
                  <a:pt x="33765" y="57802"/>
                  <a:pt x="33765" y="57787"/>
                </a:cubicBezTo>
                <a:close/>
                <a:moveTo>
                  <a:pt x="20628" y="47830"/>
                </a:moveTo>
                <a:cubicBezTo>
                  <a:pt x="20365" y="48419"/>
                  <a:pt x="20318" y="49117"/>
                  <a:pt x="20520" y="49691"/>
                </a:cubicBezTo>
                <a:cubicBezTo>
                  <a:pt x="20907" y="50745"/>
                  <a:pt x="21822" y="51350"/>
                  <a:pt x="22831" y="51521"/>
                </a:cubicBezTo>
                <a:cubicBezTo>
                  <a:pt x="17930" y="53615"/>
                  <a:pt x="15045" y="58206"/>
                  <a:pt x="13633" y="63215"/>
                </a:cubicBezTo>
                <a:cubicBezTo>
                  <a:pt x="13758" y="62548"/>
                  <a:pt x="13835" y="61897"/>
                  <a:pt x="13882" y="61230"/>
                </a:cubicBezTo>
                <a:cubicBezTo>
                  <a:pt x="14161" y="57120"/>
                  <a:pt x="13106" y="51986"/>
                  <a:pt x="16921" y="49288"/>
                </a:cubicBezTo>
                <a:cubicBezTo>
                  <a:pt x="18193" y="48993"/>
                  <a:pt x="19434" y="48450"/>
                  <a:pt x="20628" y="47830"/>
                </a:cubicBezTo>
                <a:close/>
                <a:moveTo>
                  <a:pt x="58006" y="48326"/>
                </a:moveTo>
                <a:lnTo>
                  <a:pt x="58006" y="48326"/>
                </a:lnTo>
                <a:cubicBezTo>
                  <a:pt x="61449" y="49985"/>
                  <a:pt x="65249" y="52374"/>
                  <a:pt x="66273" y="56158"/>
                </a:cubicBezTo>
                <a:cubicBezTo>
                  <a:pt x="66878" y="58376"/>
                  <a:pt x="66971" y="60982"/>
                  <a:pt x="67173" y="63417"/>
                </a:cubicBezTo>
                <a:cubicBezTo>
                  <a:pt x="66304" y="60982"/>
                  <a:pt x="65311" y="58593"/>
                  <a:pt x="63698" y="56515"/>
                </a:cubicBezTo>
                <a:cubicBezTo>
                  <a:pt x="61961" y="54251"/>
                  <a:pt x="59728" y="52436"/>
                  <a:pt x="57432" y="50730"/>
                </a:cubicBezTo>
                <a:cubicBezTo>
                  <a:pt x="57774" y="50606"/>
                  <a:pt x="58053" y="50389"/>
                  <a:pt x="58255" y="50032"/>
                </a:cubicBezTo>
                <a:cubicBezTo>
                  <a:pt x="58549" y="49427"/>
                  <a:pt x="58363" y="48822"/>
                  <a:pt x="58006" y="48326"/>
                </a:cubicBezTo>
                <a:close/>
                <a:moveTo>
                  <a:pt x="46839" y="57197"/>
                </a:moveTo>
                <a:cubicBezTo>
                  <a:pt x="46839" y="57213"/>
                  <a:pt x="46808" y="57244"/>
                  <a:pt x="46839" y="57275"/>
                </a:cubicBezTo>
                <a:cubicBezTo>
                  <a:pt x="46901" y="58066"/>
                  <a:pt x="47119" y="59214"/>
                  <a:pt x="46312" y="59741"/>
                </a:cubicBezTo>
                <a:cubicBezTo>
                  <a:pt x="46121" y="59857"/>
                  <a:pt x="45936" y="59908"/>
                  <a:pt x="45760" y="59908"/>
                </a:cubicBezTo>
                <a:cubicBezTo>
                  <a:pt x="44949" y="59908"/>
                  <a:pt x="44315" y="58840"/>
                  <a:pt x="44048" y="58190"/>
                </a:cubicBezTo>
                <a:cubicBezTo>
                  <a:pt x="44017" y="58107"/>
                  <a:pt x="43958" y="58073"/>
                  <a:pt x="43890" y="58073"/>
                </a:cubicBezTo>
                <a:cubicBezTo>
                  <a:pt x="43856" y="58073"/>
                  <a:pt x="43820" y="58081"/>
                  <a:pt x="43784" y="58097"/>
                </a:cubicBezTo>
                <a:cubicBezTo>
                  <a:pt x="43762" y="58093"/>
                  <a:pt x="43740" y="58090"/>
                  <a:pt x="43718" y="58090"/>
                </a:cubicBezTo>
                <a:cubicBezTo>
                  <a:pt x="43585" y="58090"/>
                  <a:pt x="43458" y="58174"/>
                  <a:pt x="43458" y="58361"/>
                </a:cubicBezTo>
                <a:cubicBezTo>
                  <a:pt x="43520" y="60532"/>
                  <a:pt x="43458" y="63696"/>
                  <a:pt x="40558" y="63851"/>
                </a:cubicBezTo>
                <a:cubicBezTo>
                  <a:pt x="40479" y="63856"/>
                  <a:pt x="40401" y="63858"/>
                  <a:pt x="40323" y="63858"/>
                </a:cubicBezTo>
                <a:cubicBezTo>
                  <a:pt x="39119" y="63858"/>
                  <a:pt x="38087" y="63289"/>
                  <a:pt x="37766" y="62021"/>
                </a:cubicBezTo>
                <a:cubicBezTo>
                  <a:pt x="37549" y="61199"/>
                  <a:pt x="37704" y="60315"/>
                  <a:pt x="37921" y="59493"/>
                </a:cubicBezTo>
                <a:cubicBezTo>
                  <a:pt x="38030" y="59198"/>
                  <a:pt x="38123" y="58903"/>
                  <a:pt x="38185" y="58609"/>
                </a:cubicBezTo>
                <a:cubicBezTo>
                  <a:pt x="38201" y="58516"/>
                  <a:pt x="38185" y="58454"/>
                  <a:pt x="38123" y="58407"/>
                </a:cubicBezTo>
                <a:cubicBezTo>
                  <a:pt x="38635" y="58407"/>
                  <a:pt x="39162" y="58376"/>
                  <a:pt x="39659" y="58330"/>
                </a:cubicBezTo>
                <a:cubicBezTo>
                  <a:pt x="39994" y="58350"/>
                  <a:pt x="40327" y="58361"/>
                  <a:pt x="40659" y="58361"/>
                </a:cubicBezTo>
                <a:cubicBezTo>
                  <a:pt x="42802" y="58361"/>
                  <a:pt x="44879" y="57936"/>
                  <a:pt x="46839" y="57197"/>
                </a:cubicBezTo>
                <a:close/>
                <a:moveTo>
                  <a:pt x="28662" y="57585"/>
                </a:moveTo>
                <a:cubicBezTo>
                  <a:pt x="28740" y="58066"/>
                  <a:pt x="29096" y="58454"/>
                  <a:pt x="29515" y="58671"/>
                </a:cubicBezTo>
                <a:cubicBezTo>
                  <a:pt x="29800" y="58820"/>
                  <a:pt x="30084" y="58884"/>
                  <a:pt x="30364" y="58884"/>
                </a:cubicBezTo>
                <a:cubicBezTo>
                  <a:pt x="31071" y="58884"/>
                  <a:pt x="31749" y="58475"/>
                  <a:pt x="32338" y="58019"/>
                </a:cubicBezTo>
                <a:lnTo>
                  <a:pt x="32338" y="58019"/>
                </a:lnTo>
                <a:cubicBezTo>
                  <a:pt x="31780" y="59725"/>
                  <a:pt x="31206" y="61401"/>
                  <a:pt x="30105" y="62843"/>
                </a:cubicBezTo>
                <a:cubicBezTo>
                  <a:pt x="28399" y="65045"/>
                  <a:pt x="26382" y="65433"/>
                  <a:pt x="23746" y="65728"/>
                </a:cubicBezTo>
                <a:cubicBezTo>
                  <a:pt x="22334" y="65867"/>
                  <a:pt x="20938" y="66053"/>
                  <a:pt x="19543" y="66271"/>
                </a:cubicBezTo>
                <a:cubicBezTo>
                  <a:pt x="20566" y="65867"/>
                  <a:pt x="21574" y="65402"/>
                  <a:pt x="22536" y="64844"/>
                </a:cubicBezTo>
                <a:cubicBezTo>
                  <a:pt x="25700" y="63029"/>
                  <a:pt x="27003" y="60749"/>
                  <a:pt x="28662" y="57585"/>
                </a:cubicBezTo>
                <a:close/>
                <a:moveTo>
                  <a:pt x="56843" y="50823"/>
                </a:moveTo>
                <a:cubicBezTo>
                  <a:pt x="59123" y="52669"/>
                  <a:pt x="61372" y="54545"/>
                  <a:pt x="63171" y="56887"/>
                </a:cubicBezTo>
                <a:cubicBezTo>
                  <a:pt x="65389" y="59741"/>
                  <a:pt x="66459" y="63169"/>
                  <a:pt x="67622" y="66534"/>
                </a:cubicBezTo>
                <a:cubicBezTo>
                  <a:pt x="61186" y="65852"/>
                  <a:pt x="54610" y="62517"/>
                  <a:pt x="51523" y="56717"/>
                </a:cubicBezTo>
                <a:lnTo>
                  <a:pt x="51523" y="56717"/>
                </a:lnTo>
                <a:cubicBezTo>
                  <a:pt x="52519" y="57562"/>
                  <a:pt x="53839" y="58174"/>
                  <a:pt x="55104" y="58174"/>
                </a:cubicBezTo>
                <a:cubicBezTo>
                  <a:pt x="55928" y="58174"/>
                  <a:pt x="56729" y="57914"/>
                  <a:pt x="57401" y="57290"/>
                </a:cubicBezTo>
                <a:cubicBezTo>
                  <a:pt x="59263" y="55584"/>
                  <a:pt x="58441" y="52405"/>
                  <a:pt x="56719" y="50823"/>
                </a:cubicBezTo>
                <a:close/>
                <a:moveTo>
                  <a:pt x="50981" y="56468"/>
                </a:moveTo>
                <a:lnTo>
                  <a:pt x="50981" y="56468"/>
                </a:lnTo>
                <a:cubicBezTo>
                  <a:pt x="53043" y="61711"/>
                  <a:pt x="58658" y="65309"/>
                  <a:pt x="64257" y="66581"/>
                </a:cubicBezTo>
                <a:cubicBezTo>
                  <a:pt x="63495" y="66581"/>
                  <a:pt x="62734" y="66595"/>
                  <a:pt x="61973" y="66595"/>
                </a:cubicBezTo>
                <a:cubicBezTo>
                  <a:pt x="61338" y="66595"/>
                  <a:pt x="60704" y="66585"/>
                  <a:pt x="60069" y="66550"/>
                </a:cubicBezTo>
                <a:cubicBezTo>
                  <a:pt x="56006" y="66317"/>
                  <a:pt x="52051" y="65231"/>
                  <a:pt x="49507" y="61943"/>
                </a:cubicBezTo>
                <a:cubicBezTo>
                  <a:pt x="49088" y="60594"/>
                  <a:pt x="48483" y="59276"/>
                  <a:pt x="47956" y="58019"/>
                </a:cubicBezTo>
                <a:lnTo>
                  <a:pt x="47956" y="58019"/>
                </a:lnTo>
                <a:cubicBezTo>
                  <a:pt x="48415" y="58443"/>
                  <a:pt x="49079" y="58733"/>
                  <a:pt x="49678" y="58733"/>
                </a:cubicBezTo>
                <a:cubicBezTo>
                  <a:pt x="49868" y="58733"/>
                  <a:pt x="50052" y="58703"/>
                  <a:pt x="50221" y="58640"/>
                </a:cubicBezTo>
                <a:cubicBezTo>
                  <a:pt x="51043" y="58330"/>
                  <a:pt x="51151" y="57337"/>
                  <a:pt x="50981" y="56468"/>
                </a:cubicBezTo>
                <a:close/>
                <a:moveTo>
                  <a:pt x="22536" y="52312"/>
                </a:moveTo>
                <a:lnTo>
                  <a:pt x="22536" y="52312"/>
                </a:lnTo>
                <a:cubicBezTo>
                  <a:pt x="20954" y="53723"/>
                  <a:pt x="19868" y="56003"/>
                  <a:pt x="21218" y="57725"/>
                </a:cubicBezTo>
                <a:cubicBezTo>
                  <a:pt x="22000" y="58723"/>
                  <a:pt x="23546" y="59299"/>
                  <a:pt x="24854" y="59299"/>
                </a:cubicBezTo>
                <a:cubicBezTo>
                  <a:pt x="25049" y="59299"/>
                  <a:pt x="25239" y="59286"/>
                  <a:pt x="25421" y="59260"/>
                </a:cubicBezTo>
                <a:cubicBezTo>
                  <a:pt x="26181" y="59136"/>
                  <a:pt x="26848" y="58810"/>
                  <a:pt x="27421" y="58361"/>
                </a:cubicBezTo>
                <a:lnTo>
                  <a:pt x="27421" y="58361"/>
                </a:lnTo>
                <a:cubicBezTo>
                  <a:pt x="25964" y="60920"/>
                  <a:pt x="24537" y="62951"/>
                  <a:pt x="21698" y="64502"/>
                </a:cubicBezTo>
                <a:cubicBezTo>
                  <a:pt x="19031" y="65976"/>
                  <a:pt x="16177" y="66829"/>
                  <a:pt x="13215" y="67325"/>
                </a:cubicBezTo>
                <a:cubicBezTo>
                  <a:pt x="14548" y="61137"/>
                  <a:pt x="16797" y="55321"/>
                  <a:pt x="22536" y="52312"/>
                </a:cubicBezTo>
                <a:close/>
                <a:moveTo>
                  <a:pt x="30911" y="62998"/>
                </a:moveTo>
                <a:lnTo>
                  <a:pt x="30911" y="62998"/>
                </a:lnTo>
                <a:cubicBezTo>
                  <a:pt x="30492" y="65185"/>
                  <a:pt x="30709" y="67480"/>
                  <a:pt x="31656" y="69652"/>
                </a:cubicBezTo>
                <a:cubicBezTo>
                  <a:pt x="31718" y="69760"/>
                  <a:pt x="31764" y="69884"/>
                  <a:pt x="31811" y="69993"/>
                </a:cubicBezTo>
                <a:cubicBezTo>
                  <a:pt x="31057" y="70257"/>
                  <a:pt x="30262" y="70394"/>
                  <a:pt x="29491" y="70394"/>
                </a:cubicBezTo>
                <a:cubicBezTo>
                  <a:pt x="27183" y="70394"/>
                  <a:pt x="25095" y="69169"/>
                  <a:pt x="25002" y="66472"/>
                </a:cubicBezTo>
                <a:cubicBezTo>
                  <a:pt x="25855" y="66348"/>
                  <a:pt x="26677" y="66193"/>
                  <a:pt x="27421" y="65898"/>
                </a:cubicBezTo>
                <a:cubicBezTo>
                  <a:pt x="28972" y="65324"/>
                  <a:pt x="30089" y="64270"/>
                  <a:pt x="30911" y="62998"/>
                </a:cubicBezTo>
                <a:close/>
                <a:moveTo>
                  <a:pt x="49864" y="63215"/>
                </a:moveTo>
                <a:cubicBezTo>
                  <a:pt x="51229" y="64875"/>
                  <a:pt x="53074" y="65852"/>
                  <a:pt x="55106" y="66426"/>
                </a:cubicBezTo>
                <a:cubicBezTo>
                  <a:pt x="54855" y="68917"/>
                  <a:pt x="52945" y="70482"/>
                  <a:pt x="50753" y="70482"/>
                </a:cubicBezTo>
                <a:cubicBezTo>
                  <a:pt x="49970" y="70482"/>
                  <a:pt x="49151" y="70282"/>
                  <a:pt x="48359" y="69853"/>
                </a:cubicBezTo>
                <a:cubicBezTo>
                  <a:pt x="48344" y="69838"/>
                  <a:pt x="48328" y="69838"/>
                  <a:pt x="48313" y="69838"/>
                </a:cubicBezTo>
                <a:cubicBezTo>
                  <a:pt x="48701" y="69372"/>
                  <a:pt x="49057" y="68892"/>
                  <a:pt x="49352" y="68349"/>
                </a:cubicBezTo>
                <a:cubicBezTo>
                  <a:pt x="50252" y="66705"/>
                  <a:pt x="50252" y="64952"/>
                  <a:pt x="49864" y="63215"/>
                </a:cubicBezTo>
                <a:close/>
                <a:moveTo>
                  <a:pt x="55726" y="66565"/>
                </a:moveTo>
                <a:cubicBezTo>
                  <a:pt x="56021" y="66643"/>
                  <a:pt x="56331" y="66674"/>
                  <a:pt x="56642" y="66736"/>
                </a:cubicBezTo>
                <a:cubicBezTo>
                  <a:pt x="55861" y="69770"/>
                  <a:pt x="53576" y="71682"/>
                  <a:pt x="50931" y="71682"/>
                </a:cubicBezTo>
                <a:cubicBezTo>
                  <a:pt x="49845" y="71682"/>
                  <a:pt x="48697" y="71360"/>
                  <a:pt x="47568" y="70660"/>
                </a:cubicBezTo>
                <a:cubicBezTo>
                  <a:pt x="47770" y="70458"/>
                  <a:pt x="47941" y="70288"/>
                  <a:pt x="48111" y="70070"/>
                </a:cubicBezTo>
                <a:cubicBezTo>
                  <a:pt x="48127" y="70117"/>
                  <a:pt x="48158" y="70148"/>
                  <a:pt x="48189" y="70163"/>
                </a:cubicBezTo>
                <a:cubicBezTo>
                  <a:pt x="49063" y="70753"/>
                  <a:pt x="50004" y="71020"/>
                  <a:pt x="50917" y="71020"/>
                </a:cubicBezTo>
                <a:cubicBezTo>
                  <a:pt x="53292" y="71020"/>
                  <a:pt x="55469" y="69210"/>
                  <a:pt x="55726" y="66565"/>
                </a:cubicBezTo>
                <a:close/>
                <a:moveTo>
                  <a:pt x="24661" y="66503"/>
                </a:moveTo>
                <a:lnTo>
                  <a:pt x="24661" y="66503"/>
                </a:lnTo>
                <a:cubicBezTo>
                  <a:pt x="24428" y="67915"/>
                  <a:pt x="25173" y="69341"/>
                  <a:pt x="26336" y="70163"/>
                </a:cubicBezTo>
                <a:cubicBezTo>
                  <a:pt x="27205" y="70786"/>
                  <a:pt x="28206" y="71034"/>
                  <a:pt x="29224" y="71034"/>
                </a:cubicBezTo>
                <a:cubicBezTo>
                  <a:pt x="30186" y="71034"/>
                  <a:pt x="31162" y="70813"/>
                  <a:pt x="32059" y="70474"/>
                </a:cubicBezTo>
                <a:cubicBezTo>
                  <a:pt x="32229" y="70784"/>
                  <a:pt x="32416" y="71079"/>
                  <a:pt x="32602" y="71358"/>
                </a:cubicBezTo>
                <a:cubicBezTo>
                  <a:pt x="32586" y="71358"/>
                  <a:pt x="32540" y="71373"/>
                  <a:pt x="32509" y="71389"/>
                </a:cubicBezTo>
                <a:cubicBezTo>
                  <a:pt x="31589" y="71854"/>
                  <a:pt x="30568" y="72076"/>
                  <a:pt x="29555" y="72076"/>
                </a:cubicBezTo>
                <a:cubicBezTo>
                  <a:pt x="26485" y="72076"/>
                  <a:pt x="23486" y="70044"/>
                  <a:pt x="23591" y="66627"/>
                </a:cubicBezTo>
                <a:lnTo>
                  <a:pt x="23591" y="66596"/>
                </a:lnTo>
                <a:cubicBezTo>
                  <a:pt x="23963" y="66581"/>
                  <a:pt x="24304" y="66550"/>
                  <a:pt x="24661" y="66503"/>
                </a:cubicBezTo>
                <a:close/>
                <a:moveTo>
                  <a:pt x="47460" y="58671"/>
                </a:moveTo>
                <a:cubicBezTo>
                  <a:pt x="48018" y="59989"/>
                  <a:pt x="48577" y="61323"/>
                  <a:pt x="48949" y="62672"/>
                </a:cubicBezTo>
                <a:cubicBezTo>
                  <a:pt x="49864" y="66162"/>
                  <a:pt x="48964" y="68194"/>
                  <a:pt x="46607" y="70613"/>
                </a:cubicBezTo>
                <a:cubicBezTo>
                  <a:pt x="45366" y="71869"/>
                  <a:pt x="44048" y="73017"/>
                  <a:pt x="42885" y="74382"/>
                </a:cubicBezTo>
                <a:cubicBezTo>
                  <a:pt x="42652" y="74646"/>
                  <a:pt x="42264" y="75282"/>
                  <a:pt x="41830" y="75964"/>
                </a:cubicBezTo>
                <a:cubicBezTo>
                  <a:pt x="44001" y="70815"/>
                  <a:pt x="45754" y="65262"/>
                  <a:pt x="44358" y="59725"/>
                </a:cubicBezTo>
                <a:lnTo>
                  <a:pt x="44358" y="59725"/>
                </a:lnTo>
                <a:cubicBezTo>
                  <a:pt x="44716" y="60168"/>
                  <a:pt x="45176" y="60481"/>
                  <a:pt x="45737" y="60481"/>
                </a:cubicBezTo>
                <a:cubicBezTo>
                  <a:pt x="45904" y="60481"/>
                  <a:pt x="46080" y="60453"/>
                  <a:pt x="46266" y="60392"/>
                </a:cubicBezTo>
                <a:cubicBezTo>
                  <a:pt x="47072" y="60144"/>
                  <a:pt x="47382" y="59446"/>
                  <a:pt x="47460" y="58671"/>
                </a:cubicBezTo>
                <a:close/>
                <a:moveTo>
                  <a:pt x="44032" y="59757"/>
                </a:moveTo>
                <a:cubicBezTo>
                  <a:pt x="44963" y="66131"/>
                  <a:pt x="42776" y="71652"/>
                  <a:pt x="40434" y="77468"/>
                </a:cubicBezTo>
                <a:cubicBezTo>
                  <a:pt x="40372" y="77608"/>
                  <a:pt x="40434" y="77732"/>
                  <a:pt x="40512" y="77810"/>
                </a:cubicBezTo>
                <a:cubicBezTo>
                  <a:pt x="40512" y="77810"/>
                  <a:pt x="40496" y="77810"/>
                  <a:pt x="40496" y="77825"/>
                </a:cubicBezTo>
                <a:cubicBezTo>
                  <a:pt x="40496" y="77810"/>
                  <a:pt x="40481" y="77779"/>
                  <a:pt x="40481" y="77779"/>
                </a:cubicBezTo>
                <a:cubicBezTo>
                  <a:pt x="36370" y="72847"/>
                  <a:pt x="35533" y="67046"/>
                  <a:pt x="37208" y="61044"/>
                </a:cubicBezTo>
                <a:lnTo>
                  <a:pt x="37208" y="61044"/>
                </a:lnTo>
                <a:cubicBezTo>
                  <a:pt x="37161" y="62796"/>
                  <a:pt x="37890" y="64347"/>
                  <a:pt x="40155" y="64456"/>
                </a:cubicBezTo>
                <a:cubicBezTo>
                  <a:pt x="40218" y="64458"/>
                  <a:pt x="40280" y="64459"/>
                  <a:pt x="40341" y="64459"/>
                </a:cubicBezTo>
                <a:cubicBezTo>
                  <a:pt x="43093" y="64459"/>
                  <a:pt x="43941" y="62093"/>
                  <a:pt x="44032" y="59757"/>
                </a:cubicBezTo>
                <a:close/>
                <a:moveTo>
                  <a:pt x="33144" y="57585"/>
                </a:moveTo>
                <a:lnTo>
                  <a:pt x="33144" y="57585"/>
                </a:lnTo>
                <a:cubicBezTo>
                  <a:pt x="33222" y="57601"/>
                  <a:pt x="33315" y="57647"/>
                  <a:pt x="33393" y="57663"/>
                </a:cubicBezTo>
                <a:lnTo>
                  <a:pt x="33362" y="57709"/>
                </a:lnTo>
                <a:cubicBezTo>
                  <a:pt x="32524" y="59121"/>
                  <a:pt x="33222" y="60982"/>
                  <a:pt x="34851" y="61385"/>
                </a:cubicBezTo>
                <a:cubicBezTo>
                  <a:pt x="35065" y="61437"/>
                  <a:pt x="35270" y="61462"/>
                  <a:pt x="35466" y="61462"/>
                </a:cubicBezTo>
                <a:cubicBezTo>
                  <a:pt x="35908" y="61462"/>
                  <a:pt x="36301" y="61336"/>
                  <a:pt x="36634" y="61121"/>
                </a:cubicBezTo>
                <a:lnTo>
                  <a:pt x="36634" y="61121"/>
                </a:lnTo>
                <a:cubicBezTo>
                  <a:pt x="34401" y="66705"/>
                  <a:pt x="35859" y="73343"/>
                  <a:pt x="39752" y="77841"/>
                </a:cubicBezTo>
                <a:cubicBezTo>
                  <a:pt x="38371" y="77112"/>
                  <a:pt x="35486" y="73653"/>
                  <a:pt x="34742" y="72847"/>
                </a:cubicBezTo>
                <a:cubicBezTo>
                  <a:pt x="31594" y="69450"/>
                  <a:pt x="30740" y="65123"/>
                  <a:pt x="32059" y="60858"/>
                </a:cubicBezTo>
                <a:cubicBezTo>
                  <a:pt x="32509" y="59819"/>
                  <a:pt x="32834" y="58733"/>
                  <a:pt x="33144" y="57678"/>
                </a:cubicBezTo>
                <a:cubicBezTo>
                  <a:pt x="33160" y="57647"/>
                  <a:pt x="33144" y="57601"/>
                  <a:pt x="33144" y="57585"/>
                </a:cubicBezTo>
                <a:close/>
                <a:moveTo>
                  <a:pt x="39788" y="1"/>
                </a:moveTo>
                <a:cubicBezTo>
                  <a:pt x="39707" y="1"/>
                  <a:pt x="39625" y="34"/>
                  <a:pt x="39565" y="107"/>
                </a:cubicBezTo>
                <a:cubicBezTo>
                  <a:pt x="37068" y="2991"/>
                  <a:pt x="32912" y="4760"/>
                  <a:pt x="30818" y="8032"/>
                </a:cubicBezTo>
                <a:cubicBezTo>
                  <a:pt x="30787" y="8001"/>
                  <a:pt x="30740" y="7970"/>
                  <a:pt x="30678" y="7954"/>
                </a:cubicBezTo>
                <a:cubicBezTo>
                  <a:pt x="30263" y="7894"/>
                  <a:pt x="29829" y="7863"/>
                  <a:pt x="29389" y="7863"/>
                </a:cubicBezTo>
                <a:cubicBezTo>
                  <a:pt x="26220" y="7863"/>
                  <a:pt x="22704" y="9460"/>
                  <a:pt x="22800" y="13042"/>
                </a:cubicBezTo>
                <a:cubicBezTo>
                  <a:pt x="22040" y="13042"/>
                  <a:pt x="21280" y="13042"/>
                  <a:pt x="20551" y="12995"/>
                </a:cubicBezTo>
                <a:cubicBezTo>
                  <a:pt x="17340" y="12778"/>
                  <a:pt x="14362" y="11987"/>
                  <a:pt x="11276" y="11227"/>
                </a:cubicBezTo>
                <a:cubicBezTo>
                  <a:pt x="11267" y="11225"/>
                  <a:pt x="11258" y="11225"/>
                  <a:pt x="11249" y="11225"/>
                </a:cubicBezTo>
                <a:cubicBezTo>
                  <a:pt x="11077" y="11225"/>
                  <a:pt x="10960" y="11495"/>
                  <a:pt x="11136" y="11568"/>
                </a:cubicBezTo>
                <a:cubicBezTo>
                  <a:pt x="11198" y="11584"/>
                  <a:pt x="11245" y="11599"/>
                  <a:pt x="11291" y="11615"/>
                </a:cubicBezTo>
                <a:cubicBezTo>
                  <a:pt x="11183" y="11661"/>
                  <a:pt x="11105" y="11754"/>
                  <a:pt x="11105" y="11909"/>
                </a:cubicBezTo>
                <a:cubicBezTo>
                  <a:pt x="11276" y="15415"/>
                  <a:pt x="11338" y="19571"/>
                  <a:pt x="12207" y="23231"/>
                </a:cubicBezTo>
                <a:cubicBezTo>
                  <a:pt x="8221" y="23867"/>
                  <a:pt x="5088" y="28861"/>
                  <a:pt x="8407" y="32072"/>
                </a:cubicBezTo>
                <a:cubicBezTo>
                  <a:pt x="5367" y="34305"/>
                  <a:pt x="3490" y="37795"/>
                  <a:pt x="233" y="39734"/>
                </a:cubicBezTo>
                <a:cubicBezTo>
                  <a:pt x="0" y="39873"/>
                  <a:pt x="0" y="40230"/>
                  <a:pt x="233" y="40370"/>
                </a:cubicBezTo>
                <a:cubicBezTo>
                  <a:pt x="2684" y="41812"/>
                  <a:pt x="5041" y="43394"/>
                  <a:pt x="7243" y="45224"/>
                </a:cubicBezTo>
                <a:cubicBezTo>
                  <a:pt x="8034" y="45860"/>
                  <a:pt x="8794" y="46589"/>
                  <a:pt x="9616" y="47271"/>
                </a:cubicBezTo>
                <a:cubicBezTo>
                  <a:pt x="6242" y="50224"/>
                  <a:pt x="8326" y="55987"/>
                  <a:pt x="12741" y="55987"/>
                </a:cubicBezTo>
                <a:cubicBezTo>
                  <a:pt x="12871" y="55987"/>
                  <a:pt x="13003" y="55982"/>
                  <a:pt x="13137" y="55972"/>
                </a:cubicBezTo>
                <a:lnTo>
                  <a:pt x="13137" y="55972"/>
                </a:lnTo>
                <a:cubicBezTo>
                  <a:pt x="12796" y="60206"/>
                  <a:pt x="12998" y="64146"/>
                  <a:pt x="11555" y="68302"/>
                </a:cubicBezTo>
                <a:cubicBezTo>
                  <a:pt x="11460" y="68548"/>
                  <a:pt x="11676" y="68781"/>
                  <a:pt x="11920" y="68781"/>
                </a:cubicBezTo>
                <a:cubicBezTo>
                  <a:pt x="11953" y="68781"/>
                  <a:pt x="11987" y="68777"/>
                  <a:pt x="12020" y="68768"/>
                </a:cubicBezTo>
                <a:cubicBezTo>
                  <a:pt x="14595" y="68023"/>
                  <a:pt x="17185" y="67403"/>
                  <a:pt x="19822" y="66968"/>
                </a:cubicBezTo>
                <a:cubicBezTo>
                  <a:pt x="20876" y="66798"/>
                  <a:pt x="22040" y="66736"/>
                  <a:pt x="23218" y="66658"/>
                </a:cubicBezTo>
                <a:lnTo>
                  <a:pt x="23218" y="66658"/>
                </a:lnTo>
                <a:cubicBezTo>
                  <a:pt x="22811" y="70439"/>
                  <a:pt x="26183" y="72589"/>
                  <a:pt x="29543" y="72589"/>
                </a:cubicBezTo>
                <a:cubicBezTo>
                  <a:pt x="30662" y="72589"/>
                  <a:pt x="31780" y="72350"/>
                  <a:pt x="32757" y="71854"/>
                </a:cubicBezTo>
                <a:cubicBezTo>
                  <a:pt x="32819" y="71838"/>
                  <a:pt x="32834" y="71792"/>
                  <a:pt x="32850" y="71761"/>
                </a:cubicBezTo>
                <a:cubicBezTo>
                  <a:pt x="34835" y="74491"/>
                  <a:pt x="37797" y="76445"/>
                  <a:pt x="39674" y="79283"/>
                </a:cubicBezTo>
                <a:cubicBezTo>
                  <a:pt x="39753" y="79401"/>
                  <a:pt x="39880" y="79463"/>
                  <a:pt x="40006" y="79463"/>
                </a:cubicBezTo>
                <a:cubicBezTo>
                  <a:pt x="40128" y="79463"/>
                  <a:pt x="40249" y="79405"/>
                  <a:pt x="40325" y="79283"/>
                </a:cubicBezTo>
                <a:cubicBezTo>
                  <a:pt x="41814" y="76802"/>
                  <a:pt x="43536" y="74553"/>
                  <a:pt x="45614" y="72521"/>
                </a:cubicBezTo>
                <a:cubicBezTo>
                  <a:pt x="46157" y="71978"/>
                  <a:pt x="46731" y="71451"/>
                  <a:pt x="47305" y="70908"/>
                </a:cubicBezTo>
                <a:cubicBezTo>
                  <a:pt x="48499" y="71876"/>
                  <a:pt x="49788" y="72304"/>
                  <a:pt x="51034" y="72304"/>
                </a:cubicBezTo>
                <a:cubicBezTo>
                  <a:pt x="53881" y="72304"/>
                  <a:pt x="56502" y="70063"/>
                  <a:pt x="57246" y="66891"/>
                </a:cubicBezTo>
                <a:cubicBezTo>
                  <a:pt x="60984" y="67496"/>
                  <a:pt x="65156" y="67186"/>
                  <a:pt x="68522" y="67418"/>
                </a:cubicBezTo>
                <a:cubicBezTo>
                  <a:pt x="68528" y="67419"/>
                  <a:pt x="68535" y="67419"/>
                  <a:pt x="68541" y="67419"/>
                </a:cubicBezTo>
                <a:cubicBezTo>
                  <a:pt x="68808" y="67419"/>
                  <a:pt x="68953" y="67103"/>
                  <a:pt x="68832" y="66891"/>
                </a:cubicBezTo>
                <a:cubicBezTo>
                  <a:pt x="66816" y="63370"/>
                  <a:pt x="68026" y="59260"/>
                  <a:pt x="66862" y="55569"/>
                </a:cubicBezTo>
                <a:cubicBezTo>
                  <a:pt x="68987" y="55336"/>
                  <a:pt x="70833" y="54576"/>
                  <a:pt x="71701" y="52451"/>
                </a:cubicBezTo>
                <a:cubicBezTo>
                  <a:pt x="72539" y="50435"/>
                  <a:pt x="71934" y="48279"/>
                  <a:pt x="70616" y="46651"/>
                </a:cubicBezTo>
                <a:cubicBezTo>
                  <a:pt x="74012" y="45022"/>
                  <a:pt x="76246" y="42324"/>
                  <a:pt x="79332" y="39951"/>
                </a:cubicBezTo>
                <a:cubicBezTo>
                  <a:pt x="79534" y="39811"/>
                  <a:pt x="79456" y="39454"/>
                  <a:pt x="79270" y="39361"/>
                </a:cubicBezTo>
                <a:cubicBezTo>
                  <a:pt x="76478" y="37981"/>
                  <a:pt x="74074" y="35531"/>
                  <a:pt x="71546" y="33390"/>
                </a:cubicBezTo>
                <a:cubicBezTo>
                  <a:pt x="73128" y="31436"/>
                  <a:pt x="74229" y="28830"/>
                  <a:pt x="73051" y="26395"/>
                </a:cubicBezTo>
                <a:cubicBezTo>
                  <a:pt x="71887" y="24007"/>
                  <a:pt x="69189" y="23169"/>
                  <a:pt x="66723" y="23045"/>
                </a:cubicBezTo>
                <a:cubicBezTo>
                  <a:pt x="66723" y="22704"/>
                  <a:pt x="66738" y="22363"/>
                  <a:pt x="66738" y="22037"/>
                </a:cubicBezTo>
                <a:cubicBezTo>
                  <a:pt x="66785" y="18749"/>
                  <a:pt x="66955" y="15616"/>
                  <a:pt x="67669" y="12375"/>
                </a:cubicBezTo>
                <a:cubicBezTo>
                  <a:pt x="67726" y="12101"/>
                  <a:pt x="67531" y="11922"/>
                  <a:pt x="67292" y="11922"/>
                </a:cubicBezTo>
                <a:cubicBezTo>
                  <a:pt x="67273" y="11922"/>
                  <a:pt x="67254" y="11923"/>
                  <a:pt x="67235" y="11925"/>
                </a:cubicBezTo>
                <a:cubicBezTo>
                  <a:pt x="66474" y="12047"/>
                  <a:pt x="65719" y="12093"/>
                  <a:pt x="64967" y="12093"/>
                </a:cubicBezTo>
                <a:cubicBezTo>
                  <a:pt x="62589" y="12093"/>
                  <a:pt x="60247" y="11630"/>
                  <a:pt x="57899" y="11630"/>
                </a:cubicBezTo>
                <a:cubicBezTo>
                  <a:pt x="57217" y="11630"/>
                  <a:pt x="56535" y="11669"/>
                  <a:pt x="55851" y="11770"/>
                </a:cubicBezTo>
                <a:cubicBezTo>
                  <a:pt x="55563" y="8747"/>
                  <a:pt x="52991" y="7211"/>
                  <a:pt x="50312" y="7211"/>
                </a:cubicBezTo>
                <a:cubicBezTo>
                  <a:pt x="49239" y="7211"/>
                  <a:pt x="48148" y="7457"/>
                  <a:pt x="47181" y="7954"/>
                </a:cubicBezTo>
                <a:cubicBezTo>
                  <a:pt x="45009" y="5225"/>
                  <a:pt x="41876" y="3162"/>
                  <a:pt x="40062" y="169"/>
                </a:cubicBezTo>
                <a:cubicBezTo>
                  <a:pt x="40008" y="62"/>
                  <a:pt x="39898" y="1"/>
                  <a:pt x="397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245" name="Shape 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6" name="Google Shape;2246;p9"/>
          <p:cNvGrpSpPr/>
          <p:nvPr/>
        </p:nvGrpSpPr>
        <p:grpSpPr>
          <a:xfrm>
            <a:off x="1745695" y="-254120"/>
            <a:ext cx="5652611" cy="5651740"/>
            <a:chOff x="5254650" y="1653875"/>
            <a:chExt cx="1135450" cy="1135275"/>
          </a:xfrm>
        </p:grpSpPr>
        <p:sp>
          <p:nvSpPr>
            <p:cNvPr id="2247" name="Google Shape;2247;p9"/>
            <p:cNvSpPr/>
            <p:nvPr/>
          </p:nvSpPr>
          <p:spPr>
            <a:xfrm>
              <a:off x="5458475" y="1837650"/>
              <a:ext cx="727775" cy="767725"/>
            </a:xfrm>
            <a:custGeom>
              <a:rect b="b" l="l" r="r" t="t"/>
              <a:pathLst>
                <a:path extrusionOk="0" h="30709" w="29111">
                  <a:moveTo>
                    <a:pt x="14881" y="5275"/>
                  </a:moveTo>
                  <a:cubicBezTo>
                    <a:pt x="14881" y="5283"/>
                    <a:pt x="14890" y="5283"/>
                    <a:pt x="14899" y="5292"/>
                  </a:cubicBezTo>
                  <a:cubicBezTo>
                    <a:pt x="15015" y="5444"/>
                    <a:pt x="15131" y="5596"/>
                    <a:pt x="15229" y="5747"/>
                  </a:cubicBezTo>
                  <a:cubicBezTo>
                    <a:pt x="15327" y="5908"/>
                    <a:pt x="15408" y="6051"/>
                    <a:pt x="15470" y="6193"/>
                  </a:cubicBezTo>
                  <a:cubicBezTo>
                    <a:pt x="15604" y="6479"/>
                    <a:pt x="15693" y="6755"/>
                    <a:pt x="15747" y="7050"/>
                  </a:cubicBezTo>
                  <a:cubicBezTo>
                    <a:pt x="15764" y="7157"/>
                    <a:pt x="15782" y="7255"/>
                    <a:pt x="15791" y="7353"/>
                  </a:cubicBezTo>
                  <a:cubicBezTo>
                    <a:pt x="15390" y="7291"/>
                    <a:pt x="14970" y="7255"/>
                    <a:pt x="14551" y="7255"/>
                  </a:cubicBezTo>
                  <a:cubicBezTo>
                    <a:pt x="14284" y="7255"/>
                    <a:pt x="14007" y="7273"/>
                    <a:pt x="13748" y="7300"/>
                  </a:cubicBezTo>
                  <a:cubicBezTo>
                    <a:pt x="13766" y="7255"/>
                    <a:pt x="13775" y="7210"/>
                    <a:pt x="13802" y="7166"/>
                  </a:cubicBezTo>
                  <a:cubicBezTo>
                    <a:pt x="13855" y="7041"/>
                    <a:pt x="13918" y="6925"/>
                    <a:pt x="13989" y="6782"/>
                  </a:cubicBezTo>
                  <a:lnTo>
                    <a:pt x="14007" y="6747"/>
                  </a:lnTo>
                  <a:cubicBezTo>
                    <a:pt x="14123" y="6532"/>
                    <a:pt x="14266" y="6283"/>
                    <a:pt x="14453" y="5961"/>
                  </a:cubicBezTo>
                  <a:lnTo>
                    <a:pt x="14515" y="5854"/>
                  </a:lnTo>
                  <a:cubicBezTo>
                    <a:pt x="14578" y="5747"/>
                    <a:pt x="14649" y="5640"/>
                    <a:pt x="14712" y="5533"/>
                  </a:cubicBezTo>
                  <a:lnTo>
                    <a:pt x="14881" y="5275"/>
                  </a:lnTo>
                  <a:close/>
                  <a:moveTo>
                    <a:pt x="13445" y="1340"/>
                  </a:moveTo>
                  <a:cubicBezTo>
                    <a:pt x="13721" y="1447"/>
                    <a:pt x="13989" y="1555"/>
                    <a:pt x="14248" y="1679"/>
                  </a:cubicBezTo>
                  <a:lnTo>
                    <a:pt x="14301" y="1706"/>
                  </a:lnTo>
                  <a:cubicBezTo>
                    <a:pt x="14373" y="1733"/>
                    <a:pt x="14435" y="1769"/>
                    <a:pt x="14498" y="1804"/>
                  </a:cubicBezTo>
                  <a:lnTo>
                    <a:pt x="14765" y="1956"/>
                  </a:lnTo>
                  <a:cubicBezTo>
                    <a:pt x="14944" y="2054"/>
                    <a:pt x="15113" y="2170"/>
                    <a:pt x="15283" y="2277"/>
                  </a:cubicBezTo>
                  <a:cubicBezTo>
                    <a:pt x="15461" y="2402"/>
                    <a:pt x="15631" y="2518"/>
                    <a:pt x="15773" y="2634"/>
                  </a:cubicBezTo>
                  <a:cubicBezTo>
                    <a:pt x="15943" y="2777"/>
                    <a:pt x="16094" y="2919"/>
                    <a:pt x="16246" y="3071"/>
                  </a:cubicBezTo>
                  <a:cubicBezTo>
                    <a:pt x="16567" y="3392"/>
                    <a:pt x="16835" y="3678"/>
                    <a:pt x="17049" y="4026"/>
                  </a:cubicBezTo>
                  <a:cubicBezTo>
                    <a:pt x="17308" y="4418"/>
                    <a:pt x="17504" y="4784"/>
                    <a:pt x="17638" y="5159"/>
                  </a:cubicBezTo>
                  <a:cubicBezTo>
                    <a:pt x="17772" y="5524"/>
                    <a:pt x="17852" y="5899"/>
                    <a:pt x="17897" y="6274"/>
                  </a:cubicBezTo>
                  <a:cubicBezTo>
                    <a:pt x="17959" y="6800"/>
                    <a:pt x="17914" y="7353"/>
                    <a:pt x="17772" y="7924"/>
                  </a:cubicBezTo>
                  <a:cubicBezTo>
                    <a:pt x="17236" y="7692"/>
                    <a:pt x="16683" y="7523"/>
                    <a:pt x="16103" y="7407"/>
                  </a:cubicBezTo>
                  <a:cubicBezTo>
                    <a:pt x="16086" y="7273"/>
                    <a:pt x="16068" y="7130"/>
                    <a:pt x="16041" y="6996"/>
                  </a:cubicBezTo>
                  <a:cubicBezTo>
                    <a:pt x="15987" y="6684"/>
                    <a:pt x="15880" y="6372"/>
                    <a:pt x="15747" y="6069"/>
                  </a:cubicBezTo>
                  <a:cubicBezTo>
                    <a:pt x="15675" y="5908"/>
                    <a:pt x="15595" y="5756"/>
                    <a:pt x="15479" y="5587"/>
                  </a:cubicBezTo>
                  <a:cubicBezTo>
                    <a:pt x="15381" y="5426"/>
                    <a:pt x="15256" y="5257"/>
                    <a:pt x="15131" y="5105"/>
                  </a:cubicBezTo>
                  <a:cubicBezTo>
                    <a:pt x="15077" y="5043"/>
                    <a:pt x="15024" y="4980"/>
                    <a:pt x="14970" y="4918"/>
                  </a:cubicBezTo>
                  <a:cubicBezTo>
                    <a:pt x="14944" y="4882"/>
                    <a:pt x="14890" y="4864"/>
                    <a:pt x="14846" y="4864"/>
                  </a:cubicBezTo>
                  <a:cubicBezTo>
                    <a:pt x="14801" y="4873"/>
                    <a:pt x="14756" y="4900"/>
                    <a:pt x="14730" y="4936"/>
                  </a:cubicBezTo>
                  <a:lnTo>
                    <a:pt x="14453" y="5373"/>
                  </a:lnTo>
                  <a:cubicBezTo>
                    <a:pt x="14391" y="5480"/>
                    <a:pt x="14319" y="5596"/>
                    <a:pt x="14257" y="5703"/>
                  </a:cubicBezTo>
                  <a:lnTo>
                    <a:pt x="14194" y="5810"/>
                  </a:lnTo>
                  <a:cubicBezTo>
                    <a:pt x="13998" y="6131"/>
                    <a:pt x="13855" y="6381"/>
                    <a:pt x="13739" y="6604"/>
                  </a:cubicBezTo>
                  <a:lnTo>
                    <a:pt x="13721" y="6639"/>
                  </a:lnTo>
                  <a:cubicBezTo>
                    <a:pt x="13650" y="6782"/>
                    <a:pt x="13579" y="6907"/>
                    <a:pt x="13516" y="7050"/>
                  </a:cubicBezTo>
                  <a:cubicBezTo>
                    <a:pt x="13481" y="7148"/>
                    <a:pt x="13436" y="7246"/>
                    <a:pt x="13400" y="7344"/>
                  </a:cubicBezTo>
                  <a:cubicBezTo>
                    <a:pt x="12767" y="7433"/>
                    <a:pt x="12151" y="7594"/>
                    <a:pt x="11563" y="7835"/>
                  </a:cubicBezTo>
                  <a:cubicBezTo>
                    <a:pt x="11554" y="7594"/>
                    <a:pt x="11563" y="7362"/>
                    <a:pt x="11598" y="7112"/>
                  </a:cubicBezTo>
                  <a:cubicBezTo>
                    <a:pt x="11625" y="6907"/>
                    <a:pt x="11661" y="6702"/>
                    <a:pt x="11714" y="6479"/>
                  </a:cubicBezTo>
                  <a:cubicBezTo>
                    <a:pt x="11741" y="6372"/>
                    <a:pt x="11777" y="6265"/>
                    <a:pt x="11803" y="6158"/>
                  </a:cubicBezTo>
                  <a:cubicBezTo>
                    <a:pt x="11839" y="6051"/>
                    <a:pt x="11875" y="5944"/>
                    <a:pt x="11911" y="5846"/>
                  </a:cubicBezTo>
                  <a:cubicBezTo>
                    <a:pt x="12035" y="5489"/>
                    <a:pt x="12187" y="5132"/>
                    <a:pt x="12348" y="4748"/>
                  </a:cubicBezTo>
                  <a:cubicBezTo>
                    <a:pt x="12481" y="4427"/>
                    <a:pt x="12615" y="4088"/>
                    <a:pt x="12749" y="3740"/>
                  </a:cubicBezTo>
                  <a:cubicBezTo>
                    <a:pt x="12990" y="3089"/>
                    <a:pt x="13142" y="2625"/>
                    <a:pt x="13249" y="2250"/>
                  </a:cubicBezTo>
                  <a:cubicBezTo>
                    <a:pt x="13347" y="1894"/>
                    <a:pt x="13409" y="1599"/>
                    <a:pt x="13445" y="1340"/>
                  </a:cubicBezTo>
                  <a:close/>
                  <a:moveTo>
                    <a:pt x="12410" y="359"/>
                  </a:moveTo>
                  <a:lnTo>
                    <a:pt x="12410" y="359"/>
                  </a:lnTo>
                  <a:cubicBezTo>
                    <a:pt x="12499" y="377"/>
                    <a:pt x="12606" y="395"/>
                    <a:pt x="12722" y="422"/>
                  </a:cubicBezTo>
                  <a:cubicBezTo>
                    <a:pt x="12901" y="457"/>
                    <a:pt x="13124" y="520"/>
                    <a:pt x="13409" y="618"/>
                  </a:cubicBezTo>
                  <a:cubicBezTo>
                    <a:pt x="13704" y="716"/>
                    <a:pt x="13998" y="823"/>
                    <a:pt x="14275" y="939"/>
                  </a:cubicBezTo>
                  <a:cubicBezTo>
                    <a:pt x="14970" y="1251"/>
                    <a:pt x="16719" y="2152"/>
                    <a:pt x="17700" y="3758"/>
                  </a:cubicBezTo>
                  <a:lnTo>
                    <a:pt x="17718" y="3776"/>
                  </a:lnTo>
                  <a:cubicBezTo>
                    <a:pt x="17816" y="3936"/>
                    <a:pt x="17905" y="4079"/>
                    <a:pt x="17986" y="4249"/>
                  </a:cubicBezTo>
                  <a:cubicBezTo>
                    <a:pt x="18075" y="4418"/>
                    <a:pt x="18146" y="4597"/>
                    <a:pt x="18209" y="4766"/>
                  </a:cubicBezTo>
                  <a:cubicBezTo>
                    <a:pt x="18352" y="5141"/>
                    <a:pt x="18441" y="5489"/>
                    <a:pt x="18494" y="5828"/>
                  </a:cubicBezTo>
                  <a:cubicBezTo>
                    <a:pt x="18592" y="6541"/>
                    <a:pt x="18530" y="7264"/>
                    <a:pt x="18316" y="7969"/>
                  </a:cubicBezTo>
                  <a:cubicBezTo>
                    <a:pt x="18298" y="8031"/>
                    <a:pt x="18280" y="8094"/>
                    <a:pt x="18253" y="8156"/>
                  </a:cubicBezTo>
                  <a:cubicBezTo>
                    <a:pt x="18191" y="8120"/>
                    <a:pt x="18120" y="8085"/>
                    <a:pt x="18048" y="8049"/>
                  </a:cubicBezTo>
                  <a:cubicBezTo>
                    <a:pt x="18209" y="7425"/>
                    <a:pt x="18262" y="6818"/>
                    <a:pt x="18200" y="6238"/>
                  </a:cubicBezTo>
                  <a:cubicBezTo>
                    <a:pt x="18155" y="5846"/>
                    <a:pt x="18066" y="5453"/>
                    <a:pt x="17923" y="5052"/>
                  </a:cubicBezTo>
                  <a:cubicBezTo>
                    <a:pt x="17781" y="4659"/>
                    <a:pt x="17575" y="4266"/>
                    <a:pt x="17308" y="3856"/>
                  </a:cubicBezTo>
                  <a:cubicBezTo>
                    <a:pt x="17076" y="3499"/>
                    <a:pt x="16799" y="3196"/>
                    <a:pt x="16460" y="2848"/>
                  </a:cubicBezTo>
                  <a:cubicBezTo>
                    <a:pt x="16309" y="2705"/>
                    <a:pt x="16139" y="2554"/>
                    <a:pt x="15970" y="2402"/>
                  </a:cubicBezTo>
                  <a:cubicBezTo>
                    <a:pt x="15809" y="2277"/>
                    <a:pt x="15640" y="2161"/>
                    <a:pt x="15452" y="2027"/>
                  </a:cubicBezTo>
                  <a:cubicBezTo>
                    <a:pt x="15283" y="1911"/>
                    <a:pt x="15095" y="1795"/>
                    <a:pt x="14917" y="1688"/>
                  </a:cubicBezTo>
                  <a:lnTo>
                    <a:pt x="14649" y="1537"/>
                  </a:lnTo>
                  <a:cubicBezTo>
                    <a:pt x="14578" y="1501"/>
                    <a:pt x="14498" y="1465"/>
                    <a:pt x="14426" y="1430"/>
                  </a:cubicBezTo>
                  <a:lnTo>
                    <a:pt x="14382" y="1403"/>
                  </a:lnTo>
                  <a:cubicBezTo>
                    <a:pt x="14052" y="1251"/>
                    <a:pt x="13713" y="1117"/>
                    <a:pt x="13365" y="992"/>
                  </a:cubicBezTo>
                  <a:cubicBezTo>
                    <a:pt x="13345" y="984"/>
                    <a:pt x="13325" y="980"/>
                    <a:pt x="13304" y="980"/>
                  </a:cubicBezTo>
                  <a:cubicBezTo>
                    <a:pt x="13280" y="980"/>
                    <a:pt x="13255" y="987"/>
                    <a:pt x="13231" y="1001"/>
                  </a:cubicBezTo>
                  <a:cubicBezTo>
                    <a:pt x="13195" y="1028"/>
                    <a:pt x="13168" y="1073"/>
                    <a:pt x="13159" y="1117"/>
                  </a:cubicBezTo>
                  <a:cubicBezTo>
                    <a:pt x="13142" y="1403"/>
                    <a:pt x="13070" y="1742"/>
                    <a:pt x="12954" y="2170"/>
                  </a:cubicBezTo>
                  <a:cubicBezTo>
                    <a:pt x="12847" y="2536"/>
                    <a:pt x="12696" y="2991"/>
                    <a:pt x="12464" y="3633"/>
                  </a:cubicBezTo>
                  <a:cubicBezTo>
                    <a:pt x="12339" y="3972"/>
                    <a:pt x="12196" y="4311"/>
                    <a:pt x="12062" y="4641"/>
                  </a:cubicBezTo>
                  <a:cubicBezTo>
                    <a:pt x="11911" y="5025"/>
                    <a:pt x="11759" y="5382"/>
                    <a:pt x="11625" y="5738"/>
                  </a:cubicBezTo>
                  <a:cubicBezTo>
                    <a:pt x="11589" y="5846"/>
                    <a:pt x="11554" y="5953"/>
                    <a:pt x="11518" y="6069"/>
                  </a:cubicBezTo>
                  <a:cubicBezTo>
                    <a:pt x="11482" y="6176"/>
                    <a:pt x="11456" y="6292"/>
                    <a:pt x="11429" y="6408"/>
                  </a:cubicBezTo>
                  <a:cubicBezTo>
                    <a:pt x="11366" y="6639"/>
                    <a:pt x="11322" y="6862"/>
                    <a:pt x="11295" y="7077"/>
                  </a:cubicBezTo>
                  <a:cubicBezTo>
                    <a:pt x="11250" y="7380"/>
                    <a:pt x="11250" y="7665"/>
                    <a:pt x="11268" y="7960"/>
                  </a:cubicBezTo>
                  <a:cubicBezTo>
                    <a:pt x="11188" y="7987"/>
                    <a:pt x="11117" y="8022"/>
                    <a:pt x="11045" y="8058"/>
                  </a:cubicBezTo>
                  <a:cubicBezTo>
                    <a:pt x="11009" y="7871"/>
                    <a:pt x="10992" y="7674"/>
                    <a:pt x="10992" y="7478"/>
                  </a:cubicBezTo>
                  <a:cubicBezTo>
                    <a:pt x="10965" y="6523"/>
                    <a:pt x="11295" y="5631"/>
                    <a:pt x="11634" y="4686"/>
                  </a:cubicBezTo>
                  <a:cubicBezTo>
                    <a:pt x="11759" y="4347"/>
                    <a:pt x="11884" y="3990"/>
                    <a:pt x="12000" y="3633"/>
                  </a:cubicBezTo>
                  <a:lnTo>
                    <a:pt x="12018" y="3580"/>
                  </a:lnTo>
                  <a:cubicBezTo>
                    <a:pt x="12205" y="2919"/>
                    <a:pt x="12357" y="2402"/>
                    <a:pt x="12446" y="1965"/>
                  </a:cubicBezTo>
                  <a:cubicBezTo>
                    <a:pt x="12526" y="1537"/>
                    <a:pt x="12553" y="1162"/>
                    <a:pt x="12526" y="868"/>
                  </a:cubicBezTo>
                  <a:cubicBezTo>
                    <a:pt x="12508" y="653"/>
                    <a:pt x="12455" y="484"/>
                    <a:pt x="12410" y="359"/>
                  </a:cubicBezTo>
                  <a:close/>
                  <a:moveTo>
                    <a:pt x="6647" y="9964"/>
                  </a:moveTo>
                  <a:cubicBezTo>
                    <a:pt x="6787" y="9964"/>
                    <a:pt x="6933" y="9971"/>
                    <a:pt x="7084" y="9985"/>
                  </a:cubicBezTo>
                  <a:cubicBezTo>
                    <a:pt x="7388" y="10012"/>
                    <a:pt x="7673" y="10074"/>
                    <a:pt x="7958" y="10163"/>
                  </a:cubicBezTo>
                  <a:cubicBezTo>
                    <a:pt x="8057" y="10199"/>
                    <a:pt x="8146" y="10244"/>
                    <a:pt x="8244" y="10279"/>
                  </a:cubicBezTo>
                  <a:cubicBezTo>
                    <a:pt x="7816" y="10814"/>
                    <a:pt x="7459" y="11403"/>
                    <a:pt x="7173" y="12028"/>
                  </a:cubicBezTo>
                  <a:cubicBezTo>
                    <a:pt x="7066" y="11885"/>
                    <a:pt x="6959" y="11724"/>
                    <a:pt x="6826" y="11528"/>
                  </a:cubicBezTo>
                  <a:cubicBezTo>
                    <a:pt x="6674" y="11287"/>
                    <a:pt x="6522" y="11020"/>
                    <a:pt x="6362" y="10743"/>
                  </a:cubicBezTo>
                  <a:lnTo>
                    <a:pt x="5987" y="10029"/>
                  </a:lnTo>
                  <a:cubicBezTo>
                    <a:pt x="5996" y="10029"/>
                    <a:pt x="6005" y="10021"/>
                    <a:pt x="6014" y="10021"/>
                  </a:cubicBezTo>
                  <a:cubicBezTo>
                    <a:pt x="6211" y="9982"/>
                    <a:pt x="6422" y="9964"/>
                    <a:pt x="6647" y="9964"/>
                  </a:cubicBezTo>
                  <a:close/>
                  <a:moveTo>
                    <a:pt x="22115" y="10567"/>
                  </a:moveTo>
                  <a:cubicBezTo>
                    <a:pt x="22243" y="10567"/>
                    <a:pt x="22375" y="10569"/>
                    <a:pt x="22509" y="10574"/>
                  </a:cubicBezTo>
                  <a:lnTo>
                    <a:pt x="23454" y="10591"/>
                  </a:lnTo>
                  <a:cubicBezTo>
                    <a:pt x="23445" y="10600"/>
                    <a:pt x="23445" y="10609"/>
                    <a:pt x="23445" y="10618"/>
                  </a:cubicBezTo>
                  <a:cubicBezTo>
                    <a:pt x="23303" y="10975"/>
                    <a:pt x="23142" y="11287"/>
                    <a:pt x="22946" y="11573"/>
                  </a:cubicBezTo>
                  <a:cubicBezTo>
                    <a:pt x="22785" y="11805"/>
                    <a:pt x="22580" y="12028"/>
                    <a:pt x="22339" y="12242"/>
                  </a:cubicBezTo>
                  <a:cubicBezTo>
                    <a:pt x="22268" y="12304"/>
                    <a:pt x="22179" y="12367"/>
                    <a:pt x="22098" y="12429"/>
                  </a:cubicBezTo>
                  <a:cubicBezTo>
                    <a:pt x="21849" y="11787"/>
                    <a:pt x="21518" y="11180"/>
                    <a:pt x="21126" y="10627"/>
                  </a:cubicBezTo>
                  <a:cubicBezTo>
                    <a:pt x="21304" y="10609"/>
                    <a:pt x="21510" y="10591"/>
                    <a:pt x="21742" y="10574"/>
                  </a:cubicBezTo>
                  <a:cubicBezTo>
                    <a:pt x="21862" y="10569"/>
                    <a:pt x="21987" y="10567"/>
                    <a:pt x="22115" y="10567"/>
                  </a:cubicBezTo>
                  <a:close/>
                  <a:moveTo>
                    <a:pt x="6390" y="7508"/>
                  </a:moveTo>
                  <a:cubicBezTo>
                    <a:pt x="6477" y="7508"/>
                    <a:pt x="6562" y="7510"/>
                    <a:pt x="6647" y="7514"/>
                  </a:cubicBezTo>
                  <a:cubicBezTo>
                    <a:pt x="6861" y="7532"/>
                    <a:pt x="7075" y="7558"/>
                    <a:pt x="7272" y="7594"/>
                  </a:cubicBezTo>
                  <a:cubicBezTo>
                    <a:pt x="7691" y="7665"/>
                    <a:pt x="8030" y="7772"/>
                    <a:pt x="8351" y="7915"/>
                  </a:cubicBezTo>
                  <a:cubicBezTo>
                    <a:pt x="8860" y="8147"/>
                    <a:pt x="9314" y="8459"/>
                    <a:pt x="9725" y="8852"/>
                  </a:cubicBezTo>
                  <a:cubicBezTo>
                    <a:pt x="9261" y="9209"/>
                    <a:pt x="8833" y="9601"/>
                    <a:pt x="8449" y="10047"/>
                  </a:cubicBezTo>
                  <a:cubicBezTo>
                    <a:pt x="8315" y="9985"/>
                    <a:pt x="8190" y="9922"/>
                    <a:pt x="8057" y="9878"/>
                  </a:cubicBezTo>
                  <a:cubicBezTo>
                    <a:pt x="7753" y="9780"/>
                    <a:pt x="7441" y="9708"/>
                    <a:pt x="7111" y="9682"/>
                  </a:cubicBezTo>
                  <a:cubicBezTo>
                    <a:pt x="6952" y="9668"/>
                    <a:pt x="6800" y="9661"/>
                    <a:pt x="6654" y="9661"/>
                  </a:cubicBezTo>
                  <a:cubicBezTo>
                    <a:pt x="6408" y="9661"/>
                    <a:pt x="6179" y="9681"/>
                    <a:pt x="5960" y="9726"/>
                  </a:cubicBezTo>
                  <a:cubicBezTo>
                    <a:pt x="5880" y="9735"/>
                    <a:pt x="5800" y="9753"/>
                    <a:pt x="5719" y="9771"/>
                  </a:cubicBezTo>
                  <a:cubicBezTo>
                    <a:pt x="5675" y="9780"/>
                    <a:pt x="5639" y="9815"/>
                    <a:pt x="5621" y="9860"/>
                  </a:cubicBezTo>
                  <a:cubicBezTo>
                    <a:pt x="5594" y="9896"/>
                    <a:pt x="5603" y="9949"/>
                    <a:pt x="5621" y="9994"/>
                  </a:cubicBezTo>
                  <a:lnTo>
                    <a:pt x="6094" y="10886"/>
                  </a:lnTo>
                  <a:cubicBezTo>
                    <a:pt x="6255" y="11171"/>
                    <a:pt x="6415" y="11439"/>
                    <a:pt x="6576" y="11689"/>
                  </a:cubicBezTo>
                  <a:cubicBezTo>
                    <a:pt x="6745" y="11947"/>
                    <a:pt x="6888" y="12162"/>
                    <a:pt x="7040" y="12349"/>
                  </a:cubicBezTo>
                  <a:cubicBezTo>
                    <a:pt x="6808" y="12929"/>
                    <a:pt x="6638" y="13535"/>
                    <a:pt x="6540" y="14178"/>
                  </a:cubicBezTo>
                  <a:cubicBezTo>
                    <a:pt x="6335" y="14071"/>
                    <a:pt x="6139" y="13946"/>
                    <a:pt x="5942" y="13794"/>
                  </a:cubicBezTo>
                  <a:cubicBezTo>
                    <a:pt x="5773" y="13669"/>
                    <a:pt x="5612" y="13526"/>
                    <a:pt x="5443" y="13375"/>
                  </a:cubicBezTo>
                  <a:cubicBezTo>
                    <a:pt x="5309" y="13241"/>
                    <a:pt x="5175" y="13089"/>
                    <a:pt x="4997" y="12884"/>
                  </a:cubicBezTo>
                  <a:cubicBezTo>
                    <a:pt x="4765" y="12608"/>
                    <a:pt x="4533" y="12313"/>
                    <a:pt x="4310" y="12028"/>
                  </a:cubicBezTo>
                  <a:cubicBezTo>
                    <a:pt x="4078" y="11716"/>
                    <a:pt x="3846" y="11412"/>
                    <a:pt x="3587" y="11109"/>
                  </a:cubicBezTo>
                  <a:cubicBezTo>
                    <a:pt x="2891" y="10288"/>
                    <a:pt x="2347" y="9682"/>
                    <a:pt x="1865" y="9307"/>
                  </a:cubicBezTo>
                  <a:cubicBezTo>
                    <a:pt x="2071" y="9128"/>
                    <a:pt x="2294" y="8950"/>
                    <a:pt x="2552" y="8781"/>
                  </a:cubicBezTo>
                  <a:cubicBezTo>
                    <a:pt x="2900" y="8549"/>
                    <a:pt x="3248" y="8352"/>
                    <a:pt x="3587" y="8174"/>
                  </a:cubicBezTo>
                  <a:cubicBezTo>
                    <a:pt x="3926" y="8013"/>
                    <a:pt x="4319" y="7871"/>
                    <a:pt x="4765" y="7737"/>
                  </a:cubicBezTo>
                  <a:cubicBezTo>
                    <a:pt x="4863" y="7710"/>
                    <a:pt x="4961" y="7683"/>
                    <a:pt x="5059" y="7656"/>
                  </a:cubicBezTo>
                  <a:cubicBezTo>
                    <a:pt x="5166" y="7639"/>
                    <a:pt x="5264" y="7612"/>
                    <a:pt x="5371" y="7603"/>
                  </a:cubicBezTo>
                  <a:cubicBezTo>
                    <a:pt x="5585" y="7567"/>
                    <a:pt x="5791" y="7540"/>
                    <a:pt x="5996" y="7523"/>
                  </a:cubicBezTo>
                  <a:cubicBezTo>
                    <a:pt x="6137" y="7512"/>
                    <a:pt x="6266" y="7508"/>
                    <a:pt x="6390" y="7508"/>
                  </a:cubicBezTo>
                  <a:close/>
                  <a:moveTo>
                    <a:pt x="26131" y="7380"/>
                  </a:moveTo>
                  <a:lnTo>
                    <a:pt x="26148" y="7433"/>
                  </a:lnTo>
                  <a:cubicBezTo>
                    <a:pt x="26157" y="7505"/>
                    <a:pt x="26166" y="7576"/>
                    <a:pt x="26175" y="7656"/>
                  </a:cubicBezTo>
                  <a:lnTo>
                    <a:pt x="26184" y="7692"/>
                  </a:lnTo>
                  <a:cubicBezTo>
                    <a:pt x="26202" y="7879"/>
                    <a:pt x="26229" y="8067"/>
                    <a:pt x="26238" y="8254"/>
                  </a:cubicBezTo>
                  <a:cubicBezTo>
                    <a:pt x="26256" y="8450"/>
                    <a:pt x="26264" y="8647"/>
                    <a:pt x="26273" y="8834"/>
                  </a:cubicBezTo>
                  <a:cubicBezTo>
                    <a:pt x="26273" y="9021"/>
                    <a:pt x="26256" y="9227"/>
                    <a:pt x="26247" y="9432"/>
                  </a:cubicBezTo>
                  <a:lnTo>
                    <a:pt x="26247" y="9441"/>
                  </a:lnTo>
                  <a:cubicBezTo>
                    <a:pt x="26229" y="9655"/>
                    <a:pt x="26202" y="9869"/>
                    <a:pt x="26175" y="10065"/>
                  </a:cubicBezTo>
                  <a:cubicBezTo>
                    <a:pt x="26157" y="10172"/>
                    <a:pt x="26140" y="10270"/>
                    <a:pt x="26122" y="10368"/>
                  </a:cubicBezTo>
                  <a:cubicBezTo>
                    <a:pt x="26095" y="10476"/>
                    <a:pt x="26077" y="10574"/>
                    <a:pt x="26041" y="10681"/>
                  </a:cubicBezTo>
                  <a:cubicBezTo>
                    <a:pt x="25925" y="11136"/>
                    <a:pt x="25783" y="11519"/>
                    <a:pt x="25622" y="11849"/>
                  </a:cubicBezTo>
                  <a:cubicBezTo>
                    <a:pt x="25417" y="12260"/>
                    <a:pt x="25185" y="12617"/>
                    <a:pt x="24917" y="12938"/>
                  </a:cubicBezTo>
                  <a:cubicBezTo>
                    <a:pt x="24864" y="13009"/>
                    <a:pt x="24801" y="13080"/>
                    <a:pt x="24730" y="13152"/>
                  </a:cubicBezTo>
                  <a:cubicBezTo>
                    <a:pt x="24659" y="13223"/>
                    <a:pt x="24596" y="13295"/>
                    <a:pt x="24525" y="13357"/>
                  </a:cubicBezTo>
                  <a:cubicBezTo>
                    <a:pt x="24382" y="13482"/>
                    <a:pt x="24239" y="13598"/>
                    <a:pt x="24088" y="13705"/>
                  </a:cubicBezTo>
                  <a:cubicBezTo>
                    <a:pt x="23642" y="14035"/>
                    <a:pt x="23151" y="14267"/>
                    <a:pt x="22598" y="14428"/>
                  </a:cubicBezTo>
                  <a:cubicBezTo>
                    <a:pt x="22527" y="13830"/>
                    <a:pt x="22393" y="13259"/>
                    <a:pt x="22205" y="12715"/>
                  </a:cubicBezTo>
                  <a:cubicBezTo>
                    <a:pt x="22321" y="12643"/>
                    <a:pt x="22437" y="12554"/>
                    <a:pt x="22544" y="12465"/>
                  </a:cubicBezTo>
                  <a:cubicBezTo>
                    <a:pt x="22803" y="12242"/>
                    <a:pt x="23026" y="11992"/>
                    <a:pt x="23196" y="11742"/>
                  </a:cubicBezTo>
                  <a:cubicBezTo>
                    <a:pt x="23401" y="11448"/>
                    <a:pt x="23579" y="11100"/>
                    <a:pt x="23722" y="10725"/>
                  </a:cubicBezTo>
                  <a:cubicBezTo>
                    <a:pt x="23758" y="10654"/>
                    <a:pt x="23784" y="10574"/>
                    <a:pt x="23811" y="10493"/>
                  </a:cubicBezTo>
                  <a:cubicBezTo>
                    <a:pt x="23820" y="10449"/>
                    <a:pt x="23820" y="10395"/>
                    <a:pt x="23784" y="10360"/>
                  </a:cubicBezTo>
                  <a:cubicBezTo>
                    <a:pt x="23758" y="10324"/>
                    <a:pt x="23713" y="10297"/>
                    <a:pt x="23668" y="10297"/>
                  </a:cubicBezTo>
                  <a:lnTo>
                    <a:pt x="22509" y="10270"/>
                  </a:lnTo>
                  <a:cubicBezTo>
                    <a:pt x="22375" y="10266"/>
                    <a:pt x="22243" y="10264"/>
                    <a:pt x="22113" y="10264"/>
                  </a:cubicBezTo>
                  <a:cubicBezTo>
                    <a:pt x="21982" y="10264"/>
                    <a:pt x="21853" y="10266"/>
                    <a:pt x="21724" y="10270"/>
                  </a:cubicBezTo>
                  <a:cubicBezTo>
                    <a:pt x="21429" y="10288"/>
                    <a:pt x="21171" y="10315"/>
                    <a:pt x="20912" y="10360"/>
                  </a:cubicBezTo>
                  <a:cubicBezTo>
                    <a:pt x="20519" y="9860"/>
                    <a:pt x="20073" y="9405"/>
                    <a:pt x="19574" y="9012"/>
                  </a:cubicBezTo>
                  <a:cubicBezTo>
                    <a:pt x="19770" y="8879"/>
                    <a:pt x="19984" y="8763"/>
                    <a:pt x="20216" y="8665"/>
                  </a:cubicBezTo>
                  <a:cubicBezTo>
                    <a:pt x="20564" y="8522"/>
                    <a:pt x="20948" y="8415"/>
                    <a:pt x="21474" y="8317"/>
                  </a:cubicBezTo>
                  <a:cubicBezTo>
                    <a:pt x="21759" y="8254"/>
                    <a:pt x="22045" y="8218"/>
                    <a:pt x="22348" y="8183"/>
                  </a:cubicBezTo>
                  <a:lnTo>
                    <a:pt x="22553" y="8156"/>
                  </a:lnTo>
                  <a:cubicBezTo>
                    <a:pt x="22937" y="8103"/>
                    <a:pt x="23321" y="8049"/>
                    <a:pt x="23713" y="7978"/>
                  </a:cubicBezTo>
                  <a:cubicBezTo>
                    <a:pt x="24846" y="7781"/>
                    <a:pt x="25604" y="7594"/>
                    <a:pt x="26131" y="7380"/>
                  </a:cubicBezTo>
                  <a:close/>
                  <a:moveTo>
                    <a:pt x="6275" y="6825"/>
                  </a:moveTo>
                  <a:cubicBezTo>
                    <a:pt x="6601" y="6825"/>
                    <a:pt x="6919" y="6844"/>
                    <a:pt x="7218" y="6889"/>
                  </a:cubicBezTo>
                  <a:cubicBezTo>
                    <a:pt x="7388" y="6916"/>
                    <a:pt x="7566" y="6952"/>
                    <a:pt x="7753" y="7005"/>
                  </a:cubicBezTo>
                  <a:cubicBezTo>
                    <a:pt x="7932" y="7059"/>
                    <a:pt x="8110" y="7121"/>
                    <a:pt x="8271" y="7184"/>
                  </a:cubicBezTo>
                  <a:cubicBezTo>
                    <a:pt x="8610" y="7317"/>
                    <a:pt x="8931" y="7487"/>
                    <a:pt x="9216" y="7683"/>
                  </a:cubicBezTo>
                  <a:cubicBezTo>
                    <a:pt x="9511" y="7897"/>
                    <a:pt x="9787" y="8138"/>
                    <a:pt x="10046" y="8406"/>
                  </a:cubicBezTo>
                  <a:cubicBezTo>
                    <a:pt x="10091" y="8450"/>
                    <a:pt x="10126" y="8504"/>
                    <a:pt x="10171" y="8549"/>
                  </a:cubicBezTo>
                  <a:cubicBezTo>
                    <a:pt x="10108" y="8593"/>
                    <a:pt x="10037" y="8638"/>
                    <a:pt x="9975" y="8682"/>
                  </a:cubicBezTo>
                  <a:cubicBezTo>
                    <a:pt x="9529" y="8236"/>
                    <a:pt x="9038" y="7888"/>
                    <a:pt x="8476" y="7639"/>
                  </a:cubicBezTo>
                  <a:cubicBezTo>
                    <a:pt x="8137" y="7487"/>
                    <a:pt x="7771" y="7371"/>
                    <a:pt x="7325" y="7291"/>
                  </a:cubicBezTo>
                  <a:cubicBezTo>
                    <a:pt x="7111" y="7255"/>
                    <a:pt x="6897" y="7228"/>
                    <a:pt x="6674" y="7210"/>
                  </a:cubicBezTo>
                  <a:cubicBezTo>
                    <a:pt x="6606" y="7208"/>
                    <a:pt x="6540" y="7207"/>
                    <a:pt x="6473" y="7207"/>
                  </a:cubicBezTo>
                  <a:cubicBezTo>
                    <a:pt x="6313" y="7207"/>
                    <a:pt x="6152" y="7213"/>
                    <a:pt x="5969" y="7219"/>
                  </a:cubicBezTo>
                  <a:cubicBezTo>
                    <a:pt x="5764" y="7237"/>
                    <a:pt x="5541" y="7264"/>
                    <a:pt x="5327" y="7300"/>
                  </a:cubicBezTo>
                  <a:cubicBezTo>
                    <a:pt x="5211" y="7317"/>
                    <a:pt x="5104" y="7335"/>
                    <a:pt x="4988" y="7362"/>
                  </a:cubicBezTo>
                  <a:cubicBezTo>
                    <a:pt x="4890" y="7389"/>
                    <a:pt x="4783" y="7416"/>
                    <a:pt x="4676" y="7442"/>
                  </a:cubicBezTo>
                  <a:cubicBezTo>
                    <a:pt x="4212" y="7585"/>
                    <a:pt x="3801" y="7737"/>
                    <a:pt x="3453" y="7906"/>
                  </a:cubicBezTo>
                  <a:cubicBezTo>
                    <a:pt x="3097" y="8085"/>
                    <a:pt x="2740" y="8290"/>
                    <a:pt x="2383" y="8522"/>
                  </a:cubicBezTo>
                  <a:cubicBezTo>
                    <a:pt x="2062" y="8745"/>
                    <a:pt x="1776" y="8977"/>
                    <a:pt x="1535" y="9191"/>
                  </a:cubicBezTo>
                  <a:lnTo>
                    <a:pt x="1517" y="9200"/>
                  </a:lnTo>
                  <a:cubicBezTo>
                    <a:pt x="1482" y="9235"/>
                    <a:pt x="1464" y="9280"/>
                    <a:pt x="1464" y="9325"/>
                  </a:cubicBezTo>
                  <a:cubicBezTo>
                    <a:pt x="1464" y="9378"/>
                    <a:pt x="1491" y="9414"/>
                    <a:pt x="1535" y="9441"/>
                  </a:cubicBezTo>
                  <a:cubicBezTo>
                    <a:pt x="2026" y="9789"/>
                    <a:pt x="2624" y="10440"/>
                    <a:pt x="3355" y="11305"/>
                  </a:cubicBezTo>
                  <a:cubicBezTo>
                    <a:pt x="3605" y="11600"/>
                    <a:pt x="3837" y="11903"/>
                    <a:pt x="4069" y="12215"/>
                  </a:cubicBezTo>
                  <a:cubicBezTo>
                    <a:pt x="4292" y="12501"/>
                    <a:pt x="4533" y="12804"/>
                    <a:pt x="4765" y="13080"/>
                  </a:cubicBezTo>
                  <a:cubicBezTo>
                    <a:pt x="4899" y="13232"/>
                    <a:pt x="5050" y="13411"/>
                    <a:pt x="5229" y="13589"/>
                  </a:cubicBezTo>
                  <a:cubicBezTo>
                    <a:pt x="5407" y="13758"/>
                    <a:pt x="5585" y="13901"/>
                    <a:pt x="5755" y="14035"/>
                  </a:cubicBezTo>
                  <a:cubicBezTo>
                    <a:pt x="5996" y="14222"/>
                    <a:pt x="6246" y="14365"/>
                    <a:pt x="6504" y="14499"/>
                  </a:cubicBezTo>
                  <a:cubicBezTo>
                    <a:pt x="6495" y="14579"/>
                    <a:pt x="6487" y="14659"/>
                    <a:pt x="6478" y="14749"/>
                  </a:cubicBezTo>
                  <a:cubicBezTo>
                    <a:pt x="6299" y="14677"/>
                    <a:pt x="6121" y="14597"/>
                    <a:pt x="5951" y="14499"/>
                  </a:cubicBezTo>
                  <a:cubicBezTo>
                    <a:pt x="5684" y="14356"/>
                    <a:pt x="5434" y="14187"/>
                    <a:pt x="5166" y="13955"/>
                  </a:cubicBezTo>
                  <a:cubicBezTo>
                    <a:pt x="4952" y="13758"/>
                    <a:pt x="4720" y="13544"/>
                    <a:pt x="4461" y="13268"/>
                  </a:cubicBezTo>
                  <a:cubicBezTo>
                    <a:pt x="4274" y="13054"/>
                    <a:pt x="4087" y="12831"/>
                    <a:pt x="3890" y="12599"/>
                  </a:cubicBezTo>
                  <a:cubicBezTo>
                    <a:pt x="3650" y="12304"/>
                    <a:pt x="3391" y="12001"/>
                    <a:pt x="3114" y="11707"/>
                  </a:cubicBezTo>
                  <a:cubicBezTo>
                    <a:pt x="2561" y="11109"/>
                    <a:pt x="2204" y="10752"/>
                    <a:pt x="1892" y="10484"/>
                  </a:cubicBezTo>
                  <a:cubicBezTo>
                    <a:pt x="1562" y="10208"/>
                    <a:pt x="1259" y="9994"/>
                    <a:pt x="982" y="9869"/>
                  </a:cubicBezTo>
                  <a:cubicBezTo>
                    <a:pt x="786" y="9780"/>
                    <a:pt x="616" y="9735"/>
                    <a:pt x="483" y="9717"/>
                  </a:cubicBezTo>
                  <a:cubicBezTo>
                    <a:pt x="545" y="9646"/>
                    <a:pt x="608" y="9566"/>
                    <a:pt x="697" y="9485"/>
                  </a:cubicBezTo>
                  <a:cubicBezTo>
                    <a:pt x="973" y="9209"/>
                    <a:pt x="1393" y="8789"/>
                    <a:pt x="1928" y="8388"/>
                  </a:cubicBezTo>
                  <a:cubicBezTo>
                    <a:pt x="2222" y="8183"/>
                    <a:pt x="2517" y="7987"/>
                    <a:pt x="2811" y="7817"/>
                  </a:cubicBezTo>
                  <a:lnTo>
                    <a:pt x="3043" y="7683"/>
                  </a:lnTo>
                  <a:lnTo>
                    <a:pt x="3302" y="7558"/>
                  </a:lnTo>
                  <a:cubicBezTo>
                    <a:pt x="3480" y="7469"/>
                    <a:pt x="3659" y="7398"/>
                    <a:pt x="3837" y="7326"/>
                  </a:cubicBezTo>
                  <a:cubicBezTo>
                    <a:pt x="4015" y="7255"/>
                    <a:pt x="4194" y="7184"/>
                    <a:pt x="4372" y="7130"/>
                  </a:cubicBezTo>
                  <a:cubicBezTo>
                    <a:pt x="4560" y="7068"/>
                    <a:pt x="4756" y="7023"/>
                    <a:pt x="4943" y="6978"/>
                  </a:cubicBezTo>
                  <a:cubicBezTo>
                    <a:pt x="5131" y="6943"/>
                    <a:pt x="5327" y="6907"/>
                    <a:pt x="5514" y="6880"/>
                  </a:cubicBezTo>
                  <a:cubicBezTo>
                    <a:pt x="5701" y="6854"/>
                    <a:pt x="5889" y="6827"/>
                    <a:pt x="6085" y="6827"/>
                  </a:cubicBezTo>
                  <a:cubicBezTo>
                    <a:pt x="6149" y="6825"/>
                    <a:pt x="6212" y="6825"/>
                    <a:pt x="6275" y="6825"/>
                  </a:cubicBezTo>
                  <a:close/>
                  <a:moveTo>
                    <a:pt x="26461" y="5988"/>
                  </a:moveTo>
                  <a:cubicBezTo>
                    <a:pt x="26487" y="6077"/>
                    <a:pt x="26523" y="6176"/>
                    <a:pt x="26559" y="6292"/>
                  </a:cubicBezTo>
                  <a:cubicBezTo>
                    <a:pt x="26621" y="6523"/>
                    <a:pt x="26684" y="6755"/>
                    <a:pt x="26746" y="6987"/>
                  </a:cubicBezTo>
                  <a:cubicBezTo>
                    <a:pt x="26791" y="7237"/>
                    <a:pt x="26844" y="7532"/>
                    <a:pt x="26889" y="7906"/>
                  </a:cubicBezTo>
                  <a:cubicBezTo>
                    <a:pt x="26978" y="8513"/>
                    <a:pt x="26969" y="9262"/>
                    <a:pt x="26871" y="10074"/>
                  </a:cubicBezTo>
                  <a:cubicBezTo>
                    <a:pt x="26719" y="10984"/>
                    <a:pt x="26496" y="11680"/>
                    <a:pt x="26166" y="12295"/>
                  </a:cubicBezTo>
                  <a:cubicBezTo>
                    <a:pt x="25854" y="12929"/>
                    <a:pt x="25355" y="13535"/>
                    <a:pt x="24766" y="14008"/>
                  </a:cubicBezTo>
                  <a:cubicBezTo>
                    <a:pt x="24516" y="14213"/>
                    <a:pt x="24204" y="14401"/>
                    <a:pt x="23847" y="14570"/>
                  </a:cubicBezTo>
                  <a:cubicBezTo>
                    <a:pt x="23526" y="14722"/>
                    <a:pt x="23187" y="14838"/>
                    <a:pt x="22821" y="14927"/>
                  </a:cubicBezTo>
                  <a:cubicBezTo>
                    <a:pt x="22767" y="14936"/>
                    <a:pt x="22705" y="14945"/>
                    <a:pt x="22643" y="14963"/>
                  </a:cubicBezTo>
                  <a:cubicBezTo>
                    <a:pt x="22634" y="14882"/>
                    <a:pt x="22634" y="14802"/>
                    <a:pt x="22625" y="14731"/>
                  </a:cubicBezTo>
                  <a:cubicBezTo>
                    <a:pt x="23231" y="14561"/>
                    <a:pt x="23775" y="14312"/>
                    <a:pt x="24266" y="13955"/>
                  </a:cubicBezTo>
                  <a:cubicBezTo>
                    <a:pt x="24427" y="13839"/>
                    <a:pt x="24578" y="13714"/>
                    <a:pt x="24721" y="13580"/>
                  </a:cubicBezTo>
                  <a:cubicBezTo>
                    <a:pt x="24801" y="13509"/>
                    <a:pt x="24873" y="13437"/>
                    <a:pt x="24953" y="13366"/>
                  </a:cubicBezTo>
                  <a:cubicBezTo>
                    <a:pt x="25024" y="13286"/>
                    <a:pt x="25096" y="13205"/>
                    <a:pt x="25158" y="13125"/>
                  </a:cubicBezTo>
                  <a:cubicBezTo>
                    <a:pt x="25426" y="12795"/>
                    <a:pt x="25676" y="12411"/>
                    <a:pt x="25890" y="11983"/>
                  </a:cubicBezTo>
                  <a:cubicBezTo>
                    <a:pt x="26068" y="11635"/>
                    <a:pt x="26211" y="11225"/>
                    <a:pt x="26336" y="10761"/>
                  </a:cubicBezTo>
                  <a:cubicBezTo>
                    <a:pt x="26363" y="10654"/>
                    <a:pt x="26389" y="10538"/>
                    <a:pt x="26416" y="10431"/>
                  </a:cubicBezTo>
                  <a:cubicBezTo>
                    <a:pt x="26443" y="10324"/>
                    <a:pt x="26461" y="10217"/>
                    <a:pt x="26470" y="10110"/>
                  </a:cubicBezTo>
                  <a:cubicBezTo>
                    <a:pt x="26505" y="9905"/>
                    <a:pt x="26523" y="9690"/>
                    <a:pt x="26541" y="9467"/>
                  </a:cubicBezTo>
                  <a:lnTo>
                    <a:pt x="26541" y="9450"/>
                  </a:lnTo>
                  <a:cubicBezTo>
                    <a:pt x="26559" y="9244"/>
                    <a:pt x="26577" y="9030"/>
                    <a:pt x="26568" y="8825"/>
                  </a:cubicBezTo>
                  <a:cubicBezTo>
                    <a:pt x="26568" y="8629"/>
                    <a:pt x="26559" y="8424"/>
                    <a:pt x="26541" y="8227"/>
                  </a:cubicBezTo>
                  <a:cubicBezTo>
                    <a:pt x="26523" y="8040"/>
                    <a:pt x="26505" y="7844"/>
                    <a:pt x="26479" y="7656"/>
                  </a:cubicBezTo>
                  <a:lnTo>
                    <a:pt x="26479" y="7612"/>
                  </a:lnTo>
                  <a:cubicBezTo>
                    <a:pt x="26470" y="7540"/>
                    <a:pt x="26461" y="7460"/>
                    <a:pt x="26443" y="7380"/>
                  </a:cubicBezTo>
                  <a:lnTo>
                    <a:pt x="26389" y="7130"/>
                  </a:lnTo>
                  <a:cubicBezTo>
                    <a:pt x="26380" y="7086"/>
                    <a:pt x="26354" y="7050"/>
                    <a:pt x="26309" y="7023"/>
                  </a:cubicBezTo>
                  <a:cubicBezTo>
                    <a:pt x="26291" y="7014"/>
                    <a:pt x="26269" y="7010"/>
                    <a:pt x="26246" y="7010"/>
                  </a:cubicBezTo>
                  <a:cubicBezTo>
                    <a:pt x="26222" y="7010"/>
                    <a:pt x="26198" y="7014"/>
                    <a:pt x="26175" y="7023"/>
                  </a:cubicBezTo>
                  <a:cubicBezTo>
                    <a:pt x="25676" y="7264"/>
                    <a:pt x="24900" y="7469"/>
                    <a:pt x="23660" y="7674"/>
                  </a:cubicBezTo>
                  <a:cubicBezTo>
                    <a:pt x="23276" y="7755"/>
                    <a:pt x="22892" y="7799"/>
                    <a:pt x="22509" y="7853"/>
                  </a:cubicBezTo>
                  <a:lnTo>
                    <a:pt x="22304" y="7879"/>
                  </a:lnTo>
                  <a:cubicBezTo>
                    <a:pt x="22000" y="7915"/>
                    <a:pt x="21715" y="7951"/>
                    <a:pt x="21411" y="8013"/>
                  </a:cubicBezTo>
                  <a:cubicBezTo>
                    <a:pt x="20876" y="8120"/>
                    <a:pt x="20466" y="8236"/>
                    <a:pt x="20100" y="8388"/>
                  </a:cubicBezTo>
                  <a:cubicBezTo>
                    <a:pt x="19815" y="8513"/>
                    <a:pt x="19556" y="8656"/>
                    <a:pt x="19315" y="8816"/>
                  </a:cubicBezTo>
                  <a:cubicBezTo>
                    <a:pt x="19253" y="8763"/>
                    <a:pt x="19181" y="8709"/>
                    <a:pt x="19110" y="8665"/>
                  </a:cubicBezTo>
                  <a:cubicBezTo>
                    <a:pt x="19270" y="8540"/>
                    <a:pt x="19431" y="8424"/>
                    <a:pt x="19592" y="8334"/>
                  </a:cubicBezTo>
                  <a:cubicBezTo>
                    <a:pt x="19850" y="8183"/>
                    <a:pt x="20136" y="8049"/>
                    <a:pt x="20466" y="7933"/>
                  </a:cubicBezTo>
                  <a:cubicBezTo>
                    <a:pt x="20609" y="7879"/>
                    <a:pt x="20760" y="7826"/>
                    <a:pt x="20930" y="7781"/>
                  </a:cubicBezTo>
                  <a:cubicBezTo>
                    <a:pt x="21090" y="7737"/>
                    <a:pt x="21251" y="7701"/>
                    <a:pt x="21403" y="7665"/>
                  </a:cubicBezTo>
                  <a:cubicBezTo>
                    <a:pt x="21661" y="7612"/>
                    <a:pt x="21920" y="7567"/>
                    <a:pt x="22188" y="7523"/>
                  </a:cubicBezTo>
                  <a:lnTo>
                    <a:pt x="22910" y="7389"/>
                  </a:lnTo>
                  <a:cubicBezTo>
                    <a:pt x="23097" y="7353"/>
                    <a:pt x="23267" y="7317"/>
                    <a:pt x="23419" y="7282"/>
                  </a:cubicBezTo>
                  <a:cubicBezTo>
                    <a:pt x="24177" y="7103"/>
                    <a:pt x="24694" y="6961"/>
                    <a:pt x="25096" y="6818"/>
                  </a:cubicBezTo>
                  <a:cubicBezTo>
                    <a:pt x="25506" y="6675"/>
                    <a:pt x="25836" y="6515"/>
                    <a:pt x="26086" y="6336"/>
                  </a:cubicBezTo>
                  <a:cubicBezTo>
                    <a:pt x="26256" y="6220"/>
                    <a:pt x="26380" y="6095"/>
                    <a:pt x="26461" y="5988"/>
                  </a:cubicBezTo>
                  <a:close/>
                  <a:moveTo>
                    <a:pt x="7004" y="18281"/>
                  </a:moveTo>
                  <a:cubicBezTo>
                    <a:pt x="7254" y="18924"/>
                    <a:pt x="7584" y="19530"/>
                    <a:pt x="7985" y="20074"/>
                  </a:cubicBezTo>
                  <a:cubicBezTo>
                    <a:pt x="7798" y="20101"/>
                    <a:pt x="7602" y="20119"/>
                    <a:pt x="7370" y="20137"/>
                  </a:cubicBezTo>
                  <a:cubicBezTo>
                    <a:pt x="7245" y="20141"/>
                    <a:pt x="7118" y="20144"/>
                    <a:pt x="6988" y="20144"/>
                  </a:cubicBezTo>
                  <a:cubicBezTo>
                    <a:pt x="6859" y="20144"/>
                    <a:pt x="6727" y="20141"/>
                    <a:pt x="6594" y="20137"/>
                  </a:cubicBezTo>
                  <a:lnTo>
                    <a:pt x="5657" y="20119"/>
                  </a:lnTo>
                  <a:cubicBezTo>
                    <a:pt x="5657" y="20110"/>
                    <a:pt x="5657" y="20101"/>
                    <a:pt x="5666" y="20092"/>
                  </a:cubicBezTo>
                  <a:cubicBezTo>
                    <a:pt x="5800" y="19735"/>
                    <a:pt x="5969" y="19414"/>
                    <a:pt x="6156" y="19138"/>
                  </a:cubicBezTo>
                  <a:cubicBezTo>
                    <a:pt x="6317" y="18906"/>
                    <a:pt x="6522" y="18683"/>
                    <a:pt x="6763" y="18469"/>
                  </a:cubicBezTo>
                  <a:cubicBezTo>
                    <a:pt x="6843" y="18406"/>
                    <a:pt x="6924" y="18344"/>
                    <a:pt x="7004" y="18281"/>
                  </a:cubicBezTo>
                  <a:close/>
                  <a:moveTo>
                    <a:pt x="21929" y="18683"/>
                  </a:moveTo>
                  <a:cubicBezTo>
                    <a:pt x="22045" y="18826"/>
                    <a:pt x="22152" y="18986"/>
                    <a:pt x="22277" y="19182"/>
                  </a:cubicBezTo>
                  <a:cubicBezTo>
                    <a:pt x="22428" y="19423"/>
                    <a:pt x="22589" y="19691"/>
                    <a:pt x="22741" y="19967"/>
                  </a:cubicBezTo>
                  <a:lnTo>
                    <a:pt x="23124" y="20681"/>
                  </a:lnTo>
                  <a:cubicBezTo>
                    <a:pt x="23115" y="20681"/>
                    <a:pt x="23097" y="20681"/>
                    <a:pt x="23089" y="20690"/>
                  </a:cubicBezTo>
                  <a:cubicBezTo>
                    <a:pt x="22891" y="20728"/>
                    <a:pt x="22684" y="20747"/>
                    <a:pt x="22460" y="20747"/>
                  </a:cubicBezTo>
                  <a:cubicBezTo>
                    <a:pt x="22319" y="20747"/>
                    <a:pt x="22173" y="20739"/>
                    <a:pt x="22018" y="20726"/>
                  </a:cubicBezTo>
                  <a:cubicBezTo>
                    <a:pt x="21715" y="20699"/>
                    <a:pt x="21429" y="20637"/>
                    <a:pt x="21153" y="20547"/>
                  </a:cubicBezTo>
                  <a:cubicBezTo>
                    <a:pt x="21055" y="20512"/>
                    <a:pt x="20956" y="20467"/>
                    <a:pt x="20858" y="20422"/>
                  </a:cubicBezTo>
                  <a:cubicBezTo>
                    <a:pt x="21287" y="19896"/>
                    <a:pt x="21652" y="19307"/>
                    <a:pt x="21929" y="18683"/>
                  </a:cubicBezTo>
                  <a:close/>
                  <a:moveTo>
                    <a:pt x="11277" y="22760"/>
                  </a:moveTo>
                  <a:lnTo>
                    <a:pt x="11277" y="22760"/>
                  </a:lnTo>
                  <a:cubicBezTo>
                    <a:pt x="11295" y="22768"/>
                    <a:pt x="11313" y="22776"/>
                    <a:pt x="11331" y="22783"/>
                  </a:cubicBezTo>
                  <a:lnTo>
                    <a:pt x="11331" y="22783"/>
                  </a:lnTo>
                  <a:cubicBezTo>
                    <a:pt x="11309" y="22776"/>
                    <a:pt x="11293" y="22768"/>
                    <a:pt x="11277" y="22760"/>
                  </a:cubicBezTo>
                  <a:close/>
                  <a:moveTo>
                    <a:pt x="22562" y="16533"/>
                  </a:moveTo>
                  <a:cubicBezTo>
                    <a:pt x="22767" y="16640"/>
                    <a:pt x="22973" y="16765"/>
                    <a:pt x="23169" y="16916"/>
                  </a:cubicBezTo>
                  <a:cubicBezTo>
                    <a:pt x="23329" y="17041"/>
                    <a:pt x="23490" y="17175"/>
                    <a:pt x="23660" y="17336"/>
                  </a:cubicBezTo>
                  <a:cubicBezTo>
                    <a:pt x="23793" y="17470"/>
                    <a:pt x="23927" y="17612"/>
                    <a:pt x="24106" y="17826"/>
                  </a:cubicBezTo>
                  <a:cubicBezTo>
                    <a:pt x="24338" y="18094"/>
                    <a:pt x="24578" y="18397"/>
                    <a:pt x="24801" y="18683"/>
                  </a:cubicBezTo>
                  <a:cubicBezTo>
                    <a:pt x="25033" y="18995"/>
                    <a:pt x="25256" y="19298"/>
                    <a:pt x="25515" y="19593"/>
                  </a:cubicBezTo>
                  <a:cubicBezTo>
                    <a:pt x="26211" y="20422"/>
                    <a:pt x="26755" y="21020"/>
                    <a:pt x="27246" y="21404"/>
                  </a:cubicBezTo>
                  <a:cubicBezTo>
                    <a:pt x="27032" y="21582"/>
                    <a:pt x="26809" y="21761"/>
                    <a:pt x="26550" y="21930"/>
                  </a:cubicBezTo>
                  <a:cubicBezTo>
                    <a:pt x="26211" y="22162"/>
                    <a:pt x="25854" y="22358"/>
                    <a:pt x="25515" y="22537"/>
                  </a:cubicBezTo>
                  <a:cubicBezTo>
                    <a:pt x="25185" y="22688"/>
                    <a:pt x="24784" y="22840"/>
                    <a:pt x="24338" y="22974"/>
                  </a:cubicBezTo>
                  <a:cubicBezTo>
                    <a:pt x="24239" y="23001"/>
                    <a:pt x="24141" y="23027"/>
                    <a:pt x="24043" y="23054"/>
                  </a:cubicBezTo>
                  <a:cubicBezTo>
                    <a:pt x="23945" y="23072"/>
                    <a:pt x="23838" y="23090"/>
                    <a:pt x="23731" y="23108"/>
                  </a:cubicBezTo>
                  <a:cubicBezTo>
                    <a:pt x="23526" y="23143"/>
                    <a:pt x="23312" y="23170"/>
                    <a:pt x="23115" y="23188"/>
                  </a:cubicBezTo>
                  <a:cubicBezTo>
                    <a:pt x="22939" y="23194"/>
                    <a:pt x="22784" y="23201"/>
                    <a:pt x="22637" y="23201"/>
                  </a:cubicBezTo>
                  <a:cubicBezTo>
                    <a:pt x="22575" y="23201"/>
                    <a:pt x="22515" y="23199"/>
                    <a:pt x="22455" y="23197"/>
                  </a:cubicBezTo>
                  <a:cubicBezTo>
                    <a:pt x="22241" y="23179"/>
                    <a:pt x="22036" y="23152"/>
                    <a:pt x="21831" y="23117"/>
                  </a:cubicBezTo>
                  <a:cubicBezTo>
                    <a:pt x="21420" y="23045"/>
                    <a:pt x="21072" y="22938"/>
                    <a:pt x="20751" y="22795"/>
                  </a:cubicBezTo>
                  <a:cubicBezTo>
                    <a:pt x="20243" y="22563"/>
                    <a:pt x="19788" y="22251"/>
                    <a:pt x="19377" y="21850"/>
                  </a:cubicBezTo>
                  <a:cubicBezTo>
                    <a:pt x="19850" y="21502"/>
                    <a:pt x="20278" y="21100"/>
                    <a:pt x="20662" y="20663"/>
                  </a:cubicBezTo>
                  <a:cubicBezTo>
                    <a:pt x="20787" y="20726"/>
                    <a:pt x="20921" y="20788"/>
                    <a:pt x="21055" y="20833"/>
                  </a:cubicBezTo>
                  <a:cubicBezTo>
                    <a:pt x="21349" y="20931"/>
                    <a:pt x="21670" y="21002"/>
                    <a:pt x="21991" y="21029"/>
                  </a:cubicBezTo>
                  <a:cubicBezTo>
                    <a:pt x="22143" y="21047"/>
                    <a:pt x="22295" y="21047"/>
                    <a:pt x="22428" y="21047"/>
                  </a:cubicBezTo>
                  <a:cubicBezTo>
                    <a:pt x="22687" y="21047"/>
                    <a:pt x="22919" y="21029"/>
                    <a:pt x="23142" y="20984"/>
                  </a:cubicBezTo>
                  <a:cubicBezTo>
                    <a:pt x="23222" y="20967"/>
                    <a:pt x="23303" y="20958"/>
                    <a:pt x="23383" y="20940"/>
                  </a:cubicBezTo>
                  <a:cubicBezTo>
                    <a:pt x="23428" y="20931"/>
                    <a:pt x="23463" y="20895"/>
                    <a:pt x="23490" y="20851"/>
                  </a:cubicBezTo>
                  <a:cubicBezTo>
                    <a:pt x="23508" y="20806"/>
                    <a:pt x="23508" y="20761"/>
                    <a:pt x="23481" y="20717"/>
                  </a:cubicBezTo>
                  <a:lnTo>
                    <a:pt x="23008" y="19825"/>
                  </a:lnTo>
                  <a:cubicBezTo>
                    <a:pt x="22848" y="19539"/>
                    <a:pt x="22687" y="19263"/>
                    <a:pt x="22535" y="19022"/>
                  </a:cubicBezTo>
                  <a:cubicBezTo>
                    <a:pt x="22366" y="18754"/>
                    <a:pt x="22223" y="18549"/>
                    <a:pt x="22072" y="18362"/>
                  </a:cubicBezTo>
                  <a:cubicBezTo>
                    <a:pt x="22304" y="17782"/>
                    <a:pt x="22473" y="17166"/>
                    <a:pt x="22562" y="16533"/>
                  </a:cubicBezTo>
                  <a:close/>
                  <a:moveTo>
                    <a:pt x="14551" y="7407"/>
                  </a:moveTo>
                  <a:cubicBezTo>
                    <a:pt x="18637" y="7407"/>
                    <a:pt x="22000" y="10502"/>
                    <a:pt x="22446" y="14463"/>
                  </a:cubicBezTo>
                  <a:cubicBezTo>
                    <a:pt x="22455" y="14570"/>
                    <a:pt x="22464" y="14668"/>
                    <a:pt x="22473" y="14766"/>
                  </a:cubicBezTo>
                  <a:cubicBezTo>
                    <a:pt x="22482" y="14838"/>
                    <a:pt x="22482" y="14918"/>
                    <a:pt x="22491" y="14990"/>
                  </a:cubicBezTo>
                  <a:cubicBezTo>
                    <a:pt x="22491" y="14998"/>
                    <a:pt x="22491" y="15016"/>
                    <a:pt x="22491" y="15025"/>
                  </a:cubicBezTo>
                  <a:cubicBezTo>
                    <a:pt x="22491" y="15052"/>
                    <a:pt x="22491" y="15079"/>
                    <a:pt x="22491" y="15105"/>
                  </a:cubicBezTo>
                  <a:cubicBezTo>
                    <a:pt x="22491" y="15168"/>
                    <a:pt x="22491" y="15230"/>
                    <a:pt x="22491" y="15293"/>
                  </a:cubicBezTo>
                  <a:lnTo>
                    <a:pt x="22500" y="15293"/>
                  </a:lnTo>
                  <a:cubicBezTo>
                    <a:pt x="22500" y="15311"/>
                    <a:pt x="22500" y="15337"/>
                    <a:pt x="22500" y="15355"/>
                  </a:cubicBezTo>
                  <a:cubicBezTo>
                    <a:pt x="22500" y="15436"/>
                    <a:pt x="22491" y="15516"/>
                    <a:pt x="22491" y="15596"/>
                  </a:cubicBezTo>
                  <a:cubicBezTo>
                    <a:pt x="22491" y="15596"/>
                    <a:pt x="22491" y="15605"/>
                    <a:pt x="22491" y="15614"/>
                  </a:cubicBezTo>
                  <a:cubicBezTo>
                    <a:pt x="22357" y="19878"/>
                    <a:pt x="18851" y="23304"/>
                    <a:pt x="14551" y="23304"/>
                  </a:cubicBezTo>
                  <a:cubicBezTo>
                    <a:pt x="10171" y="23304"/>
                    <a:pt x="6602" y="19735"/>
                    <a:pt x="6602" y="15355"/>
                  </a:cubicBezTo>
                  <a:cubicBezTo>
                    <a:pt x="6602" y="10975"/>
                    <a:pt x="10171" y="7407"/>
                    <a:pt x="14551" y="7407"/>
                  </a:cubicBezTo>
                  <a:close/>
                  <a:moveTo>
                    <a:pt x="6513" y="16283"/>
                  </a:moveTo>
                  <a:cubicBezTo>
                    <a:pt x="6576" y="16872"/>
                    <a:pt x="6710" y="17443"/>
                    <a:pt x="6897" y="17987"/>
                  </a:cubicBezTo>
                  <a:cubicBezTo>
                    <a:pt x="6781" y="18067"/>
                    <a:pt x="6674" y="18148"/>
                    <a:pt x="6567" y="18246"/>
                  </a:cubicBezTo>
                  <a:cubicBezTo>
                    <a:pt x="6299" y="18469"/>
                    <a:pt x="6085" y="18719"/>
                    <a:pt x="5907" y="18968"/>
                  </a:cubicBezTo>
                  <a:cubicBezTo>
                    <a:pt x="5701" y="19263"/>
                    <a:pt x="5523" y="19611"/>
                    <a:pt x="5380" y="19985"/>
                  </a:cubicBezTo>
                  <a:cubicBezTo>
                    <a:pt x="5354" y="20057"/>
                    <a:pt x="5327" y="20137"/>
                    <a:pt x="5300" y="20217"/>
                  </a:cubicBezTo>
                  <a:cubicBezTo>
                    <a:pt x="5282" y="20262"/>
                    <a:pt x="5291" y="20306"/>
                    <a:pt x="5318" y="20351"/>
                  </a:cubicBezTo>
                  <a:cubicBezTo>
                    <a:pt x="5345" y="20387"/>
                    <a:pt x="5389" y="20413"/>
                    <a:pt x="5434" y="20413"/>
                  </a:cubicBezTo>
                  <a:lnTo>
                    <a:pt x="6594" y="20440"/>
                  </a:lnTo>
                  <a:cubicBezTo>
                    <a:pt x="6718" y="20440"/>
                    <a:pt x="6852" y="20449"/>
                    <a:pt x="6977" y="20449"/>
                  </a:cubicBezTo>
                  <a:cubicBezTo>
                    <a:pt x="7111" y="20449"/>
                    <a:pt x="7245" y="20440"/>
                    <a:pt x="7388" y="20440"/>
                  </a:cubicBezTo>
                  <a:cubicBezTo>
                    <a:pt x="7673" y="20422"/>
                    <a:pt x="7941" y="20396"/>
                    <a:pt x="8190" y="20351"/>
                  </a:cubicBezTo>
                  <a:cubicBezTo>
                    <a:pt x="8583" y="20851"/>
                    <a:pt x="9029" y="21306"/>
                    <a:pt x="9529" y="21698"/>
                  </a:cubicBezTo>
                  <a:cubicBezTo>
                    <a:pt x="9332" y="21823"/>
                    <a:pt x="9118" y="21939"/>
                    <a:pt x="8895" y="22037"/>
                  </a:cubicBezTo>
                  <a:cubicBezTo>
                    <a:pt x="8547" y="22180"/>
                    <a:pt x="8155" y="22296"/>
                    <a:pt x="7628" y="22394"/>
                  </a:cubicBezTo>
                  <a:cubicBezTo>
                    <a:pt x="7343" y="22456"/>
                    <a:pt x="7057" y="22492"/>
                    <a:pt x="6763" y="22528"/>
                  </a:cubicBezTo>
                  <a:lnTo>
                    <a:pt x="6558" y="22555"/>
                  </a:lnTo>
                  <a:cubicBezTo>
                    <a:pt x="6165" y="22608"/>
                    <a:pt x="5782" y="22662"/>
                    <a:pt x="5398" y="22733"/>
                  </a:cubicBezTo>
                  <a:cubicBezTo>
                    <a:pt x="4256" y="22929"/>
                    <a:pt x="3498" y="23117"/>
                    <a:pt x="2972" y="23331"/>
                  </a:cubicBezTo>
                  <a:lnTo>
                    <a:pt x="2963" y="23277"/>
                  </a:lnTo>
                  <a:cubicBezTo>
                    <a:pt x="2945" y="23206"/>
                    <a:pt x="2936" y="23134"/>
                    <a:pt x="2927" y="23054"/>
                  </a:cubicBezTo>
                  <a:lnTo>
                    <a:pt x="2918" y="23018"/>
                  </a:lnTo>
                  <a:cubicBezTo>
                    <a:pt x="2900" y="22831"/>
                    <a:pt x="2882" y="22644"/>
                    <a:pt x="2865" y="22456"/>
                  </a:cubicBezTo>
                  <a:cubicBezTo>
                    <a:pt x="2847" y="22260"/>
                    <a:pt x="2838" y="22064"/>
                    <a:pt x="2838" y="21877"/>
                  </a:cubicBezTo>
                  <a:cubicBezTo>
                    <a:pt x="2829" y="21689"/>
                    <a:pt x="2847" y="21484"/>
                    <a:pt x="2865" y="21279"/>
                  </a:cubicBezTo>
                  <a:lnTo>
                    <a:pt x="2865" y="21270"/>
                  </a:lnTo>
                  <a:cubicBezTo>
                    <a:pt x="2882" y="21056"/>
                    <a:pt x="2900" y="20842"/>
                    <a:pt x="2936" y="20645"/>
                  </a:cubicBezTo>
                  <a:cubicBezTo>
                    <a:pt x="2945" y="20538"/>
                    <a:pt x="2963" y="20440"/>
                    <a:pt x="2981" y="20342"/>
                  </a:cubicBezTo>
                  <a:cubicBezTo>
                    <a:pt x="3007" y="20235"/>
                    <a:pt x="3034" y="20137"/>
                    <a:pt x="3061" y="20030"/>
                  </a:cubicBezTo>
                  <a:cubicBezTo>
                    <a:pt x="3186" y="19575"/>
                    <a:pt x="3320" y="19191"/>
                    <a:pt x="3480" y="18852"/>
                  </a:cubicBezTo>
                  <a:cubicBezTo>
                    <a:pt x="3685" y="18451"/>
                    <a:pt x="3926" y="18085"/>
                    <a:pt x="4185" y="17773"/>
                  </a:cubicBezTo>
                  <a:cubicBezTo>
                    <a:pt x="4238" y="17702"/>
                    <a:pt x="4310" y="17630"/>
                    <a:pt x="4372" y="17559"/>
                  </a:cubicBezTo>
                  <a:cubicBezTo>
                    <a:pt x="4444" y="17487"/>
                    <a:pt x="4515" y="17416"/>
                    <a:pt x="4586" y="17354"/>
                  </a:cubicBezTo>
                  <a:cubicBezTo>
                    <a:pt x="4720" y="17229"/>
                    <a:pt x="4872" y="17113"/>
                    <a:pt x="5015" y="16997"/>
                  </a:cubicBezTo>
                  <a:cubicBezTo>
                    <a:pt x="5470" y="16676"/>
                    <a:pt x="5960" y="16444"/>
                    <a:pt x="6513" y="16283"/>
                  </a:cubicBezTo>
                  <a:close/>
                  <a:moveTo>
                    <a:pt x="22625" y="15962"/>
                  </a:moveTo>
                  <a:cubicBezTo>
                    <a:pt x="22803" y="16033"/>
                    <a:pt x="22982" y="16114"/>
                    <a:pt x="23151" y="16212"/>
                  </a:cubicBezTo>
                  <a:cubicBezTo>
                    <a:pt x="23419" y="16354"/>
                    <a:pt x="23668" y="16524"/>
                    <a:pt x="23936" y="16756"/>
                  </a:cubicBezTo>
                  <a:cubicBezTo>
                    <a:pt x="24159" y="16952"/>
                    <a:pt x="24382" y="17166"/>
                    <a:pt x="24641" y="17443"/>
                  </a:cubicBezTo>
                  <a:cubicBezTo>
                    <a:pt x="24837" y="17657"/>
                    <a:pt x="25016" y="17880"/>
                    <a:pt x="25212" y="18112"/>
                  </a:cubicBezTo>
                  <a:cubicBezTo>
                    <a:pt x="25453" y="18406"/>
                    <a:pt x="25711" y="18710"/>
                    <a:pt x="25988" y="19004"/>
                  </a:cubicBezTo>
                  <a:cubicBezTo>
                    <a:pt x="26541" y="19602"/>
                    <a:pt x="26898" y="19959"/>
                    <a:pt x="27210" y="20217"/>
                  </a:cubicBezTo>
                  <a:cubicBezTo>
                    <a:pt x="27540" y="20503"/>
                    <a:pt x="27843" y="20717"/>
                    <a:pt x="28120" y="20842"/>
                  </a:cubicBezTo>
                  <a:cubicBezTo>
                    <a:pt x="28316" y="20931"/>
                    <a:pt x="28486" y="20976"/>
                    <a:pt x="28620" y="20993"/>
                  </a:cubicBezTo>
                  <a:cubicBezTo>
                    <a:pt x="28566" y="21065"/>
                    <a:pt x="28495" y="21136"/>
                    <a:pt x="28414" y="21225"/>
                  </a:cubicBezTo>
                  <a:cubicBezTo>
                    <a:pt x="28138" y="21502"/>
                    <a:pt x="27719" y="21921"/>
                    <a:pt x="27174" y="22323"/>
                  </a:cubicBezTo>
                  <a:cubicBezTo>
                    <a:pt x="26889" y="22528"/>
                    <a:pt x="26586" y="22724"/>
                    <a:pt x="26291" y="22894"/>
                  </a:cubicBezTo>
                  <a:lnTo>
                    <a:pt x="26059" y="23027"/>
                  </a:lnTo>
                  <a:lnTo>
                    <a:pt x="25801" y="23152"/>
                  </a:lnTo>
                  <a:cubicBezTo>
                    <a:pt x="25622" y="23233"/>
                    <a:pt x="25444" y="23313"/>
                    <a:pt x="25274" y="23384"/>
                  </a:cubicBezTo>
                  <a:cubicBezTo>
                    <a:pt x="25087" y="23456"/>
                    <a:pt x="24908" y="23527"/>
                    <a:pt x="24730" y="23580"/>
                  </a:cubicBezTo>
                  <a:cubicBezTo>
                    <a:pt x="24543" y="23643"/>
                    <a:pt x="24346" y="23687"/>
                    <a:pt x="24168" y="23732"/>
                  </a:cubicBezTo>
                  <a:cubicBezTo>
                    <a:pt x="23972" y="23768"/>
                    <a:pt x="23775" y="23803"/>
                    <a:pt x="23588" y="23830"/>
                  </a:cubicBezTo>
                  <a:cubicBezTo>
                    <a:pt x="23401" y="23857"/>
                    <a:pt x="23222" y="23884"/>
                    <a:pt x="23017" y="23884"/>
                  </a:cubicBezTo>
                  <a:cubicBezTo>
                    <a:pt x="22954" y="23885"/>
                    <a:pt x="22890" y="23886"/>
                    <a:pt x="22827" y="23886"/>
                  </a:cubicBezTo>
                  <a:cubicBezTo>
                    <a:pt x="22503" y="23886"/>
                    <a:pt x="22191" y="23866"/>
                    <a:pt x="21884" y="23821"/>
                  </a:cubicBezTo>
                  <a:cubicBezTo>
                    <a:pt x="21724" y="23795"/>
                    <a:pt x="21536" y="23750"/>
                    <a:pt x="21349" y="23696"/>
                  </a:cubicBezTo>
                  <a:cubicBezTo>
                    <a:pt x="21171" y="23652"/>
                    <a:pt x="21001" y="23589"/>
                    <a:pt x="20832" y="23527"/>
                  </a:cubicBezTo>
                  <a:cubicBezTo>
                    <a:pt x="20493" y="23384"/>
                    <a:pt x="20180" y="23224"/>
                    <a:pt x="19886" y="23018"/>
                  </a:cubicBezTo>
                  <a:cubicBezTo>
                    <a:pt x="19592" y="22813"/>
                    <a:pt x="19315" y="22572"/>
                    <a:pt x="19065" y="22305"/>
                  </a:cubicBezTo>
                  <a:cubicBezTo>
                    <a:pt x="19021" y="22260"/>
                    <a:pt x="18976" y="22207"/>
                    <a:pt x="18931" y="22162"/>
                  </a:cubicBezTo>
                  <a:cubicBezTo>
                    <a:pt x="19003" y="22117"/>
                    <a:pt x="19065" y="22073"/>
                    <a:pt x="19128" y="22028"/>
                  </a:cubicBezTo>
                  <a:cubicBezTo>
                    <a:pt x="19574" y="22474"/>
                    <a:pt x="20073" y="22813"/>
                    <a:pt x="20626" y="23072"/>
                  </a:cubicBezTo>
                  <a:cubicBezTo>
                    <a:pt x="20974" y="23224"/>
                    <a:pt x="21340" y="23340"/>
                    <a:pt x="21777" y="23420"/>
                  </a:cubicBezTo>
                  <a:cubicBezTo>
                    <a:pt x="21991" y="23456"/>
                    <a:pt x="22214" y="23482"/>
                    <a:pt x="22437" y="23500"/>
                  </a:cubicBezTo>
                  <a:lnTo>
                    <a:pt x="22678" y="23500"/>
                  </a:lnTo>
                  <a:cubicBezTo>
                    <a:pt x="22821" y="23500"/>
                    <a:pt x="22973" y="23500"/>
                    <a:pt x="23133" y="23482"/>
                  </a:cubicBezTo>
                  <a:cubicBezTo>
                    <a:pt x="23347" y="23473"/>
                    <a:pt x="23561" y="23447"/>
                    <a:pt x="23784" y="23411"/>
                  </a:cubicBezTo>
                  <a:cubicBezTo>
                    <a:pt x="23891" y="23393"/>
                    <a:pt x="23999" y="23375"/>
                    <a:pt x="24114" y="23348"/>
                  </a:cubicBezTo>
                  <a:cubicBezTo>
                    <a:pt x="24222" y="23322"/>
                    <a:pt x="24320" y="23295"/>
                    <a:pt x="24427" y="23259"/>
                  </a:cubicBezTo>
                  <a:cubicBezTo>
                    <a:pt x="24891" y="23125"/>
                    <a:pt x="25301" y="22974"/>
                    <a:pt x="25649" y="22804"/>
                  </a:cubicBezTo>
                  <a:cubicBezTo>
                    <a:pt x="26006" y="22626"/>
                    <a:pt x="26363" y="22421"/>
                    <a:pt x="26719" y="22189"/>
                  </a:cubicBezTo>
                  <a:cubicBezTo>
                    <a:pt x="27041" y="21966"/>
                    <a:pt x="27326" y="21734"/>
                    <a:pt x="27567" y="21520"/>
                  </a:cubicBezTo>
                  <a:lnTo>
                    <a:pt x="27585" y="21502"/>
                  </a:lnTo>
                  <a:cubicBezTo>
                    <a:pt x="27620" y="21475"/>
                    <a:pt x="27638" y="21430"/>
                    <a:pt x="27638" y="21386"/>
                  </a:cubicBezTo>
                  <a:cubicBezTo>
                    <a:pt x="27638" y="21332"/>
                    <a:pt x="27612" y="21288"/>
                    <a:pt x="27576" y="21261"/>
                  </a:cubicBezTo>
                  <a:cubicBezTo>
                    <a:pt x="27076" y="20922"/>
                    <a:pt x="26479" y="20271"/>
                    <a:pt x="25747" y="19405"/>
                  </a:cubicBezTo>
                  <a:cubicBezTo>
                    <a:pt x="25497" y="19102"/>
                    <a:pt x="25274" y="18808"/>
                    <a:pt x="25042" y="18495"/>
                  </a:cubicBezTo>
                  <a:cubicBezTo>
                    <a:pt x="24810" y="18210"/>
                    <a:pt x="24578" y="17907"/>
                    <a:pt x="24338" y="17630"/>
                  </a:cubicBezTo>
                  <a:cubicBezTo>
                    <a:pt x="24204" y="17478"/>
                    <a:pt x="24052" y="17300"/>
                    <a:pt x="23874" y="17122"/>
                  </a:cubicBezTo>
                  <a:cubicBezTo>
                    <a:pt x="23695" y="16952"/>
                    <a:pt x="23526" y="16800"/>
                    <a:pt x="23347" y="16676"/>
                  </a:cubicBezTo>
                  <a:cubicBezTo>
                    <a:pt x="23106" y="16488"/>
                    <a:pt x="22857" y="16346"/>
                    <a:pt x="22607" y="16212"/>
                  </a:cubicBezTo>
                  <a:cubicBezTo>
                    <a:pt x="22616" y="16131"/>
                    <a:pt x="22616" y="16051"/>
                    <a:pt x="22625" y="15962"/>
                  </a:cubicBezTo>
                  <a:close/>
                  <a:moveTo>
                    <a:pt x="6469" y="15748"/>
                  </a:moveTo>
                  <a:cubicBezTo>
                    <a:pt x="6469" y="15828"/>
                    <a:pt x="6478" y="15899"/>
                    <a:pt x="6478" y="15980"/>
                  </a:cubicBezTo>
                  <a:cubicBezTo>
                    <a:pt x="5871" y="16140"/>
                    <a:pt x="5336" y="16399"/>
                    <a:pt x="4836" y="16756"/>
                  </a:cubicBezTo>
                  <a:cubicBezTo>
                    <a:pt x="4684" y="16872"/>
                    <a:pt x="4524" y="16997"/>
                    <a:pt x="4381" y="17131"/>
                  </a:cubicBezTo>
                  <a:cubicBezTo>
                    <a:pt x="4301" y="17202"/>
                    <a:pt x="4229" y="17273"/>
                    <a:pt x="4158" y="17345"/>
                  </a:cubicBezTo>
                  <a:cubicBezTo>
                    <a:pt x="4078" y="17425"/>
                    <a:pt x="4015" y="17505"/>
                    <a:pt x="3953" y="17586"/>
                  </a:cubicBezTo>
                  <a:cubicBezTo>
                    <a:pt x="3676" y="17916"/>
                    <a:pt x="3427" y="18299"/>
                    <a:pt x="3212" y="18719"/>
                  </a:cubicBezTo>
                  <a:cubicBezTo>
                    <a:pt x="3043" y="19075"/>
                    <a:pt x="2891" y="19477"/>
                    <a:pt x="2766" y="19950"/>
                  </a:cubicBezTo>
                  <a:cubicBezTo>
                    <a:pt x="2740" y="20057"/>
                    <a:pt x="2713" y="20164"/>
                    <a:pt x="2686" y="20280"/>
                  </a:cubicBezTo>
                  <a:cubicBezTo>
                    <a:pt x="2668" y="20387"/>
                    <a:pt x="2650" y="20494"/>
                    <a:pt x="2633" y="20601"/>
                  </a:cubicBezTo>
                  <a:cubicBezTo>
                    <a:pt x="2606" y="20806"/>
                    <a:pt x="2579" y="21020"/>
                    <a:pt x="2561" y="21243"/>
                  </a:cubicBezTo>
                  <a:lnTo>
                    <a:pt x="2561" y="21261"/>
                  </a:lnTo>
                  <a:cubicBezTo>
                    <a:pt x="2543" y="21466"/>
                    <a:pt x="2526" y="21680"/>
                    <a:pt x="2534" y="21885"/>
                  </a:cubicBezTo>
                  <a:cubicBezTo>
                    <a:pt x="2534" y="22082"/>
                    <a:pt x="2552" y="22278"/>
                    <a:pt x="2561" y="22483"/>
                  </a:cubicBezTo>
                  <a:cubicBezTo>
                    <a:pt x="2579" y="22671"/>
                    <a:pt x="2597" y="22858"/>
                    <a:pt x="2624" y="23054"/>
                  </a:cubicBezTo>
                  <a:lnTo>
                    <a:pt x="2624" y="23099"/>
                  </a:lnTo>
                  <a:cubicBezTo>
                    <a:pt x="2642" y="23170"/>
                    <a:pt x="2650" y="23250"/>
                    <a:pt x="2659" y="23331"/>
                  </a:cubicBezTo>
                  <a:lnTo>
                    <a:pt x="2713" y="23580"/>
                  </a:lnTo>
                  <a:cubicBezTo>
                    <a:pt x="2722" y="23625"/>
                    <a:pt x="2749" y="23661"/>
                    <a:pt x="2793" y="23679"/>
                  </a:cubicBezTo>
                  <a:cubicBezTo>
                    <a:pt x="2811" y="23696"/>
                    <a:pt x="2838" y="23696"/>
                    <a:pt x="2865" y="23696"/>
                  </a:cubicBezTo>
                  <a:cubicBezTo>
                    <a:pt x="2882" y="23696"/>
                    <a:pt x="2909" y="23696"/>
                    <a:pt x="2927" y="23687"/>
                  </a:cubicBezTo>
                  <a:cubicBezTo>
                    <a:pt x="3427" y="23438"/>
                    <a:pt x="4203" y="23241"/>
                    <a:pt x="5452" y="23027"/>
                  </a:cubicBezTo>
                  <a:cubicBezTo>
                    <a:pt x="5835" y="22956"/>
                    <a:pt x="6210" y="22911"/>
                    <a:pt x="6594" y="22858"/>
                  </a:cubicBezTo>
                  <a:lnTo>
                    <a:pt x="6799" y="22831"/>
                  </a:lnTo>
                  <a:cubicBezTo>
                    <a:pt x="7102" y="22795"/>
                    <a:pt x="7396" y="22751"/>
                    <a:pt x="7691" y="22688"/>
                  </a:cubicBezTo>
                  <a:cubicBezTo>
                    <a:pt x="8235" y="22581"/>
                    <a:pt x="8636" y="22474"/>
                    <a:pt x="9011" y="22323"/>
                  </a:cubicBezTo>
                  <a:cubicBezTo>
                    <a:pt x="9288" y="22198"/>
                    <a:pt x="9546" y="22055"/>
                    <a:pt x="9787" y="21894"/>
                  </a:cubicBezTo>
                  <a:cubicBezTo>
                    <a:pt x="9859" y="21948"/>
                    <a:pt x="9921" y="21993"/>
                    <a:pt x="9992" y="22046"/>
                  </a:cubicBezTo>
                  <a:cubicBezTo>
                    <a:pt x="9832" y="22171"/>
                    <a:pt x="9671" y="22287"/>
                    <a:pt x="9511" y="22376"/>
                  </a:cubicBezTo>
                  <a:cubicBezTo>
                    <a:pt x="9252" y="22528"/>
                    <a:pt x="8967" y="22662"/>
                    <a:pt x="8645" y="22778"/>
                  </a:cubicBezTo>
                  <a:cubicBezTo>
                    <a:pt x="8494" y="22831"/>
                    <a:pt x="8342" y="22885"/>
                    <a:pt x="8173" y="22929"/>
                  </a:cubicBezTo>
                  <a:cubicBezTo>
                    <a:pt x="8012" y="22974"/>
                    <a:pt x="7851" y="23009"/>
                    <a:pt x="7700" y="23036"/>
                  </a:cubicBezTo>
                  <a:cubicBezTo>
                    <a:pt x="7450" y="23090"/>
                    <a:pt x="7191" y="23143"/>
                    <a:pt x="6915" y="23188"/>
                  </a:cubicBezTo>
                  <a:lnTo>
                    <a:pt x="6192" y="23322"/>
                  </a:lnTo>
                  <a:cubicBezTo>
                    <a:pt x="6005" y="23357"/>
                    <a:pt x="5844" y="23393"/>
                    <a:pt x="5684" y="23429"/>
                  </a:cubicBezTo>
                  <a:cubicBezTo>
                    <a:pt x="4925" y="23607"/>
                    <a:pt x="4408" y="23750"/>
                    <a:pt x="4006" y="23893"/>
                  </a:cubicBezTo>
                  <a:cubicBezTo>
                    <a:pt x="3596" y="24035"/>
                    <a:pt x="3266" y="24196"/>
                    <a:pt x="3016" y="24365"/>
                  </a:cubicBezTo>
                  <a:cubicBezTo>
                    <a:pt x="2847" y="24490"/>
                    <a:pt x="2731" y="24615"/>
                    <a:pt x="2642" y="24722"/>
                  </a:cubicBezTo>
                  <a:cubicBezTo>
                    <a:pt x="2615" y="24633"/>
                    <a:pt x="2588" y="24535"/>
                    <a:pt x="2552" y="24419"/>
                  </a:cubicBezTo>
                  <a:cubicBezTo>
                    <a:pt x="2481" y="24187"/>
                    <a:pt x="2419" y="23955"/>
                    <a:pt x="2365" y="23723"/>
                  </a:cubicBezTo>
                  <a:cubicBezTo>
                    <a:pt x="2311" y="23473"/>
                    <a:pt x="2267" y="23179"/>
                    <a:pt x="2213" y="22804"/>
                  </a:cubicBezTo>
                  <a:cubicBezTo>
                    <a:pt x="2133" y="22198"/>
                    <a:pt x="2133" y="21448"/>
                    <a:pt x="2231" y="20637"/>
                  </a:cubicBezTo>
                  <a:cubicBezTo>
                    <a:pt x="2383" y="19727"/>
                    <a:pt x="2606" y="19022"/>
                    <a:pt x="2936" y="18415"/>
                  </a:cubicBezTo>
                  <a:cubicBezTo>
                    <a:pt x="3257" y="17782"/>
                    <a:pt x="3748" y="17175"/>
                    <a:pt x="4337" y="16702"/>
                  </a:cubicBezTo>
                  <a:cubicBezTo>
                    <a:pt x="4586" y="16497"/>
                    <a:pt x="4899" y="16310"/>
                    <a:pt x="5255" y="16140"/>
                  </a:cubicBezTo>
                  <a:cubicBezTo>
                    <a:pt x="5577" y="15989"/>
                    <a:pt x="5924" y="15873"/>
                    <a:pt x="6281" y="15783"/>
                  </a:cubicBezTo>
                  <a:cubicBezTo>
                    <a:pt x="6344" y="15775"/>
                    <a:pt x="6406" y="15757"/>
                    <a:pt x="6469" y="15748"/>
                  </a:cubicBezTo>
                  <a:close/>
                  <a:moveTo>
                    <a:pt x="11339" y="22787"/>
                  </a:moveTo>
                  <a:lnTo>
                    <a:pt x="11339" y="22787"/>
                  </a:lnTo>
                  <a:cubicBezTo>
                    <a:pt x="12323" y="23216"/>
                    <a:pt x="13415" y="23456"/>
                    <a:pt x="14551" y="23456"/>
                  </a:cubicBezTo>
                  <a:cubicBezTo>
                    <a:pt x="14886" y="23456"/>
                    <a:pt x="15220" y="23431"/>
                    <a:pt x="15547" y="23389"/>
                  </a:cubicBezTo>
                  <a:lnTo>
                    <a:pt x="15547" y="23389"/>
                  </a:lnTo>
                  <a:cubicBezTo>
                    <a:pt x="15482" y="23399"/>
                    <a:pt x="15421" y="23412"/>
                    <a:pt x="15354" y="23420"/>
                  </a:cubicBezTo>
                  <a:cubicBezTo>
                    <a:pt x="15336" y="23456"/>
                    <a:pt x="15327" y="23500"/>
                    <a:pt x="15309" y="23536"/>
                  </a:cubicBezTo>
                  <a:cubicBezTo>
                    <a:pt x="15256" y="23670"/>
                    <a:pt x="15185" y="23786"/>
                    <a:pt x="15113" y="23928"/>
                  </a:cubicBezTo>
                  <a:lnTo>
                    <a:pt x="15095" y="23964"/>
                  </a:lnTo>
                  <a:cubicBezTo>
                    <a:pt x="14979" y="24178"/>
                    <a:pt x="14846" y="24428"/>
                    <a:pt x="14649" y="24749"/>
                  </a:cubicBezTo>
                  <a:lnTo>
                    <a:pt x="14587" y="24856"/>
                  </a:lnTo>
                  <a:cubicBezTo>
                    <a:pt x="14524" y="24963"/>
                    <a:pt x="14462" y="25070"/>
                    <a:pt x="14391" y="25177"/>
                  </a:cubicBezTo>
                  <a:lnTo>
                    <a:pt x="14230" y="25436"/>
                  </a:lnTo>
                  <a:cubicBezTo>
                    <a:pt x="14221" y="25427"/>
                    <a:pt x="14212" y="25418"/>
                    <a:pt x="14212" y="25418"/>
                  </a:cubicBezTo>
                  <a:cubicBezTo>
                    <a:pt x="14087" y="25267"/>
                    <a:pt x="13971" y="25115"/>
                    <a:pt x="13873" y="24963"/>
                  </a:cubicBezTo>
                  <a:cubicBezTo>
                    <a:pt x="13775" y="24803"/>
                    <a:pt x="13695" y="24660"/>
                    <a:pt x="13632" y="24517"/>
                  </a:cubicBezTo>
                  <a:cubicBezTo>
                    <a:pt x="13507" y="24232"/>
                    <a:pt x="13418" y="23946"/>
                    <a:pt x="13356" y="23652"/>
                  </a:cubicBezTo>
                  <a:cubicBezTo>
                    <a:pt x="13338" y="23572"/>
                    <a:pt x="13329" y="23482"/>
                    <a:pt x="13320" y="23393"/>
                  </a:cubicBezTo>
                  <a:cubicBezTo>
                    <a:pt x="13213" y="23375"/>
                    <a:pt x="13115" y="23357"/>
                    <a:pt x="13008" y="23340"/>
                  </a:cubicBezTo>
                  <a:lnTo>
                    <a:pt x="13008" y="23340"/>
                  </a:lnTo>
                  <a:cubicBezTo>
                    <a:pt x="13017" y="23464"/>
                    <a:pt x="13035" y="23589"/>
                    <a:pt x="13061" y="23714"/>
                  </a:cubicBezTo>
                  <a:cubicBezTo>
                    <a:pt x="13124" y="24026"/>
                    <a:pt x="13222" y="24339"/>
                    <a:pt x="13356" y="24642"/>
                  </a:cubicBezTo>
                  <a:cubicBezTo>
                    <a:pt x="13427" y="24794"/>
                    <a:pt x="13507" y="24954"/>
                    <a:pt x="13623" y="25124"/>
                  </a:cubicBezTo>
                  <a:cubicBezTo>
                    <a:pt x="13730" y="25284"/>
                    <a:pt x="13846" y="25445"/>
                    <a:pt x="13971" y="25606"/>
                  </a:cubicBezTo>
                  <a:cubicBezTo>
                    <a:pt x="14025" y="25668"/>
                    <a:pt x="14078" y="25730"/>
                    <a:pt x="14132" y="25793"/>
                  </a:cubicBezTo>
                  <a:cubicBezTo>
                    <a:pt x="14159" y="25820"/>
                    <a:pt x="14203" y="25837"/>
                    <a:pt x="14248" y="25837"/>
                  </a:cubicBezTo>
                  <a:lnTo>
                    <a:pt x="14257" y="25837"/>
                  </a:lnTo>
                  <a:cubicBezTo>
                    <a:pt x="14310" y="25837"/>
                    <a:pt x="14346" y="25811"/>
                    <a:pt x="14373" y="25775"/>
                  </a:cubicBezTo>
                  <a:lnTo>
                    <a:pt x="14649" y="25338"/>
                  </a:lnTo>
                  <a:cubicBezTo>
                    <a:pt x="14721" y="25231"/>
                    <a:pt x="14783" y="25115"/>
                    <a:pt x="14846" y="25008"/>
                  </a:cubicBezTo>
                  <a:lnTo>
                    <a:pt x="14908" y="24901"/>
                  </a:lnTo>
                  <a:cubicBezTo>
                    <a:pt x="15104" y="24571"/>
                    <a:pt x="15247" y="24330"/>
                    <a:pt x="15363" y="24098"/>
                  </a:cubicBezTo>
                  <a:lnTo>
                    <a:pt x="15381" y="24071"/>
                  </a:lnTo>
                  <a:cubicBezTo>
                    <a:pt x="15461" y="23928"/>
                    <a:pt x="15524" y="23795"/>
                    <a:pt x="15586" y="23661"/>
                  </a:cubicBezTo>
                  <a:cubicBezTo>
                    <a:pt x="15631" y="23554"/>
                    <a:pt x="15666" y="23464"/>
                    <a:pt x="15702" y="23366"/>
                  </a:cubicBezTo>
                  <a:cubicBezTo>
                    <a:pt x="16344" y="23277"/>
                    <a:pt x="16960" y="23108"/>
                    <a:pt x="17540" y="22876"/>
                  </a:cubicBezTo>
                  <a:lnTo>
                    <a:pt x="17540" y="22876"/>
                  </a:lnTo>
                  <a:cubicBezTo>
                    <a:pt x="17549" y="23108"/>
                    <a:pt x="17540" y="23348"/>
                    <a:pt x="17513" y="23598"/>
                  </a:cubicBezTo>
                  <a:cubicBezTo>
                    <a:pt x="17486" y="23795"/>
                    <a:pt x="17442" y="24009"/>
                    <a:pt x="17388" y="24232"/>
                  </a:cubicBezTo>
                  <a:cubicBezTo>
                    <a:pt x="17361" y="24339"/>
                    <a:pt x="17326" y="24446"/>
                    <a:pt x="17299" y="24553"/>
                  </a:cubicBezTo>
                  <a:cubicBezTo>
                    <a:pt x="17263" y="24660"/>
                    <a:pt x="17227" y="24767"/>
                    <a:pt x="17192" y="24865"/>
                  </a:cubicBezTo>
                  <a:cubicBezTo>
                    <a:pt x="17067" y="25213"/>
                    <a:pt x="16915" y="25579"/>
                    <a:pt x="16764" y="25953"/>
                  </a:cubicBezTo>
                  <a:cubicBezTo>
                    <a:pt x="16630" y="26284"/>
                    <a:pt x="16487" y="26623"/>
                    <a:pt x="16353" y="26970"/>
                  </a:cubicBezTo>
                  <a:cubicBezTo>
                    <a:pt x="16121" y="27622"/>
                    <a:pt x="15970" y="28077"/>
                    <a:pt x="15863" y="28460"/>
                  </a:cubicBezTo>
                  <a:cubicBezTo>
                    <a:pt x="15764" y="28817"/>
                    <a:pt x="15702" y="29111"/>
                    <a:pt x="15666" y="29370"/>
                  </a:cubicBezTo>
                  <a:cubicBezTo>
                    <a:pt x="15390" y="29263"/>
                    <a:pt x="15113" y="29147"/>
                    <a:pt x="14854" y="29031"/>
                  </a:cubicBezTo>
                  <a:lnTo>
                    <a:pt x="14801" y="29004"/>
                  </a:lnTo>
                  <a:cubicBezTo>
                    <a:pt x="14738" y="28978"/>
                    <a:pt x="14667" y="28942"/>
                    <a:pt x="14605" y="28906"/>
                  </a:cubicBezTo>
                  <a:lnTo>
                    <a:pt x="14346" y="28755"/>
                  </a:lnTo>
                  <a:cubicBezTo>
                    <a:pt x="14168" y="28648"/>
                    <a:pt x="13989" y="28541"/>
                    <a:pt x="13829" y="28433"/>
                  </a:cubicBezTo>
                  <a:cubicBezTo>
                    <a:pt x="13641" y="28309"/>
                    <a:pt x="13481" y="28184"/>
                    <a:pt x="13329" y="28068"/>
                  </a:cubicBezTo>
                  <a:cubicBezTo>
                    <a:pt x="13168" y="27934"/>
                    <a:pt x="13008" y="27782"/>
                    <a:pt x="12856" y="27639"/>
                  </a:cubicBezTo>
                  <a:cubicBezTo>
                    <a:pt x="12535" y="27318"/>
                    <a:pt x="12276" y="27024"/>
                    <a:pt x="12053" y="26685"/>
                  </a:cubicBezTo>
                  <a:cubicBezTo>
                    <a:pt x="11795" y="26292"/>
                    <a:pt x="11607" y="25918"/>
                    <a:pt x="11464" y="25552"/>
                  </a:cubicBezTo>
                  <a:cubicBezTo>
                    <a:pt x="11340" y="25177"/>
                    <a:pt x="11250" y="24803"/>
                    <a:pt x="11206" y="24437"/>
                  </a:cubicBezTo>
                  <a:cubicBezTo>
                    <a:pt x="11152" y="23911"/>
                    <a:pt x="11197" y="23358"/>
                    <a:pt x="11339" y="22787"/>
                  </a:cubicBezTo>
                  <a:close/>
                  <a:moveTo>
                    <a:pt x="10849" y="22555"/>
                  </a:moveTo>
                  <a:cubicBezTo>
                    <a:pt x="10920" y="22590"/>
                    <a:pt x="10992" y="22626"/>
                    <a:pt x="11054" y="22662"/>
                  </a:cubicBezTo>
                  <a:cubicBezTo>
                    <a:pt x="10894" y="23286"/>
                    <a:pt x="10840" y="23893"/>
                    <a:pt x="10911" y="24473"/>
                  </a:cubicBezTo>
                  <a:cubicBezTo>
                    <a:pt x="10947" y="24865"/>
                    <a:pt x="11045" y="25258"/>
                    <a:pt x="11179" y="25659"/>
                  </a:cubicBezTo>
                  <a:cubicBezTo>
                    <a:pt x="11331" y="26052"/>
                    <a:pt x="11527" y="26444"/>
                    <a:pt x="11803" y="26854"/>
                  </a:cubicBezTo>
                  <a:cubicBezTo>
                    <a:pt x="12035" y="27211"/>
                    <a:pt x="12303" y="27515"/>
                    <a:pt x="12651" y="27854"/>
                  </a:cubicBezTo>
                  <a:cubicBezTo>
                    <a:pt x="12803" y="28005"/>
                    <a:pt x="12963" y="28157"/>
                    <a:pt x="13142" y="28309"/>
                  </a:cubicBezTo>
                  <a:cubicBezTo>
                    <a:pt x="13293" y="28433"/>
                    <a:pt x="13463" y="28549"/>
                    <a:pt x="13659" y="28683"/>
                  </a:cubicBezTo>
                  <a:cubicBezTo>
                    <a:pt x="13829" y="28799"/>
                    <a:pt x="14007" y="28906"/>
                    <a:pt x="14185" y="29022"/>
                  </a:cubicBezTo>
                  <a:lnTo>
                    <a:pt x="14462" y="29174"/>
                  </a:lnTo>
                  <a:cubicBezTo>
                    <a:pt x="14533" y="29210"/>
                    <a:pt x="14605" y="29245"/>
                    <a:pt x="14676" y="29281"/>
                  </a:cubicBezTo>
                  <a:lnTo>
                    <a:pt x="14730" y="29308"/>
                  </a:lnTo>
                  <a:cubicBezTo>
                    <a:pt x="15051" y="29450"/>
                    <a:pt x="15390" y="29593"/>
                    <a:pt x="15738" y="29718"/>
                  </a:cubicBezTo>
                  <a:cubicBezTo>
                    <a:pt x="15755" y="29727"/>
                    <a:pt x="15773" y="29727"/>
                    <a:pt x="15791" y="29727"/>
                  </a:cubicBezTo>
                  <a:cubicBezTo>
                    <a:pt x="15818" y="29727"/>
                    <a:pt x="15845" y="29718"/>
                    <a:pt x="15871" y="29709"/>
                  </a:cubicBezTo>
                  <a:cubicBezTo>
                    <a:pt x="15916" y="29682"/>
                    <a:pt x="15934" y="29638"/>
                    <a:pt x="15943" y="29593"/>
                  </a:cubicBezTo>
                  <a:cubicBezTo>
                    <a:pt x="15970" y="29299"/>
                    <a:pt x="16032" y="28969"/>
                    <a:pt x="16148" y="28541"/>
                  </a:cubicBezTo>
                  <a:cubicBezTo>
                    <a:pt x="16255" y="28166"/>
                    <a:pt x="16407" y="27720"/>
                    <a:pt x="16639" y="27077"/>
                  </a:cubicBezTo>
                  <a:cubicBezTo>
                    <a:pt x="16764" y="26738"/>
                    <a:pt x="16906" y="26399"/>
                    <a:pt x="17040" y="26069"/>
                  </a:cubicBezTo>
                  <a:cubicBezTo>
                    <a:pt x="17201" y="25686"/>
                    <a:pt x="17343" y="25329"/>
                    <a:pt x="17477" y="24972"/>
                  </a:cubicBezTo>
                  <a:cubicBezTo>
                    <a:pt x="17513" y="24865"/>
                    <a:pt x="17558" y="24758"/>
                    <a:pt x="17584" y="24642"/>
                  </a:cubicBezTo>
                  <a:cubicBezTo>
                    <a:pt x="17620" y="24526"/>
                    <a:pt x="17656" y="24419"/>
                    <a:pt x="17682" y="24303"/>
                  </a:cubicBezTo>
                  <a:cubicBezTo>
                    <a:pt x="17736" y="24071"/>
                    <a:pt x="17781" y="23848"/>
                    <a:pt x="17807" y="23634"/>
                  </a:cubicBezTo>
                  <a:cubicBezTo>
                    <a:pt x="17852" y="23331"/>
                    <a:pt x="17861" y="23036"/>
                    <a:pt x="17834" y="22751"/>
                  </a:cubicBezTo>
                  <a:cubicBezTo>
                    <a:pt x="17914" y="22724"/>
                    <a:pt x="17986" y="22688"/>
                    <a:pt x="18066" y="22653"/>
                  </a:cubicBezTo>
                  <a:cubicBezTo>
                    <a:pt x="18093" y="22840"/>
                    <a:pt x="18111" y="23036"/>
                    <a:pt x="18111" y="23233"/>
                  </a:cubicBezTo>
                  <a:cubicBezTo>
                    <a:pt x="18137" y="24187"/>
                    <a:pt x="17816" y="25079"/>
                    <a:pt x="17468" y="26025"/>
                  </a:cubicBezTo>
                  <a:cubicBezTo>
                    <a:pt x="17343" y="26364"/>
                    <a:pt x="17219" y="26721"/>
                    <a:pt x="17103" y="27077"/>
                  </a:cubicBezTo>
                  <a:lnTo>
                    <a:pt x="17094" y="27131"/>
                  </a:lnTo>
                  <a:cubicBezTo>
                    <a:pt x="16897" y="27791"/>
                    <a:pt x="16746" y="28309"/>
                    <a:pt x="16665" y="28746"/>
                  </a:cubicBezTo>
                  <a:cubicBezTo>
                    <a:pt x="16576" y="29174"/>
                    <a:pt x="16549" y="29549"/>
                    <a:pt x="16585" y="29843"/>
                  </a:cubicBezTo>
                  <a:cubicBezTo>
                    <a:pt x="16603" y="30057"/>
                    <a:pt x="16648" y="30227"/>
                    <a:pt x="16701" y="30351"/>
                  </a:cubicBezTo>
                  <a:cubicBezTo>
                    <a:pt x="16612" y="30334"/>
                    <a:pt x="16505" y="30316"/>
                    <a:pt x="16380" y="30289"/>
                  </a:cubicBezTo>
                  <a:cubicBezTo>
                    <a:pt x="16202" y="30253"/>
                    <a:pt x="15979" y="30182"/>
                    <a:pt x="15693" y="30093"/>
                  </a:cubicBezTo>
                  <a:cubicBezTo>
                    <a:pt x="15399" y="29995"/>
                    <a:pt x="15113" y="29879"/>
                    <a:pt x="14837" y="29772"/>
                  </a:cubicBezTo>
                  <a:cubicBezTo>
                    <a:pt x="14132" y="29459"/>
                    <a:pt x="12383" y="28558"/>
                    <a:pt x="11402" y="26953"/>
                  </a:cubicBezTo>
                  <a:lnTo>
                    <a:pt x="11393" y="26935"/>
                  </a:lnTo>
                  <a:cubicBezTo>
                    <a:pt x="11295" y="26774"/>
                    <a:pt x="11197" y="26631"/>
                    <a:pt x="11117" y="26462"/>
                  </a:cubicBezTo>
                  <a:cubicBezTo>
                    <a:pt x="11036" y="26284"/>
                    <a:pt x="10956" y="26114"/>
                    <a:pt x="10894" y="25936"/>
                  </a:cubicBezTo>
                  <a:cubicBezTo>
                    <a:pt x="10751" y="25561"/>
                    <a:pt x="10662" y="25222"/>
                    <a:pt x="10617" y="24883"/>
                  </a:cubicBezTo>
                  <a:cubicBezTo>
                    <a:pt x="10519" y="24160"/>
                    <a:pt x="10572" y="23447"/>
                    <a:pt x="10786" y="22742"/>
                  </a:cubicBezTo>
                  <a:cubicBezTo>
                    <a:pt x="10804" y="22679"/>
                    <a:pt x="10831" y="22617"/>
                    <a:pt x="10849" y="22555"/>
                  </a:cubicBezTo>
                  <a:close/>
                  <a:moveTo>
                    <a:pt x="12106" y="1"/>
                  </a:moveTo>
                  <a:cubicBezTo>
                    <a:pt x="12050" y="1"/>
                    <a:pt x="11997" y="35"/>
                    <a:pt x="11973" y="91"/>
                  </a:cubicBezTo>
                  <a:cubicBezTo>
                    <a:pt x="11937" y="145"/>
                    <a:pt x="11955" y="216"/>
                    <a:pt x="12000" y="261"/>
                  </a:cubicBezTo>
                  <a:cubicBezTo>
                    <a:pt x="12000" y="270"/>
                    <a:pt x="12178" y="439"/>
                    <a:pt x="12223" y="894"/>
                  </a:cubicBezTo>
                  <a:cubicBezTo>
                    <a:pt x="12250" y="1162"/>
                    <a:pt x="12223" y="1510"/>
                    <a:pt x="12142" y="1902"/>
                  </a:cubicBezTo>
                  <a:cubicBezTo>
                    <a:pt x="12062" y="2331"/>
                    <a:pt x="11919" y="2848"/>
                    <a:pt x="11723" y="3490"/>
                  </a:cubicBezTo>
                  <a:lnTo>
                    <a:pt x="11705" y="3544"/>
                  </a:lnTo>
                  <a:cubicBezTo>
                    <a:pt x="11598" y="3892"/>
                    <a:pt x="11473" y="4249"/>
                    <a:pt x="11348" y="4579"/>
                  </a:cubicBezTo>
                  <a:cubicBezTo>
                    <a:pt x="11001" y="5551"/>
                    <a:pt x="10662" y="6470"/>
                    <a:pt x="10688" y="7487"/>
                  </a:cubicBezTo>
                  <a:cubicBezTo>
                    <a:pt x="10688" y="7728"/>
                    <a:pt x="10715" y="7969"/>
                    <a:pt x="10760" y="8201"/>
                  </a:cubicBezTo>
                  <a:cubicBezTo>
                    <a:pt x="10644" y="8263"/>
                    <a:pt x="10537" y="8326"/>
                    <a:pt x="10430" y="8388"/>
                  </a:cubicBezTo>
                  <a:cubicBezTo>
                    <a:pt x="10376" y="8326"/>
                    <a:pt x="10323" y="8263"/>
                    <a:pt x="10260" y="8201"/>
                  </a:cubicBezTo>
                  <a:cubicBezTo>
                    <a:pt x="9992" y="7915"/>
                    <a:pt x="9698" y="7656"/>
                    <a:pt x="9386" y="7442"/>
                  </a:cubicBezTo>
                  <a:cubicBezTo>
                    <a:pt x="9083" y="7228"/>
                    <a:pt x="8744" y="7050"/>
                    <a:pt x="8387" y="6907"/>
                  </a:cubicBezTo>
                  <a:cubicBezTo>
                    <a:pt x="8208" y="6836"/>
                    <a:pt x="8021" y="6773"/>
                    <a:pt x="7834" y="6720"/>
                  </a:cubicBezTo>
                  <a:cubicBezTo>
                    <a:pt x="7637" y="6657"/>
                    <a:pt x="7441" y="6622"/>
                    <a:pt x="7263" y="6595"/>
                  </a:cubicBezTo>
                  <a:cubicBezTo>
                    <a:pt x="6947" y="6542"/>
                    <a:pt x="6613" y="6521"/>
                    <a:pt x="6270" y="6521"/>
                  </a:cubicBezTo>
                  <a:cubicBezTo>
                    <a:pt x="6206" y="6521"/>
                    <a:pt x="6141" y="6522"/>
                    <a:pt x="6076" y="6523"/>
                  </a:cubicBezTo>
                  <a:cubicBezTo>
                    <a:pt x="5862" y="6523"/>
                    <a:pt x="5666" y="6550"/>
                    <a:pt x="5470" y="6577"/>
                  </a:cubicBezTo>
                  <a:cubicBezTo>
                    <a:pt x="5273" y="6604"/>
                    <a:pt x="5077" y="6639"/>
                    <a:pt x="4872" y="6684"/>
                  </a:cubicBezTo>
                  <a:cubicBezTo>
                    <a:pt x="4684" y="6729"/>
                    <a:pt x="4479" y="6773"/>
                    <a:pt x="4283" y="6836"/>
                  </a:cubicBezTo>
                  <a:cubicBezTo>
                    <a:pt x="4096" y="6898"/>
                    <a:pt x="3908" y="6970"/>
                    <a:pt x="3721" y="7041"/>
                  </a:cubicBezTo>
                  <a:cubicBezTo>
                    <a:pt x="3543" y="7112"/>
                    <a:pt x="3355" y="7193"/>
                    <a:pt x="3177" y="7282"/>
                  </a:cubicBezTo>
                  <a:lnTo>
                    <a:pt x="2909" y="7416"/>
                  </a:lnTo>
                  <a:lnTo>
                    <a:pt x="2659" y="7549"/>
                  </a:lnTo>
                  <a:cubicBezTo>
                    <a:pt x="2356" y="7728"/>
                    <a:pt x="2053" y="7933"/>
                    <a:pt x="1749" y="8147"/>
                  </a:cubicBezTo>
                  <a:cubicBezTo>
                    <a:pt x="1187" y="8557"/>
                    <a:pt x="759" y="8986"/>
                    <a:pt x="474" y="9271"/>
                  </a:cubicBezTo>
                  <a:cubicBezTo>
                    <a:pt x="358" y="9396"/>
                    <a:pt x="277" y="9503"/>
                    <a:pt x="206" y="9583"/>
                  </a:cubicBezTo>
                  <a:lnTo>
                    <a:pt x="37" y="9780"/>
                  </a:lnTo>
                  <a:cubicBezTo>
                    <a:pt x="1" y="9833"/>
                    <a:pt x="1" y="9905"/>
                    <a:pt x="37" y="9967"/>
                  </a:cubicBezTo>
                  <a:cubicBezTo>
                    <a:pt x="63" y="10007"/>
                    <a:pt x="110" y="10027"/>
                    <a:pt x="158" y="10027"/>
                  </a:cubicBezTo>
                  <a:cubicBezTo>
                    <a:pt x="174" y="10027"/>
                    <a:pt x="190" y="10025"/>
                    <a:pt x="206" y="10021"/>
                  </a:cubicBezTo>
                  <a:cubicBezTo>
                    <a:pt x="206" y="10021"/>
                    <a:pt x="249" y="10008"/>
                    <a:pt x="329" y="10008"/>
                  </a:cubicBezTo>
                  <a:cubicBezTo>
                    <a:pt x="439" y="10008"/>
                    <a:pt x="620" y="10032"/>
                    <a:pt x="857" y="10145"/>
                  </a:cubicBezTo>
                  <a:cubicBezTo>
                    <a:pt x="1107" y="10261"/>
                    <a:pt x="1393" y="10449"/>
                    <a:pt x="1696" y="10716"/>
                  </a:cubicBezTo>
                  <a:cubicBezTo>
                    <a:pt x="1999" y="10975"/>
                    <a:pt x="2347" y="11323"/>
                    <a:pt x="2900" y="11912"/>
                  </a:cubicBezTo>
                  <a:cubicBezTo>
                    <a:pt x="3168" y="12197"/>
                    <a:pt x="3418" y="12501"/>
                    <a:pt x="3659" y="12795"/>
                  </a:cubicBezTo>
                  <a:cubicBezTo>
                    <a:pt x="3846" y="13018"/>
                    <a:pt x="4042" y="13250"/>
                    <a:pt x="4238" y="13473"/>
                  </a:cubicBezTo>
                  <a:cubicBezTo>
                    <a:pt x="4515" y="13758"/>
                    <a:pt x="4747" y="13981"/>
                    <a:pt x="4970" y="14178"/>
                  </a:cubicBezTo>
                  <a:cubicBezTo>
                    <a:pt x="5255" y="14428"/>
                    <a:pt x="5523" y="14615"/>
                    <a:pt x="5809" y="14766"/>
                  </a:cubicBezTo>
                  <a:cubicBezTo>
                    <a:pt x="6014" y="14882"/>
                    <a:pt x="6237" y="14981"/>
                    <a:pt x="6460" y="15061"/>
                  </a:cubicBezTo>
                  <a:cubicBezTo>
                    <a:pt x="6460" y="15159"/>
                    <a:pt x="6451" y="15257"/>
                    <a:pt x="6451" y="15355"/>
                  </a:cubicBezTo>
                  <a:cubicBezTo>
                    <a:pt x="6451" y="15382"/>
                    <a:pt x="6460" y="15418"/>
                    <a:pt x="6460" y="15444"/>
                  </a:cubicBezTo>
                  <a:cubicBezTo>
                    <a:pt x="6371" y="15462"/>
                    <a:pt x="6290" y="15471"/>
                    <a:pt x="6210" y="15489"/>
                  </a:cubicBezTo>
                  <a:cubicBezTo>
                    <a:pt x="5835" y="15578"/>
                    <a:pt x="5470" y="15703"/>
                    <a:pt x="5122" y="15864"/>
                  </a:cubicBezTo>
                  <a:cubicBezTo>
                    <a:pt x="4747" y="16042"/>
                    <a:pt x="4417" y="16247"/>
                    <a:pt x="4149" y="16470"/>
                  </a:cubicBezTo>
                  <a:cubicBezTo>
                    <a:pt x="3525" y="16961"/>
                    <a:pt x="2998" y="17603"/>
                    <a:pt x="2668" y="18272"/>
                  </a:cubicBezTo>
                  <a:cubicBezTo>
                    <a:pt x="2320" y="18915"/>
                    <a:pt x="2088" y="19646"/>
                    <a:pt x="1928" y="20592"/>
                  </a:cubicBezTo>
                  <a:cubicBezTo>
                    <a:pt x="1830" y="21439"/>
                    <a:pt x="1830" y="22216"/>
                    <a:pt x="1919" y="22840"/>
                  </a:cubicBezTo>
                  <a:cubicBezTo>
                    <a:pt x="1964" y="23224"/>
                    <a:pt x="2008" y="23527"/>
                    <a:pt x="2071" y="23786"/>
                  </a:cubicBezTo>
                  <a:cubicBezTo>
                    <a:pt x="2124" y="24026"/>
                    <a:pt x="2187" y="24267"/>
                    <a:pt x="2258" y="24508"/>
                  </a:cubicBezTo>
                  <a:cubicBezTo>
                    <a:pt x="2383" y="24901"/>
                    <a:pt x="2463" y="25133"/>
                    <a:pt x="2472" y="25142"/>
                  </a:cubicBezTo>
                  <a:cubicBezTo>
                    <a:pt x="2490" y="25204"/>
                    <a:pt x="2552" y="25240"/>
                    <a:pt x="2615" y="25240"/>
                  </a:cubicBezTo>
                  <a:lnTo>
                    <a:pt x="2624" y="25240"/>
                  </a:lnTo>
                  <a:cubicBezTo>
                    <a:pt x="2686" y="25240"/>
                    <a:pt x="2740" y="25186"/>
                    <a:pt x="2758" y="25124"/>
                  </a:cubicBezTo>
                  <a:cubicBezTo>
                    <a:pt x="2758" y="25124"/>
                    <a:pt x="2820" y="24874"/>
                    <a:pt x="3195" y="24615"/>
                  </a:cubicBezTo>
                  <a:cubicBezTo>
                    <a:pt x="3418" y="24455"/>
                    <a:pt x="3721" y="24312"/>
                    <a:pt x="4105" y="24178"/>
                  </a:cubicBezTo>
                  <a:cubicBezTo>
                    <a:pt x="4497" y="24035"/>
                    <a:pt x="5006" y="23893"/>
                    <a:pt x="5755" y="23723"/>
                  </a:cubicBezTo>
                  <a:cubicBezTo>
                    <a:pt x="5907" y="23687"/>
                    <a:pt x="6067" y="23652"/>
                    <a:pt x="6246" y="23616"/>
                  </a:cubicBezTo>
                  <a:lnTo>
                    <a:pt x="6968" y="23491"/>
                  </a:lnTo>
                  <a:cubicBezTo>
                    <a:pt x="7245" y="23438"/>
                    <a:pt x="7504" y="23393"/>
                    <a:pt x="7762" y="23340"/>
                  </a:cubicBezTo>
                  <a:cubicBezTo>
                    <a:pt x="7923" y="23304"/>
                    <a:pt x="8092" y="23268"/>
                    <a:pt x="8253" y="23224"/>
                  </a:cubicBezTo>
                  <a:cubicBezTo>
                    <a:pt x="8431" y="23170"/>
                    <a:pt x="8592" y="23117"/>
                    <a:pt x="8744" y="23063"/>
                  </a:cubicBezTo>
                  <a:cubicBezTo>
                    <a:pt x="9091" y="22938"/>
                    <a:pt x="9386" y="22804"/>
                    <a:pt x="9662" y="22635"/>
                  </a:cubicBezTo>
                  <a:cubicBezTo>
                    <a:pt x="9859" y="22528"/>
                    <a:pt x="10064" y="22376"/>
                    <a:pt x="10260" y="22216"/>
                  </a:cubicBezTo>
                  <a:cubicBezTo>
                    <a:pt x="10367" y="22278"/>
                    <a:pt x="10474" y="22349"/>
                    <a:pt x="10581" y="22403"/>
                  </a:cubicBezTo>
                  <a:cubicBezTo>
                    <a:pt x="10555" y="22492"/>
                    <a:pt x="10519" y="22572"/>
                    <a:pt x="10501" y="22653"/>
                  </a:cubicBezTo>
                  <a:cubicBezTo>
                    <a:pt x="10269" y="23393"/>
                    <a:pt x="10207" y="24160"/>
                    <a:pt x="10314" y="24928"/>
                  </a:cubicBezTo>
                  <a:cubicBezTo>
                    <a:pt x="10367" y="25284"/>
                    <a:pt x="10465" y="25650"/>
                    <a:pt x="10608" y="26043"/>
                  </a:cubicBezTo>
                  <a:cubicBezTo>
                    <a:pt x="10679" y="26230"/>
                    <a:pt x="10760" y="26408"/>
                    <a:pt x="10849" y="26596"/>
                  </a:cubicBezTo>
                  <a:cubicBezTo>
                    <a:pt x="10929" y="26774"/>
                    <a:pt x="11027" y="26926"/>
                    <a:pt x="11134" y="27095"/>
                  </a:cubicBezTo>
                  <a:lnTo>
                    <a:pt x="11143" y="27113"/>
                  </a:lnTo>
                  <a:cubicBezTo>
                    <a:pt x="12169" y="28790"/>
                    <a:pt x="13980" y="29718"/>
                    <a:pt x="14712" y="30048"/>
                  </a:cubicBezTo>
                  <a:cubicBezTo>
                    <a:pt x="14997" y="30164"/>
                    <a:pt x="15301" y="30271"/>
                    <a:pt x="15595" y="30378"/>
                  </a:cubicBezTo>
                  <a:cubicBezTo>
                    <a:pt x="15898" y="30476"/>
                    <a:pt x="16130" y="30548"/>
                    <a:pt x="16318" y="30583"/>
                  </a:cubicBezTo>
                  <a:cubicBezTo>
                    <a:pt x="16728" y="30673"/>
                    <a:pt x="16969" y="30708"/>
                    <a:pt x="16978" y="30708"/>
                  </a:cubicBezTo>
                  <a:lnTo>
                    <a:pt x="17004" y="30708"/>
                  </a:lnTo>
                  <a:cubicBezTo>
                    <a:pt x="17058" y="30708"/>
                    <a:pt x="17111" y="30673"/>
                    <a:pt x="17138" y="30619"/>
                  </a:cubicBezTo>
                  <a:cubicBezTo>
                    <a:pt x="17165" y="30566"/>
                    <a:pt x="17147" y="30494"/>
                    <a:pt x="17103" y="30450"/>
                  </a:cubicBezTo>
                  <a:cubicBezTo>
                    <a:pt x="17103" y="30441"/>
                    <a:pt x="16924" y="30271"/>
                    <a:pt x="16880" y="29816"/>
                  </a:cubicBezTo>
                  <a:cubicBezTo>
                    <a:pt x="16862" y="29549"/>
                    <a:pt x="16880" y="29201"/>
                    <a:pt x="16960" y="28808"/>
                  </a:cubicBezTo>
                  <a:cubicBezTo>
                    <a:pt x="17040" y="28371"/>
                    <a:pt x="17192" y="27863"/>
                    <a:pt x="17379" y="27220"/>
                  </a:cubicBezTo>
                  <a:lnTo>
                    <a:pt x="17397" y="27167"/>
                  </a:lnTo>
                  <a:cubicBezTo>
                    <a:pt x="17504" y="26810"/>
                    <a:pt x="17629" y="26462"/>
                    <a:pt x="17754" y="26123"/>
                  </a:cubicBezTo>
                  <a:cubicBezTo>
                    <a:pt x="18111" y="25159"/>
                    <a:pt x="18441" y="24241"/>
                    <a:pt x="18414" y="23224"/>
                  </a:cubicBezTo>
                  <a:cubicBezTo>
                    <a:pt x="18414" y="22983"/>
                    <a:pt x="18387" y="22742"/>
                    <a:pt x="18343" y="22510"/>
                  </a:cubicBezTo>
                  <a:cubicBezTo>
                    <a:pt x="18459" y="22447"/>
                    <a:pt x="18566" y="22385"/>
                    <a:pt x="18673" y="22323"/>
                  </a:cubicBezTo>
                  <a:cubicBezTo>
                    <a:pt x="18726" y="22385"/>
                    <a:pt x="18789" y="22447"/>
                    <a:pt x="18842" y="22510"/>
                  </a:cubicBezTo>
                  <a:cubicBezTo>
                    <a:pt x="19110" y="22795"/>
                    <a:pt x="19404" y="23054"/>
                    <a:pt x="19716" y="23268"/>
                  </a:cubicBezTo>
                  <a:cubicBezTo>
                    <a:pt x="20020" y="23482"/>
                    <a:pt x="20359" y="23661"/>
                    <a:pt x="20716" y="23803"/>
                  </a:cubicBezTo>
                  <a:cubicBezTo>
                    <a:pt x="20894" y="23875"/>
                    <a:pt x="21081" y="23937"/>
                    <a:pt x="21269" y="23991"/>
                  </a:cubicBezTo>
                  <a:cubicBezTo>
                    <a:pt x="21474" y="24053"/>
                    <a:pt x="21661" y="24089"/>
                    <a:pt x="21840" y="24116"/>
                  </a:cubicBezTo>
                  <a:cubicBezTo>
                    <a:pt x="22161" y="24169"/>
                    <a:pt x="22491" y="24187"/>
                    <a:pt x="22839" y="24187"/>
                  </a:cubicBezTo>
                  <a:lnTo>
                    <a:pt x="23026" y="24187"/>
                  </a:lnTo>
                  <a:cubicBezTo>
                    <a:pt x="23240" y="24187"/>
                    <a:pt x="23436" y="24160"/>
                    <a:pt x="23633" y="24134"/>
                  </a:cubicBezTo>
                  <a:cubicBezTo>
                    <a:pt x="23829" y="24107"/>
                    <a:pt x="24025" y="24071"/>
                    <a:pt x="24230" y="24026"/>
                  </a:cubicBezTo>
                  <a:cubicBezTo>
                    <a:pt x="24418" y="23982"/>
                    <a:pt x="24623" y="23937"/>
                    <a:pt x="24828" y="23875"/>
                  </a:cubicBezTo>
                  <a:cubicBezTo>
                    <a:pt x="25007" y="23812"/>
                    <a:pt x="25194" y="23741"/>
                    <a:pt x="25381" y="23670"/>
                  </a:cubicBezTo>
                  <a:cubicBezTo>
                    <a:pt x="25569" y="23589"/>
                    <a:pt x="25747" y="23509"/>
                    <a:pt x="25934" y="23429"/>
                  </a:cubicBezTo>
                  <a:lnTo>
                    <a:pt x="26202" y="23295"/>
                  </a:lnTo>
                  <a:lnTo>
                    <a:pt x="26443" y="23161"/>
                  </a:lnTo>
                  <a:cubicBezTo>
                    <a:pt x="26746" y="22983"/>
                    <a:pt x="27050" y="22778"/>
                    <a:pt x="27353" y="22563"/>
                  </a:cubicBezTo>
                  <a:cubicBezTo>
                    <a:pt x="27915" y="22153"/>
                    <a:pt x="28343" y="21725"/>
                    <a:pt x="28629" y="21439"/>
                  </a:cubicBezTo>
                  <a:cubicBezTo>
                    <a:pt x="28745" y="21315"/>
                    <a:pt x="28834" y="21207"/>
                    <a:pt x="28905" y="21127"/>
                  </a:cubicBezTo>
                  <a:lnTo>
                    <a:pt x="29066" y="20922"/>
                  </a:lnTo>
                  <a:cubicBezTo>
                    <a:pt x="29110" y="20877"/>
                    <a:pt x="29110" y="20797"/>
                    <a:pt x="29075" y="20744"/>
                  </a:cubicBezTo>
                  <a:cubicBezTo>
                    <a:pt x="29042" y="20704"/>
                    <a:pt x="29000" y="20680"/>
                    <a:pt x="28951" y="20680"/>
                  </a:cubicBezTo>
                  <a:cubicBezTo>
                    <a:pt x="28934" y="20680"/>
                    <a:pt x="28915" y="20683"/>
                    <a:pt x="28896" y="20690"/>
                  </a:cubicBezTo>
                  <a:cubicBezTo>
                    <a:pt x="28896" y="20690"/>
                    <a:pt x="28859" y="20700"/>
                    <a:pt x="28788" y="20700"/>
                  </a:cubicBezTo>
                  <a:cubicBezTo>
                    <a:pt x="28681" y="20700"/>
                    <a:pt x="28497" y="20678"/>
                    <a:pt x="28245" y="20565"/>
                  </a:cubicBezTo>
                  <a:cubicBezTo>
                    <a:pt x="27995" y="20449"/>
                    <a:pt x="27719" y="20253"/>
                    <a:pt x="27406" y="19994"/>
                  </a:cubicBezTo>
                  <a:cubicBezTo>
                    <a:pt x="27103" y="19735"/>
                    <a:pt x="26755" y="19388"/>
                    <a:pt x="26211" y="18799"/>
                  </a:cubicBezTo>
                  <a:cubicBezTo>
                    <a:pt x="25934" y="18513"/>
                    <a:pt x="25685" y="18210"/>
                    <a:pt x="25444" y="17916"/>
                  </a:cubicBezTo>
                  <a:cubicBezTo>
                    <a:pt x="25256" y="17693"/>
                    <a:pt x="25060" y="17461"/>
                    <a:pt x="24864" y="17238"/>
                  </a:cubicBezTo>
                  <a:cubicBezTo>
                    <a:pt x="24596" y="16952"/>
                    <a:pt x="24364" y="16729"/>
                    <a:pt x="24132" y="16533"/>
                  </a:cubicBezTo>
                  <a:cubicBezTo>
                    <a:pt x="23847" y="16283"/>
                    <a:pt x="23579" y="16096"/>
                    <a:pt x="23303" y="15944"/>
                  </a:cubicBezTo>
                  <a:cubicBezTo>
                    <a:pt x="23089" y="15828"/>
                    <a:pt x="22874" y="15730"/>
                    <a:pt x="22643" y="15650"/>
                  </a:cubicBezTo>
                  <a:cubicBezTo>
                    <a:pt x="22643" y="15552"/>
                    <a:pt x="22651" y="15453"/>
                    <a:pt x="22651" y="15355"/>
                  </a:cubicBezTo>
                  <a:cubicBezTo>
                    <a:pt x="22651" y="15329"/>
                    <a:pt x="22651" y="15293"/>
                    <a:pt x="22651" y="15266"/>
                  </a:cubicBezTo>
                  <a:cubicBezTo>
                    <a:pt x="22732" y="15248"/>
                    <a:pt x="22812" y="15239"/>
                    <a:pt x="22892" y="15221"/>
                  </a:cubicBezTo>
                  <a:cubicBezTo>
                    <a:pt x="23276" y="15132"/>
                    <a:pt x="23642" y="15007"/>
                    <a:pt x="23981" y="14847"/>
                  </a:cubicBezTo>
                  <a:cubicBezTo>
                    <a:pt x="24355" y="14668"/>
                    <a:pt x="24685" y="14463"/>
                    <a:pt x="24962" y="14240"/>
                  </a:cubicBezTo>
                  <a:cubicBezTo>
                    <a:pt x="25578" y="13750"/>
                    <a:pt x="26104" y="13098"/>
                    <a:pt x="26434" y="12429"/>
                  </a:cubicBezTo>
                  <a:cubicBezTo>
                    <a:pt x="26782" y="11796"/>
                    <a:pt x="27014" y="11064"/>
                    <a:pt x="27174" y="10119"/>
                  </a:cubicBezTo>
                  <a:cubicBezTo>
                    <a:pt x="27273" y="9271"/>
                    <a:pt x="27281" y="8495"/>
                    <a:pt x="27192" y="7862"/>
                  </a:cubicBezTo>
                  <a:cubicBezTo>
                    <a:pt x="27139" y="7487"/>
                    <a:pt x="27094" y="7175"/>
                    <a:pt x="27041" y="6925"/>
                  </a:cubicBezTo>
                  <a:cubicBezTo>
                    <a:pt x="26978" y="6684"/>
                    <a:pt x="26916" y="6443"/>
                    <a:pt x="26844" y="6202"/>
                  </a:cubicBezTo>
                  <a:cubicBezTo>
                    <a:pt x="26728" y="5810"/>
                    <a:pt x="26639" y="5578"/>
                    <a:pt x="26630" y="5569"/>
                  </a:cubicBezTo>
                  <a:cubicBezTo>
                    <a:pt x="26614" y="5512"/>
                    <a:pt x="26560" y="5470"/>
                    <a:pt x="26504" y="5470"/>
                  </a:cubicBezTo>
                  <a:cubicBezTo>
                    <a:pt x="26498" y="5470"/>
                    <a:pt x="26493" y="5470"/>
                    <a:pt x="26487" y="5471"/>
                  </a:cubicBezTo>
                  <a:cubicBezTo>
                    <a:pt x="26416" y="5471"/>
                    <a:pt x="26363" y="5524"/>
                    <a:pt x="26345" y="5587"/>
                  </a:cubicBezTo>
                  <a:cubicBezTo>
                    <a:pt x="26345" y="5587"/>
                    <a:pt x="26282" y="5828"/>
                    <a:pt x="25908" y="6095"/>
                  </a:cubicBezTo>
                  <a:cubicBezTo>
                    <a:pt x="25685" y="6256"/>
                    <a:pt x="25381" y="6399"/>
                    <a:pt x="24998" y="6532"/>
                  </a:cubicBezTo>
                  <a:cubicBezTo>
                    <a:pt x="24605" y="6675"/>
                    <a:pt x="24097" y="6818"/>
                    <a:pt x="23356" y="6987"/>
                  </a:cubicBezTo>
                  <a:cubicBezTo>
                    <a:pt x="23205" y="7023"/>
                    <a:pt x="23035" y="7059"/>
                    <a:pt x="22857" y="7086"/>
                  </a:cubicBezTo>
                  <a:lnTo>
                    <a:pt x="22134" y="7219"/>
                  </a:lnTo>
                  <a:cubicBezTo>
                    <a:pt x="21857" y="7273"/>
                    <a:pt x="21599" y="7317"/>
                    <a:pt x="21340" y="7371"/>
                  </a:cubicBezTo>
                  <a:cubicBezTo>
                    <a:pt x="21179" y="7407"/>
                    <a:pt x="21019" y="7442"/>
                    <a:pt x="20849" y="7487"/>
                  </a:cubicBezTo>
                  <a:cubicBezTo>
                    <a:pt x="20671" y="7540"/>
                    <a:pt x="20510" y="7594"/>
                    <a:pt x="20359" y="7648"/>
                  </a:cubicBezTo>
                  <a:cubicBezTo>
                    <a:pt x="20020" y="7772"/>
                    <a:pt x="19716" y="7906"/>
                    <a:pt x="19440" y="8067"/>
                  </a:cubicBezTo>
                  <a:cubicBezTo>
                    <a:pt x="19244" y="8183"/>
                    <a:pt x="19038" y="8326"/>
                    <a:pt x="18842" y="8495"/>
                  </a:cubicBezTo>
                  <a:cubicBezTo>
                    <a:pt x="18744" y="8424"/>
                    <a:pt x="18637" y="8361"/>
                    <a:pt x="18530" y="8299"/>
                  </a:cubicBezTo>
                  <a:cubicBezTo>
                    <a:pt x="18557" y="8218"/>
                    <a:pt x="18583" y="8138"/>
                    <a:pt x="18610" y="8058"/>
                  </a:cubicBezTo>
                  <a:cubicBezTo>
                    <a:pt x="18833" y="7309"/>
                    <a:pt x="18896" y="6550"/>
                    <a:pt x="18789" y="5783"/>
                  </a:cubicBezTo>
                  <a:cubicBezTo>
                    <a:pt x="18744" y="5426"/>
                    <a:pt x="18646" y="5060"/>
                    <a:pt x="18494" y="4668"/>
                  </a:cubicBezTo>
                  <a:cubicBezTo>
                    <a:pt x="18423" y="4481"/>
                    <a:pt x="18352" y="4293"/>
                    <a:pt x="18262" y="4115"/>
                  </a:cubicBezTo>
                  <a:cubicBezTo>
                    <a:pt x="18173" y="3936"/>
                    <a:pt x="18075" y="3776"/>
                    <a:pt x="17968" y="3615"/>
                  </a:cubicBezTo>
                  <a:lnTo>
                    <a:pt x="17959" y="3597"/>
                  </a:lnTo>
                  <a:cubicBezTo>
                    <a:pt x="16933" y="1920"/>
                    <a:pt x="15122" y="984"/>
                    <a:pt x="14391" y="662"/>
                  </a:cubicBezTo>
                  <a:cubicBezTo>
                    <a:pt x="14105" y="546"/>
                    <a:pt x="13811" y="430"/>
                    <a:pt x="13507" y="332"/>
                  </a:cubicBezTo>
                  <a:cubicBezTo>
                    <a:pt x="13204" y="234"/>
                    <a:pt x="12972" y="163"/>
                    <a:pt x="12785" y="127"/>
                  </a:cubicBezTo>
                  <a:cubicBezTo>
                    <a:pt x="12383" y="38"/>
                    <a:pt x="12134" y="2"/>
                    <a:pt x="12125" y="2"/>
                  </a:cubicBezTo>
                  <a:cubicBezTo>
                    <a:pt x="12118" y="1"/>
                    <a:pt x="12112" y="1"/>
                    <a:pt x="12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6001550" y="2381375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43" y="0"/>
                  </a:moveTo>
                  <a:cubicBezTo>
                    <a:pt x="126" y="0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8"/>
                    <a:pt x="465" y="252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4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6020500" y="2278700"/>
              <a:ext cx="12525" cy="11325"/>
            </a:xfrm>
            <a:custGeom>
              <a:rect b="b" l="l" r="r" t="t"/>
              <a:pathLst>
                <a:path extrusionOk="0" h="453" w="501">
                  <a:moveTo>
                    <a:pt x="254" y="0"/>
                  </a:moveTo>
                  <a:cubicBezTo>
                    <a:pt x="199" y="0"/>
                    <a:pt x="143" y="20"/>
                    <a:pt x="99" y="60"/>
                  </a:cubicBezTo>
                  <a:cubicBezTo>
                    <a:pt x="1" y="149"/>
                    <a:pt x="1" y="291"/>
                    <a:pt x="90" y="381"/>
                  </a:cubicBezTo>
                  <a:cubicBezTo>
                    <a:pt x="135" y="434"/>
                    <a:pt x="188" y="452"/>
                    <a:pt x="251" y="452"/>
                  </a:cubicBezTo>
                  <a:cubicBezTo>
                    <a:pt x="304" y="452"/>
                    <a:pt x="367" y="434"/>
                    <a:pt x="402" y="390"/>
                  </a:cubicBezTo>
                  <a:cubicBezTo>
                    <a:pt x="501" y="309"/>
                    <a:pt x="501" y="158"/>
                    <a:pt x="411" y="68"/>
                  </a:cubicBezTo>
                  <a:cubicBezTo>
                    <a:pt x="370" y="23"/>
                    <a:pt x="31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965200" y="23699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68" y="1"/>
                  </a:moveTo>
                  <a:cubicBezTo>
                    <a:pt x="184" y="1"/>
                    <a:pt x="101" y="45"/>
                    <a:pt x="63" y="122"/>
                  </a:cubicBezTo>
                  <a:cubicBezTo>
                    <a:pt x="1" y="229"/>
                    <a:pt x="45" y="371"/>
                    <a:pt x="152" y="425"/>
                  </a:cubicBezTo>
                  <a:cubicBezTo>
                    <a:pt x="188" y="443"/>
                    <a:pt x="224" y="452"/>
                    <a:pt x="259" y="452"/>
                  </a:cubicBezTo>
                  <a:cubicBezTo>
                    <a:pt x="340" y="452"/>
                    <a:pt x="420" y="407"/>
                    <a:pt x="464" y="336"/>
                  </a:cubicBezTo>
                  <a:cubicBezTo>
                    <a:pt x="518" y="220"/>
                    <a:pt x="482" y="86"/>
                    <a:pt x="366" y="24"/>
                  </a:cubicBezTo>
                  <a:cubicBezTo>
                    <a:pt x="335" y="8"/>
                    <a:pt x="302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6074700" y="2368950"/>
              <a:ext cx="12975" cy="11400"/>
            </a:xfrm>
            <a:custGeom>
              <a:rect b="b" l="l" r="r" t="t"/>
              <a:pathLst>
                <a:path extrusionOk="0" h="456" w="519">
                  <a:moveTo>
                    <a:pt x="261" y="1"/>
                  </a:moveTo>
                  <a:cubicBezTo>
                    <a:pt x="231" y="1"/>
                    <a:pt x="200" y="6"/>
                    <a:pt x="170" y="18"/>
                  </a:cubicBezTo>
                  <a:cubicBezTo>
                    <a:pt x="54" y="71"/>
                    <a:pt x="1" y="205"/>
                    <a:pt x="54" y="321"/>
                  </a:cubicBezTo>
                  <a:cubicBezTo>
                    <a:pt x="90" y="402"/>
                    <a:pt x="179" y="455"/>
                    <a:pt x="259" y="455"/>
                  </a:cubicBezTo>
                  <a:cubicBezTo>
                    <a:pt x="295" y="455"/>
                    <a:pt x="322" y="446"/>
                    <a:pt x="358" y="437"/>
                  </a:cubicBezTo>
                  <a:cubicBezTo>
                    <a:pt x="474" y="384"/>
                    <a:pt x="518" y="250"/>
                    <a:pt x="474" y="134"/>
                  </a:cubicBezTo>
                  <a:cubicBezTo>
                    <a:pt x="434" y="48"/>
                    <a:pt x="35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039250" y="238025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1"/>
                  </a:moveTo>
                  <a:cubicBezTo>
                    <a:pt x="229" y="1"/>
                    <a:pt x="217" y="1"/>
                    <a:pt x="205" y="3"/>
                  </a:cubicBezTo>
                  <a:cubicBezTo>
                    <a:pt x="81" y="30"/>
                    <a:pt x="0" y="146"/>
                    <a:pt x="18" y="271"/>
                  </a:cubicBezTo>
                  <a:cubicBezTo>
                    <a:pt x="36" y="378"/>
                    <a:pt x="134" y="458"/>
                    <a:pt x="241" y="458"/>
                  </a:cubicBezTo>
                  <a:cubicBezTo>
                    <a:pt x="250" y="458"/>
                    <a:pt x="268" y="458"/>
                    <a:pt x="277" y="449"/>
                  </a:cubicBez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6063775" y="2340500"/>
              <a:ext cx="12975" cy="11525"/>
            </a:xfrm>
            <a:custGeom>
              <a:rect b="b" l="l" r="r" t="t"/>
              <a:pathLst>
                <a:path extrusionOk="0" h="461" w="519">
                  <a:moveTo>
                    <a:pt x="258" y="1"/>
                  </a:moveTo>
                  <a:cubicBezTo>
                    <a:pt x="215" y="1"/>
                    <a:pt x="171" y="14"/>
                    <a:pt x="134" y="41"/>
                  </a:cubicBezTo>
                  <a:cubicBezTo>
                    <a:pt x="27" y="112"/>
                    <a:pt x="1" y="246"/>
                    <a:pt x="63" y="353"/>
                  </a:cubicBezTo>
                  <a:cubicBezTo>
                    <a:pt x="108" y="424"/>
                    <a:pt x="179" y="460"/>
                    <a:pt x="259" y="460"/>
                  </a:cubicBezTo>
                  <a:cubicBezTo>
                    <a:pt x="304" y="460"/>
                    <a:pt x="340" y="442"/>
                    <a:pt x="384" y="415"/>
                  </a:cubicBezTo>
                  <a:cubicBezTo>
                    <a:pt x="482" y="353"/>
                    <a:pt x="518" y="210"/>
                    <a:pt x="447" y="103"/>
                  </a:cubicBezTo>
                  <a:cubicBezTo>
                    <a:pt x="402" y="36"/>
                    <a:pt x="33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6043250" y="2308625"/>
              <a:ext cx="12975" cy="11500"/>
            </a:xfrm>
            <a:custGeom>
              <a:rect b="b" l="l" r="r" t="t"/>
              <a:pathLst>
                <a:path extrusionOk="0" h="460" w="519">
                  <a:moveTo>
                    <a:pt x="258" y="0"/>
                  </a:moveTo>
                  <a:cubicBezTo>
                    <a:pt x="215" y="0"/>
                    <a:pt x="172" y="13"/>
                    <a:pt x="135" y="40"/>
                  </a:cubicBezTo>
                  <a:cubicBezTo>
                    <a:pt x="28" y="111"/>
                    <a:pt x="1" y="254"/>
                    <a:pt x="72" y="361"/>
                  </a:cubicBezTo>
                  <a:cubicBezTo>
                    <a:pt x="117" y="424"/>
                    <a:pt x="188" y="459"/>
                    <a:pt x="260" y="459"/>
                  </a:cubicBezTo>
                  <a:cubicBezTo>
                    <a:pt x="304" y="459"/>
                    <a:pt x="349" y="450"/>
                    <a:pt x="384" y="415"/>
                  </a:cubicBezTo>
                  <a:cubicBezTo>
                    <a:pt x="492" y="352"/>
                    <a:pt x="518" y="210"/>
                    <a:pt x="447" y="103"/>
                  </a:cubicBezTo>
                  <a:cubicBezTo>
                    <a:pt x="402" y="36"/>
                    <a:pt x="33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5765150" y="2459325"/>
              <a:ext cx="12950" cy="11350"/>
            </a:xfrm>
            <a:custGeom>
              <a:rect b="b" l="l" r="r" t="t"/>
              <a:pathLst>
                <a:path extrusionOk="0" h="454" w="518">
                  <a:moveTo>
                    <a:pt x="262" y="0"/>
                  </a:moveTo>
                  <a:cubicBezTo>
                    <a:pt x="234" y="0"/>
                    <a:pt x="206" y="5"/>
                    <a:pt x="179" y="16"/>
                  </a:cubicBezTo>
                  <a:cubicBezTo>
                    <a:pt x="63" y="69"/>
                    <a:pt x="0" y="203"/>
                    <a:pt x="54" y="319"/>
                  </a:cubicBezTo>
                  <a:cubicBezTo>
                    <a:pt x="90" y="408"/>
                    <a:pt x="170" y="453"/>
                    <a:pt x="259" y="453"/>
                  </a:cubicBezTo>
                  <a:cubicBezTo>
                    <a:pt x="295" y="453"/>
                    <a:pt x="322" y="453"/>
                    <a:pt x="348" y="435"/>
                  </a:cubicBezTo>
                  <a:cubicBezTo>
                    <a:pt x="464" y="391"/>
                    <a:pt x="518" y="257"/>
                    <a:pt x="473" y="141"/>
                  </a:cubicBezTo>
                  <a:cubicBezTo>
                    <a:pt x="432" y="52"/>
                    <a:pt x="350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5757775" y="2422675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40" y="0"/>
                  </a:moveTo>
                  <a:cubicBezTo>
                    <a:pt x="235" y="0"/>
                    <a:pt x="229" y="1"/>
                    <a:pt x="224" y="1"/>
                  </a:cubicBezTo>
                  <a:cubicBezTo>
                    <a:pt x="99" y="1"/>
                    <a:pt x="1" y="108"/>
                    <a:pt x="1" y="233"/>
                  </a:cubicBezTo>
                  <a:cubicBezTo>
                    <a:pt x="10" y="358"/>
                    <a:pt x="108" y="456"/>
                    <a:pt x="233" y="456"/>
                  </a:cubicBezTo>
                  <a:lnTo>
                    <a:pt x="242" y="456"/>
                  </a:lnTo>
                  <a:cubicBezTo>
                    <a:pt x="367" y="447"/>
                    <a:pt x="465" y="340"/>
                    <a:pt x="456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5813100" y="2516900"/>
              <a:ext cx="12725" cy="11300"/>
            </a:xfrm>
            <a:custGeom>
              <a:rect b="b" l="l" r="r" t="t"/>
              <a:pathLst>
                <a:path extrusionOk="0" h="452" w="509">
                  <a:moveTo>
                    <a:pt x="258" y="1"/>
                  </a:moveTo>
                  <a:cubicBezTo>
                    <a:pt x="187" y="1"/>
                    <a:pt x="116" y="34"/>
                    <a:pt x="72" y="95"/>
                  </a:cubicBezTo>
                  <a:cubicBezTo>
                    <a:pt x="0" y="193"/>
                    <a:pt x="18" y="336"/>
                    <a:pt x="116" y="407"/>
                  </a:cubicBezTo>
                  <a:cubicBezTo>
                    <a:pt x="161" y="443"/>
                    <a:pt x="206" y="452"/>
                    <a:pt x="250" y="452"/>
                  </a:cubicBezTo>
                  <a:cubicBezTo>
                    <a:pt x="322" y="452"/>
                    <a:pt x="393" y="425"/>
                    <a:pt x="438" y="362"/>
                  </a:cubicBezTo>
                  <a:cubicBezTo>
                    <a:pt x="509" y="255"/>
                    <a:pt x="491" y="122"/>
                    <a:pt x="384" y="41"/>
                  </a:cubicBezTo>
                  <a:cubicBezTo>
                    <a:pt x="346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5785225" y="2491425"/>
              <a:ext cx="12725" cy="11350"/>
            </a:xfrm>
            <a:custGeom>
              <a:rect b="b" l="l" r="r" t="t"/>
              <a:pathLst>
                <a:path extrusionOk="0" h="454" w="509">
                  <a:moveTo>
                    <a:pt x="252" y="1"/>
                  </a:moveTo>
                  <a:cubicBezTo>
                    <a:pt x="201" y="1"/>
                    <a:pt x="150" y="17"/>
                    <a:pt x="107" y="52"/>
                  </a:cubicBezTo>
                  <a:cubicBezTo>
                    <a:pt x="9" y="133"/>
                    <a:pt x="0" y="275"/>
                    <a:pt x="81" y="373"/>
                  </a:cubicBezTo>
                  <a:cubicBezTo>
                    <a:pt x="125" y="427"/>
                    <a:pt x="188" y="454"/>
                    <a:pt x="250" y="454"/>
                  </a:cubicBezTo>
                  <a:cubicBezTo>
                    <a:pt x="304" y="454"/>
                    <a:pt x="357" y="436"/>
                    <a:pt x="402" y="400"/>
                  </a:cubicBezTo>
                  <a:cubicBezTo>
                    <a:pt x="491" y="320"/>
                    <a:pt x="509" y="177"/>
                    <a:pt x="428" y="79"/>
                  </a:cubicBezTo>
                  <a:cubicBezTo>
                    <a:pt x="383" y="29"/>
                    <a:pt x="318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5863725" y="2424025"/>
              <a:ext cx="12725" cy="11400"/>
            </a:xfrm>
            <a:custGeom>
              <a:rect b="b" l="l" r="r" t="t"/>
              <a:pathLst>
                <a:path extrusionOk="0" h="456" w="509">
                  <a:moveTo>
                    <a:pt x="257" y="0"/>
                  </a:moveTo>
                  <a:cubicBezTo>
                    <a:pt x="156" y="0"/>
                    <a:pt x="66" y="67"/>
                    <a:pt x="36" y="170"/>
                  </a:cubicBezTo>
                  <a:cubicBezTo>
                    <a:pt x="0" y="286"/>
                    <a:pt x="72" y="411"/>
                    <a:pt x="188" y="447"/>
                  </a:cubicBezTo>
                  <a:cubicBezTo>
                    <a:pt x="215" y="456"/>
                    <a:pt x="232" y="456"/>
                    <a:pt x="259" y="456"/>
                  </a:cubicBezTo>
                  <a:cubicBezTo>
                    <a:pt x="357" y="456"/>
                    <a:pt x="447" y="393"/>
                    <a:pt x="473" y="295"/>
                  </a:cubicBezTo>
                  <a:cubicBezTo>
                    <a:pt x="509" y="170"/>
                    <a:pt x="438" y="45"/>
                    <a:pt x="322" y="9"/>
                  </a:cubicBezTo>
                  <a:cubicBezTo>
                    <a:pt x="300" y="3"/>
                    <a:pt x="278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5849000" y="2458925"/>
              <a:ext cx="13175" cy="11300"/>
            </a:xfrm>
            <a:custGeom>
              <a:rect b="b" l="l" r="r" t="t"/>
              <a:pathLst>
                <a:path extrusionOk="0" h="452" w="527">
                  <a:moveTo>
                    <a:pt x="266" y="1"/>
                  </a:moveTo>
                  <a:cubicBezTo>
                    <a:pt x="181" y="1"/>
                    <a:pt x="101" y="47"/>
                    <a:pt x="63" y="130"/>
                  </a:cubicBezTo>
                  <a:cubicBezTo>
                    <a:pt x="1" y="237"/>
                    <a:pt x="54" y="380"/>
                    <a:pt x="161" y="433"/>
                  </a:cubicBezTo>
                  <a:cubicBezTo>
                    <a:pt x="197" y="451"/>
                    <a:pt x="233" y="451"/>
                    <a:pt x="259" y="451"/>
                  </a:cubicBezTo>
                  <a:cubicBezTo>
                    <a:pt x="349" y="451"/>
                    <a:pt x="429" y="407"/>
                    <a:pt x="465" y="326"/>
                  </a:cubicBezTo>
                  <a:cubicBezTo>
                    <a:pt x="527" y="219"/>
                    <a:pt x="473" y="77"/>
                    <a:pt x="366" y="23"/>
                  </a:cubicBezTo>
                  <a:cubicBezTo>
                    <a:pt x="334" y="8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831825" y="2492600"/>
              <a:ext cx="12975" cy="11300"/>
            </a:xfrm>
            <a:custGeom>
              <a:rect b="b" l="l" r="r" t="t"/>
              <a:pathLst>
                <a:path extrusionOk="0" h="452" w="519">
                  <a:moveTo>
                    <a:pt x="261" y="1"/>
                  </a:moveTo>
                  <a:cubicBezTo>
                    <a:pt x="177" y="1"/>
                    <a:pt x="93" y="47"/>
                    <a:pt x="54" y="130"/>
                  </a:cubicBezTo>
                  <a:cubicBezTo>
                    <a:pt x="1" y="237"/>
                    <a:pt x="45" y="371"/>
                    <a:pt x="161" y="433"/>
                  </a:cubicBezTo>
                  <a:cubicBezTo>
                    <a:pt x="188" y="451"/>
                    <a:pt x="224" y="451"/>
                    <a:pt x="259" y="451"/>
                  </a:cubicBezTo>
                  <a:cubicBezTo>
                    <a:pt x="340" y="451"/>
                    <a:pt x="420" y="407"/>
                    <a:pt x="465" y="326"/>
                  </a:cubicBezTo>
                  <a:cubicBezTo>
                    <a:pt x="518" y="219"/>
                    <a:pt x="474" y="86"/>
                    <a:pt x="358" y="23"/>
                  </a:cubicBezTo>
                  <a:cubicBezTo>
                    <a:pt x="327" y="8"/>
                    <a:pt x="29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5579800" y="2293725"/>
              <a:ext cx="12750" cy="11450"/>
            </a:xfrm>
            <a:custGeom>
              <a:rect b="b" l="l" r="r" t="t"/>
              <a:pathLst>
                <a:path extrusionOk="0" h="458" w="510">
                  <a:moveTo>
                    <a:pt x="260" y="0"/>
                  </a:moveTo>
                  <a:cubicBezTo>
                    <a:pt x="191" y="0"/>
                    <a:pt x="120" y="33"/>
                    <a:pt x="72" y="92"/>
                  </a:cubicBezTo>
                  <a:cubicBezTo>
                    <a:pt x="1" y="190"/>
                    <a:pt x="19" y="333"/>
                    <a:pt x="117" y="404"/>
                  </a:cubicBezTo>
                  <a:cubicBezTo>
                    <a:pt x="162" y="440"/>
                    <a:pt x="206" y="458"/>
                    <a:pt x="251" y="458"/>
                  </a:cubicBezTo>
                  <a:cubicBezTo>
                    <a:pt x="322" y="458"/>
                    <a:pt x="393" y="422"/>
                    <a:pt x="438" y="368"/>
                  </a:cubicBezTo>
                  <a:cubicBezTo>
                    <a:pt x="509" y="261"/>
                    <a:pt x="492" y="128"/>
                    <a:pt x="393" y="47"/>
                  </a:cubicBezTo>
                  <a:cubicBezTo>
                    <a:pt x="354" y="15"/>
                    <a:pt x="307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5561750" y="232687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3" y="0"/>
                  </a:moveTo>
                  <a:cubicBezTo>
                    <a:pt x="163" y="0"/>
                    <a:pt x="80" y="58"/>
                    <a:pt x="45" y="149"/>
                  </a:cubicBezTo>
                  <a:cubicBezTo>
                    <a:pt x="0" y="274"/>
                    <a:pt x="63" y="398"/>
                    <a:pt x="188" y="443"/>
                  </a:cubicBezTo>
                  <a:cubicBezTo>
                    <a:pt x="206" y="452"/>
                    <a:pt x="232" y="452"/>
                    <a:pt x="259" y="452"/>
                  </a:cubicBezTo>
                  <a:cubicBezTo>
                    <a:pt x="357" y="452"/>
                    <a:pt x="437" y="398"/>
                    <a:pt x="473" y="300"/>
                  </a:cubicBezTo>
                  <a:cubicBezTo>
                    <a:pt x="518" y="184"/>
                    <a:pt x="455" y="51"/>
                    <a:pt x="330" y="15"/>
                  </a:cubicBezTo>
                  <a:cubicBezTo>
                    <a:pt x="305" y="5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584725" y="2368250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9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18" y="358"/>
                    <a:pt x="116" y="456"/>
                    <a:pt x="232" y="456"/>
                  </a:cubicBezTo>
                  <a:lnTo>
                    <a:pt x="241" y="456"/>
                  </a:lnTo>
                  <a:cubicBezTo>
                    <a:pt x="375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5554175" y="2363800"/>
              <a:ext cx="11825" cy="11400"/>
            </a:xfrm>
            <a:custGeom>
              <a:rect b="b" l="l" r="r" t="t"/>
              <a:pathLst>
                <a:path extrusionOk="0" h="456" w="473">
                  <a:moveTo>
                    <a:pt x="242" y="0"/>
                  </a:moveTo>
                  <a:cubicBezTo>
                    <a:pt x="124" y="0"/>
                    <a:pt x="26" y="87"/>
                    <a:pt x="9" y="206"/>
                  </a:cubicBezTo>
                  <a:cubicBezTo>
                    <a:pt x="0" y="331"/>
                    <a:pt x="98" y="438"/>
                    <a:pt x="223" y="447"/>
                  </a:cubicBezTo>
                  <a:cubicBezTo>
                    <a:pt x="232" y="456"/>
                    <a:pt x="232" y="456"/>
                    <a:pt x="241" y="456"/>
                  </a:cubicBezTo>
                  <a:cubicBezTo>
                    <a:pt x="357" y="456"/>
                    <a:pt x="455" y="358"/>
                    <a:pt x="464" y="242"/>
                  </a:cubicBezTo>
                  <a:cubicBezTo>
                    <a:pt x="473" y="117"/>
                    <a:pt x="384" y="10"/>
                    <a:pt x="259" y="1"/>
                  </a:cubicBezTo>
                  <a:cubicBezTo>
                    <a:pt x="253" y="0"/>
                    <a:pt x="247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5659650" y="2361375"/>
              <a:ext cx="12300" cy="11375"/>
            </a:xfrm>
            <a:custGeom>
              <a:rect b="b" l="l" r="r" t="t"/>
              <a:pathLst>
                <a:path extrusionOk="0" h="455" w="492">
                  <a:moveTo>
                    <a:pt x="254" y="0"/>
                  </a:moveTo>
                  <a:cubicBezTo>
                    <a:pt x="235" y="0"/>
                    <a:pt x="216" y="3"/>
                    <a:pt x="197" y="9"/>
                  </a:cubicBezTo>
                  <a:cubicBezTo>
                    <a:pt x="72" y="35"/>
                    <a:pt x="1" y="160"/>
                    <a:pt x="27" y="276"/>
                  </a:cubicBezTo>
                  <a:cubicBezTo>
                    <a:pt x="54" y="383"/>
                    <a:pt x="143" y="455"/>
                    <a:pt x="250" y="455"/>
                  </a:cubicBezTo>
                  <a:cubicBezTo>
                    <a:pt x="259" y="455"/>
                    <a:pt x="277" y="455"/>
                    <a:pt x="295" y="446"/>
                  </a:cubicBezTo>
                  <a:cubicBezTo>
                    <a:pt x="420" y="419"/>
                    <a:pt x="491" y="294"/>
                    <a:pt x="465" y="178"/>
                  </a:cubicBezTo>
                  <a:cubicBezTo>
                    <a:pt x="442" y="73"/>
                    <a:pt x="35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5622400" y="2366250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40" y="0"/>
                  </a:moveTo>
                  <a:cubicBezTo>
                    <a:pt x="234" y="0"/>
                    <a:pt x="229" y="1"/>
                    <a:pt x="224" y="1"/>
                  </a:cubicBezTo>
                  <a:cubicBezTo>
                    <a:pt x="99" y="10"/>
                    <a:pt x="1" y="117"/>
                    <a:pt x="10" y="242"/>
                  </a:cubicBezTo>
                  <a:cubicBezTo>
                    <a:pt x="19" y="367"/>
                    <a:pt x="117" y="456"/>
                    <a:pt x="242" y="456"/>
                  </a:cubicBezTo>
                  <a:lnTo>
                    <a:pt x="251" y="456"/>
                  </a:lnTo>
                  <a:cubicBezTo>
                    <a:pt x="376" y="447"/>
                    <a:pt x="474" y="340"/>
                    <a:pt x="465" y="215"/>
                  </a:cubicBezTo>
                  <a:cubicBezTo>
                    <a:pt x="456" y="96"/>
                    <a:pt x="35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5607475" y="2268325"/>
              <a:ext cx="12950" cy="11425"/>
            </a:xfrm>
            <a:custGeom>
              <a:rect b="b" l="l" r="r" t="t"/>
              <a:pathLst>
                <a:path extrusionOk="0" h="457" w="518">
                  <a:moveTo>
                    <a:pt x="256" y="0"/>
                  </a:moveTo>
                  <a:cubicBezTo>
                    <a:pt x="214" y="0"/>
                    <a:pt x="172" y="12"/>
                    <a:pt x="134" y="37"/>
                  </a:cubicBezTo>
                  <a:cubicBezTo>
                    <a:pt x="36" y="100"/>
                    <a:pt x="0" y="243"/>
                    <a:pt x="63" y="350"/>
                  </a:cubicBezTo>
                  <a:cubicBezTo>
                    <a:pt x="107" y="412"/>
                    <a:pt x="188" y="457"/>
                    <a:pt x="259" y="457"/>
                  </a:cubicBezTo>
                  <a:cubicBezTo>
                    <a:pt x="303" y="457"/>
                    <a:pt x="339" y="439"/>
                    <a:pt x="384" y="421"/>
                  </a:cubicBezTo>
                  <a:cubicBezTo>
                    <a:pt x="482" y="350"/>
                    <a:pt x="518" y="216"/>
                    <a:pt x="455" y="109"/>
                  </a:cubicBezTo>
                  <a:cubicBezTo>
                    <a:pt x="409" y="40"/>
                    <a:pt x="333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568000" y="2091175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58" y="0"/>
                  </a:moveTo>
                  <a:cubicBezTo>
                    <a:pt x="214" y="0"/>
                    <a:pt x="171" y="13"/>
                    <a:pt x="134" y="40"/>
                  </a:cubicBezTo>
                  <a:cubicBezTo>
                    <a:pt x="27" y="103"/>
                    <a:pt x="0" y="245"/>
                    <a:pt x="63" y="352"/>
                  </a:cubicBezTo>
                  <a:cubicBezTo>
                    <a:pt x="107" y="415"/>
                    <a:pt x="179" y="450"/>
                    <a:pt x="259" y="450"/>
                  </a:cubicBezTo>
                  <a:cubicBezTo>
                    <a:pt x="295" y="450"/>
                    <a:pt x="339" y="442"/>
                    <a:pt x="384" y="415"/>
                  </a:cubicBezTo>
                  <a:cubicBezTo>
                    <a:pt x="482" y="343"/>
                    <a:pt x="518" y="201"/>
                    <a:pt x="446" y="103"/>
                  </a:cubicBezTo>
                  <a:cubicBezTo>
                    <a:pt x="402" y="36"/>
                    <a:pt x="329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5556850" y="2062650"/>
              <a:ext cx="12950" cy="11475"/>
            </a:xfrm>
            <a:custGeom>
              <a:rect b="b" l="l" r="r" t="t"/>
              <a:pathLst>
                <a:path extrusionOk="0" h="459" w="518">
                  <a:moveTo>
                    <a:pt x="255" y="1"/>
                  </a:moveTo>
                  <a:cubicBezTo>
                    <a:pt x="223" y="1"/>
                    <a:pt x="191" y="7"/>
                    <a:pt x="161" y="21"/>
                  </a:cubicBezTo>
                  <a:cubicBezTo>
                    <a:pt x="54" y="75"/>
                    <a:pt x="0" y="209"/>
                    <a:pt x="54" y="325"/>
                  </a:cubicBezTo>
                  <a:cubicBezTo>
                    <a:pt x="89" y="405"/>
                    <a:pt x="170" y="459"/>
                    <a:pt x="259" y="459"/>
                  </a:cubicBezTo>
                  <a:cubicBezTo>
                    <a:pt x="286" y="459"/>
                    <a:pt x="321" y="450"/>
                    <a:pt x="348" y="441"/>
                  </a:cubicBezTo>
                  <a:cubicBezTo>
                    <a:pt x="464" y="387"/>
                    <a:pt x="518" y="253"/>
                    <a:pt x="464" y="137"/>
                  </a:cubicBezTo>
                  <a:cubicBezTo>
                    <a:pt x="425" y="52"/>
                    <a:pt x="342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5588275" y="2123000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60" y="0"/>
                  </a:moveTo>
                  <a:cubicBezTo>
                    <a:pt x="217" y="0"/>
                    <a:pt x="174" y="11"/>
                    <a:pt x="135" y="34"/>
                  </a:cubicBezTo>
                  <a:cubicBezTo>
                    <a:pt x="28" y="105"/>
                    <a:pt x="1" y="248"/>
                    <a:pt x="72" y="355"/>
                  </a:cubicBezTo>
                  <a:cubicBezTo>
                    <a:pt x="117" y="417"/>
                    <a:pt x="188" y="453"/>
                    <a:pt x="260" y="453"/>
                  </a:cubicBezTo>
                  <a:cubicBezTo>
                    <a:pt x="304" y="453"/>
                    <a:pt x="349" y="435"/>
                    <a:pt x="393" y="417"/>
                  </a:cubicBezTo>
                  <a:cubicBezTo>
                    <a:pt x="492" y="346"/>
                    <a:pt x="518" y="203"/>
                    <a:pt x="456" y="96"/>
                  </a:cubicBezTo>
                  <a:cubicBezTo>
                    <a:pt x="410" y="34"/>
                    <a:pt x="336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5630875" y="2050400"/>
              <a:ext cx="12075" cy="11225"/>
            </a:xfrm>
            <a:custGeom>
              <a:rect b="b" l="l" r="r" t="t"/>
              <a:pathLst>
                <a:path extrusionOk="0" h="449" w="483">
                  <a:moveTo>
                    <a:pt x="237" y="1"/>
                  </a:moveTo>
                  <a:cubicBezTo>
                    <a:pt x="126" y="1"/>
                    <a:pt x="35" y="85"/>
                    <a:pt x="19" y="199"/>
                  </a:cubicBezTo>
                  <a:cubicBezTo>
                    <a:pt x="1" y="324"/>
                    <a:pt x="90" y="431"/>
                    <a:pt x="215" y="449"/>
                  </a:cubicBezTo>
                  <a:lnTo>
                    <a:pt x="242" y="449"/>
                  </a:lnTo>
                  <a:cubicBezTo>
                    <a:pt x="358" y="449"/>
                    <a:pt x="456" y="369"/>
                    <a:pt x="465" y="253"/>
                  </a:cubicBezTo>
                  <a:cubicBezTo>
                    <a:pt x="483" y="128"/>
                    <a:pt x="393" y="21"/>
                    <a:pt x="269" y="3"/>
                  </a:cubicBezTo>
                  <a:cubicBezTo>
                    <a:pt x="258" y="1"/>
                    <a:pt x="24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5593200" y="2051300"/>
              <a:ext cx="12275" cy="11450"/>
            </a:xfrm>
            <a:custGeom>
              <a:rect b="b" l="l" r="r" t="t"/>
              <a:pathLst>
                <a:path extrusionOk="0" h="458" w="491">
                  <a:moveTo>
                    <a:pt x="240" y="0"/>
                  </a:moveTo>
                  <a:cubicBezTo>
                    <a:pt x="229" y="0"/>
                    <a:pt x="217" y="1"/>
                    <a:pt x="205" y="3"/>
                  </a:cubicBezTo>
                  <a:cubicBezTo>
                    <a:pt x="81" y="29"/>
                    <a:pt x="0" y="145"/>
                    <a:pt x="18" y="270"/>
                  </a:cubicBezTo>
                  <a:cubicBezTo>
                    <a:pt x="36" y="377"/>
                    <a:pt x="134" y="458"/>
                    <a:pt x="241" y="458"/>
                  </a:cubicBezTo>
                  <a:lnTo>
                    <a:pt x="286" y="458"/>
                  </a:lnTo>
                  <a:cubicBezTo>
                    <a:pt x="402" y="431"/>
                    <a:pt x="491" y="315"/>
                    <a:pt x="464" y="190"/>
                  </a:cubicBezTo>
                  <a:cubicBezTo>
                    <a:pt x="448" y="77"/>
                    <a:pt x="351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846550" y="1940125"/>
              <a:ext cx="12950" cy="11325"/>
            </a:xfrm>
            <a:custGeom>
              <a:rect b="b" l="l" r="r" t="t"/>
              <a:pathLst>
                <a:path extrusionOk="0" h="453" w="518">
                  <a:moveTo>
                    <a:pt x="253" y="1"/>
                  </a:moveTo>
                  <a:cubicBezTo>
                    <a:pt x="204" y="1"/>
                    <a:pt x="154" y="17"/>
                    <a:pt x="117" y="52"/>
                  </a:cubicBezTo>
                  <a:cubicBezTo>
                    <a:pt x="18" y="132"/>
                    <a:pt x="1" y="283"/>
                    <a:pt x="81" y="373"/>
                  </a:cubicBezTo>
                  <a:cubicBezTo>
                    <a:pt x="125" y="426"/>
                    <a:pt x="197" y="453"/>
                    <a:pt x="259" y="453"/>
                  </a:cubicBezTo>
                  <a:cubicBezTo>
                    <a:pt x="313" y="453"/>
                    <a:pt x="357" y="444"/>
                    <a:pt x="402" y="408"/>
                  </a:cubicBezTo>
                  <a:cubicBezTo>
                    <a:pt x="500" y="328"/>
                    <a:pt x="518" y="185"/>
                    <a:pt x="438" y="87"/>
                  </a:cubicBezTo>
                  <a:lnTo>
                    <a:pt x="429" y="87"/>
                  </a:lnTo>
                  <a:cubicBezTo>
                    <a:pt x="388" y="31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875100" y="2008975"/>
              <a:ext cx="11850" cy="11400"/>
            </a:xfrm>
            <a:custGeom>
              <a:rect b="b" l="l" r="r" t="t"/>
              <a:pathLst>
                <a:path extrusionOk="0" h="456" w="474">
                  <a:moveTo>
                    <a:pt x="223" y="1"/>
                  </a:moveTo>
                  <a:cubicBezTo>
                    <a:pt x="99" y="9"/>
                    <a:pt x="0" y="117"/>
                    <a:pt x="9" y="241"/>
                  </a:cubicBezTo>
                  <a:cubicBezTo>
                    <a:pt x="18" y="357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75" y="447"/>
                    <a:pt x="473" y="348"/>
                    <a:pt x="464" y="224"/>
                  </a:cubicBezTo>
                  <a:cubicBezTo>
                    <a:pt x="455" y="90"/>
                    <a:pt x="348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5818675" y="1914750"/>
              <a:ext cx="12950" cy="11275"/>
            </a:xfrm>
            <a:custGeom>
              <a:rect b="b" l="l" r="r" t="t"/>
              <a:pathLst>
                <a:path extrusionOk="0" h="451" w="518">
                  <a:moveTo>
                    <a:pt x="266" y="0"/>
                  </a:moveTo>
                  <a:cubicBezTo>
                    <a:pt x="194" y="0"/>
                    <a:pt x="121" y="34"/>
                    <a:pt x="72" y="94"/>
                  </a:cubicBezTo>
                  <a:cubicBezTo>
                    <a:pt x="0" y="192"/>
                    <a:pt x="27" y="335"/>
                    <a:pt x="125" y="406"/>
                  </a:cubicBezTo>
                  <a:cubicBezTo>
                    <a:pt x="170" y="442"/>
                    <a:pt x="215" y="451"/>
                    <a:pt x="259" y="451"/>
                  </a:cubicBezTo>
                  <a:cubicBezTo>
                    <a:pt x="330" y="451"/>
                    <a:pt x="393" y="424"/>
                    <a:pt x="446" y="362"/>
                  </a:cubicBezTo>
                  <a:cubicBezTo>
                    <a:pt x="518" y="255"/>
                    <a:pt x="491" y="121"/>
                    <a:pt x="393" y="41"/>
                  </a:cubicBezTo>
                  <a:cubicBezTo>
                    <a:pt x="355" y="13"/>
                    <a:pt x="311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5782550" y="1972725"/>
              <a:ext cx="12950" cy="11300"/>
            </a:xfrm>
            <a:custGeom>
              <a:rect b="b" l="l" r="r" t="t"/>
              <a:pathLst>
                <a:path extrusionOk="0" h="452" w="518">
                  <a:moveTo>
                    <a:pt x="255" y="1"/>
                  </a:moveTo>
                  <a:cubicBezTo>
                    <a:pt x="171" y="1"/>
                    <a:pt x="92" y="45"/>
                    <a:pt x="54" y="121"/>
                  </a:cubicBezTo>
                  <a:cubicBezTo>
                    <a:pt x="0" y="237"/>
                    <a:pt x="45" y="371"/>
                    <a:pt x="152" y="434"/>
                  </a:cubicBezTo>
                  <a:cubicBezTo>
                    <a:pt x="188" y="443"/>
                    <a:pt x="223" y="451"/>
                    <a:pt x="259" y="451"/>
                  </a:cubicBezTo>
                  <a:cubicBezTo>
                    <a:pt x="339" y="451"/>
                    <a:pt x="419" y="407"/>
                    <a:pt x="464" y="327"/>
                  </a:cubicBezTo>
                  <a:cubicBezTo>
                    <a:pt x="518" y="211"/>
                    <a:pt x="473" y="77"/>
                    <a:pt x="357" y="23"/>
                  </a:cubicBezTo>
                  <a:cubicBezTo>
                    <a:pt x="324" y="8"/>
                    <a:pt x="28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6010475" y="2065400"/>
              <a:ext cx="11625" cy="11400"/>
            </a:xfrm>
            <a:custGeom>
              <a:rect b="b" l="l" r="r" t="t"/>
              <a:pathLst>
                <a:path extrusionOk="0" h="456" w="465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90" y="10"/>
                    <a:pt x="1" y="117"/>
                    <a:pt x="1" y="241"/>
                  </a:cubicBezTo>
                  <a:cubicBezTo>
                    <a:pt x="9" y="357"/>
                    <a:pt x="108" y="456"/>
                    <a:pt x="232" y="456"/>
                  </a:cubicBezTo>
                  <a:lnTo>
                    <a:pt x="241" y="456"/>
                  </a:lnTo>
                  <a:cubicBezTo>
                    <a:pt x="366" y="447"/>
                    <a:pt x="464" y="340"/>
                    <a:pt x="455" y="215"/>
                  </a:cubicBezTo>
                  <a:cubicBezTo>
                    <a:pt x="447" y="95"/>
                    <a:pt x="3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6048175" y="2063375"/>
              <a:ext cx="11625" cy="11425"/>
            </a:xfrm>
            <a:custGeom>
              <a:rect b="b" l="l" r="r" t="t"/>
              <a:pathLst>
                <a:path extrusionOk="0" h="457" w="465">
                  <a:moveTo>
                    <a:pt x="239" y="1"/>
                  </a:moveTo>
                  <a:cubicBezTo>
                    <a:pt x="234" y="1"/>
                    <a:pt x="228" y="1"/>
                    <a:pt x="223" y="1"/>
                  </a:cubicBezTo>
                  <a:cubicBezTo>
                    <a:pt x="98" y="10"/>
                    <a:pt x="0" y="117"/>
                    <a:pt x="9" y="242"/>
                  </a:cubicBezTo>
                  <a:cubicBezTo>
                    <a:pt x="9" y="358"/>
                    <a:pt x="116" y="456"/>
                    <a:pt x="232" y="456"/>
                  </a:cubicBezTo>
                  <a:lnTo>
                    <a:pt x="250" y="456"/>
                  </a:lnTo>
                  <a:cubicBezTo>
                    <a:pt x="366" y="447"/>
                    <a:pt x="464" y="340"/>
                    <a:pt x="464" y="215"/>
                  </a:cubicBezTo>
                  <a:cubicBezTo>
                    <a:pt x="456" y="96"/>
                    <a:pt x="357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5972550" y="2070325"/>
              <a:ext cx="12525" cy="11375"/>
            </a:xfrm>
            <a:custGeom>
              <a:rect b="b" l="l" r="r" t="t"/>
              <a:pathLst>
                <a:path extrusionOk="0" h="455" w="501">
                  <a:moveTo>
                    <a:pt x="257" y="0"/>
                  </a:moveTo>
                  <a:cubicBezTo>
                    <a:pt x="237" y="0"/>
                    <a:pt x="217" y="3"/>
                    <a:pt x="197" y="9"/>
                  </a:cubicBezTo>
                  <a:cubicBezTo>
                    <a:pt x="72" y="36"/>
                    <a:pt x="1" y="160"/>
                    <a:pt x="28" y="276"/>
                  </a:cubicBezTo>
                  <a:cubicBezTo>
                    <a:pt x="54" y="383"/>
                    <a:pt x="144" y="455"/>
                    <a:pt x="251" y="455"/>
                  </a:cubicBezTo>
                  <a:cubicBezTo>
                    <a:pt x="269" y="455"/>
                    <a:pt x="286" y="455"/>
                    <a:pt x="304" y="446"/>
                  </a:cubicBezTo>
                  <a:cubicBezTo>
                    <a:pt x="420" y="419"/>
                    <a:pt x="501" y="294"/>
                    <a:pt x="465" y="178"/>
                  </a:cubicBezTo>
                  <a:cubicBezTo>
                    <a:pt x="442" y="74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6024075" y="2163375"/>
              <a:ext cx="12975" cy="11325"/>
            </a:xfrm>
            <a:custGeom>
              <a:rect b="b" l="l" r="r" t="t"/>
              <a:pathLst>
                <a:path extrusionOk="0" h="453" w="519">
                  <a:moveTo>
                    <a:pt x="264" y="0"/>
                  </a:moveTo>
                  <a:cubicBezTo>
                    <a:pt x="223" y="0"/>
                    <a:pt x="182" y="11"/>
                    <a:pt x="143" y="34"/>
                  </a:cubicBezTo>
                  <a:cubicBezTo>
                    <a:pt x="36" y="105"/>
                    <a:pt x="1" y="239"/>
                    <a:pt x="72" y="346"/>
                  </a:cubicBezTo>
                  <a:cubicBezTo>
                    <a:pt x="117" y="417"/>
                    <a:pt x="188" y="453"/>
                    <a:pt x="259" y="453"/>
                  </a:cubicBezTo>
                  <a:cubicBezTo>
                    <a:pt x="304" y="453"/>
                    <a:pt x="349" y="444"/>
                    <a:pt x="384" y="417"/>
                  </a:cubicBezTo>
                  <a:cubicBezTo>
                    <a:pt x="491" y="355"/>
                    <a:pt x="518" y="212"/>
                    <a:pt x="456" y="105"/>
                  </a:cubicBezTo>
                  <a:cubicBezTo>
                    <a:pt x="410" y="36"/>
                    <a:pt x="338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6051950" y="2137925"/>
              <a:ext cx="12975" cy="11350"/>
            </a:xfrm>
            <a:custGeom>
              <a:rect b="b" l="l" r="r" t="t"/>
              <a:pathLst>
                <a:path extrusionOk="0" h="454" w="519">
                  <a:moveTo>
                    <a:pt x="259" y="0"/>
                  </a:moveTo>
                  <a:cubicBezTo>
                    <a:pt x="191" y="0"/>
                    <a:pt x="123" y="30"/>
                    <a:pt x="81" y="88"/>
                  </a:cubicBezTo>
                  <a:cubicBezTo>
                    <a:pt x="1" y="186"/>
                    <a:pt x="19" y="329"/>
                    <a:pt x="117" y="409"/>
                  </a:cubicBezTo>
                  <a:cubicBezTo>
                    <a:pt x="161" y="436"/>
                    <a:pt x="206" y="454"/>
                    <a:pt x="260" y="454"/>
                  </a:cubicBezTo>
                  <a:cubicBezTo>
                    <a:pt x="322" y="454"/>
                    <a:pt x="393" y="427"/>
                    <a:pt x="438" y="365"/>
                  </a:cubicBezTo>
                  <a:cubicBezTo>
                    <a:pt x="518" y="267"/>
                    <a:pt x="491" y="124"/>
                    <a:pt x="393" y="44"/>
                  </a:cubicBezTo>
                  <a:cubicBezTo>
                    <a:pt x="353" y="14"/>
                    <a:pt x="30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6070025" y="2104750"/>
              <a:ext cx="12725" cy="11525"/>
            </a:xfrm>
            <a:custGeom>
              <a:rect b="b" l="l" r="r" t="t"/>
              <a:pathLst>
                <a:path extrusionOk="0" h="461" w="509">
                  <a:moveTo>
                    <a:pt x="250" y="0"/>
                  </a:moveTo>
                  <a:cubicBezTo>
                    <a:pt x="155" y="0"/>
                    <a:pt x="71" y="60"/>
                    <a:pt x="36" y="157"/>
                  </a:cubicBezTo>
                  <a:cubicBezTo>
                    <a:pt x="0" y="273"/>
                    <a:pt x="63" y="398"/>
                    <a:pt x="179" y="443"/>
                  </a:cubicBezTo>
                  <a:cubicBezTo>
                    <a:pt x="206" y="452"/>
                    <a:pt x="223" y="461"/>
                    <a:pt x="250" y="461"/>
                  </a:cubicBezTo>
                  <a:cubicBezTo>
                    <a:pt x="348" y="461"/>
                    <a:pt x="438" y="398"/>
                    <a:pt x="464" y="300"/>
                  </a:cubicBezTo>
                  <a:cubicBezTo>
                    <a:pt x="509" y="184"/>
                    <a:pt x="446" y="59"/>
                    <a:pt x="330" y="15"/>
                  </a:cubicBezTo>
                  <a:cubicBezTo>
                    <a:pt x="303" y="5"/>
                    <a:pt x="276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6240050" y="2302875"/>
              <a:ext cx="66400" cy="29075"/>
            </a:xfrm>
            <a:custGeom>
              <a:rect b="b" l="l" r="r" t="t"/>
              <a:pathLst>
                <a:path extrusionOk="0" h="1163" w="2656">
                  <a:moveTo>
                    <a:pt x="691" y="0"/>
                  </a:moveTo>
                  <a:cubicBezTo>
                    <a:pt x="671" y="0"/>
                    <a:pt x="650" y="1"/>
                    <a:pt x="631" y="2"/>
                  </a:cubicBezTo>
                  <a:cubicBezTo>
                    <a:pt x="506" y="2"/>
                    <a:pt x="399" y="38"/>
                    <a:pt x="309" y="110"/>
                  </a:cubicBezTo>
                  <a:cubicBezTo>
                    <a:pt x="229" y="172"/>
                    <a:pt x="167" y="279"/>
                    <a:pt x="131" y="422"/>
                  </a:cubicBezTo>
                  <a:cubicBezTo>
                    <a:pt x="1" y="987"/>
                    <a:pt x="591" y="1163"/>
                    <a:pt x="1242" y="1163"/>
                  </a:cubicBezTo>
                  <a:cubicBezTo>
                    <a:pt x="1258" y="1163"/>
                    <a:pt x="1274" y="1162"/>
                    <a:pt x="1291" y="1162"/>
                  </a:cubicBezTo>
                  <a:cubicBezTo>
                    <a:pt x="1621" y="1162"/>
                    <a:pt x="1960" y="1118"/>
                    <a:pt x="2219" y="1073"/>
                  </a:cubicBezTo>
                  <a:cubicBezTo>
                    <a:pt x="2486" y="1019"/>
                    <a:pt x="2656" y="966"/>
                    <a:pt x="2656" y="966"/>
                  </a:cubicBezTo>
                  <a:cubicBezTo>
                    <a:pt x="2656" y="966"/>
                    <a:pt x="2522" y="850"/>
                    <a:pt x="2308" y="698"/>
                  </a:cubicBezTo>
                  <a:cubicBezTo>
                    <a:pt x="2094" y="547"/>
                    <a:pt x="1799" y="359"/>
                    <a:pt x="1496" y="217"/>
                  </a:cubicBezTo>
                  <a:cubicBezTo>
                    <a:pt x="1217" y="93"/>
                    <a:pt x="930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6231725" y="2336350"/>
              <a:ext cx="32800" cy="28375"/>
            </a:xfrm>
            <a:custGeom>
              <a:rect b="b" l="l" r="r" t="t"/>
              <a:pathLst>
                <a:path extrusionOk="0" h="1135" w="1312">
                  <a:moveTo>
                    <a:pt x="413" y="0"/>
                  </a:moveTo>
                  <a:cubicBezTo>
                    <a:pt x="339" y="0"/>
                    <a:pt x="268" y="36"/>
                    <a:pt x="205" y="118"/>
                  </a:cubicBezTo>
                  <a:cubicBezTo>
                    <a:pt x="0" y="385"/>
                    <a:pt x="286" y="635"/>
                    <a:pt x="607" y="822"/>
                  </a:cubicBezTo>
                  <a:cubicBezTo>
                    <a:pt x="937" y="1010"/>
                    <a:pt x="1312" y="1135"/>
                    <a:pt x="1312" y="1135"/>
                  </a:cubicBezTo>
                  <a:cubicBezTo>
                    <a:pt x="1312" y="1135"/>
                    <a:pt x="1276" y="1036"/>
                    <a:pt x="1213" y="894"/>
                  </a:cubicBezTo>
                  <a:cubicBezTo>
                    <a:pt x="1142" y="751"/>
                    <a:pt x="1035" y="573"/>
                    <a:pt x="928" y="403"/>
                  </a:cubicBezTo>
                  <a:cubicBezTo>
                    <a:pt x="767" y="180"/>
                    <a:pt x="58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6288150" y="228787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04" y="147"/>
                  </a:moveTo>
                  <a:cubicBezTo>
                    <a:pt x="310" y="147"/>
                    <a:pt x="316" y="147"/>
                    <a:pt x="321" y="147"/>
                  </a:cubicBezTo>
                  <a:cubicBezTo>
                    <a:pt x="357" y="156"/>
                    <a:pt x="393" y="183"/>
                    <a:pt x="419" y="210"/>
                  </a:cubicBezTo>
                  <a:cubicBezTo>
                    <a:pt x="446" y="246"/>
                    <a:pt x="455" y="281"/>
                    <a:pt x="446" y="317"/>
                  </a:cubicBezTo>
                  <a:cubicBezTo>
                    <a:pt x="431" y="395"/>
                    <a:pt x="375" y="445"/>
                    <a:pt x="307" y="445"/>
                  </a:cubicBezTo>
                  <a:cubicBezTo>
                    <a:pt x="297" y="445"/>
                    <a:pt x="287" y="444"/>
                    <a:pt x="277" y="442"/>
                  </a:cubicBezTo>
                  <a:cubicBezTo>
                    <a:pt x="232" y="442"/>
                    <a:pt x="205" y="415"/>
                    <a:pt x="179" y="388"/>
                  </a:cubicBezTo>
                  <a:cubicBezTo>
                    <a:pt x="161" y="353"/>
                    <a:pt x="152" y="317"/>
                    <a:pt x="152" y="281"/>
                  </a:cubicBezTo>
                  <a:cubicBezTo>
                    <a:pt x="168" y="199"/>
                    <a:pt x="231" y="147"/>
                    <a:pt x="304" y="147"/>
                  </a:cubicBezTo>
                  <a:close/>
                  <a:moveTo>
                    <a:pt x="293" y="1"/>
                  </a:moveTo>
                  <a:cubicBezTo>
                    <a:pt x="152" y="1"/>
                    <a:pt x="33" y="110"/>
                    <a:pt x="9" y="255"/>
                  </a:cubicBezTo>
                  <a:cubicBezTo>
                    <a:pt x="0" y="326"/>
                    <a:pt x="18" y="406"/>
                    <a:pt x="54" y="469"/>
                  </a:cubicBezTo>
                  <a:cubicBezTo>
                    <a:pt x="107" y="531"/>
                    <a:pt x="170" y="576"/>
                    <a:pt x="250" y="594"/>
                  </a:cubicBezTo>
                  <a:lnTo>
                    <a:pt x="295" y="594"/>
                  </a:lnTo>
                  <a:cubicBezTo>
                    <a:pt x="437" y="594"/>
                    <a:pt x="562" y="486"/>
                    <a:pt x="589" y="344"/>
                  </a:cubicBezTo>
                  <a:cubicBezTo>
                    <a:pt x="607" y="263"/>
                    <a:pt x="589" y="192"/>
                    <a:pt x="535" y="121"/>
                  </a:cubicBezTo>
                  <a:cubicBezTo>
                    <a:pt x="491" y="58"/>
                    <a:pt x="419" y="14"/>
                    <a:pt x="339" y="5"/>
                  </a:cubicBezTo>
                  <a:cubicBezTo>
                    <a:pt x="324" y="2"/>
                    <a:pt x="308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6275200" y="2343675"/>
              <a:ext cx="15875" cy="14800"/>
            </a:xfrm>
            <a:custGeom>
              <a:rect b="b" l="l" r="r" t="t"/>
              <a:pathLst>
                <a:path extrusionOk="0" h="592" w="635">
                  <a:moveTo>
                    <a:pt x="331" y="146"/>
                  </a:moveTo>
                  <a:cubicBezTo>
                    <a:pt x="349" y="146"/>
                    <a:pt x="358" y="146"/>
                    <a:pt x="375" y="155"/>
                  </a:cubicBezTo>
                  <a:cubicBezTo>
                    <a:pt x="411" y="164"/>
                    <a:pt x="438" y="181"/>
                    <a:pt x="465" y="217"/>
                  </a:cubicBezTo>
                  <a:cubicBezTo>
                    <a:pt x="483" y="253"/>
                    <a:pt x="483" y="297"/>
                    <a:pt x="474" y="333"/>
                  </a:cubicBezTo>
                  <a:cubicBezTo>
                    <a:pt x="465" y="369"/>
                    <a:pt x="438" y="404"/>
                    <a:pt x="402" y="422"/>
                  </a:cubicBezTo>
                  <a:cubicBezTo>
                    <a:pt x="376" y="435"/>
                    <a:pt x="350" y="444"/>
                    <a:pt x="324" y="444"/>
                  </a:cubicBezTo>
                  <a:cubicBezTo>
                    <a:pt x="314" y="444"/>
                    <a:pt x="305" y="443"/>
                    <a:pt x="295" y="440"/>
                  </a:cubicBezTo>
                  <a:cubicBezTo>
                    <a:pt x="215" y="413"/>
                    <a:pt x="170" y="333"/>
                    <a:pt x="188" y="253"/>
                  </a:cubicBezTo>
                  <a:cubicBezTo>
                    <a:pt x="206" y="190"/>
                    <a:pt x="268" y="146"/>
                    <a:pt x="331" y="146"/>
                  </a:cubicBezTo>
                  <a:close/>
                  <a:moveTo>
                    <a:pt x="328" y="0"/>
                  </a:moveTo>
                  <a:cubicBezTo>
                    <a:pt x="198" y="0"/>
                    <a:pt x="82" y="84"/>
                    <a:pt x="45" y="217"/>
                  </a:cubicBezTo>
                  <a:cubicBezTo>
                    <a:pt x="1" y="369"/>
                    <a:pt x="99" y="529"/>
                    <a:pt x="251" y="583"/>
                  </a:cubicBezTo>
                  <a:cubicBezTo>
                    <a:pt x="277" y="583"/>
                    <a:pt x="304" y="592"/>
                    <a:pt x="331" y="592"/>
                  </a:cubicBezTo>
                  <a:cubicBezTo>
                    <a:pt x="384" y="592"/>
                    <a:pt x="429" y="583"/>
                    <a:pt x="474" y="556"/>
                  </a:cubicBezTo>
                  <a:cubicBezTo>
                    <a:pt x="545" y="520"/>
                    <a:pt x="590" y="449"/>
                    <a:pt x="616" y="378"/>
                  </a:cubicBezTo>
                  <a:cubicBezTo>
                    <a:pt x="634" y="297"/>
                    <a:pt x="625" y="217"/>
                    <a:pt x="590" y="146"/>
                  </a:cubicBezTo>
                  <a:cubicBezTo>
                    <a:pt x="554" y="74"/>
                    <a:pt x="483" y="30"/>
                    <a:pt x="411" y="12"/>
                  </a:cubicBezTo>
                  <a:cubicBezTo>
                    <a:pt x="383" y="4"/>
                    <a:pt x="355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6167475" y="2461425"/>
              <a:ext cx="61825" cy="42925"/>
            </a:xfrm>
            <a:custGeom>
              <a:rect b="b" l="l" r="r" t="t"/>
              <a:pathLst>
                <a:path extrusionOk="0" h="1717" w="2473">
                  <a:moveTo>
                    <a:pt x="760" y="0"/>
                  </a:moveTo>
                  <a:cubicBezTo>
                    <a:pt x="608" y="0"/>
                    <a:pt x="472" y="69"/>
                    <a:pt x="349" y="235"/>
                  </a:cubicBezTo>
                  <a:cubicBezTo>
                    <a:pt x="1" y="726"/>
                    <a:pt x="518" y="1118"/>
                    <a:pt x="1125" y="1377"/>
                  </a:cubicBezTo>
                  <a:cubicBezTo>
                    <a:pt x="1437" y="1502"/>
                    <a:pt x="1767" y="1591"/>
                    <a:pt x="2026" y="1645"/>
                  </a:cubicBezTo>
                  <a:cubicBezTo>
                    <a:pt x="2285" y="1698"/>
                    <a:pt x="2472" y="1716"/>
                    <a:pt x="2472" y="1716"/>
                  </a:cubicBezTo>
                  <a:cubicBezTo>
                    <a:pt x="2472" y="1716"/>
                    <a:pt x="2392" y="1556"/>
                    <a:pt x="2249" y="1333"/>
                  </a:cubicBezTo>
                  <a:cubicBezTo>
                    <a:pt x="2115" y="1109"/>
                    <a:pt x="1910" y="824"/>
                    <a:pt x="1678" y="574"/>
                  </a:cubicBezTo>
                  <a:cubicBezTo>
                    <a:pt x="1455" y="333"/>
                    <a:pt x="1205" y="128"/>
                    <a:pt x="973" y="39"/>
                  </a:cubicBezTo>
                  <a:cubicBezTo>
                    <a:pt x="899" y="14"/>
                    <a:pt x="82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6223700" y="2463400"/>
              <a:ext cx="15400" cy="14850"/>
            </a:xfrm>
            <a:custGeom>
              <a:rect b="b" l="l" r="r" t="t"/>
              <a:pathLst>
                <a:path extrusionOk="0" h="594" w="616">
                  <a:moveTo>
                    <a:pt x="312" y="147"/>
                  </a:moveTo>
                  <a:cubicBezTo>
                    <a:pt x="339" y="147"/>
                    <a:pt x="357" y="156"/>
                    <a:pt x="384" y="174"/>
                  </a:cubicBezTo>
                  <a:cubicBezTo>
                    <a:pt x="419" y="192"/>
                    <a:pt x="437" y="228"/>
                    <a:pt x="455" y="263"/>
                  </a:cubicBezTo>
                  <a:cubicBezTo>
                    <a:pt x="464" y="299"/>
                    <a:pt x="455" y="344"/>
                    <a:pt x="437" y="370"/>
                  </a:cubicBezTo>
                  <a:cubicBezTo>
                    <a:pt x="407" y="418"/>
                    <a:pt x="354" y="446"/>
                    <a:pt x="303" y="446"/>
                  </a:cubicBezTo>
                  <a:cubicBezTo>
                    <a:pt x="278" y="446"/>
                    <a:pt x="253" y="439"/>
                    <a:pt x="232" y="424"/>
                  </a:cubicBezTo>
                  <a:cubicBezTo>
                    <a:pt x="196" y="406"/>
                    <a:pt x="170" y="370"/>
                    <a:pt x="161" y="335"/>
                  </a:cubicBezTo>
                  <a:cubicBezTo>
                    <a:pt x="152" y="290"/>
                    <a:pt x="161" y="254"/>
                    <a:pt x="178" y="219"/>
                  </a:cubicBezTo>
                  <a:cubicBezTo>
                    <a:pt x="214" y="174"/>
                    <a:pt x="259" y="147"/>
                    <a:pt x="312" y="147"/>
                  </a:cubicBezTo>
                  <a:close/>
                  <a:moveTo>
                    <a:pt x="311" y="1"/>
                  </a:moveTo>
                  <a:cubicBezTo>
                    <a:pt x="212" y="1"/>
                    <a:pt x="113" y="52"/>
                    <a:pt x="54" y="147"/>
                  </a:cubicBezTo>
                  <a:cubicBezTo>
                    <a:pt x="18" y="210"/>
                    <a:pt x="0" y="290"/>
                    <a:pt x="18" y="361"/>
                  </a:cubicBezTo>
                  <a:cubicBezTo>
                    <a:pt x="36" y="442"/>
                    <a:pt x="80" y="504"/>
                    <a:pt x="152" y="549"/>
                  </a:cubicBezTo>
                  <a:cubicBezTo>
                    <a:pt x="196" y="576"/>
                    <a:pt x="250" y="593"/>
                    <a:pt x="303" y="593"/>
                  </a:cubicBezTo>
                  <a:cubicBezTo>
                    <a:pt x="401" y="593"/>
                    <a:pt x="500" y="540"/>
                    <a:pt x="562" y="451"/>
                  </a:cubicBezTo>
                  <a:cubicBezTo>
                    <a:pt x="598" y="388"/>
                    <a:pt x="616" y="308"/>
                    <a:pt x="598" y="228"/>
                  </a:cubicBezTo>
                  <a:cubicBezTo>
                    <a:pt x="580" y="147"/>
                    <a:pt x="526" y="85"/>
                    <a:pt x="455" y="40"/>
                  </a:cubicBezTo>
                  <a:cubicBezTo>
                    <a:pt x="410" y="13"/>
                    <a:pt x="36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6190450" y="2510175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31" y="150"/>
                  </a:moveTo>
                  <a:cubicBezTo>
                    <a:pt x="367" y="150"/>
                    <a:pt x="393" y="159"/>
                    <a:pt x="420" y="176"/>
                  </a:cubicBezTo>
                  <a:cubicBezTo>
                    <a:pt x="456" y="203"/>
                    <a:pt x="474" y="239"/>
                    <a:pt x="483" y="275"/>
                  </a:cubicBezTo>
                  <a:cubicBezTo>
                    <a:pt x="483" y="319"/>
                    <a:pt x="474" y="355"/>
                    <a:pt x="447" y="391"/>
                  </a:cubicBezTo>
                  <a:cubicBezTo>
                    <a:pt x="420" y="417"/>
                    <a:pt x="384" y="444"/>
                    <a:pt x="349" y="444"/>
                  </a:cubicBezTo>
                  <a:cubicBezTo>
                    <a:pt x="342" y="446"/>
                    <a:pt x="335" y="446"/>
                    <a:pt x="328" y="446"/>
                  </a:cubicBezTo>
                  <a:cubicBezTo>
                    <a:pt x="297" y="446"/>
                    <a:pt x="264" y="432"/>
                    <a:pt x="242" y="417"/>
                  </a:cubicBezTo>
                  <a:cubicBezTo>
                    <a:pt x="179" y="364"/>
                    <a:pt x="170" y="266"/>
                    <a:pt x="215" y="203"/>
                  </a:cubicBezTo>
                  <a:cubicBezTo>
                    <a:pt x="242" y="168"/>
                    <a:pt x="286" y="150"/>
                    <a:pt x="331" y="150"/>
                  </a:cubicBezTo>
                  <a:close/>
                  <a:moveTo>
                    <a:pt x="336" y="1"/>
                  </a:moveTo>
                  <a:cubicBezTo>
                    <a:pt x="245" y="1"/>
                    <a:pt x="157" y="40"/>
                    <a:pt x="99" y="114"/>
                  </a:cubicBezTo>
                  <a:cubicBezTo>
                    <a:pt x="1" y="239"/>
                    <a:pt x="19" y="426"/>
                    <a:pt x="152" y="524"/>
                  </a:cubicBezTo>
                  <a:cubicBezTo>
                    <a:pt x="197" y="569"/>
                    <a:pt x="259" y="596"/>
                    <a:pt x="331" y="596"/>
                  </a:cubicBezTo>
                  <a:lnTo>
                    <a:pt x="367" y="596"/>
                  </a:lnTo>
                  <a:cubicBezTo>
                    <a:pt x="438" y="587"/>
                    <a:pt x="509" y="542"/>
                    <a:pt x="563" y="480"/>
                  </a:cubicBezTo>
                  <a:cubicBezTo>
                    <a:pt x="616" y="417"/>
                    <a:pt x="634" y="337"/>
                    <a:pt x="625" y="257"/>
                  </a:cubicBezTo>
                  <a:cubicBezTo>
                    <a:pt x="616" y="176"/>
                    <a:pt x="581" y="114"/>
                    <a:pt x="518" y="61"/>
                  </a:cubicBezTo>
                  <a:cubicBezTo>
                    <a:pt x="463" y="20"/>
                    <a:pt x="39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6072925" y="2565025"/>
              <a:ext cx="38150" cy="20725"/>
            </a:xfrm>
            <a:custGeom>
              <a:rect b="b" l="l" r="r" t="t"/>
              <a:pathLst>
                <a:path extrusionOk="0" h="829" w="1526">
                  <a:moveTo>
                    <a:pt x="431" y="1"/>
                  </a:moveTo>
                  <a:cubicBezTo>
                    <a:pt x="333" y="1"/>
                    <a:pt x="245" y="44"/>
                    <a:pt x="179" y="150"/>
                  </a:cubicBezTo>
                  <a:cubicBezTo>
                    <a:pt x="0" y="436"/>
                    <a:pt x="322" y="623"/>
                    <a:pt x="705" y="721"/>
                  </a:cubicBezTo>
                  <a:cubicBezTo>
                    <a:pt x="892" y="775"/>
                    <a:pt x="1098" y="802"/>
                    <a:pt x="1258" y="819"/>
                  </a:cubicBezTo>
                  <a:cubicBezTo>
                    <a:pt x="1410" y="828"/>
                    <a:pt x="1526" y="828"/>
                    <a:pt x="1526" y="828"/>
                  </a:cubicBezTo>
                  <a:cubicBezTo>
                    <a:pt x="1526" y="828"/>
                    <a:pt x="1276" y="516"/>
                    <a:pt x="982" y="275"/>
                  </a:cubicBezTo>
                  <a:cubicBezTo>
                    <a:pt x="797" y="124"/>
                    <a:pt x="598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6024750" y="2597850"/>
              <a:ext cx="16425" cy="37625"/>
            </a:xfrm>
            <a:custGeom>
              <a:rect b="b" l="l" r="r" t="t"/>
              <a:pathLst>
                <a:path extrusionOk="0" h="1505" w="657">
                  <a:moveTo>
                    <a:pt x="355" y="1"/>
                  </a:moveTo>
                  <a:cubicBezTo>
                    <a:pt x="336" y="1"/>
                    <a:pt x="316" y="2"/>
                    <a:pt x="295" y="6"/>
                  </a:cubicBezTo>
                  <a:cubicBezTo>
                    <a:pt x="206" y="15"/>
                    <a:pt x="152" y="51"/>
                    <a:pt x="108" y="95"/>
                  </a:cubicBezTo>
                  <a:cubicBezTo>
                    <a:pt x="63" y="140"/>
                    <a:pt x="36" y="202"/>
                    <a:pt x="27" y="274"/>
                  </a:cubicBezTo>
                  <a:cubicBezTo>
                    <a:pt x="0" y="416"/>
                    <a:pt x="27" y="604"/>
                    <a:pt x="81" y="782"/>
                  </a:cubicBezTo>
                  <a:cubicBezTo>
                    <a:pt x="179" y="1148"/>
                    <a:pt x="357" y="1505"/>
                    <a:pt x="357" y="1505"/>
                  </a:cubicBezTo>
                  <a:cubicBezTo>
                    <a:pt x="357" y="1505"/>
                    <a:pt x="402" y="1407"/>
                    <a:pt x="455" y="1264"/>
                  </a:cubicBezTo>
                  <a:cubicBezTo>
                    <a:pt x="509" y="1112"/>
                    <a:pt x="571" y="916"/>
                    <a:pt x="598" y="720"/>
                  </a:cubicBezTo>
                  <a:cubicBezTo>
                    <a:pt x="657" y="352"/>
                    <a:pt x="629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097000" y="2601025"/>
              <a:ext cx="15425" cy="14825"/>
            </a:xfrm>
            <a:custGeom>
              <a:rect b="b" l="l" r="r" t="t"/>
              <a:pathLst>
                <a:path extrusionOk="0" h="593" w="617">
                  <a:moveTo>
                    <a:pt x="304" y="147"/>
                  </a:moveTo>
                  <a:cubicBezTo>
                    <a:pt x="358" y="147"/>
                    <a:pt x="402" y="173"/>
                    <a:pt x="429" y="209"/>
                  </a:cubicBezTo>
                  <a:cubicBezTo>
                    <a:pt x="456" y="236"/>
                    <a:pt x="465" y="280"/>
                    <a:pt x="456" y="316"/>
                  </a:cubicBezTo>
                  <a:cubicBezTo>
                    <a:pt x="456" y="352"/>
                    <a:pt x="429" y="387"/>
                    <a:pt x="402" y="414"/>
                  </a:cubicBezTo>
                  <a:cubicBezTo>
                    <a:pt x="373" y="429"/>
                    <a:pt x="338" y="443"/>
                    <a:pt x="307" y="443"/>
                  </a:cubicBezTo>
                  <a:cubicBezTo>
                    <a:pt x="300" y="443"/>
                    <a:pt x="293" y="443"/>
                    <a:pt x="286" y="441"/>
                  </a:cubicBezTo>
                  <a:cubicBezTo>
                    <a:pt x="242" y="432"/>
                    <a:pt x="215" y="414"/>
                    <a:pt x="188" y="379"/>
                  </a:cubicBezTo>
                  <a:cubicBezTo>
                    <a:pt x="170" y="352"/>
                    <a:pt x="161" y="307"/>
                    <a:pt x="161" y="271"/>
                  </a:cubicBezTo>
                  <a:cubicBezTo>
                    <a:pt x="170" y="236"/>
                    <a:pt x="188" y="200"/>
                    <a:pt x="224" y="173"/>
                  </a:cubicBezTo>
                  <a:cubicBezTo>
                    <a:pt x="251" y="155"/>
                    <a:pt x="277" y="147"/>
                    <a:pt x="304" y="147"/>
                  </a:cubicBezTo>
                  <a:close/>
                  <a:moveTo>
                    <a:pt x="308" y="1"/>
                  </a:moveTo>
                  <a:cubicBezTo>
                    <a:pt x="248" y="1"/>
                    <a:pt x="187" y="19"/>
                    <a:pt x="135" y="57"/>
                  </a:cubicBezTo>
                  <a:cubicBezTo>
                    <a:pt x="72" y="102"/>
                    <a:pt x="28" y="164"/>
                    <a:pt x="19" y="245"/>
                  </a:cubicBezTo>
                  <a:cubicBezTo>
                    <a:pt x="1" y="325"/>
                    <a:pt x="19" y="405"/>
                    <a:pt x="72" y="468"/>
                  </a:cubicBezTo>
                  <a:cubicBezTo>
                    <a:pt x="117" y="530"/>
                    <a:pt x="179" y="575"/>
                    <a:pt x="260" y="584"/>
                  </a:cubicBezTo>
                  <a:cubicBezTo>
                    <a:pt x="277" y="584"/>
                    <a:pt x="295" y="593"/>
                    <a:pt x="304" y="593"/>
                  </a:cubicBezTo>
                  <a:cubicBezTo>
                    <a:pt x="367" y="593"/>
                    <a:pt x="429" y="566"/>
                    <a:pt x="483" y="530"/>
                  </a:cubicBezTo>
                  <a:cubicBezTo>
                    <a:pt x="545" y="486"/>
                    <a:pt x="590" y="414"/>
                    <a:pt x="607" y="334"/>
                  </a:cubicBezTo>
                  <a:cubicBezTo>
                    <a:pt x="616" y="263"/>
                    <a:pt x="599" y="182"/>
                    <a:pt x="545" y="120"/>
                  </a:cubicBezTo>
                  <a:cubicBezTo>
                    <a:pt x="491" y="44"/>
                    <a:pt x="400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6048400" y="2631775"/>
              <a:ext cx="16075" cy="14850"/>
            </a:xfrm>
            <a:custGeom>
              <a:rect b="b" l="l" r="r" t="t"/>
              <a:pathLst>
                <a:path extrusionOk="0" h="594" w="643">
                  <a:moveTo>
                    <a:pt x="339" y="148"/>
                  </a:moveTo>
                  <a:cubicBezTo>
                    <a:pt x="384" y="148"/>
                    <a:pt x="437" y="174"/>
                    <a:pt x="464" y="228"/>
                  </a:cubicBezTo>
                  <a:cubicBezTo>
                    <a:pt x="482" y="255"/>
                    <a:pt x="491" y="299"/>
                    <a:pt x="482" y="335"/>
                  </a:cubicBezTo>
                  <a:cubicBezTo>
                    <a:pt x="473" y="371"/>
                    <a:pt x="446" y="406"/>
                    <a:pt x="410" y="424"/>
                  </a:cubicBezTo>
                  <a:cubicBezTo>
                    <a:pt x="384" y="437"/>
                    <a:pt x="353" y="446"/>
                    <a:pt x="325" y="446"/>
                  </a:cubicBezTo>
                  <a:cubicBezTo>
                    <a:pt x="314" y="446"/>
                    <a:pt x="304" y="444"/>
                    <a:pt x="294" y="442"/>
                  </a:cubicBezTo>
                  <a:cubicBezTo>
                    <a:pt x="259" y="433"/>
                    <a:pt x="223" y="406"/>
                    <a:pt x="205" y="371"/>
                  </a:cubicBezTo>
                  <a:cubicBezTo>
                    <a:pt x="170" y="299"/>
                    <a:pt x="196" y="210"/>
                    <a:pt x="268" y="165"/>
                  </a:cubicBezTo>
                  <a:cubicBezTo>
                    <a:pt x="286" y="157"/>
                    <a:pt x="312" y="148"/>
                    <a:pt x="339" y="148"/>
                  </a:cubicBezTo>
                  <a:close/>
                  <a:moveTo>
                    <a:pt x="337" y="1"/>
                  </a:moveTo>
                  <a:cubicBezTo>
                    <a:pt x="287" y="1"/>
                    <a:pt x="235" y="14"/>
                    <a:pt x="187" y="41"/>
                  </a:cubicBezTo>
                  <a:cubicBezTo>
                    <a:pt x="54" y="121"/>
                    <a:pt x="0" y="299"/>
                    <a:pt x="80" y="442"/>
                  </a:cubicBezTo>
                  <a:cubicBezTo>
                    <a:pt x="116" y="513"/>
                    <a:pt x="178" y="567"/>
                    <a:pt x="250" y="585"/>
                  </a:cubicBezTo>
                  <a:cubicBezTo>
                    <a:pt x="277" y="594"/>
                    <a:pt x="303" y="594"/>
                    <a:pt x="330" y="594"/>
                  </a:cubicBezTo>
                  <a:cubicBezTo>
                    <a:pt x="384" y="594"/>
                    <a:pt x="437" y="585"/>
                    <a:pt x="482" y="549"/>
                  </a:cubicBezTo>
                  <a:cubicBezTo>
                    <a:pt x="553" y="513"/>
                    <a:pt x="598" y="451"/>
                    <a:pt x="625" y="371"/>
                  </a:cubicBezTo>
                  <a:cubicBezTo>
                    <a:pt x="642" y="299"/>
                    <a:pt x="633" y="219"/>
                    <a:pt x="589" y="148"/>
                  </a:cubicBezTo>
                  <a:cubicBezTo>
                    <a:pt x="535" y="52"/>
                    <a:pt x="438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5884025" y="2645400"/>
              <a:ext cx="32750" cy="63900"/>
            </a:xfrm>
            <a:custGeom>
              <a:rect b="b" l="l" r="r" t="t"/>
              <a:pathLst>
                <a:path extrusionOk="0" h="2556" w="1310">
                  <a:moveTo>
                    <a:pt x="715" y="1"/>
                  </a:moveTo>
                  <a:cubicBezTo>
                    <a:pt x="676" y="1"/>
                    <a:pt x="634" y="5"/>
                    <a:pt x="589" y="13"/>
                  </a:cubicBezTo>
                  <a:cubicBezTo>
                    <a:pt x="0" y="120"/>
                    <a:pt x="81" y="745"/>
                    <a:pt x="339" y="1369"/>
                  </a:cubicBezTo>
                  <a:cubicBezTo>
                    <a:pt x="464" y="1672"/>
                    <a:pt x="634" y="1967"/>
                    <a:pt x="785" y="2190"/>
                  </a:cubicBezTo>
                  <a:cubicBezTo>
                    <a:pt x="928" y="2413"/>
                    <a:pt x="1044" y="2556"/>
                    <a:pt x="1044" y="2556"/>
                  </a:cubicBezTo>
                  <a:cubicBezTo>
                    <a:pt x="1044" y="2556"/>
                    <a:pt x="1098" y="2377"/>
                    <a:pt x="1160" y="2127"/>
                  </a:cubicBezTo>
                  <a:cubicBezTo>
                    <a:pt x="1214" y="1869"/>
                    <a:pt x="1276" y="1530"/>
                    <a:pt x="1285" y="1200"/>
                  </a:cubicBezTo>
                  <a:cubicBezTo>
                    <a:pt x="1310" y="574"/>
                    <a:pt x="1190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5927725" y="2679650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297" y="147"/>
                  </a:moveTo>
                  <a:cubicBezTo>
                    <a:pt x="362" y="147"/>
                    <a:pt x="431" y="197"/>
                    <a:pt x="447" y="267"/>
                  </a:cubicBezTo>
                  <a:cubicBezTo>
                    <a:pt x="456" y="302"/>
                    <a:pt x="447" y="338"/>
                    <a:pt x="429" y="374"/>
                  </a:cubicBezTo>
                  <a:cubicBezTo>
                    <a:pt x="411" y="409"/>
                    <a:pt x="375" y="427"/>
                    <a:pt x="331" y="436"/>
                  </a:cubicBezTo>
                  <a:cubicBezTo>
                    <a:pt x="318" y="439"/>
                    <a:pt x="304" y="441"/>
                    <a:pt x="289" y="441"/>
                  </a:cubicBezTo>
                  <a:cubicBezTo>
                    <a:pt x="265" y="441"/>
                    <a:pt x="241" y="435"/>
                    <a:pt x="224" y="418"/>
                  </a:cubicBezTo>
                  <a:cubicBezTo>
                    <a:pt x="188" y="400"/>
                    <a:pt x="161" y="365"/>
                    <a:pt x="152" y="329"/>
                  </a:cubicBezTo>
                  <a:cubicBezTo>
                    <a:pt x="135" y="249"/>
                    <a:pt x="188" y="169"/>
                    <a:pt x="268" y="151"/>
                  </a:cubicBezTo>
                  <a:cubicBezTo>
                    <a:pt x="278" y="148"/>
                    <a:pt x="287" y="147"/>
                    <a:pt x="297" y="147"/>
                  </a:cubicBezTo>
                  <a:close/>
                  <a:moveTo>
                    <a:pt x="296" y="1"/>
                  </a:moveTo>
                  <a:cubicBezTo>
                    <a:pt x="275" y="1"/>
                    <a:pt x="254" y="3"/>
                    <a:pt x="233" y="8"/>
                  </a:cubicBezTo>
                  <a:cubicBezTo>
                    <a:pt x="99" y="44"/>
                    <a:pt x="1" y="169"/>
                    <a:pt x="1" y="302"/>
                  </a:cubicBezTo>
                  <a:cubicBezTo>
                    <a:pt x="1" y="320"/>
                    <a:pt x="10" y="338"/>
                    <a:pt x="10" y="365"/>
                  </a:cubicBezTo>
                  <a:cubicBezTo>
                    <a:pt x="28" y="436"/>
                    <a:pt x="72" y="508"/>
                    <a:pt x="144" y="543"/>
                  </a:cubicBezTo>
                  <a:cubicBezTo>
                    <a:pt x="188" y="579"/>
                    <a:pt x="242" y="588"/>
                    <a:pt x="304" y="588"/>
                  </a:cubicBezTo>
                  <a:lnTo>
                    <a:pt x="367" y="588"/>
                  </a:lnTo>
                  <a:cubicBezTo>
                    <a:pt x="447" y="561"/>
                    <a:pt x="509" y="516"/>
                    <a:pt x="554" y="445"/>
                  </a:cubicBezTo>
                  <a:cubicBezTo>
                    <a:pt x="599" y="383"/>
                    <a:pt x="607" y="302"/>
                    <a:pt x="590" y="231"/>
                  </a:cubicBezTo>
                  <a:cubicBezTo>
                    <a:pt x="551" y="93"/>
                    <a:pt x="427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5871300" y="2689600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54"/>
                  </a:moveTo>
                  <a:cubicBezTo>
                    <a:pt x="384" y="154"/>
                    <a:pt x="447" y="208"/>
                    <a:pt x="465" y="279"/>
                  </a:cubicBezTo>
                  <a:cubicBezTo>
                    <a:pt x="465" y="324"/>
                    <a:pt x="456" y="359"/>
                    <a:pt x="429" y="386"/>
                  </a:cubicBezTo>
                  <a:cubicBezTo>
                    <a:pt x="402" y="422"/>
                    <a:pt x="367" y="440"/>
                    <a:pt x="331" y="449"/>
                  </a:cubicBezTo>
                  <a:cubicBezTo>
                    <a:pt x="286" y="449"/>
                    <a:pt x="251" y="440"/>
                    <a:pt x="215" y="413"/>
                  </a:cubicBezTo>
                  <a:cubicBezTo>
                    <a:pt x="188" y="395"/>
                    <a:pt x="170" y="359"/>
                    <a:pt x="170" y="324"/>
                  </a:cubicBezTo>
                  <a:cubicBezTo>
                    <a:pt x="152" y="234"/>
                    <a:pt x="215" y="163"/>
                    <a:pt x="295" y="154"/>
                  </a:cubicBezTo>
                  <a:close/>
                  <a:moveTo>
                    <a:pt x="310" y="1"/>
                  </a:moveTo>
                  <a:cubicBezTo>
                    <a:pt x="299" y="1"/>
                    <a:pt x="288" y="1"/>
                    <a:pt x="277" y="2"/>
                  </a:cubicBezTo>
                  <a:cubicBezTo>
                    <a:pt x="117" y="29"/>
                    <a:pt x="1" y="172"/>
                    <a:pt x="19" y="333"/>
                  </a:cubicBezTo>
                  <a:cubicBezTo>
                    <a:pt x="28" y="413"/>
                    <a:pt x="63" y="484"/>
                    <a:pt x="126" y="529"/>
                  </a:cubicBezTo>
                  <a:cubicBezTo>
                    <a:pt x="179" y="573"/>
                    <a:pt x="242" y="591"/>
                    <a:pt x="313" y="591"/>
                  </a:cubicBezTo>
                  <a:lnTo>
                    <a:pt x="349" y="591"/>
                  </a:lnTo>
                  <a:cubicBezTo>
                    <a:pt x="429" y="582"/>
                    <a:pt x="500" y="547"/>
                    <a:pt x="545" y="475"/>
                  </a:cubicBezTo>
                  <a:cubicBezTo>
                    <a:pt x="598" y="413"/>
                    <a:pt x="616" y="341"/>
                    <a:pt x="607" y="261"/>
                  </a:cubicBezTo>
                  <a:cubicBezTo>
                    <a:pt x="591" y="112"/>
                    <a:pt x="45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5748875" y="2647200"/>
              <a:ext cx="20975" cy="36000"/>
            </a:xfrm>
            <a:custGeom>
              <a:rect b="b" l="l" r="r" t="t"/>
              <a:pathLst>
                <a:path extrusionOk="0" h="1440" w="839">
                  <a:moveTo>
                    <a:pt x="419" y="1"/>
                  </a:moveTo>
                  <a:cubicBezTo>
                    <a:pt x="392" y="1"/>
                    <a:pt x="362" y="5"/>
                    <a:pt x="330" y="12"/>
                  </a:cubicBezTo>
                  <a:cubicBezTo>
                    <a:pt x="0" y="84"/>
                    <a:pt x="89" y="450"/>
                    <a:pt x="295" y="789"/>
                  </a:cubicBezTo>
                  <a:cubicBezTo>
                    <a:pt x="491" y="1128"/>
                    <a:pt x="794" y="1440"/>
                    <a:pt x="794" y="1440"/>
                  </a:cubicBezTo>
                  <a:cubicBezTo>
                    <a:pt x="794" y="1440"/>
                    <a:pt x="839" y="1047"/>
                    <a:pt x="803" y="664"/>
                  </a:cubicBezTo>
                  <a:cubicBezTo>
                    <a:pt x="771" y="325"/>
                    <a:pt x="680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5740400" y="2687475"/>
              <a:ext cx="15850" cy="14700"/>
            </a:xfrm>
            <a:custGeom>
              <a:rect b="b" l="l" r="r" t="t"/>
              <a:pathLst>
                <a:path extrusionOk="0" h="588" w="634">
                  <a:moveTo>
                    <a:pt x="316" y="147"/>
                  </a:moveTo>
                  <a:cubicBezTo>
                    <a:pt x="326" y="147"/>
                    <a:pt x="337" y="148"/>
                    <a:pt x="348" y="150"/>
                  </a:cubicBezTo>
                  <a:cubicBezTo>
                    <a:pt x="428" y="168"/>
                    <a:pt x="482" y="239"/>
                    <a:pt x="473" y="319"/>
                  </a:cubicBezTo>
                  <a:cubicBezTo>
                    <a:pt x="464" y="355"/>
                    <a:pt x="446" y="391"/>
                    <a:pt x="410" y="418"/>
                  </a:cubicBezTo>
                  <a:cubicBezTo>
                    <a:pt x="381" y="432"/>
                    <a:pt x="352" y="447"/>
                    <a:pt x="323" y="447"/>
                  </a:cubicBezTo>
                  <a:cubicBezTo>
                    <a:pt x="317" y="447"/>
                    <a:pt x="310" y="446"/>
                    <a:pt x="303" y="444"/>
                  </a:cubicBezTo>
                  <a:cubicBezTo>
                    <a:pt x="214" y="426"/>
                    <a:pt x="161" y="346"/>
                    <a:pt x="179" y="275"/>
                  </a:cubicBezTo>
                  <a:cubicBezTo>
                    <a:pt x="179" y="230"/>
                    <a:pt x="205" y="195"/>
                    <a:pt x="232" y="177"/>
                  </a:cubicBezTo>
                  <a:cubicBezTo>
                    <a:pt x="259" y="157"/>
                    <a:pt x="286" y="147"/>
                    <a:pt x="316" y="147"/>
                  </a:cubicBezTo>
                  <a:close/>
                  <a:moveTo>
                    <a:pt x="309" y="0"/>
                  </a:moveTo>
                  <a:cubicBezTo>
                    <a:pt x="254" y="0"/>
                    <a:pt x="198" y="19"/>
                    <a:pt x="152" y="52"/>
                  </a:cubicBezTo>
                  <a:cubicBezTo>
                    <a:pt x="89" y="96"/>
                    <a:pt x="45" y="168"/>
                    <a:pt x="27" y="248"/>
                  </a:cubicBezTo>
                  <a:cubicBezTo>
                    <a:pt x="0" y="409"/>
                    <a:pt x="116" y="560"/>
                    <a:pt x="277" y="587"/>
                  </a:cubicBezTo>
                  <a:lnTo>
                    <a:pt x="321" y="587"/>
                  </a:lnTo>
                  <a:cubicBezTo>
                    <a:pt x="384" y="587"/>
                    <a:pt x="446" y="569"/>
                    <a:pt x="500" y="534"/>
                  </a:cubicBezTo>
                  <a:cubicBezTo>
                    <a:pt x="562" y="489"/>
                    <a:pt x="607" y="418"/>
                    <a:pt x="616" y="337"/>
                  </a:cubicBezTo>
                  <a:cubicBezTo>
                    <a:pt x="634" y="177"/>
                    <a:pt x="526" y="34"/>
                    <a:pt x="366" y="7"/>
                  </a:cubicBezTo>
                  <a:cubicBezTo>
                    <a:pt x="347" y="3"/>
                    <a:pt x="328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5685075" y="2675300"/>
              <a:ext cx="15875" cy="14825"/>
            </a:xfrm>
            <a:custGeom>
              <a:rect b="b" l="l" r="r" t="t"/>
              <a:pathLst>
                <a:path extrusionOk="0" h="593" w="635">
                  <a:moveTo>
                    <a:pt x="304" y="146"/>
                  </a:moveTo>
                  <a:cubicBezTo>
                    <a:pt x="322" y="146"/>
                    <a:pt x="331" y="146"/>
                    <a:pt x="349" y="155"/>
                  </a:cubicBezTo>
                  <a:cubicBezTo>
                    <a:pt x="411" y="173"/>
                    <a:pt x="456" y="235"/>
                    <a:pt x="456" y="298"/>
                  </a:cubicBezTo>
                  <a:cubicBezTo>
                    <a:pt x="456" y="316"/>
                    <a:pt x="456" y="325"/>
                    <a:pt x="447" y="343"/>
                  </a:cubicBezTo>
                  <a:cubicBezTo>
                    <a:pt x="438" y="378"/>
                    <a:pt x="420" y="405"/>
                    <a:pt x="384" y="423"/>
                  </a:cubicBezTo>
                  <a:cubicBezTo>
                    <a:pt x="362" y="440"/>
                    <a:pt x="335" y="446"/>
                    <a:pt x="310" y="446"/>
                  </a:cubicBezTo>
                  <a:cubicBezTo>
                    <a:pt x="296" y="446"/>
                    <a:pt x="281" y="444"/>
                    <a:pt x="268" y="441"/>
                  </a:cubicBezTo>
                  <a:cubicBezTo>
                    <a:pt x="233" y="432"/>
                    <a:pt x="197" y="405"/>
                    <a:pt x="179" y="369"/>
                  </a:cubicBezTo>
                  <a:cubicBezTo>
                    <a:pt x="161" y="334"/>
                    <a:pt x="152" y="298"/>
                    <a:pt x="161" y="253"/>
                  </a:cubicBezTo>
                  <a:cubicBezTo>
                    <a:pt x="179" y="191"/>
                    <a:pt x="242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180" y="1"/>
                    <a:pt x="64" y="85"/>
                    <a:pt x="27" y="218"/>
                  </a:cubicBezTo>
                  <a:cubicBezTo>
                    <a:pt x="1" y="289"/>
                    <a:pt x="10" y="369"/>
                    <a:pt x="45" y="441"/>
                  </a:cubicBezTo>
                  <a:cubicBezTo>
                    <a:pt x="81" y="512"/>
                    <a:pt x="152" y="557"/>
                    <a:pt x="224" y="583"/>
                  </a:cubicBezTo>
                  <a:cubicBezTo>
                    <a:pt x="250" y="592"/>
                    <a:pt x="286" y="592"/>
                    <a:pt x="313" y="592"/>
                  </a:cubicBezTo>
                  <a:cubicBezTo>
                    <a:pt x="366" y="592"/>
                    <a:pt x="411" y="574"/>
                    <a:pt x="456" y="557"/>
                  </a:cubicBezTo>
                  <a:cubicBezTo>
                    <a:pt x="527" y="512"/>
                    <a:pt x="572" y="450"/>
                    <a:pt x="589" y="378"/>
                  </a:cubicBezTo>
                  <a:cubicBezTo>
                    <a:pt x="634" y="218"/>
                    <a:pt x="545" y="57"/>
                    <a:pt x="384" y="12"/>
                  </a:cubicBezTo>
                  <a:cubicBezTo>
                    <a:pt x="358" y="5"/>
                    <a:pt x="331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5520700" y="2555475"/>
              <a:ext cx="38625" cy="19825"/>
            </a:xfrm>
            <a:custGeom>
              <a:rect b="b" l="l" r="r" t="t"/>
              <a:pathLst>
                <a:path extrusionOk="0" h="793" w="1545">
                  <a:moveTo>
                    <a:pt x="1123" y="1"/>
                  </a:moveTo>
                  <a:cubicBezTo>
                    <a:pt x="1089" y="1"/>
                    <a:pt x="1054" y="6"/>
                    <a:pt x="1018" y="15"/>
                  </a:cubicBezTo>
                  <a:cubicBezTo>
                    <a:pt x="875" y="42"/>
                    <a:pt x="715" y="140"/>
                    <a:pt x="563" y="256"/>
                  </a:cubicBezTo>
                  <a:cubicBezTo>
                    <a:pt x="260" y="488"/>
                    <a:pt x="1" y="791"/>
                    <a:pt x="1" y="791"/>
                  </a:cubicBezTo>
                  <a:cubicBezTo>
                    <a:pt x="1" y="791"/>
                    <a:pt x="32" y="792"/>
                    <a:pt x="85" y="792"/>
                  </a:cubicBezTo>
                  <a:cubicBezTo>
                    <a:pt x="230" y="792"/>
                    <a:pt x="540" y="783"/>
                    <a:pt x="822" y="711"/>
                  </a:cubicBezTo>
                  <a:cubicBezTo>
                    <a:pt x="1214" y="621"/>
                    <a:pt x="1544" y="452"/>
                    <a:pt x="1366" y="158"/>
                  </a:cubicBezTo>
                  <a:cubicBezTo>
                    <a:pt x="1306" y="44"/>
                    <a:pt x="1221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5564425" y="2623200"/>
              <a:ext cx="16975" cy="14725"/>
            </a:xfrm>
            <a:custGeom>
              <a:rect b="b" l="l" r="r" t="t"/>
              <a:pathLst>
                <a:path extrusionOk="0" h="589" w="679">
                  <a:moveTo>
                    <a:pt x="339" y="143"/>
                  </a:moveTo>
                  <a:cubicBezTo>
                    <a:pt x="366" y="143"/>
                    <a:pt x="393" y="152"/>
                    <a:pt x="420" y="169"/>
                  </a:cubicBezTo>
                  <a:cubicBezTo>
                    <a:pt x="491" y="214"/>
                    <a:pt x="509" y="303"/>
                    <a:pt x="464" y="375"/>
                  </a:cubicBezTo>
                  <a:cubicBezTo>
                    <a:pt x="446" y="410"/>
                    <a:pt x="411" y="428"/>
                    <a:pt x="375" y="437"/>
                  </a:cubicBezTo>
                  <a:cubicBezTo>
                    <a:pt x="360" y="441"/>
                    <a:pt x="344" y="443"/>
                    <a:pt x="328" y="443"/>
                  </a:cubicBezTo>
                  <a:cubicBezTo>
                    <a:pt x="306" y="443"/>
                    <a:pt x="284" y="439"/>
                    <a:pt x="268" y="428"/>
                  </a:cubicBezTo>
                  <a:cubicBezTo>
                    <a:pt x="197" y="375"/>
                    <a:pt x="170" y="285"/>
                    <a:pt x="215" y="214"/>
                  </a:cubicBezTo>
                  <a:cubicBezTo>
                    <a:pt x="241" y="178"/>
                    <a:pt x="268" y="161"/>
                    <a:pt x="304" y="152"/>
                  </a:cubicBezTo>
                  <a:cubicBezTo>
                    <a:pt x="322" y="152"/>
                    <a:pt x="330" y="143"/>
                    <a:pt x="339" y="143"/>
                  </a:cubicBezTo>
                  <a:close/>
                  <a:moveTo>
                    <a:pt x="347" y="0"/>
                  </a:moveTo>
                  <a:cubicBezTo>
                    <a:pt x="323" y="0"/>
                    <a:pt x="300" y="3"/>
                    <a:pt x="277" y="9"/>
                  </a:cubicBezTo>
                  <a:cubicBezTo>
                    <a:pt x="197" y="27"/>
                    <a:pt x="134" y="71"/>
                    <a:pt x="90" y="134"/>
                  </a:cubicBezTo>
                  <a:cubicBezTo>
                    <a:pt x="0" y="277"/>
                    <a:pt x="45" y="455"/>
                    <a:pt x="188" y="544"/>
                  </a:cubicBezTo>
                  <a:cubicBezTo>
                    <a:pt x="232" y="580"/>
                    <a:pt x="286" y="589"/>
                    <a:pt x="339" y="589"/>
                  </a:cubicBezTo>
                  <a:cubicBezTo>
                    <a:pt x="366" y="589"/>
                    <a:pt x="384" y="589"/>
                    <a:pt x="411" y="580"/>
                  </a:cubicBezTo>
                  <a:cubicBezTo>
                    <a:pt x="491" y="562"/>
                    <a:pt x="554" y="517"/>
                    <a:pt x="598" y="446"/>
                  </a:cubicBezTo>
                  <a:cubicBezTo>
                    <a:pt x="678" y="312"/>
                    <a:pt x="634" y="134"/>
                    <a:pt x="500" y="45"/>
                  </a:cubicBezTo>
                  <a:cubicBezTo>
                    <a:pt x="451" y="14"/>
                    <a:pt x="39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5518700" y="259062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4" y="143"/>
                  </a:moveTo>
                  <a:cubicBezTo>
                    <a:pt x="331" y="143"/>
                    <a:pt x="366" y="161"/>
                    <a:pt x="393" y="179"/>
                  </a:cubicBezTo>
                  <a:cubicBezTo>
                    <a:pt x="429" y="206"/>
                    <a:pt x="447" y="250"/>
                    <a:pt x="447" y="295"/>
                  </a:cubicBezTo>
                  <a:cubicBezTo>
                    <a:pt x="447" y="322"/>
                    <a:pt x="438" y="357"/>
                    <a:pt x="420" y="384"/>
                  </a:cubicBezTo>
                  <a:cubicBezTo>
                    <a:pt x="393" y="420"/>
                    <a:pt x="357" y="438"/>
                    <a:pt x="322" y="447"/>
                  </a:cubicBezTo>
                  <a:cubicBezTo>
                    <a:pt x="286" y="447"/>
                    <a:pt x="241" y="438"/>
                    <a:pt x="206" y="411"/>
                  </a:cubicBezTo>
                  <a:cubicBezTo>
                    <a:pt x="179" y="384"/>
                    <a:pt x="152" y="348"/>
                    <a:pt x="152" y="313"/>
                  </a:cubicBezTo>
                  <a:cubicBezTo>
                    <a:pt x="143" y="268"/>
                    <a:pt x="161" y="232"/>
                    <a:pt x="179" y="206"/>
                  </a:cubicBezTo>
                  <a:cubicBezTo>
                    <a:pt x="215" y="170"/>
                    <a:pt x="259" y="143"/>
                    <a:pt x="304" y="143"/>
                  </a:cubicBezTo>
                  <a:close/>
                  <a:moveTo>
                    <a:pt x="299" y="0"/>
                  </a:moveTo>
                  <a:cubicBezTo>
                    <a:pt x="213" y="0"/>
                    <a:pt x="128" y="36"/>
                    <a:pt x="72" y="108"/>
                  </a:cubicBezTo>
                  <a:cubicBezTo>
                    <a:pt x="18" y="170"/>
                    <a:pt x="1" y="250"/>
                    <a:pt x="1" y="322"/>
                  </a:cubicBezTo>
                  <a:cubicBezTo>
                    <a:pt x="10" y="402"/>
                    <a:pt x="54" y="473"/>
                    <a:pt x="117" y="527"/>
                  </a:cubicBezTo>
                  <a:cubicBezTo>
                    <a:pt x="170" y="571"/>
                    <a:pt x="233" y="589"/>
                    <a:pt x="304" y="589"/>
                  </a:cubicBezTo>
                  <a:lnTo>
                    <a:pt x="340" y="589"/>
                  </a:lnTo>
                  <a:cubicBezTo>
                    <a:pt x="420" y="580"/>
                    <a:pt x="482" y="536"/>
                    <a:pt x="536" y="473"/>
                  </a:cubicBezTo>
                  <a:cubicBezTo>
                    <a:pt x="634" y="348"/>
                    <a:pt x="607" y="161"/>
                    <a:pt x="482" y="63"/>
                  </a:cubicBezTo>
                  <a:cubicBezTo>
                    <a:pt x="429" y="21"/>
                    <a:pt x="363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5405175" y="2448000"/>
              <a:ext cx="58475" cy="41175"/>
            </a:xfrm>
            <a:custGeom>
              <a:rect b="b" l="l" r="r" t="t"/>
              <a:pathLst>
                <a:path extrusionOk="0" h="1647" w="2339">
                  <a:moveTo>
                    <a:pt x="1756" y="1"/>
                  </a:moveTo>
                  <a:cubicBezTo>
                    <a:pt x="1469" y="1"/>
                    <a:pt x="1133" y="237"/>
                    <a:pt x="830" y="540"/>
                  </a:cubicBezTo>
                  <a:cubicBezTo>
                    <a:pt x="598" y="781"/>
                    <a:pt x="384" y="1049"/>
                    <a:pt x="242" y="1272"/>
                  </a:cubicBezTo>
                  <a:cubicBezTo>
                    <a:pt x="90" y="1486"/>
                    <a:pt x="1" y="1646"/>
                    <a:pt x="1" y="1646"/>
                  </a:cubicBezTo>
                  <a:cubicBezTo>
                    <a:pt x="1" y="1646"/>
                    <a:pt x="188" y="1638"/>
                    <a:pt x="447" y="1593"/>
                  </a:cubicBezTo>
                  <a:cubicBezTo>
                    <a:pt x="706" y="1548"/>
                    <a:pt x="1036" y="1477"/>
                    <a:pt x="1357" y="1352"/>
                  </a:cubicBezTo>
                  <a:cubicBezTo>
                    <a:pt x="1669" y="1236"/>
                    <a:pt x="1954" y="1084"/>
                    <a:pt x="2124" y="906"/>
                  </a:cubicBezTo>
                  <a:cubicBezTo>
                    <a:pt x="2285" y="719"/>
                    <a:pt x="2338" y="505"/>
                    <a:pt x="2178" y="255"/>
                  </a:cubicBezTo>
                  <a:cubicBezTo>
                    <a:pt x="2062" y="75"/>
                    <a:pt x="1917" y="1"/>
                    <a:pt x="1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5427925" y="2496550"/>
              <a:ext cx="15875" cy="14925"/>
            </a:xfrm>
            <a:custGeom>
              <a:rect b="b" l="l" r="r" t="t"/>
              <a:pathLst>
                <a:path extrusionOk="0" h="597" w="635">
                  <a:moveTo>
                    <a:pt x="322" y="151"/>
                  </a:moveTo>
                  <a:cubicBezTo>
                    <a:pt x="358" y="159"/>
                    <a:pt x="393" y="177"/>
                    <a:pt x="420" y="213"/>
                  </a:cubicBezTo>
                  <a:cubicBezTo>
                    <a:pt x="465" y="275"/>
                    <a:pt x="447" y="374"/>
                    <a:pt x="384" y="418"/>
                  </a:cubicBezTo>
                  <a:cubicBezTo>
                    <a:pt x="364" y="438"/>
                    <a:pt x="334" y="448"/>
                    <a:pt x="305" y="448"/>
                  </a:cubicBezTo>
                  <a:cubicBezTo>
                    <a:pt x="296" y="448"/>
                    <a:pt x="286" y="447"/>
                    <a:pt x="277" y="445"/>
                  </a:cubicBezTo>
                  <a:cubicBezTo>
                    <a:pt x="242" y="436"/>
                    <a:pt x="206" y="418"/>
                    <a:pt x="179" y="382"/>
                  </a:cubicBezTo>
                  <a:cubicBezTo>
                    <a:pt x="161" y="356"/>
                    <a:pt x="152" y="311"/>
                    <a:pt x="152" y="275"/>
                  </a:cubicBezTo>
                  <a:cubicBezTo>
                    <a:pt x="161" y="231"/>
                    <a:pt x="179" y="195"/>
                    <a:pt x="215" y="177"/>
                  </a:cubicBezTo>
                  <a:cubicBezTo>
                    <a:pt x="242" y="159"/>
                    <a:pt x="268" y="151"/>
                    <a:pt x="304" y="151"/>
                  </a:cubicBezTo>
                  <a:close/>
                  <a:moveTo>
                    <a:pt x="287" y="1"/>
                  </a:moveTo>
                  <a:cubicBezTo>
                    <a:pt x="228" y="1"/>
                    <a:pt x="172" y="19"/>
                    <a:pt x="126" y="52"/>
                  </a:cubicBezTo>
                  <a:cubicBezTo>
                    <a:pt x="63" y="97"/>
                    <a:pt x="19" y="168"/>
                    <a:pt x="10" y="249"/>
                  </a:cubicBezTo>
                  <a:cubicBezTo>
                    <a:pt x="1" y="329"/>
                    <a:pt x="19" y="400"/>
                    <a:pt x="63" y="472"/>
                  </a:cubicBezTo>
                  <a:cubicBezTo>
                    <a:pt x="108" y="534"/>
                    <a:pt x="179" y="579"/>
                    <a:pt x="259" y="597"/>
                  </a:cubicBezTo>
                  <a:lnTo>
                    <a:pt x="304" y="597"/>
                  </a:lnTo>
                  <a:cubicBezTo>
                    <a:pt x="366" y="597"/>
                    <a:pt x="420" y="570"/>
                    <a:pt x="474" y="534"/>
                  </a:cubicBezTo>
                  <a:cubicBezTo>
                    <a:pt x="598" y="436"/>
                    <a:pt x="634" y="258"/>
                    <a:pt x="536" y="124"/>
                  </a:cubicBezTo>
                  <a:cubicBezTo>
                    <a:pt x="491" y="61"/>
                    <a:pt x="429" y="17"/>
                    <a:pt x="349" y="8"/>
                  </a:cubicBezTo>
                  <a:cubicBezTo>
                    <a:pt x="328" y="3"/>
                    <a:pt x="307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5396925" y="2448725"/>
              <a:ext cx="16100" cy="14800"/>
            </a:xfrm>
            <a:custGeom>
              <a:rect b="b" l="l" r="r" t="t"/>
              <a:pathLst>
                <a:path extrusionOk="0" h="592" w="644">
                  <a:moveTo>
                    <a:pt x="304" y="146"/>
                  </a:moveTo>
                  <a:cubicBezTo>
                    <a:pt x="358" y="146"/>
                    <a:pt x="411" y="172"/>
                    <a:pt x="438" y="217"/>
                  </a:cubicBezTo>
                  <a:cubicBezTo>
                    <a:pt x="474" y="288"/>
                    <a:pt x="447" y="377"/>
                    <a:pt x="384" y="422"/>
                  </a:cubicBezTo>
                  <a:cubicBezTo>
                    <a:pt x="358" y="435"/>
                    <a:pt x="327" y="443"/>
                    <a:pt x="299" y="443"/>
                  </a:cubicBezTo>
                  <a:cubicBezTo>
                    <a:pt x="288" y="443"/>
                    <a:pt x="278" y="442"/>
                    <a:pt x="268" y="440"/>
                  </a:cubicBezTo>
                  <a:cubicBezTo>
                    <a:pt x="233" y="422"/>
                    <a:pt x="197" y="404"/>
                    <a:pt x="179" y="360"/>
                  </a:cubicBezTo>
                  <a:cubicBezTo>
                    <a:pt x="152" y="333"/>
                    <a:pt x="152" y="288"/>
                    <a:pt x="161" y="253"/>
                  </a:cubicBezTo>
                  <a:cubicBezTo>
                    <a:pt x="170" y="208"/>
                    <a:pt x="197" y="181"/>
                    <a:pt x="233" y="163"/>
                  </a:cubicBezTo>
                  <a:cubicBezTo>
                    <a:pt x="250" y="154"/>
                    <a:pt x="277" y="146"/>
                    <a:pt x="304" y="146"/>
                  </a:cubicBezTo>
                  <a:close/>
                  <a:moveTo>
                    <a:pt x="305" y="1"/>
                  </a:moveTo>
                  <a:cubicBezTo>
                    <a:pt x="256" y="1"/>
                    <a:pt x="207" y="13"/>
                    <a:pt x="161" y="38"/>
                  </a:cubicBezTo>
                  <a:cubicBezTo>
                    <a:pt x="90" y="74"/>
                    <a:pt x="45" y="137"/>
                    <a:pt x="19" y="208"/>
                  </a:cubicBezTo>
                  <a:cubicBezTo>
                    <a:pt x="1" y="288"/>
                    <a:pt x="10" y="369"/>
                    <a:pt x="54" y="440"/>
                  </a:cubicBezTo>
                  <a:cubicBezTo>
                    <a:pt x="90" y="511"/>
                    <a:pt x="152" y="556"/>
                    <a:pt x="233" y="583"/>
                  </a:cubicBezTo>
                  <a:cubicBezTo>
                    <a:pt x="259" y="583"/>
                    <a:pt x="286" y="592"/>
                    <a:pt x="313" y="592"/>
                  </a:cubicBezTo>
                  <a:cubicBezTo>
                    <a:pt x="358" y="592"/>
                    <a:pt x="411" y="574"/>
                    <a:pt x="456" y="547"/>
                  </a:cubicBezTo>
                  <a:cubicBezTo>
                    <a:pt x="598" y="467"/>
                    <a:pt x="643" y="288"/>
                    <a:pt x="563" y="146"/>
                  </a:cubicBezTo>
                  <a:cubicBezTo>
                    <a:pt x="508" y="55"/>
                    <a:pt x="408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5375075" y="2321200"/>
              <a:ext cx="31025" cy="27700"/>
            </a:xfrm>
            <a:custGeom>
              <a:rect b="b" l="l" r="r" t="t"/>
              <a:pathLst>
                <a:path extrusionOk="0" h="1108" w="1241">
                  <a:moveTo>
                    <a:pt x="940" y="1"/>
                  </a:moveTo>
                  <a:cubicBezTo>
                    <a:pt x="774" y="1"/>
                    <a:pt x="584" y="174"/>
                    <a:pt x="420" y="393"/>
                  </a:cubicBezTo>
                  <a:cubicBezTo>
                    <a:pt x="295" y="554"/>
                    <a:pt x="197" y="724"/>
                    <a:pt x="116" y="866"/>
                  </a:cubicBezTo>
                  <a:cubicBezTo>
                    <a:pt x="45" y="1009"/>
                    <a:pt x="0" y="1107"/>
                    <a:pt x="0" y="1107"/>
                  </a:cubicBezTo>
                  <a:cubicBezTo>
                    <a:pt x="0" y="1107"/>
                    <a:pt x="393" y="1000"/>
                    <a:pt x="723" y="822"/>
                  </a:cubicBezTo>
                  <a:cubicBezTo>
                    <a:pt x="893" y="732"/>
                    <a:pt x="1044" y="625"/>
                    <a:pt x="1133" y="509"/>
                  </a:cubicBezTo>
                  <a:cubicBezTo>
                    <a:pt x="1223" y="393"/>
                    <a:pt x="1240" y="269"/>
                    <a:pt x="1151" y="126"/>
                  </a:cubicBezTo>
                  <a:cubicBezTo>
                    <a:pt x="1089" y="38"/>
                    <a:pt x="101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5359025" y="2258150"/>
              <a:ext cx="37250" cy="18450"/>
            </a:xfrm>
            <a:custGeom>
              <a:rect b="b" l="l" r="r" t="t"/>
              <a:pathLst>
                <a:path extrusionOk="0" h="738" w="1490">
                  <a:moveTo>
                    <a:pt x="248" y="1"/>
                  </a:moveTo>
                  <a:cubicBezTo>
                    <a:pt x="100" y="1"/>
                    <a:pt x="0" y="7"/>
                    <a:pt x="0" y="7"/>
                  </a:cubicBezTo>
                  <a:cubicBezTo>
                    <a:pt x="0" y="7"/>
                    <a:pt x="71" y="88"/>
                    <a:pt x="187" y="195"/>
                  </a:cubicBezTo>
                  <a:cubicBezTo>
                    <a:pt x="303" y="302"/>
                    <a:pt x="464" y="435"/>
                    <a:pt x="634" y="543"/>
                  </a:cubicBezTo>
                  <a:cubicBezTo>
                    <a:pt x="818" y="654"/>
                    <a:pt x="1009" y="737"/>
                    <a:pt x="1156" y="737"/>
                  </a:cubicBezTo>
                  <a:cubicBezTo>
                    <a:pt x="1279" y="737"/>
                    <a:pt x="1373" y="680"/>
                    <a:pt x="1410" y="534"/>
                  </a:cubicBezTo>
                  <a:cubicBezTo>
                    <a:pt x="1490" y="204"/>
                    <a:pt x="1151" y="79"/>
                    <a:pt x="776" y="34"/>
                  </a:cubicBezTo>
                  <a:cubicBezTo>
                    <a:pt x="589" y="7"/>
                    <a:pt x="395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5349200" y="2327000"/>
              <a:ext cx="15650" cy="14975"/>
            </a:xfrm>
            <a:custGeom>
              <a:rect b="b" l="l" r="r" t="t"/>
              <a:pathLst>
                <a:path extrusionOk="0" h="599" w="626">
                  <a:moveTo>
                    <a:pt x="300" y="149"/>
                  </a:moveTo>
                  <a:cubicBezTo>
                    <a:pt x="369" y="149"/>
                    <a:pt x="431" y="198"/>
                    <a:pt x="447" y="260"/>
                  </a:cubicBezTo>
                  <a:cubicBezTo>
                    <a:pt x="464" y="340"/>
                    <a:pt x="411" y="420"/>
                    <a:pt x="331" y="447"/>
                  </a:cubicBezTo>
                  <a:cubicBezTo>
                    <a:pt x="321" y="449"/>
                    <a:pt x="312" y="450"/>
                    <a:pt x="302" y="450"/>
                  </a:cubicBezTo>
                  <a:cubicBezTo>
                    <a:pt x="276" y="450"/>
                    <a:pt x="250" y="442"/>
                    <a:pt x="224" y="429"/>
                  </a:cubicBezTo>
                  <a:cubicBezTo>
                    <a:pt x="188" y="411"/>
                    <a:pt x="170" y="376"/>
                    <a:pt x="161" y="331"/>
                  </a:cubicBezTo>
                  <a:cubicBezTo>
                    <a:pt x="152" y="295"/>
                    <a:pt x="152" y="251"/>
                    <a:pt x="179" y="215"/>
                  </a:cubicBezTo>
                  <a:cubicBezTo>
                    <a:pt x="197" y="188"/>
                    <a:pt x="233" y="161"/>
                    <a:pt x="268" y="153"/>
                  </a:cubicBezTo>
                  <a:cubicBezTo>
                    <a:pt x="279" y="150"/>
                    <a:pt x="289" y="149"/>
                    <a:pt x="300" y="149"/>
                  </a:cubicBezTo>
                  <a:close/>
                  <a:moveTo>
                    <a:pt x="295" y="1"/>
                  </a:moveTo>
                  <a:cubicBezTo>
                    <a:pt x="277" y="1"/>
                    <a:pt x="259" y="1"/>
                    <a:pt x="233" y="10"/>
                  </a:cubicBezTo>
                  <a:cubicBezTo>
                    <a:pt x="161" y="28"/>
                    <a:pt x="99" y="72"/>
                    <a:pt x="54" y="144"/>
                  </a:cubicBezTo>
                  <a:cubicBezTo>
                    <a:pt x="10" y="206"/>
                    <a:pt x="1" y="286"/>
                    <a:pt x="18" y="367"/>
                  </a:cubicBezTo>
                  <a:cubicBezTo>
                    <a:pt x="36" y="447"/>
                    <a:pt x="81" y="509"/>
                    <a:pt x="152" y="554"/>
                  </a:cubicBezTo>
                  <a:cubicBezTo>
                    <a:pt x="197" y="581"/>
                    <a:pt x="250" y="599"/>
                    <a:pt x="295" y="599"/>
                  </a:cubicBezTo>
                  <a:cubicBezTo>
                    <a:pt x="322" y="599"/>
                    <a:pt x="349" y="590"/>
                    <a:pt x="366" y="590"/>
                  </a:cubicBezTo>
                  <a:cubicBezTo>
                    <a:pt x="527" y="545"/>
                    <a:pt x="625" y="385"/>
                    <a:pt x="589" y="233"/>
                  </a:cubicBezTo>
                  <a:cubicBezTo>
                    <a:pt x="554" y="90"/>
                    <a:pt x="438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5339175" y="2270975"/>
              <a:ext cx="15400" cy="14800"/>
            </a:xfrm>
            <a:custGeom>
              <a:rect b="b" l="l" r="r" t="t"/>
              <a:pathLst>
                <a:path extrusionOk="0" h="592" w="616">
                  <a:moveTo>
                    <a:pt x="295" y="145"/>
                  </a:moveTo>
                  <a:cubicBezTo>
                    <a:pt x="375" y="145"/>
                    <a:pt x="437" y="208"/>
                    <a:pt x="446" y="279"/>
                  </a:cubicBezTo>
                  <a:cubicBezTo>
                    <a:pt x="446" y="288"/>
                    <a:pt x="446" y="288"/>
                    <a:pt x="446" y="297"/>
                  </a:cubicBezTo>
                  <a:cubicBezTo>
                    <a:pt x="446" y="369"/>
                    <a:pt x="393" y="431"/>
                    <a:pt x="321" y="440"/>
                  </a:cubicBezTo>
                  <a:cubicBezTo>
                    <a:pt x="310" y="442"/>
                    <a:pt x="300" y="443"/>
                    <a:pt x="290" y="443"/>
                  </a:cubicBezTo>
                  <a:cubicBezTo>
                    <a:pt x="259" y="443"/>
                    <a:pt x="234" y="433"/>
                    <a:pt x="214" y="413"/>
                  </a:cubicBezTo>
                  <a:cubicBezTo>
                    <a:pt x="179" y="386"/>
                    <a:pt x="161" y="351"/>
                    <a:pt x="152" y="315"/>
                  </a:cubicBezTo>
                  <a:cubicBezTo>
                    <a:pt x="152" y="270"/>
                    <a:pt x="161" y="235"/>
                    <a:pt x="187" y="199"/>
                  </a:cubicBezTo>
                  <a:cubicBezTo>
                    <a:pt x="205" y="172"/>
                    <a:pt x="241" y="154"/>
                    <a:pt x="277" y="145"/>
                  </a:cubicBezTo>
                  <a:close/>
                  <a:moveTo>
                    <a:pt x="300" y="1"/>
                  </a:moveTo>
                  <a:cubicBezTo>
                    <a:pt x="290" y="1"/>
                    <a:pt x="279" y="2"/>
                    <a:pt x="268" y="3"/>
                  </a:cubicBezTo>
                  <a:cubicBezTo>
                    <a:pt x="187" y="12"/>
                    <a:pt x="116" y="47"/>
                    <a:pt x="72" y="110"/>
                  </a:cubicBezTo>
                  <a:cubicBezTo>
                    <a:pt x="18" y="172"/>
                    <a:pt x="0" y="253"/>
                    <a:pt x="9" y="333"/>
                  </a:cubicBezTo>
                  <a:cubicBezTo>
                    <a:pt x="18" y="413"/>
                    <a:pt x="63" y="484"/>
                    <a:pt x="125" y="529"/>
                  </a:cubicBezTo>
                  <a:cubicBezTo>
                    <a:pt x="170" y="574"/>
                    <a:pt x="232" y="592"/>
                    <a:pt x="303" y="592"/>
                  </a:cubicBezTo>
                  <a:lnTo>
                    <a:pt x="339" y="592"/>
                  </a:lnTo>
                  <a:cubicBezTo>
                    <a:pt x="500" y="565"/>
                    <a:pt x="616" y="422"/>
                    <a:pt x="598" y="261"/>
                  </a:cubicBezTo>
                  <a:cubicBezTo>
                    <a:pt x="573" y="112"/>
                    <a:pt x="447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5338050" y="2110900"/>
              <a:ext cx="66500" cy="29300"/>
            </a:xfrm>
            <a:custGeom>
              <a:rect b="b" l="l" r="r" t="t"/>
              <a:pathLst>
                <a:path extrusionOk="0" h="1172" w="2660">
                  <a:moveTo>
                    <a:pt x="1374" y="0"/>
                  </a:moveTo>
                  <a:cubicBezTo>
                    <a:pt x="1035" y="9"/>
                    <a:pt x="696" y="54"/>
                    <a:pt x="438" y="99"/>
                  </a:cubicBezTo>
                  <a:cubicBezTo>
                    <a:pt x="179" y="152"/>
                    <a:pt x="1" y="197"/>
                    <a:pt x="1" y="197"/>
                  </a:cubicBezTo>
                  <a:cubicBezTo>
                    <a:pt x="1" y="197"/>
                    <a:pt x="134" y="322"/>
                    <a:pt x="348" y="473"/>
                  </a:cubicBezTo>
                  <a:cubicBezTo>
                    <a:pt x="563" y="625"/>
                    <a:pt x="866" y="812"/>
                    <a:pt x="1169" y="946"/>
                  </a:cubicBezTo>
                  <a:cubicBezTo>
                    <a:pt x="1449" y="1078"/>
                    <a:pt x="1736" y="1171"/>
                    <a:pt x="1967" y="1171"/>
                  </a:cubicBezTo>
                  <a:cubicBezTo>
                    <a:pt x="1987" y="1171"/>
                    <a:pt x="2007" y="1171"/>
                    <a:pt x="2026" y="1169"/>
                  </a:cubicBezTo>
                  <a:cubicBezTo>
                    <a:pt x="2151" y="1169"/>
                    <a:pt x="2258" y="1133"/>
                    <a:pt x="2347" y="1062"/>
                  </a:cubicBezTo>
                  <a:cubicBezTo>
                    <a:pt x="2427" y="1000"/>
                    <a:pt x="2490" y="893"/>
                    <a:pt x="2525" y="750"/>
                  </a:cubicBezTo>
                  <a:cubicBezTo>
                    <a:pt x="2659" y="170"/>
                    <a:pt x="2035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5379975" y="2078125"/>
              <a:ext cx="32825" cy="28575"/>
            </a:xfrm>
            <a:custGeom>
              <a:rect b="b" l="l" r="r" t="t"/>
              <a:pathLst>
                <a:path extrusionOk="0" h="1143" w="1313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07"/>
                    <a:pt x="108" y="250"/>
                  </a:cubicBezTo>
                  <a:cubicBezTo>
                    <a:pt x="170" y="393"/>
                    <a:pt x="277" y="571"/>
                    <a:pt x="393" y="732"/>
                  </a:cubicBezTo>
                  <a:cubicBezTo>
                    <a:pt x="548" y="961"/>
                    <a:pt x="733" y="1143"/>
                    <a:pt x="904" y="1143"/>
                  </a:cubicBezTo>
                  <a:cubicBezTo>
                    <a:pt x="978" y="1143"/>
                    <a:pt x="1050" y="1108"/>
                    <a:pt x="1116" y="1026"/>
                  </a:cubicBezTo>
                  <a:cubicBezTo>
                    <a:pt x="1312" y="758"/>
                    <a:pt x="1036" y="509"/>
                    <a:pt x="705" y="321"/>
                  </a:cubicBezTo>
                  <a:cubicBezTo>
                    <a:pt x="384" y="12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5341400" y="2140225"/>
              <a:ext cx="15175" cy="14850"/>
            </a:xfrm>
            <a:custGeom>
              <a:rect b="b" l="l" r="r" t="t"/>
              <a:pathLst>
                <a:path extrusionOk="0" h="594" w="607">
                  <a:moveTo>
                    <a:pt x="330" y="148"/>
                  </a:moveTo>
                  <a:cubicBezTo>
                    <a:pt x="366" y="157"/>
                    <a:pt x="402" y="175"/>
                    <a:pt x="420" y="210"/>
                  </a:cubicBezTo>
                  <a:cubicBezTo>
                    <a:pt x="446" y="246"/>
                    <a:pt x="455" y="282"/>
                    <a:pt x="446" y="317"/>
                  </a:cubicBezTo>
                  <a:cubicBezTo>
                    <a:pt x="431" y="388"/>
                    <a:pt x="373" y="445"/>
                    <a:pt x="305" y="445"/>
                  </a:cubicBezTo>
                  <a:cubicBezTo>
                    <a:pt x="295" y="445"/>
                    <a:pt x="286" y="444"/>
                    <a:pt x="277" y="442"/>
                  </a:cubicBezTo>
                  <a:cubicBezTo>
                    <a:pt x="241" y="442"/>
                    <a:pt x="206" y="415"/>
                    <a:pt x="179" y="389"/>
                  </a:cubicBezTo>
                  <a:cubicBezTo>
                    <a:pt x="161" y="353"/>
                    <a:pt x="152" y="317"/>
                    <a:pt x="152" y="282"/>
                  </a:cubicBezTo>
                  <a:cubicBezTo>
                    <a:pt x="170" y="201"/>
                    <a:pt x="232" y="148"/>
                    <a:pt x="304" y="148"/>
                  </a:cubicBezTo>
                  <a:close/>
                  <a:moveTo>
                    <a:pt x="299" y="1"/>
                  </a:moveTo>
                  <a:cubicBezTo>
                    <a:pt x="158" y="1"/>
                    <a:pt x="33" y="103"/>
                    <a:pt x="9" y="255"/>
                  </a:cubicBezTo>
                  <a:cubicBezTo>
                    <a:pt x="0" y="326"/>
                    <a:pt x="18" y="406"/>
                    <a:pt x="63" y="478"/>
                  </a:cubicBezTo>
                  <a:cubicBezTo>
                    <a:pt x="107" y="540"/>
                    <a:pt x="179" y="576"/>
                    <a:pt x="259" y="594"/>
                  </a:cubicBezTo>
                  <a:lnTo>
                    <a:pt x="304" y="594"/>
                  </a:lnTo>
                  <a:cubicBezTo>
                    <a:pt x="446" y="594"/>
                    <a:pt x="571" y="487"/>
                    <a:pt x="589" y="344"/>
                  </a:cubicBezTo>
                  <a:cubicBezTo>
                    <a:pt x="607" y="273"/>
                    <a:pt x="589" y="192"/>
                    <a:pt x="545" y="130"/>
                  </a:cubicBezTo>
                  <a:cubicBezTo>
                    <a:pt x="500" y="59"/>
                    <a:pt x="429" y="23"/>
                    <a:pt x="348" y="5"/>
                  </a:cubicBezTo>
                  <a:cubicBezTo>
                    <a:pt x="332" y="2"/>
                    <a:pt x="315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5353450" y="2084575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03" y="144"/>
                  </a:moveTo>
                  <a:cubicBezTo>
                    <a:pt x="321" y="144"/>
                    <a:pt x="330" y="152"/>
                    <a:pt x="348" y="152"/>
                  </a:cubicBezTo>
                  <a:cubicBezTo>
                    <a:pt x="428" y="179"/>
                    <a:pt x="473" y="260"/>
                    <a:pt x="446" y="340"/>
                  </a:cubicBezTo>
                  <a:cubicBezTo>
                    <a:pt x="428" y="402"/>
                    <a:pt x="366" y="447"/>
                    <a:pt x="303" y="447"/>
                  </a:cubicBezTo>
                  <a:cubicBezTo>
                    <a:pt x="286" y="447"/>
                    <a:pt x="277" y="438"/>
                    <a:pt x="268" y="438"/>
                  </a:cubicBezTo>
                  <a:cubicBezTo>
                    <a:pt x="223" y="429"/>
                    <a:pt x="196" y="402"/>
                    <a:pt x="179" y="375"/>
                  </a:cubicBezTo>
                  <a:cubicBezTo>
                    <a:pt x="161" y="340"/>
                    <a:pt x="152" y="295"/>
                    <a:pt x="161" y="260"/>
                  </a:cubicBezTo>
                  <a:cubicBezTo>
                    <a:pt x="179" y="215"/>
                    <a:pt x="196" y="188"/>
                    <a:pt x="232" y="161"/>
                  </a:cubicBezTo>
                  <a:cubicBezTo>
                    <a:pt x="259" y="152"/>
                    <a:pt x="277" y="144"/>
                    <a:pt x="303" y="144"/>
                  </a:cubicBezTo>
                  <a:close/>
                  <a:moveTo>
                    <a:pt x="310" y="1"/>
                  </a:moveTo>
                  <a:cubicBezTo>
                    <a:pt x="260" y="1"/>
                    <a:pt x="208" y="13"/>
                    <a:pt x="161" y="36"/>
                  </a:cubicBezTo>
                  <a:cubicBezTo>
                    <a:pt x="98" y="72"/>
                    <a:pt x="45" y="144"/>
                    <a:pt x="18" y="215"/>
                  </a:cubicBezTo>
                  <a:cubicBezTo>
                    <a:pt x="0" y="295"/>
                    <a:pt x="9" y="375"/>
                    <a:pt x="45" y="447"/>
                  </a:cubicBezTo>
                  <a:cubicBezTo>
                    <a:pt x="89" y="509"/>
                    <a:pt x="152" y="563"/>
                    <a:pt x="223" y="581"/>
                  </a:cubicBezTo>
                  <a:cubicBezTo>
                    <a:pt x="250" y="590"/>
                    <a:pt x="277" y="590"/>
                    <a:pt x="303" y="590"/>
                  </a:cubicBezTo>
                  <a:cubicBezTo>
                    <a:pt x="428" y="590"/>
                    <a:pt x="553" y="509"/>
                    <a:pt x="589" y="375"/>
                  </a:cubicBezTo>
                  <a:cubicBezTo>
                    <a:pt x="633" y="224"/>
                    <a:pt x="544" y="54"/>
                    <a:pt x="384" y="10"/>
                  </a:cubicBezTo>
                  <a:cubicBezTo>
                    <a:pt x="360" y="4"/>
                    <a:pt x="335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5415450" y="1938725"/>
              <a:ext cx="61575" cy="42875"/>
            </a:xfrm>
            <a:custGeom>
              <a:rect b="b" l="l" r="r" t="t"/>
              <a:pathLst>
                <a:path extrusionOk="0" h="1715" w="2463">
                  <a:moveTo>
                    <a:pt x="0" y="0"/>
                  </a:moveTo>
                  <a:cubicBezTo>
                    <a:pt x="0" y="0"/>
                    <a:pt x="80" y="161"/>
                    <a:pt x="214" y="384"/>
                  </a:cubicBezTo>
                  <a:cubicBezTo>
                    <a:pt x="357" y="607"/>
                    <a:pt x="562" y="893"/>
                    <a:pt x="785" y="1133"/>
                  </a:cubicBezTo>
                  <a:cubicBezTo>
                    <a:pt x="1008" y="1383"/>
                    <a:pt x="1258" y="1588"/>
                    <a:pt x="1499" y="1678"/>
                  </a:cubicBezTo>
                  <a:cubicBezTo>
                    <a:pt x="1568" y="1701"/>
                    <a:pt x="1634" y="1714"/>
                    <a:pt x="1698" y="1714"/>
                  </a:cubicBezTo>
                  <a:cubicBezTo>
                    <a:pt x="1850" y="1714"/>
                    <a:pt x="1989" y="1642"/>
                    <a:pt x="2114" y="1472"/>
                  </a:cubicBezTo>
                  <a:cubicBezTo>
                    <a:pt x="2462" y="991"/>
                    <a:pt x="1954" y="598"/>
                    <a:pt x="1338" y="339"/>
                  </a:cubicBezTo>
                  <a:cubicBezTo>
                    <a:pt x="1026" y="215"/>
                    <a:pt x="696" y="125"/>
                    <a:pt x="437" y="72"/>
                  </a:cubicBezTo>
                  <a:cubicBezTo>
                    <a:pt x="179" y="1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5405400" y="1964775"/>
              <a:ext cx="15425" cy="14775"/>
            </a:xfrm>
            <a:custGeom>
              <a:rect b="b" l="l" r="r" t="t"/>
              <a:pathLst>
                <a:path extrusionOk="0" h="591" w="617">
                  <a:moveTo>
                    <a:pt x="313" y="145"/>
                  </a:moveTo>
                  <a:cubicBezTo>
                    <a:pt x="340" y="145"/>
                    <a:pt x="366" y="154"/>
                    <a:pt x="393" y="172"/>
                  </a:cubicBezTo>
                  <a:cubicBezTo>
                    <a:pt x="429" y="190"/>
                    <a:pt x="447" y="225"/>
                    <a:pt x="456" y="261"/>
                  </a:cubicBezTo>
                  <a:cubicBezTo>
                    <a:pt x="465" y="297"/>
                    <a:pt x="456" y="341"/>
                    <a:pt x="438" y="368"/>
                  </a:cubicBezTo>
                  <a:cubicBezTo>
                    <a:pt x="408" y="416"/>
                    <a:pt x="359" y="443"/>
                    <a:pt x="308" y="443"/>
                  </a:cubicBezTo>
                  <a:cubicBezTo>
                    <a:pt x="282" y="443"/>
                    <a:pt x="256" y="436"/>
                    <a:pt x="233" y="422"/>
                  </a:cubicBezTo>
                  <a:cubicBezTo>
                    <a:pt x="206" y="404"/>
                    <a:pt x="179" y="368"/>
                    <a:pt x="170" y="332"/>
                  </a:cubicBezTo>
                  <a:cubicBezTo>
                    <a:pt x="161" y="297"/>
                    <a:pt x="161" y="252"/>
                    <a:pt x="188" y="216"/>
                  </a:cubicBezTo>
                  <a:cubicBezTo>
                    <a:pt x="215" y="172"/>
                    <a:pt x="259" y="145"/>
                    <a:pt x="313" y="145"/>
                  </a:cubicBezTo>
                  <a:close/>
                  <a:moveTo>
                    <a:pt x="316" y="1"/>
                  </a:moveTo>
                  <a:cubicBezTo>
                    <a:pt x="217" y="1"/>
                    <a:pt x="121" y="52"/>
                    <a:pt x="63" y="145"/>
                  </a:cubicBezTo>
                  <a:cubicBezTo>
                    <a:pt x="19" y="207"/>
                    <a:pt x="1" y="288"/>
                    <a:pt x="27" y="368"/>
                  </a:cubicBezTo>
                  <a:cubicBezTo>
                    <a:pt x="45" y="439"/>
                    <a:pt x="90" y="511"/>
                    <a:pt x="161" y="555"/>
                  </a:cubicBezTo>
                  <a:cubicBezTo>
                    <a:pt x="206" y="582"/>
                    <a:pt x="259" y="591"/>
                    <a:pt x="313" y="591"/>
                  </a:cubicBezTo>
                  <a:cubicBezTo>
                    <a:pt x="411" y="591"/>
                    <a:pt x="500" y="537"/>
                    <a:pt x="563" y="448"/>
                  </a:cubicBezTo>
                  <a:cubicBezTo>
                    <a:pt x="607" y="386"/>
                    <a:pt x="616" y="306"/>
                    <a:pt x="598" y="234"/>
                  </a:cubicBezTo>
                  <a:cubicBezTo>
                    <a:pt x="581" y="154"/>
                    <a:pt x="536" y="91"/>
                    <a:pt x="474" y="47"/>
                  </a:cubicBezTo>
                  <a:cubicBezTo>
                    <a:pt x="424" y="16"/>
                    <a:pt x="369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5438200" y="1917950"/>
              <a:ext cx="15850" cy="14775"/>
            </a:xfrm>
            <a:custGeom>
              <a:rect b="b" l="l" r="r" t="t"/>
              <a:pathLst>
                <a:path extrusionOk="0" h="591" w="634">
                  <a:moveTo>
                    <a:pt x="309" y="151"/>
                  </a:moveTo>
                  <a:cubicBezTo>
                    <a:pt x="343" y="151"/>
                    <a:pt x="371" y="166"/>
                    <a:pt x="393" y="180"/>
                  </a:cubicBezTo>
                  <a:cubicBezTo>
                    <a:pt x="455" y="234"/>
                    <a:pt x="473" y="323"/>
                    <a:pt x="419" y="394"/>
                  </a:cubicBezTo>
                  <a:cubicBezTo>
                    <a:pt x="390" y="429"/>
                    <a:pt x="349" y="447"/>
                    <a:pt x="307" y="447"/>
                  </a:cubicBezTo>
                  <a:cubicBezTo>
                    <a:pt x="275" y="447"/>
                    <a:pt x="242" y="436"/>
                    <a:pt x="214" y="412"/>
                  </a:cubicBezTo>
                  <a:cubicBezTo>
                    <a:pt x="179" y="394"/>
                    <a:pt x="161" y="359"/>
                    <a:pt x="161" y="323"/>
                  </a:cubicBezTo>
                  <a:cubicBezTo>
                    <a:pt x="152" y="278"/>
                    <a:pt x="161" y="243"/>
                    <a:pt x="187" y="207"/>
                  </a:cubicBezTo>
                  <a:cubicBezTo>
                    <a:pt x="214" y="180"/>
                    <a:pt x="250" y="153"/>
                    <a:pt x="286" y="153"/>
                  </a:cubicBezTo>
                  <a:cubicBezTo>
                    <a:pt x="294" y="152"/>
                    <a:pt x="302" y="151"/>
                    <a:pt x="309" y="151"/>
                  </a:cubicBezTo>
                  <a:close/>
                  <a:moveTo>
                    <a:pt x="305" y="0"/>
                  </a:moveTo>
                  <a:cubicBezTo>
                    <a:pt x="295" y="0"/>
                    <a:pt x="286" y="1"/>
                    <a:pt x="277" y="2"/>
                  </a:cubicBezTo>
                  <a:cubicBezTo>
                    <a:pt x="196" y="11"/>
                    <a:pt x="125" y="55"/>
                    <a:pt x="71" y="118"/>
                  </a:cubicBezTo>
                  <a:cubicBezTo>
                    <a:pt x="27" y="180"/>
                    <a:pt x="0" y="261"/>
                    <a:pt x="9" y="341"/>
                  </a:cubicBezTo>
                  <a:cubicBezTo>
                    <a:pt x="18" y="421"/>
                    <a:pt x="63" y="484"/>
                    <a:pt x="125" y="528"/>
                  </a:cubicBezTo>
                  <a:cubicBezTo>
                    <a:pt x="179" y="573"/>
                    <a:pt x="241" y="591"/>
                    <a:pt x="303" y="591"/>
                  </a:cubicBezTo>
                  <a:cubicBezTo>
                    <a:pt x="393" y="591"/>
                    <a:pt x="482" y="555"/>
                    <a:pt x="535" y="484"/>
                  </a:cubicBezTo>
                  <a:cubicBezTo>
                    <a:pt x="633" y="359"/>
                    <a:pt x="616" y="171"/>
                    <a:pt x="491" y="64"/>
                  </a:cubicBezTo>
                  <a:cubicBezTo>
                    <a:pt x="436" y="25"/>
                    <a:pt x="368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5533650" y="1857100"/>
              <a:ext cx="38150" cy="20925"/>
            </a:xfrm>
            <a:custGeom>
              <a:rect b="b" l="l" r="r" t="t"/>
              <a:pathLst>
                <a:path extrusionOk="0" h="837" w="152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50" y="322"/>
                    <a:pt x="544" y="562"/>
                  </a:cubicBezTo>
                  <a:cubicBezTo>
                    <a:pt x="729" y="714"/>
                    <a:pt x="925" y="837"/>
                    <a:pt x="1089" y="837"/>
                  </a:cubicBezTo>
                  <a:cubicBezTo>
                    <a:pt x="1186" y="837"/>
                    <a:pt x="1272" y="794"/>
                    <a:pt x="1338" y="687"/>
                  </a:cubicBezTo>
                  <a:cubicBezTo>
                    <a:pt x="1526" y="402"/>
                    <a:pt x="1205" y="214"/>
                    <a:pt x="812" y="107"/>
                  </a:cubicBezTo>
                  <a:cubicBezTo>
                    <a:pt x="625" y="54"/>
                    <a:pt x="420" y="36"/>
                    <a:pt x="268" y="18"/>
                  </a:cubicBezTo>
                  <a:cubicBezTo>
                    <a:pt x="107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5603325" y="1807350"/>
              <a:ext cx="16425" cy="37850"/>
            </a:xfrm>
            <a:custGeom>
              <a:rect b="b" l="l" r="r" t="t"/>
              <a:pathLst>
                <a:path extrusionOk="0" h="1514" w="657">
                  <a:moveTo>
                    <a:pt x="300" y="1"/>
                  </a:moveTo>
                  <a:cubicBezTo>
                    <a:pt x="300" y="1"/>
                    <a:pt x="255" y="108"/>
                    <a:pt x="202" y="251"/>
                  </a:cubicBezTo>
                  <a:cubicBezTo>
                    <a:pt x="148" y="402"/>
                    <a:pt x="95" y="599"/>
                    <a:pt x="59" y="795"/>
                  </a:cubicBezTo>
                  <a:cubicBezTo>
                    <a:pt x="1" y="1162"/>
                    <a:pt x="28" y="1514"/>
                    <a:pt x="309" y="1514"/>
                  </a:cubicBezTo>
                  <a:cubicBezTo>
                    <a:pt x="329" y="1514"/>
                    <a:pt x="349" y="1512"/>
                    <a:pt x="371" y="1509"/>
                  </a:cubicBezTo>
                  <a:cubicBezTo>
                    <a:pt x="452" y="1500"/>
                    <a:pt x="514" y="1464"/>
                    <a:pt x="550" y="1419"/>
                  </a:cubicBezTo>
                  <a:cubicBezTo>
                    <a:pt x="594" y="1375"/>
                    <a:pt x="621" y="1312"/>
                    <a:pt x="639" y="1241"/>
                  </a:cubicBezTo>
                  <a:cubicBezTo>
                    <a:pt x="657" y="1098"/>
                    <a:pt x="630" y="911"/>
                    <a:pt x="585" y="733"/>
                  </a:cubicBezTo>
                  <a:cubicBezTo>
                    <a:pt x="487" y="367"/>
                    <a:pt x="300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5532075" y="1827275"/>
              <a:ext cx="15425" cy="14675"/>
            </a:xfrm>
            <a:custGeom>
              <a:rect b="b" l="l" r="r" t="t"/>
              <a:pathLst>
                <a:path extrusionOk="0" h="587" w="617">
                  <a:moveTo>
                    <a:pt x="331" y="150"/>
                  </a:moveTo>
                  <a:cubicBezTo>
                    <a:pt x="376" y="159"/>
                    <a:pt x="411" y="176"/>
                    <a:pt x="429" y="212"/>
                  </a:cubicBezTo>
                  <a:cubicBezTo>
                    <a:pt x="456" y="239"/>
                    <a:pt x="465" y="283"/>
                    <a:pt x="456" y="319"/>
                  </a:cubicBezTo>
                  <a:cubicBezTo>
                    <a:pt x="447" y="355"/>
                    <a:pt x="429" y="390"/>
                    <a:pt x="393" y="417"/>
                  </a:cubicBezTo>
                  <a:cubicBezTo>
                    <a:pt x="370" y="434"/>
                    <a:pt x="341" y="442"/>
                    <a:pt x="312" y="442"/>
                  </a:cubicBezTo>
                  <a:cubicBezTo>
                    <a:pt x="264" y="442"/>
                    <a:pt x="216" y="420"/>
                    <a:pt x="188" y="382"/>
                  </a:cubicBezTo>
                  <a:cubicBezTo>
                    <a:pt x="161" y="346"/>
                    <a:pt x="153" y="310"/>
                    <a:pt x="161" y="275"/>
                  </a:cubicBezTo>
                  <a:cubicBezTo>
                    <a:pt x="170" y="239"/>
                    <a:pt x="188" y="203"/>
                    <a:pt x="224" y="176"/>
                  </a:cubicBezTo>
                  <a:cubicBezTo>
                    <a:pt x="251" y="159"/>
                    <a:pt x="277" y="150"/>
                    <a:pt x="313" y="150"/>
                  </a:cubicBezTo>
                  <a:close/>
                  <a:moveTo>
                    <a:pt x="299" y="0"/>
                  </a:moveTo>
                  <a:cubicBezTo>
                    <a:pt x="242" y="0"/>
                    <a:pt x="188" y="20"/>
                    <a:pt x="135" y="60"/>
                  </a:cubicBezTo>
                  <a:cubicBezTo>
                    <a:pt x="72" y="105"/>
                    <a:pt x="28" y="176"/>
                    <a:pt x="19" y="257"/>
                  </a:cubicBezTo>
                  <a:cubicBezTo>
                    <a:pt x="1" y="328"/>
                    <a:pt x="28" y="408"/>
                    <a:pt x="72" y="471"/>
                  </a:cubicBezTo>
                  <a:cubicBezTo>
                    <a:pt x="126" y="551"/>
                    <a:pt x="224" y="587"/>
                    <a:pt x="313" y="587"/>
                  </a:cubicBezTo>
                  <a:cubicBezTo>
                    <a:pt x="376" y="587"/>
                    <a:pt x="429" y="569"/>
                    <a:pt x="483" y="533"/>
                  </a:cubicBezTo>
                  <a:cubicBezTo>
                    <a:pt x="545" y="489"/>
                    <a:pt x="590" y="417"/>
                    <a:pt x="599" y="346"/>
                  </a:cubicBezTo>
                  <a:cubicBezTo>
                    <a:pt x="616" y="266"/>
                    <a:pt x="599" y="185"/>
                    <a:pt x="554" y="123"/>
                  </a:cubicBezTo>
                  <a:cubicBezTo>
                    <a:pt x="509" y="60"/>
                    <a:pt x="438" y="16"/>
                    <a:pt x="358" y="7"/>
                  </a:cubicBezTo>
                  <a:cubicBezTo>
                    <a:pt x="338" y="2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5580025" y="1796425"/>
              <a:ext cx="16100" cy="14750"/>
            </a:xfrm>
            <a:custGeom>
              <a:rect b="b" l="l" r="r" t="t"/>
              <a:pathLst>
                <a:path extrusionOk="0" h="590" w="644">
                  <a:moveTo>
                    <a:pt x="313" y="144"/>
                  </a:moveTo>
                  <a:cubicBezTo>
                    <a:pt x="322" y="144"/>
                    <a:pt x="340" y="153"/>
                    <a:pt x="349" y="153"/>
                  </a:cubicBezTo>
                  <a:cubicBezTo>
                    <a:pt x="393" y="161"/>
                    <a:pt x="420" y="188"/>
                    <a:pt x="438" y="224"/>
                  </a:cubicBezTo>
                  <a:cubicBezTo>
                    <a:pt x="474" y="295"/>
                    <a:pt x="456" y="384"/>
                    <a:pt x="384" y="420"/>
                  </a:cubicBezTo>
                  <a:cubicBezTo>
                    <a:pt x="361" y="435"/>
                    <a:pt x="335" y="442"/>
                    <a:pt x="309" y="442"/>
                  </a:cubicBezTo>
                  <a:cubicBezTo>
                    <a:pt x="259" y="442"/>
                    <a:pt x="209" y="414"/>
                    <a:pt x="179" y="367"/>
                  </a:cubicBezTo>
                  <a:cubicBezTo>
                    <a:pt x="161" y="340"/>
                    <a:pt x="153" y="295"/>
                    <a:pt x="161" y="260"/>
                  </a:cubicBezTo>
                  <a:cubicBezTo>
                    <a:pt x="179" y="224"/>
                    <a:pt x="206" y="188"/>
                    <a:pt x="242" y="170"/>
                  </a:cubicBezTo>
                  <a:cubicBezTo>
                    <a:pt x="260" y="153"/>
                    <a:pt x="286" y="144"/>
                    <a:pt x="313" y="144"/>
                  </a:cubicBezTo>
                  <a:close/>
                  <a:moveTo>
                    <a:pt x="313" y="1"/>
                  </a:moveTo>
                  <a:cubicBezTo>
                    <a:pt x="261" y="1"/>
                    <a:pt x="209" y="13"/>
                    <a:pt x="161" y="37"/>
                  </a:cubicBezTo>
                  <a:cubicBezTo>
                    <a:pt x="90" y="81"/>
                    <a:pt x="45" y="144"/>
                    <a:pt x="28" y="224"/>
                  </a:cubicBezTo>
                  <a:cubicBezTo>
                    <a:pt x="1" y="295"/>
                    <a:pt x="10" y="376"/>
                    <a:pt x="54" y="447"/>
                  </a:cubicBezTo>
                  <a:cubicBezTo>
                    <a:pt x="108" y="536"/>
                    <a:pt x="206" y="590"/>
                    <a:pt x="313" y="590"/>
                  </a:cubicBezTo>
                  <a:cubicBezTo>
                    <a:pt x="358" y="590"/>
                    <a:pt x="411" y="581"/>
                    <a:pt x="456" y="554"/>
                  </a:cubicBezTo>
                  <a:cubicBezTo>
                    <a:pt x="590" y="474"/>
                    <a:pt x="643" y="295"/>
                    <a:pt x="563" y="153"/>
                  </a:cubicBezTo>
                  <a:cubicBezTo>
                    <a:pt x="527" y="81"/>
                    <a:pt x="465" y="28"/>
                    <a:pt x="393" y="10"/>
                  </a:cubicBezTo>
                  <a:cubicBezTo>
                    <a:pt x="367" y="4"/>
                    <a:pt x="340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5727725" y="1733775"/>
              <a:ext cx="32750" cy="63850"/>
            </a:xfrm>
            <a:custGeom>
              <a:rect b="b" l="l" r="r" t="t"/>
              <a:pathLst>
                <a:path extrusionOk="0" h="2554" w="1310">
                  <a:moveTo>
                    <a:pt x="275" y="0"/>
                  </a:moveTo>
                  <a:cubicBezTo>
                    <a:pt x="275" y="0"/>
                    <a:pt x="213" y="170"/>
                    <a:pt x="159" y="428"/>
                  </a:cubicBezTo>
                  <a:cubicBezTo>
                    <a:pt x="97" y="687"/>
                    <a:pt x="34" y="1026"/>
                    <a:pt x="25" y="1356"/>
                  </a:cubicBezTo>
                  <a:cubicBezTo>
                    <a:pt x="1" y="1985"/>
                    <a:pt x="122" y="2553"/>
                    <a:pt x="610" y="2553"/>
                  </a:cubicBezTo>
                  <a:cubicBezTo>
                    <a:pt x="648" y="2553"/>
                    <a:pt x="688" y="2550"/>
                    <a:pt x="730" y="2543"/>
                  </a:cubicBezTo>
                  <a:cubicBezTo>
                    <a:pt x="1310" y="2435"/>
                    <a:pt x="1230" y="1811"/>
                    <a:pt x="980" y="1187"/>
                  </a:cubicBezTo>
                  <a:cubicBezTo>
                    <a:pt x="846" y="883"/>
                    <a:pt x="677" y="589"/>
                    <a:pt x="534" y="366"/>
                  </a:cubicBezTo>
                  <a:cubicBezTo>
                    <a:pt x="382" y="143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5701575" y="1748525"/>
              <a:ext cx="15200" cy="14700"/>
            </a:xfrm>
            <a:custGeom>
              <a:rect b="b" l="l" r="r" t="t"/>
              <a:pathLst>
                <a:path extrusionOk="0" h="588" w="608">
                  <a:moveTo>
                    <a:pt x="313" y="151"/>
                  </a:moveTo>
                  <a:cubicBezTo>
                    <a:pt x="340" y="151"/>
                    <a:pt x="367" y="159"/>
                    <a:pt x="393" y="177"/>
                  </a:cubicBezTo>
                  <a:cubicBezTo>
                    <a:pt x="420" y="195"/>
                    <a:pt x="447" y="231"/>
                    <a:pt x="456" y="266"/>
                  </a:cubicBezTo>
                  <a:cubicBezTo>
                    <a:pt x="474" y="347"/>
                    <a:pt x="420" y="418"/>
                    <a:pt x="349" y="445"/>
                  </a:cubicBezTo>
                  <a:cubicBezTo>
                    <a:pt x="338" y="447"/>
                    <a:pt x="328" y="448"/>
                    <a:pt x="318" y="448"/>
                  </a:cubicBezTo>
                  <a:cubicBezTo>
                    <a:pt x="248" y="448"/>
                    <a:pt x="185" y="399"/>
                    <a:pt x="161" y="329"/>
                  </a:cubicBezTo>
                  <a:cubicBezTo>
                    <a:pt x="153" y="293"/>
                    <a:pt x="161" y="258"/>
                    <a:pt x="179" y="222"/>
                  </a:cubicBezTo>
                  <a:cubicBezTo>
                    <a:pt x="197" y="186"/>
                    <a:pt x="233" y="159"/>
                    <a:pt x="277" y="151"/>
                  </a:cubicBezTo>
                  <a:close/>
                  <a:moveTo>
                    <a:pt x="304" y="1"/>
                  </a:moveTo>
                  <a:cubicBezTo>
                    <a:pt x="283" y="1"/>
                    <a:pt x="262" y="3"/>
                    <a:pt x="242" y="8"/>
                  </a:cubicBezTo>
                  <a:cubicBezTo>
                    <a:pt x="161" y="26"/>
                    <a:pt x="99" y="79"/>
                    <a:pt x="54" y="142"/>
                  </a:cubicBezTo>
                  <a:cubicBezTo>
                    <a:pt x="10" y="213"/>
                    <a:pt x="1" y="293"/>
                    <a:pt x="19" y="365"/>
                  </a:cubicBezTo>
                  <a:cubicBezTo>
                    <a:pt x="54" y="498"/>
                    <a:pt x="179" y="588"/>
                    <a:pt x="313" y="588"/>
                  </a:cubicBezTo>
                  <a:lnTo>
                    <a:pt x="376" y="588"/>
                  </a:lnTo>
                  <a:cubicBezTo>
                    <a:pt x="518" y="552"/>
                    <a:pt x="607" y="427"/>
                    <a:pt x="607" y="293"/>
                  </a:cubicBezTo>
                  <a:cubicBezTo>
                    <a:pt x="607" y="275"/>
                    <a:pt x="607" y="249"/>
                    <a:pt x="599" y="231"/>
                  </a:cubicBezTo>
                  <a:cubicBezTo>
                    <a:pt x="581" y="159"/>
                    <a:pt x="536" y="88"/>
                    <a:pt x="474" y="52"/>
                  </a:cubicBezTo>
                  <a:cubicBezTo>
                    <a:pt x="421" y="19"/>
                    <a:pt x="363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5757775" y="17386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5"/>
                  </a:moveTo>
                  <a:cubicBezTo>
                    <a:pt x="340" y="145"/>
                    <a:pt x="376" y="154"/>
                    <a:pt x="402" y="172"/>
                  </a:cubicBezTo>
                  <a:cubicBezTo>
                    <a:pt x="429" y="199"/>
                    <a:pt x="447" y="234"/>
                    <a:pt x="456" y="270"/>
                  </a:cubicBezTo>
                  <a:cubicBezTo>
                    <a:pt x="465" y="350"/>
                    <a:pt x="402" y="431"/>
                    <a:pt x="322" y="439"/>
                  </a:cubicBezTo>
                  <a:lnTo>
                    <a:pt x="304" y="439"/>
                  </a:lnTo>
                  <a:cubicBezTo>
                    <a:pt x="233" y="439"/>
                    <a:pt x="170" y="386"/>
                    <a:pt x="162" y="306"/>
                  </a:cubicBezTo>
                  <a:cubicBezTo>
                    <a:pt x="153" y="270"/>
                    <a:pt x="162" y="234"/>
                    <a:pt x="188" y="208"/>
                  </a:cubicBezTo>
                  <a:cubicBezTo>
                    <a:pt x="215" y="172"/>
                    <a:pt x="251" y="154"/>
                    <a:pt x="286" y="145"/>
                  </a:cubicBezTo>
                  <a:close/>
                  <a:moveTo>
                    <a:pt x="309" y="0"/>
                  </a:moveTo>
                  <a:cubicBezTo>
                    <a:pt x="295" y="0"/>
                    <a:pt x="282" y="1"/>
                    <a:pt x="269" y="2"/>
                  </a:cubicBezTo>
                  <a:cubicBezTo>
                    <a:pt x="188" y="11"/>
                    <a:pt x="117" y="47"/>
                    <a:pt x="72" y="109"/>
                  </a:cubicBezTo>
                  <a:cubicBezTo>
                    <a:pt x="19" y="172"/>
                    <a:pt x="1" y="252"/>
                    <a:pt x="10" y="332"/>
                  </a:cubicBezTo>
                  <a:cubicBezTo>
                    <a:pt x="37" y="475"/>
                    <a:pt x="162" y="591"/>
                    <a:pt x="304" y="591"/>
                  </a:cubicBezTo>
                  <a:cubicBezTo>
                    <a:pt x="313" y="591"/>
                    <a:pt x="331" y="591"/>
                    <a:pt x="340" y="582"/>
                  </a:cubicBezTo>
                  <a:cubicBezTo>
                    <a:pt x="501" y="564"/>
                    <a:pt x="617" y="422"/>
                    <a:pt x="599" y="252"/>
                  </a:cubicBezTo>
                  <a:cubicBezTo>
                    <a:pt x="590" y="181"/>
                    <a:pt x="554" y="109"/>
                    <a:pt x="492" y="56"/>
                  </a:cubicBezTo>
                  <a:cubicBezTo>
                    <a:pt x="440" y="19"/>
                    <a:pt x="375" y="0"/>
                    <a:pt x="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5874650" y="1759625"/>
              <a:ext cx="21000" cy="36225"/>
            </a:xfrm>
            <a:custGeom>
              <a:rect b="b" l="l" r="r" t="t"/>
              <a:pathLst>
                <a:path extrusionOk="0" h="1449" w="840">
                  <a:moveTo>
                    <a:pt x="45" y="1"/>
                  </a:moveTo>
                  <a:cubicBezTo>
                    <a:pt x="45" y="1"/>
                    <a:pt x="1" y="402"/>
                    <a:pt x="36" y="786"/>
                  </a:cubicBezTo>
                  <a:cubicBezTo>
                    <a:pt x="69" y="1125"/>
                    <a:pt x="159" y="1449"/>
                    <a:pt x="420" y="1449"/>
                  </a:cubicBezTo>
                  <a:cubicBezTo>
                    <a:pt x="448" y="1449"/>
                    <a:pt x="477" y="1445"/>
                    <a:pt x="509" y="1437"/>
                  </a:cubicBezTo>
                  <a:cubicBezTo>
                    <a:pt x="839" y="1366"/>
                    <a:pt x="750" y="1000"/>
                    <a:pt x="545" y="661"/>
                  </a:cubicBezTo>
                  <a:cubicBezTo>
                    <a:pt x="349" y="32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5888250" y="1740750"/>
              <a:ext cx="15875" cy="14900"/>
            </a:xfrm>
            <a:custGeom>
              <a:rect b="b" l="l" r="r" t="t"/>
              <a:pathLst>
                <a:path extrusionOk="0" h="596" w="635">
                  <a:moveTo>
                    <a:pt x="340" y="149"/>
                  </a:moveTo>
                  <a:cubicBezTo>
                    <a:pt x="420" y="167"/>
                    <a:pt x="474" y="238"/>
                    <a:pt x="465" y="319"/>
                  </a:cubicBezTo>
                  <a:cubicBezTo>
                    <a:pt x="456" y="363"/>
                    <a:pt x="438" y="390"/>
                    <a:pt x="402" y="417"/>
                  </a:cubicBezTo>
                  <a:cubicBezTo>
                    <a:pt x="367" y="444"/>
                    <a:pt x="331" y="444"/>
                    <a:pt x="295" y="444"/>
                  </a:cubicBezTo>
                  <a:cubicBezTo>
                    <a:pt x="215" y="426"/>
                    <a:pt x="161" y="354"/>
                    <a:pt x="170" y="274"/>
                  </a:cubicBezTo>
                  <a:cubicBezTo>
                    <a:pt x="170" y="238"/>
                    <a:pt x="197" y="203"/>
                    <a:pt x="224" y="176"/>
                  </a:cubicBezTo>
                  <a:cubicBezTo>
                    <a:pt x="251" y="158"/>
                    <a:pt x="286" y="149"/>
                    <a:pt x="313" y="149"/>
                  </a:cubicBezTo>
                  <a:close/>
                  <a:moveTo>
                    <a:pt x="311" y="1"/>
                  </a:moveTo>
                  <a:cubicBezTo>
                    <a:pt x="252" y="1"/>
                    <a:pt x="191" y="25"/>
                    <a:pt x="135" y="60"/>
                  </a:cubicBezTo>
                  <a:cubicBezTo>
                    <a:pt x="72" y="105"/>
                    <a:pt x="36" y="176"/>
                    <a:pt x="19" y="256"/>
                  </a:cubicBezTo>
                  <a:cubicBezTo>
                    <a:pt x="1" y="417"/>
                    <a:pt x="108" y="560"/>
                    <a:pt x="268" y="586"/>
                  </a:cubicBezTo>
                  <a:cubicBezTo>
                    <a:pt x="286" y="586"/>
                    <a:pt x="304" y="595"/>
                    <a:pt x="322" y="595"/>
                  </a:cubicBezTo>
                  <a:cubicBezTo>
                    <a:pt x="375" y="595"/>
                    <a:pt x="438" y="569"/>
                    <a:pt x="483" y="542"/>
                  </a:cubicBezTo>
                  <a:cubicBezTo>
                    <a:pt x="554" y="497"/>
                    <a:pt x="590" y="426"/>
                    <a:pt x="607" y="346"/>
                  </a:cubicBezTo>
                  <a:cubicBezTo>
                    <a:pt x="634" y="185"/>
                    <a:pt x="527" y="33"/>
                    <a:pt x="358" y="7"/>
                  </a:cubicBezTo>
                  <a:cubicBezTo>
                    <a:pt x="342" y="3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5943575" y="1752950"/>
              <a:ext cx="15850" cy="14750"/>
            </a:xfrm>
            <a:custGeom>
              <a:rect b="b" l="l" r="r" t="t"/>
              <a:pathLst>
                <a:path extrusionOk="0" h="590" w="634">
                  <a:moveTo>
                    <a:pt x="330" y="143"/>
                  </a:moveTo>
                  <a:cubicBezTo>
                    <a:pt x="339" y="143"/>
                    <a:pt x="357" y="152"/>
                    <a:pt x="366" y="152"/>
                  </a:cubicBezTo>
                  <a:cubicBezTo>
                    <a:pt x="411" y="161"/>
                    <a:pt x="437" y="188"/>
                    <a:pt x="464" y="223"/>
                  </a:cubicBezTo>
                  <a:cubicBezTo>
                    <a:pt x="482" y="259"/>
                    <a:pt x="482" y="295"/>
                    <a:pt x="473" y="330"/>
                  </a:cubicBezTo>
                  <a:cubicBezTo>
                    <a:pt x="450" y="399"/>
                    <a:pt x="388" y="441"/>
                    <a:pt x="321" y="441"/>
                  </a:cubicBezTo>
                  <a:cubicBezTo>
                    <a:pt x="309" y="441"/>
                    <a:pt x="298" y="440"/>
                    <a:pt x="286" y="437"/>
                  </a:cubicBezTo>
                  <a:cubicBezTo>
                    <a:pt x="223" y="420"/>
                    <a:pt x="179" y="357"/>
                    <a:pt x="179" y="295"/>
                  </a:cubicBezTo>
                  <a:cubicBezTo>
                    <a:pt x="179" y="277"/>
                    <a:pt x="188" y="268"/>
                    <a:pt x="188" y="250"/>
                  </a:cubicBezTo>
                  <a:cubicBezTo>
                    <a:pt x="196" y="214"/>
                    <a:pt x="223" y="188"/>
                    <a:pt x="250" y="161"/>
                  </a:cubicBezTo>
                  <a:cubicBezTo>
                    <a:pt x="277" y="152"/>
                    <a:pt x="304" y="143"/>
                    <a:pt x="330" y="143"/>
                  </a:cubicBezTo>
                  <a:close/>
                  <a:moveTo>
                    <a:pt x="331" y="0"/>
                  </a:moveTo>
                  <a:cubicBezTo>
                    <a:pt x="278" y="0"/>
                    <a:pt x="226" y="12"/>
                    <a:pt x="179" y="36"/>
                  </a:cubicBezTo>
                  <a:cubicBezTo>
                    <a:pt x="116" y="72"/>
                    <a:pt x="63" y="143"/>
                    <a:pt x="45" y="214"/>
                  </a:cubicBezTo>
                  <a:cubicBezTo>
                    <a:pt x="0" y="375"/>
                    <a:pt x="98" y="536"/>
                    <a:pt x="250" y="580"/>
                  </a:cubicBezTo>
                  <a:cubicBezTo>
                    <a:pt x="277" y="589"/>
                    <a:pt x="304" y="589"/>
                    <a:pt x="330" y="589"/>
                  </a:cubicBezTo>
                  <a:cubicBezTo>
                    <a:pt x="455" y="589"/>
                    <a:pt x="580" y="509"/>
                    <a:pt x="616" y="375"/>
                  </a:cubicBezTo>
                  <a:cubicBezTo>
                    <a:pt x="634" y="304"/>
                    <a:pt x="625" y="223"/>
                    <a:pt x="589" y="152"/>
                  </a:cubicBezTo>
                  <a:cubicBezTo>
                    <a:pt x="553" y="81"/>
                    <a:pt x="491" y="36"/>
                    <a:pt x="411" y="9"/>
                  </a:cubicBezTo>
                  <a:cubicBezTo>
                    <a:pt x="384" y="3"/>
                    <a:pt x="357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6085400" y="1867775"/>
              <a:ext cx="38400" cy="19775"/>
            </a:xfrm>
            <a:custGeom>
              <a:rect b="b" l="l" r="r" t="t"/>
              <a:pathLst>
                <a:path extrusionOk="0" h="791" w="1536">
                  <a:moveTo>
                    <a:pt x="1453" y="0"/>
                  </a:moveTo>
                  <a:cubicBezTo>
                    <a:pt x="1310" y="0"/>
                    <a:pt x="1003" y="10"/>
                    <a:pt x="715" y="82"/>
                  </a:cubicBezTo>
                  <a:cubicBezTo>
                    <a:pt x="322" y="171"/>
                    <a:pt x="1" y="341"/>
                    <a:pt x="170" y="635"/>
                  </a:cubicBezTo>
                  <a:cubicBezTo>
                    <a:pt x="232" y="744"/>
                    <a:pt x="324" y="791"/>
                    <a:pt x="428" y="791"/>
                  </a:cubicBezTo>
                  <a:cubicBezTo>
                    <a:pt x="460" y="791"/>
                    <a:pt x="494" y="786"/>
                    <a:pt x="527" y="778"/>
                  </a:cubicBezTo>
                  <a:cubicBezTo>
                    <a:pt x="670" y="751"/>
                    <a:pt x="822" y="653"/>
                    <a:pt x="973" y="537"/>
                  </a:cubicBezTo>
                  <a:cubicBezTo>
                    <a:pt x="1277" y="305"/>
                    <a:pt x="1535" y="2"/>
                    <a:pt x="1535" y="2"/>
                  </a:cubicBezTo>
                  <a:cubicBezTo>
                    <a:pt x="1535" y="2"/>
                    <a:pt x="1505" y="0"/>
                    <a:pt x="1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6063100" y="1804950"/>
              <a:ext cx="16975" cy="14925"/>
            </a:xfrm>
            <a:custGeom>
              <a:rect b="b" l="l" r="r" t="t"/>
              <a:pathLst>
                <a:path extrusionOk="0" h="597" w="679">
                  <a:moveTo>
                    <a:pt x="340" y="151"/>
                  </a:moveTo>
                  <a:cubicBezTo>
                    <a:pt x="367" y="151"/>
                    <a:pt x="393" y="159"/>
                    <a:pt x="420" y="168"/>
                  </a:cubicBezTo>
                  <a:cubicBezTo>
                    <a:pt x="483" y="213"/>
                    <a:pt x="509" y="311"/>
                    <a:pt x="465" y="382"/>
                  </a:cubicBezTo>
                  <a:cubicBezTo>
                    <a:pt x="447" y="409"/>
                    <a:pt x="411" y="436"/>
                    <a:pt x="376" y="445"/>
                  </a:cubicBezTo>
                  <a:cubicBezTo>
                    <a:pt x="366" y="447"/>
                    <a:pt x="356" y="448"/>
                    <a:pt x="345" y="448"/>
                  </a:cubicBezTo>
                  <a:cubicBezTo>
                    <a:pt x="317" y="448"/>
                    <a:pt x="288" y="440"/>
                    <a:pt x="268" y="427"/>
                  </a:cubicBezTo>
                  <a:cubicBezTo>
                    <a:pt x="197" y="382"/>
                    <a:pt x="170" y="293"/>
                    <a:pt x="215" y="222"/>
                  </a:cubicBezTo>
                  <a:cubicBezTo>
                    <a:pt x="233" y="186"/>
                    <a:pt x="268" y="168"/>
                    <a:pt x="304" y="151"/>
                  </a:cubicBezTo>
                  <a:close/>
                  <a:moveTo>
                    <a:pt x="333" y="1"/>
                  </a:moveTo>
                  <a:cubicBezTo>
                    <a:pt x="312" y="1"/>
                    <a:pt x="290" y="3"/>
                    <a:pt x="268" y="8"/>
                  </a:cubicBezTo>
                  <a:cubicBezTo>
                    <a:pt x="197" y="26"/>
                    <a:pt x="126" y="79"/>
                    <a:pt x="90" y="151"/>
                  </a:cubicBezTo>
                  <a:cubicBezTo>
                    <a:pt x="1" y="284"/>
                    <a:pt x="45" y="463"/>
                    <a:pt x="188" y="552"/>
                  </a:cubicBezTo>
                  <a:cubicBezTo>
                    <a:pt x="233" y="579"/>
                    <a:pt x="286" y="597"/>
                    <a:pt x="340" y="597"/>
                  </a:cubicBezTo>
                  <a:cubicBezTo>
                    <a:pt x="367" y="597"/>
                    <a:pt x="384" y="597"/>
                    <a:pt x="411" y="588"/>
                  </a:cubicBezTo>
                  <a:cubicBezTo>
                    <a:pt x="483" y="570"/>
                    <a:pt x="545" y="525"/>
                    <a:pt x="590" y="454"/>
                  </a:cubicBezTo>
                  <a:cubicBezTo>
                    <a:pt x="679" y="320"/>
                    <a:pt x="634" y="133"/>
                    <a:pt x="500" y="43"/>
                  </a:cubicBezTo>
                  <a:cubicBezTo>
                    <a:pt x="448" y="17"/>
                    <a:pt x="391" y="1"/>
                    <a:pt x="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6109950" y="1837650"/>
              <a:ext cx="16075" cy="14800"/>
            </a:xfrm>
            <a:custGeom>
              <a:rect b="b" l="l" r="r" t="t"/>
              <a:pathLst>
                <a:path extrusionOk="0" h="592" w="643">
                  <a:moveTo>
                    <a:pt x="313" y="145"/>
                  </a:moveTo>
                  <a:cubicBezTo>
                    <a:pt x="357" y="145"/>
                    <a:pt x="393" y="154"/>
                    <a:pt x="428" y="181"/>
                  </a:cubicBezTo>
                  <a:cubicBezTo>
                    <a:pt x="455" y="207"/>
                    <a:pt x="482" y="243"/>
                    <a:pt x="482" y="279"/>
                  </a:cubicBezTo>
                  <a:cubicBezTo>
                    <a:pt x="491" y="323"/>
                    <a:pt x="482" y="359"/>
                    <a:pt x="455" y="386"/>
                  </a:cubicBezTo>
                  <a:cubicBezTo>
                    <a:pt x="424" y="422"/>
                    <a:pt x="381" y="440"/>
                    <a:pt x="336" y="440"/>
                  </a:cubicBezTo>
                  <a:cubicBezTo>
                    <a:pt x="304" y="440"/>
                    <a:pt x="271" y="431"/>
                    <a:pt x="241" y="413"/>
                  </a:cubicBezTo>
                  <a:cubicBezTo>
                    <a:pt x="179" y="359"/>
                    <a:pt x="170" y="270"/>
                    <a:pt x="223" y="207"/>
                  </a:cubicBezTo>
                  <a:cubicBezTo>
                    <a:pt x="241" y="172"/>
                    <a:pt x="277" y="154"/>
                    <a:pt x="313" y="145"/>
                  </a:cubicBezTo>
                  <a:close/>
                  <a:moveTo>
                    <a:pt x="334" y="0"/>
                  </a:moveTo>
                  <a:cubicBezTo>
                    <a:pt x="321" y="0"/>
                    <a:pt x="308" y="1"/>
                    <a:pt x="295" y="2"/>
                  </a:cubicBezTo>
                  <a:cubicBezTo>
                    <a:pt x="223" y="11"/>
                    <a:pt x="152" y="47"/>
                    <a:pt x="107" y="109"/>
                  </a:cubicBezTo>
                  <a:cubicBezTo>
                    <a:pt x="0" y="243"/>
                    <a:pt x="27" y="430"/>
                    <a:pt x="152" y="529"/>
                  </a:cubicBezTo>
                  <a:cubicBezTo>
                    <a:pt x="205" y="573"/>
                    <a:pt x="268" y="591"/>
                    <a:pt x="339" y="591"/>
                  </a:cubicBezTo>
                  <a:cubicBezTo>
                    <a:pt x="420" y="591"/>
                    <a:pt x="509" y="555"/>
                    <a:pt x="571" y="475"/>
                  </a:cubicBezTo>
                  <a:cubicBezTo>
                    <a:pt x="616" y="422"/>
                    <a:pt x="643" y="341"/>
                    <a:pt x="634" y="261"/>
                  </a:cubicBezTo>
                  <a:cubicBezTo>
                    <a:pt x="625" y="190"/>
                    <a:pt x="580" y="118"/>
                    <a:pt x="518" y="65"/>
                  </a:cubicBezTo>
                  <a:cubicBezTo>
                    <a:pt x="465" y="20"/>
                    <a:pt x="401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6180875" y="1953900"/>
              <a:ext cx="58450" cy="41175"/>
            </a:xfrm>
            <a:custGeom>
              <a:rect b="b" l="l" r="r" t="t"/>
              <a:pathLst>
                <a:path extrusionOk="0" h="1647" w="2338">
                  <a:moveTo>
                    <a:pt x="2337" y="0"/>
                  </a:moveTo>
                  <a:cubicBezTo>
                    <a:pt x="2337" y="0"/>
                    <a:pt x="2159" y="9"/>
                    <a:pt x="1891" y="54"/>
                  </a:cubicBezTo>
                  <a:cubicBezTo>
                    <a:pt x="1633" y="98"/>
                    <a:pt x="1303" y="170"/>
                    <a:pt x="990" y="286"/>
                  </a:cubicBezTo>
                  <a:cubicBezTo>
                    <a:pt x="669" y="402"/>
                    <a:pt x="384" y="562"/>
                    <a:pt x="223" y="741"/>
                  </a:cubicBezTo>
                  <a:cubicBezTo>
                    <a:pt x="54" y="928"/>
                    <a:pt x="0" y="1142"/>
                    <a:pt x="161" y="1392"/>
                  </a:cubicBezTo>
                  <a:cubicBezTo>
                    <a:pt x="279" y="1571"/>
                    <a:pt x="426" y="1646"/>
                    <a:pt x="587" y="1646"/>
                  </a:cubicBezTo>
                  <a:cubicBezTo>
                    <a:pt x="873" y="1646"/>
                    <a:pt x="1205" y="1409"/>
                    <a:pt x="1508" y="1106"/>
                  </a:cubicBezTo>
                  <a:cubicBezTo>
                    <a:pt x="1749" y="865"/>
                    <a:pt x="1954" y="589"/>
                    <a:pt x="2097" y="375"/>
                  </a:cubicBezTo>
                  <a:cubicBezTo>
                    <a:pt x="2248" y="161"/>
                    <a:pt x="2337" y="0"/>
                    <a:pt x="2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6200950" y="1931525"/>
              <a:ext cx="15850" cy="15025"/>
            </a:xfrm>
            <a:custGeom>
              <a:rect b="b" l="l" r="r" t="t"/>
              <a:pathLst>
                <a:path extrusionOk="0" h="601" w="634">
                  <a:moveTo>
                    <a:pt x="348" y="155"/>
                  </a:moveTo>
                  <a:cubicBezTo>
                    <a:pt x="384" y="155"/>
                    <a:pt x="419" y="181"/>
                    <a:pt x="446" y="217"/>
                  </a:cubicBezTo>
                  <a:cubicBezTo>
                    <a:pt x="473" y="244"/>
                    <a:pt x="482" y="288"/>
                    <a:pt x="473" y="324"/>
                  </a:cubicBezTo>
                  <a:cubicBezTo>
                    <a:pt x="464" y="369"/>
                    <a:pt x="446" y="396"/>
                    <a:pt x="410" y="422"/>
                  </a:cubicBezTo>
                  <a:cubicBezTo>
                    <a:pt x="390" y="442"/>
                    <a:pt x="360" y="452"/>
                    <a:pt x="331" y="452"/>
                  </a:cubicBezTo>
                  <a:cubicBezTo>
                    <a:pt x="322" y="452"/>
                    <a:pt x="312" y="451"/>
                    <a:pt x="303" y="449"/>
                  </a:cubicBezTo>
                  <a:cubicBezTo>
                    <a:pt x="268" y="440"/>
                    <a:pt x="232" y="422"/>
                    <a:pt x="214" y="387"/>
                  </a:cubicBezTo>
                  <a:cubicBezTo>
                    <a:pt x="161" y="324"/>
                    <a:pt x="178" y="226"/>
                    <a:pt x="241" y="181"/>
                  </a:cubicBezTo>
                  <a:cubicBezTo>
                    <a:pt x="268" y="164"/>
                    <a:pt x="294" y="155"/>
                    <a:pt x="330" y="155"/>
                  </a:cubicBezTo>
                  <a:close/>
                  <a:moveTo>
                    <a:pt x="336" y="1"/>
                  </a:moveTo>
                  <a:cubicBezTo>
                    <a:pt x="269" y="1"/>
                    <a:pt x="204" y="21"/>
                    <a:pt x="152" y="65"/>
                  </a:cubicBezTo>
                  <a:cubicBezTo>
                    <a:pt x="27" y="155"/>
                    <a:pt x="0" y="342"/>
                    <a:pt x="89" y="476"/>
                  </a:cubicBezTo>
                  <a:cubicBezTo>
                    <a:pt x="134" y="538"/>
                    <a:pt x="205" y="583"/>
                    <a:pt x="277" y="592"/>
                  </a:cubicBezTo>
                  <a:cubicBezTo>
                    <a:pt x="294" y="592"/>
                    <a:pt x="312" y="601"/>
                    <a:pt x="330" y="601"/>
                  </a:cubicBezTo>
                  <a:cubicBezTo>
                    <a:pt x="393" y="601"/>
                    <a:pt x="446" y="583"/>
                    <a:pt x="500" y="547"/>
                  </a:cubicBezTo>
                  <a:cubicBezTo>
                    <a:pt x="562" y="494"/>
                    <a:pt x="607" y="431"/>
                    <a:pt x="616" y="351"/>
                  </a:cubicBezTo>
                  <a:cubicBezTo>
                    <a:pt x="633" y="271"/>
                    <a:pt x="616" y="190"/>
                    <a:pt x="562" y="128"/>
                  </a:cubicBezTo>
                  <a:cubicBezTo>
                    <a:pt x="517" y="65"/>
                    <a:pt x="446" y="21"/>
                    <a:pt x="375" y="3"/>
                  </a:cubicBezTo>
                  <a:cubicBezTo>
                    <a:pt x="362" y="2"/>
                    <a:pt x="349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6231500" y="1979550"/>
              <a:ext cx="16075" cy="14725"/>
            </a:xfrm>
            <a:custGeom>
              <a:rect b="b" l="l" r="r" t="t"/>
              <a:pathLst>
                <a:path extrusionOk="0" h="589" w="643">
                  <a:moveTo>
                    <a:pt x="375" y="152"/>
                  </a:moveTo>
                  <a:cubicBezTo>
                    <a:pt x="420" y="161"/>
                    <a:pt x="446" y="187"/>
                    <a:pt x="464" y="223"/>
                  </a:cubicBezTo>
                  <a:cubicBezTo>
                    <a:pt x="491" y="259"/>
                    <a:pt x="491" y="303"/>
                    <a:pt x="482" y="339"/>
                  </a:cubicBezTo>
                  <a:cubicBezTo>
                    <a:pt x="473" y="375"/>
                    <a:pt x="446" y="410"/>
                    <a:pt x="420" y="428"/>
                  </a:cubicBezTo>
                  <a:cubicBezTo>
                    <a:pt x="396" y="439"/>
                    <a:pt x="371" y="444"/>
                    <a:pt x="347" y="444"/>
                  </a:cubicBezTo>
                  <a:cubicBezTo>
                    <a:pt x="291" y="444"/>
                    <a:pt x="239" y="416"/>
                    <a:pt x="214" y="366"/>
                  </a:cubicBezTo>
                  <a:cubicBezTo>
                    <a:pt x="170" y="303"/>
                    <a:pt x="197" y="214"/>
                    <a:pt x="268" y="170"/>
                  </a:cubicBezTo>
                  <a:cubicBezTo>
                    <a:pt x="286" y="152"/>
                    <a:pt x="312" y="152"/>
                    <a:pt x="339" y="152"/>
                  </a:cubicBezTo>
                  <a:close/>
                  <a:moveTo>
                    <a:pt x="341" y="0"/>
                  </a:moveTo>
                  <a:cubicBezTo>
                    <a:pt x="289" y="0"/>
                    <a:pt x="236" y="14"/>
                    <a:pt x="188" y="45"/>
                  </a:cubicBezTo>
                  <a:cubicBezTo>
                    <a:pt x="54" y="125"/>
                    <a:pt x="0" y="303"/>
                    <a:pt x="81" y="446"/>
                  </a:cubicBezTo>
                  <a:cubicBezTo>
                    <a:pt x="134" y="535"/>
                    <a:pt x="241" y="589"/>
                    <a:pt x="339" y="589"/>
                  </a:cubicBezTo>
                  <a:cubicBezTo>
                    <a:pt x="393" y="589"/>
                    <a:pt x="437" y="580"/>
                    <a:pt x="482" y="553"/>
                  </a:cubicBezTo>
                  <a:cubicBezTo>
                    <a:pt x="553" y="517"/>
                    <a:pt x="607" y="455"/>
                    <a:pt x="625" y="384"/>
                  </a:cubicBezTo>
                  <a:cubicBezTo>
                    <a:pt x="643" y="303"/>
                    <a:pt x="634" y="223"/>
                    <a:pt x="598" y="152"/>
                  </a:cubicBezTo>
                  <a:cubicBezTo>
                    <a:pt x="553" y="80"/>
                    <a:pt x="491" y="36"/>
                    <a:pt x="411" y="9"/>
                  </a:cubicBezTo>
                  <a:cubicBezTo>
                    <a:pt x="388" y="3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5254650" y="1653875"/>
              <a:ext cx="1135450" cy="1135275"/>
            </a:xfrm>
            <a:custGeom>
              <a:rect b="b" l="l" r="r" t="t"/>
              <a:pathLst>
                <a:path extrusionOk="0" h="45411" w="45418">
                  <a:moveTo>
                    <a:pt x="21984" y="5532"/>
                  </a:moveTo>
                  <a:cubicBezTo>
                    <a:pt x="21988" y="5533"/>
                    <a:pt x="21990" y="5533"/>
                    <a:pt x="21990" y="5533"/>
                  </a:cubicBezTo>
                  <a:cubicBezTo>
                    <a:pt x="22008" y="5542"/>
                    <a:pt x="22026" y="5551"/>
                    <a:pt x="22044" y="5560"/>
                  </a:cubicBezTo>
                  <a:cubicBezTo>
                    <a:pt x="22021" y="5553"/>
                    <a:pt x="22005" y="5545"/>
                    <a:pt x="21984" y="5532"/>
                  </a:cubicBezTo>
                  <a:close/>
                  <a:moveTo>
                    <a:pt x="18957" y="1903"/>
                  </a:moveTo>
                  <a:cubicBezTo>
                    <a:pt x="19136" y="2045"/>
                    <a:pt x="19341" y="2170"/>
                    <a:pt x="19573" y="2322"/>
                  </a:cubicBezTo>
                  <a:cubicBezTo>
                    <a:pt x="19653" y="2375"/>
                    <a:pt x="19733" y="2429"/>
                    <a:pt x="19814" y="2482"/>
                  </a:cubicBezTo>
                  <a:cubicBezTo>
                    <a:pt x="19930" y="2554"/>
                    <a:pt x="20055" y="2634"/>
                    <a:pt x="20179" y="2714"/>
                  </a:cubicBezTo>
                  <a:cubicBezTo>
                    <a:pt x="20438" y="2875"/>
                    <a:pt x="20733" y="3053"/>
                    <a:pt x="21045" y="3276"/>
                  </a:cubicBezTo>
                  <a:lnTo>
                    <a:pt x="21286" y="3446"/>
                  </a:lnTo>
                  <a:cubicBezTo>
                    <a:pt x="21420" y="3544"/>
                    <a:pt x="21544" y="3651"/>
                    <a:pt x="21643" y="3767"/>
                  </a:cubicBezTo>
                  <a:cubicBezTo>
                    <a:pt x="21732" y="3874"/>
                    <a:pt x="21803" y="3990"/>
                    <a:pt x="21857" y="4124"/>
                  </a:cubicBezTo>
                  <a:cubicBezTo>
                    <a:pt x="21964" y="4347"/>
                    <a:pt x="22008" y="4588"/>
                    <a:pt x="22008" y="4855"/>
                  </a:cubicBezTo>
                  <a:cubicBezTo>
                    <a:pt x="22008" y="5061"/>
                    <a:pt x="21982" y="5275"/>
                    <a:pt x="21928" y="5498"/>
                  </a:cubicBezTo>
                  <a:cubicBezTo>
                    <a:pt x="21721" y="5382"/>
                    <a:pt x="21515" y="5282"/>
                    <a:pt x="21308" y="5282"/>
                  </a:cubicBezTo>
                  <a:cubicBezTo>
                    <a:pt x="21292" y="5282"/>
                    <a:pt x="21275" y="5282"/>
                    <a:pt x="21259" y="5284"/>
                  </a:cubicBezTo>
                  <a:cubicBezTo>
                    <a:pt x="21214" y="5284"/>
                    <a:pt x="21170" y="5301"/>
                    <a:pt x="21125" y="5310"/>
                  </a:cubicBezTo>
                  <a:cubicBezTo>
                    <a:pt x="21170" y="5203"/>
                    <a:pt x="21188" y="5078"/>
                    <a:pt x="21214" y="4945"/>
                  </a:cubicBezTo>
                  <a:cubicBezTo>
                    <a:pt x="21259" y="4570"/>
                    <a:pt x="21232" y="4169"/>
                    <a:pt x="21232" y="4168"/>
                  </a:cubicBezTo>
                  <a:lnTo>
                    <a:pt x="21232" y="4168"/>
                  </a:lnTo>
                  <a:cubicBezTo>
                    <a:pt x="21232" y="4169"/>
                    <a:pt x="21152" y="4249"/>
                    <a:pt x="21045" y="4365"/>
                  </a:cubicBezTo>
                  <a:cubicBezTo>
                    <a:pt x="20938" y="4481"/>
                    <a:pt x="20804" y="4632"/>
                    <a:pt x="20706" y="4811"/>
                  </a:cubicBezTo>
                  <a:cubicBezTo>
                    <a:pt x="20501" y="5132"/>
                    <a:pt x="20394" y="5471"/>
                    <a:pt x="20670" y="5578"/>
                  </a:cubicBezTo>
                  <a:cubicBezTo>
                    <a:pt x="20626" y="5614"/>
                    <a:pt x="20572" y="5649"/>
                    <a:pt x="20527" y="5694"/>
                  </a:cubicBezTo>
                  <a:cubicBezTo>
                    <a:pt x="20322" y="5863"/>
                    <a:pt x="20126" y="6024"/>
                    <a:pt x="19930" y="6060"/>
                  </a:cubicBezTo>
                  <a:cubicBezTo>
                    <a:pt x="19899" y="6065"/>
                    <a:pt x="19867" y="6067"/>
                    <a:pt x="19835" y="6067"/>
                  </a:cubicBezTo>
                  <a:cubicBezTo>
                    <a:pt x="19646" y="6067"/>
                    <a:pt x="19440" y="5984"/>
                    <a:pt x="19234" y="5908"/>
                  </a:cubicBezTo>
                  <a:cubicBezTo>
                    <a:pt x="19055" y="5837"/>
                    <a:pt x="18886" y="5774"/>
                    <a:pt x="18716" y="5747"/>
                  </a:cubicBezTo>
                  <a:cubicBezTo>
                    <a:pt x="18708" y="5587"/>
                    <a:pt x="18538" y="5400"/>
                    <a:pt x="18324" y="5230"/>
                  </a:cubicBezTo>
                  <a:cubicBezTo>
                    <a:pt x="18172" y="5105"/>
                    <a:pt x="17994" y="5007"/>
                    <a:pt x="17851" y="4936"/>
                  </a:cubicBezTo>
                  <a:cubicBezTo>
                    <a:pt x="17708" y="4864"/>
                    <a:pt x="17610" y="4820"/>
                    <a:pt x="17610" y="4820"/>
                  </a:cubicBezTo>
                  <a:lnTo>
                    <a:pt x="17610" y="4820"/>
                  </a:lnTo>
                  <a:cubicBezTo>
                    <a:pt x="17610" y="4820"/>
                    <a:pt x="17717" y="5203"/>
                    <a:pt x="17896" y="5542"/>
                  </a:cubicBezTo>
                  <a:cubicBezTo>
                    <a:pt x="17967" y="5676"/>
                    <a:pt x="18047" y="5801"/>
                    <a:pt x="18137" y="5890"/>
                  </a:cubicBezTo>
                  <a:lnTo>
                    <a:pt x="18145" y="5890"/>
                  </a:lnTo>
                  <a:cubicBezTo>
                    <a:pt x="18003" y="5997"/>
                    <a:pt x="17878" y="6140"/>
                    <a:pt x="17762" y="6283"/>
                  </a:cubicBezTo>
                  <a:cubicBezTo>
                    <a:pt x="17691" y="6353"/>
                    <a:pt x="17628" y="6430"/>
                    <a:pt x="17565" y="6496"/>
                  </a:cubicBezTo>
                  <a:lnTo>
                    <a:pt x="17565" y="6496"/>
                  </a:lnTo>
                  <a:cubicBezTo>
                    <a:pt x="17449" y="6345"/>
                    <a:pt x="17343" y="6193"/>
                    <a:pt x="17262" y="6042"/>
                  </a:cubicBezTo>
                  <a:cubicBezTo>
                    <a:pt x="17075" y="5703"/>
                    <a:pt x="16995" y="5391"/>
                    <a:pt x="16995" y="5087"/>
                  </a:cubicBezTo>
                  <a:cubicBezTo>
                    <a:pt x="16995" y="4766"/>
                    <a:pt x="17102" y="4454"/>
                    <a:pt x="17307" y="4160"/>
                  </a:cubicBezTo>
                  <a:lnTo>
                    <a:pt x="17476" y="3919"/>
                  </a:lnTo>
                  <a:cubicBezTo>
                    <a:pt x="17699" y="3589"/>
                    <a:pt x="17914" y="3303"/>
                    <a:pt x="18110" y="3053"/>
                  </a:cubicBezTo>
                  <a:cubicBezTo>
                    <a:pt x="18190" y="2946"/>
                    <a:pt x="18270" y="2848"/>
                    <a:pt x="18351" y="2741"/>
                  </a:cubicBezTo>
                  <a:lnTo>
                    <a:pt x="18502" y="2536"/>
                  </a:lnTo>
                  <a:cubicBezTo>
                    <a:pt x="18672" y="2304"/>
                    <a:pt x="18823" y="2108"/>
                    <a:pt x="18957" y="1903"/>
                  </a:cubicBezTo>
                  <a:close/>
                  <a:moveTo>
                    <a:pt x="29225" y="6648"/>
                  </a:moveTo>
                  <a:cubicBezTo>
                    <a:pt x="29215" y="6649"/>
                    <a:pt x="29205" y="6650"/>
                    <a:pt x="29194" y="6652"/>
                  </a:cubicBezTo>
                  <a:lnTo>
                    <a:pt x="29194" y="6652"/>
                  </a:lnTo>
                  <a:cubicBezTo>
                    <a:pt x="29198" y="6651"/>
                    <a:pt x="29203" y="6650"/>
                    <a:pt x="29208" y="6648"/>
                  </a:cubicBezTo>
                  <a:close/>
                  <a:moveTo>
                    <a:pt x="27459" y="850"/>
                  </a:moveTo>
                  <a:cubicBezTo>
                    <a:pt x="27486" y="1207"/>
                    <a:pt x="27620" y="1555"/>
                    <a:pt x="27887" y="1983"/>
                  </a:cubicBezTo>
                  <a:cubicBezTo>
                    <a:pt x="28030" y="2215"/>
                    <a:pt x="28200" y="2465"/>
                    <a:pt x="28405" y="2750"/>
                  </a:cubicBezTo>
                  <a:cubicBezTo>
                    <a:pt x="28663" y="3116"/>
                    <a:pt x="28958" y="3535"/>
                    <a:pt x="29279" y="4061"/>
                  </a:cubicBezTo>
                  <a:cubicBezTo>
                    <a:pt x="29422" y="4284"/>
                    <a:pt x="29520" y="4525"/>
                    <a:pt x="29582" y="4802"/>
                  </a:cubicBezTo>
                  <a:cubicBezTo>
                    <a:pt x="29627" y="5025"/>
                    <a:pt x="29636" y="5248"/>
                    <a:pt x="29609" y="5471"/>
                  </a:cubicBezTo>
                  <a:cubicBezTo>
                    <a:pt x="29556" y="5837"/>
                    <a:pt x="29413" y="6194"/>
                    <a:pt x="29172" y="6568"/>
                  </a:cubicBezTo>
                  <a:cubicBezTo>
                    <a:pt x="29155" y="6603"/>
                    <a:pt x="29137" y="6629"/>
                    <a:pt x="29112" y="6663"/>
                  </a:cubicBezTo>
                  <a:lnTo>
                    <a:pt x="29112" y="6663"/>
                  </a:lnTo>
                  <a:cubicBezTo>
                    <a:pt x="29039" y="6675"/>
                    <a:pt x="28965" y="6690"/>
                    <a:pt x="28895" y="6702"/>
                  </a:cubicBezTo>
                  <a:cubicBezTo>
                    <a:pt x="28788" y="6729"/>
                    <a:pt x="28672" y="6747"/>
                    <a:pt x="28565" y="6764"/>
                  </a:cubicBezTo>
                  <a:cubicBezTo>
                    <a:pt x="28601" y="6711"/>
                    <a:pt x="28637" y="6666"/>
                    <a:pt x="28672" y="6622"/>
                  </a:cubicBezTo>
                  <a:cubicBezTo>
                    <a:pt x="28824" y="6417"/>
                    <a:pt x="28949" y="6202"/>
                    <a:pt x="29029" y="5997"/>
                  </a:cubicBezTo>
                  <a:cubicBezTo>
                    <a:pt x="29145" y="5730"/>
                    <a:pt x="29190" y="5462"/>
                    <a:pt x="29190" y="5203"/>
                  </a:cubicBezTo>
                  <a:cubicBezTo>
                    <a:pt x="29172" y="4891"/>
                    <a:pt x="29074" y="4588"/>
                    <a:pt x="28886" y="4284"/>
                  </a:cubicBezTo>
                  <a:lnTo>
                    <a:pt x="28726" y="4026"/>
                  </a:lnTo>
                  <a:cubicBezTo>
                    <a:pt x="28539" y="3731"/>
                    <a:pt x="28351" y="3473"/>
                    <a:pt x="28173" y="3223"/>
                  </a:cubicBezTo>
                  <a:cubicBezTo>
                    <a:pt x="28075" y="3089"/>
                    <a:pt x="27985" y="2955"/>
                    <a:pt x="27896" y="2821"/>
                  </a:cubicBezTo>
                  <a:cubicBezTo>
                    <a:pt x="27682" y="2527"/>
                    <a:pt x="27459" y="2215"/>
                    <a:pt x="27290" y="1903"/>
                  </a:cubicBezTo>
                  <a:cubicBezTo>
                    <a:pt x="27272" y="1885"/>
                    <a:pt x="27254" y="1876"/>
                    <a:pt x="27236" y="1867"/>
                  </a:cubicBezTo>
                  <a:cubicBezTo>
                    <a:pt x="27218" y="1867"/>
                    <a:pt x="27200" y="1867"/>
                    <a:pt x="27183" y="1885"/>
                  </a:cubicBezTo>
                  <a:cubicBezTo>
                    <a:pt x="26924" y="2063"/>
                    <a:pt x="26603" y="2259"/>
                    <a:pt x="26237" y="2473"/>
                  </a:cubicBezTo>
                  <a:cubicBezTo>
                    <a:pt x="26166" y="2518"/>
                    <a:pt x="26085" y="2563"/>
                    <a:pt x="25996" y="2607"/>
                  </a:cubicBezTo>
                  <a:cubicBezTo>
                    <a:pt x="25889" y="2670"/>
                    <a:pt x="25773" y="2741"/>
                    <a:pt x="25648" y="2812"/>
                  </a:cubicBezTo>
                  <a:lnTo>
                    <a:pt x="25086" y="3160"/>
                  </a:lnTo>
                  <a:lnTo>
                    <a:pt x="24729" y="3383"/>
                  </a:lnTo>
                  <a:cubicBezTo>
                    <a:pt x="24087" y="3812"/>
                    <a:pt x="23819" y="4427"/>
                    <a:pt x="23908" y="5248"/>
                  </a:cubicBezTo>
                  <a:cubicBezTo>
                    <a:pt x="23908" y="5266"/>
                    <a:pt x="23917" y="5284"/>
                    <a:pt x="23917" y="5301"/>
                  </a:cubicBezTo>
                  <a:lnTo>
                    <a:pt x="23935" y="5301"/>
                  </a:lnTo>
                  <a:cubicBezTo>
                    <a:pt x="23794" y="5335"/>
                    <a:pt x="23648" y="5404"/>
                    <a:pt x="23509" y="5482"/>
                  </a:cubicBezTo>
                  <a:lnTo>
                    <a:pt x="23509" y="5482"/>
                  </a:lnTo>
                  <a:cubicBezTo>
                    <a:pt x="23521" y="5474"/>
                    <a:pt x="23533" y="5467"/>
                    <a:pt x="23543" y="5462"/>
                  </a:cubicBezTo>
                  <a:cubicBezTo>
                    <a:pt x="23534" y="5426"/>
                    <a:pt x="23534" y="5382"/>
                    <a:pt x="23525" y="5346"/>
                  </a:cubicBezTo>
                  <a:cubicBezTo>
                    <a:pt x="23462" y="4909"/>
                    <a:pt x="23480" y="4516"/>
                    <a:pt x="23587" y="4160"/>
                  </a:cubicBezTo>
                  <a:cubicBezTo>
                    <a:pt x="23730" y="3705"/>
                    <a:pt x="24016" y="3330"/>
                    <a:pt x="24471" y="3018"/>
                  </a:cubicBezTo>
                  <a:cubicBezTo>
                    <a:pt x="25006" y="2661"/>
                    <a:pt x="25461" y="2393"/>
                    <a:pt x="25862" y="2161"/>
                  </a:cubicBezTo>
                  <a:cubicBezTo>
                    <a:pt x="26139" y="1992"/>
                    <a:pt x="26389" y="1849"/>
                    <a:pt x="26594" y="1706"/>
                  </a:cubicBezTo>
                  <a:cubicBezTo>
                    <a:pt x="26861" y="1528"/>
                    <a:pt x="27058" y="1367"/>
                    <a:pt x="27209" y="1189"/>
                  </a:cubicBezTo>
                  <a:cubicBezTo>
                    <a:pt x="27307" y="1082"/>
                    <a:pt x="27388" y="975"/>
                    <a:pt x="27459" y="850"/>
                  </a:cubicBezTo>
                  <a:close/>
                  <a:moveTo>
                    <a:pt x="27200" y="2045"/>
                  </a:moveTo>
                  <a:cubicBezTo>
                    <a:pt x="27361" y="2340"/>
                    <a:pt x="27575" y="2634"/>
                    <a:pt x="27780" y="2911"/>
                  </a:cubicBezTo>
                  <a:cubicBezTo>
                    <a:pt x="27861" y="3035"/>
                    <a:pt x="27959" y="3169"/>
                    <a:pt x="28057" y="3312"/>
                  </a:cubicBezTo>
                  <a:cubicBezTo>
                    <a:pt x="28235" y="3562"/>
                    <a:pt x="28414" y="3812"/>
                    <a:pt x="28601" y="4106"/>
                  </a:cubicBezTo>
                  <a:lnTo>
                    <a:pt x="28762" y="4365"/>
                  </a:lnTo>
                  <a:cubicBezTo>
                    <a:pt x="28940" y="4641"/>
                    <a:pt x="29029" y="4927"/>
                    <a:pt x="29038" y="5203"/>
                  </a:cubicBezTo>
                  <a:cubicBezTo>
                    <a:pt x="29047" y="5453"/>
                    <a:pt x="29002" y="5694"/>
                    <a:pt x="28895" y="5944"/>
                  </a:cubicBezTo>
                  <a:cubicBezTo>
                    <a:pt x="28815" y="6140"/>
                    <a:pt x="28699" y="6336"/>
                    <a:pt x="28556" y="6533"/>
                  </a:cubicBezTo>
                  <a:cubicBezTo>
                    <a:pt x="28495" y="6611"/>
                    <a:pt x="28434" y="6689"/>
                    <a:pt x="28365" y="6768"/>
                  </a:cubicBezTo>
                  <a:lnTo>
                    <a:pt x="28365" y="6768"/>
                  </a:lnTo>
                  <a:cubicBezTo>
                    <a:pt x="28303" y="6765"/>
                    <a:pt x="28245" y="6756"/>
                    <a:pt x="28191" y="6738"/>
                  </a:cubicBezTo>
                  <a:cubicBezTo>
                    <a:pt x="27994" y="6675"/>
                    <a:pt x="27825" y="6479"/>
                    <a:pt x="27655" y="6283"/>
                  </a:cubicBezTo>
                  <a:cubicBezTo>
                    <a:pt x="27629" y="6247"/>
                    <a:pt x="27602" y="6220"/>
                    <a:pt x="27575" y="6194"/>
                  </a:cubicBezTo>
                  <a:lnTo>
                    <a:pt x="27575" y="6194"/>
                  </a:lnTo>
                  <a:cubicBezTo>
                    <a:pt x="27583" y="6194"/>
                    <a:pt x="27591" y="6194"/>
                    <a:pt x="27598" y="6194"/>
                  </a:cubicBezTo>
                  <a:cubicBezTo>
                    <a:pt x="27803" y="6194"/>
                    <a:pt x="27982" y="5970"/>
                    <a:pt x="28128" y="5721"/>
                  </a:cubicBezTo>
                  <a:cubicBezTo>
                    <a:pt x="28315" y="5391"/>
                    <a:pt x="28440" y="5016"/>
                    <a:pt x="28440" y="5016"/>
                  </a:cubicBezTo>
                  <a:lnTo>
                    <a:pt x="28440" y="5016"/>
                  </a:lnTo>
                  <a:cubicBezTo>
                    <a:pt x="28440" y="5016"/>
                    <a:pt x="28333" y="5052"/>
                    <a:pt x="28191" y="5114"/>
                  </a:cubicBezTo>
                  <a:cubicBezTo>
                    <a:pt x="28048" y="5185"/>
                    <a:pt x="27869" y="5293"/>
                    <a:pt x="27709" y="5408"/>
                  </a:cubicBezTo>
                  <a:cubicBezTo>
                    <a:pt x="27486" y="5560"/>
                    <a:pt x="27298" y="5747"/>
                    <a:pt x="27298" y="5917"/>
                  </a:cubicBezTo>
                  <a:cubicBezTo>
                    <a:pt x="27209" y="5846"/>
                    <a:pt x="27111" y="5783"/>
                    <a:pt x="26995" y="5756"/>
                  </a:cubicBezTo>
                  <a:cubicBezTo>
                    <a:pt x="26951" y="5747"/>
                    <a:pt x="26906" y="5739"/>
                    <a:pt x="26861" y="5739"/>
                  </a:cubicBezTo>
                  <a:cubicBezTo>
                    <a:pt x="27058" y="5533"/>
                    <a:pt x="27129" y="5123"/>
                    <a:pt x="27129" y="4704"/>
                  </a:cubicBezTo>
                  <a:cubicBezTo>
                    <a:pt x="27129" y="4374"/>
                    <a:pt x="27075" y="4035"/>
                    <a:pt x="27031" y="3776"/>
                  </a:cubicBezTo>
                  <a:cubicBezTo>
                    <a:pt x="26977" y="3508"/>
                    <a:pt x="26933" y="3339"/>
                    <a:pt x="26933" y="3339"/>
                  </a:cubicBezTo>
                  <a:cubicBezTo>
                    <a:pt x="26933" y="3339"/>
                    <a:pt x="26808" y="3473"/>
                    <a:pt x="26656" y="3687"/>
                  </a:cubicBezTo>
                  <a:cubicBezTo>
                    <a:pt x="26505" y="3901"/>
                    <a:pt x="26317" y="4195"/>
                    <a:pt x="26183" y="4499"/>
                  </a:cubicBezTo>
                  <a:cubicBezTo>
                    <a:pt x="26041" y="4802"/>
                    <a:pt x="25942" y="5114"/>
                    <a:pt x="25960" y="5364"/>
                  </a:cubicBezTo>
                  <a:cubicBezTo>
                    <a:pt x="25960" y="5489"/>
                    <a:pt x="25996" y="5596"/>
                    <a:pt x="26067" y="5685"/>
                  </a:cubicBezTo>
                  <a:cubicBezTo>
                    <a:pt x="26130" y="5756"/>
                    <a:pt x="26210" y="5810"/>
                    <a:pt x="26326" y="5846"/>
                  </a:cubicBezTo>
                  <a:lnTo>
                    <a:pt x="26335" y="5846"/>
                  </a:lnTo>
                  <a:cubicBezTo>
                    <a:pt x="26281" y="5863"/>
                    <a:pt x="26228" y="5881"/>
                    <a:pt x="26183" y="5908"/>
                  </a:cubicBezTo>
                  <a:cubicBezTo>
                    <a:pt x="25977" y="5984"/>
                    <a:pt x="25765" y="6067"/>
                    <a:pt x="25579" y="6067"/>
                  </a:cubicBezTo>
                  <a:cubicBezTo>
                    <a:pt x="25548" y="6067"/>
                    <a:pt x="25517" y="6065"/>
                    <a:pt x="25488" y="6060"/>
                  </a:cubicBezTo>
                  <a:cubicBezTo>
                    <a:pt x="25282" y="6024"/>
                    <a:pt x="25086" y="5863"/>
                    <a:pt x="24881" y="5694"/>
                  </a:cubicBezTo>
                  <a:cubicBezTo>
                    <a:pt x="24658" y="5498"/>
                    <a:pt x="24417" y="5301"/>
                    <a:pt x="24149" y="5284"/>
                  </a:cubicBezTo>
                  <a:lnTo>
                    <a:pt x="24060" y="5284"/>
                  </a:lnTo>
                  <a:cubicBezTo>
                    <a:pt x="24060" y="5266"/>
                    <a:pt x="24060" y="5248"/>
                    <a:pt x="24060" y="5230"/>
                  </a:cubicBezTo>
                  <a:cubicBezTo>
                    <a:pt x="23971" y="4454"/>
                    <a:pt x="24212" y="3910"/>
                    <a:pt x="24810" y="3508"/>
                  </a:cubicBezTo>
                  <a:lnTo>
                    <a:pt x="25728" y="2937"/>
                  </a:lnTo>
                  <a:cubicBezTo>
                    <a:pt x="25844" y="2866"/>
                    <a:pt x="25960" y="2804"/>
                    <a:pt x="26067" y="2741"/>
                  </a:cubicBezTo>
                  <a:cubicBezTo>
                    <a:pt x="26157" y="2688"/>
                    <a:pt x="26237" y="2643"/>
                    <a:pt x="26317" y="2598"/>
                  </a:cubicBezTo>
                  <a:cubicBezTo>
                    <a:pt x="26656" y="2402"/>
                    <a:pt x="26951" y="2224"/>
                    <a:pt x="27200" y="2045"/>
                  </a:cubicBezTo>
                  <a:close/>
                  <a:moveTo>
                    <a:pt x="28556" y="6764"/>
                  </a:moveTo>
                  <a:cubicBezTo>
                    <a:pt x="28532" y="6766"/>
                    <a:pt x="28507" y="6767"/>
                    <a:pt x="28483" y="6768"/>
                  </a:cubicBezTo>
                  <a:lnTo>
                    <a:pt x="28483" y="6768"/>
                  </a:lnTo>
                  <a:cubicBezTo>
                    <a:pt x="28507" y="6764"/>
                    <a:pt x="28529" y="6764"/>
                    <a:pt x="28556" y="6764"/>
                  </a:cubicBezTo>
                  <a:close/>
                  <a:moveTo>
                    <a:pt x="18734" y="698"/>
                  </a:moveTo>
                  <a:cubicBezTo>
                    <a:pt x="18922" y="1055"/>
                    <a:pt x="19207" y="1314"/>
                    <a:pt x="19564" y="1581"/>
                  </a:cubicBezTo>
                  <a:cubicBezTo>
                    <a:pt x="19805" y="1751"/>
                    <a:pt x="20081" y="1929"/>
                    <a:pt x="20456" y="2161"/>
                  </a:cubicBezTo>
                  <a:cubicBezTo>
                    <a:pt x="20822" y="2393"/>
                    <a:pt x="21223" y="2670"/>
                    <a:pt x="21643" y="2964"/>
                  </a:cubicBezTo>
                  <a:cubicBezTo>
                    <a:pt x="22660" y="3731"/>
                    <a:pt x="22624" y="4677"/>
                    <a:pt x="22508" y="5328"/>
                  </a:cubicBezTo>
                  <a:cubicBezTo>
                    <a:pt x="22481" y="5471"/>
                    <a:pt x="22445" y="5614"/>
                    <a:pt x="22401" y="5756"/>
                  </a:cubicBezTo>
                  <a:cubicBezTo>
                    <a:pt x="22291" y="5706"/>
                    <a:pt x="22174" y="5639"/>
                    <a:pt x="22063" y="5572"/>
                  </a:cubicBezTo>
                  <a:lnTo>
                    <a:pt x="22063" y="5572"/>
                  </a:lnTo>
                  <a:cubicBezTo>
                    <a:pt x="22125" y="5316"/>
                    <a:pt x="22160" y="5086"/>
                    <a:pt x="22160" y="4855"/>
                  </a:cubicBezTo>
                  <a:cubicBezTo>
                    <a:pt x="22160" y="4570"/>
                    <a:pt x="22098" y="4302"/>
                    <a:pt x="21999" y="4061"/>
                  </a:cubicBezTo>
                  <a:cubicBezTo>
                    <a:pt x="21928" y="3919"/>
                    <a:pt x="21848" y="3785"/>
                    <a:pt x="21750" y="3678"/>
                  </a:cubicBezTo>
                  <a:cubicBezTo>
                    <a:pt x="21643" y="3544"/>
                    <a:pt x="21518" y="3428"/>
                    <a:pt x="21366" y="3321"/>
                  </a:cubicBezTo>
                  <a:lnTo>
                    <a:pt x="21125" y="3151"/>
                  </a:lnTo>
                  <a:cubicBezTo>
                    <a:pt x="20813" y="2928"/>
                    <a:pt x="20518" y="2750"/>
                    <a:pt x="20260" y="2589"/>
                  </a:cubicBezTo>
                  <a:cubicBezTo>
                    <a:pt x="20135" y="2509"/>
                    <a:pt x="20010" y="2429"/>
                    <a:pt x="19894" y="2357"/>
                  </a:cubicBezTo>
                  <a:cubicBezTo>
                    <a:pt x="19814" y="2304"/>
                    <a:pt x="19725" y="2250"/>
                    <a:pt x="19653" y="2197"/>
                  </a:cubicBezTo>
                  <a:cubicBezTo>
                    <a:pt x="19394" y="2036"/>
                    <a:pt x="19171" y="1894"/>
                    <a:pt x="18984" y="1742"/>
                  </a:cubicBezTo>
                  <a:cubicBezTo>
                    <a:pt x="18966" y="1724"/>
                    <a:pt x="18939" y="1724"/>
                    <a:pt x="18922" y="1724"/>
                  </a:cubicBezTo>
                  <a:cubicBezTo>
                    <a:pt x="18904" y="1724"/>
                    <a:pt x="18886" y="1742"/>
                    <a:pt x="18868" y="1760"/>
                  </a:cubicBezTo>
                  <a:cubicBezTo>
                    <a:pt x="18743" y="1974"/>
                    <a:pt x="18574" y="2197"/>
                    <a:pt x="18386" y="2447"/>
                  </a:cubicBezTo>
                  <a:lnTo>
                    <a:pt x="18226" y="2661"/>
                  </a:lnTo>
                  <a:cubicBezTo>
                    <a:pt x="18154" y="2759"/>
                    <a:pt x="18074" y="2857"/>
                    <a:pt x="17994" y="2964"/>
                  </a:cubicBezTo>
                  <a:cubicBezTo>
                    <a:pt x="17798" y="3214"/>
                    <a:pt x="17575" y="3499"/>
                    <a:pt x="17352" y="3829"/>
                  </a:cubicBezTo>
                  <a:lnTo>
                    <a:pt x="17182" y="4079"/>
                  </a:lnTo>
                  <a:cubicBezTo>
                    <a:pt x="16959" y="4391"/>
                    <a:pt x="16852" y="4730"/>
                    <a:pt x="16843" y="5087"/>
                  </a:cubicBezTo>
                  <a:cubicBezTo>
                    <a:pt x="16843" y="5417"/>
                    <a:pt x="16941" y="5747"/>
                    <a:pt x="17137" y="6113"/>
                  </a:cubicBezTo>
                  <a:cubicBezTo>
                    <a:pt x="17227" y="6274"/>
                    <a:pt x="17334" y="6434"/>
                    <a:pt x="17459" y="6595"/>
                  </a:cubicBezTo>
                  <a:cubicBezTo>
                    <a:pt x="17378" y="6657"/>
                    <a:pt x="17307" y="6711"/>
                    <a:pt x="17227" y="6738"/>
                  </a:cubicBezTo>
                  <a:cubicBezTo>
                    <a:pt x="17178" y="6759"/>
                    <a:pt x="17123" y="6769"/>
                    <a:pt x="17063" y="6772"/>
                  </a:cubicBezTo>
                  <a:lnTo>
                    <a:pt x="17063" y="6772"/>
                  </a:lnTo>
                  <a:cubicBezTo>
                    <a:pt x="17077" y="6771"/>
                    <a:pt x="17089" y="6769"/>
                    <a:pt x="17102" y="6764"/>
                  </a:cubicBezTo>
                  <a:cubicBezTo>
                    <a:pt x="16995" y="6631"/>
                    <a:pt x="16897" y="6488"/>
                    <a:pt x="16816" y="6345"/>
                  </a:cubicBezTo>
                  <a:cubicBezTo>
                    <a:pt x="16584" y="5962"/>
                    <a:pt x="16459" y="5596"/>
                    <a:pt x="16424" y="5230"/>
                  </a:cubicBezTo>
                  <a:cubicBezTo>
                    <a:pt x="16379" y="4748"/>
                    <a:pt x="16504" y="4293"/>
                    <a:pt x="16798" y="3838"/>
                  </a:cubicBezTo>
                  <a:cubicBezTo>
                    <a:pt x="17084" y="3410"/>
                    <a:pt x="17352" y="3053"/>
                    <a:pt x="17583" y="2732"/>
                  </a:cubicBezTo>
                  <a:lnTo>
                    <a:pt x="17637" y="2670"/>
                  </a:lnTo>
                  <a:cubicBezTo>
                    <a:pt x="17905" y="2322"/>
                    <a:pt x="18110" y="2054"/>
                    <a:pt x="18261" y="1813"/>
                  </a:cubicBezTo>
                  <a:cubicBezTo>
                    <a:pt x="18520" y="1430"/>
                    <a:pt x="18690" y="1091"/>
                    <a:pt x="18734" y="698"/>
                  </a:cubicBezTo>
                  <a:close/>
                  <a:moveTo>
                    <a:pt x="30010" y="6907"/>
                  </a:moveTo>
                  <a:lnTo>
                    <a:pt x="30010" y="6907"/>
                  </a:lnTo>
                  <a:cubicBezTo>
                    <a:pt x="30019" y="6916"/>
                    <a:pt x="30027" y="6932"/>
                    <a:pt x="30036" y="6941"/>
                  </a:cubicBezTo>
                  <a:lnTo>
                    <a:pt x="30036" y="6941"/>
                  </a:lnTo>
                  <a:cubicBezTo>
                    <a:pt x="30024" y="6930"/>
                    <a:pt x="30017" y="6921"/>
                    <a:pt x="30010" y="6907"/>
                  </a:cubicBezTo>
                  <a:close/>
                  <a:moveTo>
                    <a:pt x="15416" y="6898"/>
                  </a:moveTo>
                  <a:cubicBezTo>
                    <a:pt x="15407" y="6907"/>
                    <a:pt x="15389" y="6925"/>
                    <a:pt x="15380" y="6943"/>
                  </a:cubicBezTo>
                  <a:cubicBezTo>
                    <a:pt x="15389" y="6925"/>
                    <a:pt x="15398" y="6907"/>
                    <a:pt x="15416" y="6898"/>
                  </a:cubicBezTo>
                  <a:close/>
                  <a:moveTo>
                    <a:pt x="30046" y="6952"/>
                  </a:moveTo>
                  <a:lnTo>
                    <a:pt x="30046" y="6952"/>
                  </a:lnTo>
                  <a:cubicBezTo>
                    <a:pt x="30056" y="6962"/>
                    <a:pt x="30067" y="6975"/>
                    <a:pt x="30075" y="6988"/>
                  </a:cubicBezTo>
                  <a:lnTo>
                    <a:pt x="30075" y="6988"/>
                  </a:lnTo>
                  <a:cubicBezTo>
                    <a:pt x="30066" y="6976"/>
                    <a:pt x="30056" y="6964"/>
                    <a:pt x="30046" y="6952"/>
                  </a:cubicBezTo>
                  <a:close/>
                  <a:moveTo>
                    <a:pt x="30411" y="7515"/>
                  </a:moveTo>
                  <a:cubicBezTo>
                    <a:pt x="30426" y="7531"/>
                    <a:pt x="30437" y="7549"/>
                    <a:pt x="30448" y="7570"/>
                  </a:cubicBezTo>
                  <a:lnTo>
                    <a:pt x="30448" y="7570"/>
                  </a:lnTo>
                  <a:cubicBezTo>
                    <a:pt x="30436" y="7552"/>
                    <a:pt x="30424" y="7533"/>
                    <a:pt x="30411" y="7515"/>
                  </a:cubicBezTo>
                  <a:close/>
                  <a:moveTo>
                    <a:pt x="30497" y="7636"/>
                  </a:moveTo>
                  <a:cubicBezTo>
                    <a:pt x="30503" y="7644"/>
                    <a:pt x="30509" y="7651"/>
                    <a:pt x="30514" y="7659"/>
                  </a:cubicBezTo>
                  <a:lnTo>
                    <a:pt x="30514" y="7659"/>
                  </a:lnTo>
                  <a:cubicBezTo>
                    <a:pt x="30508" y="7651"/>
                    <a:pt x="30503" y="7644"/>
                    <a:pt x="30497" y="7636"/>
                  </a:cubicBezTo>
                  <a:close/>
                  <a:moveTo>
                    <a:pt x="12962" y="8245"/>
                  </a:moveTo>
                  <a:cubicBezTo>
                    <a:pt x="12956" y="8253"/>
                    <a:pt x="12951" y="8261"/>
                    <a:pt x="12945" y="8269"/>
                  </a:cubicBezTo>
                  <a:lnTo>
                    <a:pt x="12945" y="8269"/>
                  </a:lnTo>
                  <a:cubicBezTo>
                    <a:pt x="12947" y="8261"/>
                    <a:pt x="12955" y="8253"/>
                    <a:pt x="12962" y="8245"/>
                  </a:cubicBezTo>
                  <a:close/>
                  <a:moveTo>
                    <a:pt x="11276" y="4927"/>
                  </a:moveTo>
                  <a:cubicBezTo>
                    <a:pt x="11499" y="4989"/>
                    <a:pt x="11740" y="5025"/>
                    <a:pt x="12017" y="5078"/>
                  </a:cubicBezTo>
                  <a:cubicBezTo>
                    <a:pt x="12106" y="5096"/>
                    <a:pt x="12195" y="5105"/>
                    <a:pt x="12293" y="5123"/>
                  </a:cubicBezTo>
                  <a:cubicBezTo>
                    <a:pt x="12418" y="5150"/>
                    <a:pt x="12552" y="5168"/>
                    <a:pt x="12686" y="5194"/>
                  </a:cubicBezTo>
                  <a:cubicBezTo>
                    <a:pt x="12998" y="5248"/>
                    <a:pt x="13346" y="5301"/>
                    <a:pt x="13730" y="5391"/>
                  </a:cubicBezTo>
                  <a:lnTo>
                    <a:pt x="14024" y="5453"/>
                  </a:lnTo>
                  <a:cubicBezTo>
                    <a:pt x="14327" y="5516"/>
                    <a:pt x="14595" y="5658"/>
                    <a:pt x="14818" y="5855"/>
                  </a:cubicBezTo>
                  <a:cubicBezTo>
                    <a:pt x="14987" y="6024"/>
                    <a:pt x="15130" y="6229"/>
                    <a:pt x="15228" y="6479"/>
                  </a:cubicBezTo>
                  <a:cubicBezTo>
                    <a:pt x="15291" y="6622"/>
                    <a:pt x="15335" y="6773"/>
                    <a:pt x="15371" y="6943"/>
                  </a:cubicBezTo>
                  <a:cubicBezTo>
                    <a:pt x="15282" y="7059"/>
                    <a:pt x="15202" y="7184"/>
                    <a:pt x="15121" y="7318"/>
                  </a:cubicBezTo>
                  <a:cubicBezTo>
                    <a:pt x="14987" y="7532"/>
                    <a:pt x="14854" y="7764"/>
                    <a:pt x="14675" y="7862"/>
                  </a:cubicBezTo>
                  <a:cubicBezTo>
                    <a:pt x="14542" y="7932"/>
                    <a:pt x="14368" y="7947"/>
                    <a:pt x="14189" y="7947"/>
                  </a:cubicBezTo>
                  <a:cubicBezTo>
                    <a:pt x="14116" y="7947"/>
                    <a:pt x="14043" y="7945"/>
                    <a:pt x="13970" y="7942"/>
                  </a:cubicBezTo>
                  <a:cubicBezTo>
                    <a:pt x="13887" y="7942"/>
                    <a:pt x="13808" y="7938"/>
                    <a:pt x="13730" y="7938"/>
                  </a:cubicBezTo>
                  <a:cubicBezTo>
                    <a:pt x="13691" y="7938"/>
                    <a:pt x="13652" y="7939"/>
                    <a:pt x="13614" y="7942"/>
                  </a:cubicBezTo>
                  <a:cubicBezTo>
                    <a:pt x="13738" y="7621"/>
                    <a:pt x="13471" y="7219"/>
                    <a:pt x="13105" y="6854"/>
                  </a:cubicBezTo>
                  <a:cubicBezTo>
                    <a:pt x="12864" y="6613"/>
                    <a:pt x="12597" y="6408"/>
                    <a:pt x="12374" y="6265"/>
                  </a:cubicBezTo>
                  <a:cubicBezTo>
                    <a:pt x="12160" y="6113"/>
                    <a:pt x="11999" y="6024"/>
                    <a:pt x="11999" y="6024"/>
                  </a:cubicBezTo>
                  <a:lnTo>
                    <a:pt x="11999" y="6024"/>
                  </a:lnTo>
                  <a:cubicBezTo>
                    <a:pt x="11999" y="6024"/>
                    <a:pt x="12008" y="6211"/>
                    <a:pt x="12052" y="6470"/>
                  </a:cubicBezTo>
                  <a:cubicBezTo>
                    <a:pt x="12097" y="6729"/>
                    <a:pt x="12168" y="7059"/>
                    <a:pt x="12293" y="7371"/>
                  </a:cubicBezTo>
                  <a:cubicBezTo>
                    <a:pt x="12409" y="7692"/>
                    <a:pt x="12561" y="7978"/>
                    <a:pt x="12739" y="8147"/>
                  </a:cubicBezTo>
                  <a:cubicBezTo>
                    <a:pt x="12801" y="8200"/>
                    <a:pt x="12872" y="8245"/>
                    <a:pt x="12943" y="8272"/>
                  </a:cubicBezTo>
                  <a:lnTo>
                    <a:pt x="12943" y="8272"/>
                  </a:lnTo>
                  <a:cubicBezTo>
                    <a:pt x="12837" y="8418"/>
                    <a:pt x="12762" y="8595"/>
                    <a:pt x="12695" y="8772"/>
                  </a:cubicBezTo>
                  <a:cubicBezTo>
                    <a:pt x="12606" y="9013"/>
                    <a:pt x="12507" y="9262"/>
                    <a:pt x="12338" y="9387"/>
                  </a:cubicBezTo>
                  <a:cubicBezTo>
                    <a:pt x="12177" y="9512"/>
                    <a:pt x="11910" y="9548"/>
                    <a:pt x="11660" y="9584"/>
                  </a:cubicBezTo>
                  <a:cubicBezTo>
                    <a:pt x="11624" y="9592"/>
                    <a:pt x="11589" y="9592"/>
                    <a:pt x="11553" y="9601"/>
                  </a:cubicBezTo>
                  <a:cubicBezTo>
                    <a:pt x="11562" y="9592"/>
                    <a:pt x="11571" y="9592"/>
                    <a:pt x="11580" y="9592"/>
                  </a:cubicBezTo>
                  <a:cubicBezTo>
                    <a:pt x="11481" y="9530"/>
                    <a:pt x="11392" y="9468"/>
                    <a:pt x="11303" y="9396"/>
                  </a:cubicBezTo>
                  <a:cubicBezTo>
                    <a:pt x="11000" y="9155"/>
                    <a:pt x="10803" y="8897"/>
                    <a:pt x="10687" y="8620"/>
                  </a:cubicBezTo>
                  <a:cubicBezTo>
                    <a:pt x="10634" y="8468"/>
                    <a:pt x="10598" y="8317"/>
                    <a:pt x="10580" y="8156"/>
                  </a:cubicBezTo>
                  <a:cubicBezTo>
                    <a:pt x="10572" y="7987"/>
                    <a:pt x="10580" y="7817"/>
                    <a:pt x="10616" y="7639"/>
                  </a:cubicBezTo>
                  <a:lnTo>
                    <a:pt x="10723" y="7193"/>
                  </a:lnTo>
                  <a:cubicBezTo>
                    <a:pt x="10768" y="6979"/>
                    <a:pt x="10812" y="6773"/>
                    <a:pt x="10866" y="6595"/>
                  </a:cubicBezTo>
                  <a:lnTo>
                    <a:pt x="11000" y="6078"/>
                  </a:lnTo>
                  <a:lnTo>
                    <a:pt x="11080" y="5756"/>
                  </a:lnTo>
                  <a:cubicBezTo>
                    <a:pt x="11160" y="5453"/>
                    <a:pt x="11232" y="5177"/>
                    <a:pt x="11276" y="4927"/>
                  </a:cubicBezTo>
                  <a:close/>
                  <a:moveTo>
                    <a:pt x="10616" y="3892"/>
                  </a:moveTo>
                  <a:lnTo>
                    <a:pt x="10616" y="3892"/>
                  </a:lnTo>
                  <a:cubicBezTo>
                    <a:pt x="10919" y="4160"/>
                    <a:pt x="11285" y="4284"/>
                    <a:pt x="11722" y="4391"/>
                  </a:cubicBezTo>
                  <a:cubicBezTo>
                    <a:pt x="11999" y="4454"/>
                    <a:pt x="12329" y="4516"/>
                    <a:pt x="12757" y="4588"/>
                  </a:cubicBezTo>
                  <a:lnTo>
                    <a:pt x="12829" y="4597"/>
                  </a:lnTo>
                  <a:cubicBezTo>
                    <a:pt x="13221" y="4668"/>
                    <a:pt x="13667" y="4757"/>
                    <a:pt x="14167" y="4873"/>
                  </a:cubicBezTo>
                  <a:cubicBezTo>
                    <a:pt x="14702" y="5007"/>
                    <a:pt x="15103" y="5257"/>
                    <a:pt x="15398" y="5631"/>
                  </a:cubicBezTo>
                  <a:cubicBezTo>
                    <a:pt x="15603" y="5908"/>
                    <a:pt x="15755" y="6238"/>
                    <a:pt x="15853" y="6640"/>
                  </a:cubicBezTo>
                  <a:lnTo>
                    <a:pt x="15871" y="6640"/>
                  </a:lnTo>
                  <a:cubicBezTo>
                    <a:pt x="15799" y="6648"/>
                    <a:pt x="15737" y="6666"/>
                    <a:pt x="15683" y="6693"/>
                  </a:cubicBezTo>
                  <a:cubicBezTo>
                    <a:pt x="15603" y="6729"/>
                    <a:pt x="15532" y="6782"/>
                    <a:pt x="15469" y="6845"/>
                  </a:cubicBezTo>
                  <a:cubicBezTo>
                    <a:pt x="15478" y="6836"/>
                    <a:pt x="15487" y="6827"/>
                    <a:pt x="15496" y="6818"/>
                  </a:cubicBezTo>
                  <a:cubicBezTo>
                    <a:pt x="15460" y="6675"/>
                    <a:pt x="15416" y="6541"/>
                    <a:pt x="15371" y="6417"/>
                  </a:cubicBezTo>
                  <a:cubicBezTo>
                    <a:pt x="15255" y="6158"/>
                    <a:pt x="15103" y="5926"/>
                    <a:pt x="14916" y="5747"/>
                  </a:cubicBezTo>
                  <a:cubicBezTo>
                    <a:pt x="14675" y="5524"/>
                    <a:pt x="14390" y="5382"/>
                    <a:pt x="14051" y="5310"/>
                  </a:cubicBezTo>
                  <a:lnTo>
                    <a:pt x="13765" y="5248"/>
                  </a:lnTo>
                  <a:cubicBezTo>
                    <a:pt x="13382" y="5159"/>
                    <a:pt x="13025" y="5096"/>
                    <a:pt x="12713" y="5052"/>
                  </a:cubicBezTo>
                  <a:cubicBezTo>
                    <a:pt x="12579" y="5025"/>
                    <a:pt x="12445" y="5007"/>
                    <a:pt x="12320" y="4980"/>
                  </a:cubicBezTo>
                  <a:cubicBezTo>
                    <a:pt x="12222" y="4962"/>
                    <a:pt x="12133" y="4945"/>
                    <a:pt x="12043" y="4927"/>
                  </a:cubicBezTo>
                  <a:cubicBezTo>
                    <a:pt x="11740" y="4873"/>
                    <a:pt x="11481" y="4829"/>
                    <a:pt x="11241" y="4766"/>
                  </a:cubicBezTo>
                  <a:cubicBezTo>
                    <a:pt x="11230" y="4762"/>
                    <a:pt x="11220" y="4760"/>
                    <a:pt x="11211" y="4760"/>
                  </a:cubicBezTo>
                  <a:cubicBezTo>
                    <a:pt x="11199" y="4760"/>
                    <a:pt x="11189" y="4765"/>
                    <a:pt x="11178" y="4775"/>
                  </a:cubicBezTo>
                  <a:cubicBezTo>
                    <a:pt x="11160" y="4784"/>
                    <a:pt x="11151" y="4802"/>
                    <a:pt x="11142" y="4820"/>
                  </a:cubicBezTo>
                  <a:cubicBezTo>
                    <a:pt x="11107" y="5096"/>
                    <a:pt x="11026" y="5382"/>
                    <a:pt x="10946" y="5721"/>
                  </a:cubicBezTo>
                  <a:lnTo>
                    <a:pt x="10723" y="6550"/>
                  </a:lnTo>
                  <a:cubicBezTo>
                    <a:pt x="10670" y="6738"/>
                    <a:pt x="10625" y="6943"/>
                    <a:pt x="10572" y="7157"/>
                  </a:cubicBezTo>
                  <a:lnTo>
                    <a:pt x="10473" y="7612"/>
                  </a:lnTo>
                  <a:cubicBezTo>
                    <a:pt x="10438" y="7799"/>
                    <a:pt x="10420" y="7987"/>
                    <a:pt x="10438" y="8165"/>
                  </a:cubicBezTo>
                  <a:cubicBezTo>
                    <a:pt x="10447" y="8343"/>
                    <a:pt x="10491" y="8513"/>
                    <a:pt x="10554" y="8674"/>
                  </a:cubicBezTo>
                  <a:cubicBezTo>
                    <a:pt x="10679" y="8977"/>
                    <a:pt x="10893" y="9253"/>
                    <a:pt x="11214" y="9512"/>
                  </a:cubicBezTo>
                  <a:cubicBezTo>
                    <a:pt x="11258" y="9548"/>
                    <a:pt x="11312" y="9592"/>
                    <a:pt x="11365" y="9628"/>
                  </a:cubicBezTo>
                  <a:cubicBezTo>
                    <a:pt x="11383" y="9619"/>
                    <a:pt x="11410" y="9619"/>
                    <a:pt x="11428" y="9619"/>
                  </a:cubicBezTo>
                  <a:cubicBezTo>
                    <a:pt x="11214" y="9655"/>
                    <a:pt x="11009" y="9708"/>
                    <a:pt x="10866" y="9842"/>
                  </a:cubicBezTo>
                  <a:cubicBezTo>
                    <a:pt x="10866" y="9842"/>
                    <a:pt x="10866" y="9842"/>
                    <a:pt x="10875" y="9833"/>
                  </a:cubicBezTo>
                  <a:cubicBezTo>
                    <a:pt x="10893" y="9815"/>
                    <a:pt x="10911" y="9807"/>
                    <a:pt x="10928" y="9789"/>
                  </a:cubicBezTo>
                  <a:cubicBezTo>
                    <a:pt x="10161" y="9173"/>
                    <a:pt x="9867" y="8442"/>
                    <a:pt x="10027" y="7541"/>
                  </a:cubicBezTo>
                  <a:cubicBezTo>
                    <a:pt x="10108" y="7148"/>
                    <a:pt x="10197" y="6791"/>
                    <a:pt x="10268" y="6488"/>
                  </a:cubicBezTo>
                  <a:cubicBezTo>
                    <a:pt x="10295" y="6363"/>
                    <a:pt x="10331" y="6247"/>
                    <a:pt x="10357" y="6131"/>
                  </a:cubicBezTo>
                  <a:cubicBezTo>
                    <a:pt x="10456" y="5765"/>
                    <a:pt x="10545" y="5408"/>
                    <a:pt x="10607" y="5105"/>
                  </a:cubicBezTo>
                  <a:cubicBezTo>
                    <a:pt x="10670" y="4766"/>
                    <a:pt x="10696" y="4525"/>
                    <a:pt x="10679" y="4311"/>
                  </a:cubicBezTo>
                  <a:cubicBezTo>
                    <a:pt x="10679" y="4168"/>
                    <a:pt x="10652" y="4026"/>
                    <a:pt x="10616" y="3892"/>
                  </a:cubicBezTo>
                  <a:close/>
                  <a:moveTo>
                    <a:pt x="34765" y="5346"/>
                  </a:moveTo>
                  <a:cubicBezTo>
                    <a:pt x="34801" y="5658"/>
                    <a:pt x="34881" y="5979"/>
                    <a:pt x="34962" y="6363"/>
                  </a:cubicBezTo>
                  <a:lnTo>
                    <a:pt x="35113" y="7032"/>
                  </a:lnTo>
                  <a:cubicBezTo>
                    <a:pt x="35167" y="7264"/>
                    <a:pt x="35220" y="7514"/>
                    <a:pt x="35265" y="7790"/>
                  </a:cubicBezTo>
                  <a:lnTo>
                    <a:pt x="35318" y="8085"/>
                  </a:lnTo>
                  <a:cubicBezTo>
                    <a:pt x="35417" y="8656"/>
                    <a:pt x="35256" y="9164"/>
                    <a:pt x="34837" y="9592"/>
                  </a:cubicBezTo>
                  <a:cubicBezTo>
                    <a:pt x="34739" y="9682"/>
                    <a:pt x="34640" y="9771"/>
                    <a:pt x="34542" y="9842"/>
                  </a:cubicBezTo>
                  <a:cubicBezTo>
                    <a:pt x="34346" y="9664"/>
                    <a:pt x="34043" y="9619"/>
                    <a:pt x="33748" y="9584"/>
                  </a:cubicBezTo>
                  <a:cubicBezTo>
                    <a:pt x="33499" y="9548"/>
                    <a:pt x="33231" y="9512"/>
                    <a:pt x="33070" y="9387"/>
                  </a:cubicBezTo>
                  <a:cubicBezTo>
                    <a:pt x="32910" y="9262"/>
                    <a:pt x="32812" y="9013"/>
                    <a:pt x="32714" y="8772"/>
                  </a:cubicBezTo>
                  <a:cubicBezTo>
                    <a:pt x="32696" y="8718"/>
                    <a:pt x="32669" y="8665"/>
                    <a:pt x="32651" y="8611"/>
                  </a:cubicBezTo>
                  <a:lnTo>
                    <a:pt x="32651" y="8611"/>
                  </a:lnTo>
                  <a:cubicBezTo>
                    <a:pt x="32721" y="8644"/>
                    <a:pt x="32790" y="8659"/>
                    <a:pt x="32856" y="8659"/>
                  </a:cubicBezTo>
                  <a:cubicBezTo>
                    <a:pt x="33200" y="8659"/>
                    <a:pt x="33482" y="8244"/>
                    <a:pt x="33677" y="7773"/>
                  </a:cubicBezTo>
                  <a:cubicBezTo>
                    <a:pt x="33802" y="7460"/>
                    <a:pt x="33891" y="7130"/>
                    <a:pt x="33945" y="6872"/>
                  </a:cubicBezTo>
                  <a:cubicBezTo>
                    <a:pt x="33998" y="6613"/>
                    <a:pt x="34016" y="6426"/>
                    <a:pt x="34016" y="6425"/>
                  </a:cubicBezTo>
                  <a:lnTo>
                    <a:pt x="34016" y="6425"/>
                  </a:lnTo>
                  <a:cubicBezTo>
                    <a:pt x="34016" y="6426"/>
                    <a:pt x="33855" y="6515"/>
                    <a:pt x="33632" y="6648"/>
                  </a:cubicBezTo>
                  <a:cubicBezTo>
                    <a:pt x="33409" y="6782"/>
                    <a:pt x="33124" y="6987"/>
                    <a:pt x="32883" y="7219"/>
                  </a:cubicBezTo>
                  <a:cubicBezTo>
                    <a:pt x="32633" y="7442"/>
                    <a:pt x="32428" y="7692"/>
                    <a:pt x="32339" y="7933"/>
                  </a:cubicBezTo>
                  <a:cubicBezTo>
                    <a:pt x="32321" y="7987"/>
                    <a:pt x="32312" y="8040"/>
                    <a:pt x="32303" y="8094"/>
                  </a:cubicBezTo>
                  <a:cubicBezTo>
                    <a:pt x="32303" y="8094"/>
                    <a:pt x="32303" y="8094"/>
                    <a:pt x="32303" y="8103"/>
                  </a:cubicBezTo>
                  <a:cubicBezTo>
                    <a:pt x="32294" y="8085"/>
                    <a:pt x="32285" y="8076"/>
                    <a:pt x="32267" y="8067"/>
                  </a:cubicBezTo>
                  <a:cubicBezTo>
                    <a:pt x="32134" y="7978"/>
                    <a:pt x="31973" y="7951"/>
                    <a:pt x="31804" y="7942"/>
                  </a:cubicBezTo>
                  <a:cubicBezTo>
                    <a:pt x="31982" y="7862"/>
                    <a:pt x="32009" y="7558"/>
                    <a:pt x="31964" y="7255"/>
                  </a:cubicBezTo>
                  <a:cubicBezTo>
                    <a:pt x="31911" y="6872"/>
                    <a:pt x="31750" y="6452"/>
                    <a:pt x="31750" y="6452"/>
                  </a:cubicBezTo>
                  <a:cubicBezTo>
                    <a:pt x="31750" y="6452"/>
                    <a:pt x="31554" y="6809"/>
                    <a:pt x="31438" y="7175"/>
                  </a:cubicBezTo>
                  <a:cubicBezTo>
                    <a:pt x="31340" y="7505"/>
                    <a:pt x="31295" y="7853"/>
                    <a:pt x="31572" y="7942"/>
                  </a:cubicBezTo>
                  <a:lnTo>
                    <a:pt x="31447" y="7942"/>
                  </a:lnTo>
                  <a:cubicBezTo>
                    <a:pt x="31372" y="7945"/>
                    <a:pt x="31297" y="7947"/>
                    <a:pt x="31223" y="7947"/>
                  </a:cubicBezTo>
                  <a:cubicBezTo>
                    <a:pt x="31041" y="7947"/>
                    <a:pt x="30869" y="7932"/>
                    <a:pt x="30742" y="7862"/>
                  </a:cubicBezTo>
                  <a:cubicBezTo>
                    <a:pt x="30659" y="7818"/>
                    <a:pt x="30586" y="7748"/>
                    <a:pt x="30519" y="7665"/>
                  </a:cubicBezTo>
                  <a:lnTo>
                    <a:pt x="30519" y="7665"/>
                  </a:lnTo>
                  <a:cubicBezTo>
                    <a:pt x="30546" y="7451"/>
                    <a:pt x="30581" y="7255"/>
                    <a:pt x="30644" y="7077"/>
                  </a:cubicBezTo>
                  <a:cubicBezTo>
                    <a:pt x="30858" y="6327"/>
                    <a:pt x="31286" y="5917"/>
                    <a:pt x="32000" y="5765"/>
                  </a:cubicBezTo>
                  <a:lnTo>
                    <a:pt x="33061" y="5596"/>
                  </a:lnTo>
                  <a:lnTo>
                    <a:pt x="33731" y="5516"/>
                  </a:lnTo>
                  <a:cubicBezTo>
                    <a:pt x="34159" y="5453"/>
                    <a:pt x="34489" y="5400"/>
                    <a:pt x="34765" y="5346"/>
                  </a:cubicBezTo>
                  <a:close/>
                  <a:moveTo>
                    <a:pt x="34632" y="9940"/>
                  </a:moveTo>
                  <a:cubicBezTo>
                    <a:pt x="34632" y="9940"/>
                    <a:pt x="34636" y="9945"/>
                    <a:pt x="34638" y="9950"/>
                  </a:cubicBezTo>
                  <a:lnTo>
                    <a:pt x="34638" y="9950"/>
                  </a:lnTo>
                  <a:cubicBezTo>
                    <a:pt x="34636" y="9947"/>
                    <a:pt x="34634" y="9944"/>
                    <a:pt x="34632" y="9940"/>
                  </a:cubicBezTo>
                  <a:close/>
                  <a:moveTo>
                    <a:pt x="35461" y="4338"/>
                  </a:moveTo>
                  <a:lnTo>
                    <a:pt x="35461" y="4338"/>
                  </a:lnTo>
                  <a:cubicBezTo>
                    <a:pt x="35354" y="4677"/>
                    <a:pt x="35336" y="5052"/>
                    <a:pt x="35426" y="5542"/>
                  </a:cubicBezTo>
                  <a:cubicBezTo>
                    <a:pt x="35479" y="5872"/>
                    <a:pt x="35559" y="6238"/>
                    <a:pt x="35640" y="6595"/>
                  </a:cubicBezTo>
                  <a:cubicBezTo>
                    <a:pt x="35684" y="6782"/>
                    <a:pt x="35729" y="6996"/>
                    <a:pt x="35773" y="7237"/>
                  </a:cubicBezTo>
                  <a:cubicBezTo>
                    <a:pt x="35818" y="7478"/>
                    <a:pt x="35872" y="7728"/>
                    <a:pt x="35916" y="7996"/>
                  </a:cubicBezTo>
                  <a:cubicBezTo>
                    <a:pt x="36095" y="9253"/>
                    <a:pt x="35390" y="9896"/>
                    <a:pt x="34855" y="10279"/>
                  </a:cubicBezTo>
                  <a:cubicBezTo>
                    <a:pt x="34837" y="10288"/>
                    <a:pt x="34819" y="10306"/>
                    <a:pt x="34801" y="10315"/>
                  </a:cubicBezTo>
                  <a:cubicBezTo>
                    <a:pt x="34808" y="10335"/>
                    <a:pt x="34809" y="10349"/>
                    <a:pt x="34813" y="10366"/>
                  </a:cubicBezTo>
                  <a:lnTo>
                    <a:pt x="34813" y="10366"/>
                  </a:lnTo>
                  <a:cubicBezTo>
                    <a:pt x="34772" y="10219"/>
                    <a:pt x="34722" y="10073"/>
                    <a:pt x="34643" y="9956"/>
                  </a:cubicBezTo>
                  <a:lnTo>
                    <a:pt x="34643" y="9956"/>
                  </a:lnTo>
                  <a:cubicBezTo>
                    <a:pt x="34740" y="9877"/>
                    <a:pt x="34846" y="9797"/>
                    <a:pt x="34944" y="9699"/>
                  </a:cubicBezTo>
                  <a:cubicBezTo>
                    <a:pt x="35399" y="9236"/>
                    <a:pt x="35577" y="8682"/>
                    <a:pt x="35461" y="8058"/>
                  </a:cubicBezTo>
                  <a:lnTo>
                    <a:pt x="35417" y="7764"/>
                  </a:lnTo>
                  <a:cubicBezTo>
                    <a:pt x="35363" y="7478"/>
                    <a:pt x="35310" y="7237"/>
                    <a:pt x="35256" y="6996"/>
                  </a:cubicBezTo>
                  <a:lnTo>
                    <a:pt x="35104" y="6327"/>
                  </a:lnTo>
                  <a:cubicBezTo>
                    <a:pt x="35015" y="5926"/>
                    <a:pt x="34935" y="5569"/>
                    <a:pt x="34899" y="5248"/>
                  </a:cubicBezTo>
                  <a:cubicBezTo>
                    <a:pt x="34890" y="5221"/>
                    <a:pt x="34881" y="5203"/>
                    <a:pt x="34864" y="5194"/>
                  </a:cubicBezTo>
                  <a:cubicBezTo>
                    <a:pt x="34857" y="5188"/>
                    <a:pt x="34842" y="5182"/>
                    <a:pt x="34827" y="5182"/>
                  </a:cubicBezTo>
                  <a:cubicBezTo>
                    <a:pt x="34821" y="5182"/>
                    <a:pt x="34815" y="5183"/>
                    <a:pt x="34810" y="5185"/>
                  </a:cubicBezTo>
                  <a:cubicBezTo>
                    <a:pt x="34525" y="5248"/>
                    <a:pt x="34177" y="5301"/>
                    <a:pt x="33713" y="5364"/>
                  </a:cubicBezTo>
                  <a:lnTo>
                    <a:pt x="33044" y="5453"/>
                  </a:lnTo>
                  <a:lnTo>
                    <a:pt x="31973" y="5623"/>
                  </a:lnTo>
                  <a:cubicBezTo>
                    <a:pt x="31215" y="5774"/>
                    <a:pt x="30733" y="6238"/>
                    <a:pt x="30501" y="7032"/>
                  </a:cubicBezTo>
                  <a:cubicBezTo>
                    <a:pt x="30457" y="7173"/>
                    <a:pt x="30422" y="7323"/>
                    <a:pt x="30395" y="7490"/>
                  </a:cubicBezTo>
                  <a:lnTo>
                    <a:pt x="30395" y="7490"/>
                  </a:lnTo>
                  <a:cubicBezTo>
                    <a:pt x="30358" y="7433"/>
                    <a:pt x="30323" y="7375"/>
                    <a:pt x="30287" y="7318"/>
                  </a:cubicBezTo>
                  <a:cubicBezTo>
                    <a:pt x="30228" y="7215"/>
                    <a:pt x="30164" y="7106"/>
                    <a:pt x="30093" y="7011"/>
                  </a:cubicBezTo>
                  <a:lnTo>
                    <a:pt x="30093" y="7011"/>
                  </a:lnTo>
                  <a:cubicBezTo>
                    <a:pt x="30100" y="7002"/>
                    <a:pt x="30100" y="6987"/>
                    <a:pt x="30100" y="6979"/>
                  </a:cubicBezTo>
                  <a:cubicBezTo>
                    <a:pt x="30216" y="6541"/>
                    <a:pt x="30385" y="6194"/>
                    <a:pt x="30617" y="5908"/>
                  </a:cubicBezTo>
                  <a:cubicBezTo>
                    <a:pt x="30769" y="5730"/>
                    <a:pt x="30938" y="5587"/>
                    <a:pt x="31126" y="5471"/>
                  </a:cubicBezTo>
                  <a:cubicBezTo>
                    <a:pt x="31340" y="5346"/>
                    <a:pt x="31589" y="5248"/>
                    <a:pt x="31866" y="5194"/>
                  </a:cubicBezTo>
                  <a:cubicBezTo>
                    <a:pt x="32499" y="5069"/>
                    <a:pt x="33017" y="4989"/>
                    <a:pt x="33472" y="4927"/>
                  </a:cubicBezTo>
                  <a:cubicBezTo>
                    <a:pt x="33802" y="4882"/>
                    <a:pt x="34087" y="4846"/>
                    <a:pt x="34337" y="4793"/>
                  </a:cubicBezTo>
                  <a:cubicBezTo>
                    <a:pt x="34846" y="4695"/>
                    <a:pt x="35185" y="4552"/>
                    <a:pt x="35461" y="4338"/>
                  </a:cubicBezTo>
                  <a:close/>
                  <a:moveTo>
                    <a:pt x="10206" y="11350"/>
                  </a:moveTo>
                  <a:lnTo>
                    <a:pt x="10206" y="11350"/>
                  </a:lnTo>
                  <a:cubicBezTo>
                    <a:pt x="10196" y="11357"/>
                    <a:pt x="10187" y="11363"/>
                    <a:pt x="10177" y="11369"/>
                  </a:cubicBezTo>
                  <a:lnTo>
                    <a:pt x="10177" y="11369"/>
                  </a:lnTo>
                  <a:cubicBezTo>
                    <a:pt x="10186" y="11362"/>
                    <a:pt x="10196" y="11355"/>
                    <a:pt x="10206" y="11350"/>
                  </a:cubicBezTo>
                  <a:close/>
                  <a:moveTo>
                    <a:pt x="8405" y="10064"/>
                  </a:moveTo>
                  <a:cubicBezTo>
                    <a:pt x="8852" y="10064"/>
                    <a:pt x="9250" y="10234"/>
                    <a:pt x="9590" y="10574"/>
                  </a:cubicBezTo>
                  <a:cubicBezTo>
                    <a:pt x="9849" y="10832"/>
                    <a:pt x="10018" y="11126"/>
                    <a:pt x="10152" y="11385"/>
                  </a:cubicBezTo>
                  <a:lnTo>
                    <a:pt x="10152" y="11385"/>
                  </a:lnTo>
                  <a:cubicBezTo>
                    <a:pt x="10007" y="11471"/>
                    <a:pt x="9827" y="11526"/>
                    <a:pt x="9653" y="11582"/>
                  </a:cubicBezTo>
                  <a:cubicBezTo>
                    <a:pt x="9546" y="11609"/>
                    <a:pt x="9439" y="11644"/>
                    <a:pt x="9340" y="11680"/>
                  </a:cubicBezTo>
                  <a:cubicBezTo>
                    <a:pt x="9340" y="11671"/>
                    <a:pt x="9340" y="11662"/>
                    <a:pt x="9331" y="11653"/>
                  </a:cubicBezTo>
                  <a:cubicBezTo>
                    <a:pt x="9305" y="11519"/>
                    <a:pt x="9207" y="11359"/>
                    <a:pt x="9091" y="11207"/>
                  </a:cubicBezTo>
                  <a:cubicBezTo>
                    <a:pt x="8859" y="10904"/>
                    <a:pt x="8555" y="10645"/>
                    <a:pt x="8555" y="10645"/>
                  </a:cubicBezTo>
                  <a:lnTo>
                    <a:pt x="8555" y="10645"/>
                  </a:lnTo>
                  <a:cubicBezTo>
                    <a:pt x="8555" y="10645"/>
                    <a:pt x="8538" y="11082"/>
                    <a:pt x="8636" y="11466"/>
                  </a:cubicBezTo>
                  <a:cubicBezTo>
                    <a:pt x="8689" y="11698"/>
                    <a:pt x="8769" y="11903"/>
                    <a:pt x="8885" y="12001"/>
                  </a:cubicBezTo>
                  <a:lnTo>
                    <a:pt x="8894" y="11992"/>
                  </a:lnTo>
                  <a:lnTo>
                    <a:pt x="8894" y="11992"/>
                  </a:lnTo>
                  <a:cubicBezTo>
                    <a:pt x="8743" y="12206"/>
                    <a:pt x="8734" y="12492"/>
                    <a:pt x="8716" y="12777"/>
                  </a:cubicBezTo>
                  <a:cubicBezTo>
                    <a:pt x="8707" y="13036"/>
                    <a:pt x="8689" y="13304"/>
                    <a:pt x="8573" y="13473"/>
                  </a:cubicBezTo>
                  <a:cubicBezTo>
                    <a:pt x="8466" y="13651"/>
                    <a:pt x="8225" y="13767"/>
                    <a:pt x="7993" y="13883"/>
                  </a:cubicBezTo>
                  <a:cubicBezTo>
                    <a:pt x="7967" y="13892"/>
                    <a:pt x="7931" y="13910"/>
                    <a:pt x="7895" y="13928"/>
                  </a:cubicBezTo>
                  <a:cubicBezTo>
                    <a:pt x="7922" y="13892"/>
                    <a:pt x="7949" y="13839"/>
                    <a:pt x="7958" y="13776"/>
                  </a:cubicBezTo>
                  <a:cubicBezTo>
                    <a:pt x="8007" y="13517"/>
                    <a:pt x="7786" y="13428"/>
                    <a:pt x="7498" y="13428"/>
                  </a:cubicBezTo>
                  <a:cubicBezTo>
                    <a:pt x="7420" y="13428"/>
                    <a:pt x="7337" y="13435"/>
                    <a:pt x="7253" y="13446"/>
                  </a:cubicBezTo>
                  <a:cubicBezTo>
                    <a:pt x="6869" y="13500"/>
                    <a:pt x="6459" y="13660"/>
                    <a:pt x="6459" y="13660"/>
                  </a:cubicBezTo>
                  <a:cubicBezTo>
                    <a:pt x="6459" y="13660"/>
                    <a:pt x="6807" y="13857"/>
                    <a:pt x="7173" y="13973"/>
                  </a:cubicBezTo>
                  <a:cubicBezTo>
                    <a:pt x="7327" y="14017"/>
                    <a:pt x="7481" y="14049"/>
                    <a:pt x="7610" y="14049"/>
                  </a:cubicBezTo>
                  <a:cubicBezTo>
                    <a:pt x="7638" y="14049"/>
                    <a:pt x="7665" y="14047"/>
                    <a:pt x="7690" y="14044"/>
                  </a:cubicBezTo>
                  <a:lnTo>
                    <a:pt x="7690" y="14044"/>
                  </a:lnTo>
                  <a:cubicBezTo>
                    <a:pt x="7538" y="14133"/>
                    <a:pt x="7405" y="14240"/>
                    <a:pt x="7324" y="14383"/>
                  </a:cubicBezTo>
                  <a:cubicBezTo>
                    <a:pt x="7253" y="14517"/>
                    <a:pt x="7235" y="14677"/>
                    <a:pt x="7244" y="14847"/>
                  </a:cubicBezTo>
                  <a:cubicBezTo>
                    <a:pt x="7235" y="14838"/>
                    <a:pt x="7235" y="14829"/>
                    <a:pt x="7235" y="14811"/>
                  </a:cubicBezTo>
                  <a:cubicBezTo>
                    <a:pt x="7182" y="14802"/>
                    <a:pt x="7128" y="14784"/>
                    <a:pt x="7074" y="14776"/>
                  </a:cubicBezTo>
                  <a:cubicBezTo>
                    <a:pt x="6325" y="14552"/>
                    <a:pt x="5915" y="14124"/>
                    <a:pt x="5772" y="13411"/>
                  </a:cubicBezTo>
                  <a:lnTo>
                    <a:pt x="5594" y="12349"/>
                  </a:lnTo>
                  <a:lnTo>
                    <a:pt x="5513" y="11680"/>
                  </a:lnTo>
                  <a:cubicBezTo>
                    <a:pt x="5451" y="11252"/>
                    <a:pt x="5397" y="10922"/>
                    <a:pt x="5344" y="10654"/>
                  </a:cubicBezTo>
                  <a:cubicBezTo>
                    <a:pt x="5656" y="10609"/>
                    <a:pt x="5986" y="10529"/>
                    <a:pt x="6361" y="10449"/>
                  </a:cubicBezTo>
                  <a:lnTo>
                    <a:pt x="7030" y="10297"/>
                  </a:lnTo>
                  <a:cubicBezTo>
                    <a:pt x="7271" y="10244"/>
                    <a:pt x="7512" y="10190"/>
                    <a:pt x="7788" y="10146"/>
                  </a:cubicBezTo>
                  <a:lnTo>
                    <a:pt x="8083" y="10092"/>
                  </a:lnTo>
                  <a:cubicBezTo>
                    <a:pt x="8193" y="10073"/>
                    <a:pt x="8300" y="10064"/>
                    <a:pt x="8405" y="10064"/>
                  </a:cubicBezTo>
                  <a:close/>
                  <a:moveTo>
                    <a:pt x="37391" y="10576"/>
                  </a:moveTo>
                  <a:cubicBezTo>
                    <a:pt x="37515" y="10576"/>
                    <a:pt x="37641" y="10592"/>
                    <a:pt x="37772" y="10618"/>
                  </a:cubicBezTo>
                  <a:lnTo>
                    <a:pt x="38227" y="10725"/>
                  </a:lnTo>
                  <a:cubicBezTo>
                    <a:pt x="38432" y="10770"/>
                    <a:pt x="38637" y="10815"/>
                    <a:pt x="38816" y="10859"/>
                  </a:cubicBezTo>
                  <a:lnTo>
                    <a:pt x="39476" y="11038"/>
                  </a:lnTo>
                  <a:lnTo>
                    <a:pt x="39654" y="11082"/>
                  </a:lnTo>
                  <a:cubicBezTo>
                    <a:pt x="39957" y="11163"/>
                    <a:pt x="40234" y="11234"/>
                    <a:pt x="40484" y="11278"/>
                  </a:cubicBezTo>
                  <a:cubicBezTo>
                    <a:pt x="40430" y="11502"/>
                    <a:pt x="40386" y="11742"/>
                    <a:pt x="40332" y="12019"/>
                  </a:cubicBezTo>
                  <a:cubicBezTo>
                    <a:pt x="40323" y="12108"/>
                    <a:pt x="40305" y="12197"/>
                    <a:pt x="40288" y="12295"/>
                  </a:cubicBezTo>
                  <a:cubicBezTo>
                    <a:pt x="40261" y="12420"/>
                    <a:pt x="40243" y="12554"/>
                    <a:pt x="40216" y="12688"/>
                  </a:cubicBezTo>
                  <a:cubicBezTo>
                    <a:pt x="40163" y="13000"/>
                    <a:pt x="40109" y="13348"/>
                    <a:pt x="40020" y="13732"/>
                  </a:cubicBezTo>
                  <a:lnTo>
                    <a:pt x="39957" y="14026"/>
                  </a:lnTo>
                  <a:cubicBezTo>
                    <a:pt x="39895" y="14329"/>
                    <a:pt x="39761" y="14597"/>
                    <a:pt x="39556" y="14811"/>
                  </a:cubicBezTo>
                  <a:cubicBezTo>
                    <a:pt x="39386" y="14990"/>
                    <a:pt x="39181" y="15132"/>
                    <a:pt x="38932" y="15230"/>
                  </a:cubicBezTo>
                  <a:cubicBezTo>
                    <a:pt x="38691" y="15329"/>
                    <a:pt x="38423" y="15400"/>
                    <a:pt x="38120" y="15427"/>
                  </a:cubicBezTo>
                  <a:cubicBezTo>
                    <a:pt x="38129" y="15355"/>
                    <a:pt x="38129" y="15284"/>
                    <a:pt x="38138" y="15213"/>
                  </a:cubicBezTo>
                  <a:cubicBezTo>
                    <a:pt x="38164" y="14999"/>
                    <a:pt x="38191" y="14784"/>
                    <a:pt x="38155" y="14597"/>
                  </a:cubicBezTo>
                  <a:cubicBezTo>
                    <a:pt x="38271" y="14588"/>
                    <a:pt x="38405" y="14570"/>
                    <a:pt x="38539" y="14535"/>
                  </a:cubicBezTo>
                  <a:cubicBezTo>
                    <a:pt x="38914" y="14437"/>
                    <a:pt x="39271" y="14249"/>
                    <a:pt x="39271" y="14249"/>
                  </a:cubicBezTo>
                  <a:cubicBezTo>
                    <a:pt x="39271" y="14249"/>
                    <a:pt x="39163" y="14205"/>
                    <a:pt x="39021" y="14151"/>
                  </a:cubicBezTo>
                  <a:cubicBezTo>
                    <a:pt x="38869" y="14098"/>
                    <a:pt x="38673" y="14035"/>
                    <a:pt x="38477" y="14008"/>
                  </a:cubicBezTo>
                  <a:cubicBezTo>
                    <a:pt x="38372" y="13992"/>
                    <a:pt x="38270" y="13982"/>
                    <a:pt x="38177" y="13982"/>
                  </a:cubicBezTo>
                  <a:cubicBezTo>
                    <a:pt x="38015" y="13982"/>
                    <a:pt x="37881" y="14013"/>
                    <a:pt x="37807" y="14098"/>
                  </a:cubicBezTo>
                  <a:cubicBezTo>
                    <a:pt x="37691" y="14017"/>
                    <a:pt x="37549" y="13946"/>
                    <a:pt x="37415" y="13883"/>
                  </a:cubicBezTo>
                  <a:cubicBezTo>
                    <a:pt x="37183" y="13767"/>
                    <a:pt x="36951" y="13651"/>
                    <a:pt x="36835" y="13473"/>
                  </a:cubicBezTo>
                  <a:cubicBezTo>
                    <a:pt x="36719" y="13304"/>
                    <a:pt x="36710" y="13036"/>
                    <a:pt x="36692" y="12777"/>
                  </a:cubicBezTo>
                  <a:cubicBezTo>
                    <a:pt x="36692" y="12697"/>
                    <a:pt x="36683" y="12617"/>
                    <a:pt x="36683" y="12536"/>
                  </a:cubicBezTo>
                  <a:lnTo>
                    <a:pt x="36683" y="12536"/>
                  </a:lnTo>
                  <a:cubicBezTo>
                    <a:pt x="36710" y="12545"/>
                    <a:pt x="36735" y="12550"/>
                    <a:pt x="36759" y="12550"/>
                  </a:cubicBezTo>
                  <a:cubicBezTo>
                    <a:pt x="36951" y="12550"/>
                    <a:pt x="37087" y="12283"/>
                    <a:pt x="37174" y="11974"/>
                  </a:cubicBezTo>
                  <a:cubicBezTo>
                    <a:pt x="37228" y="11787"/>
                    <a:pt x="37245" y="11582"/>
                    <a:pt x="37263" y="11421"/>
                  </a:cubicBezTo>
                  <a:cubicBezTo>
                    <a:pt x="37272" y="11270"/>
                    <a:pt x="37272" y="11154"/>
                    <a:pt x="37272" y="11154"/>
                  </a:cubicBezTo>
                  <a:lnTo>
                    <a:pt x="37272" y="11154"/>
                  </a:lnTo>
                  <a:cubicBezTo>
                    <a:pt x="37272" y="11154"/>
                    <a:pt x="36960" y="11412"/>
                    <a:pt x="36719" y="11698"/>
                  </a:cubicBezTo>
                  <a:cubicBezTo>
                    <a:pt x="36639" y="11796"/>
                    <a:pt x="36567" y="11903"/>
                    <a:pt x="36523" y="11992"/>
                  </a:cubicBezTo>
                  <a:cubicBezTo>
                    <a:pt x="36523" y="11992"/>
                    <a:pt x="36523" y="11992"/>
                    <a:pt x="36523" y="12001"/>
                  </a:cubicBezTo>
                  <a:cubicBezTo>
                    <a:pt x="36514" y="11983"/>
                    <a:pt x="36505" y="11974"/>
                    <a:pt x="36505" y="11965"/>
                  </a:cubicBezTo>
                  <a:cubicBezTo>
                    <a:pt x="36344" y="11769"/>
                    <a:pt x="36077" y="11680"/>
                    <a:pt x="35809" y="11600"/>
                  </a:cubicBezTo>
                  <a:cubicBezTo>
                    <a:pt x="35872" y="11493"/>
                    <a:pt x="35943" y="11394"/>
                    <a:pt x="36014" y="11305"/>
                  </a:cubicBezTo>
                  <a:cubicBezTo>
                    <a:pt x="36255" y="11002"/>
                    <a:pt x="36514" y="10806"/>
                    <a:pt x="36799" y="10690"/>
                  </a:cubicBezTo>
                  <a:cubicBezTo>
                    <a:pt x="36942" y="10627"/>
                    <a:pt x="37094" y="10592"/>
                    <a:pt x="37254" y="10583"/>
                  </a:cubicBezTo>
                  <a:cubicBezTo>
                    <a:pt x="37300" y="10578"/>
                    <a:pt x="37345" y="10576"/>
                    <a:pt x="37391" y="10576"/>
                  </a:cubicBezTo>
                  <a:close/>
                  <a:moveTo>
                    <a:pt x="38227" y="16033"/>
                  </a:moveTo>
                  <a:cubicBezTo>
                    <a:pt x="38236" y="16042"/>
                    <a:pt x="38254" y="16060"/>
                    <a:pt x="38262" y="16078"/>
                  </a:cubicBezTo>
                  <a:cubicBezTo>
                    <a:pt x="38254" y="16060"/>
                    <a:pt x="38236" y="16051"/>
                    <a:pt x="38227" y="16033"/>
                  </a:cubicBezTo>
                  <a:close/>
                  <a:moveTo>
                    <a:pt x="5270" y="16371"/>
                  </a:moveTo>
                  <a:cubicBezTo>
                    <a:pt x="5491" y="16371"/>
                    <a:pt x="5712" y="16417"/>
                    <a:pt x="5941" y="16515"/>
                  </a:cubicBezTo>
                  <a:cubicBezTo>
                    <a:pt x="6075" y="16569"/>
                    <a:pt x="6218" y="16649"/>
                    <a:pt x="6352" y="16738"/>
                  </a:cubicBezTo>
                  <a:lnTo>
                    <a:pt x="6361" y="16738"/>
                  </a:lnTo>
                  <a:cubicBezTo>
                    <a:pt x="6272" y="16818"/>
                    <a:pt x="6200" y="16917"/>
                    <a:pt x="6165" y="17024"/>
                  </a:cubicBezTo>
                  <a:cubicBezTo>
                    <a:pt x="6084" y="17282"/>
                    <a:pt x="6165" y="17568"/>
                    <a:pt x="6245" y="17853"/>
                  </a:cubicBezTo>
                  <a:cubicBezTo>
                    <a:pt x="6316" y="18103"/>
                    <a:pt x="6396" y="18362"/>
                    <a:pt x="6343" y="18558"/>
                  </a:cubicBezTo>
                  <a:cubicBezTo>
                    <a:pt x="6289" y="18763"/>
                    <a:pt x="6111" y="18942"/>
                    <a:pt x="5924" y="19129"/>
                  </a:cubicBezTo>
                  <a:cubicBezTo>
                    <a:pt x="5718" y="19343"/>
                    <a:pt x="5504" y="19566"/>
                    <a:pt x="5460" y="19825"/>
                  </a:cubicBezTo>
                  <a:cubicBezTo>
                    <a:pt x="5460" y="19852"/>
                    <a:pt x="5460" y="19869"/>
                    <a:pt x="5451" y="19887"/>
                  </a:cubicBezTo>
                  <a:cubicBezTo>
                    <a:pt x="5431" y="19884"/>
                    <a:pt x="5411" y="19882"/>
                    <a:pt x="5389" y="19882"/>
                  </a:cubicBezTo>
                  <a:cubicBezTo>
                    <a:pt x="5246" y="19882"/>
                    <a:pt x="5067" y="19957"/>
                    <a:pt x="4889" y="20066"/>
                  </a:cubicBezTo>
                  <a:cubicBezTo>
                    <a:pt x="4550" y="20262"/>
                    <a:pt x="4238" y="20565"/>
                    <a:pt x="4238" y="20565"/>
                  </a:cubicBezTo>
                  <a:cubicBezTo>
                    <a:pt x="4238" y="20565"/>
                    <a:pt x="4438" y="20588"/>
                    <a:pt x="4692" y="20588"/>
                  </a:cubicBezTo>
                  <a:cubicBezTo>
                    <a:pt x="4794" y="20588"/>
                    <a:pt x="4904" y="20584"/>
                    <a:pt x="5014" y="20574"/>
                  </a:cubicBezTo>
                  <a:cubicBezTo>
                    <a:pt x="5237" y="20556"/>
                    <a:pt x="5451" y="20503"/>
                    <a:pt x="5567" y="20405"/>
                  </a:cubicBezTo>
                  <a:lnTo>
                    <a:pt x="5567" y="20396"/>
                  </a:lnTo>
                  <a:cubicBezTo>
                    <a:pt x="5602" y="20476"/>
                    <a:pt x="5638" y="20556"/>
                    <a:pt x="5674" y="20628"/>
                  </a:cubicBezTo>
                  <a:cubicBezTo>
                    <a:pt x="5772" y="20824"/>
                    <a:pt x="5870" y="21029"/>
                    <a:pt x="5888" y="21216"/>
                  </a:cubicBezTo>
                  <a:cubicBezTo>
                    <a:pt x="5656" y="21288"/>
                    <a:pt x="5442" y="21332"/>
                    <a:pt x="5228" y="21350"/>
                  </a:cubicBezTo>
                  <a:cubicBezTo>
                    <a:pt x="5125" y="21362"/>
                    <a:pt x="5025" y="21368"/>
                    <a:pt x="4930" y="21368"/>
                  </a:cubicBezTo>
                  <a:cubicBezTo>
                    <a:pt x="4315" y="21368"/>
                    <a:pt x="3854" y="21118"/>
                    <a:pt x="3506" y="20601"/>
                  </a:cubicBezTo>
                  <a:lnTo>
                    <a:pt x="2935" y="19682"/>
                  </a:lnTo>
                  <a:cubicBezTo>
                    <a:pt x="2864" y="19566"/>
                    <a:pt x="2801" y="19450"/>
                    <a:pt x="2739" y="19343"/>
                  </a:cubicBezTo>
                  <a:cubicBezTo>
                    <a:pt x="2694" y="19254"/>
                    <a:pt x="2641" y="19174"/>
                    <a:pt x="2596" y="19093"/>
                  </a:cubicBezTo>
                  <a:cubicBezTo>
                    <a:pt x="2400" y="18754"/>
                    <a:pt x="2221" y="18460"/>
                    <a:pt x="2052" y="18219"/>
                  </a:cubicBezTo>
                  <a:cubicBezTo>
                    <a:pt x="2337" y="18050"/>
                    <a:pt x="2632" y="17835"/>
                    <a:pt x="2908" y="17639"/>
                  </a:cubicBezTo>
                  <a:cubicBezTo>
                    <a:pt x="3033" y="17550"/>
                    <a:pt x="3167" y="17452"/>
                    <a:pt x="3310" y="17354"/>
                  </a:cubicBezTo>
                  <a:cubicBezTo>
                    <a:pt x="3560" y="17175"/>
                    <a:pt x="3818" y="16997"/>
                    <a:pt x="4113" y="16810"/>
                  </a:cubicBezTo>
                  <a:lnTo>
                    <a:pt x="4362" y="16649"/>
                  </a:lnTo>
                  <a:cubicBezTo>
                    <a:pt x="4639" y="16471"/>
                    <a:pt x="4924" y="16381"/>
                    <a:pt x="5210" y="16372"/>
                  </a:cubicBezTo>
                  <a:cubicBezTo>
                    <a:pt x="5230" y="16372"/>
                    <a:pt x="5250" y="16371"/>
                    <a:pt x="5270" y="16371"/>
                  </a:cubicBezTo>
                  <a:close/>
                  <a:moveTo>
                    <a:pt x="5218" y="15786"/>
                  </a:moveTo>
                  <a:cubicBezTo>
                    <a:pt x="5301" y="15786"/>
                    <a:pt x="5385" y="15791"/>
                    <a:pt x="5469" y="15801"/>
                  </a:cubicBezTo>
                  <a:cubicBezTo>
                    <a:pt x="5834" y="15855"/>
                    <a:pt x="6191" y="15998"/>
                    <a:pt x="6575" y="16239"/>
                  </a:cubicBezTo>
                  <a:cubicBezTo>
                    <a:pt x="6646" y="16283"/>
                    <a:pt x="6718" y="16337"/>
                    <a:pt x="6789" y="16390"/>
                  </a:cubicBezTo>
                  <a:cubicBezTo>
                    <a:pt x="6771" y="16399"/>
                    <a:pt x="6753" y="16408"/>
                    <a:pt x="6744" y="16417"/>
                  </a:cubicBezTo>
                  <a:cubicBezTo>
                    <a:pt x="6646" y="16488"/>
                    <a:pt x="6557" y="16560"/>
                    <a:pt x="6468" y="16631"/>
                  </a:cubicBezTo>
                  <a:cubicBezTo>
                    <a:pt x="6307" y="16524"/>
                    <a:pt x="6156" y="16444"/>
                    <a:pt x="5995" y="16381"/>
                  </a:cubicBezTo>
                  <a:cubicBezTo>
                    <a:pt x="5755" y="16274"/>
                    <a:pt x="5499" y="16220"/>
                    <a:pt x="5257" y="16220"/>
                  </a:cubicBezTo>
                  <a:cubicBezTo>
                    <a:pt x="5238" y="16220"/>
                    <a:pt x="5220" y="16220"/>
                    <a:pt x="5201" y="16221"/>
                  </a:cubicBezTo>
                  <a:cubicBezTo>
                    <a:pt x="4889" y="16239"/>
                    <a:pt x="4585" y="16337"/>
                    <a:pt x="4282" y="16524"/>
                  </a:cubicBezTo>
                  <a:lnTo>
                    <a:pt x="4032" y="16685"/>
                  </a:lnTo>
                  <a:cubicBezTo>
                    <a:pt x="3729" y="16872"/>
                    <a:pt x="3470" y="17059"/>
                    <a:pt x="3221" y="17238"/>
                  </a:cubicBezTo>
                  <a:cubicBezTo>
                    <a:pt x="3087" y="17336"/>
                    <a:pt x="2953" y="17425"/>
                    <a:pt x="2819" y="17514"/>
                  </a:cubicBezTo>
                  <a:cubicBezTo>
                    <a:pt x="2525" y="17728"/>
                    <a:pt x="2212" y="17960"/>
                    <a:pt x="1909" y="18130"/>
                  </a:cubicBezTo>
                  <a:cubicBezTo>
                    <a:pt x="1891" y="18139"/>
                    <a:pt x="1873" y="18157"/>
                    <a:pt x="1873" y="18174"/>
                  </a:cubicBezTo>
                  <a:cubicBezTo>
                    <a:pt x="1865" y="18192"/>
                    <a:pt x="1873" y="18219"/>
                    <a:pt x="1882" y="18237"/>
                  </a:cubicBezTo>
                  <a:cubicBezTo>
                    <a:pt x="2061" y="18487"/>
                    <a:pt x="2257" y="18808"/>
                    <a:pt x="2471" y="19174"/>
                  </a:cubicBezTo>
                  <a:cubicBezTo>
                    <a:pt x="2516" y="19245"/>
                    <a:pt x="2560" y="19325"/>
                    <a:pt x="2605" y="19414"/>
                  </a:cubicBezTo>
                  <a:cubicBezTo>
                    <a:pt x="2676" y="19521"/>
                    <a:pt x="2739" y="19637"/>
                    <a:pt x="2810" y="19762"/>
                  </a:cubicBezTo>
                  <a:lnTo>
                    <a:pt x="3381" y="20681"/>
                  </a:lnTo>
                  <a:cubicBezTo>
                    <a:pt x="3756" y="21243"/>
                    <a:pt x="4273" y="21520"/>
                    <a:pt x="4942" y="21520"/>
                  </a:cubicBezTo>
                  <a:cubicBezTo>
                    <a:pt x="5040" y="21520"/>
                    <a:pt x="5148" y="21511"/>
                    <a:pt x="5246" y="21502"/>
                  </a:cubicBezTo>
                  <a:cubicBezTo>
                    <a:pt x="5451" y="21475"/>
                    <a:pt x="5656" y="21440"/>
                    <a:pt x="5879" y="21377"/>
                  </a:cubicBezTo>
                  <a:lnTo>
                    <a:pt x="5879" y="21377"/>
                  </a:lnTo>
                  <a:cubicBezTo>
                    <a:pt x="5843" y="21547"/>
                    <a:pt x="5718" y="21725"/>
                    <a:pt x="5594" y="21912"/>
                  </a:cubicBezTo>
                  <a:cubicBezTo>
                    <a:pt x="5611" y="21886"/>
                    <a:pt x="5629" y="21859"/>
                    <a:pt x="5647" y="21832"/>
                  </a:cubicBezTo>
                  <a:lnTo>
                    <a:pt x="5647" y="21832"/>
                  </a:lnTo>
                  <a:cubicBezTo>
                    <a:pt x="5549" y="21850"/>
                    <a:pt x="5451" y="21868"/>
                    <a:pt x="5344" y="21886"/>
                  </a:cubicBezTo>
                  <a:cubicBezTo>
                    <a:pt x="5177" y="21909"/>
                    <a:pt x="5017" y="21921"/>
                    <a:pt x="4863" y="21921"/>
                  </a:cubicBezTo>
                  <a:cubicBezTo>
                    <a:pt x="4613" y="21921"/>
                    <a:pt x="4378" y="21889"/>
                    <a:pt x="4157" y="21823"/>
                  </a:cubicBezTo>
                  <a:cubicBezTo>
                    <a:pt x="3702" y="21680"/>
                    <a:pt x="3328" y="21395"/>
                    <a:pt x="3024" y="20940"/>
                  </a:cubicBezTo>
                  <a:cubicBezTo>
                    <a:pt x="2659" y="20405"/>
                    <a:pt x="2391" y="19950"/>
                    <a:pt x="2159" y="19557"/>
                  </a:cubicBezTo>
                  <a:cubicBezTo>
                    <a:pt x="1989" y="19272"/>
                    <a:pt x="1847" y="19022"/>
                    <a:pt x="1704" y="18817"/>
                  </a:cubicBezTo>
                  <a:cubicBezTo>
                    <a:pt x="1526" y="18549"/>
                    <a:pt x="1365" y="18353"/>
                    <a:pt x="1187" y="18201"/>
                  </a:cubicBezTo>
                  <a:cubicBezTo>
                    <a:pt x="1088" y="18103"/>
                    <a:pt x="972" y="18023"/>
                    <a:pt x="848" y="17951"/>
                  </a:cubicBezTo>
                  <a:cubicBezTo>
                    <a:pt x="1204" y="17925"/>
                    <a:pt x="1552" y="17791"/>
                    <a:pt x="1981" y="17523"/>
                  </a:cubicBezTo>
                  <a:cubicBezTo>
                    <a:pt x="2212" y="17380"/>
                    <a:pt x="2462" y="17211"/>
                    <a:pt x="2748" y="17006"/>
                  </a:cubicBezTo>
                  <a:cubicBezTo>
                    <a:pt x="3114" y="16747"/>
                    <a:pt x="3533" y="16453"/>
                    <a:pt x="4059" y="16132"/>
                  </a:cubicBezTo>
                  <a:cubicBezTo>
                    <a:pt x="4282" y="15989"/>
                    <a:pt x="4532" y="15891"/>
                    <a:pt x="4800" y="15828"/>
                  </a:cubicBezTo>
                  <a:cubicBezTo>
                    <a:pt x="4939" y="15800"/>
                    <a:pt x="5078" y="15786"/>
                    <a:pt x="5218" y="15786"/>
                  </a:cubicBezTo>
                  <a:close/>
                  <a:moveTo>
                    <a:pt x="40283" y="16996"/>
                  </a:moveTo>
                  <a:cubicBezTo>
                    <a:pt x="40296" y="16996"/>
                    <a:pt x="40310" y="16996"/>
                    <a:pt x="40323" y="16997"/>
                  </a:cubicBezTo>
                  <a:cubicBezTo>
                    <a:pt x="40644" y="16997"/>
                    <a:pt x="40957" y="17104"/>
                    <a:pt x="41251" y="17300"/>
                  </a:cubicBezTo>
                  <a:lnTo>
                    <a:pt x="41501" y="17470"/>
                  </a:lnTo>
                  <a:cubicBezTo>
                    <a:pt x="41822" y="17693"/>
                    <a:pt x="42107" y="17916"/>
                    <a:pt x="42357" y="18112"/>
                  </a:cubicBezTo>
                  <a:cubicBezTo>
                    <a:pt x="42464" y="18192"/>
                    <a:pt x="42562" y="18273"/>
                    <a:pt x="42669" y="18344"/>
                  </a:cubicBezTo>
                  <a:lnTo>
                    <a:pt x="42875" y="18504"/>
                  </a:lnTo>
                  <a:cubicBezTo>
                    <a:pt x="43107" y="18674"/>
                    <a:pt x="43303" y="18826"/>
                    <a:pt x="43508" y="18951"/>
                  </a:cubicBezTo>
                  <a:cubicBezTo>
                    <a:pt x="43365" y="19138"/>
                    <a:pt x="43240" y="19343"/>
                    <a:pt x="43089" y="19575"/>
                  </a:cubicBezTo>
                  <a:cubicBezTo>
                    <a:pt x="43035" y="19646"/>
                    <a:pt x="42982" y="19727"/>
                    <a:pt x="42928" y="19816"/>
                  </a:cubicBezTo>
                  <a:cubicBezTo>
                    <a:pt x="42857" y="19932"/>
                    <a:pt x="42776" y="20057"/>
                    <a:pt x="42696" y="20182"/>
                  </a:cubicBezTo>
                  <a:cubicBezTo>
                    <a:pt x="42536" y="20440"/>
                    <a:pt x="42357" y="20735"/>
                    <a:pt x="42134" y="21038"/>
                  </a:cubicBezTo>
                  <a:lnTo>
                    <a:pt x="41965" y="21288"/>
                  </a:lnTo>
                  <a:cubicBezTo>
                    <a:pt x="41867" y="21422"/>
                    <a:pt x="41759" y="21538"/>
                    <a:pt x="41644" y="21636"/>
                  </a:cubicBezTo>
                  <a:cubicBezTo>
                    <a:pt x="41536" y="21725"/>
                    <a:pt x="41420" y="21805"/>
                    <a:pt x="41287" y="21859"/>
                  </a:cubicBezTo>
                  <a:cubicBezTo>
                    <a:pt x="41064" y="21957"/>
                    <a:pt x="40823" y="22010"/>
                    <a:pt x="40555" y="22010"/>
                  </a:cubicBezTo>
                  <a:cubicBezTo>
                    <a:pt x="40323" y="22010"/>
                    <a:pt x="40073" y="21975"/>
                    <a:pt x="39815" y="21903"/>
                  </a:cubicBezTo>
                  <a:cubicBezTo>
                    <a:pt x="39672" y="21698"/>
                    <a:pt x="39538" y="21502"/>
                    <a:pt x="39529" y="21315"/>
                  </a:cubicBezTo>
                  <a:cubicBezTo>
                    <a:pt x="39511" y="21101"/>
                    <a:pt x="39627" y="20860"/>
                    <a:pt x="39734" y="20628"/>
                  </a:cubicBezTo>
                  <a:cubicBezTo>
                    <a:pt x="39833" y="20431"/>
                    <a:pt x="39922" y="20235"/>
                    <a:pt x="39949" y="20039"/>
                  </a:cubicBezTo>
                  <a:cubicBezTo>
                    <a:pt x="40032" y="20075"/>
                    <a:pt x="40129" y="20091"/>
                    <a:pt x="40235" y="20091"/>
                  </a:cubicBezTo>
                  <a:cubicBezTo>
                    <a:pt x="40468" y="20091"/>
                    <a:pt x="40746" y="20013"/>
                    <a:pt x="41028" y="19896"/>
                  </a:cubicBezTo>
                  <a:cubicBezTo>
                    <a:pt x="41331" y="19771"/>
                    <a:pt x="41635" y="19602"/>
                    <a:pt x="41849" y="19450"/>
                  </a:cubicBezTo>
                  <a:cubicBezTo>
                    <a:pt x="42072" y="19307"/>
                    <a:pt x="42214" y="19191"/>
                    <a:pt x="42214" y="19191"/>
                  </a:cubicBezTo>
                  <a:cubicBezTo>
                    <a:pt x="42214" y="19191"/>
                    <a:pt x="42045" y="19138"/>
                    <a:pt x="41786" y="19075"/>
                  </a:cubicBezTo>
                  <a:cubicBezTo>
                    <a:pt x="41528" y="19022"/>
                    <a:pt x="41189" y="18959"/>
                    <a:pt x="40858" y="18942"/>
                  </a:cubicBezTo>
                  <a:cubicBezTo>
                    <a:pt x="40815" y="18940"/>
                    <a:pt x="40773" y="18939"/>
                    <a:pt x="40730" y="18939"/>
                  </a:cubicBezTo>
                  <a:cubicBezTo>
                    <a:pt x="40238" y="18939"/>
                    <a:pt x="39805" y="19040"/>
                    <a:pt x="39690" y="19352"/>
                  </a:cubicBezTo>
                  <a:cubicBezTo>
                    <a:pt x="39627" y="19281"/>
                    <a:pt x="39556" y="19200"/>
                    <a:pt x="39485" y="19129"/>
                  </a:cubicBezTo>
                  <a:cubicBezTo>
                    <a:pt x="39297" y="18942"/>
                    <a:pt x="39119" y="18763"/>
                    <a:pt x="39065" y="18558"/>
                  </a:cubicBezTo>
                  <a:cubicBezTo>
                    <a:pt x="39021" y="18362"/>
                    <a:pt x="39092" y="18103"/>
                    <a:pt x="39163" y="17853"/>
                  </a:cubicBezTo>
                  <a:cubicBezTo>
                    <a:pt x="39217" y="17657"/>
                    <a:pt x="39279" y="17461"/>
                    <a:pt x="39279" y="17273"/>
                  </a:cubicBezTo>
                  <a:cubicBezTo>
                    <a:pt x="39279" y="17291"/>
                    <a:pt x="39279" y="17300"/>
                    <a:pt x="39279" y="17318"/>
                  </a:cubicBezTo>
                  <a:cubicBezTo>
                    <a:pt x="39315" y="17300"/>
                    <a:pt x="39342" y="17282"/>
                    <a:pt x="39369" y="17264"/>
                  </a:cubicBezTo>
                  <a:cubicBezTo>
                    <a:pt x="39692" y="17086"/>
                    <a:pt x="40000" y="16996"/>
                    <a:pt x="40283" y="16996"/>
                  </a:cubicBezTo>
                  <a:close/>
                  <a:moveTo>
                    <a:pt x="40369" y="16417"/>
                  </a:moveTo>
                  <a:cubicBezTo>
                    <a:pt x="40782" y="16417"/>
                    <a:pt x="41177" y="16545"/>
                    <a:pt x="41572" y="16801"/>
                  </a:cubicBezTo>
                  <a:cubicBezTo>
                    <a:pt x="42000" y="17086"/>
                    <a:pt x="42357" y="17345"/>
                    <a:pt x="42669" y="17586"/>
                  </a:cubicBezTo>
                  <a:lnTo>
                    <a:pt x="42741" y="17639"/>
                  </a:lnTo>
                  <a:cubicBezTo>
                    <a:pt x="43089" y="17907"/>
                    <a:pt x="43356" y="18103"/>
                    <a:pt x="43597" y="18264"/>
                  </a:cubicBezTo>
                  <a:cubicBezTo>
                    <a:pt x="43981" y="18522"/>
                    <a:pt x="44320" y="18692"/>
                    <a:pt x="44721" y="18736"/>
                  </a:cubicBezTo>
                  <a:cubicBezTo>
                    <a:pt x="44356" y="18924"/>
                    <a:pt x="44097" y="19209"/>
                    <a:pt x="43829" y="19566"/>
                  </a:cubicBezTo>
                  <a:cubicBezTo>
                    <a:pt x="43660" y="19807"/>
                    <a:pt x="43481" y="20084"/>
                    <a:pt x="43249" y="20449"/>
                  </a:cubicBezTo>
                  <a:cubicBezTo>
                    <a:pt x="43017" y="20815"/>
                    <a:pt x="42741" y="21216"/>
                    <a:pt x="42446" y="21645"/>
                  </a:cubicBezTo>
                  <a:cubicBezTo>
                    <a:pt x="41893" y="22380"/>
                    <a:pt x="41238" y="22564"/>
                    <a:pt x="40674" y="22564"/>
                  </a:cubicBezTo>
                  <a:cubicBezTo>
                    <a:pt x="40492" y="22564"/>
                    <a:pt x="40320" y="22545"/>
                    <a:pt x="40164" y="22519"/>
                  </a:cubicBezTo>
                  <a:lnTo>
                    <a:pt x="40164" y="22519"/>
                  </a:lnTo>
                  <a:cubicBezTo>
                    <a:pt x="40124" y="22370"/>
                    <a:pt x="40038" y="22226"/>
                    <a:pt x="39940" y="22082"/>
                  </a:cubicBezTo>
                  <a:lnTo>
                    <a:pt x="39940" y="22082"/>
                  </a:lnTo>
                  <a:cubicBezTo>
                    <a:pt x="40154" y="22135"/>
                    <a:pt x="40359" y="22153"/>
                    <a:pt x="40555" y="22153"/>
                  </a:cubicBezTo>
                  <a:cubicBezTo>
                    <a:pt x="40841" y="22153"/>
                    <a:pt x="41108" y="22100"/>
                    <a:pt x="41349" y="21993"/>
                  </a:cubicBezTo>
                  <a:cubicBezTo>
                    <a:pt x="41492" y="21930"/>
                    <a:pt x="41626" y="21850"/>
                    <a:pt x="41733" y="21752"/>
                  </a:cubicBezTo>
                  <a:cubicBezTo>
                    <a:pt x="41867" y="21645"/>
                    <a:pt x="41983" y="21520"/>
                    <a:pt x="42090" y="21368"/>
                  </a:cubicBezTo>
                  <a:lnTo>
                    <a:pt x="42259" y="21127"/>
                  </a:lnTo>
                  <a:cubicBezTo>
                    <a:pt x="42482" y="20815"/>
                    <a:pt x="42661" y="20521"/>
                    <a:pt x="42821" y="20262"/>
                  </a:cubicBezTo>
                  <a:cubicBezTo>
                    <a:pt x="42901" y="20128"/>
                    <a:pt x="42982" y="20012"/>
                    <a:pt x="43053" y="19896"/>
                  </a:cubicBezTo>
                  <a:cubicBezTo>
                    <a:pt x="43107" y="19816"/>
                    <a:pt x="43160" y="19727"/>
                    <a:pt x="43214" y="19646"/>
                  </a:cubicBezTo>
                  <a:cubicBezTo>
                    <a:pt x="43374" y="19397"/>
                    <a:pt x="43517" y="19174"/>
                    <a:pt x="43669" y="18977"/>
                  </a:cubicBezTo>
                  <a:cubicBezTo>
                    <a:pt x="43686" y="18968"/>
                    <a:pt x="43695" y="18942"/>
                    <a:pt x="43686" y="18924"/>
                  </a:cubicBezTo>
                  <a:cubicBezTo>
                    <a:pt x="43686" y="18897"/>
                    <a:pt x="43669" y="18879"/>
                    <a:pt x="43651" y="18870"/>
                  </a:cubicBezTo>
                  <a:cubicBezTo>
                    <a:pt x="43437" y="18736"/>
                    <a:pt x="43214" y="18576"/>
                    <a:pt x="42964" y="18389"/>
                  </a:cubicBezTo>
                  <a:lnTo>
                    <a:pt x="42750" y="18228"/>
                  </a:lnTo>
                  <a:cubicBezTo>
                    <a:pt x="42652" y="18157"/>
                    <a:pt x="42553" y="18076"/>
                    <a:pt x="42446" y="17996"/>
                  </a:cubicBezTo>
                  <a:cubicBezTo>
                    <a:pt x="42197" y="17800"/>
                    <a:pt x="41911" y="17577"/>
                    <a:pt x="41581" y="17354"/>
                  </a:cubicBezTo>
                  <a:lnTo>
                    <a:pt x="41340" y="17184"/>
                  </a:lnTo>
                  <a:cubicBezTo>
                    <a:pt x="41019" y="16961"/>
                    <a:pt x="40680" y="16845"/>
                    <a:pt x="40332" y="16845"/>
                  </a:cubicBezTo>
                  <a:cubicBezTo>
                    <a:pt x="40002" y="16845"/>
                    <a:pt x="39663" y="16934"/>
                    <a:pt x="39297" y="17131"/>
                  </a:cubicBezTo>
                  <a:cubicBezTo>
                    <a:pt x="39289" y="17139"/>
                    <a:pt x="39281" y="17147"/>
                    <a:pt x="39273" y="17148"/>
                  </a:cubicBezTo>
                  <a:lnTo>
                    <a:pt x="39273" y="17148"/>
                  </a:lnTo>
                  <a:cubicBezTo>
                    <a:pt x="39266" y="17107"/>
                    <a:pt x="39258" y="17065"/>
                    <a:pt x="39244" y="17024"/>
                  </a:cubicBezTo>
                  <a:cubicBezTo>
                    <a:pt x="39217" y="16934"/>
                    <a:pt x="39163" y="16854"/>
                    <a:pt x="39092" y="16783"/>
                  </a:cubicBezTo>
                  <a:lnTo>
                    <a:pt x="39092" y="16783"/>
                  </a:lnTo>
                  <a:cubicBezTo>
                    <a:pt x="39101" y="16783"/>
                    <a:pt x="39101" y="16792"/>
                    <a:pt x="39110" y="16792"/>
                  </a:cubicBezTo>
                  <a:cubicBezTo>
                    <a:pt x="39476" y="16578"/>
                    <a:pt x="39833" y="16453"/>
                    <a:pt x="40180" y="16426"/>
                  </a:cubicBezTo>
                  <a:cubicBezTo>
                    <a:pt x="40244" y="16420"/>
                    <a:pt x="40307" y="16417"/>
                    <a:pt x="40369" y="16417"/>
                  </a:cubicBezTo>
                  <a:close/>
                  <a:moveTo>
                    <a:pt x="4853" y="23402"/>
                  </a:moveTo>
                  <a:cubicBezTo>
                    <a:pt x="5094" y="23402"/>
                    <a:pt x="5335" y="23438"/>
                    <a:pt x="5602" y="23509"/>
                  </a:cubicBezTo>
                  <a:cubicBezTo>
                    <a:pt x="5745" y="23714"/>
                    <a:pt x="5870" y="23911"/>
                    <a:pt x="5888" y="24098"/>
                  </a:cubicBezTo>
                  <a:cubicBezTo>
                    <a:pt x="5906" y="24312"/>
                    <a:pt x="5790" y="24553"/>
                    <a:pt x="5674" y="24785"/>
                  </a:cubicBezTo>
                  <a:cubicBezTo>
                    <a:pt x="5585" y="24981"/>
                    <a:pt x="5487" y="25186"/>
                    <a:pt x="5460" y="25383"/>
                  </a:cubicBezTo>
                  <a:cubicBezTo>
                    <a:pt x="5460" y="25383"/>
                    <a:pt x="5460" y="25374"/>
                    <a:pt x="5460" y="25374"/>
                  </a:cubicBezTo>
                  <a:cubicBezTo>
                    <a:pt x="5375" y="25334"/>
                    <a:pt x="5277" y="25317"/>
                    <a:pt x="5170" y="25317"/>
                  </a:cubicBezTo>
                  <a:cubicBezTo>
                    <a:pt x="4938" y="25317"/>
                    <a:pt x="4661" y="25398"/>
                    <a:pt x="4380" y="25507"/>
                  </a:cubicBezTo>
                  <a:cubicBezTo>
                    <a:pt x="4077" y="25641"/>
                    <a:pt x="3783" y="25811"/>
                    <a:pt x="3560" y="25954"/>
                  </a:cubicBezTo>
                  <a:cubicBezTo>
                    <a:pt x="3337" y="26105"/>
                    <a:pt x="3194" y="26212"/>
                    <a:pt x="3194" y="26212"/>
                  </a:cubicBezTo>
                  <a:cubicBezTo>
                    <a:pt x="3194" y="26212"/>
                    <a:pt x="3372" y="26275"/>
                    <a:pt x="3631" y="26328"/>
                  </a:cubicBezTo>
                  <a:cubicBezTo>
                    <a:pt x="3881" y="26391"/>
                    <a:pt x="4220" y="26453"/>
                    <a:pt x="4550" y="26462"/>
                  </a:cubicBezTo>
                  <a:cubicBezTo>
                    <a:pt x="4609" y="26465"/>
                    <a:pt x="4667" y="26466"/>
                    <a:pt x="4725" y="26466"/>
                  </a:cubicBezTo>
                  <a:cubicBezTo>
                    <a:pt x="5198" y="26466"/>
                    <a:pt x="5607" y="26363"/>
                    <a:pt x="5718" y="26061"/>
                  </a:cubicBezTo>
                  <a:cubicBezTo>
                    <a:pt x="5718" y="26052"/>
                    <a:pt x="5710" y="26052"/>
                    <a:pt x="5710" y="26043"/>
                  </a:cubicBezTo>
                  <a:lnTo>
                    <a:pt x="5710" y="26043"/>
                  </a:lnTo>
                  <a:cubicBezTo>
                    <a:pt x="5772" y="26123"/>
                    <a:pt x="5852" y="26203"/>
                    <a:pt x="5924" y="26284"/>
                  </a:cubicBezTo>
                  <a:cubicBezTo>
                    <a:pt x="6111" y="26471"/>
                    <a:pt x="6289" y="26649"/>
                    <a:pt x="6343" y="26846"/>
                  </a:cubicBezTo>
                  <a:cubicBezTo>
                    <a:pt x="6396" y="27051"/>
                    <a:pt x="6316" y="27310"/>
                    <a:pt x="6245" y="27559"/>
                  </a:cubicBezTo>
                  <a:cubicBezTo>
                    <a:pt x="6191" y="27747"/>
                    <a:pt x="6138" y="27952"/>
                    <a:pt x="6129" y="28139"/>
                  </a:cubicBezTo>
                  <a:cubicBezTo>
                    <a:pt x="6129" y="28121"/>
                    <a:pt x="6129" y="28112"/>
                    <a:pt x="6129" y="28095"/>
                  </a:cubicBezTo>
                  <a:cubicBezTo>
                    <a:pt x="6102" y="28112"/>
                    <a:pt x="6066" y="28130"/>
                    <a:pt x="6040" y="28148"/>
                  </a:cubicBezTo>
                  <a:cubicBezTo>
                    <a:pt x="5716" y="28327"/>
                    <a:pt x="5417" y="28416"/>
                    <a:pt x="5126" y="28416"/>
                  </a:cubicBezTo>
                  <a:cubicBezTo>
                    <a:pt x="5113" y="28416"/>
                    <a:pt x="5099" y="28416"/>
                    <a:pt x="5085" y="28416"/>
                  </a:cubicBezTo>
                  <a:cubicBezTo>
                    <a:pt x="4764" y="28416"/>
                    <a:pt x="4452" y="28309"/>
                    <a:pt x="4157" y="28103"/>
                  </a:cubicBezTo>
                  <a:lnTo>
                    <a:pt x="3916" y="27934"/>
                  </a:lnTo>
                  <a:cubicBezTo>
                    <a:pt x="3586" y="27711"/>
                    <a:pt x="3310" y="27497"/>
                    <a:pt x="3051" y="27301"/>
                  </a:cubicBezTo>
                  <a:cubicBezTo>
                    <a:pt x="2953" y="27220"/>
                    <a:pt x="2846" y="27140"/>
                    <a:pt x="2748" y="27069"/>
                  </a:cubicBezTo>
                  <a:lnTo>
                    <a:pt x="2534" y="26908"/>
                  </a:lnTo>
                  <a:cubicBezTo>
                    <a:pt x="2311" y="26739"/>
                    <a:pt x="2105" y="26587"/>
                    <a:pt x="1900" y="26462"/>
                  </a:cubicBezTo>
                  <a:cubicBezTo>
                    <a:pt x="2043" y="26275"/>
                    <a:pt x="2177" y="26070"/>
                    <a:pt x="2320" y="25838"/>
                  </a:cubicBezTo>
                  <a:cubicBezTo>
                    <a:pt x="2373" y="25757"/>
                    <a:pt x="2427" y="25677"/>
                    <a:pt x="2480" y="25597"/>
                  </a:cubicBezTo>
                  <a:cubicBezTo>
                    <a:pt x="2560" y="25481"/>
                    <a:pt x="2632" y="25356"/>
                    <a:pt x="2712" y="25231"/>
                  </a:cubicBezTo>
                  <a:cubicBezTo>
                    <a:pt x="2873" y="24972"/>
                    <a:pt x="3051" y="24678"/>
                    <a:pt x="3274" y="24375"/>
                  </a:cubicBezTo>
                  <a:lnTo>
                    <a:pt x="3444" y="24125"/>
                  </a:lnTo>
                  <a:cubicBezTo>
                    <a:pt x="3542" y="23991"/>
                    <a:pt x="3649" y="23866"/>
                    <a:pt x="3765" y="23768"/>
                  </a:cubicBezTo>
                  <a:cubicBezTo>
                    <a:pt x="3872" y="23688"/>
                    <a:pt x="3997" y="23607"/>
                    <a:pt x="4122" y="23554"/>
                  </a:cubicBezTo>
                  <a:cubicBezTo>
                    <a:pt x="4345" y="23447"/>
                    <a:pt x="4585" y="23402"/>
                    <a:pt x="4853" y="23402"/>
                  </a:cubicBezTo>
                  <a:close/>
                  <a:moveTo>
                    <a:pt x="5237" y="22813"/>
                  </a:moveTo>
                  <a:lnTo>
                    <a:pt x="5237" y="22813"/>
                  </a:lnTo>
                  <a:cubicBezTo>
                    <a:pt x="5263" y="22992"/>
                    <a:pt x="5362" y="23161"/>
                    <a:pt x="5469" y="23322"/>
                  </a:cubicBezTo>
                  <a:cubicBezTo>
                    <a:pt x="5255" y="23277"/>
                    <a:pt x="5058" y="23259"/>
                    <a:pt x="4853" y="23250"/>
                  </a:cubicBezTo>
                  <a:cubicBezTo>
                    <a:pt x="4568" y="23259"/>
                    <a:pt x="4300" y="23313"/>
                    <a:pt x="4059" y="23411"/>
                  </a:cubicBezTo>
                  <a:cubicBezTo>
                    <a:pt x="3916" y="23482"/>
                    <a:pt x="3792" y="23563"/>
                    <a:pt x="3676" y="23661"/>
                  </a:cubicBezTo>
                  <a:cubicBezTo>
                    <a:pt x="3551" y="23768"/>
                    <a:pt x="3435" y="23893"/>
                    <a:pt x="3328" y="24044"/>
                  </a:cubicBezTo>
                  <a:lnTo>
                    <a:pt x="3149" y="24285"/>
                  </a:lnTo>
                  <a:cubicBezTo>
                    <a:pt x="2935" y="24598"/>
                    <a:pt x="2748" y="24892"/>
                    <a:pt x="2587" y="25151"/>
                  </a:cubicBezTo>
                  <a:cubicBezTo>
                    <a:pt x="2507" y="25276"/>
                    <a:pt x="2436" y="25400"/>
                    <a:pt x="2355" y="25516"/>
                  </a:cubicBezTo>
                  <a:cubicBezTo>
                    <a:pt x="2302" y="25597"/>
                    <a:pt x="2248" y="25686"/>
                    <a:pt x="2195" y="25757"/>
                  </a:cubicBezTo>
                  <a:cubicBezTo>
                    <a:pt x="2034" y="26016"/>
                    <a:pt x="1891" y="26239"/>
                    <a:pt x="1740" y="26426"/>
                  </a:cubicBezTo>
                  <a:cubicBezTo>
                    <a:pt x="1722" y="26444"/>
                    <a:pt x="1722" y="26471"/>
                    <a:pt x="1722" y="26489"/>
                  </a:cubicBezTo>
                  <a:cubicBezTo>
                    <a:pt x="1731" y="26507"/>
                    <a:pt x="1740" y="26524"/>
                    <a:pt x="1758" y="26542"/>
                  </a:cubicBezTo>
                  <a:cubicBezTo>
                    <a:pt x="1972" y="26667"/>
                    <a:pt x="2195" y="26837"/>
                    <a:pt x="2444" y="27024"/>
                  </a:cubicBezTo>
                  <a:lnTo>
                    <a:pt x="2659" y="27185"/>
                  </a:lnTo>
                  <a:cubicBezTo>
                    <a:pt x="2757" y="27256"/>
                    <a:pt x="2864" y="27336"/>
                    <a:pt x="2962" y="27417"/>
                  </a:cubicBezTo>
                  <a:cubicBezTo>
                    <a:pt x="3221" y="27613"/>
                    <a:pt x="3497" y="27836"/>
                    <a:pt x="3827" y="28059"/>
                  </a:cubicBezTo>
                  <a:lnTo>
                    <a:pt x="4077" y="28228"/>
                  </a:lnTo>
                  <a:cubicBezTo>
                    <a:pt x="4389" y="28451"/>
                    <a:pt x="4728" y="28558"/>
                    <a:pt x="5085" y="28567"/>
                  </a:cubicBezTo>
                  <a:lnTo>
                    <a:pt x="5103" y="28567"/>
                  </a:lnTo>
                  <a:cubicBezTo>
                    <a:pt x="5424" y="28567"/>
                    <a:pt x="5754" y="28469"/>
                    <a:pt x="6111" y="28273"/>
                  </a:cubicBezTo>
                  <a:cubicBezTo>
                    <a:pt x="6120" y="28273"/>
                    <a:pt x="6129" y="28264"/>
                    <a:pt x="6138" y="28264"/>
                  </a:cubicBezTo>
                  <a:cubicBezTo>
                    <a:pt x="6138" y="28246"/>
                    <a:pt x="6138" y="28237"/>
                    <a:pt x="6138" y="28228"/>
                  </a:cubicBezTo>
                  <a:cubicBezTo>
                    <a:pt x="6138" y="28282"/>
                    <a:pt x="6147" y="28335"/>
                    <a:pt x="6165" y="28380"/>
                  </a:cubicBezTo>
                  <a:cubicBezTo>
                    <a:pt x="6200" y="28478"/>
                    <a:pt x="6254" y="28558"/>
                    <a:pt x="6316" y="28630"/>
                  </a:cubicBezTo>
                  <a:cubicBezTo>
                    <a:pt x="6307" y="28630"/>
                    <a:pt x="6307" y="28621"/>
                    <a:pt x="6307" y="28621"/>
                  </a:cubicBezTo>
                  <a:cubicBezTo>
                    <a:pt x="5933" y="28835"/>
                    <a:pt x="5585" y="28951"/>
                    <a:pt x="5228" y="28987"/>
                  </a:cubicBezTo>
                  <a:cubicBezTo>
                    <a:pt x="5166" y="28993"/>
                    <a:pt x="5104" y="28995"/>
                    <a:pt x="5042" y="28995"/>
                  </a:cubicBezTo>
                  <a:cubicBezTo>
                    <a:pt x="4633" y="28995"/>
                    <a:pt x="4231" y="28868"/>
                    <a:pt x="3836" y="28612"/>
                  </a:cubicBezTo>
                  <a:cubicBezTo>
                    <a:pt x="3417" y="28327"/>
                    <a:pt x="3051" y="28059"/>
                    <a:pt x="2739" y="27827"/>
                  </a:cubicBezTo>
                  <a:lnTo>
                    <a:pt x="2667" y="27773"/>
                  </a:lnTo>
                  <a:cubicBezTo>
                    <a:pt x="2320" y="27506"/>
                    <a:pt x="2052" y="27310"/>
                    <a:pt x="1811" y="27149"/>
                  </a:cubicBezTo>
                  <a:cubicBezTo>
                    <a:pt x="1427" y="26890"/>
                    <a:pt x="1097" y="26721"/>
                    <a:pt x="696" y="26676"/>
                  </a:cubicBezTo>
                  <a:cubicBezTo>
                    <a:pt x="1053" y="26489"/>
                    <a:pt x="1311" y="26203"/>
                    <a:pt x="1579" y="25846"/>
                  </a:cubicBezTo>
                  <a:cubicBezTo>
                    <a:pt x="1749" y="25606"/>
                    <a:pt x="1927" y="25329"/>
                    <a:pt x="2159" y="24954"/>
                  </a:cubicBezTo>
                  <a:cubicBezTo>
                    <a:pt x="2391" y="24589"/>
                    <a:pt x="2667" y="24196"/>
                    <a:pt x="2962" y="23768"/>
                  </a:cubicBezTo>
                  <a:cubicBezTo>
                    <a:pt x="3515" y="23033"/>
                    <a:pt x="4170" y="22848"/>
                    <a:pt x="4734" y="22848"/>
                  </a:cubicBezTo>
                  <a:cubicBezTo>
                    <a:pt x="4916" y="22848"/>
                    <a:pt x="5089" y="22868"/>
                    <a:pt x="5246" y="22894"/>
                  </a:cubicBezTo>
                  <a:cubicBezTo>
                    <a:pt x="5246" y="22867"/>
                    <a:pt x="5237" y="22840"/>
                    <a:pt x="5237" y="22813"/>
                  </a:cubicBezTo>
                  <a:close/>
                  <a:moveTo>
                    <a:pt x="40459" y="24038"/>
                  </a:moveTo>
                  <a:cubicBezTo>
                    <a:pt x="41090" y="24038"/>
                    <a:pt x="41551" y="24288"/>
                    <a:pt x="41902" y="24812"/>
                  </a:cubicBezTo>
                  <a:lnTo>
                    <a:pt x="42473" y="25731"/>
                  </a:lnTo>
                  <a:cubicBezTo>
                    <a:pt x="42545" y="25846"/>
                    <a:pt x="42616" y="25962"/>
                    <a:pt x="42669" y="26070"/>
                  </a:cubicBezTo>
                  <a:cubicBezTo>
                    <a:pt x="42723" y="26159"/>
                    <a:pt x="42768" y="26239"/>
                    <a:pt x="42812" y="26310"/>
                  </a:cubicBezTo>
                  <a:cubicBezTo>
                    <a:pt x="43008" y="26649"/>
                    <a:pt x="43196" y="26953"/>
                    <a:pt x="43365" y="27194"/>
                  </a:cubicBezTo>
                  <a:cubicBezTo>
                    <a:pt x="43071" y="27363"/>
                    <a:pt x="42776" y="27577"/>
                    <a:pt x="42500" y="27773"/>
                  </a:cubicBezTo>
                  <a:cubicBezTo>
                    <a:pt x="42375" y="27863"/>
                    <a:pt x="42241" y="27961"/>
                    <a:pt x="42098" y="28059"/>
                  </a:cubicBezTo>
                  <a:cubicBezTo>
                    <a:pt x="41858" y="28237"/>
                    <a:pt x="41599" y="28416"/>
                    <a:pt x="41305" y="28603"/>
                  </a:cubicBezTo>
                  <a:lnTo>
                    <a:pt x="41046" y="28764"/>
                  </a:lnTo>
                  <a:cubicBezTo>
                    <a:pt x="40769" y="28933"/>
                    <a:pt x="40493" y="29031"/>
                    <a:pt x="40207" y="29040"/>
                  </a:cubicBezTo>
                  <a:cubicBezTo>
                    <a:pt x="40187" y="29041"/>
                    <a:pt x="40166" y="29041"/>
                    <a:pt x="40145" y="29041"/>
                  </a:cubicBezTo>
                  <a:cubicBezTo>
                    <a:pt x="39918" y="29041"/>
                    <a:pt x="39696" y="28996"/>
                    <a:pt x="39467" y="28897"/>
                  </a:cubicBezTo>
                  <a:cubicBezTo>
                    <a:pt x="39333" y="28844"/>
                    <a:pt x="39190" y="28764"/>
                    <a:pt x="39056" y="28674"/>
                  </a:cubicBezTo>
                  <a:cubicBezTo>
                    <a:pt x="39137" y="28585"/>
                    <a:pt x="39208" y="28496"/>
                    <a:pt x="39244" y="28380"/>
                  </a:cubicBezTo>
                  <a:cubicBezTo>
                    <a:pt x="39333" y="28130"/>
                    <a:pt x="39244" y="27836"/>
                    <a:pt x="39163" y="27559"/>
                  </a:cubicBezTo>
                  <a:cubicBezTo>
                    <a:pt x="39092" y="27310"/>
                    <a:pt x="39021" y="27051"/>
                    <a:pt x="39065" y="26846"/>
                  </a:cubicBezTo>
                  <a:cubicBezTo>
                    <a:pt x="39119" y="26649"/>
                    <a:pt x="39297" y="26471"/>
                    <a:pt x="39485" y="26284"/>
                  </a:cubicBezTo>
                  <a:cubicBezTo>
                    <a:pt x="39690" y="26070"/>
                    <a:pt x="39904" y="25846"/>
                    <a:pt x="39949" y="25579"/>
                  </a:cubicBezTo>
                  <a:cubicBezTo>
                    <a:pt x="39957" y="25561"/>
                    <a:pt x="39957" y="25543"/>
                    <a:pt x="39957" y="25525"/>
                  </a:cubicBezTo>
                  <a:cubicBezTo>
                    <a:pt x="39976" y="25529"/>
                    <a:pt x="39995" y="25530"/>
                    <a:pt x="40015" y="25530"/>
                  </a:cubicBezTo>
                  <a:cubicBezTo>
                    <a:pt x="40161" y="25530"/>
                    <a:pt x="40347" y="25449"/>
                    <a:pt x="40519" y="25347"/>
                  </a:cubicBezTo>
                  <a:cubicBezTo>
                    <a:pt x="40858" y="25151"/>
                    <a:pt x="41180" y="24847"/>
                    <a:pt x="41180" y="24847"/>
                  </a:cubicBezTo>
                  <a:cubicBezTo>
                    <a:pt x="41180" y="24847"/>
                    <a:pt x="40975" y="24825"/>
                    <a:pt x="40718" y="24825"/>
                  </a:cubicBezTo>
                  <a:cubicBezTo>
                    <a:pt x="40615" y="24825"/>
                    <a:pt x="40504" y="24828"/>
                    <a:pt x="40395" y="24838"/>
                  </a:cubicBezTo>
                  <a:cubicBezTo>
                    <a:pt x="40180" y="24856"/>
                    <a:pt x="39966" y="24901"/>
                    <a:pt x="39841" y="25008"/>
                  </a:cubicBezTo>
                  <a:cubicBezTo>
                    <a:pt x="39806" y="24937"/>
                    <a:pt x="39770" y="24856"/>
                    <a:pt x="39734" y="24785"/>
                  </a:cubicBezTo>
                  <a:cubicBezTo>
                    <a:pt x="39636" y="24580"/>
                    <a:pt x="39538" y="24383"/>
                    <a:pt x="39529" y="24196"/>
                  </a:cubicBezTo>
                  <a:cubicBezTo>
                    <a:pt x="39752" y="24125"/>
                    <a:pt x="39966" y="24080"/>
                    <a:pt x="40180" y="24053"/>
                  </a:cubicBezTo>
                  <a:cubicBezTo>
                    <a:pt x="40277" y="24043"/>
                    <a:pt x="40370" y="24038"/>
                    <a:pt x="40459" y="24038"/>
                  </a:cubicBezTo>
                  <a:close/>
                  <a:moveTo>
                    <a:pt x="40549" y="23491"/>
                  </a:moveTo>
                  <a:cubicBezTo>
                    <a:pt x="40799" y="23491"/>
                    <a:pt x="41030" y="23523"/>
                    <a:pt x="41251" y="23589"/>
                  </a:cubicBezTo>
                  <a:cubicBezTo>
                    <a:pt x="41706" y="23732"/>
                    <a:pt x="42081" y="24018"/>
                    <a:pt x="42393" y="24473"/>
                  </a:cubicBezTo>
                  <a:cubicBezTo>
                    <a:pt x="42750" y="24999"/>
                    <a:pt x="43017" y="25454"/>
                    <a:pt x="43249" y="25855"/>
                  </a:cubicBezTo>
                  <a:cubicBezTo>
                    <a:pt x="43419" y="26141"/>
                    <a:pt x="43562" y="26391"/>
                    <a:pt x="43704" y="26596"/>
                  </a:cubicBezTo>
                  <a:cubicBezTo>
                    <a:pt x="43883" y="26863"/>
                    <a:pt x="44043" y="27060"/>
                    <a:pt x="44222" y="27211"/>
                  </a:cubicBezTo>
                  <a:cubicBezTo>
                    <a:pt x="44329" y="27310"/>
                    <a:pt x="44436" y="27390"/>
                    <a:pt x="44561" y="27452"/>
                  </a:cubicBezTo>
                  <a:cubicBezTo>
                    <a:pt x="44204" y="27488"/>
                    <a:pt x="43856" y="27622"/>
                    <a:pt x="43428" y="27889"/>
                  </a:cubicBezTo>
                  <a:cubicBezTo>
                    <a:pt x="43196" y="28032"/>
                    <a:pt x="42955" y="28202"/>
                    <a:pt x="42661" y="28407"/>
                  </a:cubicBezTo>
                  <a:cubicBezTo>
                    <a:pt x="42295" y="28666"/>
                    <a:pt x="41875" y="28960"/>
                    <a:pt x="41349" y="29281"/>
                  </a:cubicBezTo>
                  <a:cubicBezTo>
                    <a:pt x="41126" y="29424"/>
                    <a:pt x="40885" y="29522"/>
                    <a:pt x="40609" y="29584"/>
                  </a:cubicBezTo>
                  <a:cubicBezTo>
                    <a:pt x="40479" y="29610"/>
                    <a:pt x="40349" y="29624"/>
                    <a:pt x="40219" y="29624"/>
                  </a:cubicBezTo>
                  <a:cubicBezTo>
                    <a:pt x="40126" y="29624"/>
                    <a:pt x="40033" y="29617"/>
                    <a:pt x="39940" y="29602"/>
                  </a:cubicBezTo>
                  <a:cubicBezTo>
                    <a:pt x="39583" y="29558"/>
                    <a:pt x="39217" y="29415"/>
                    <a:pt x="38842" y="29174"/>
                  </a:cubicBezTo>
                  <a:cubicBezTo>
                    <a:pt x="38771" y="29129"/>
                    <a:pt x="38700" y="29076"/>
                    <a:pt x="38628" y="29022"/>
                  </a:cubicBezTo>
                  <a:cubicBezTo>
                    <a:pt x="38637" y="29013"/>
                    <a:pt x="38655" y="29005"/>
                    <a:pt x="38664" y="28996"/>
                  </a:cubicBezTo>
                  <a:cubicBezTo>
                    <a:pt x="38762" y="28924"/>
                    <a:pt x="38860" y="28853"/>
                    <a:pt x="38940" y="28781"/>
                  </a:cubicBezTo>
                  <a:cubicBezTo>
                    <a:pt x="39101" y="28880"/>
                    <a:pt x="39262" y="28969"/>
                    <a:pt x="39413" y="29031"/>
                  </a:cubicBezTo>
                  <a:cubicBezTo>
                    <a:pt x="39663" y="29138"/>
                    <a:pt x="39913" y="29192"/>
                    <a:pt x="40163" y="29192"/>
                  </a:cubicBezTo>
                  <a:cubicBezTo>
                    <a:pt x="40172" y="29192"/>
                    <a:pt x="40189" y="29183"/>
                    <a:pt x="40207" y="29183"/>
                  </a:cubicBezTo>
                  <a:cubicBezTo>
                    <a:pt x="40519" y="29174"/>
                    <a:pt x="40832" y="29076"/>
                    <a:pt x="41126" y="28889"/>
                  </a:cubicBezTo>
                  <a:lnTo>
                    <a:pt x="41385" y="28728"/>
                  </a:lnTo>
                  <a:cubicBezTo>
                    <a:pt x="41679" y="28532"/>
                    <a:pt x="41938" y="28353"/>
                    <a:pt x="42188" y="28175"/>
                  </a:cubicBezTo>
                  <a:cubicBezTo>
                    <a:pt x="42322" y="28077"/>
                    <a:pt x="42455" y="27988"/>
                    <a:pt x="42589" y="27898"/>
                  </a:cubicBezTo>
                  <a:cubicBezTo>
                    <a:pt x="42884" y="27675"/>
                    <a:pt x="43205" y="27452"/>
                    <a:pt x="43508" y="27283"/>
                  </a:cubicBezTo>
                  <a:cubicBezTo>
                    <a:pt x="43526" y="27274"/>
                    <a:pt x="43535" y="27256"/>
                    <a:pt x="43544" y="27238"/>
                  </a:cubicBezTo>
                  <a:cubicBezTo>
                    <a:pt x="43544" y="27220"/>
                    <a:pt x="43544" y="27194"/>
                    <a:pt x="43526" y="27176"/>
                  </a:cubicBezTo>
                  <a:cubicBezTo>
                    <a:pt x="43347" y="26917"/>
                    <a:pt x="43151" y="26605"/>
                    <a:pt x="42937" y="26239"/>
                  </a:cubicBezTo>
                  <a:cubicBezTo>
                    <a:pt x="42892" y="26159"/>
                    <a:pt x="42848" y="26078"/>
                    <a:pt x="42803" y="25998"/>
                  </a:cubicBezTo>
                  <a:cubicBezTo>
                    <a:pt x="42741" y="25891"/>
                    <a:pt x="42669" y="25775"/>
                    <a:pt x="42598" y="25650"/>
                  </a:cubicBezTo>
                  <a:lnTo>
                    <a:pt x="42027" y="24731"/>
                  </a:lnTo>
                  <a:cubicBezTo>
                    <a:pt x="41652" y="24169"/>
                    <a:pt x="41134" y="23894"/>
                    <a:pt x="40460" y="23894"/>
                  </a:cubicBezTo>
                  <a:cubicBezTo>
                    <a:pt x="40364" y="23894"/>
                    <a:pt x="40265" y="23900"/>
                    <a:pt x="40163" y="23911"/>
                  </a:cubicBezTo>
                  <a:cubicBezTo>
                    <a:pt x="39966" y="23937"/>
                    <a:pt x="39752" y="23973"/>
                    <a:pt x="39538" y="24036"/>
                  </a:cubicBezTo>
                  <a:cubicBezTo>
                    <a:pt x="39569" y="23890"/>
                    <a:pt x="39658" y="23739"/>
                    <a:pt x="39762" y="23580"/>
                  </a:cubicBezTo>
                  <a:lnTo>
                    <a:pt x="39762" y="23580"/>
                  </a:lnTo>
                  <a:cubicBezTo>
                    <a:pt x="39860" y="23563"/>
                    <a:pt x="39958" y="23545"/>
                    <a:pt x="40064" y="23527"/>
                  </a:cubicBezTo>
                  <a:cubicBezTo>
                    <a:pt x="40234" y="23503"/>
                    <a:pt x="40395" y="23491"/>
                    <a:pt x="40549" y="23491"/>
                  </a:cubicBezTo>
                  <a:close/>
                  <a:moveTo>
                    <a:pt x="7289" y="29986"/>
                  </a:moveTo>
                  <a:cubicBezTo>
                    <a:pt x="7289" y="30057"/>
                    <a:pt x="7280" y="30129"/>
                    <a:pt x="7271" y="30200"/>
                  </a:cubicBezTo>
                  <a:cubicBezTo>
                    <a:pt x="7244" y="30405"/>
                    <a:pt x="7217" y="30628"/>
                    <a:pt x="7253" y="30815"/>
                  </a:cubicBezTo>
                  <a:cubicBezTo>
                    <a:pt x="7137" y="30815"/>
                    <a:pt x="7003" y="30842"/>
                    <a:pt x="6869" y="30878"/>
                  </a:cubicBezTo>
                  <a:cubicBezTo>
                    <a:pt x="6504" y="30976"/>
                    <a:pt x="6147" y="31163"/>
                    <a:pt x="6147" y="31163"/>
                  </a:cubicBezTo>
                  <a:cubicBezTo>
                    <a:pt x="6147" y="31163"/>
                    <a:pt x="6245" y="31208"/>
                    <a:pt x="6396" y="31262"/>
                  </a:cubicBezTo>
                  <a:cubicBezTo>
                    <a:pt x="6539" y="31315"/>
                    <a:pt x="6735" y="31377"/>
                    <a:pt x="6932" y="31404"/>
                  </a:cubicBezTo>
                  <a:cubicBezTo>
                    <a:pt x="7036" y="31421"/>
                    <a:pt x="7138" y="31431"/>
                    <a:pt x="7231" y="31431"/>
                  </a:cubicBezTo>
                  <a:cubicBezTo>
                    <a:pt x="7393" y="31431"/>
                    <a:pt x="7527" y="31400"/>
                    <a:pt x="7601" y="31315"/>
                  </a:cubicBezTo>
                  <a:cubicBezTo>
                    <a:pt x="7717" y="31395"/>
                    <a:pt x="7860" y="31467"/>
                    <a:pt x="7993" y="31529"/>
                  </a:cubicBezTo>
                  <a:cubicBezTo>
                    <a:pt x="8225" y="31645"/>
                    <a:pt x="8466" y="31761"/>
                    <a:pt x="8573" y="31940"/>
                  </a:cubicBezTo>
                  <a:cubicBezTo>
                    <a:pt x="8689" y="32109"/>
                    <a:pt x="8698" y="32377"/>
                    <a:pt x="8716" y="32635"/>
                  </a:cubicBezTo>
                  <a:cubicBezTo>
                    <a:pt x="8716" y="32716"/>
                    <a:pt x="8725" y="32796"/>
                    <a:pt x="8734" y="32867"/>
                  </a:cubicBezTo>
                  <a:cubicBezTo>
                    <a:pt x="8709" y="32860"/>
                    <a:pt x="8685" y="32857"/>
                    <a:pt x="8663" y="32857"/>
                  </a:cubicBezTo>
                  <a:cubicBezTo>
                    <a:pt x="8461" y="32857"/>
                    <a:pt x="8323" y="33126"/>
                    <a:pt x="8243" y="33438"/>
                  </a:cubicBezTo>
                  <a:cubicBezTo>
                    <a:pt x="8190" y="33626"/>
                    <a:pt x="8163" y="33831"/>
                    <a:pt x="8154" y="33982"/>
                  </a:cubicBezTo>
                  <a:cubicBezTo>
                    <a:pt x="8136" y="34143"/>
                    <a:pt x="8136" y="34250"/>
                    <a:pt x="8136" y="34250"/>
                  </a:cubicBezTo>
                  <a:cubicBezTo>
                    <a:pt x="8136" y="34250"/>
                    <a:pt x="8448" y="34000"/>
                    <a:pt x="8689" y="33715"/>
                  </a:cubicBezTo>
                  <a:cubicBezTo>
                    <a:pt x="8769" y="33617"/>
                    <a:pt x="8841" y="33510"/>
                    <a:pt x="8885" y="33411"/>
                  </a:cubicBezTo>
                  <a:lnTo>
                    <a:pt x="8894" y="33411"/>
                  </a:lnTo>
                  <a:cubicBezTo>
                    <a:pt x="8894" y="33420"/>
                    <a:pt x="8903" y="33438"/>
                    <a:pt x="8912" y="33447"/>
                  </a:cubicBezTo>
                  <a:cubicBezTo>
                    <a:pt x="9064" y="33643"/>
                    <a:pt x="9331" y="33733"/>
                    <a:pt x="9599" y="33813"/>
                  </a:cubicBezTo>
                  <a:cubicBezTo>
                    <a:pt x="9537" y="33920"/>
                    <a:pt x="9465" y="34018"/>
                    <a:pt x="9394" y="34107"/>
                  </a:cubicBezTo>
                  <a:cubicBezTo>
                    <a:pt x="9153" y="34411"/>
                    <a:pt x="8894" y="34607"/>
                    <a:pt x="8618" y="34723"/>
                  </a:cubicBezTo>
                  <a:cubicBezTo>
                    <a:pt x="8475" y="34776"/>
                    <a:pt x="8314" y="34812"/>
                    <a:pt x="8154" y="34830"/>
                  </a:cubicBezTo>
                  <a:cubicBezTo>
                    <a:pt x="8116" y="34832"/>
                    <a:pt x="8077" y="34833"/>
                    <a:pt x="8037" y="34833"/>
                  </a:cubicBezTo>
                  <a:cubicBezTo>
                    <a:pt x="7909" y="34833"/>
                    <a:pt x="7773" y="34821"/>
                    <a:pt x="7636" y="34794"/>
                  </a:cubicBezTo>
                  <a:lnTo>
                    <a:pt x="7190" y="34687"/>
                  </a:lnTo>
                  <a:cubicBezTo>
                    <a:pt x="6976" y="34643"/>
                    <a:pt x="6771" y="34598"/>
                    <a:pt x="6593" y="34544"/>
                  </a:cubicBezTo>
                  <a:lnTo>
                    <a:pt x="5933" y="34375"/>
                  </a:lnTo>
                  <a:lnTo>
                    <a:pt x="5763" y="34330"/>
                  </a:lnTo>
                  <a:cubicBezTo>
                    <a:pt x="5451" y="34250"/>
                    <a:pt x="5183" y="34179"/>
                    <a:pt x="4924" y="34134"/>
                  </a:cubicBezTo>
                  <a:cubicBezTo>
                    <a:pt x="4987" y="33911"/>
                    <a:pt x="5023" y="33670"/>
                    <a:pt x="5076" y="33394"/>
                  </a:cubicBezTo>
                  <a:cubicBezTo>
                    <a:pt x="5094" y="33304"/>
                    <a:pt x="5112" y="33215"/>
                    <a:pt x="5130" y="33117"/>
                  </a:cubicBezTo>
                  <a:cubicBezTo>
                    <a:pt x="5148" y="32992"/>
                    <a:pt x="5174" y="32858"/>
                    <a:pt x="5192" y="32716"/>
                  </a:cubicBezTo>
                  <a:cubicBezTo>
                    <a:pt x="5246" y="32412"/>
                    <a:pt x="5299" y="32064"/>
                    <a:pt x="5388" y="31681"/>
                  </a:cubicBezTo>
                  <a:lnTo>
                    <a:pt x="5451" y="31386"/>
                  </a:lnTo>
                  <a:cubicBezTo>
                    <a:pt x="5513" y="31083"/>
                    <a:pt x="5656" y="30815"/>
                    <a:pt x="5861" y="30601"/>
                  </a:cubicBezTo>
                  <a:cubicBezTo>
                    <a:pt x="6022" y="30423"/>
                    <a:pt x="6227" y="30280"/>
                    <a:pt x="6477" y="30182"/>
                  </a:cubicBezTo>
                  <a:cubicBezTo>
                    <a:pt x="6718" y="30084"/>
                    <a:pt x="6985" y="30013"/>
                    <a:pt x="7289" y="29986"/>
                  </a:cubicBezTo>
                  <a:close/>
                  <a:moveTo>
                    <a:pt x="38173" y="30566"/>
                  </a:moveTo>
                  <a:cubicBezTo>
                    <a:pt x="38173" y="30575"/>
                    <a:pt x="38173" y="30584"/>
                    <a:pt x="38173" y="30601"/>
                  </a:cubicBezTo>
                  <a:cubicBezTo>
                    <a:pt x="38227" y="30610"/>
                    <a:pt x="38280" y="30619"/>
                    <a:pt x="38334" y="30637"/>
                  </a:cubicBezTo>
                  <a:cubicBezTo>
                    <a:pt x="39083" y="30860"/>
                    <a:pt x="39502" y="31288"/>
                    <a:pt x="39645" y="32002"/>
                  </a:cubicBezTo>
                  <a:lnTo>
                    <a:pt x="39815" y="33064"/>
                  </a:lnTo>
                  <a:lnTo>
                    <a:pt x="39904" y="33733"/>
                  </a:lnTo>
                  <a:cubicBezTo>
                    <a:pt x="39957" y="34161"/>
                    <a:pt x="40011" y="34491"/>
                    <a:pt x="40064" y="34759"/>
                  </a:cubicBezTo>
                  <a:cubicBezTo>
                    <a:pt x="39761" y="34803"/>
                    <a:pt x="39431" y="34875"/>
                    <a:pt x="39047" y="34964"/>
                  </a:cubicBezTo>
                  <a:lnTo>
                    <a:pt x="38387" y="35115"/>
                  </a:lnTo>
                  <a:cubicBezTo>
                    <a:pt x="38146" y="35169"/>
                    <a:pt x="37897" y="35222"/>
                    <a:pt x="37620" y="35267"/>
                  </a:cubicBezTo>
                  <a:lnTo>
                    <a:pt x="37326" y="35321"/>
                  </a:lnTo>
                  <a:cubicBezTo>
                    <a:pt x="37217" y="35339"/>
                    <a:pt x="37111" y="35348"/>
                    <a:pt x="37008" y="35348"/>
                  </a:cubicBezTo>
                  <a:cubicBezTo>
                    <a:pt x="36565" y="35348"/>
                    <a:pt x="36165" y="35179"/>
                    <a:pt x="35818" y="34839"/>
                  </a:cubicBezTo>
                  <a:cubicBezTo>
                    <a:pt x="35559" y="34580"/>
                    <a:pt x="35390" y="34286"/>
                    <a:pt x="35265" y="34027"/>
                  </a:cubicBezTo>
                  <a:cubicBezTo>
                    <a:pt x="35264" y="34027"/>
                    <a:pt x="35263" y="34028"/>
                    <a:pt x="35262" y="34028"/>
                  </a:cubicBezTo>
                  <a:lnTo>
                    <a:pt x="35262" y="34028"/>
                  </a:lnTo>
                  <a:cubicBezTo>
                    <a:pt x="35401" y="33941"/>
                    <a:pt x="35583" y="33886"/>
                    <a:pt x="35765" y="33831"/>
                  </a:cubicBezTo>
                  <a:cubicBezTo>
                    <a:pt x="35863" y="33795"/>
                    <a:pt x="35970" y="33768"/>
                    <a:pt x="36068" y="33724"/>
                  </a:cubicBezTo>
                  <a:cubicBezTo>
                    <a:pt x="36068" y="33733"/>
                    <a:pt x="36077" y="33742"/>
                    <a:pt x="36077" y="33750"/>
                  </a:cubicBezTo>
                  <a:cubicBezTo>
                    <a:pt x="36112" y="33893"/>
                    <a:pt x="36202" y="34054"/>
                    <a:pt x="36318" y="34205"/>
                  </a:cubicBezTo>
                  <a:cubicBezTo>
                    <a:pt x="36550" y="34509"/>
                    <a:pt x="36853" y="34767"/>
                    <a:pt x="36853" y="34767"/>
                  </a:cubicBezTo>
                  <a:cubicBezTo>
                    <a:pt x="36853" y="34767"/>
                    <a:pt x="36871" y="34330"/>
                    <a:pt x="36773" y="33947"/>
                  </a:cubicBezTo>
                  <a:cubicBezTo>
                    <a:pt x="36720" y="33718"/>
                    <a:pt x="36641" y="33515"/>
                    <a:pt x="36527" y="33415"/>
                  </a:cubicBezTo>
                  <a:lnTo>
                    <a:pt x="36527" y="33415"/>
                  </a:lnTo>
                  <a:cubicBezTo>
                    <a:pt x="36667" y="33204"/>
                    <a:pt x="36684" y="32915"/>
                    <a:pt x="36692" y="32635"/>
                  </a:cubicBezTo>
                  <a:cubicBezTo>
                    <a:pt x="36710" y="32377"/>
                    <a:pt x="36719" y="32109"/>
                    <a:pt x="36835" y="31940"/>
                  </a:cubicBezTo>
                  <a:cubicBezTo>
                    <a:pt x="36951" y="31761"/>
                    <a:pt x="37183" y="31645"/>
                    <a:pt x="37415" y="31529"/>
                  </a:cubicBezTo>
                  <a:cubicBezTo>
                    <a:pt x="37451" y="31511"/>
                    <a:pt x="37486" y="31502"/>
                    <a:pt x="37513" y="31485"/>
                  </a:cubicBezTo>
                  <a:lnTo>
                    <a:pt x="37513" y="31485"/>
                  </a:lnTo>
                  <a:cubicBezTo>
                    <a:pt x="37486" y="31520"/>
                    <a:pt x="37468" y="31574"/>
                    <a:pt x="37460" y="31627"/>
                  </a:cubicBezTo>
                  <a:cubicBezTo>
                    <a:pt x="37403" y="31890"/>
                    <a:pt x="37629" y="31983"/>
                    <a:pt x="37921" y="31983"/>
                  </a:cubicBezTo>
                  <a:cubicBezTo>
                    <a:pt x="37996" y="31983"/>
                    <a:pt x="38075" y="31977"/>
                    <a:pt x="38155" y="31966"/>
                  </a:cubicBezTo>
                  <a:cubicBezTo>
                    <a:pt x="38539" y="31904"/>
                    <a:pt x="38958" y="31752"/>
                    <a:pt x="38958" y="31752"/>
                  </a:cubicBezTo>
                  <a:cubicBezTo>
                    <a:pt x="38958" y="31752"/>
                    <a:pt x="38601" y="31556"/>
                    <a:pt x="38245" y="31440"/>
                  </a:cubicBezTo>
                  <a:cubicBezTo>
                    <a:pt x="38083" y="31396"/>
                    <a:pt x="37928" y="31364"/>
                    <a:pt x="37798" y="31364"/>
                  </a:cubicBezTo>
                  <a:cubicBezTo>
                    <a:pt x="37770" y="31364"/>
                    <a:pt x="37744" y="31365"/>
                    <a:pt x="37718" y="31369"/>
                  </a:cubicBezTo>
                  <a:cubicBezTo>
                    <a:pt x="37870" y="31279"/>
                    <a:pt x="38004" y="31172"/>
                    <a:pt x="38084" y="31030"/>
                  </a:cubicBezTo>
                  <a:cubicBezTo>
                    <a:pt x="38155" y="30887"/>
                    <a:pt x="38173" y="30726"/>
                    <a:pt x="38173" y="30566"/>
                  </a:cubicBezTo>
                  <a:close/>
                  <a:moveTo>
                    <a:pt x="34542" y="35570"/>
                  </a:moveTo>
                  <a:cubicBezTo>
                    <a:pt x="34538" y="35575"/>
                    <a:pt x="34533" y="35579"/>
                    <a:pt x="34528" y="35583"/>
                  </a:cubicBezTo>
                  <a:lnTo>
                    <a:pt x="34528" y="35583"/>
                  </a:lnTo>
                  <a:cubicBezTo>
                    <a:pt x="34533" y="35579"/>
                    <a:pt x="34538" y="35575"/>
                    <a:pt x="34542" y="35570"/>
                  </a:cubicBezTo>
                  <a:close/>
                  <a:moveTo>
                    <a:pt x="34018" y="35789"/>
                  </a:moveTo>
                  <a:cubicBezTo>
                    <a:pt x="34008" y="35791"/>
                    <a:pt x="33999" y="35793"/>
                    <a:pt x="33989" y="35793"/>
                  </a:cubicBezTo>
                  <a:cubicBezTo>
                    <a:pt x="33999" y="35792"/>
                    <a:pt x="34008" y="35790"/>
                    <a:pt x="34018" y="35789"/>
                  </a:cubicBezTo>
                  <a:close/>
                  <a:moveTo>
                    <a:pt x="38120" y="30039"/>
                  </a:moveTo>
                  <a:lnTo>
                    <a:pt x="38120" y="30039"/>
                  </a:lnTo>
                  <a:cubicBezTo>
                    <a:pt x="38227" y="30057"/>
                    <a:pt x="38325" y="30075"/>
                    <a:pt x="38432" y="30102"/>
                  </a:cubicBezTo>
                  <a:cubicBezTo>
                    <a:pt x="38869" y="30218"/>
                    <a:pt x="39217" y="30378"/>
                    <a:pt x="39502" y="30619"/>
                  </a:cubicBezTo>
                  <a:cubicBezTo>
                    <a:pt x="39681" y="30771"/>
                    <a:pt x="39833" y="30940"/>
                    <a:pt x="39940" y="31128"/>
                  </a:cubicBezTo>
                  <a:cubicBezTo>
                    <a:pt x="40073" y="31342"/>
                    <a:pt x="40163" y="31592"/>
                    <a:pt x="40216" y="31868"/>
                  </a:cubicBezTo>
                  <a:cubicBezTo>
                    <a:pt x="40350" y="32502"/>
                    <a:pt x="40421" y="33019"/>
                    <a:pt x="40484" y="33474"/>
                  </a:cubicBezTo>
                  <a:cubicBezTo>
                    <a:pt x="40528" y="33804"/>
                    <a:pt x="40564" y="34089"/>
                    <a:pt x="40618" y="34339"/>
                  </a:cubicBezTo>
                  <a:cubicBezTo>
                    <a:pt x="40716" y="34848"/>
                    <a:pt x="40858" y="35187"/>
                    <a:pt x="41073" y="35463"/>
                  </a:cubicBezTo>
                  <a:cubicBezTo>
                    <a:pt x="40885" y="35399"/>
                    <a:pt x="40686" y="35368"/>
                    <a:pt x="40462" y="35368"/>
                  </a:cubicBezTo>
                  <a:cubicBezTo>
                    <a:pt x="40282" y="35368"/>
                    <a:pt x="40087" y="35388"/>
                    <a:pt x="39868" y="35428"/>
                  </a:cubicBezTo>
                  <a:cubicBezTo>
                    <a:pt x="39538" y="35472"/>
                    <a:pt x="39172" y="35561"/>
                    <a:pt x="38824" y="35642"/>
                  </a:cubicBezTo>
                  <a:cubicBezTo>
                    <a:pt x="38628" y="35686"/>
                    <a:pt x="38414" y="35731"/>
                    <a:pt x="38173" y="35776"/>
                  </a:cubicBezTo>
                  <a:cubicBezTo>
                    <a:pt x="37932" y="35820"/>
                    <a:pt x="37683" y="35865"/>
                    <a:pt x="37415" y="35918"/>
                  </a:cubicBezTo>
                  <a:cubicBezTo>
                    <a:pt x="37279" y="35938"/>
                    <a:pt x="37151" y="35946"/>
                    <a:pt x="37029" y="35946"/>
                  </a:cubicBezTo>
                  <a:cubicBezTo>
                    <a:pt x="36021" y="35946"/>
                    <a:pt x="35473" y="35333"/>
                    <a:pt x="35131" y="34848"/>
                  </a:cubicBezTo>
                  <a:cubicBezTo>
                    <a:pt x="35060" y="34750"/>
                    <a:pt x="34997" y="34643"/>
                    <a:pt x="34935" y="34527"/>
                  </a:cubicBezTo>
                  <a:cubicBezTo>
                    <a:pt x="34926" y="34562"/>
                    <a:pt x="34917" y="34598"/>
                    <a:pt x="34908" y="34634"/>
                  </a:cubicBezTo>
                  <a:cubicBezTo>
                    <a:pt x="34906" y="34640"/>
                    <a:pt x="34905" y="34647"/>
                    <a:pt x="34903" y="34654"/>
                  </a:cubicBezTo>
                  <a:lnTo>
                    <a:pt x="34903" y="34654"/>
                  </a:lnTo>
                  <a:cubicBezTo>
                    <a:pt x="34949" y="34452"/>
                    <a:pt x="35006" y="34257"/>
                    <a:pt x="35122" y="34134"/>
                  </a:cubicBezTo>
                  <a:cubicBezTo>
                    <a:pt x="35131" y="34125"/>
                    <a:pt x="35140" y="34125"/>
                    <a:pt x="35140" y="34116"/>
                  </a:cubicBezTo>
                  <a:cubicBezTo>
                    <a:pt x="35274" y="34384"/>
                    <a:pt x="35452" y="34678"/>
                    <a:pt x="35711" y="34937"/>
                  </a:cubicBezTo>
                  <a:cubicBezTo>
                    <a:pt x="36086" y="35312"/>
                    <a:pt x="36514" y="35499"/>
                    <a:pt x="37005" y="35499"/>
                  </a:cubicBezTo>
                  <a:cubicBezTo>
                    <a:pt x="37121" y="35499"/>
                    <a:pt x="37237" y="35490"/>
                    <a:pt x="37352" y="35463"/>
                  </a:cubicBezTo>
                  <a:lnTo>
                    <a:pt x="37647" y="35410"/>
                  </a:lnTo>
                  <a:cubicBezTo>
                    <a:pt x="37932" y="35365"/>
                    <a:pt x="38173" y="35312"/>
                    <a:pt x="38414" y="35258"/>
                  </a:cubicBezTo>
                  <a:lnTo>
                    <a:pt x="39083" y="35106"/>
                  </a:lnTo>
                  <a:cubicBezTo>
                    <a:pt x="39494" y="35017"/>
                    <a:pt x="39841" y="34937"/>
                    <a:pt x="40163" y="34901"/>
                  </a:cubicBezTo>
                  <a:cubicBezTo>
                    <a:pt x="40189" y="34892"/>
                    <a:pt x="40207" y="34883"/>
                    <a:pt x="40216" y="34866"/>
                  </a:cubicBezTo>
                  <a:cubicBezTo>
                    <a:pt x="40225" y="34848"/>
                    <a:pt x="40234" y="34830"/>
                    <a:pt x="40225" y="34812"/>
                  </a:cubicBezTo>
                  <a:cubicBezTo>
                    <a:pt x="40163" y="34527"/>
                    <a:pt x="40109" y="34179"/>
                    <a:pt x="40047" y="33715"/>
                  </a:cubicBezTo>
                  <a:lnTo>
                    <a:pt x="39957" y="33037"/>
                  </a:lnTo>
                  <a:lnTo>
                    <a:pt x="39859" y="32403"/>
                  </a:lnTo>
                  <a:lnTo>
                    <a:pt x="39788" y="31975"/>
                  </a:lnTo>
                  <a:cubicBezTo>
                    <a:pt x="39636" y="31217"/>
                    <a:pt x="39172" y="30726"/>
                    <a:pt x="38378" y="30503"/>
                  </a:cubicBezTo>
                  <a:cubicBezTo>
                    <a:pt x="38307" y="30476"/>
                    <a:pt x="38236" y="30459"/>
                    <a:pt x="38164" y="30441"/>
                  </a:cubicBezTo>
                  <a:cubicBezTo>
                    <a:pt x="38155" y="30360"/>
                    <a:pt x="38146" y="30280"/>
                    <a:pt x="38138" y="30200"/>
                  </a:cubicBezTo>
                  <a:cubicBezTo>
                    <a:pt x="38138" y="30146"/>
                    <a:pt x="38129" y="30093"/>
                    <a:pt x="38120" y="30039"/>
                  </a:cubicBezTo>
                  <a:close/>
                  <a:moveTo>
                    <a:pt x="14943" y="37814"/>
                  </a:moveTo>
                  <a:cubicBezTo>
                    <a:pt x="14947" y="37819"/>
                    <a:pt x="14950" y="37824"/>
                    <a:pt x="14953" y="37829"/>
                  </a:cubicBezTo>
                  <a:lnTo>
                    <a:pt x="14953" y="37829"/>
                  </a:lnTo>
                  <a:cubicBezTo>
                    <a:pt x="14953" y="37829"/>
                    <a:pt x="14952" y="37828"/>
                    <a:pt x="14952" y="37827"/>
                  </a:cubicBezTo>
                  <a:cubicBezTo>
                    <a:pt x="14949" y="37823"/>
                    <a:pt x="14946" y="37819"/>
                    <a:pt x="14943" y="37814"/>
                  </a:cubicBezTo>
                  <a:close/>
                  <a:moveTo>
                    <a:pt x="15371" y="38461"/>
                  </a:moveTo>
                  <a:cubicBezTo>
                    <a:pt x="15375" y="38468"/>
                    <a:pt x="15378" y="38473"/>
                    <a:pt x="15382" y="38479"/>
                  </a:cubicBezTo>
                  <a:lnTo>
                    <a:pt x="15382" y="38479"/>
                  </a:lnTo>
                  <a:cubicBezTo>
                    <a:pt x="15378" y="38476"/>
                    <a:pt x="15374" y="38473"/>
                    <a:pt x="15371" y="38470"/>
                  </a:cubicBezTo>
                  <a:cubicBezTo>
                    <a:pt x="15371" y="38470"/>
                    <a:pt x="15371" y="38461"/>
                    <a:pt x="15371" y="38461"/>
                  </a:cubicBezTo>
                  <a:close/>
                  <a:moveTo>
                    <a:pt x="16290" y="38746"/>
                  </a:moveTo>
                  <a:cubicBezTo>
                    <a:pt x="16283" y="38749"/>
                    <a:pt x="16276" y="38750"/>
                    <a:pt x="16268" y="38752"/>
                  </a:cubicBezTo>
                  <a:lnTo>
                    <a:pt x="16268" y="38752"/>
                  </a:lnTo>
                  <a:cubicBezTo>
                    <a:pt x="16275" y="38750"/>
                    <a:pt x="16282" y="38748"/>
                    <a:pt x="16290" y="38746"/>
                  </a:cubicBezTo>
                  <a:close/>
                  <a:moveTo>
                    <a:pt x="16202" y="38764"/>
                  </a:moveTo>
                  <a:lnTo>
                    <a:pt x="16202" y="38764"/>
                  </a:lnTo>
                  <a:cubicBezTo>
                    <a:pt x="16201" y="38764"/>
                    <a:pt x="16201" y="38764"/>
                    <a:pt x="16201" y="38764"/>
                  </a:cubicBezTo>
                  <a:lnTo>
                    <a:pt x="16192" y="38764"/>
                  </a:lnTo>
                  <a:cubicBezTo>
                    <a:pt x="16195" y="38764"/>
                    <a:pt x="16198" y="38764"/>
                    <a:pt x="16202" y="38764"/>
                  </a:cubicBezTo>
                  <a:close/>
                  <a:moveTo>
                    <a:pt x="27878" y="38889"/>
                  </a:moveTo>
                  <a:cubicBezTo>
                    <a:pt x="27873" y="38894"/>
                    <a:pt x="27869" y="38899"/>
                    <a:pt x="27862" y="38904"/>
                  </a:cubicBezTo>
                  <a:lnTo>
                    <a:pt x="27862" y="38904"/>
                  </a:lnTo>
                  <a:cubicBezTo>
                    <a:pt x="27868" y="38899"/>
                    <a:pt x="27873" y="38894"/>
                    <a:pt x="27878" y="38889"/>
                  </a:cubicBezTo>
                  <a:close/>
                  <a:moveTo>
                    <a:pt x="24100" y="5434"/>
                  </a:moveTo>
                  <a:cubicBezTo>
                    <a:pt x="24113" y="5434"/>
                    <a:pt x="24127" y="5434"/>
                    <a:pt x="24140" y="5435"/>
                  </a:cubicBezTo>
                  <a:cubicBezTo>
                    <a:pt x="24355" y="5453"/>
                    <a:pt x="24578" y="5631"/>
                    <a:pt x="24783" y="5810"/>
                  </a:cubicBezTo>
                  <a:cubicBezTo>
                    <a:pt x="24997" y="5988"/>
                    <a:pt x="25220" y="6167"/>
                    <a:pt x="25461" y="6202"/>
                  </a:cubicBezTo>
                  <a:cubicBezTo>
                    <a:pt x="25503" y="6210"/>
                    <a:pt x="25546" y="6213"/>
                    <a:pt x="25589" y="6213"/>
                  </a:cubicBezTo>
                  <a:cubicBezTo>
                    <a:pt x="25801" y="6213"/>
                    <a:pt x="26022" y="6131"/>
                    <a:pt x="26237" y="6042"/>
                  </a:cubicBezTo>
                  <a:cubicBezTo>
                    <a:pt x="26445" y="5963"/>
                    <a:pt x="26653" y="5884"/>
                    <a:pt x="26833" y="5884"/>
                  </a:cubicBezTo>
                  <a:cubicBezTo>
                    <a:pt x="26877" y="5884"/>
                    <a:pt x="26919" y="5889"/>
                    <a:pt x="26959" y="5899"/>
                  </a:cubicBezTo>
                  <a:cubicBezTo>
                    <a:pt x="27174" y="5953"/>
                    <a:pt x="27361" y="6167"/>
                    <a:pt x="27539" y="6381"/>
                  </a:cubicBezTo>
                  <a:cubicBezTo>
                    <a:pt x="27718" y="6586"/>
                    <a:pt x="27905" y="6800"/>
                    <a:pt x="28137" y="6880"/>
                  </a:cubicBezTo>
                  <a:cubicBezTo>
                    <a:pt x="28226" y="6910"/>
                    <a:pt x="28319" y="6921"/>
                    <a:pt x="28415" y="6921"/>
                  </a:cubicBezTo>
                  <a:cubicBezTo>
                    <a:pt x="28581" y="6921"/>
                    <a:pt x="28756" y="6888"/>
                    <a:pt x="28931" y="6854"/>
                  </a:cubicBezTo>
                  <a:cubicBezTo>
                    <a:pt x="29106" y="6820"/>
                    <a:pt x="29274" y="6786"/>
                    <a:pt x="29425" y="6786"/>
                  </a:cubicBezTo>
                  <a:cubicBezTo>
                    <a:pt x="29513" y="6786"/>
                    <a:pt x="29596" y="6797"/>
                    <a:pt x="29671" y="6827"/>
                  </a:cubicBezTo>
                  <a:cubicBezTo>
                    <a:pt x="29868" y="6916"/>
                    <a:pt x="30019" y="7166"/>
                    <a:pt x="30162" y="7398"/>
                  </a:cubicBezTo>
                  <a:cubicBezTo>
                    <a:pt x="30305" y="7630"/>
                    <a:pt x="30448" y="7880"/>
                    <a:pt x="30671" y="7996"/>
                  </a:cubicBezTo>
                  <a:cubicBezTo>
                    <a:pt x="30828" y="8081"/>
                    <a:pt x="31023" y="8098"/>
                    <a:pt x="31225" y="8098"/>
                  </a:cubicBezTo>
                  <a:cubicBezTo>
                    <a:pt x="31298" y="8098"/>
                    <a:pt x="31373" y="8096"/>
                    <a:pt x="31447" y="8094"/>
                  </a:cubicBezTo>
                  <a:cubicBezTo>
                    <a:pt x="31523" y="8091"/>
                    <a:pt x="31598" y="8089"/>
                    <a:pt x="31671" y="8089"/>
                  </a:cubicBezTo>
                  <a:cubicBezTo>
                    <a:pt x="31870" y="8089"/>
                    <a:pt x="32050" y="8107"/>
                    <a:pt x="32187" y="8192"/>
                  </a:cubicBezTo>
                  <a:cubicBezTo>
                    <a:pt x="32366" y="8317"/>
                    <a:pt x="32473" y="8567"/>
                    <a:pt x="32571" y="8834"/>
                  </a:cubicBezTo>
                  <a:cubicBezTo>
                    <a:pt x="32678" y="9093"/>
                    <a:pt x="32785" y="9352"/>
                    <a:pt x="32981" y="9503"/>
                  </a:cubicBezTo>
                  <a:cubicBezTo>
                    <a:pt x="33177" y="9664"/>
                    <a:pt x="33454" y="9699"/>
                    <a:pt x="33731" y="9735"/>
                  </a:cubicBezTo>
                  <a:cubicBezTo>
                    <a:pt x="34016" y="9771"/>
                    <a:pt x="34284" y="9807"/>
                    <a:pt x="34444" y="9958"/>
                  </a:cubicBezTo>
                  <a:cubicBezTo>
                    <a:pt x="34605" y="10101"/>
                    <a:pt x="34658" y="10369"/>
                    <a:pt x="34721" y="10645"/>
                  </a:cubicBezTo>
                  <a:cubicBezTo>
                    <a:pt x="34783" y="10913"/>
                    <a:pt x="34846" y="11198"/>
                    <a:pt x="35006" y="11377"/>
                  </a:cubicBezTo>
                  <a:cubicBezTo>
                    <a:pt x="35176" y="11564"/>
                    <a:pt x="35452" y="11644"/>
                    <a:pt x="35720" y="11725"/>
                  </a:cubicBezTo>
                  <a:cubicBezTo>
                    <a:pt x="35988" y="11805"/>
                    <a:pt x="36246" y="11885"/>
                    <a:pt x="36380" y="12064"/>
                  </a:cubicBezTo>
                  <a:cubicBezTo>
                    <a:pt x="36416" y="12099"/>
                    <a:pt x="36434" y="12144"/>
                    <a:pt x="36451" y="12188"/>
                  </a:cubicBezTo>
                  <a:cubicBezTo>
                    <a:pt x="36443" y="12278"/>
                    <a:pt x="36460" y="12358"/>
                    <a:pt x="36514" y="12429"/>
                  </a:cubicBezTo>
                  <a:cubicBezTo>
                    <a:pt x="36532" y="12545"/>
                    <a:pt x="36541" y="12661"/>
                    <a:pt x="36541" y="12786"/>
                  </a:cubicBezTo>
                  <a:cubicBezTo>
                    <a:pt x="36559" y="13063"/>
                    <a:pt x="36576" y="13348"/>
                    <a:pt x="36710" y="13553"/>
                  </a:cubicBezTo>
                  <a:cubicBezTo>
                    <a:pt x="36844" y="13767"/>
                    <a:pt x="37103" y="13892"/>
                    <a:pt x="37344" y="14017"/>
                  </a:cubicBezTo>
                  <a:cubicBezTo>
                    <a:pt x="37495" y="14089"/>
                    <a:pt x="37638" y="14160"/>
                    <a:pt x="37754" y="14249"/>
                  </a:cubicBezTo>
                  <a:cubicBezTo>
                    <a:pt x="37754" y="14267"/>
                    <a:pt x="37763" y="14294"/>
                    <a:pt x="37763" y="14312"/>
                  </a:cubicBezTo>
                  <a:cubicBezTo>
                    <a:pt x="37772" y="14401"/>
                    <a:pt x="37807" y="14454"/>
                    <a:pt x="37852" y="14499"/>
                  </a:cubicBezTo>
                  <a:cubicBezTo>
                    <a:pt x="37888" y="14535"/>
                    <a:pt x="37941" y="14561"/>
                    <a:pt x="37995" y="14570"/>
                  </a:cubicBezTo>
                  <a:cubicBezTo>
                    <a:pt x="38039" y="14749"/>
                    <a:pt x="38013" y="14972"/>
                    <a:pt x="37995" y="15195"/>
                  </a:cubicBezTo>
                  <a:cubicBezTo>
                    <a:pt x="37959" y="15471"/>
                    <a:pt x="37923" y="15757"/>
                    <a:pt x="38022" y="15989"/>
                  </a:cubicBezTo>
                  <a:cubicBezTo>
                    <a:pt x="38129" y="16212"/>
                    <a:pt x="38352" y="16381"/>
                    <a:pt x="38584" y="16542"/>
                  </a:cubicBezTo>
                  <a:cubicBezTo>
                    <a:pt x="38798" y="16702"/>
                    <a:pt x="39030" y="16872"/>
                    <a:pt x="39101" y="17077"/>
                  </a:cubicBezTo>
                  <a:cubicBezTo>
                    <a:pt x="39172" y="17282"/>
                    <a:pt x="39101" y="17541"/>
                    <a:pt x="39021" y="17818"/>
                  </a:cubicBezTo>
                  <a:cubicBezTo>
                    <a:pt x="38940" y="18076"/>
                    <a:pt x="38860" y="18353"/>
                    <a:pt x="38923" y="18603"/>
                  </a:cubicBezTo>
                  <a:cubicBezTo>
                    <a:pt x="38985" y="18835"/>
                    <a:pt x="39181" y="19040"/>
                    <a:pt x="39378" y="19236"/>
                  </a:cubicBezTo>
                  <a:cubicBezTo>
                    <a:pt x="39476" y="19343"/>
                    <a:pt x="39583" y="19450"/>
                    <a:pt x="39663" y="19557"/>
                  </a:cubicBezTo>
                  <a:cubicBezTo>
                    <a:pt x="39663" y="19584"/>
                    <a:pt x="39663" y="19620"/>
                    <a:pt x="39672" y="19646"/>
                  </a:cubicBezTo>
                  <a:cubicBezTo>
                    <a:pt x="39690" y="19771"/>
                    <a:pt x="39743" y="19869"/>
                    <a:pt x="39806" y="19932"/>
                  </a:cubicBezTo>
                  <a:cubicBezTo>
                    <a:pt x="39806" y="20128"/>
                    <a:pt x="39708" y="20342"/>
                    <a:pt x="39601" y="20565"/>
                  </a:cubicBezTo>
                  <a:cubicBezTo>
                    <a:pt x="39476" y="20815"/>
                    <a:pt x="39351" y="21074"/>
                    <a:pt x="39378" y="21324"/>
                  </a:cubicBezTo>
                  <a:cubicBezTo>
                    <a:pt x="39395" y="21564"/>
                    <a:pt x="39556" y="21805"/>
                    <a:pt x="39717" y="22028"/>
                  </a:cubicBezTo>
                  <a:cubicBezTo>
                    <a:pt x="39877" y="22251"/>
                    <a:pt x="40038" y="22483"/>
                    <a:pt x="40038" y="22706"/>
                  </a:cubicBezTo>
                  <a:cubicBezTo>
                    <a:pt x="40038" y="22929"/>
                    <a:pt x="39877" y="23161"/>
                    <a:pt x="39717" y="23384"/>
                  </a:cubicBezTo>
                  <a:cubicBezTo>
                    <a:pt x="39556" y="23607"/>
                    <a:pt x="39395" y="23839"/>
                    <a:pt x="39378" y="24089"/>
                  </a:cubicBezTo>
                  <a:cubicBezTo>
                    <a:pt x="39351" y="24339"/>
                    <a:pt x="39476" y="24598"/>
                    <a:pt x="39601" y="24847"/>
                  </a:cubicBezTo>
                  <a:cubicBezTo>
                    <a:pt x="39654" y="24963"/>
                    <a:pt x="39708" y="25070"/>
                    <a:pt x="39743" y="25177"/>
                  </a:cubicBezTo>
                  <a:cubicBezTo>
                    <a:pt x="39734" y="25213"/>
                    <a:pt x="39734" y="25258"/>
                    <a:pt x="39752" y="25311"/>
                  </a:cubicBezTo>
                  <a:cubicBezTo>
                    <a:pt x="39761" y="25365"/>
                    <a:pt x="39779" y="25409"/>
                    <a:pt x="39806" y="25436"/>
                  </a:cubicBezTo>
                  <a:cubicBezTo>
                    <a:pt x="39806" y="25481"/>
                    <a:pt x="39806" y="25516"/>
                    <a:pt x="39806" y="25561"/>
                  </a:cubicBezTo>
                  <a:cubicBezTo>
                    <a:pt x="39770" y="25775"/>
                    <a:pt x="39565" y="25980"/>
                    <a:pt x="39378" y="26177"/>
                  </a:cubicBezTo>
                  <a:cubicBezTo>
                    <a:pt x="39181" y="26373"/>
                    <a:pt x="38985" y="26578"/>
                    <a:pt x="38923" y="26810"/>
                  </a:cubicBezTo>
                  <a:cubicBezTo>
                    <a:pt x="38860" y="27060"/>
                    <a:pt x="38940" y="27327"/>
                    <a:pt x="39021" y="27595"/>
                  </a:cubicBezTo>
                  <a:cubicBezTo>
                    <a:pt x="39101" y="27872"/>
                    <a:pt x="39172" y="28130"/>
                    <a:pt x="39101" y="28335"/>
                  </a:cubicBezTo>
                  <a:cubicBezTo>
                    <a:pt x="39030" y="28541"/>
                    <a:pt x="38798" y="28710"/>
                    <a:pt x="38584" y="28871"/>
                  </a:cubicBezTo>
                  <a:cubicBezTo>
                    <a:pt x="38352" y="29031"/>
                    <a:pt x="38129" y="29201"/>
                    <a:pt x="38022" y="29424"/>
                  </a:cubicBezTo>
                  <a:cubicBezTo>
                    <a:pt x="37923" y="29656"/>
                    <a:pt x="37959" y="29941"/>
                    <a:pt x="37986" y="30218"/>
                  </a:cubicBezTo>
                  <a:cubicBezTo>
                    <a:pt x="38022" y="30494"/>
                    <a:pt x="38057" y="30762"/>
                    <a:pt x="37950" y="30958"/>
                  </a:cubicBezTo>
                  <a:cubicBezTo>
                    <a:pt x="37843" y="31146"/>
                    <a:pt x="37593" y="31270"/>
                    <a:pt x="37344" y="31395"/>
                  </a:cubicBezTo>
                  <a:cubicBezTo>
                    <a:pt x="37103" y="31520"/>
                    <a:pt x="36844" y="31645"/>
                    <a:pt x="36710" y="31850"/>
                  </a:cubicBezTo>
                  <a:cubicBezTo>
                    <a:pt x="36576" y="32064"/>
                    <a:pt x="36559" y="32350"/>
                    <a:pt x="36541" y="32626"/>
                  </a:cubicBezTo>
                  <a:cubicBezTo>
                    <a:pt x="36532" y="32912"/>
                    <a:pt x="36514" y="33180"/>
                    <a:pt x="36380" y="33349"/>
                  </a:cubicBezTo>
                  <a:cubicBezTo>
                    <a:pt x="36246" y="33527"/>
                    <a:pt x="35988" y="33599"/>
                    <a:pt x="35720" y="33688"/>
                  </a:cubicBezTo>
                  <a:cubicBezTo>
                    <a:pt x="35452" y="33768"/>
                    <a:pt x="35176" y="33849"/>
                    <a:pt x="35006" y="34036"/>
                  </a:cubicBezTo>
                  <a:cubicBezTo>
                    <a:pt x="34846" y="34214"/>
                    <a:pt x="34783" y="34500"/>
                    <a:pt x="34721" y="34767"/>
                  </a:cubicBezTo>
                  <a:cubicBezTo>
                    <a:pt x="34658" y="35044"/>
                    <a:pt x="34605" y="35312"/>
                    <a:pt x="34444" y="35454"/>
                  </a:cubicBezTo>
                  <a:cubicBezTo>
                    <a:pt x="34284" y="35606"/>
                    <a:pt x="34016" y="35642"/>
                    <a:pt x="33731" y="35677"/>
                  </a:cubicBezTo>
                  <a:cubicBezTo>
                    <a:pt x="33454" y="35713"/>
                    <a:pt x="33177" y="35749"/>
                    <a:pt x="32981" y="35900"/>
                  </a:cubicBezTo>
                  <a:cubicBezTo>
                    <a:pt x="32785" y="36061"/>
                    <a:pt x="32678" y="36320"/>
                    <a:pt x="32571" y="36578"/>
                  </a:cubicBezTo>
                  <a:cubicBezTo>
                    <a:pt x="32491" y="36784"/>
                    <a:pt x="32410" y="36980"/>
                    <a:pt x="32294" y="37114"/>
                  </a:cubicBezTo>
                  <a:cubicBezTo>
                    <a:pt x="32205" y="37123"/>
                    <a:pt x="32116" y="37149"/>
                    <a:pt x="32018" y="37212"/>
                  </a:cubicBezTo>
                  <a:cubicBezTo>
                    <a:pt x="31973" y="37248"/>
                    <a:pt x="31928" y="37274"/>
                    <a:pt x="31902" y="37310"/>
                  </a:cubicBezTo>
                  <a:cubicBezTo>
                    <a:pt x="31830" y="37319"/>
                    <a:pt x="31757" y="37321"/>
                    <a:pt x="31681" y="37321"/>
                  </a:cubicBezTo>
                  <a:cubicBezTo>
                    <a:pt x="31605" y="37321"/>
                    <a:pt x="31527" y="37319"/>
                    <a:pt x="31447" y="37319"/>
                  </a:cubicBezTo>
                  <a:cubicBezTo>
                    <a:pt x="31373" y="37316"/>
                    <a:pt x="31298" y="37314"/>
                    <a:pt x="31225" y="37314"/>
                  </a:cubicBezTo>
                  <a:cubicBezTo>
                    <a:pt x="31023" y="37314"/>
                    <a:pt x="30828" y="37332"/>
                    <a:pt x="30671" y="37417"/>
                  </a:cubicBezTo>
                  <a:cubicBezTo>
                    <a:pt x="30448" y="37533"/>
                    <a:pt x="30305" y="37783"/>
                    <a:pt x="30162" y="38015"/>
                  </a:cubicBezTo>
                  <a:cubicBezTo>
                    <a:pt x="30019" y="38247"/>
                    <a:pt x="29868" y="38488"/>
                    <a:pt x="29671" y="38577"/>
                  </a:cubicBezTo>
                  <a:cubicBezTo>
                    <a:pt x="29592" y="38611"/>
                    <a:pt x="29504" y="38624"/>
                    <a:pt x="29411" y="38624"/>
                  </a:cubicBezTo>
                  <a:cubicBezTo>
                    <a:pt x="29263" y="38624"/>
                    <a:pt x="29100" y="38592"/>
                    <a:pt x="28931" y="38559"/>
                  </a:cubicBezTo>
                  <a:cubicBezTo>
                    <a:pt x="28756" y="38525"/>
                    <a:pt x="28581" y="38491"/>
                    <a:pt x="28415" y="38491"/>
                  </a:cubicBezTo>
                  <a:cubicBezTo>
                    <a:pt x="28319" y="38491"/>
                    <a:pt x="28226" y="38503"/>
                    <a:pt x="28137" y="38532"/>
                  </a:cubicBezTo>
                  <a:cubicBezTo>
                    <a:pt x="27905" y="38612"/>
                    <a:pt x="27718" y="38827"/>
                    <a:pt x="27539" y="39032"/>
                  </a:cubicBezTo>
                  <a:cubicBezTo>
                    <a:pt x="27414" y="39183"/>
                    <a:pt x="27281" y="39326"/>
                    <a:pt x="27147" y="39424"/>
                  </a:cubicBezTo>
                  <a:cubicBezTo>
                    <a:pt x="27101" y="39399"/>
                    <a:pt x="27054" y="39386"/>
                    <a:pt x="27004" y="39386"/>
                  </a:cubicBezTo>
                  <a:cubicBezTo>
                    <a:pt x="26947" y="39386"/>
                    <a:pt x="26888" y="39404"/>
                    <a:pt x="26826" y="39442"/>
                  </a:cubicBezTo>
                  <a:cubicBezTo>
                    <a:pt x="26790" y="39469"/>
                    <a:pt x="26763" y="39496"/>
                    <a:pt x="26745" y="39522"/>
                  </a:cubicBezTo>
                  <a:cubicBezTo>
                    <a:pt x="26585" y="39496"/>
                    <a:pt x="26415" y="39433"/>
                    <a:pt x="26237" y="39362"/>
                  </a:cubicBezTo>
                  <a:cubicBezTo>
                    <a:pt x="26015" y="39278"/>
                    <a:pt x="25787" y="39194"/>
                    <a:pt x="25569" y="39194"/>
                  </a:cubicBezTo>
                  <a:cubicBezTo>
                    <a:pt x="25533" y="39194"/>
                    <a:pt x="25497" y="39196"/>
                    <a:pt x="25461" y="39201"/>
                  </a:cubicBezTo>
                  <a:cubicBezTo>
                    <a:pt x="25220" y="39246"/>
                    <a:pt x="24997" y="39424"/>
                    <a:pt x="24783" y="39603"/>
                  </a:cubicBezTo>
                  <a:cubicBezTo>
                    <a:pt x="24578" y="39781"/>
                    <a:pt x="24355" y="39959"/>
                    <a:pt x="24140" y="39977"/>
                  </a:cubicBezTo>
                  <a:cubicBezTo>
                    <a:pt x="24127" y="39978"/>
                    <a:pt x="24113" y="39979"/>
                    <a:pt x="24100" y="39979"/>
                  </a:cubicBezTo>
                  <a:cubicBezTo>
                    <a:pt x="23890" y="39979"/>
                    <a:pt x="23679" y="39853"/>
                    <a:pt x="23445" y="39719"/>
                  </a:cubicBezTo>
                  <a:cubicBezTo>
                    <a:pt x="23204" y="39576"/>
                    <a:pt x="22954" y="39433"/>
                    <a:pt x="22704" y="39433"/>
                  </a:cubicBezTo>
                  <a:cubicBezTo>
                    <a:pt x="22454" y="39433"/>
                    <a:pt x="22205" y="39576"/>
                    <a:pt x="21964" y="39719"/>
                  </a:cubicBezTo>
                  <a:cubicBezTo>
                    <a:pt x="21737" y="39853"/>
                    <a:pt x="21519" y="39979"/>
                    <a:pt x="21316" y="39979"/>
                  </a:cubicBezTo>
                  <a:cubicBezTo>
                    <a:pt x="21303" y="39979"/>
                    <a:pt x="21290" y="39978"/>
                    <a:pt x="21277" y="39977"/>
                  </a:cubicBezTo>
                  <a:cubicBezTo>
                    <a:pt x="21054" y="39959"/>
                    <a:pt x="20831" y="39781"/>
                    <a:pt x="20626" y="39603"/>
                  </a:cubicBezTo>
                  <a:cubicBezTo>
                    <a:pt x="20411" y="39424"/>
                    <a:pt x="20197" y="39246"/>
                    <a:pt x="19948" y="39201"/>
                  </a:cubicBezTo>
                  <a:cubicBezTo>
                    <a:pt x="19913" y="39196"/>
                    <a:pt x="19878" y="39194"/>
                    <a:pt x="19842" y="39194"/>
                  </a:cubicBezTo>
                  <a:cubicBezTo>
                    <a:pt x="19630" y="39194"/>
                    <a:pt x="19402" y="39278"/>
                    <a:pt x="19180" y="39362"/>
                  </a:cubicBezTo>
                  <a:cubicBezTo>
                    <a:pt x="18961" y="39449"/>
                    <a:pt x="18754" y="39525"/>
                    <a:pt x="18568" y="39525"/>
                  </a:cubicBezTo>
                  <a:cubicBezTo>
                    <a:pt x="18527" y="39525"/>
                    <a:pt x="18488" y="39522"/>
                    <a:pt x="18449" y="39513"/>
                  </a:cubicBezTo>
                  <a:cubicBezTo>
                    <a:pt x="18235" y="39451"/>
                    <a:pt x="18047" y="39237"/>
                    <a:pt x="17869" y="39032"/>
                  </a:cubicBezTo>
                  <a:cubicBezTo>
                    <a:pt x="17691" y="38827"/>
                    <a:pt x="17503" y="38612"/>
                    <a:pt x="17271" y="38532"/>
                  </a:cubicBezTo>
                  <a:cubicBezTo>
                    <a:pt x="17186" y="38503"/>
                    <a:pt x="17093" y="38491"/>
                    <a:pt x="16997" y="38491"/>
                  </a:cubicBezTo>
                  <a:cubicBezTo>
                    <a:pt x="16832" y="38491"/>
                    <a:pt x="16655" y="38525"/>
                    <a:pt x="16486" y="38559"/>
                  </a:cubicBezTo>
                  <a:cubicBezTo>
                    <a:pt x="16311" y="38592"/>
                    <a:pt x="16147" y="38624"/>
                    <a:pt x="16000" y="38624"/>
                  </a:cubicBezTo>
                  <a:cubicBezTo>
                    <a:pt x="15907" y="38624"/>
                    <a:pt x="15822" y="38611"/>
                    <a:pt x="15746" y="38577"/>
                  </a:cubicBezTo>
                  <a:cubicBezTo>
                    <a:pt x="15541" y="38488"/>
                    <a:pt x="15398" y="38247"/>
                    <a:pt x="15255" y="38015"/>
                  </a:cubicBezTo>
                  <a:cubicBezTo>
                    <a:pt x="15112" y="37783"/>
                    <a:pt x="14961" y="37533"/>
                    <a:pt x="14747" y="37417"/>
                  </a:cubicBezTo>
                  <a:cubicBezTo>
                    <a:pt x="14583" y="37332"/>
                    <a:pt x="14386" y="37314"/>
                    <a:pt x="14184" y="37314"/>
                  </a:cubicBezTo>
                  <a:cubicBezTo>
                    <a:pt x="14110" y="37314"/>
                    <a:pt x="14035" y="37316"/>
                    <a:pt x="13962" y="37319"/>
                  </a:cubicBezTo>
                  <a:cubicBezTo>
                    <a:pt x="13888" y="37321"/>
                    <a:pt x="13815" y="37323"/>
                    <a:pt x="13745" y="37323"/>
                  </a:cubicBezTo>
                  <a:cubicBezTo>
                    <a:pt x="13544" y="37323"/>
                    <a:pt x="13362" y="37304"/>
                    <a:pt x="13230" y="37212"/>
                  </a:cubicBezTo>
                  <a:cubicBezTo>
                    <a:pt x="13043" y="37096"/>
                    <a:pt x="12945" y="36846"/>
                    <a:pt x="12837" y="36578"/>
                  </a:cubicBezTo>
                  <a:cubicBezTo>
                    <a:pt x="12730" y="36320"/>
                    <a:pt x="12632" y="36061"/>
                    <a:pt x="12436" y="35900"/>
                  </a:cubicBezTo>
                  <a:cubicBezTo>
                    <a:pt x="12240" y="35749"/>
                    <a:pt x="11954" y="35713"/>
                    <a:pt x="11678" y="35677"/>
                  </a:cubicBezTo>
                  <a:cubicBezTo>
                    <a:pt x="11392" y="35642"/>
                    <a:pt x="11125" y="35606"/>
                    <a:pt x="10964" y="35454"/>
                  </a:cubicBezTo>
                  <a:cubicBezTo>
                    <a:pt x="10803" y="35303"/>
                    <a:pt x="10750" y="35044"/>
                    <a:pt x="10687" y="34767"/>
                  </a:cubicBezTo>
                  <a:cubicBezTo>
                    <a:pt x="10634" y="34491"/>
                    <a:pt x="10572" y="34214"/>
                    <a:pt x="10402" y="34036"/>
                  </a:cubicBezTo>
                  <a:cubicBezTo>
                    <a:pt x="10233" y="33849"/>
                    <a:pt x="9956" y="33768"/>
                    <a:pt x="9697" y="33688"/>
                  </a:cubicBezTo>
                  <a:cubicBezTo>
                    <a:pt x="9421" y="33599"/>
                    <a:pt x="9162" y="33527"/>
                    <a:pt x="9028" y="33349"/>
                  </a:cubicBezTo>
                  <a:cubicBezTo>
                    <a:pt x="9001" y="33313"/>
                    <a:pt x="8975" y="33269"/>
                    <a:pt x="8957" y="33224"/>
                  </a:cubicBezTo>
                  <a:cubicBezTo>
                    <a:pt x="8975" y="33135"/>
                    <a:pt x="8957" y="33055"/>
                    <a:pt x="8894" y="32983"/>
                  </a:cubicBezTo>
                  <a:cubicBezTo>
                    <a:pt x="8877" y="32867"/>
                    <a:pt x="8877" y="32751"/>
                    <a:pt x="8868" y="32626"/>
                  </a:cubicBezTo>
                  <a:cubicBezTo>
                    <a:pt x="8850" y="32350"/>
                    <a:pt x="8841" y="32064"/>
                    <a:pt x="8698" y="31850"/>
                  </a:cubicBezTo>
                  <a:cubicBezTo>
                    <a:pt x="8564" y="31645"/>
                    <a:pt x="8314" y="31520"/>
                    <a:pt x="8065" y="31395"/>
                  </a:cubicBezTo>
                  <a:cubicBezTo>
                    <a:pt x="7922" y="31324"/>
                    <a:pt x="7770" y="31253"/>
                    <a:pt x="7654" y="31163"/>
                  </a:cubicBezTo>
                  <a:cubicBezTo>
                    <a:pt x="7654" y="31146"/>
                    <a:pt x="7654" y="31119"/>
                    <a:pt x="7645" y="31101"/>
                  </a:cubicBezTo>
                  <a:cubicBezTo>
                    <a:pt x="7636" y="31012"/>
                    <a:pt x="7601" y="30949"/>
                    <a:pt x="7556" y="30914"/>
                  </a:cubicBezTo>
                  <a:cubicBezTo>
                    <a:pt x="7521" y="30878"/>
                    <a:pt x="7467" y="30851"/>
                    <a:pt x="7413" y="30842"/>
                  </a:cubicBezTo>
                  <a:cubicBezTo>
                    <a:pt x="7369" y="30664"/>
                    <a:pt x="7396" y="30441"/>
                    <a:pt x="7422" y="30218"/>
                  </a:cubicBezTo>
                  <a:cubicBezTo>
                    <a:pt x="7449" y="29941"/>
                    <a:pt x="7485" y="29656"/>
                    <a:pt x="7387" y="29424"/>
                  </a:cubicBezTo>
                  <a:cubicBezTo>
                    <a:pt x="7289" y="29201"/>
                    <a:pt x="7057" y="29031"/>
                    <a:pt x="6834" y="28871"/>
                  </a:cubicBezTo>
                  <a:cubicBezTo>
                    <a:pt x="6611" y="28710"/>
                    <a:pt x="6379" y="28541"/>
                    <a:pt x="6307" y="28335"/>
                  </a:cubicBezTo>
                  <a:cubicBezTo>
                    <a:pt x="6236" y="28130"/>
                    <a:pt x="6316" y="27872"/>
                    <a:pt x="6396" y="27595"/>
                  </a:cubicBezTo>
                  <a:cubicBezTo>
                    <a:pt x="6468" y="27327"/>
                    <a:pt x="6548" y="27060"/>
                    <a:pt x="6486" y="26810"/>
                  </a:cubicBezTo>
                  <a:cubicBezTo>
                    <a:pt x="6432" y="26578"/>
                    <a:pt x="6227" y="26373"/>
                    <a:pt x="6040" y="26177"/>
                  </a:cubicBezTo>
                  <a:cubicBezTo>
                    <a:pt x="5843" y="25980"/>
                    <a:pt x="5647" y="25775"/>
                    <a:pt x="5611" y="25561"/>
                  </a:cubicBezTo>
                  <a:cubicBezTo>
                    <a:pt x="5576" y="25347"/>
                    <a:pt x="5692" y="25106"/>
                    <a:pt x="5817" y="24847"/>
                  </a:cubicBezTo>
                  <a:cubicBezTo>
                    <a:pt x="5933" y="24598"/>
                    <a:pt x="6057" y="24339"/>
                    <a:pt x="6040" y="24089"/>
                  </a:cubicBezTo>
                  <a:cubicBezTo>
                    <a:pt x="6013" y="23839"/>
                    <a:pt x="5852" y="23607"/>
                    <a:pt x="5692" y="23384"/>
                  </a:cubicBezTo>
                  <a:cubicBezTo>
                    <a:pt x="5540" y="23161"/>
                    <a:pt x="5379" y="22929"/>
                    <a:pt x="5379" y="22706"/>
                  </a:cubicBezTo>
                  <a:cubicBezTo>
                    <a:pt x="5379" y="22483"/>
                    <a:pt x="5540" y="22251"/>
                    <a:pt x="5692" y="22028"/>
                  </a:cubicBezTo>
                  <a:cubicBezTo>
                    <a:pt x="5852" y="21805"/>
                    <a:pt x="6013" y="21564"/>
                    <a:pt x="6040" y="21324"/>
                  </a:cubicBezTo>
                  <a:cubicBezTo>
                    <a:pt x="6057" y="21074"/>
                    <a:pt x="5933" y="20815"/>
                    <a:pt x="5817" y="20565"/>
                  </a:cubicBezTo>
                  <a:cubicBezTo>
                    <a:pt x="5692" y="20307"/>
                    <a:pt x="5576" y="20066"/>
                    <a:pt x="5611" y="19852"/>
                  </a:cubicBezTo>
                  <a:cubicBezTo>
                    <a:pt x="5647" y="19637"/>
                    <a:pt x="5843" y="19432"/>
                    <a:pt x="6040" y="19236"/>
                  </a:cubicBezTo>
                  <a:cubicBezTo>
                    <a:pt x="6227" y="19040"/>
                    <a:pt x="6432" y="18835"/>
                    <a:pt x="6486" y="18603"/>
                  </a:cubicBezTo>
                  <a:cubicBezTo>
                    <a:pt x="6548" y="18353"/>
                    <a:pt x="6468" y="18076"/>
                    <a:pt x="6396" y="17818"/>
                  </a:cubicBezTo>
                  <a:cubicBezTo>
                    <a:pt x="6316" y="17541"/>
                    <a:pt x="6236" y="17282"/>
                    <a:pt x="6307" y="17077"/>
                  </a:cubicBezTo>
                  <a:cubicBezTo>
                    <a:pt x="6379" y="16872"/>
                    <a:pt x="6611" y="16702"/>
                    <a:pt x="6834" y="16542"/>
                  </a:cubicBezTo>
                  <a:cubicBezTo>
                    <a:pt x="7057" y="16381"/>
                    <a:pt x="7289" y="16212"/>
                    <a:pt x="7387" y="15989"/>
                  </a:cubicBezTo>
                  <a:cubicBezTo>
                    <a:pt x="7485" y="15757"/>
                    <a:pt x="7449" y="15471"/>
                    <a:pt x="7422" y="15195"/>
                  </a:cubicBezTo>
                  <a:cubicBezTo>
                    <a:pt x="7387" y="14918"/>
                    <a:pt x="7360" y="14651"/>
                    <a:pt x="7458" y="14454"/>
                  </a:cubicBezTo>
                  <a:cubicBezTo>
                    <a:pt x="7565" y="14258"/>
                    <a:pt x="7815" y="14133"/>
                    <a:pt x="8065" y="14017"/>
                  </a:cubicBezTo>
                  <a:cubicBezTo>
                    <a:pt x="8314" y="13892"/>
                    <a:pt x="8564" y="13767"/>
                    <a:pt x="8698" y="13553"/>
                  </a:cubicBezTo>
                  <a:cubicBezTo>
                    <a:pt x="8841" y="13348"/>
                    <a:pt x="8850" y="13063"/>
                    <a:pt x="8868" y="12786"/>
                  </a:cubicBezTo>
                  <a:cubicBezTo>
                    <a:pt x="8877" y="12501"/>
                    <a:pt x="8894" y="12233"/>
                    <a:pt x="9028" y="12064"/>
                  </a:cubicBezTo>
                  <a:cubicBezTo>
                    <a:pt x="9162" y="11885"/>
                    <a:pt x="9421" y="11805"/>
                    <a:pt x="9697" y="11725"/>
                  </a:cubicBezTo>
                  <a:cubicBezTo>
                    <a:pt x="9956" y="11644"/>
                    <a:pt x="10233" y="11564"/>
                    <a:pt x="10402" y="11377"/>
                  </a:cubicBezTo>
                  <a:cubicBezTo>
                    <a:pt x="10572" y="11198"/>
                    <a:pt x="10634" y="10913"/>
                    <a:pt x="10687" y="10645"/>
                  </a:cubicBezTo>
                  <a:cubicBezTo>
                    <a:pt x="10750" y="10369"/>
                    <a:pt x="10803" y="10101"/>
                    <a:pt x="10964" y="9958"/>
                  </a:cubicBezTo>
                  <a:cubicBezTo>
                    <a:pt x="11134" y="9807"/>
                    <a:pt x="11392" y="9771"/>
                    <a:pt x="11678" y="9735"/>
                  </a:cubicBezTo>
                  <a:cubicBezTo>
                    <a:pt x="11954" y="9699"/>
                    <a:pt x="12240" y="9664"/>
                    <a:pt x="12436" y="9503"/>
                  </a:cubicBezTo>
                  <a:cubicBezTo>
                    <a:pt x="12632" y="9352"/>
                    <a:pt x="12730" y="9084"/>
                    <a:pt x="12837" y="8834"/>
                  </a:cubicBezTo>
                  <a:cubicBezTo>
                    <a:pt x="12945" y="8567"/>
                    <a:pt x="13043" y="8317"/>
                    <a:pt x="13230" y="8192"/>
                  </a:cubicBezTo>
                  <a:cubicBezTo>
                    <a:pt x="13361" y="8107"/>
                    <a:pt x="13539" y="8089"/>
                    <a:pt x="13738" y="8089"/>
                  </a:cubicBezTo>
                  <a:cubicBezTo>
                    <a:pt x="13810" y="8089"/>
                    <a:pt x="13885" y="8091"/>
                    <a:pt x="13962" y="8094"/>
                  </a:cubicBezTo>
                  <a:cubicBezTo>
                    <a:pt x="14035" y="8096"/>
                    <a:pt x="14110" y="8098"/>
                    <a:pt x="14184" y="8098"/>
                  </a:cubicBezTo>
                  <a:cubicBezTo>
                    <a:pt x="14386" y="8098"/>
                    <a:pt x="14583" y="8081"/>
                    <a:pt x="14747" y="7996"/>
                  </a:cubicBezTo>
                  <a:cubicBezTo>
                    <a:pt x="14961" y="7880"/>
                    <a:pt x="15112" y="7630"/>
                    <a:pt x="15255" y="7398"/>
                  </a:cubicBezTo>
                  <a:cubicBezTo>
                    <a:pt x="15398" y="7157"/>
                    <a:pt x="15541" y="6916"/>
                    <a:pt x="15746" y="6827"/>
                  </a:cubicBezTo>
                  <a:cubicBezTo>
                    <a:pt x="15818" y="6797"/>
                    <a:pt x="15900" y="6786"/>
                    <a:pt x="15988" y="6786"/>
                  </a:cubicBezTo>
                  <a:cubicBezTo>
                    <a:pt x="16140" y="6786"/>
                    <a:pt x="16311" y="6820"/>
                    <a:pt x="16486" y="6854"/>
                  </a:cubicBezTo>
                  <a:cubicBezTo>
                    <a:pt x="16655" y="6888"/>
                    <a:pt x="16832" y="6921"/>
                    <a:pt x="16997" y="6921"/>
                  </a:cubicBezTo>
                  <a:cubicBezTo>
                    <a:pt x="17093" y="6921"/>
                    <a:pt x="17186" y="6910"/>
                    <a:pt x="17271" y="6880"/>
                  </a:cubicBezTo>
                  <a:cubicBezTo>
                    <a:pt x="17503" y="6800"/>
                    <a:pt x="17691" y="6586"/>
                    <a:pt x="17869" y="6381"/>
                  </a:cubicBezTo>
                  <a:cubicBezTo>
                    <a:pt x="18047" y="6167"/>
                    <a:pt x="18235" y="5953"/>
                    <a:pt x="18449" y="5899"/>
                  </a:cubicBezTo>
                  <a:cubicBezTo>
                    <a:pt x="18491" y="5889"/>
                    <a:pt x="18534" y="5884"/>
                    <a:pt x="18578" y="5884"/>
                  </a:cubicBezTo>
                  <a:cubicBezTo>
                    <a:pt x="18761" y="5884"/>
                    <a:pt x="18965" y="5963"/>
                    <a:pt x="19180" y="6042"/>
                  </a:cubicBezTo>
                  <a:cubicBezTo>
                    <a:pt x="19395" y="6131"/>
                    <a:pt x="19616" y="6213"/>
                    <a:pt x="19823" y="6213"/>
                  </a:cubicBezTo>
                  <a:cubicBezTo>
                    <a:pt x="19865" y="6213"/>
                    <a:pt x="19907" y="6210"/>
                    <a:pt x="19948" y="6202"/>
                  </a:cubicBezTo>
                  <a:cubicBezTo>
                    <a:pt x="20197" y="6167"/>
                    <a:pt x="20411" y="5988"/>
                    <a:pt x="20626" y="5810"/>
                  </a:cubicBezTo>
                  <a:cubicBezTo>
                    <a:pt x="20831" y="5631"/>
                    <a:pt x="21054" y="5453"/>
                    <a:pt x="21277" y="5435"/>
                  </a:cubicBezTo>
                  <a:cubicBezTo>
                    <a:pt x="21290" y="5434"/>
                    <a:pt x="21303" y="5434"/>
                    <a:pt x="21316" y="5434"/>
                  </a:cubicBezTo>
                  <a:cubicBezTo>
                    <a:pt x="21519" y="5434"/>
                    <a:pt x="21737" y="5560"/>
                    <a:pt x="21964" y="5694"/>
                  </a:cubicBezTo>
                  <a:cubicBezTo>
                    <a:pt x="22205" y="5837"/>
                    <a:pt x="22454" y="5979"/>
                    <a:pt x="22704" y="5979"/>
                  </a:cubicBezTo>
                  <a:cubicBezTo>
                    <a:pt x="22954" y="5979"/>
                    <a:pt x="23204" y="5837"/>
                    <a:pt x="23445" y="5694"/>
                  </a:cubicBezTo>
                  <a:cubicBezTo>
                    <a:pt x="23679" y="5560"/>
                    <a:pt x="23890" y="5434"/>
                    <a:pt x="24100" y="5434"/>
                  </a:cubicBezTo>
                  <a:close/>
                  <a:moveTo>
                    <a:pt x="10812" y="35514"/>
                  </a:moveTo>
                  <a:cubicBezTo>
                    <a:pt x="10834" y="35530"/>
                    <a:pt x="10850" y="35546"/>
                    <a:pt x="10866" y="35570"/>
                  </a:cubicBezTo>
                  <a:cubicBezTo>
                    <a:pt x="11062" y="35749"/>
                    <a:pt x="11365" y="35784"/>
                    <a:pt x="11660" y="35829"/>
                  </a:cubicBezTo>
                  <a:cubicBezTo>
                    <a:pt x="11910" y="35865"/>
                    <a:pt x="12177" y="35900"/>
                    <a:pt x="12338" y="36025"/>
                  </a:cubicBezTo>
                  <a:cubicBezTo>
                    <a:pt x="12507" y="36150"/>
                    <a:pt x="12597" y="36400"/>
                    <a:pt x="12695" y="36632"/>
                  </a:cubicBezTo>
                  <a:cubicBezTo>
                    <a:pt x="12721" y="36685"/>
                    <a:pt x="12739" y="36748"/>
                    <a:pt x="12766" y="36801"/>
                  </a:cubicBezTo>
                  <a:cubicBezTo>
                    <a:pt x="12696" y="36768"/>
                    <a:pt x="12628" y="36753"/>
                    <a:pt x="12562" y="36753"/>
                  </a:cubicBezTo>
                  <a:cubicBezTo>
                    <a:pt x="12217" y="36753"/>
                    <a:pt x="11935" y="37168"/>
                    <a:pt x="11740" y="37640"/>
                  </a:cubicBezTo>
                  <a:cubicBezTo>
                    <a:pt x="11606" y="37952"/>
                    <a:pt x="11526" y="38282"/>
                    <a:pt x="11464" y="38541"/>
                  </a:cubicBezTo>
                  <a:cubicBezTo>
                    <a:pt x="11410" y="38800"/>
                    <a:pt x="11392" y="38987"/>
                    <a:pt x="11392" y="38987"/>
                  </a:cubicBezTo>
                  <a:cubicBezTo>
                    <a:pt x="11392" y="38987"/>
                    <a:pt x="11553" y="38898"/>
                    <a:pt x="11776" y="38764"/>
                  </a:cubicBezTo>
                  <a:cubicBezTo>
                    <a:pt x="11999" y="38621"/>
                    <a:pt x="12284" y="38416"/>
                    <a:pt x="12534" y="38193"/>
                  </a:cubicBezTo>
                  <a:cubicBezTo>
                    <a:pt x="12775" y="37970"/>
                    <a:pt x="12980" y="37720"/>
                    <a:pt x="13069" y="37479"/>
                  </a:cubicBezTo>
                  <a:cubicBezTo>
                    <a:pt x="13087" y="37426"/>
                    <a:pt x="13105" y="37372"/>
                    <a:pt x="13105" y="37319"/>
                  </a:cubicBezTo>
                  <a:lnTo>
                    <a:pt x="13105" y="37310"/>
                  </a:lnTo>
                  <a:cubicBezTo>
                    <a:pt x="13114" y="37319"/>
                    <a:pt x="13132" y="37337"/>
                    <a:pt x="13141" y="37346"/>
                  </a:cubicBezTo>
                  <a:cubicBezTo>
                    <a:pt x="13275" y="37426"/>
                    <a:pt x="13435" y="37462"/>
                    <a:pt x="13614" y="37471"/>
                  </a:cubicBezTo>
                  <a:lnTo>
                    <a:pt x="13605" y="37471"/>
                  </a:lnTo>
                  <a:cubicBezTo>
                    <a:pt x="13435" y="37551"/>
                    <a:pt x="13408" y="37845"/>
                    <a:pt x="13444" y="38157"/>
                  </a:cubicBezTo>
                  <a:cubicBezTo>
                    <a:pt x="13507" y="38541"/>
                    <a:pt x="13658" y="38951"/>
                    <a:pt x="13658" y="38951"/>
                  </a:cubicBezTo>
                  <a:cubicBezTo>
                    <a:pt x="13658" y="38951"/>
                    <a:pt x="13854" y="38603"/>
                    <a:pt x="13970" y="38238"/>
                  </a:cubicBezTo>
                  <a:cubicBezTo>
                    <a:pt x="14069" y="37899"/>
                    <a:pt x="14113" y="37551"/>
                    <a:pt x="13846" y="37471"/>
                  </a:cubicBezTo>
                  <a:lnTo>
                    <a:pt x="13970" y="37471"/>
                  </a:lnTo>
                  <a:cubicBezTo>
                    <a:pt x="14043" y="37468"/>
                    <a:pt x="14116" y="37465"/>
                    <a:pt x="14189" y="37465"/>
                  </a:cubicBezTo>
                  <a:cubicBezTo>
                    <a:pt x="14368" y="37465"/>
                    <a:pt x="14542" y="37481"/>
                    <a:pt x="14675" y="37551"/>
                  </a:cubicBezTo>
                  <a:cubicBezTo>
                    <a:pt x="14763" y="37599"/>
                    <a:pt x="14840" y="37677"/>
                    <a:pt x="14911" y="37771"/>
                  </a:cubicBezTo>
                  <a:lnTo>
                    <a:pt x="14911" y="37771"/>
                  </a:lnTo>
                  <a:cubicBezTo>
                    <a:pt x="14905" y="37763"/>
                    <a:pt x="14897" y="37755"/>
                    <a:pt x="14889" y="37747"/>
                  </a:cubicBezTo>
                  <a:cubicBezTo>
                    <a:pt x="14863" y="37952"/>
                    <a:pt x="14827" y="38157"/>
                    <a:pt x="14773" y="38336"/>
                  </a:cubicBezTo>
                  <a:cubicBezTo>
                    <a:pt x="14550" y="39085"/>
                    <a:pt x="14122" y="39496"/>
                    <a:pt x="13408" y="39638"/>
                  </a:cubicBezTo>
                  <a:lnTo>
                    <a:pt x="12347" y="39817"/>
                  </a:lnTo>
                  <a:lnTo>
                    <a:pt x="11678" y="39897"/>
                  </a:lnTo>
                  <a:cubicBezTo>
                    <a:pt x="11250" y="39959"/>
                    <a:pt x="10919" y="40013"/>
                    <a:pt x="10652" y="40067"/>
                  </a:cubicBezTo>
                  <a:cubicBezTo>
                    <a:pt x="10607" y="39754"/>
                    <a:pt x="10536" y="39424"/>
                    <a:pt x="10447" y="39050"/>
                  </a:cubicBezTo>
                  <a:lnTo>
                    <a:pt x="10295" y="38380"/>
                  </a:lnTo>
                  <a:cubicBezTo>
                    <a:pt x="10241" y="38149"/>
                    <a:pt x="10188" y="37899"/>
                    <a:pt x="10143" y="37622"/>
                  </a:cubicBezTo>
                  <a:lnTo>
                    <a:pt x="10090" y="37328"/>
                  </a:lnTo>
                  <a:cubicBezTo>
                    <a:pt x="9992" y="36748"/>
                    <a:pt x="10152" y="36239"/>
                    <a:pt x="10572" y="35820"/>
                  </a:cubicBezTo>
                  <a:cubicBezTo>
                    <a:pt x="10670" y="35722"/>
                    <a:pt x="10768" y="35642"/>
                    <a:pt x="10866" y="35570"/>
                  </a:cubicBezTo>
                  <a:cubicBezTo>
                    <a:pt x="10848" y="35553"/>
                    <a:pt x="10830" y="35535"/>
                    <a:pt x="10812" y="35517"/>
                  </a:cubicBezTo>
                  <a:cubicBezTo>
                    <a:pt x="10812" y="35517"/>
                    <a:pt x="10812" y="35515"/>
                    <a:pt x="10812" y="35514"/>
                  </a:cubicBezTo>
                  <a:close/>
                  <a:moveTo>
                    <a:pt x="33848" y="35813"/>
                  </a:moveTo>
                  <a:cubicBezTo>
                    <a:pt x="33841" y="35816"/>
                    <a:pt x="33835" y="35820"/>
                    <a:pt x="33829" y="35820"/>
                  </a:cubicBezTo>
                  <a:cubicBezTo>
                    <a:pt x="33927" y="35883"/>
                    <a:pt x="34025" y="35945"/>
                    <a:pt x="34105" y="36016"/>
                  </a:cubicBezTo>
                  <a:cubicBezTo>
                    <a:pt x="34409" y="36257"/>
                    <a:pt x="34605" y="36516"/>
                    <a:pt x="34721" y="36793"/>
                  </a:cubicBezTo>
                  <a:cubicBezTo>
                    <a:pt x="34783" y="36935"/>
                    <a:pt x="34819" y="37096"/>
                    <a:pt x="34828" y="37256"/>
                  </a:cubicBezTo>
                  <a:cubicBezTo>
                    <a:pt x="34846" y="37417"/>
                    <a:pt x="34828" y="37595"/>
                    <a:pt x="34792" y="37774"/>
                  </a:cubicBezTo>
                  <a:lnTo>
                    <a:pt x="34694" y="38220"/>
                  </a:lnTo>
                  <a:cubicBezTo>
                    <a:pt x="34640" y="38434"/>
                    <a:pt x="34596" y="38630"/>
                    <a:pt x="34551" y="38818"/>
                  </a:cubicBezTo>
                  <a:lnTo>
                    <a:pt x="34373" y="39478"/>
                  </a:lnTo>
                  <a:lnTo>
                    <a:pt x="34328" y="39647"/>
                  </a:lnTo>
                  <a:cubicBezTo>
                    <a:pt x="34248" y="39959"/>
                    <a:pt x="34177" y="40227"/>
                    <a:pt x="34132" y="40486"/>
                  </a:cubicBezTo>
                  <a:cubicBezTo>
                    <a:pt x="33909" y="40423"/>
                    <a:pt x="33668" y="40388"/>
                    <a:pt x="33400" y="40334"/>
                  </a:cubicBezTo>
                  <a:cubicBezTo>
                    <a:pt x="33302" y="40316"/>
                    <a:pt x="33213" y="40298"/>
                    <a:pt x="33115" y="40281"/>
                  </a:cubicBezTo>
                  <a:cubicBezTo>
                    <a:pt x="32990" y="40263"/>
                    <a:pt x="32856" y="40236"/>
                    <a:pt x="32722" y="40218"/>
                  </a:cubicBezTo>
                  <a:cubicBezTo>
                    <a:pt x="32410" y="40165"/>
                    <a:pt x="32062" y="40111"/>
                    <a:pt x="31679" y="40022"/>
                  </a:cubicBezTo>
                  <a:lnTo>
                    <a:pt x="31384" y="39959"/>
                  </a:lnTo>
                  <a:cubicBezTo>
                    <a:pt x="31081" y="39897"/>
                    <a:pt x="30813" y="39754"/>
                    <a:pt x="30599" y="39549"/>
                  </a:cubicBezTo>
                  <a:cubicBezTo>
                    <a:pt x="30421" y="39389"/>
                    <a:pt x="30278" y="39183"/>
                    <a:pt x="30180" y="38934"/>
                  </a:cubicBezTo>
                  <a:cubicBezTo>
                    <a:pt x="30118" y="38791"/>
                    <a:pt x="30073" y="38630"/>
                    <a:pt x="30037" y="38470"/>
                  </a:cubicBezTo>
                  <a:cubicBezTo>
                    <a:pt x="30126" y="38354"/>
                    <a:pt x="30207" y="38220"/>
                    <a:pt x="30287" y="38095"/>
                  </a:cubicBezTo>
                  <a:cubicBezTo>
                    <a:pt x="30421" y="37872"/>
                    <a:pt x="30555" y="37649"/>
                    <a:pt x="30742" y="37551"/>
                  </a:cubicBezTo>
                  <a:cubicBezTo>
                    <a:pt x="30869" y="37481"/>
                    <a:pt x="31041" y="37465"/>
                    <a:pt x="31223" y="37465"/>
                  </a:cubicBezTo>
                  <a:cubicBezTo>
                    <a:pt x="31297" y="37465"/>
                    <a:pt x="31372" y="37468"/>
                    <a:pt x="31447" y="37471"/>
                  </a:cubicBezTo>
                  <a:cubicBezTo>
                    <a:pt x="31524" y="37471"/>
                    <a:pt x="31601" y="37474"/>
                    <a:pt x="31679" y="37474"/>
                  </a:cubicBezTo>
                  <a:cubicBezTo>
                    <a:pt x="31717" y="37474"/>
                    <a:pt x="31756" y="37474"/>
                    <a:pt x="31795" y="37471"/>
                  </a:cubicBezTo>
                  <a:lnTo>
                    <a:pt x="31795" y="37471"/>
                  </a:lnTo>
                  <a:cubicBezTo>
                    <a:pt x="31670" y="37783"/>
                    <a:pt x="31937" y="38193"/>
                    <a:pt x="32303" y="38559"/>
                  </a:cubicBezTo>
                  <a:cubicBezTo>
                    <a:pt x="32544" y="38791"/>
                    <a:pt x="32821" y="39005"/>
                    <a:pt x="33035" y="39148"/>
                  </a:cubicBezTo>
                  <a:cubicBezTo>
                    <a:pt x="33258" y="39299"/>
                    <a:pt x="33418" y="39389"/>
                    <a:pt x="33418" y="39389"/>
                  </a:cubicBezTo>
                  <a:cubicBezTo>
                    <a:pt x="33418" y="39389"/>
                    <a:pt x="33400" y="39201"/>
                    <a:pt x="33356" y="38942"/>
                  </a:cubicBezTo>
                  <a:cubicBezTo>
                    <a:pt x="33311" y="38684"/>
                    <a:pt x="33240" y="38354"/>
                    <a:pt x="33124" y="38033"/>
                  </a:cubicBezTo>
                  <a:cubicBezTo>
                    <a:pt x="33008" y="37720"/>
                    <a:pt x="32856" y="37435"/>
                    <a:pt x="32669" y="37265"/>
                  </a:cubicBezTo>
                  <a:cubicBezTo>
                    <a:pt x="32606" y="37212"/>
                    <a:pt x="32535" y="37167"/>
                    <a:pt x="32464" y="37140"/>
                  </a:cubicBezTo>
                  <a:cubicBezTo>
                    <a:pt x="32571" y="36998"/>
                    <a:pt x="32642" y="36810"/>
                    <a:pt x="32714" y="36632"/>
                  </a:cubicBezTo>
                  <a:cubicBezTo>
                    <a:pt x="32812" y="36400"/>
                    <a:pt x="32910" y="36150"/>
                    <a:pt x="33070" y="36025"/>
                  </a:cubicBezTo>
                  <a:cubicBezTo>
                    <a:pt x="33231" y="35900"/>
                    <a:pt x="33499" y="35865"/>
                    <a:pt x="33748" y="35829"/>
                  </a:cubicBezTo>
                  <a:cubicBezTo>
                    <a:pt x="33782" y="35821"/>
                    <a:pt x="33815" y="35820"/>
                    <a:pt x="33848" y="35813"/>
                  </a:cubicBezTo>
                  <a:close/>
                  <a:moveTo>
                    <a:pt x="10611" y="35100"/>
                  </a:moveTo>
                  <a:cubicBezTo>
                    <a:pt x="10652" y="35235"/>
                    <a:pt x="10703" y="35367"/>
                    <a:pt x="10786" y="35472"/>
                  </a:cubicBezTo>
                  <a:cubicBezTo>
                    <a:pt x="10777" y="35463"/>
                    <a:pt x="10777" y="35463"/>
                    <a:pt x="10768" y="35454"/>
                  </a:cubicBezTo>
                  <a:cubicBezTo>
                    <a:pt x="10670" y="35535"/>
                    <a:pt x="10572" y="35615"/>
                    <a:pt x="10473" y="35713"/>
                  </a:cubicBezTo>
                  <a:cubicBezTo>
                    <a:pt x="10018" y="36177"/>
                    <a:pt x="9840" y="36721"/>
                    <a:pt x="9947" y="37355"/>
                  </a:cubicBezTo>
                  <a:lnTo>
                    <a:pt x="10001" y="37649"/>
                  </a:lnTo>
                  <a:cubicBezTo>
                    <a:pt x="10045" y="37926"/>
                    <a:pt x="10099" y="38175"/>
                    <a:pt x="10152" y="38416"/>
                  </a:cubicBezTo>
                  <a:lnTo>
                    <a:pt x="10304" y="39085"/>
                  </a:lnTo>
                  <a:cubicBezTo>
                    <a:pt x="10393" y="39487"/>
                    <a:pt x="10473" y="39844"/>
                    <a:pt x="10518" y="40165"/>
                  </a:cubicBezTo>
                  <a:cubicBezTo>
                    <a:pt x="10518" y="40183"/>
                    <a:pt x="10527" y="40209"/>
                    <a:pt x="10545" y="40218"/>
                  </a:cubicBezTo>
                  <a:cubicBezTo>
                    <a:pt x="10554" y="40227"/>
                    <a:pt x="10572" y="40227"/>
                    <a:pt x="10589" y="40227"/>
                  </a:cubicBezTo>
                  <a:lnTo>
                    <a:pt x="10607" y="40227"/>
                  </a:lnTo>
                  <a:cubicBezTo>
                    <a:pt x="10884" y="40165"/>
                    <a:pt x="11232" y="40111"/>
                    <a:pt x="11696" y="40049"/>
                  </a:cubicBezTo>
                  <a:lnTo>
                    <a:pt x="12374" y="39959"/>
                  </a:lnTo>
                  <a:lnTo>
                    <a:pt x="13007" y="39861"/>
                  </a:lnTo>
                  <a:lnTo>
                    <a:pt x="13435" y="39790"/>
                  </a:lnTo>
                  <a:cubicBezTo>
                    <a:pt x="14193" y="39629"/>
                    <a:pt x="14684" y="39174"/>
                    <a:pt x="14916" y="38380"/>
                  </a:cubicBezTo>
                  <a:cubicBezTo>
                    <a:pt x="14952" y="38239"/>
                    <a:pt x="14987" y="38079"/>
                    <a:pt x="15014" y="37920"/>
                  </a:cubicBezTo>
                  <a:lnTo>
                    <a:pt x="15014" y="37920"/>
                  </a:lnTo>
                  <a:cubicBezTo>
                    <a:pt x="15050" y="37976"/>
                    <a:pt x="15086" y="38036"/>
                    <a:pt x="15121" y="38095"/>
                  </a:cubicBezTo>
                  <a:cubicBezTo>
                    <a:pt x="15187" y="38198"/>
                    <a:pt x="15248" y="38301"/>
                    <a:pt x="15317" y="38399"/>
                  </a:cubicBezTo>
                  <a:lnTo>
                    <a:pt x="15317" y="38399"/>
                  </a:lnTo>
                  <a:cubicBezTo>
                    <a:pt x="15314" y="38411"/>
                    <a:pt x="15309" y="38420"/>
                    <a:pt x="15309" y="38434"/>
                  </a:cubicBezTo>
                  <a:cubicBezTo>
                    <a:pt x="15193" y="38871"/>
                    <a:pt x="15032" y="39219"/>
                    <a:pt x="14791" y="39505"/>
                  </a:cubicBezTo>
                  <a:cubicBezTo>
                    <a:pt x="14648" y="39683"/>
                    <a:pt x="14470" y="39826"/>
                    <a:pt x="14283" y="39942"/>
                  </a:cubicBezTo>
                  <a:cubicBezTo>
                    <a:pt x="14069" y="40067"/>
                    <a:pt x="13819" y="40165"/>
                    <a:pt x="13542" y="40218"/>
                  </a:cubicBezTo>
                  <a:cubicBezTo>
                    <a:pt x="12909" y="40343"/>
                    <a:pt x="12391" y="40414"/>
                    <a:pt x="11936" y="40486"/>
                  </a:cubicBezTo>
                  <a:cubicBezTo>
                    <a:pt x="11606" y="40530"/>
                    <a:pt x="11321" y="40566"/>
                    <a:pt x="11071" y="40620"/>
                  </a:cubicBezTo>
                  <a:cubicBezTo>
                    <a:pt x="10563" y="40718"/>
                    <a:pt x="10224" y="40861"/>
                    <a:pt x="9947" y="41075"/>
                  </a:cubicBezTo>
                  <a:cubicBezTo>
                    <a:pt x="10063" y="40736"/>
                    <a:pt x="10072" y="40361"/>
                    <a:pt x="9983" y="39861"/>
                  </a:cubicBezTo>
                  <a:cubicBezTo>
                    <a:pt x="9938" y="39540"/>
                    <a:pt x="9858" y="39174"/>
                    <a:pt x="9778" y="38818"/>
                  </a:cubicBezTo>
                  <a:cubicBezTo>
                    <a:pt x="9724" y="38630"/>
                    <a:pt x="9679" y="38416"/>
                    <a:pt x="9635" y="38166"/>
                  </a:cubicBezTo>
                  <a:cubicBezTo>
                    <a:pt x="9590" y="37934"/>
                    <a:pt x="9546" y="37685"/>
                    <a:pt x="9501" y="37417"/>
                  </a:cubicBezTo>
                  <a:cubicBezTo>
                    <a:pt x="9314" y="36159"/>
                    <a:pt x="10018" y="35508"/>
                    <a:pt x="10563" y="35133"/>
                  </a:cubicBezTo>
                  <a:cubicBezTo>
                    <a:pt x="10571" y="35125"/>
                    <a:pt x="10593" y="35110"/>
                    <a:pt x="10611" y="35100"/>
                  </a:cubicBezTo>
                  <a:close/>
                  <a:moveTo>
                    <a:pt x="34493" y="35612"/>
                  </a:moveTo>
                  <a:cubicBezTo>
                    <a:pt x="34488" y="35616"/>
                    <a:pt x="34484" y="35620"/>
                    <a:pt x="34480" y="35624"/>
                  </a:cubicBezTo>
                  <a:cubicBezTo>
                    <a:pt x="35256" y="36231"/>
                    <a:pt x="35550" y="36971"/>
                    <a:pt x="35381" y="37872"/>
                  </a:cubicBezTo>
                  <a:cubicBezTo>
                    <a:pt x="35301" y="38265"/>
                    <a:pt x="35220" y="38612"/>
                    <a:pt x="35140" y="38925"/>
                  </a:cubicBezTo>
                  <a:cubicBezTo>
                    <a:pt x="35113" y="39050"/>
                    <a:pt x="35078" y="39166"/>
                    <a:pt x="35060" y="39273"/>
                  </a:cubicBezTo>
                  <a:cubicBezTo>
                    <a:pt x="34953" y="39647"/>
                    <a:pt x="34864" y="40004"/>
                    <a:pt x="34801" y="40307"/>
                  </a:cubicBezTo>
                  <a:cubicBezTo>
                    <a:pt x="34739" y="40646"/>
                    <a:pt x="34721" y="40887"/>
                    <a:pt x="34730" y="41101"/>
                  </a:cubicBezTo>
                  <a:cubicBezTo>
                    <a:pt x="34739" y="41244"/>
                    <a:pt x="34756" y="41387"/>
                    <a:pt x="34801" y="41521"/>
                  </a:cubicBezTo>
                  <a:cubicBezTo>
                    <a:pt x="34489" y="41253"/>
                    <a:pt x="34123" y="41128"/>
                    <a:pt x="33695" y="41021"/>
                  </a:cubicBezTo>
                  <a:cubicBezTo>
                    <a:pt x="33409" y="40959"/>
                    <a:pt x="33088" y="40896"/>
                    <a:pt x="32651" y="40825"/>
                  </a:cubicBezTo>
                  <a:lnTo>
                    <a:pt x="32580" y="40816"/>
                  </a:lnTo>
                  <a:cubicBezTo>
                    <a:pt x="32187" y="40736"/>
                    <a:pt x="31750" y="40655"/>
                    <a:pt x="31242" y="40539"/>
                  </a:cubicBezTo>
                  <a:cubicBezTo>
                    <a:pt x="30706" y="40406"/>
                    <a:pt x="30314" y="40156"/>
                    <a:pt x="30019" y="39781"/>
                  </a:cubicBezTo>
                  <a:cubicBezTo>
                    <a:pt x="29807" y="39506"/>
                    <a:pt x="29655" y="39178"/>
                    <a:pt x="29557" y="38771"/>
                  </a:cubicBezTo>
                  <a:lnTo>
                    <a:pt x="29557" y="38771"/>
                  </a:lnTo>
                  <a:cubicBezTo>
                    <a:pt x="29616" y="38762"/>
                    <a:pt x="29675" y="38745"/>
                    <a:pt x="29734" y="38719"/>
                  </a:cubicBezTo>
                  <a:cubicBezTo>
                    <a:pt x="29805" y="38684"/>
                    <a:pt x="29877" y="38630"/>
                    <a:pt x="29939" y="38568"/>
                  </a:cubicBezTo>
                  <a:lnTo>
                    <a:pt x="29939" y="38568"/>
                  </a:lnTo>
                  <a:cubicBezTo>
                    <a:pt x="29930" y="38577"/>
                    <a:pt x="29921" y="38586"/>
                    <a:pt x="29912" y="38595"/>
                  </a:cubicBezTo>
                  <a:cubicBezTo>
                    <a:pt x="29948" y="38737"/>
                    <a:pt x="29993" y="38871"/>
                    <a:pt x="30046" y="38987"/>
                  </a:cubicBezTo>
                  <a:cubicBezTo>
                    <a:pt x="30153" y="39255"/>
                    <a:pt x="30305" y="39478"/>
                    <a:pt x="30492" y="39656"/>
                  </a:cubicBezTo>
                  <a:cubicBezTo>
                    <a:pt x="30733" y="39879"/>
                    <a:pt x="31019" y="40031"/>
                    <a:pt x="31358" y="40102"/>
                  </a:cubicBezTo>
                  <a:lnTo>
                    <a:pt x="31652" y="40165"/>
                  </a:lnTo>
                  <a:cubicBezTo>
                    <a:pt x="32036" y="40254"/>
                    <a:pt x="32383" y="40307"/>
                    <a:pt x="32696" y="40361"/>
                  </a:cubicBezTo>
                  <a:cubicBezTo>
                    <a:pt x="32830" y="40388"/>
                    <a:pt x="32963" y="40406"/>
                    <a:pt x="33088" y="40432"/>
                  </a:cubicBezTo>
                  <a:cubicBezTo>
                    <a:pt x="33186" y="40450"/>
                    <a:pt x="33284" y="40468"/>
                    <a:pt x="33374" y="40477"/>
                  </a:cubicBezTo>
                  <a:cubicBezTo>
                    <a:pt x="33677" y="40530"/>
                    <a:pt x="33936" y="40584"/>
                    <a:pt x="34177" y="40646"/>
                  </a:cubicBezTo>
                  <a:cubicBezTo>
                    <a:pt x="34177" y="40646"/>
                    <a:pt x="34186" y="40655"/>
                    <a:pt x="34194" y="40655"/>
                  </a:cubicBezTo>
                  <a:cubicBezTo>
                    <a:pt x="34203" y="40655"/>
                    <a:pt x="34221" y="40646"/>
                    <a:pt x="34230" y="40637"/>
                  </a:cubicBezTo>
                  <a:cubicBezTo>
                    <a:pt x="34248" y="40629"/>
                    <a:pt x="34266" y="40611"/>
                    <a:pt x="34266" y="40593"/>
                  </a:cubicBezTo>
                  <a:cubicBezTo>
                    <a:pt x="34310" y="40316"/>
                    <a:pt x="34382" y="40022"/>
                    <a:pt x="34471" y="39692"/>
                  </a:cubicBezTo>
                  <a:lnTo>
                    <a:pt x="34694" y="38853"/>
                  </a:lnTo>
                  <a:cubicBezTo>
                    <a:pt x="34739" y="38675"/>
                    <a:pt x="34783" y="38470"/>
                    <a:pt x="34837" y="38256"/>
                  </a:cubicBezTo>
                  <a:lnTo>
                    <a:pt x="34935" y="37801"/>
                  </a:lnTo>
                  <a:cubicBezTo>
                    <a:pt x="34979" y="37613"/>
                    <a:pt x="34988" y="37426"/>
                    <a:pt x="34979" y="37248"/>
                  </a:cubicBezTo>
                  <a:cubicBezTo>
                    <a:pt x="34962" y="37069"/>
                    <a:pt x="34926" y="36900"/>
                    <a:pt x="34855" y="36739"/>
                  </a:cubicBezTo>
                  <a:cubicBezTo>
                    <a:pt x="34739" y="36436"/>
                    <a:pt x="34516" y="36159"/>
                    <a:pt x="34203" y="35900"/>
                  </a:cubicBezTo>
                  <a:cubicBezTo>
                    <a:pt x="34150" y="35865"/>
                    <a:pt x="34096" y="35820"/>
                    <a:pt x="34043" y="35784"/>
                  </a:cubicBezTo>
                  <a:cubicBezTo>
                    <a:pt x="34042" y="35784"/>
                    <a:pt x="34041" y="35784"/>
                    <a:pt x="34040" y="35785"/>
                  </a:cubicBezTo>
                  <a:lnTo>
                    <a:pt x="34040" y="35785"/>
                  </a:lnTo>
                  <a:cubicBezTo>
                    <a:pt x="34211" y="35753"/>
                    <a:pt x="34368" y="35707"/>
                    <a:pt x="34493" y="35612"/>
                  </a:cubicBezTo>
                  <a:close/>
                  <a:moveTo>
                    <a:pt x="17006" y="38637"/>
                  </a:moveTo>
                  <a:cubicBezTo>
                    <a:pt x="17085" y="38637"/>
                    <a:pt x="17161" y="38648"/>
                    <a:pt x="17227" y="38675"/>
                  </a:cubicBezTo>
                  <a:cubicBezTo>
                    <a:pt x="17423" y="38737"/>
                    <a:pt x="17583" y="38934"/>
                    <a:pt x="17762" y="39130"/>
                  </a:cubicBezTo>
                  <a:cubicBezTo>
                    <a:pt x="17780" y="39166"/>
                    <a:pt x="17806" y="39192"/>
                    <a:pt x="17833" y="39219"/>
                  </a:cubicBezTo>
                  <a:cubicBezTo>
                    <a:pt x="17826" y="39218"/>
                    <a:pt x="17818" y="39218"/>
                    <a:pt x="17811" y="39218"/>
                  </a:cubicBezTo>
                  <a:cubicBezTo>
                    <a:pt x="17615" y="39218"/>
                    <a:pt x="17435" y="39443"/>
                    <a:pt x="17289" y="39692"/>
                  </a:cubicBezTo>
                  <a:cubicBezTo>
                    <a:pt x="17102" y="40013"/>
                    <a:pt x="16977" y="40397"/>
                    <a:pt x="16977" y="40397"/>
                  </a:cubicBezTo>
                  <a:cubicBezTo>
                    <a:pt x="16977" y="40397"/>
                    <a:pt x="17075" y="40361"/>
                    <a:pt x="17218" y="40298"/>
                  </a:cubicBezTo>
                  <a:cubicBezTo>
                    <a:pt x="17360" y="40227"/>
                    <a:pt x="17548" y="40120"/>
                    <a:pt x="17708" y="40004"/>
                  </a:cubicBezTo>
                  <a:cubicBezTo>
                    <a:pt x="17931" y="39852"/>
                    <a:pt x="18110" y="39665"/>
                    <a:pt x="18110" y="39496"/>
                  </a:cubicBezTo>
                  <a:cubicBezTo>
                    <a:pt x="18199" y="39567"/>
                    <a:pt x="18306" y="39629"/>
                    <a:pt x="18413" y="39656"/>
                  </a:cubicBezTo>
                  <a:cubicBezTo>
                    <a:pt x="18458" y="39665"/>
                    <a:pt x="18502" y="39674"/>
                    <a:pt x="18547" y="39674"/>
                  </a:cubicBezTo>
                  <a:cubicBezTo>
                    <a:pt x="18351" y="39879"/>
                    <a:pt x="18279" y="40281"/>
                    <a:pt x="18288" y="40709"/>
                  </a:cubicBezTo>
                  <a:cubicBezTo>
                    <a:pt x="18288" y="41039"/>
                    <a:pt x="18333" y="41378"/>
                    <a:pt x="18386" y="41637"/>
                  </a:cubicBezTo>
                  <a:cubicBezTo>
                    <a:pt x="18431" y="41895"/>
                    <a:pt x="18484" y="42074"/>
                    <a:pt x="18484" y="42074"/>
                  </a:cubicBezTo>
                  <a:cubicBezTo>
                    <a:pt x="18484" y="42074"/>
                    <a:pt x="18600" y="41940"/>
                    <a:pt x="18752" y="41726"/>
                  </a:cubicBezTo>
                  <a:cubicBezTo>
                    <a:pt x="18904" y="41512"/>
                    <a:pt x="19091" y="41208"/>
                    <a:pt x="19234" y="40905"/>
                  </a:cubicBezTo>
                  <a:cubicBezTo>
                    <a:pt x="19368" y="40602"/>
                    <a:pt x="19466" y="40298"/>
                    <a:pt x="19457" y="40049"/>
                  </a:cubicBezTo>
                  <a:cubicBezTo>
                    <a:pt x="19448" y="39924"/>
                    <a:pt x="19412" y="39817"/>
                    <a:pt x="19341" y="39728"/>
                  </a:cubicBezTo>
                  <a:cubicBezTo>
                    <a:pt x="19287" y="39656"/>
                    <a:pt x="19198" y="39603"/>
                    <a:pt x="19082" y="39567"/>
                  </a:cubicBezTo>
                  <a:cubicBezTo>
                    <a:pt x="19127" y="39549"/>
                    <a:pt x="19180" y="39522"/>
                    <a:pt x="19234" y="39505"/>
                  </a:cubicBezTo>
                  <a:cubicBezTo>
                    <a:pt x="19440" y="39428"/>
                    <a:pt x="19646" y="39345"/>
                    <a:pt x="19835" y="39345"/>
                  </a:cubicBezTo>
                  <a:cubicBezTo>
                    <a:pt x="19867" y="39345"/>
                    <a:pt x="19899" y="39348"/>
                    <a:pt x="19930" y="39353"/>
                  </a:cubicBezTo>
                  <a:cubicBezTo>
                    <a:pt x="20126" y="39389"/>
                    <a:pt x="20322" y="39549"/>
                    <a:pt x="20527" y="39719"/>
                  </a:cubicBezTo>
                  <a:cubicBezTo>
                    <a:pt x="20759" y="39906"/>
                    <a:pt x="20991" y="40102"/>
                    <a:pt x="21259" y="40129"/>
                  </a:cubicBezTo>
                  <a:lnTo>
                    <a:pt x="21348" y="40129"/>
                  </a:lnTo>
                  <a:cubicBezTo>
                    <a:pt x="21348" y="40147"/>
                    <a:pt x="21348" y="40165"/>
                    <a:pt x="21357" y="40183"/>
                  </a:cubicBezTo>
                  <a:cubicBezTo>
                    <a:pt x="21437" y="40950"/>
                    <a:pt x="21196" y="41503"/>
                    <a:pt x="20599" y="41904"/>
                  </a:cubicBezTo>
                  <a:lnTo>
                    <a:pt x="19689" y="42475"/>
                  </a:lnTo>
                  <a:cubicBezTo>
                    <a:pt x="19564" y="42547"/>
                    <a:pt x="19448" y="42609"/>
                    <a:pt x="19341" y="42671"/>
                  </a:cubicBezTo>
                  <a:cubicBezTo>
                    <a:pt x="19252" y="42725"/>
                    <a:pt x="19171" y="42770"/>
                    <a:pt x="19100" y="42814"/>
                  </a:cubicBezTo>
                  <a:cubicBezTo>
                    <a:pt x="18761" y="43010"/>
                    <a:pt x="18458" y="43189"/>
                    <a:pt x="18217" y="43358"/>
                  </a:cubicBezTo>
                  <a:cubicBezTo>
                    <a:pt x="18047" y="43073"/>
                    <a:pt x="17842" y="42779"/>
                    <a:pt x="17637" y="42502"/>
                  </a:cubicBezTo>
                  <a:cubicBezTo>
                    <a:pt x="17548" y="42377"/>
                    <a:pt x="17450" y="42243"/>
                    <a:pt x="17352" y="42101"/>
                  </a:cubicBezTo>
                  <a:cubicBezTo>
                    <a:pt x="17182" y="41851"/>
                    <a:pt x="16995" y="41592"/>
                    <a:pt x="16807" y="41298"/>
                  </a:cubicBezTo>
                  <a:lnTo>
                    <a:pt x="16647" y="41048"/>
                  </a:lnTo>
                  <a:cubicBezTo>
                    <a:pt x="16477" y="40771"/>
                    <a:pt x="16379" y="40486"/>
                    <a:pt x="16370" y="40200"/>
                  </a:cubicBezTo>
                  <a:cubicBezTo>
                    <a:pt x="16361" y="39959"/>
                    <a:pt x="16415" y="39719"/>
                    <a:pt x="16513" y="39469"/>
                  </a:cubicBezTo>
                  <a:cubicBezTo>
                    <a:pt x="16593" y="39273"/>
                    <a:pt x="16709" y="39076"/>
                    <a:pt x="16852" y="38880"/>
                  </a:cubicBezTo>
                  <a:cubicBezTo>
                    <a:pt x="16914" y="38800"/>
                    <a:pt x="16977" y="38719"/>
                    <a:pt x="17048" y="38639"/>
                  </a:cubicBezTo>
                  <a:lnTo>
                    <a:pt x="16950" y="38639"/>
                  </a:lnTo>
                  <a:cubicBezTo>
                    <a:pt x="16923" y="38639"/>
                    <a:pt x="16888" y="38648"/>
                    <a:pt x="16852" y="38648"/>
                  </a:cubicBezTo>
                  <a:cubicBezTo>
                    <a:pt x="16904" y="38641"/>
                    <a:pt x="16956" y="38637"/>
                    <a:pt x="17006" y="38637"/>
                  </a:cubicBezTo>
                  <a:close/>
                  <a:moveTo>
                    <a:pt x="27846" y="38919"/>
                  </a:moveTo>
                  <a:cubicBezTo>
                    <a:pt x="27969" y="39070"/>
                    <a:pt x="28066" y="39220"/>
                    <a:pt x="28146" y="39371"/>
                  </a:cubicBezTo>
                  <a:cubicBezTo>
                    <a:pt x="28333" y="39710"/>
                    <a:pt x="28423" y="40022"/>
                    <a:pt x="28414" y="40325"/>
                  </a:cubicBezTo>
                  <a:cubicBezTo>
                    <a:pt x="28414" y="40646"/>
                    <a:pt x="28307" y="40959"/>
                    <a:pt x="28110" y="41253"/>
                  </a:cubicBezTo>
                  <a:lnTo>
                    <a:pt x="27941" y="41494"/>
                  </a:lnTo>
                  <a:cubicBezTo>
                    <a:pt x="27718" y="41824"/>
                    <a:pt x="27495" y="42101"/>
                    <a:pt x="27298" y="42359"/>
                  </a:cubicBezTo>
                  <a:cubicBezTo>
                    <a:pt x="27218" y="42466"/>
                    <a:pt x="27138" y="42564"/>
                    <a:pt x="27067" y="42663"/>
                  </a:cubicBezTo>
                  <a:lnTo>
                    <a:pt x="26906" y="42877"/>
                  </a:lnTo>
                  <a:cubicBezTo>
                    <a:pt x="26736" y="43100"/>
                    <a:pt x="26585" y="43305"/>
                    <a:pt x="26460" y="43510"/>
                  </a:cubicBezTo>
                  <a:cubicBezTo>
                    <a:pt x="26273" y="43367"/>
                    <a:pt x="26067" y="43233"/>
                    <a:pt x="25844" y="43091"/>
                  </a:cubicBezTo>
                  <a:cubicBezTo>
                    <a:pt x="25764" y="43037"/>
                    <a:pt x="25684" y="42984"/>
                    <a:pt x="25595" y="42930"/>
                  </a:cubicBezTo>
                  <a:cubicBezTo>
                    <a:pt x="25479" y="42850"/>
                    <a:pt x="25354" y="42779"/>
                    <a:pt x="25229" y="42698"/>
                  </a:cubicBezTo>
                  <a:cubicBezTo>
                    <a:pt x="24970" y="42538"/>
                    <a:pt x="24676" y="42359"/>
                    <a:pt x="24372" y="42136"/>
                  </a:cubicBezTo>
                  <a:lnTo>
                    <a:pt x="24123" y="41967"/>
                  </a:lnTo>
                  <a:cubicBezTo>
                    <a:pt x="23989" y="41869"/>
                    <a:pt x="23873" y="41762"/>
                    <a:pt x="23775" y="41646"/>
                  </a:cubicBezTo>
                  <a:cubicBezTo>
                    <a:pt x="23685" y="41539"/>
                    <a:pt x="23605" y="41414"/>
                    <a:pt x="23552" y="41289"/>
                  </a:cubicBezTo>
                  <a:cubicBezTo>
                    <a:pt x="23454" y="41066"/>
                    <a:pt x="23400" y="40825"/>
                    <a:pt x="23400" y="40557"/>
                  </a:cubicBezTo>
                  <a:cubicBezTo>
                    <a:pt x="23400" y="40352"/>
                    <a:pt x="23427" y="40138"/>
                    <a:pt x="23489" y="39915"/>
                  </a:cubicBezTo>
                  <a:cubicBezTo>
                    <a:pt x="23685" y="40031"/>
                    <a:pt x="23891" y="40129"/>
                    <a:pt x="24096" y="40129"/>
                  </a:cubicBezTo>
                  <a:lnTo>
                    <a:pt x="24149" y="40129"/>
                  </a:lnTo>
                  <a:cubicBezTo>
                    <a:pt x="24194" y="40129"/>
                    <a:pt x="24239" y="40111"/>
                    <a:pt x="24283" y="40102"/>
                  </a:cubicBezTo>
                  <a:lnTo>
                    <a:pt x="24283" y="40102"/>
                  </a:lnTo>
                  <a:cubicBezTo>
                    <a:pt x="24247" y="40209"/>
                    <a:pt x="24221" y="40334"/>
                    <a:pt x="24203" y="40459"/>
                  </a:cubicBezTo>
                  <a:cubicBezTo>
                    <a:pt x="24149" y="40834"/>
                    <a:pt x="24185" y="41235"/>
                    <a:pt x="24185" y="41235"/>
                  </a:cubicBezTo>
                  <a:cubicBezTo>
                    <a:pt x="24185" y="41235"/>
                    <a:pt x="24265" y="41164"/>
                    <a:pt x="24363" y="41048"/>
                  </a:cubicBezTo>
                  <a:cubicBezTo>
                    <a:pt x="24471" y="40932"/>
                    <a:pt x="24604" y="40771"/>
                    <a:pt x="24711" y="40602"/>
                  </a:cubicBezTo>
                  <a:cubicBezTo>
                    <a:pt x="24917" y="40281"/>
                    <a:pt x="25015" y="39942"/>
                    <a:pt x="24738" y="39835"/>
                  </a:cubicBezTo>
                  <a:cubicBezTo>
                    <a:pt x="24783" y="39799"/>
                    <a:pt x="24836" y="39763"/>
                    <a:pt x="24881" y="39719"/>
                  </a:cubicBezTo>
                  <a:cubicBezTo>
                    <a:pt x="25086" y="39549"/>
                    <a:pt x="25282" y="39389"/>
                    <a:pt x="25488" y="39353"/>
                  </a:cubicBezTo>
                  <a:cubicBezTo>
                    <a:pt x="25517" y="39348"/>
                    <a:pt x="25548" y="39345"/>
                    <a:pt x="25579" y="39345"/>
                  </a:cubicBezTo>
                  <a:cubicBezTo>
                    <a:pt x="25765" y="39345"/>
                    <a:pt x="25977" y="39428"/>
                    <a:pt x="26183" y="39505"/>
                  </a:cubicBezTo>
                  <a:cubicBezTo>
                    <a:pt x="26353" y="39576"/>
                    <a:pt x="26531" y="39638"/>
                    <a:pt x="26701" y="39665"/>
                  </a:cubicBezTo>
                  <a:cubicBezTo>
                    <a:pt x="26701" y="39826"/>
                    <a:pt x="26870" y="40013"/>
                    <a:pt x="27084" y="40174"/>
                  </a:cubicBezTo>
                  <a:cubicBezTo>
                    <a:pt x="27245" y="40307"/>
                    <a:pt x="27423" y="40397"/>
                    <a:pt x="27557" y="40477"/>
                  </a:cubicBezTo>
                  <a:cubicBezTo>
                    <a:pt x="27700" y="40548"/>
                    <a:pt x="27798" y="40593"/>
                    <a:pt x="27798" y="40593"/>
                  </a:cubicBezTo>
                  <a:cubicBezTo>
                    <a:pt x="27798" y="40593"/>
                    <a:pt x="27691" y="40200"/>
                    <a:pt x="27513" y="39870"/>
                  </a:cubicBezTo>
                  <a:cubicBezTo>
                    <a:pt x="27441" y="39736"/>
                    <a:pt x="27361" y="39612"/>
                    <a:pt x="27272" y="39522"/>
                  </a:cubicBezTo>
                  <a:cubicBezTo>
                    <a:pt x="27406" y="39415"/>
                    <a:pt x="27530" y="39273"/>
                    <a:pt x="27655" y="39130"/>
                  </a:cubicBezTo>
                  <a:cubicBezTo>
                    <a:pt x="27717" y="39061"/>
                    <a:pt x="27778" y="38985"/>
                    <a:pt x="27846" y="38919"/>
                  </a:cubicBezTo>
                  <a:close/>
                  <a:moveTo>
                    <a:pt x="28357" y="38640"/>
                  </a:moveTo>
                  <a:lnTo>
                    <a:pt x="28357" y="38640"/>
                  </a:lnTo>
                  <a:cubicBezTo>
                    <a:pt x="28342" y="38641"/>
                    <a:pt x="28325" y="38643"/>
                    <a:pt x="28307" y="38648"/>
                  </a:cubicBezTo>
                  <a:cubicBezTo>
                    <a:pt x="28414" y="38782"/>
                    <a:pt x="28512" y="38925"/>
                    <a:pt x="28592" y="39058"/>
                  </a:cubicBezTo>
                  <a:cubicBezTo>
                    <a:pt x="28824" y="39451"/>
                    <a:pt x="28958" y="39817"/>
                    <a:pt x="28985" y="40183"/>
                  </a:cubicBezTo>
                  <a:cubicBezTo>
                    <a:pt x="29029" y="40664"/>
                    <a:pt x="28904" y="41119"/>
                    <a:pt x="28610" y="41574"/>
                  </a:cubicBezTo>
                  <a:cubicBezTo>
                    <a:pt x="28324" y="42002"/>
                    <a:pt x="28057" y="42359"/>
                    <a:pt x="27825" y="42680"/>
                  </a:cubicBezTo>
                  <a:lnTo>
                    <a:pt x="27771" y="42743"/>
                  </a:lnTo>
                  <a:cubicBezTo>
                    <a:pt x="27504" y="43091"/>
                    <a:pt x="27307" y="43358"/>
                    <a:pt x="27147" y="43599"/>
                  </a:cubicBezTo>
                  <a:cubicBezTo>
                    <a:pt x="26888" y="43983"/>
                    <a:pt x="26719" y="44313"/>
                    <a:pt x="26674" y="44714"/>
                  </a:cubicBezTo>
                  <a:cubicBezTo>
                    <a:pt x="26487" y="44358"/>
                    <a:pt x="26201" y="44099"/>
                    <a:pt x="25844" y="43831"/>
                  </a:cubicBezTo>
                  <a:cubicBezTo>
                    <a:pt x="25612" y="43662"/>
                    <a:pt x="25327" y="43483"/>
                    <a:pt x="24961" y="43251"/>
                  </a:cubicBezTo>
                  <a:cubicBezTo>
                    <a:pt x="24595" y="43019"/>
                    <a:pt x="24194" y="42743"/>
                    <a:pt x="23766" y="42448"/>
                  </a:cubicBezTo>
                  <a:cubicBezTo>
                    <a:pt x="22758" y="41681"/>
                    <a:pt x="22793" y="40736"/>
                    <a:pt x="22900" y="40084"/>
                  </a:cubicBezTo>
                  <a:cubicBezTo>
                    <a:pt x="22927" y="39942"/>
                    <a:pt x="22963" y="39799"/>
                    <a:pt x="23007" y="39656"/>
                  </a:cubicBezTo>
                  <a:cubicBezTo>
                    <a:pt x="23123" y="39710"/>
                    <a:pt x="23248" y="39781"/>
                    <a:pt x="23373" y="39844"/>
                  </a:cubicBezTo>
                  <a:cubicBezTo>
                    <a:pt x="23388" y="39859"/>
                    <a:pt x="23403" y="39867"/>
                    <a:pt x="23424" y="39881"/>
                  </a:cubicBezTo>
                  <a:lnTo>
                    <a:pt x="23424" y="39881"/>
                  </a:lnTo>
                  <a:cubicBezTo>
                    <a:pt x="23420" y="39879"/>
                    <a:pt x="23418" y="39879"/>
                    <a:pt x="23418" y="39879"/>
                  </a:cubicBezTo>
                  <a:cubicBezTo>
                    <a:pt x="23400" y="39870"/>
                    <a:pt x="23382" y="39861"/>
                    <a:pt x="23373" y="39852"/>
                  </a:cubicBezTo>
                  <a:cubicBezTo>
                    <a:pt x="23364" y="39844"/>
                    <a:pt x="23355" y="39844"/>
                    <a:pt x="23355" y="39835"/>
                  </a:cubicBezTo>
                  <a:cubicBezTo>
                    <a:pt x="23284" y="40084"/>
                    <a:pt x="23257" y="40325"/>
                    <a:pt x="23257" y="40557"/>
                  </a:cubicBezTo>
                  <a:cubicBezTo>
                    <a:pt x="23257" y="40843"/>
                    <a:pt x="23311" y="41110"/>
                    <a:pt x="23418" y="41351"/>
                  </a:cubicBezTo>
                  <a:cubicBezTo>
                    <a:pt x="23480" y="41494"/>
                    <a:pt x="23561" y="41619"/>
                    <a:pt x="23659" y="41735"/>
                  </a:cubicBezTo>
                  <a:cubicBezTo>
                    <a:pt x="23766" y="41860"/>
                    <a:pt x="23891" y="41985"/>
                    <a:pt x="24042" y="42083"/>
                  </a:cubicBezTo>
                  <a:lnTo>
                    <a:pt x="24283" y="42261"/>
                  </a:lnTo>
                  <a:cubicBezTo>
                    <a:pt x="24595" y="42475"/>
                    <a:pt x="24890" y="42663"/>
                    <a:pt x="25149" y="42823"/>
                  </a:cubicBezTo>
                  <a:cubicBezTo>
                    <a:pt x="25282" y="42903"/>
                    <a:pt x="25398" y="42975"/>
                    <a:pt x="25514" y="43055"/>
                  </a:cubicBezTo>
                  <a:cubicBezTo>
                    <a:pt x="25603" y="43109"/>
                    <a:pt x="25684" y="43162"/>
                    <a:pt x="25764" y="43216"/>
                  </a:cubicBezTo>
                  <a:cubicBezTo>
                    <a:pt x="26014" y="43376"/>
                    <a:pt x="26237" y="43519"/>
                    <a:pt x="26433" y="43671"/>
                  </a:cubicBezTo>
                  <a:cubicBezTo>
                    <a:pt x="26442" y="43680"/>
                    <a:pt x="26460" y="43688"/>
                    <a:pt x="26478" y="43688"/>
                  </a:cubicBezTo>
                  <a:lnTo>
                    <a:pt x="26487" y="43688"/>
                  </a:lnTo>
                  <a:cubicBezTo>
                    <a:pt x="26513" y="43680"/>
                    <a:pt x="26531" y="43671"/>
                    <a:pt x="26540" y="43653"/>
                  </a:cubicBezTo>
                  <a:cubicBezTo>
                    <a:pt x="26674" y="43439"/>
                    <a:pt x="26835" y="43216"/>
                    <a:pt x="27031" y="42966"/>
                  </a:cubicBezTo>
                  <a:lnTo>
                    <a:pt x="27183" y="42752"/>
                  </a:lnTo>
                  <a:cubicBezTo>
                    <a:pt x="27254" y="42654"/>
                    <a:pt x="27334" y="42556"/>
                    <a:pt x="27414" y="42448"/>
                  </a:cubicBezTo>
                  <a:cubicBezTo>
                    <a:pt x="27611" y="42190"/>
                    <a:pt x="27834" y="41913"/>
                    <a:pt x="28057" y="41583"/>
                  </a:cubicBezTo>
                  <a:lnTo>
                    <a:pt x="28226" y="41333"/>
                  </a:lnTo>
                  <a:cubicBezTo>
                    <a:pt x="28449" y="41021"/>
                    <a:pt x="28565" y="40682"/>
                    <a:pt x="28565" y="40325"/>
                  </a:cubicBezTo>
                  <a:cubicBezTo>
                    <a:pt x="28565" y="39995"/>
                    <a:pt x="28476" y="39656"/>
                    <a:pt x="28280" y="39299"/>
                  </a:cubicBezTo>
                  <a:cubicBezTo>
                    <a:pt x="28191" y="39139"/>
                    <a:pt x="28084" y="38978"/>
                    <a:pt x="27959" y="38809"/>
                  </a:cubicBezTo>
                  <a:cubicBezTo>
                    <a:pt x="28030" y="38746"/>
                    <a:pt x="28101" y="38702"/>
                    <a:pt x="28191" y="38675"/>
                  </a:cubicBezTo>
                  <a:cubicBezTo>
                    <a:pt x="28242" y="38653"/>
                    <a:pt x="28299" y="38643"/>
                    <a:pt x="28357" y="38640"/>
                  </a:cubicBezTo>
                  <a:close/>
                  <a:moveTo>
                    <a:pt x="18641" y="1"/>
                  </a:moveTo>
                  <a:cubicBezTo>
                    <a:pt x="18637" y="1"/>
                    <a:pt x="18632" y="1"/>
                    <a:pt x="18627" y="2"/>
                  </a:cubicBezTo>
                  <a:cubicBezTo>
                    <a:pt x="18618" y="2"/>
                    <a:pt x="18618" y="2"/>
                    <a:pt x="18618" y="11"/>
                  </a:cubicBezTo>
                  <a:lnTo>
                    <a:pt x="18600" y="11"/>
                  </a:lnTo>
                  <a:cubicBezTo>
                    <a:pt x="18565" y="11"/>
                    <a:pt x="18538" y="47"/>
                    <a:pt x="18538" y="83"/>
                  </a:cubicBezTo>
                  <a:cubicBezTo>
                    <a:pt x="18538" y="83"/>
                    <a:pt x="18538" y="92"/>
                    <a:pt x="18547" y="92"/>
                  </a:cubicBezTo>
                  <a:cubicBezTo>
                    <a:pt x="18547" y="100"/>
                    <a:pt x="18547" y="100"/>
                    <a:pt x="18547" y="109"/>
                  </a:cubicBezTo>
                  <a:lnTo>
                    <a:pt x="18600" y="413"/>
                  </a:lnTo>
                  <a:cubicBezTo>
                    <a:pt x="18618" y="841"/>
                    <a:pt x="18493" y="1198"/>
                    <a:pt x="18145" y="1733"/>
                  </a:cubicBezTo>
                  <a:cubicBezTo>
                    <a:pt x="17985" y="1974"/>
                    <a:pt x="17789" y="2233"/>
                    <a:pt x="17521" y="2581"/>
                  </a:cubicBezTo>
                  <a:lnTo>
                    <a:pt x="17467" y="2643"/>
                  </a:lnTo>
                  <a:cubicBezTo>
                    <a:pt x="17236" y="2964"/>
                    <a:pt x="16968" y="3330"/>
                    <a:pt x="16674" y="3758"/>
                  </a:cubicBezTo>
                  <a:cubicBezTo>
                    <a:pt x="16361" y="4240"/>
                    <a:pt x="16227" y="4739"/>
                    <a:pt x="16272" y="5239"/>
                  </a:cubicBezTo>
                  <a:cubicBezTo>
                    <a:pt x="16308" y="5631"/>
                    <a:pt x="16450" y="6015"/>
                    <a:pt x="16691" y="6425"/>
                  </a:cubicBezTo>
                  <a:cubicBezTo>
                    <a:pt x="16763" y="6541"/>
                    <a:pt x="16834" y="6657"/>
                    <a:pt x="16923" y="6764"/>
                  </a:cubicBezTo>
                  <a:cubicBezTo>
                    <a:pt x="16938" y="6769"/>
                    <a:pt x="16952" y="6771"/>
                    <a:pt x="16968" y="6773"/>
                  </a:cubicBezTo>
                  <a:lnTo>
                    <a:pt x="16968" y="6773"/>
                  </a:lnTo>
                  <a:cubicBezTo>
                    <a:pt x="16821" y="6767"/>
                    <a:pt x="16667" y="6734"/>
                    <a:pt x="16513" y="6702"/>
                  </a:cubicBezTo>
                  <a:cubicBezTo>
                    <a:pt x="16335" y="6666"/>
                    <a:pt x="16156" y="6631"/>
                    <a:pt x="15978" y="6631"/>
                  </a:cubicBezTo>
                  <a:lnTo>
                    <a:pt x="16004" y="6631"/>
                  </a:lnTo>
                  <a:cubicBezTo>
                    <a:pt x="15906" y="6202"/>
                    <a:pt x="15746" y="5846"/>
                    <a:pt x="15514" y="5542"/>
                  </a:cubicBezTo>
                  <a:cubicBezTo>
                    <a:pt x="15202" y="5141"/>
                    <a:pt x="14764" y="4864"/>
                    <a:pt x="14202" y="4730"/>
                  </a:cubicBezTo>
                  <a:cubicBezTo>
                    <a:pt x="13694" y="4606"/>
                    <a:pt x="13248" y="4525"/>
                    <a:pt x="12855" y="4454"/>
                  </a:cubicBezTo>
                  <a:lnTo>
                    <a:pt x="12784" y="4445"/>
                  </a:lnTo>
                  <a:cubicBezTo>
                    <a:pt x="12356" y="4374"/>
                    <a:pt x="12035" y="4311"/>
                    <a:pt x="11749" y="4249"/>
                  </a:cubicBezTo>
                  <a:cubicBezTo>
                    <a:pt x="11134" y="4097"/>
                    <a:pt x="10803" y="3919"/>
                    <a:pt x="10527" y="3598"/>
                  </a:cubicBezTo>
                  <a:lnTo>
                    <a:pt x="10348" y="3321"/>
                  </a:lnTo>
                  <a:cubicBezTo>
                    <a:pt x="10331" y="3297"/>
                    <a:pt x="10305" y="3285"/>
                    <a:pt x="10279" y="3285"/>
                  </a:cubicBezTo>
                  <a:cubicBezTo>
                    <a:pt x="10266" y="3285"/>
                    <a:pt x="10253" y="3288"/>
                    <a:pt x="10241" y="3294"/>
                  </a:cubicBezTo>
                  <a:cubicBezTo>
                    <a:pt x="10241" y="3303"/>
                    <a:pt x="10233" y="3303"/>
                    <a:pt x="10233" y="3303"/>
                  </a:cubicBezTo>
                  <a:cubicBezTo>
                    <a:pt x="10233" y="3303"/>
                    <a:pt x="10224" y="3303"/>
                    <a:pt x="10224" y="3312"/>
                  </a:cubicBezTo>
                  <a:cubicBezTo>
                    <a:pt x="10206" y="3321"/>
                    <a:pt x="10188" y="3348"/>
                    <a:pt x="10188" y="3374"/>
                  </a:cubicBezTo>
                  <a:cubicBezTo>
                    <a:pt x="10188" y="3383"/>
                    <a:pt x="10197" y="3401"/>
                    <a:pt x="10206" y="3410"/>
                  </a:cubicBezTo>
                  <a:cubicBezTo>
                    <a:pt x="10206" y="3419"/>
                    <a:pt x="10206" y="3419"/>
                    <a:pt x="10206" y="3419"/>
                  </a:cubicBezTo>
                  <a:lnTo>
                    <a:pt x="10375" y="3678"/>
                  </a:lnTo>
                  <a:cubicBezTo>
                    <a:pt x="10473" y="3892"/>
                    <a:pt x="10527" y="4088"/>
                    <a:pt x="10536" y="4320"/>
                  </a:cubicBezTo>
                  <a:cubicBezTo>
                    <a:pt x="10545" y="4525"/>
                    <a:pt x="10527" y="4748"/>
                    <a:pt x="10464" y="5078"/>
                  </a:cubicBezTo>
                  <a:cubicBezTo>
                    <a:pt x="10402" y="5373"/>
                    <a:pt x="10313" y="5730"/>
                    <a:pt x="10215" y="6095"/>
                  </a:cubicBezTo>
                  <a:cubicBezTo>
                    <a:pt x="10188" y="6211"/>
                    <a:pt x="10152" y="6327"/>
                    <a:pt x="10125" y="6452"/>
                  </a:cubicBezTo>
                  <a:cubicBezTo>
                    <a:pt x="10045" y="6764"/>
                    <a:pt x="9965" y="7112"/>
                    <a:pt x="9885" y="7514"/>
                  </a:cubicBezTo>
                  <a:cubicBezTo>
                    <a:pt x="9706" y="8459"/>
                    <a:pt x="10018" y="9245"/>
                    <a:pt x="10821" y="9887"/>
                  </a:cubicBezTo>
                  <a:cubicBezTo>
                    <a:pt x="10823" y="9885"/>
                    <a:pt x="10824" y="9884"/>
                    <a:pt x="10826" y="9882"/>
                  </a:cubicBezTo>
                  <a:lnTo>
                    <a:pt x="10826" y="9882"/>
                  </a:lnTo>
                  <a:cubicBezTo>
                    <a:pt x="10661" y="10063"/>
                    <a:pt x="10603" y="10344"/>
                    <a:pt x="10545" y="10609"/>
                  </a:cubicBezTo>
                  <a:cubicBezTo>
                    <a:pt x="10482" y="10868"/>
                    <a:pt x="10429" y="11127"/>
                    <a:pt x="10286" y="11278"/>
                  </a:cubicBezTo>
                  <a:cubicBezTo>
                    <a:pt x="10286" y="11278"/>
                    <a:pt x="10277" y="11287"/>
                    <a:pt x="10268" y="11296"/>
                  </a:cubicBezTo>
                  <a:cubicBezTo>
                    <a:pt x="10134" y="11029"/>
                    <a:pt x="9956" y="10734"/>
                    <a:pt x="9697" y="10476"/>
                  </a:cubicBezTo>
                  <a:cubicBezTo>
                    <a:pt x="9325" y="10103"/>
                    <a:pt x="8901" y="9915"/>
                    <a:pt x="8421" y="9915"/>
                  </a:cubicBezTo>
                  <a:cubicBezTo>
                    <a:pt x="8303" y="9915"/>
                    <a:pt x="8181" y="9926"/>
                    <a:pt x="8056" y="9949"/>
                  </a:cubicBezTo>
                  <a:lnTo>
                    <a:pt x="7761" y="9994"/>
                  </a:lnTo>
                  <a:cubicBezTo>
                    <a:pt x="7485" y="10047"/>
                    <a:pt x="7235" y="10101"/>
                    <a:pt x="6994" y="10154"/>
                  </a:cubicBezTo>
                  <a:lnTo>
                    <a:pt x="6325" y="10306"/>
                  </a:lnTo>
                  <a:cubicBezTo>
                    <a:pt x="5924" y="10395"/>
                    <a:pt x="5567" y="10476"/>
                    <a:pt x="5246" y="10511"/>
                  </a:cubicBezTo>
                  <a:cubicBezTo>
                    <a:pt x="5228" y="10520"/>
                    <a:pt x="5210" y="10529"/>
                    <a:pt x="5192" y="10547"/>
                  </a:cubicBezTo>
                  <a:cubicBezTo>
                    <a:pt x="5183" y="10565"/>
                    <a:pt x="5174" y="10583"/>
                    <a:pt x="5183" y="10600"/>
                  </a:cubicBezTo>
                  <a:cubicBezTo>
                    <a:pt x="5246" y="10886"/>
                    <a:pt x="5299" y="11234"/>
                    <a:pt x="5362" y="11698"/>
                  </a:cubicBezTo>
                  <a:lnTo>
                    <a:pt x="5451" y="12367"/>
                  </a:lnTo>
                  <a:lnTo>
                    <a:pt x="5540" y="12956"/>
                  </a:lnTo>
                  <a:lnTo>
                    <a:pt x="5629" y="13437"/>
                  </a:lnTo>
                  <a:cubicBezTo>
                    <a:pt x="5781" y="14196"/>
                    <a:pt x="6236" y="14677"/>
                    <a:pt x="7030" y="14909"/>
                  </a:cubicBezTo>
                  <a:cubicBezTo>
                    <a:pt x="7101" y="14936"/>
                    <a:pt x="7173" y="14954"/>
                    <a:pt x="7244" y="14972"/>
                  </a:cubicBezTo>
                  <a:cubicBezTo>
                    <a:pt x="7253" y="15052"/>
                    <a:pt x="7262" y="15132"/>
                    <a:pt x="7271" y="15213"/>
                  </a:cubicBezTo>
                  <a:cubicBezTo>
                    <a:pt x="7280" y="15266"/>
                    <a:pt x="7280" y="15320"/>
                    <a:pt x="7289" y="15373"/>
                  </a:cubicBezTo>
                  <a:cubicBezTo>
                    <a:pt x="7190" y="15355"/>
                    <a:pt x="7083" y="15338"/>
                    <a:pt x="6976" y="15311"/>
                  </a:cubicBezTo>
                  <a:cubicBezTo>
                    <a:pt x="6548" y="15195"/>
                    <a:pt x="6191" y="15025"/>
                    <a:pt x="5906" y="14793"/>
                  </a:cubicBezTo>
                  <a:cubicBezTo>
                    <a:pt x="5727" y="14642"/>
                    <a:pt x="5585" y="14472"/>
                    <a:pt x="5469" y="14285"/>
                  </a:cubicBezTo>
                  <a:cubicBezTo>
                    <a:pt x="5344" y="14071"/>
                    <a:pt x="5246" y="13821"/>
                    <a:pt x="5192" y="13544"/>
                  </a:cubicBezTo>
                  <a:cubicBezTo>
                    <a:pt x="5067" y="12911"/>
                    <a:pt x="4996" y="12394"/>
                    <a:pt x="4924" y="11930"/>
                  </a:cubicBezTo>
                  <a:cubicBezTo>
                    <a:pt x="4880" y="11609"/>
                    <a:pt x="4844" y="11323"/>
                    <a:pt x="4791" y="11073"/>
                  </a:cubicBezTo>
                  <a:cubicBezTo>
                    <a:pt x="4693" y="10565"/>
                    <a:pt x="4559" y="10226"/>
                    <a:pt x="4336" y="9949"/>
                  </a:cubicBezTo>
                  <a:lnTo>
                    <a:pt x="4336" y="9949"/>
                  </a:lnTo>
                  <a:cubicBezTo>
                    <a:pt x="4524" y="10014"/>
                    <a:pt x="4723" y="10045"/>
                    <a:pt x="4948" y="10045"/>
                  </a:cubicBezTo>
                  <a:cubicBezTo>
                    <a:pt x="5129" y="10045"/>
                    <a:pt x="5326" y="10025"/>
                    <a:pt x="5549" y="9985"/>
                  </a:cubicBezTo>
                  <a:cubicBezTo>
                    <a:pt x="5870" y="9931"/>
                    <a:pt x="6236" y="9851"/>
                    <a:pt x="6593" y="9771"/>
                  </a:cubicBezTo>
                  <a:cubicBezTo>
                    <a:pt x="6780" y="9726"/>
                    <a:pt x="6994" y="9682"/>
                    <a:pt x="7244" y="9637"/>
                  </a:cubicBezTo>
                  <a:cubicBezTo>
                    <a:pt x="7476" y="9592"/>
                    <a:pt x="7726" y="9548"/>
                    <a:pt x="8002" y="9494"/>
                  </a:cubicBezTo>
                  <a:cubicBezTo>
                    <a:pt x="8137" y="9475"/>
                    <a:pt x="8265" y="9466"/>
                    <a:pt x="8386" y="9466"/>
                  </a:cubicBezTo>
                  <a:cubicBezTo>
                    <a:pt x="9389" y="9466"/>
                    <a:pt x="9943" y="10078"/>
                    <a:pt x="10277" y="10556"/>
                  </a:cubicBezTo>
                  <a:cubicBezTo>
                    <a:pt x="10348" y="10663"/>
                    <a:pt x="10411" y="10770"/>
                    <a:pt x="10473" y="10877"/>
                  </a:cubicBezTo>
                  <a:cubicBezTo>
                    <a:pt x="10482" y="10850"/>
                    <a:pt x="10491" y="10815"/>
                    <a:pt x="10500" y="10779"/>
                  </a:cubicBezTo>
                  <a:cubicBezTo>
                    <a:pt x="10509" y="10743"/>
                    <a:pt x="10518" y="10708"/>
                    <a:pt x="10527" y="10672"/>
                  </a:cubicBezTo>
                  <a:cubicBezTo>
                    <a:pt x="10482" y="10609"/>
                    <a:pt x="10447" y="10538"/>
                    <a:pt x="10402" y="10476"/>
                  </a:cubicBezTo>
                  <a:cubicBezTo>
                    <a:pt x="9857" y="9701"/>
                    <a:pt x="9194" y="9322"/>
                    <a:pt x="8383" y="9322"/>
                  </a:cubicBezTo>
                  <a:cubicBezTo>
                    <a:pt x="8251" y="9322"/>
                    <a:pt x="8115" y="9332"/>
                    <a:pt x="7975" y="9352"/>
                  </a:cubicBezTo>
                  <a:cubicBezTo>
                    <a:pt x="7699" y="9396"/>
                    <a:pt x="7449" y="9450"/>
                    <a:pt x="7208" y="9494"/>
                  </a:cubicBezTo>
                  <a:cubicBezTo>
                    <a:pt x="6967" y="9539"/>
                    <a:pt x="6753" y="9584"/>
                    <a:pt x="6557" y="9628"/>
                  </a:cubicBezTo>
                  <a:cubicBezTo>
                    <a:pt x="6209" y="9708"/>
                    <a:pt x="5843" y="9789"/>
                    <a:pt x="5522" y="9842"/>
                  </a:cubicBezTo>
                  <a:cubicBezTo>
                    <a:pt x="5311" y="9877"/>
                    <a:pt x="5123" y="9895"/>
                    <a:pt x="4953" y="9895"/>
                  </a:cubicBezTo>
                  <a:cubicBezTo>
                    <a:pt x="4642" y="9895"/>
                    <a:pt x="4387" y="9835"/>
                    <a:pt x="4139" y="9708"/>
                  </a:cubicBezTo>
                  <a:lnTo>
                    <a:pt x="3872" y="9521"/>
                  </a:lnTo>
                  <a:cubicBezTo>
                    <a:pt x="3858" y="9510"/>
                    <a:pt x="3842" y="9505"/>
                    <a:pt x="3827" y="9505"/>
                  </a:cubicBezTo>
                  <a:cubicBezTo>
                    <a:pt x="3804" y="9505"/>
                    <a:pt x="3781" y="9517"/>
                    <a:pt x="3765" y="9539"/>
                  </a:cubicBezTo>
                  <a:cubicBezTo>
                    <a:pt x="3765" y="9539"/>
                    <a:pt x="3765" y="9548"/>
                    <a:pt x="3765" y="9548"/>
                  </a:cubicBezTo>
                  <a:cubicBezTo>
                    <a:pt x="3756" y="9548"/>
                    <a:pt x="3756" y="9557"/>
                    <a:pt x="3756" y="9557"/>
                  </a:cubicBezTo>
                  <a:cubicBezTo>
                    <a:pt x="3729" y="9592"/>
                    <a:pt x="3738" y="9637"/>
                    <a:pt x="3774" y="9664"/>
                  </a:cubicBezTo>
                  <a:lnTo>
                    <a:pt x="3783" y="9664"/>
                  </a:lnTo>
                  <a:lnTo>
                    <a:pt x="4041" y="9842"/>
                  </a:lnTo>
                  <a:cubicBezTo>
                    <a:pt x="4354" y="10137"/>
                    <a:pt x="4523" y="10485"/>
                    <a:pt x="4648" y="11100"/>
                  </a:cubicBezTo>
                  <a:cubicBezTo>
                    <a:pt x="4701" y="11350"/>
                    <a:pt x="4737" y="11626"/>
                    <a:pt x="4782" y="11956"/>
                  </a:cubicBezTo>
                  <a:cubicBezTo>
                    <a:pt x="4844" y="12411"/>
                    <a:pt x="4916" y="12938"/>
                    <a:pt x="5049" y="13571"/>
                  </a:cubicBezTo>
                  <a:cubicBezTo>
                    <a:pt x="5103" y="13866"/>
                    <a:pt x="5210" y="14133"/>
                    <a:pt x="5344" y="14365"/>
                  </a:cubicBezTo>
                  <a:cubicBezTo>
                    <a:pt x="5469" y="14561"/>
                    <a:pt x="5620" y="14749"/>
                    <a:pt x="5817" y="14909"/>
                  </a:cubicBezTo>
                  <a:cubicBezTo>
                    <a:pt x="6120" y="15159"/>
                    <a:pt x="6486" y="15338"/>
                    <a:pt x="6941" y="15454"/>
                  </a:cubicBezTo>
                  <a:cubicBezTo>
                    <a:pt x="7066" y="15480"/>
                    <a:pt x="7182" y="15507"/>
                    <a:pt x="7297" y="15525"/>
                  </a:cubicBezTo>
                  <a:cubicBezTo>
                    <a:pt x="7306" y="15668"/>
                    <a:pt x="7297" y="15810"/>
                    <a:pt x="7244" y="15926"/>
                  </a:cubicBezTo>
                  <a:cubicBezTo>
                    <a:pt x="7176" y="16087"/>
                    <a:pt x="7004" y="16224"/>
                    <a:pt x="6826" y="16360"/>
                  </a:cubicBezTo>
                  <a:lnTo>
                    <a:pt x="6826" y="16360"/>
                  </a:lnTo>
                  <a:cubicBezTo>
                    <a:pt x="6833" y="16353"/>
                    <a:pt x="6838" y="16345"/>
                    <a:pt x="6843" y="16337"/>
                  </a:cubicBezTo>
                  <a:cubicBezTo>
                    <a:pt x="6869" y="16328"/>
                    <a:pt x="6887" y="16310"/>
                    <a:pt x="6905" y="16292"/>
                  </a:cubicBezTo>
                  <a:cubicBezTo>
                    <a:pt x="6825" y="16230"/>
                    <a:pt x="6735" y="16167"/>
                    <a:pt x="6655" y="16114"/>
                  </a:cubicBezTo>
                  <a:cubicBezTo>
                    <a:pt x="6254" y="15855"/>
                    <a:pt x="5870" y="15712"/>
                    <a:pt x="5487" y="15659"/>
                  </a:cubicBezTo>
                  <a:cubicBezTo>
                    <a:pt x="5396" y="15649"/>
                    <a:pt x="5306" y="15644"/>
                    <a:pt x="5216" y="15644"/>
                  </a:cubicBezTo>
                  <a:cubicBezTo>
                    <a:pt x="5066" y="15644"/>
                    <a:pt x="4918" y="15658"/>
                    <a:pt x="4773" y="15685"/>
                  </a:cubicBezTo>
                  <a:cubicBezTo>
                    <a:pt x="4478" y="15748"/>
                    <a:pt x="4220" y="15855"/>
                    <a:pt x="3979" y="16007"/>
                  </a:cubicBezTo>
                  <a:cubicBezTo>
                    <a:pt x="3453" y="16328"/>
                    <a:pt x="3033" y="16622"/>
                    <a:pt x="2667" y="16890"/>
                  </a:cubicBezTo>
                  <a:cubicBezTo>
                    <a:pt x="2382" y="17086"/>
                    <a:pt x="2132" y="17256"/>
                    <a:pt x="1900" y="17398"/>
                  </a:cubicBezTo>
                  <a:cubicBezTo>
                    <a:pt x="1438" y="17690"/>
                    <a:pt x="1080" y="17812"/>
                    <a:pt x="697" y="17812"/>
                  </a:cubicBezTo>
                  <a:cubicBezTo>
                    <a:pt x="658" y="17812"/>
                    <a:pt x="619" y="17811"/>
                    <a:pt x="580" y="17809"/>
                  </a:cubicBezTo>
                  <a:lnTo>
                    <a:pt x="259" y="17737"/>
                  </a:lnTo>
                  <a:lnTo>
                    <a:pt x="250" y="17737"/>
                  </a:lnTo>
                  <a:cubicBezTo>
                    <a:pt x="245" y="17736"/>
                    <a:pt x="240" y="17736"/>
                    <a:pt x="236" y="17736"/>
                  </a:cubicBezTo>
                  <a:cubicBezTo>
                    <a:pt x="205" y="17736"/>
                    <a:pt x="177" y="17760"/>
                    <a:pt x="170" y="17791"/>
                  </a:cubicBezTo>
                  <a:cubicBezTo>
                    <a:pt x="170" y="17800"/>
                    <a:pt x="161" y="17800"/>
                    <a:pt x="161" y="17809"/>
                  </a:cubicBezTo>
                  <a:cubicBezTo>
                    <a:pt x="161" y="17809"/>
                    <a:pt x="161" y="17809"/>
                    <a:pt x="161" y="17818"/>
                  </a:cubicBezTo>
                  <a:cubicBezTo>
                    <a:pt x="152" y="17853"/>
                    <a:pt x="178" y="17898"/>
                    <a:pt x="214" y="17907"/>
                  </a:cubicBezTo>
                  <a:lnTo>
                    <a:pt x="232" y="17907"/>
                  </a:lnTo>
                  <a:lnTo>
                    <a:pt x="535" y="17969"/>
                  </a:lnTo>
                  <a:cubicBezTo>
                    <a:pt x="749" y="18050"/>
                    <a:pt x="928" y="18157"/>
                    <a:pt x="1088" y="18308"/>
                  </a:cubicBezTo>
                  <a:cubicBezTo>
                    <a:pt x="1258" y="18460"/>
                    <a:pt x="1410" y="18647"/>
                    <a:pt x="1588" y="18897"/>
                  </a:cubicBezTo>
                  <a:cubicBezTo>
                    <a:pt x="1722" y="19102"/>
                    <a:pt x="1865" y="19343"/>
                    <a:pt x="2034" y="19629"/>
                  </a:cubicBezTo>
                  <a:cubicBezTo>
                    <a:pt x="2266" y="20030"/>
                    <a:pt x="2534" y="20485"/>
                    <a:pt x="2899" y="21029"/>
                  </a:cubicBezTo>
                  <a:cubicBezTo>
                    <a:pt x="3229" y="21502"/>
                    <a:pt x="3631" y="21814"/>
                    <a:pt x="4122" y="21966"/>
                  </a:cubicBezTo>
                  <a:cubicBezTo>
                    <a:pt x="4354" y="22037"/>
                    <a:pt x="4603" y="22073"/>
                    <a:pt x="4871" y="22073"/>
                  </a:cubicBezTo>
                  <a:cubicBezTo>
                    <a:pt x="5023" y="22073"/>
                    <a:pt x="5192" y="22055"/>
                    <a:pt x="5371" y="22028"/>
                  </a:cubicBezTo>
                  <a:cubicBezTo>
                    <a:pt x="5424" y="22019"/>
                    <a:pt x="5478" y="22010"/>
                    <a:pt x="5522" y="22002"/>
                  </a:cubicBezTo>
                  <a:lnTo>
                    <a:pt x="5522" y="22002"/>
                  </a:lnTo>
                  <a:cubicBezTo>
                    <a:pt x="5371" y="22225"/>
                    <a:pt x="5228" y="22456"/>
                    <a:pt x="5228" y="22706"/>
                  </a:cubicBezTo>
                  <a:cubicBezTo>
                    <a:pt x="5228" y="22718"/>
                    <a:pt x="5228" y="22730"/>
                    <a:pt x="5228" y="22742"/>
                  </a:cubicBezTo>
                  <a:cubicBezTo>
                    <a:pt x="5072" y="22718"/>
                    <a:pt x="4904" y="22701"/>
                    <a:pt x="4728" y="22701"/>
                  </a:cubicBezTo>
                  <a:cubicBezTo>
                    <a:pt x="4126" y="22701"/>
                    <a:pt x="3433" y="22899"/>
                    <a:pt x="2846" y="23679"/>
                  </a:cubicBezTo>
                  <a:cubicBezTo>
                    <a:pt x="2543" y="24107"/>
                    <a:pt x="2275" y="24508"/>
                    <a:pt x="2034" y="24883"/>
                  </a:cubicBezTo>
                  <a:cubicBezTo>
                    <a:pt x="1802" y="25249"/>
                    <a:pt x="1633" y="25525"/>
                    <a:pt x="1463" y="25757"/>
                  </a:cubicBezTo>
                  <a:cubicBezTo>
                    <a:pt x="1088" y="26266"/>
                    <a:pt x="794" y="26507"/>
                    <a:pt x="393" y="26640"/>
                  </a:cubicBezTo>
                  <a:lnTo>
                    <a:pt x="63" y="26703"/>
                  </a:lnTo>
                  <a:cubicBezTo>
                    <a:pt x="27" y="26712"/>
                    <a:pt x="0" y="26747"/>
                    <a:pt x="0" y="26783"/>
                  </a:cubicBezTo>
                  <a:cubicBezTo>
                    <a:pt x="0" y="26792"/>
                    <a:pt x="9" y="26792"/>
                    <a:pt x="9" y="26801"/>
                  </a:cubicBezTo>
                  <a:lnTo>
                    <a:pt x="9" y="26810"/>
                  </a:lnTo>
                  <a:cubicBezTo>
                    <a:pt x="9" y="26846"/>
                    <a:pt x="45" y="26872"/>
                    <a:pt x="80" y="26872"/>
                  </a:cubicBezTo>
                  <a:cubicBezTo>
                    <a:pt x="80" y="26872"/>
                    <a:pt x="89" y="26872"/>
                    <a:pt x="89" y="26863"/>
                  </a:cubicBezTo>
                  <a:lnTo>
                    <a:pt x="107" y="26863"/>
                  </a:lnTo>
                  <a:lnTo>
                    <a:pt x="410" y="26810"/>
                  </a:lnTo>
                  <a:cubicBezTo>
                    <a:pt x="437" y="26809"/>
                    <a:pt x="463" y="26808"/>
                    <a:pt x="489" y="26808"/>
                  </a:cubicBezTo>
                  <a:cubicBezTo>
                    <a:pt x="884" y="26808"/>
                    <a:pt x="1237" y="26938"/>
                    <a:pt x="1731" y="27265"/>
                  </a:cubicBezTo>
                  <a:cubicBezTo>
                    <a:pt x="1972" y="27425"/>
                    <a:pt x="2230" y="27622"/>
                    <a:pt x="2578" y="27889"/>
                  </a:cubicBezTo>
                  <a:lnTo>
                    <a:pt x="2650" y="27943"/>
                  </a:lnTo>
                  <a:cubicBezTo>
                    <a:pt x="2971" y="28184"/>
                    <a:pt x="3328" y="28451"/>
                    <a:pt x="3756" y="28737"/>
                  </a:cubicBezTo>
                  <a:cubicBezTo>
                    <a:pt x="4175" y="29005"/>
                    <a:pt x="4612" y="29147"/>
                    <a:pt x="5049" y="29147"/>
                  </a:cubicBezTo>
                  <a:cubicBezTo>
                    <a:pt x="5112" y="29147"/>
                    <a:pt x="5174" y="29138"/>
                    <a:pt x="5246" y="29138"/>
                  </a:cubicBezTo>
                  <a:cubicBezTo>
                    <a:pt x="5629" y="29103"/>
                    <a:pt x="6013" y="28969"/>
                    <a:pt x="6405" y="28728"/>
                  </a:cubicBezTo>
                  <a:cubicBezTo>
                    <a:pt x="6512" y="28826"/>
                    <a:pt x="6628" y="28906"/>
                    <a:pt x="6744" y="28996"/>
                  </a:cubicBezTo>
                  <a:cubicBezTo>
                    <a:pt x="6887" y="29094"/>
                    <a:pt x="7039" y="29201"/>
                    <a:pt x="7137" y="29326"/>
                  </a:cubicBezTo>
                  <a:cubicBezTo>
                    <a:pt x="6985" y="29344"/>
                    <a:pt x="6834" y="29370"/>
                    <a:pt x="6691" y="29397"/>
                  </a:cubicBezTo>
                  <a:cubicBezTo>
                    <a:pt x="6227" y="29495"/>
                    <a:pt x="5852" y="29665"/>
                    <a:pt x="5540" y="29897"/>
                  </a:cubicBezTo>
                  <a:cubicBezTo>
                    <a:pt x="5139" y="30209"/>
                    <a:pt x="4871" y="30646"/>
                    <a:pt x="4728" y="31208"/>
                  </a:cubicBezTo>
                  <a:cubicBezTo>
                    <a:pt x="4612" y="31716"/>
                    <a:pt x="4532" y="32163"/>
                    <a:pt x="4452" y="32555"/>
                  </a:cubicBezTo>
                  <a:lnTo>
                    <a:pt x="4443" y="32626"/>
                  </a:lnTo>
                  <a:cubicBezTo>
                    <a:pt x="4371" y="33055"/>
                    <a:pt x="4309" y="33385"/>
                    <a:pt x="4246" y="33661"/>
                  </a:cubicBezTo>
                  <a:cubicBezTo>
                    <a:pt x="4095" y="34277"/>
                    <a:pt x="3925" y="34607"/>
                    <a:pt x="3595" y="34883"/>
                  </a:cubicBezTo>
                  <a:lnTo>
                    <a:pt x="3319" y="35071"/>
                  </a:lnTo>
                  <a:cubicBezTo>
                    <a:pt x="3283" y="35089"/>
                    <a:pt x="3274" y="35133"/>
                    <a:pt x="3301" y="35169"/>
                  </a:cubicBezTo>
                  <a:cubicBezTo>
                    <a:pt x="3301" y="35169"/>
                    <a:pt x="3301" y="35178"/>
                    <a:pt x="3301" y="35178"/>
                  </a:cubicBezTo>
                  <a:cubicBezTo>
                    <a:pt x="3301" y="35178"/>
                    <a:pt x="3310" y="35187"/>
                    <a:pt x="3310" y="35187"/>
                  </a:cubicBezTo>
                  <a:cubicBezTo>
                    <a:pt x="3319" y="35205"/>
                    <a:pt x="3345" y="35222"/>
                    <a:pt x="3372" y="35222"/>
                  </a:cubicBezTo>
                  <a:cubicBezTo>
                    <a:pt x="3381" y="35222"/>
                    <a:pt x="3399" y="35214"/>
                    <a:pt x="3408" y="35205"/>
                  </a:cubicBezTo>
                  <a:lnTo>
                    <a:pt x="3417" y="35205"/>
                  </a:lnTo>
                  <a:lnTo>
                    <a:pt x="3684" y="35035"/>
                  </a:lnTo>
                  <a:cubicBezTo>
                    <a:pt x="3890" y="34937"/>
                    <a:pt x="4095" y="34892"/>
                    <a:pt x="4318" y="34875"/>
                  </a:cubicBezTo>
                  <a:cubicBezTo>
                    <a:pt x="4344" y="34873"/>
                    <a:pt x="4370" y="34873"/>
                    <a:pt x="4397" y="34873"/>
                  </a:cubicBezTo>
                  <a:cubicBezTo>
                    <a:pt x="4581" y="34873"/>
                    <a:pt x="4788" y="34899"/>
                    <a:pt x="5076" y="34946"/>
                  </a:cubicBezTo>
                  <a:cubicBezTo>
                    <a:pt x="5379" y="35008"/>
                    <a:pt x="5727" y="35098"/>
                    <a:pt x="6102" y="35196"/>
                  </a:cubicBezTo>
                  <a:cubicBezTo>
                    <a:pt x="6209" y="35222"/>
                    <a:pt x="6334" y="35258"/>
                    <a:pt x="6450" y="35285"/>
                  </a:cubicBezTo>
                  <a:cubicBezTo>
                    <a:pt x="6762" y="35365"/>
                    <a:pt x="7110" y="35445"/>
                    <a:pt x="7512" y="35526"/>
                  </a:cubicBezTo>
                  <a:cubicBezTo>
                    <a:pt x="7681" y="35561"/>
                    <a:pt x="7851" y="35570"/>
                    <a:pt x="8020" y="35570"/>
                  </a:cubicBezTo>
                  <a:cubicBezTo>
                    <a:pt x="8778" y="35570"/>
                    <a:pt x="9421" y="35214"/>
                    <a:pt x="9974" y="34491"/>
                  </a:cubicBezTo>
                  <a:cubicBezTo>
                    <a:pt x="10063" y="34366"/>
                    <a:pt x="10152" y="34232"/>
                    <a:pt x="10233" y="34089"/>
                  </a:cubicBezTo>
                  <a:cubicBezTo>
                    <a:pt x="10215" y="34072"/>
                    <a:pt x="10197" y="34054"/>
                    <a:pt x="10179" y="34045"/>
                  </a:cubicBezTo>
                  <a:cubicBezTo>
                    <a:pt x="10152" y="34027"/>
                    <a:pt x="10134" y="34018"/>
                    <a:pt x="10108" y="34000"/>
                  </a:cubicBezTo>
                  <a:cubicBezTo>
                    <a:pt x="10027" y="34143"/>
                    <a:pt x="9947" y="34277"/>
                    <a:pt x="9849" y="34402"/>
                  </a:cubicBezTo>
                  <a:cubicBezTo>
                    <a:pt x="9332" y="35089"/>
                    <a:pt x="8723" y="35427"/>
                    <a:pt x="8003" y="35427"/>
                  </a:cubicBezTo>
                  <a:cubicBezTo>
                    <a:pt x="7853" y="35427"/>
                    <a:pt x="7698" y="35412"/>
                    <a:pt x="7538" y="35383"/>
                  </a:cubicBezTo>
                  <a:cubicBezTo>
                    <a:pt x="7146" y="35303"/>
                    <a:pt x="6798" y="35222"/>
                    <a:pt x="6486" y="35142"/>
                  </a:cubicBezTo>
                  <a:cubicBezTo>
                    <a:pt x="6361" y="35115"/>
                    <a:pt x="6245" y="35080"/>
                    <a:pt x="6138" y="35053"/>
                  </a:cubicBezTo>
                  <a:cubicBezTo>
                    <a:pt x="5763" y="34955"/>
                    <a:pt x="5406" y="34866"/>
                    <a:pt x="5103" y="34803"/>
                  </a:cubicBezTo>
                  <a:cubicBezTo>
                    <a:pt x="4817" y="34750"/>
                    <a:pt x="4603" y="34732"/>
                    <a:pt x="4416" y="34732"/>
                  </a:cubicBezTo>
                  <a:lnTo>
                    <a:pt x="4309" y="34732"/>
                  </a:lnTo>
                  <a:cubicBezTo>
                    <a:pt x="4166" y="34741"/>
                    <a:pt x="4032" y="34759"/>
                    <a:pt x="3890" y="34803"/>
                  </a:cubicBezTo>
                  <a:cubicBezTo>
                    <a:pt x="4157" y="34491"/>
                    <a:pt x="4282" y="34125"/>
                    <a:pt x="4389" y="33688"/>
                  </a:cubicBezTo>
                  <a:cubicBezTo>
                    <a:pt x="4461" y="33411"/>
                    <a:pt x="4514" y="33081"/>
                    <a:pt x="4585" y="32653"/>
                  </a:cubicBezTo>
                  <a:lnTo>
                    <a:pt x="4594" y="32582"/>
                  </a:lnTo>
                  <a:cubicBezTo>
                    <a:pt x="4675" y="32189"/>
                    <a:pt x="4755" y="31743"/>
                    <a:pt x="4871" y="31244"/>
                  </a:cubicBezTo>
                  <a:cubicBezTo>
                    <a:pt x="5005" y="30708"/>
                    <a:pt x="5255" y="30307"/>
                    <a:pt x="5629" y="30013"/>
                  </a:cubicBezTo>
                  <a:cubicBezTo>
                    <a:pt x="5924" y="29790"/>
                    <a:pt x="6280" y="29638"/>
                    <a:pt x="6718" y="29540"/>
                  </a:cubicBezTo>
                  <a:cubicBezTo>
                    <a:pt x="6887" y="29504"/>
                    <a:pt x="7057" y="29477"/>
                    <a:pt x="7235" y="29459"/>
                  </a:cubicBezTo>
                  <a:cubicBezTo>
                    <a:pt x="7235" y="29468"/>
                    <a:pt x="7244" y="29477"/>
                    <a:pt x="7244" y="29486"/>
                  </a:cubicBezTo>
                  <a:cubicBezTo>
                    <a:pt x="7289" y="29584"/>
                    <a:pt x="7306" y="29709"/>
                    <a:pt x="7297" y="29834"/>
                  </a:cubicBezTo>
                  <a:cubicBezTo>
                    <a:pt x="6976" y="29870"/>
                    <a:pt x="6682" y="29932"/>
                    <a:pt x="6423" y="30039"/>
                  </a:cubicBezTo>
                  <a:cubicBezTo>
                    <a:pt x="6156" y="30155"/>
                    <a:pt x="5933" y="30307"/>
                    <a:pt x="5754" y="30494"/>
                  </a:cubicBezTo>
                  <a:cubicBezTo>
                    <a:pt x="5531" y="30735"/>
                    <a:pt x="5379" y="31021"/>
                    <a:pt x="5308" y="31360"/>
                  </a:cubicBezTo>
                  <a:lnTo>
                    <a:pt x="5246" y="31645"/>
                  </a:lnTo>
                  <a:cubicBezTo>
                    <a:pt x="5156" y="32029"/>
                    <a:pt x="5103" y="32386"/>
                    <a:pt x="5049" y="32698"/>
                  </a:cubicBezTo>
                  <a:cubicBezTo>
                    <a:pt x="5023" y="32832"/>
                    <a:pt x="5005" y="32965"/>
                    <a:pt x="4978" y="33090"/>
                  </a:cubicBezTo>
                  <a:cubicBezTo>
                    <a:pt x="4960" y="33188"/>
                    <a:pt x="4951" y="33278"/>
                    <a:pt x="4933" y="33367"/>
                  </a:cubicBezTo>
                  <a:cubicBezTo>
                    <a:pt x="4880" y="33670"/>
                    <a:pt x="4826" y="33929"/>
                    <a:pt x="4764" y="34170"/>
                  </a:cubicBezTo>
                  <a:cubicBezTo>
                    <a:pt x="4755" y="34197"/>
                    <a:pt x="4755" y="34214"/>
                    <a:pt x="4773" y="34232"/>
                  </a:cubicBezTo>
                  <a:cubicBezTo>
                    <a:pt x="4782" y="34250"/>
                    <a:pt x="4800" y="34259"/>
                    <a:pt x="4817" y="34268"/>
                  </a:cubicBezTo>
                  <a:cubicBezTo>
                    <a:pt x="5094" y="34313"/>
                    <a:pt x="5388" y="34384"/>
                    <a:pt x="5727" y="34473"/>
                  </a:cubicBezTo>
                  <a:lnTo>
                    <a:pt x="6557" y="34687"/>
                  </a:lnTo>
                  <a:cubicBezTo>
                    <a:pt x="6744" y="34741"/>
                    <a:pt x="6941" y="34785"/>
                    <a:pt x="7155" y="34839"/>
                  </a:cubicBezTo>
                  <a:lnTo>
                    <a:pt x="7610" y="34937"/>
                  </a:lnTo>
                  <a:cubicBezTo>
                    <a:pt x="7752" y="34964"/>
                    <a:pt x="7886" y="34982"/>
                    <a:pt x="8020" y="34982"/>
                  </a:cubicBezTo>
                  <a:cubicBezTo>
                    <a:pt x="8074" y="34982"/>
                    <a:pt x="8118" y="34982"/>
                    <a:pt x="8172" y="34973"/>
                  </a:cubicBezTo>
                  <a:cubicBezTo>
                    <a:pt x="8341" y="34964"/>
                    <a:pt x="8511" y="34919"/>
                    <a:pt x="8671" y="34857"/>
                  </a:cubicBezTo>
                  <a:cubicBezTo>
                    <a:pt x="8975" y="34732"/>
                    <a:pt x="9251" y="34518"/>
                    <a:pt x="9510" y="34197"/>
                  </a:cubicBezTo>
                  <a:cubicBezTo>
                    <a:pt x="9590" y="34098"/>
                    <a:pt x="9670" y="33982"/>
                    <a:pt x="9751" y="33858"/>
                  </a:cubicBezTo>
                  <a:cubicBezTo>
                    <a:pt x="9965" y="33929"/>
                    <a:pt x="10170" y="34000"/>
                    <a:pt x="10286" y="34134"/>
                  </a:cubicBezTo>
                  <a:cubicBezTo>
                    <a:pt x="10429" y="34286"/>
                    <a:pt x="10482" y="34544"/>
                    <a:pt x="10545" y="34794"/>
                  </a:cubicBezTo>
                  <a:cubicBezTo>
                    <a:pt x="10554" y="34848"/>
                    <a:pt x="10563" y="34892"/>
                    <a:pt x="10572" y="34946"/>
                  </a:cubicBezTo>
                  <a:cubicBezTo>
                    <a:pt x="10545" y="34973"/>
                    <a:pt x="10509" y="34990"/>
                    <a:pt x="10473" y="35008"/>
                  </a:cubicBezTo>
                  <a:cubicBezTo>
                    <a:pt x="9572" y="35642"/>
                    <a:pt x="9207" y="36436"/>
                    <a:pt x="9349" y="37435"/>
                  </a:cubicBezTo>
                  <a:cubicBezTo>
                    <a:pt x="9394" y="37711"/>
                    <a:pt x="9447" y="37961"/>
                    <a:pt x="9492" y="38202"/>
                  </a:cubicBezTo>
                  <a:cubicBezTo>
                    <a:pt x="9537" y="38443"/>
                    <a:pt x="9581" y="38657"/>
                    <a:pt x="9626" y="38853"/>
                  </a:cubicBezTo>
                  <a:cubicBezTo>
                    <a:pt x="9706" y="39201"/>
                    <a:pt x="9786" y="39567"/>
                    <a:pt x="9840" y="39888"/>
                  </a:cubicBezTo>
                  <a:cubicBezTo>
                    <a:pt x="9938" y="40486"/>
                    <a:pt x="9902" y="40887"/>
                    <a:pt x="9706" y="41271"/>
                  </a:cubicBezTo>
                  <a:lnTo>
                    <a:pt x="9519" y="41539"/>
                  </a:lnTo>
                  <a:cubicBezTo>
                    <a:pt x="9501" y="41574"/>
                    <a:pt x="9510" y="41619"/>
                    <a:pt x="9537" y="41646"/>
                  </a:cubicBezTo>
                  <a:lnTo>
                    <a:pt x="9546" y="41646"/>
                  </a:lnTo>
                  <a:cubicBezTo>
                    <a:pt x="9555" y="41654"/>
                    <a:pt x="9555" y="41654"/>
                    <a:pt x="9555" y="41654"/>
                  </a:cubicBezTo>
                  <a:cubicBezTo>
                    <a:pt x="9572" y="41663"/>
                    <a:pt x="9581" y="41672"/>
                    <a:pt x="9599" y="41672"/>
                  </a:cubicBezTo>
                  <a:cubicBezTo>
                    <a:pt x="9626" y="41672"/>
                    <a:pt x="9644" y="41663"/>
                    <a:pt x="9662" y="41637"/>
                  </a:cubicBezTo>
                  <a:cubicBezTo>
                    <a:pt x="9662" y="41637"/>
                    <a:pt x="9662" y="41628"/>
                    <a:pt x="9670" y="41628"/>
                  </a:cubicBezTo>
                  <a:lnTo>
                    <a:pt x="9840" y="41378"/>
                  </a:lnTo>
                  <a:cubicBezTo>
                    <a:pt x="10134" y="41057"/>
                    <a:pt x="10491" y="40887"/>
                    <a:pt x="11107" y="40762"/>
                  </a:cubicBezTo>
                  <a:cubicBezTo>
                    <a:pt x="11348" y="40709"/>
                    <a:pt x="11624" y="40673"/>
                    <a:pt x="11954" y="40629"/>
                  </a:cubicBezTo>
                  <a:cubicBezTo>
                    <a:pt x="12418" y="40566"/>
                    <a:pt x="12936" y="40495"/>
                    <a:pt x="13569" y="40370"/>
                  </a:cubicBezTo>
                  <a:cubicBezTo>
                    <a:pt x="13863" y="40307"/>
                    <a:pt x="14131" y="40209"/>
                    <a:pt x="14363" y="40067"/>
                  </a:cubicBezTo>
                  <a:cubicBezTo>
                    <a:pt x="14568" y="39951"/>
                    <a:pt x="14747" y="39790"/>
                    <a:pt x="14907" y="39594"/>
                  </a:cubicBezTo>
                  <a:cubicBezTo>
                    <a:pt x="15148" y="39308"/>
                    <a:pt x="15318" y="38960"/>
                    <a:pt x="15433" y="38532"/>
                  </a:cubicBezTo>
                  <a:cubicBezTo>
                    <a:pt x="15505" y="38612"/>
                    <a:pt x="15585" y="38675"/>
                    <a:pt x="15683" y="38719"/>
                  </a:cubicBezTo>
                  <a:cubicBezTo>
                    <a:pt x="15783" y="38760"/>
                    <a:pt x="15890" y="38778"/>
                    <a:pt x="16002" y="38778"/>
                  </a:cubicBezTo>
                  <a:cubicBezTo>
                    <a:pt x="16035" y="38778"/>
                    <a:pt x="16068" y="38777"/>
                    <a:pt x="16102" y="38774"/>
                  </a:cubicBezTo>
                  <a:lnTo>
                    <a:pt x="16102" y="38774"/>
                  </a:lnTo>
                  <a:cubicBezTo>
                    <a:pt x="15853" y="39166"/>
                    <a:pt x="15710" y="39540"/>
                    <a:pt x="15657" y="39924"/>
                  </a:cubicBezTo>
                  <a:cubicBezTo>
                    <a:pt x="15630" y="40165"/>
                    <a:pt x="15639" y="40406"/>
                    <a:pt x="15683" y="40637"/>
                  </a:cubicBezTo>
                  <a:cubicBezTo>
                    <a:pt x="15746" y="40932"/>
                    <a:pt x="15853" y="41200"/>
                    <a:pt x="16004" y="41431"/>
                  </a:cubicBezTo>
                  <a:cubicBezTo>
                    <a:pt x="16335" y="41958"/>
                    <a:pt x="16629" y="42377"/>
                    <a:pt x="16888" y="42743"/>
                  </a:cubicBezTo>
                  <a:cubicBezTo>
                    <a:pt x="17084" y="43028"/>
                    <a:pt x="17262" y="43278"/>
                    <a:pt x="17396" y="43510"/>
                  </a:cubicBezTo>
                  <a:cubicBezTo>
                    <a:pt x="17717" y="44019"/>
                    <a:pt x="17842" y="44411"/>
                    <a:pt x="17806" y="44830"/>
                  </a:cubicBezTo>
                  <a:lnTo>
                    <a:pt x="17735" y="45152"/>
                  </a:lnTo>
                  <a:lnTo>
                    <a:pt x="17735" y="45160"/>
                  </a:lnTo>
                  <a:cubicBezTo>
                    <a:pt x="17726" y="45196"/>
                    <a:pt x="17753" y="45241"/>
                    <a:pt x="17798" y="45250"/>
                  </a:cubicBezTo>
                  <a:lnTo>
                    <a:pt x="17833" y="45250"/>
                  </a:lnTo>
                  <a:cubicBezTo>
                    <a:pt x="17869" y="45250"/>
                    <a:pt x="17896" y="45232"/>
                    <a:pt x="17905" y="45196"/>
                  </a:cubicBezTo>
                  <a:cubicBezTo>
                    <a:pt x="17905" y="45187"/>
                    <a:pt x="17905" y="45187"/>
                    <a:pt x="17905" y="45178"/>
                  </a:cubicBezTo>
                  <a:lnTo>
                    <a:pt x="17967" y="44875"/>
                  </a:lnTo>
                  <a:cubicBezTo>
                    <a:pt x="18047" y="44661"/>
                    <a:pt x="18154" y="44491"/>
                    <a:pt x="18306" y="44322"/>
                  </a:cubicBezTo>
                  <a:cubicBezTo>
                    <a:pt x="18458" y="44152"/>
                    <a:pt x="18645" y="44001"/>
                    <a:pt x="18895" y="43831"/>
                  </a:cubicBezTo>
                  <a:cubicBezTo>
                    <a:pt x="19100" y="43688"/>
                    <a:pt x="19350" y="43546"/>
                    <a:pt x="19626" y="43376"/>
                  </a:cubicBezTo>
                  <a:cubicBezTo>
                    <a:pt x="20028" y="43144"/>
                    <a:pt x="20483" y="42877"/>
                    <a:pt x="21027" y="42511"/>
                  </a:cubicBezTo>
                  <a:cubicBezTo>
                    <a:pt x="21509" y="42181"/>
                    <a:pt x="21812" y="41788"/>
                    <a:pt x="21964" y="41289"/>
                  </a:cubicBezTo>
                  <a:cubicBezTo>
                    <a:pt x="22080" y="40914"/>
                    <a:pt x="22098" y="40504"/>
                    <a:pt x="22026" y="40040"/>
                  </a:cubicBezTo>
                  <a:cubicBezTo>
                    <a:pt x="22017" y="39986"/>
                    <a:pt x="22008" y="39924"/>
                    <a:pt x="21999" y="39870"/>
                  </a:cubicBezTo>
                  <a:cubicBezTo>
                    <a:pt x="21982" y="39888"/>
                    <a:pt x="21955" y="39897"/>
                    <a:pt x="21937" y="39906"/>
                  </a:cubicBezTo>
                  <a:cubicBezTo>
                    <a:pt x="21910" y="39924"/>
                    <a:pt x="21892" y="39942"/>
                    <a:pt x="21866" y="39951"/>
                  </a:cubicBezTo>
                  <a:cubicBezTo>
                    <a:pt x="21874" y="39986"/>
                    <a:pt x="21883" y="40022"/>
                    <a:pt x="21883" y="40067"/>
                  </a:cubicBezTo>
                  <a:cubicBezTo>
                    <a:pt x="21946" y="40504"/>
                    <a:pt x="21928" y="40896"/>
                    <a:pt x="21821" y="41253"/>
                  </a:cubicBezTo>
                  <a:cubicBezTo>
                    <a:pt x="21678" y="41708"/>
                    <a:pt x="21393" y="42083"/>
                    <a:pt x="20938" y="42395"/>
                  </a:cubicBezTo>
                  <a:cubicBezTo>
                    <a:pt x="20411" y="42752"/>
                    <a:pt x="19956" y="43019"/>
                    <a:pt x="19555" y="43251"/>
                  </a:cubicBezTo>
                  <a:cubicBezTo>
                    <a:pt x="19270" y="43421"/>
                    <a:pt x="19029" y="43564"/>
                    <a:pt x="18815" y="43706"/>
                  </a:cubicBezTo>
                  <a:cubicBezTo>
                    <a:pt x="18547" y="43885"/>
                    <a:pt x="18351" y="44045"/>
                    <a:pt x="18199" y="44224"/>
                  </a:cubicBezTo>
                  <a:cubicBezTo>
                    <a:pt x="18101" y="44331"/>
                    <a:pt x="18021" y="44438"/>
                    <a:pt x="17958" y="44563"/>
                  </a:cubicBezTo>
                  <a:cubicBezTo>
                    <a:pt x="17931" y="44206"/>
                    <a:pt x="17789" y="43858"/>
                    <a:pt x="17521" y="43430"/>
                  </a:cubicBezTo>
                  <a:cubicBezTo>
                    <a:pt x="17378" y="43198"/>
                    <a:pt x="17209" y="42948"/>
                    <a:pt x="17004" y="42663"/>
                  </a:cubicBezTo>
                  <a:cubicBezTo>
                    <a:pt x="16745" y="42297"/>
                    <a:pt x="16450" y="41878"/>
                    <a:pt x="16129" y="41351"/>
                  </a:cubicBezTo>
                  <a:cubicBezTo>
                    <a:pt x="15987" y="41128"/>
                    <a:pt x="15888" y="40878"/>
                    <a:pt x="15835" y="40611"/>
                  </a:cubicBezTo>
                  <a:cubicBezTo>
                    <a:pt x="15781" y="40388"/>
                    <a:pt x="15772" y="40165"/>
                    <a:pt x="15808" y="39942"/>
                  </a:cubicBezTo>
                  <a:cubicBezTo>
                    <a:pt x="15853" y="39576"/>
                    <a:pt x="15996" y="39219"/>
                    <a:pt x="16236" y="38835"/>
                  </a:cubicBezTo>
                  <a:cubicBezTo>
                    <a:pt x="16263" y="38809"/>
                    <a:pt x="16281" y="38782"/>
                    <a:pt x="16299" y="38746"/>
                  </a:cubicBezTo>
                  <a:cubicBezTo>
                    <a:pt x="16370" y="38737"/>
                    <a:pt x="16442" y="38719"/>
                    <a:pt x="16513" y="38711"/>
                  </a:cubicBezTo>
                  <a:cubicBezTo>
                    <a:pt x="16629" y="38684"/>
                    <a:pt x="16736" y="38666"/>
                    <a:pt x="16852" y="38648"/>
                  </a:cubicBezTo>
                  <a:lnTo>
                    <a:pt x="16852" y="38648"/>
                  </a:lnTo>
                  <a:cubicBezTo>
                    <a:pt x="16807" y="38693"/>
                    <a:pt x="16772" y="38746"/>
                    <a:pt x="16736" y="38791"/>
                  </a:cubicBezTo>
                  <a:cubicBezTo>
                    <a:pt x="16584" y="38996"/>
                    <a:pt x="16459" y="39210"/>
                    <a:pt x="16379" y="39415"/>
                  </a:cubicBezTo>
                  <a:cubicBezTo>
                    <a:pt x="16272" y="39683"/>
                    <a:pt x="16219" y="39951"/>
                    <a:pt x="16227" y="40209"/>
                  </a:cubicBezTo>
                  <a:cubicBezTo>
                    <a:pt x="16236" y="40522"/>
                    <a:pt x="16335" y="40825"/>
                    <a:pt x="16522" y="41128"/>
                  </a:cubicBezTo>
                  <a:lnTo>
                    <a:pt x="16682" y="41378"/>
                  </a:lnTo>
                  <a:cubicBezTo>
                    <a:pt x="16879" y="41681"/>
                    <a:pt x="17057" y="41940"/>
                    <a:pt x="17236" y="42190"/>
                  </a:cubicBezTo>
                  <a:cubicBezTo>
                    <a:pt x="17334" y="42324"/>
                    <a:pt x="17423" y="42457"/>
                    <a:pt x="17512" y="42591"/>
                  </a:cubicBezTo>
                  <a:cubicBezTo>
                    <a:pt x="17735" y="42886"/>
                    <a:pt x="17958" y="43198"/>
                    <a:pt x="18128" y="43501"/>
                  </a:cubicBezTo>
                  <a:cubicBezTo>
                    <a:pt x="18137" y="43519"/>
                    <a:pt x="18154" y="43537"/>
                    <a:pt x="18172" y="43537"/>
                  </a:cubicBezTo>
                  <a:cubicBezTo>
                    <a:pt x="18181" y="43546"/>
                    <a:pt x="18181" y="43546"/>
                    <a:pt x="18190" y="43546"/>
                  </a:cubicBezTo>
                  <a:cubicBezTo>
                    <a:pt x="18208" y="43546"/>
                    <a:pt x="18217" y="43537"/>
                    <a:pt x="18235" y="43528"/>
                  </a:cubicBezTo>
                  <a:cubicBezTo>
                    <a:pt x="18493" y="43349"/>
                    <a:pt x="18806" y="43153"/>
                    <a:pt x="19171" y="42939"/>
                  </a:cubicBezTo>
                  <a:cubicBezTo>
                    <a:pt x="19252" y="42894"/>
                    <a:pt x="19332" y="42850"/>
                    <a:pt x="19412" y="42805"/>
                  </a:cubicBezTo>
                  <a:cubicBezTo>
                    <a:pt x="19528" y="42743"/>
                    <a:pt x="19635" y="42671"/>
                    <a:pt x="19760" y="42600"/>
                  </a:cubicBezTo>
                  <a:lnTo>
                    <a:pt x="20679" y="42029"/>
                  </a:lnTo>
                  <a:cubicBezTo>
                    <a:pt x="21321" y="41592"/>
                    <a:pt x="21589" y="40985"/>
                    <a:pt x="21500" y="40165"/>
                  </a:cubicBezTo>
                  <a:cubicBezTo>
                    <a:pt x="21500" y="40148"/>
                    <a:pt x="21500" y="40132"/>
                    <a:pt x="21493" y="40108"/>
                  </a:cubicBezTo>
                  <a:lnTo>
                    <a:pt x="21493" y="40108"/>
                  </a:lnTo>
                  <a:cubicBezTo>
                    <a:pt x="21677" y="40062"/>
                    <a:pt x="21860" y="39948"/>
                    <a:pt x="22044" y="39844"/>
                  </a:cubicBezTo>
                  <a:cubicBezTo>
                    <a:pt x="22267" y="39719"/>
                    <a:pt x="22499" y="39585"/>
                    <a:pt x="22704" y="39585"/>
                  </a:cubicBezTo>
                  <a:cubicBezTo>
                    <a:pt x="22758" y="39585"/>
                    <a:pt x="22811" y="39594"/>
                    <a:pt x="22865" y="39603"/>
                  </a:cubicBezTo>
                  <a:cubicBezTo>
                    <a:pt x="22820" y="39754"/>
                    <a:pt x="22784" y="39906"/>
                    <a:pt x="22758" y="40058"/>
                  </a:cubicBezTo>
                  <a:cubicBezTo>
                    <a:pt x="22642" y="40745"/>
                    <a:pt x="22597" y="41753"/>
                    <a:pt x="23677" y="42564"/>
                  </a:cubicBezTo>
                  <a:cubicBezTo>
                    <a:pt x="24105" y="42868"/>
                    <a:pt x="24515" y="43135"/>
                    <a:pt x="24881" y="43376"/>
                  </a:cubicBezTo>
                  <a:cubicBezTo>
                    <a:pt x="25247" y="43608"/>
                    <a:pt x="25523" y="43778"/>
                    <a:pt x="25755" y="43947"/>
                  </a:cubicBezTo>
                  <a:cubicBezTo>
                    <a:pt x="26273" y="44322"/>
                    <a:pt x="26513" y="44616"/>
                    <a:pt x="26638" y="45018"/>
                  </a:cubicBezTo>
                  <a:lnTo>
                    <a:pt x="26701" y="45348"/>
                  </a:lnTo>
                  <a:cubicBezTo>
                    <a:pt x="26710" y="45383"/>
                    <a:pt x="26736" y="45410"/>
                    <a:pt x="26772" y="45410"/>
                  </a:cubicBezTo>
                  <a:lnTo>
                    <a:pt x="26790" y="45410"/>
                  </a:lnTo>
                  <a:cubicBezTo>
                    <a:pt x="26790" y="45410"/>
                    <a:pt x="26790" y="45410"/>
                    <a:pt x="26799" y="45401"/>
                  </a:cubicBezTo>
                  <a:lnTo>
                    <a:pt x="26808" y="45401"/>
                  </a:lnTo>
                  <a:cubicBezTo>
                    <a:pt x="26844" y="45401"/>
                    <a:pt x="26870" y="45366"/>
                    <a:pt x="26870" y="45330"/>
                  </a:cubicBezTo>
                  <a:cubicBezTo>
                    <a:pt x="26870" y="45330"/>
                    <a:pt x="26870" y="45321"/>
                    <a:pt x="26870" y="45321"/>
                  </a:cubicBezTo>
                  <a:cubicBezTo>
                    <a:pt x="26870" y="45312"/>
                    <a:pt x="26870" y="45312"/>
                    <a:pt x="26870" y="45303"/>
                  </a:cubicBezTo>
                  <a:lnTo>
                    <a:pt x="26808" y="45000"/>
                  </a:lnTo>
                  <a:cubicBezTo>
                    <a:pt x="26790" y="44572"/>
                    <a:pt x="26915" y="44206"/>
                    <a:pt x="27272" y="43680"/>
                  </a:cubicBezTo>
                  <a:cubicBezTo>
                    <a:pt x="27423" y="43439"/>
                    <a:pt x="27620" y="43180"/>
                    <a:pt x="27896" y="42832"/>
                  </a:cubicBezTo>
                  <a:lnTo>
                    <a:pt x="27941" y="42761"/>
                  </a:lnTo>
                  <a:cubicBezTo>
                    <a:pt x="28182" y="42448"/>
                    <a:pt x="28449" y="42083"/>
                    <a:pt x="28735" y="41654"/>
                  </a:cubicBezTo>
                  <a:cubicBezTo>
                    <a:pt x="29047" y="41173"/>
                    <a:pt x="29181" y="40673"/>
                    <a:pt x="29136" y="40165"/>
                  </a:cubicBezTo>
                  <a:cubicBezTo>
                    <a:pt x="29101" y="39781"/>
                    <a:pt x="28967" y="39389"/>
                    <a:pt x="28717" y="38987"/>
                  </a:cubicBezTo>
                  <a:cubicBezTo>
                    <a:pt x="28655" y="38873"/>
                    <a:pt x="28576" y="38758"/>
                    <a:pt x="28497" y="38643"/>
                  </a:cubicBezTo>
                  <a:lnTo>
                    <a:pt x="28497" y="38643"/>
                  </a:lnTo>
                  <a:cubicBezTo>
                    <a:pt x="28627" y="38654"/>
                    <a:pt x="28761" y="38682"/>
                    <a:pt x="28895" y="38711"/>
                  </a:cubicBezTo>
                  <a:cubicBezTo>
                    <a:pt x="29055" y="38742"/>
                    <a:pt x="29222" y="38774"/>
                    <a:pt x="29376" y="38774"/>
                  </a:cubicBezTo>
                  <a:cubicBezTo>
                    <a:pt x="29394" y="38774"/>
                    <a:pt x="29412" y="38774"/>
                    <a:pt x="29429" y="38773"/>
                  </a:cubicBezTo>
                  <a:lnTo>
                    <a:pt x="29429" y="38773"/>
                  </a:lnTo>
                  <a:cubicBezTo>
                    <a:pt x="29421" y="38774"/>
                    <a:pt x="29413" y="38782"/>
                    <a:pt x="29413" y="38782"/>
                  </a:cubicBezTo>
                  <a:cubicBezTo>
                    <a:pt x="29511" y="39210"/>
                    <a:pt x="29671" y="39567"/>
                    <a:pt x="29903" y="39870"/>
                  </a:cubicBezTo>
                  <a:cubicBezTo>
                    <a:pt x="30207" y="40272"/>
                    <a:pt x="30653" y="40539"/>
                    <a:pt x="31206" y="40682"/>
                  </a:cubicBezTo>
                  <a:cubicBezTo>
                    <a:pt x="31714" y="40798"/>
                    <a:pt x="32160" y="40887"/>
                    <a:pt x="32553" y="40959"/>
                  </a:cubicBezTo>
                  <a:lnTo>
                    <a:pt x="32624" y="40968"/>
                  </a:lnTo>
                  <a:cubicBezTo>
                    <a:pt x="33053" y="41039"/>
                    <a:pt x="33383" y="41101"/>
                    <a:pt x="33659" y="41164"/>
                  </a:cubicBezTo>
                  <a:cubicBezTo>
                    <a:pt x="34275" y="41315"/>
                    <a:pt x="34605" y="41485"/>
                    <a:pt x="34890" y="41815"/>
                  </a:cubicBezTo>
                  <a:lnTo>
                    <a:pt x="35069" y="42092"/>
                  </a:lnTo>
                  <a:cubicBezTo>
                    <a:pt x="35078" y="42109"/>
                    <a:pt x="35104" y="42127"/>
                    <a:pt x="35131" y="42127"/>
                  </a:cubicBezTo>
                  <a:cubicBezTo>
                    <a:pt x="35140" y="42127"/>
                    <a:pt x="35158" y="42118"/>
                    <a:pt x="35167" y="42109"/>
                  </a:cubicBezTo>
                  <a:lnTo>
                    <a:pt x="35176" y="42109"/>
                  </a:lnTo>
                  <a:cubicBezTo>
                    <a:pt x="35185" y="42109"/>
                    <a:pt x="35185" y="42101"/>
                    <a:pt x="35185" y="42101"/>
                  </a:cubicBezTo>
                  <a:cubicBezTo>
                    <a:pt x="35211" y="42092"/>
                    <a:pt x="35220" y="42065"/>
                    <a:pt x="35220" y="42038"/>
                  </a:cubicBezTo>
                  <a:cubicBezTo>
                    <a:pt x="35220" y="42029"/>
                    <a:pt x="35220" y="42011"/>
                    <a:pt x="35211" y="42002"/>
                  </a:cubicBezTo>
                  <a:cubicBezTo>
                    <a:pt x="35211" y="41993"/>
                    <a:pt x="35203" y="41993"/>
                    <a:pt x="35203" y="41993"/>
                  </a:cubicBezTo>
                  <a:lnTo>
                    <a:pt x="35033" y="41726"/>
                  </a:lnTo>
                  <a:cubicBezTo>
                    <a:pt x="34935" y="41521"/>
                    <a:pt x="34890" y="41315"/>
                    <a:pt x="34872" y="41092"/>
                  </a:cubicBezTo>
                  <a:cubicBezTo>
                    <a:pt x="34864" y="40887"/>
                    <a:pt x="34890" y="40664"/>
                    <a:pt x="34953" y="40334"/>
                  </a:cubicBezTo>
                  <a:cubicBezTo>
                    <a:pt x="35006" y="40031"/>
                    <a:pt x="35095" y="39683"/>
                    <a:pt x="35203" y="39308"/>
                  </a:cubicBezTo>
                  <a:cubicBezTo>
                    <a:pt x="35229" y="39201"/>
                    <a:pt x="35256" y="39076"/>
                    <a:pt x="35283" y="38960"/>
                  </a:cubicBezTo>
                  <a:cubicBezTo>
                    <a:pt x="35363" y="38648"/>
                    <a:pt x="35452" y="38300"/>
                    <a:pt x="35524" y="37899"/>
                  </a:cubicBezTo>
                  <a:cubicBezTo>
                    <a:pt x="35702" y="36953"/>
                    <a:pt x="35399" y="36168"/>
                    <a:pt x="34596" y="35517"/>
                  </a:cubicBezTo>
                  <a:cubicBezTo>
                    <a:pt x="34586" y="35527"/>
                    <a:pt x="34575" y="35538"/>
                    <a:pt x="34565" y="35548"/>
                  </a:cubicBezTo>
                  <a:lnTo>
                    <a:pt x="34565" y="35548"/>
                  </a:lnTo>
                  <a:cubicBezTo>
                    <a:pt x="34744" y="35360"/>
                    <a:pt x="34812" y="35077"/>
                    <a:pt x="34872" y="34794"/>
                  </a:cubicBezTo>
                  <a:cubicBezTo>
                    <a:pt x="34876" y="34777"/>
                    <a:pt x="34880" y="34760"/>
                    <a:pt x="34883" y="34743"/>
                  </a:cubicBezTo>
                  <a:lnTo>
                    <a:pt x="34883" y="34743"/>
                  </a:lnTo>
                  <a:cubicBezTo>
                    <a:pt x="34927" y="34805"/>
                    <a:pt x="34971" y="34875"/>
                    <a:pt x="35015" y="34937"/>
                  </a:cubicBezTo>
                  <a:cubicBezTo>
                    <a:pt x="35550" y="35713"/>
                    <a:pt x="36220" y="36088"/>
                    <a:pt x="37022" y="36088"/>
                  </a:cubicBezTo>
                  <a:cubicBezTo>
                    <a:pt x="37156" y="36088"/>
                    <a:pt x="37299" y="36079"/>
                    <a:pt x="37433" y="36061"/>
                  </a:cubicBezTo>
                  <a:cubicBezTo>
                    <a:pt x="37709" y="36016"/>
                    <a:pt x="37959" y="35963"/>
                    <a:pt x="38200" y="35918"/>
                  </a:cubicBezTo>
                  <a:cubicBezTo>
                    <a:pt x="38450" y="35874"/>
                    <a:pt x="38664" y="35829"/>
                    <a:pt x="38851" y="35784"/>
                  </a:cubicBezTo>
                  <a:cubicBezTo>
                    <a:pt x="39199" y="35704"/>
                    <a:pt x="39574" y="35624"/>
                    <a:pt x="39886" y="35570"/>
                  </a:cubicBezTo>
                  <a:cubicBezTo>
                    <a:pt x="40098" y="35536"/>
                    <a:pt x="40285" y="35518"/>
                    <a:pt x="40455" y="35518"/>
                  </a:cubicBezTo>
                  <a:cubicBezTo>
                    <a:pt x="40766" y="35518"/>
                    <a:pt x="41021" y="35577"/>
                    <a:pt x="41269" y="35704"/>
                  </a:cubicBezTo>
                  <a:lnTo>
                    <a:pt x="41545" y="35892"/>
                  </a:lnTo>
                  <a:cubicBezTo>
                    <a:pt x="41556" y="35899"/>
                    <a:pt x="41571" y="35903"/>
                    <a:pt x="41585" y="35903"/>
                  </a:cubicBezTo>
                  <a:cubicBezTo>
                    <a:pt x="41606" y="35903"/>
                    <a:pt x="41628" y="35895"/>
                    <a:pt x="41644" y="35874"/>
                  </a:cubicBezTo>
                  <a:cubicBezTo>
                    <a:pt x="41644" y="35865"/>
                    <a:pt x="41644" y="35865"/>
                    <a:pt x="41652" y="35865"/>
                  </a:cubicBezTo>
                  <a:cubicBezTo>
                    <a:pt x="41652" y="35856"/>
                    <a:pt x="41652" y="35856"/>
                    <a:pt x="41652" y="35856"/>
                  </a:cubicBezTo>
                  <a:cubicBezTo>
                    <a:pt x="41679" y="35820"/>
                    <a:pt x="41670" y="35776"/>
                    <a:pt x="41635" y="35749"/>
                  </a:cubicBezTo>
                  <a:cubicBezTo>
                    <a:pt x="41635" y="35749"/>
                    <a:pt x="41635" y="35749"/>
                    <a:pt x="41626" y="35740"/>
                  </a:cubicBezTo>
                  <a:lnTo>
                    <a:pt x="41376" y="35570"/>
                  </a:lnTo>
                  <a:cubicBezTo>
                    <a:pt x="41055" y="35276"/>
                    <a:pt x="40885" y="34919"/>
                    <a:pt x="40760" y="34313"/>
                  </a:cubicBezTo>
                  <a:cubicBezTo>
                    <a:pt x="40716" y="34063"/>
                    <a:pt x="40671" y="33786"/>
                    <a:pt x="40627" y="33456"/>
                  </a:cubicBezTo>
                  <a:cubicBezTo>
                    <a:pt x="40564" y="32992"/>
                    <a:pt x="40493" y="32475"/>
                    <a:pt x="40368" y="31841"/>
                  </a:cubicBezTo>
                  <a:cubicBezTo>
                    <a:pt x="40305" y="31547"/>
                    <a:pt x="40207" y="31279"/>
                    <a:pt x="40064" y="31047"/>
                  </a:cubicBezTo>
                  <a:cubicBezTo>
                    <a:pt x="39949" y="30851"/>
                    <a:pt x="39788" y="30664"/>
                    <a:pt x="39601" y="30503"/>
                  </a:cubicBezTo>
                  <a:cubicBezTo>
                    <a:pt x="39297" y="30253"/>
                    <a:pt x="38923" y="30075"/>
                    <a:pt x="38468" y="29959"/>
                  </a:cubicBezTo>
                  <a:cubicBezTo>
                    <a:pt x="38343" y="29932"/>
                    <a:pt x="38227" y="29906"/>
                    <a:pt x="38111" y="29888"/>
                  </a:cubicBezTo>
                  <a:cubicBezTo>
                    <a:pt x="38102" y="29736"/>
                    <a:pt x="38111" y="29602"/>
                    <a:pt x="38164" y="29486"/>
                  </a:cubicBezTo>
                  <a:cubicBezTo>
                    <a:pt x="38229" y="29350"/>
                    <a:pt x="38356" y="29226"/>
                    <a:pt x="38505" y="29113"/>
                  </a:cubicBezTo>
                  <a:lnTo>
                    <a:pt x="38505" y="29113"/>
                  </a:lnTo>
                  <a:cubicBezTo>
                    <a:pt x="38585" y="29184"/>
                    <a:pt x="38673" y="29237"/>
                    <a:pt x="38762" y="29299"/>
                  </a:cubicBezTo>
                  <a:cubicBezTo>
                    <a:pt x="39155" y="29549"/>
                    <a:pt x="39538" y="29700"/>
                    <a:pt x="39922" y="29754"/>
                  </a:cubicBezTo>
                  <a:cubicBezTo>
                    <a:pt x="40020" y="29763"/>
                    <a:pt x="40109" y="29772"/>
                    <a:pt x="40198" y="29772"/>
                  </a:cubicBezTo>
                  <a:cubicBezTo>
                    <a:pt x="40350" y="29772"/>
                    <a:pt x="40493" y="29754"/>
                    <a:pt x="40644" y="29727"/>
                  </a:cubicBezTo>
                  <a:cubicBezTo>
                    <a:pt x="40930" y="29665"/>
                    <a:pt x="41197" y="29558"/>
                    <a:pt x="41429" y="29406"/>
                  </a:cubicBezTo>
                  <a:cubicBezTo>
                    <a:pt x="41956" y="29085"/>
                    <a:pt x="42375" y="28781"/>
                    <a:pt x="42750" y="28523"/>
                  </a:cubicBezTo>
                  <a:cubicBezTo>
                    <a:pt x="43035" y="28327"/>
                    <a:pt x="43276" y="28148"/>
                    <a:pt x="43508" y="28014"/>
                  </a:cubicBezTo>
                  <a:cubicBezTo>
                    <a:pt x="43961" y="27728"/>
                    <a:pt x="44321" y="27598"/>
                    <a:pt x="44691" y="27598"/>
                  </a:cubicBezTo>
                  <a:cubicBezTo>
                    <a:pt x="44737" y="27598"/>
                    <a:pt x="44782" y="27600"/>
                    <a:pt x="44828" y="27604"/>
                  </a:cubicBezTo>
                  <a:lnTo>
                    <a:pt x="45158" y="27675"/>
                  </a:lnTo>
                  <a:cubicBezTo>
                    <a:pt x="45163" y="27676"/>
                    <a:pt x="45168" y="27677"/>
                    <a:pt x="45173" y="27677"/>
                  </a:cubicBezTo>
                  <a:cubicBezTo>
                    <a:pt x="45205" y="27677"/>
                    <a:pt x="45240" y="27652"/>
                    <a:pt x="45248" y="27613"/>
                  </a:cubicBezTo>
                  <a:cubicBezTo>
                    <a:pt x="45248" y="27613"/>
                    <a:pt x="45248" y="27613"/>
                    <a:pt x="45248" y="27604"/>
                  </a:cubicBezTo>
                  <a:cubicBezTo>
                    <a:pt x="45248" y="27604"/>
                    <a:pt x="45248" y="27595"/>
                    <a:pt x="45248" y="27595"/>
                  </a:cubicBezTo>
                  <a:cubicBezTo>
                    <a:pt x="45257" y="27559"/>
                    <a:pt x="45230" y="27515"/>
                    <a:pt x="45194" y="27506"/>
                  </a:cubicBezTo>
                  <a:lnTo>
                    <a:pt x="45176" y="27506"/>
                  </a:lnTo>
                  <a:lnTo>
                    <a:pt x="44882" y="27443"/>
                  </a:lnTo>
                  <a:cubicBezTo>
                    <a:pt x="44668" y="27363"/>
                    <a:pt x="44489" y="27256"/>
                    <a:pt x="44320" y="27104"/>
                  </a:cubicBezTo>
                  <a:cubicBezTo>
                    <a:pt x="44159" y="26953"/>
                    <a:pt x="43999" y="26765"/>
                    <a:pt x="43829" y="26516"/>
                  </a:cubicBezTo>
                  <a:cubicBezTo>
                    <a:pt x="43695" y="26310"/>
                    <a:pt x="43544" y="26061"/>
                    <a:pt x="43383" y="25784"/>
                  </a:cubicBezTo>
                  <a:cubicBezTo>
                    <a:pt x="43142" y="25383"/>
                    <a:pt x="42875" y="24928"/>
                    <a:pt x="42518" y="24383"/>
                  </a:cubicBezTo>
                  <a:cubicBezTo>
                    <a:pt x="42188" y="23902"/>
                    <a:pt x="41786" y="23598"/>
                    <a:pt x="41296" y="23447"/>
                  </a:cubicBezTo>
                  <a:cubicBezTo>
                    <a:pt x="41068" y="23376"/>
                    <a:pt x="40827" y="23342"/>
                    <a:pt x="40567" y="23342"/>
                  </a:cubicBezTo>
                  <a:cubicBezTo>
                    <a:pt x="40399" y="23342"/>
                    <a:pt x="40223" y="23356"/>
                    <a:pt x="40038" y="23384"/>
                  </a:cubicBezTo>
                  <a:cubicBezTo>
                    <a:pt x="39993" y="23384"/>
                    <a:pt x="39940" y="23393"/>
                    <a:pt x="39886" y="23402"/>
                  </a:cubicBezTo>
                  <a:cubicBezTo>
                    <a:pt x="40038" y="23179"/>
                    <a:pt x="40189" y="22956"/>
                    <a:pt x="40189" y="22706"/>
                  </a:cubicBezTo>
                  <a:cubicBezTo>
                    <a:pt x="40189" y="22680"/>
                    <a:pt x="40180" y="22653"/>
                    <a:pt x="40180" y="22626"/>
                  </a:cubicBezTo>
                  <a:lnTo>
                    <a:pt x="40180" y="22626"/>
                  </a:lnTo>
                  <a:cubicBezTo>
                    <a:pt x="40180" y="22644"/>
                    <a:pt x="40189" y="22662"/>
                    <a:pt x="40189" y="22671"/>
                  </a:cubicBezTo>
                  <a:cubicBezTo>
                    <a:pt x="40341" y="22697"/>
                    <a:pt x="40502" y="22715"/>
                    <a:pt x="40680" y="22715"/>
                  </a:cubicBezTo>
                  <a:cubicBezTo>
                    <a:pt x="41278" y="22715"/>
                    <a:pt x="41974" y="22519"/>
                    <a:pt x="42562" y="21734"/>
                  </a:cubicBezTo>
                  <a:cubicBezTo>
                    <a:pt x="42866" y="21306"/>
                    <a:pt x="43142" y="20904"/>
                    <a:pt x="43374" y="20530"/>
                  </a:cubicBezTo>
                  <a:cubicBezTo>
                    <a:pt x="43606" y="20164"/>
                    <a:pt x="43785" y="19887"/>
                    <a:pt x="43954" y="19655"/>
                  </a:cubicBezTo>
                  <a:cubicBezTo>
                    <a:pt x="44329" y="19138"/>
                    <a:pt x="44614" y="18897"/>
                    <a:pt x="45025" y="18772"/>
                  </a:cubicBezTo>
                  <a:lnTo>
                    <a:pt x="45346" y="18710"/>
                  </a:lnTo>
                  <a:cubicBezTo>
                    <a:pt x="45390" y="18701"/>
                    <a:pt x="45417" y="18665"/>
                    <a:pt x="45408" y="18629"/>
                  </a:cubicBezTo>
                  <a:cubicBezTo>
                    <a:pt x="45408" y="18620"/>
                    <a:pt x="45408" y="18620"/>
                    <a:pt x="45408" y="18612"/>
                  </a:cubicBezTo>
                  <a:lnTo>
                    <a:pt x="45408" y="18603"/>
                  </a:lnTo>
                  <a:cubicBezTo>
                    <a:pt x="45399" y="18567"/>
                    <a:pt x="45364" y="18540"/>
                    <a:pt x="45328" y="18540"/>
                  </a:cubicBezTo>
                  <a:lnTo>
                    <a:pt x="45319" y="18540"/>
                  </a:lnTo>
                  <a:cubicBezTo>
                    <a:pt x="45310" y="18540"/>
                    <a:pt x="45310" y="18549"/>
                    <a:pt x="45310" y="18549"/>
                  </a:cubicBezTo>
                  <a:lnTo>
                    <a:pt x="44998" y="18603"/>
                  </a:lnTo>
                  <a:cubicBezTo>
                    <a:pt x="44972" y="18604"/>
                    <a:pt x="44946" y="18604"/>
                    <a:pt x="44920" y="18604"/>
                  </a:cubicBezTo>
                  <a:cubicBezTo>
                    <a:pt x="44525" y="18604"/>
                    <a:pt x="44180" y="18474"/>
                    <a:pt x="43678" y="18139"/>
                  </a:cubicBezTo>
                  <a:cubicBezTo>
                    <a:pt x="43446" y="17987"/>
                    <a:pt x="43178" y="17791"/>
                    <a:pt x="42830" y="17514"/>
                  </a:cubicBezTo>
                  <a:lnTo>
                    <a:pt x="42759" y="17470"/>
                  </a:lnTo>
                  <a:cubicBezTo>
                    <a:pt x="42446" y="17229"/>
                    <a:pt x="42081" y="16961"/>
                    <a:pt x="41652" y="16676"/>
                  </a:cubicBezTo>
                  <a:cubicBezTo>
                    <a:pt x="41231" y="16402"/>
                    <a:pt x="40796" y="16266"/>
                    <a:pt x="40359" y="16266"/>
                  </a:cubicBezTo>
                  <a:cubicBezTo>
                    <a:pt x="40296" y="16266"/>
                    <a:pt x="40234" y="16269"/>
                    <a:pt x="40172" y="16274"/>
                  </a:cubicBezTo>
                  <a:cubicBezTo>
                    <a:pt x="39788" y="16310"/>
                    <a:pt x="39404" y="16444"/>
                    <a:pt x="39003" y="16685"/>
                  </a:cubicBezTo>
                  <a:cubicBezTo>
                    <a:pt x="38905" y="16586"/>
                    <a:pt x="38780" y="16506"/>
                    <a:pt x="38664" y="16417"/>
                  </a:cubicBezTo>
                  <a:cubicBezTo>
                    <a:pt x="38521" y="16310"/>
                    <a:pt x="38378" y="16203"/>
                    <a:pt x="38271" y="16087"/>
                  </a:cubicBezTo>
                  <a:cubicBezTo>
                    <a:pt x="38423" y="16069"/>
                    <a:pt x="38575" y="16042"/>
                    <a:pt x="38726" y="16016"/>
                  </a:cubicBezTo>
                  <a:cubicBezTo>
                    <a:pt x="39181" y="15917"/>
                    <a:pt x="39556" y="15748"/>
                    <a:pt x="39868" y="15516"/>
                  </a:cubicBezTo>
                  <a:cubicBezTo>
                    <a:pt x="40270" y="15204"/>
                    <a:pt x="40546" y="14767"/>
                    <a:pt x="40680" y="14205"/>
                  </a:cubicBezTo>
                  <a:cubicBezTo>
                    <a:pt x="40805" y="13696"/>
                    <a:pt x="40885" y="13250"/>
                    <a:pt x="40957" y="12858"/>
                  </a:cubicBezTo>
                  <a:lnTo>
                    <a:pt x="40966" y="12786"/>
                  </a:lnTo>
                  <a:cubicBezTo>
                    <a:pt x="41037" y="12358"/>
                    <a:pt x="41099" y="12028"/>
                    <a:pt x="41171" y="11751"/>
                  </a:cubicBezTo>
                  <a:cubicBezTo>
                    <a:pt x="41313" y="11136"/>
                    <a:pt x="41492" y="10806"/>
                    <a:pt x="41813" y="10520"/>
                  </a:cubicBezTo>
                  <a:lnTo>
                    <a:pt x="42090" y="10342"/>
                  </a:lnTo>
                  <a:cubicBezTo>
                    <a:pt x="42125" y="10324"/>
                    <a:pt x="42134" y="10279"/>
                    <a:pt x="42116" y="10244"/>
                  </a:cubicBezTo>
                  <a:cubicBezTo>
                    <a:pt x="42116" y="10244"/>
                    <a:pt x="42107" y="10235"/>
                    <a:pt x="42107" y="10235"/>
                  </a:cubicBezTo>
                  <a:cubicBezTo>
                    <a:pt x="42107" y="10226"/>
                    <a:pt x="42107" y="10226"/>
                    <a:pt x="42098" y="10226"/>
                  </a:cubicBezTo>
                  <a:cubicBezTo>
                    <a:pt x="42090" y="10199"/>
                    <a:pt x="42063" y="10190"/>
                    <a:pt x="42036" y="10190"/>
                  </a:cubicBezTo>
                  <a:cubicBezTo>
                    <a:pt x="42027" y="10190"/>
                    <a:pt x="42009" y="10190"/>
                    <a:pt x="42000" y="10199"/>
                  </a:cubicBezTo>
                  <a:cubicBezTo>
                    <a:pt x="42000" y="10208"/>
                    <a:pt x="41991" y="10208"/>
                    <a:pt x="41991" y="10208"/>
                  </a:cubicBezTo>
                  <a:lnTo>
                    <a:pt x="41733" y="10377"/>
                  </a:lnTo>
                  <a:cubicBezTo>
                    <a:pt x="41519" y="10476"/>
                    <a:pt x="41322" y="10520"/>
                    <a:pt x="41090" y="10538"/>
                  </a:cubicBezTo>
                  <a:cubicBezTo>
                    <a:pt x="41064" y="10539"/>
                    <a:pt x="41038" y="10540"/>
                    <a:pt x="41011" y="10540"/>
                  </a:cubicBezTo>
                  <a:cubicBezTo>
                    <a:pt x="40827" y="10540"/>
                    <a:pt x="40620" y="10513"/>
                    <a:pt x="40332" y="10467"/>
                  </a:cubicBezTo>
                  <a:cubicBezTo>
                    <a:pt x="40038" y="10404"/>
                    <a:pt x="39681" y="10315"/>
                    <a:pt x="39315" y="10217"/>
                  </a:cubicBezTo>
                  <a:cubicBezTo>
                    <a:pt x="39199" y="10181"/>
                    <a:pt x="39083" y="10154"/>
                    <a:pt x="38958" y="10128"/>
                  </a:cubicBezTo>
                  <a:cubicBezTo>
                    <a:pt x="38646" y="10047"/>
                    <a:pt x="38298" y="9967"/>
                    <a:pt x="37906" y="9887"/>
                  </a:cubicBezTo>
                  <a:cubicBezTo>
                    <a:pt x="37728" y="9854"/>
                    <a:pt x="37557" y="9837"/>
                    <a:pt x="37392" y="9837"/>
                  </a:cubicBezTo>
                  <a:cubicBezTo>
                    <a:pt x="36626" y="9837"/>
                    <a:pt x="35986" y="10195"/>
                    <a:pt x="35443" y="10922"/>
                  </a:cubicBezTo>
                  <a:cubicBezTo>
                    <a:pt x="35345" y="11047"/>
                    <a:pt x="35256" y="11180"/>
                    <a:pt x="35176" y="11323"/>
                  </a:cubicBezTo>
                  <a:cubicBezTo>
                    <a:pt x="35194" y="11341"/>
                    <a:pt x="35211" y="11359"/>
                    <a:pt x="35238" y="11368"/>
                  </a:cubicBezTo>
                  <a:cubicBezTo>
                    <a:pt x="35256" y="11386"/>
                    <a:pt x="35274" y="11394"/>
                    <a:pt x="35301" y="11403"/>
                  </a:cubicBezTo>
                  <a:cubicBezTo>
                    <a:pt x="35381" y="11270"/>
                    <a:pt x="35470" y="11136"/>
                    <a:pt x="35559" y="11011"/>
                  </a:cubicBezTo>
                  <a:cubicBezTo>
                    <a:pt x="36076" y="10324"/>
                    <a:pt x="36685" y="9986"/>
                    <a:pt x="37406" y="9986"/>
                  </a:cubicBezTo>
                  <a:cubicBezTo>
                    <a:pt x="37555" y="9986"/>
                    <a:pt x="37710" y="10000"/>
                    <a:pt x="37870" y="10030"/>
                  </a:cubicBezTo>
                  <a:cubicBezTo>
                    <a:pt x="38262" y="10110"/>
                    <a:pt x="38619" y="10190"/>
                    <a:pt x="38923" y="10270"/>
                  </a:cubicBezTo>
                  <a:cubicBezTo>
                    <a:pt x="39047" y="10297"/>
                    <a:pt x="39163" y="10333"/>
                    <a:pt x="39279" y="10351"/>
                  </a:cubicBezTo>
                  <a:cubicBezTo>
                    <a:pt x="39645" y="10458"/>
                    <a:pt x="40002" y="10547"/>
                    <a:pt x="40305" y="10609"/>
                  </a:cubicBezTo>
                  <a:cubicBezTo>
                    <a:pt x="40591" y="10662"/>
                    <a:pt x="40807" y="10683"/>
                    <a:pt x="40995" y="10683"/>
                  </a:cubicBezTo>
                  <a:cubicBezTo>
                    <a:pt x="41031" y="10683"/>
                    <a:pt x="41065" y="10682"/>
                    <a:pt x="41099" y="10681"/>
                  </a:cubicBezTo>
                  <a:cubicBezTo>
                    <a:pt x="41242" y="10672"/>
                    <a:pt x="41385" y="10654"/>
                    <a:pt x="41519" y="10609"/>
                  </a:cubicBezTo>
                  <a:lnTo>
                    <a:pt x="41519" y="10609"/>
                  </a:lnTo>
                  <a:cubicBezTo>
                    <a:pt x="41260" y="10922"/>
                    <a:pt x="41126" y="11287"/>
                    <a:pt x="41019" y="11716"/>
                  </a:cubicBezTo>
                  <a:cubicBezTo>
                    <a:pt x="40957" y="12001"/>
                    <a:pt x="40894" y="12331"/>
                    <a:pt x="40823" y="12759"/>
                  </a:cubicBezTo>
                  <a:lnTo>
                    <a:pt x="40814" y="12831"/>
                  </a:lnTo>
                  <a:cubicBezTo>
                    <a:pt x="40742" y="13223"/>
                    <a:pt x="40653" y="13669"/>
                    <a:pt x="40537" y="14169"/>
                  </a:cubicBezTo>
                  <a:cubicBezTo>
                    <a:pt x="40403" y="14704"/>
                    <a:pt x="40154" y="15106"/>
                    <a:pt x="39779" y="15391"/>
                  </a:cubicBezTo>
                  <a:cubicBezTo>
                    <a:pt x="39485" y="15623"/>
                    <a:pt x="39128" y="15775"/>
                    <a:pt x="38691" y="15873"/>
                  </a:cubicBezTo>
                  <a:cubicBezTo>
                    <a:pt x="38530" y="15908"/>
                    <a:pt x="38361" y="15926"/>
                    <a:pt x="38173" y="15944"/>
                  </a:cubicBezTo>
                  <a:cubicBezTo>
                    <a:pt x="38173" y="15944"/>
                    <a:pt x="38164" y="15935"/>
                    <a:pt x="38164" y="15926"/>
                  </a:cubicBezTo>
                  <a:cubicBezTo>
                    <a:pt x="38120" y="15828"/>
                    <a:pt x="38111" y="15703"/>
                    <a:pt x="38111" y="15578"/>
                  </a:cubicBezTo>
                  <a:cubicBezTo>
                    <a:pt x="38441" y="15543"/>
                    <a:pt x="38735" y="15471"/>
                    <a:pt x="38994" y="15364"/>
                  </a:cubicBezTo>
                  <a:cubicBezTo>
                    <a:pt x="39253" y="15257"/>
                    <a:pt x="39485" y="15106"/>
                    <a:pt x="39663" y="14918"/>
                  </a:cubicBezTo>
                  <a:cubicBezTo>
                    <a:pt x="39886" y="14677"/>
                    <a:pt x="40029" y="14392"/>
                    <a:pt x="40100" y="14053"/>
                  </a:cubicBezTo>
                  <a:lnTo>
                    <a:pt x="40172" y="13759"/>
                  </a:lnTo>
                  <a:cubicBezTo>
                    <a:pt x="40252" y="13375"/>
                    <a:pt x="40314" y="13027"/>
                    <a:pt x="40359" y="12715"/>
                  </a:cubicBezTo>
                  <a:cubicBezTo>
                    <a:pt x="40386" y="12581"/>
                    <a:pt x="40403" y="12447"/>
                    <a:pt x="40430" y="12322"/>
                  </a:cubicBezTo>
                  <a:cubicBezTo>
                    <a:pt x="40448" y="12224"/>
                    <a:pt x="40466" y="12126"/>
                    <a:pt x="40484" y="12037"/>
                  </a:cubicBezTo>
                  <a:cubicBezTo>
                    <a:pt x="40537" y="11742"/>
                    <a:pt x="40582" y="11475"/>
                    <a:pt x="40644" y="11243"/>
                  </a:cubicBezTo>
                  <a:cubicBezTo>
                    <a:pt x="40653" y="11216"/>
                    <a:pt x="40653" y="11198"/>
                    <a:pt x="40635" y="11180"/>
                  </a:cubicBezTo>
                  <a:cubicBezTo>
                    <a:pt x="40627" y="11163"/>
                    <a:pt x="40609" y="11145"/>
                    <a:pt x="40591" y="11145"/>
                  </a:cubicBezTo>
                  <a:cubicBezTo>
                    <a:pt x="40314" y="11100"/>
                    <a:pt x="40029" y="11029"/>
                    <a:pt x="39690" y="10939"/>
                  </a:cubicBezTo>
                  <a:lnTo>
                    <a:pt x="38860" y="10725"/>
                  </a:lnTo>
                  <a:cubicBezTo>
                    <a:pt x="38673" y="10672"/>
                    <a:pt x="38468" y="10627"/>
                    <a:pt x="38254" y="10574"/>
                  </a:cubicBezTo>
                  <a:lnTo>
                    <a:pt x="37799" y="10476"/>
                  </a:lnTo>
                  <a:cubicBezTo>
                    <a:pt x="37653" y="10441"/>
                    <a:pt x="37508" y="10428"/>
                    <a:pt x="37367" y="10428"/>
                  </a:cubicBezTo>
                  <a:cubicBezTo>
                    <a:pt x="37326" y="10428"/>
                    <a:pt x="37286" y="10429"/>
                    <a:pt x="37245" y="10431"/>
                  </a:cubicBezTo>
                  <a:cubicBezTo>
                    <a:pt x="37067" y="10449"/>
                    <a:pt x="36898" y="10485"/>
                    <a:pt x="36737" y="10556"/>
                  </a:cubicBezTo>
                  <a:cubicBezTo>
                    <a:pt x="36434" y="10672"/>
                    <a:pt x="36157" y="10895"/>
                    <a:pt x="35898" y="11216"/>
                  </a:cubicBezTo>
                  <a:cubicBezTo>
                    <a:pt x="35818" y="11314"/>
                    <a:pt x="35738" y="11430"/>
                    <a:pt x="35657" y="11546"/>
                  </a:cubicBezTo>
                  <a:cubicBezTo>
                    <a:pt x="35452" y="11484"/>
                    <a:pt x="35247" y="11412"/>
                    <a:pt x="35122" y="11278"/>
                  </a:cubicBezTo>
                  <a:cubicBezTo>
                    <a:pt x="34979" y="11127"/>
                    <a:pt x="34926" y="10868"/>
                    <a:pt x="34872" y="10609"/>
                  </a:cubicBezTo>
                  <a:cubicBezTo>
                    <a:pt x="34864" y="10565"/>
                    <a:pt x="34846" y="10511"/>
                    <a:pt x="34837" y="10467"/>
                  </a:cubicBezTo>
                  <a:cubicBezTo>
                    <a:pt x="34872" y="10440"/>
                    <a:pt x="34899" y="10422"/>
                    <a:pt x="34935" y="10395"/>
                  </a:cubicBezTo>
                  <a:cubicBezTo>
                    <a:pt x="35836" y="9771"/>
                    <a:pt x="36202" y="8977"/>
                    <a:pt x="36059" y="7978"/>
                  </a:cubicBezTo>
                  <a:cubicBezTo>
                    <a:pt x="36014" y="7701"/>
                    <a:pt x="35970" y="7451"/>
                    <a:pt x="35916" y="7211"/>
                  </a:cubicBezTo>
                  <a:cubicBezTo>
                    <a:pt x="35872" y="6961"/>
                    <a:pt x="35827" y="6747"/>
                    <a:pt x="35782" y="6559"/>
                  </a:cubicBezTo>
                  <a:cubicBezTo>
                    <a:pt x="35702" y="6211"/>
                    <a:pt x="35622" y="5846"/>
                    <a:pt x="35568" y="5524"/>
                  </a:cubicBezTo>
                  <a:cubicBezTo>
                    <a:pt x="35470" y="4927"/>
                    <a:pt x="35506" y="4525"/>
                    <a:pt x="35702" y="4142"/>
                  </a:cubicBezTo>
                  <a:lnTo>
                    <a:pt x="35889" y="3865"/>
                  </a:lnTo>
                  <a:cubicBezTo>
                    <a:pt x="35916" y="3838"/>
                    <a:pt x="35907" y="3794"/>
                    <a:pt x="35872" y="3767"/>
                  </a:cubicBezTo>
                  <a:cubicBezTo>
                    <a:pt x="35872" y="3767"/>
                    <a:pt x="35863" y="3767"/>
                    <a:pt x="35863" y="3758"/>
                  </a:cubicBezTo>
                  <a:lnTo>
                    <a:pt x="35854" y="3758"/>
                  </a:lnTo>
                  <a:cubicBezTo>
                    <a:pt x="35840" y="3748"/>
                    <a:pt x="35824" y="3743"/>
                    <a:pt x="35809" y="3743"/>
                  </a:cubicBezTo>
                  <a:cubicBezTo>
                    <a:pt x="35786" y="3743"/>
                    <a:pt x="35763" y="3754"/>
                    <a:pt x="35747" y="3776"/>
                  </a:cubicBezTo>
                  <a:cubicBezTo>
                    <a:pt x="35747" y="3776"/>
                    <a:pt x="35747" y="3776"/>
                    <a:pt x="35747" y="3785"/>
                  </a:cubicBezTo>
                  <a:lnTo>
                    <a:pt x="35568" y="4035"/>
                  </a:lnTo>
                  <a:cubicBezTo>
                    <a:pt x="35274" y="4356"/>
                    <a:pt x="34926" y="4525"/>
                    <a:pt x="34310" y="4650"/>
                  </a:cubicBezTo>
                  <a:cubicBezTo>
                    <a:pt x="34061" y="4695"/>
                    <a:pt x="33784" y="4739"/>
                    <a:pt x="33454" y="4784"/>
                  </a:cubicBezTo>
                  <a:cubicBezTo>
                    <a:pt x="32999" y="4846"/>
                    <a:pt x="32473" y="4918"/>
                    <a:pt x="31839" y="5043"/>
                  </a:cubicBezTo>
                  <a:cubicBezTo>
                    <a:pt x="31545" y="5105"/>
                    <a:pt x="31277" y="5203"/>
                    <a:pt x="31045" y="5346"/>
                  </a:cubicBezTo>
                  <a:cubicBezTo>
                    <a:pt x="30849" y="5462"/>
                    <a:pt x="30662" y="5623"/>
                    <a:pt x="30501" y="5810"/>
                  </a:cubicBezTo>
                  <a:cubicBezTo>
                    <a:pt x="30269" y="6104"/>
                    <a:pt x="30091" y="6452"/>
                    <a:pt x="29984" y="6880"/>
                  </a:cubicBezTo>
                  <a:cubicBezTo>
                    <a:pt x="29903" y="6800"/>
                    <a:pt x="29823" y="6738"/>
                    <a:pt x="29734" y="6693"/>
                  </a:cubicBezTo>
                  <a:cubicBezTo>
                    <a:pt x="29629" y="6651"/>
                    <a:pt x="29518" y="6637"/>
                    <a:pt x="29402" y="6637"/>
                  </a:cubicBezTo>
                  <a:cubicBezTo>
                    <a:pt x="29371" y="6637"/>
                    <a:pt x="29338" y="6638"/>
                    <a:pt x="29306" y="6640"/>
                  </a:cubicBezTo>
                  <a:cubicBezTo>
                    <a:pt x="29556" y="6247"/>
                    <a:pt x="29698" y="5872"/>
                    <a:pt x="29752" y="5489"/>
                  </a:cubicBezTo>
                  <a:cubicBezTo>
                    <a:pt x="29779" y="5248"/>
                    <a:pt x="29770" y="5007"/>
                    <a:pt x="29725" y="4766"/>
                  </a:cubicBezTo>
                  <a:cubicBezTo>
                    <a:pt x="29663" y="4481"/>
                    <a:pt x="29556" y="4213"/>
                    <a:pt x="29404" y="3981"/>
                  </a:cubicBezTo>
                  <a:cubicBezTo>
                    <a:pt x="29083" y="3455"/>
                    <a:pt x="28788" y="3035"/>
                    <a:pt x="28521" y="2661"/>
                  </a:cubicBezTo>
                  <a:cubicBezTo>
                    <a:pt x="28324" y="2375"/>
                    <a:pt x="28155" y="2134"/>
                    <a:pt x="28012" y="1903"/>
                  </a:cubicBezTo>
                  <a:cubicBezTo>
                    <a:pt x="27691" y="1394"/>
                    <a:pt x="27575" y="1002"/>
                    <a:pt x="27602" y="582"/>
                  </a:cubicBezTo>
                  <a:lnTo>
                    <a:pt x="27673" y="261"/>
                  </a:lnTo>
                  <a:lnTo>
                    <a:pt x="27673" y="252"/>
                  </a:lnTo>
                  <a:cubicBezTo>
                    <a:pt x="27682" y="216"/>
                    <a:pt x="27655" y="172"/>
                    <a:pt x="27620" y="163"/>
                  </a:cubicBezTo>
                  <a:lnTo>
                    <a:pt x="27593" y="163"/>
                  </a:lnTo>
                  <a:cubicBezTo>
                    <a:pt x="27588" y="162"/>
                    <a:pt x="27583" y="161"/>
                    <a:pt x="27578" y="161"/>
                  </a:cubicBezTo>
                  <a:cubicBezTo>
                    <a:pt x="27546" y="161"/>
                    <a:pt x="27511" y="185"/>
                    <a:pt x="27504" y="216"/>
                  </a:cubicBezTo>
                  <a:cubicBezTo>
                    <a:pt x="27504" y="225"/>
                    <a:pt x="27504" y="225"/>
                    <a:pt x="27504" y="234"/>
                  </a:cubicBezTo>
                  <a:lnTo>
                    <a:pt x="27441" y="529"/>
                  </a:lnTo>
                  <a:cubicBezTo>
                    <a:pt x="27361" y="743"/>
                    <a:pt x="27254" y="921"/>
                    <a:pt x="27102" y="1091"/>
                  </a:cubicBezTo>
                  <a:cubicBezTo>
                    <a:pt x="26959" y="1251"/>
                    <a:pt x="26772" y="1412"/>
                    <a:pt x="26513" y="1581"/>
                  </a:cubicBezTo>
                  <a:cubicBezTo>
                    <a:pt x="26308" y="1724"/>
                    <a:pt x="26067" y="1867"/>
                    <a:pt x="25782" y="2027"/>
                  </a:cubicBezTo>
                  <a:cubicBezTo>
                    <a:pt x="25380" y="2268"/>
                    <a:pt x="24925" y="2536"/>
                    <a:pt x="24381" y="2902"/>
                  </a:cubicBezTo>
                  <a:cubicBezTo>
                    <a:pt x="23908" y="3232"/>
                    <a:pt x="23596" y="3624"/>
                    <a:pt x="23445" y="4115"/>
                  </a:cubicBezTo>
                  <a:cubicBezTo>
                    <a:pt x="23338" y="4499"/>
                    <a:pt x="23311" y="4900"/>
                    <a:pt x="23382" y="5373"/>
                  </a:cubicBezTo>
                  <a:cubicBezTo>
                    <a:pt x="23391" y="5425"/>
                    <a:pt x="23400" y="5486"/>
                    <a:pt x="23408" y="5539"/>
                  </a:cubicBezTo>
                  <a:lnTo>
                    <a:pt x="23408" y="5539"/>
                  </a:lnTo>
                  <a:cubicBezTo>
                    <a:pt x="23397" y="5546"/>
                    <a:pt x="23385" y="5553"/>
                    <a:pt x="23373" y="5560"/>
                  </a:cubicBezTo>
                  <a:cubicBezTo>
                    <a:pt x="23150" y="5694"/>
                    <a:pt x="22918" y="5828"/>
                    <a:pt x="22704" y="5828"/>
                  </a:cubicBezTo>
                  <a:cubicBezTo>
                    <a:pt x="22651" y="5828"/>
                    <a:pt x="22597" y="5819"/>
                    <a:pt x="22544" y="5810"/>
                  </a:cubicBezTo>
                  <a:cubicBezTo>
                    <a:pt x="22588" y="5649"/>
                    <a:pt x="22624" y="5507"/>
                    <a:pt x="22651" y="5355"/>
                  </a:cubicBezTo>
                  <a:cubicBezTo>
                    <a:pt x="22776" y="4668"/>
                    <a:pt x="22811" y="3660"/>
                    <a:pt x="21732" y="2848"/>
                  </a:cubicBezTo>
                  <a:cubicBezTo>
                    <a:pt x="21304" y="2545"/>
                    <a:pt x="20902" y="2268"/>
                    <a:pt x="20536" y="2036"/>
                  </a:cubicBezTo>
                  <a:cubicBezTo>
                    <a:pt x="20162" y="1804"/>
                    <a:pt x="19885" y="1626"/>
                    <a:pt x="19653" y="1456"/>
                  </a:cubicBezTo>
                  <a:cubicBezTo>
                    <a:pt x="19145" y="1082"/>
                    <a:pt x="18904" y="796"/>
                    <a:pt x="18770" y="386"/>
                  </a:cubicBezTo>
                  <a:lnTo>
                    <a:pt x="18708" y="65"/>
                  </a:lnTo>
                  <a:cubicBezTo>
                    <a:pt x="18708" y="26"/>
                    <a:pt x="18674" y="1"/>
                    <a:pt x="186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6238400" y="2094175"/>
              <a:ext cx="31025" cy="27475"/>
            </a:xfrm>
            <a:custGeom>
              <a:rect b="b" l="l" r="r" t="t"/>
              <a:pathLst>
                <a:path extrusionOk="0" h="1099" w="1241">
                  <a:moveTo>
                    <a:pt x="1241" y="0"/>
                  </a:moveTo>
                  <a:cubicBezTo>
                    <a:pt x="1241" y="0"/>
                    <a:pt x="857" y="107"/>
                    <a:pt x="518" y="286"/>
                  </a:cubicBezTo>
                  <a:cubicBezTo>
                    <a:pt x="349" y="375"/>
                    <a:pt x="197" y="482"/>
                    <a:pt x="108" y="598"/>
                  </a:cubicBezTo>
                  <a:cubicBezTo>
                    <a:pt x="28" y="714"/>
                    <a:pt x="1" y="839"/>
                    <a:pt x="99" y="973"/>
                  </a:cubicBezTo>
                  <a:cubicBezTo>
                    <a:pt x="159" y="1061"/>
                    <a:pt x="229" y="1098"/>
                    <a:pt x="306" y="1098"/>
                  </a:cubicBezTo>
                  <a:cubicBezTo>
                    <a:pt x="469" y="1098"/>
                    <a:pt x="660" y="927"/>
                    <a:pt x="830" y="714"/>
                  </a:cubicBezTo>
                  <a:cubicBezTo>
                    <a:pt x="955" y="553"/>
                    <a:pt x="1053" y="375"/>
                    <a:pt x="1125" y="241"/>
                  </a:cubicBezTo>
                  <a:cubicBezTo>
                    <a:pt x="1196" y="99"/>
                    <a:pt x="1241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6248225" y="2166475"/>
              <a:ext cx="37500" cy="18350"/>
            </a:xfrm>
            <a:custGeom>
              <a:rect b="b" l="l" r="r" t="t"/>
              <a:pathLst>
                <a:path extrusionOk="0" h="734" w="1500">
                  <a:moveTo>
                    <a:pt x="334" y="0"/>
                  </a:moveTo>
                  <a:cubicBezTo>
                    <a:pt x="211" y="0"/>
                    <a:pt x="117" y="58"/>
                    <a:pt x="81" y="204"/>
                  </a:cubicBezTo>
                  <a:cubicBezTo>
                    <a:pt x="0" y="534"/>
                    <a:pt x="339" y="659"/>
                    <a:pt x="723" y="704"/>
                  </a:cubicBezTo>
                  <a:cubicBezTo>
                    <a:pt x="884" y="726"/>
                    <a:pt x="1049" y="733"/>
                    <a:pt x="1186" y="733"/>
                  </a:cubicBezTo>
                  <a:cubicBezTo>
                    <a:pt x="1368" y="733"/>
                    <a:pt x="1499" y="721"/>
                    <a:pt x="1499" y="721"/>
                  </a:cubicBezTo>
                  <a:cubicBezTo>
                    <a:pt x="1499" y="721"/>
                    <a:pt x="1419" y="641"/>
                    <a:pt x="1303" y="543"/>
                  </a:cubicBezTo>
                  <a:cubicBezTo>
                    <a:pt x="1187" y="436"/>
                    <a:pt x="1035" y="302"/>
                    <a:pt x="857" y="195"/>
                  </a:cubicBezTo>
                  <a:cubicBezTo>
                    <a:pt x="672" y="83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6279675" y="2101100"/>
              <a:ext cx="15850" cy="14950"/>
            </a:xfrm>
            <a:custGeom>
              <a:rect b="b" l="l" r="r" t="t"/>
              <a:pathLst>
                <a:path extrusionOk="0" h="598" w="634">
                  <a:moveTo>
                    <a:pt x="330" y="152"/>
                  </a:moveTo>
                  <a:cubicBezTo>
                    <a:pt x="357" y="152"/>
                    <a:pt x="384" y="152"/>
                    <a:pt x="402" y="169"/>
                  </a:cubicBezTo>
                  <a:cubicBezTo>
                    <a:pt x="437" y="187"/>
                    <a:pt x="464" y="223"/>
                    <a:pt x="473" y="268"/>
                  </a:cubicBezTo>
                  <a:cubicBezTo>
                    <a:pt x="482" y="303"/>
                    <a:pt x="473" y="348"/>
                    <a:pt x="446" y="375"/>
                  </a:cubicBezTo>
                  <a:cubicBezTo>
                    <a:pt x="428" y="410"/>
                    <a:pt x="393" y="437"/>
                    <a:pt x="357" y="446"/>
                  </a:cubicBezTo>
                  <a:cubicBezTo>
                    <a:pt x="347" y="448"/>
                    <a:pt x="336" y="449"/>
                    <a:pt x="326" y="449"/>
                  </a:cubicBezTo>
                  <a:cubicBezTo>
                    <a:pt x="259" y="449"/>
                    <a:pt x="203" y="400"/>
                    <a:pt x="188" y="330"/>
                  </a:cubicBezTo>
                  <a:cubicBezTo>
                    <a:pt x="170" y="259"/>
                    <a:pt x="214" y="169"/>
                    <a:pt x="295" y="152"/>
                  </a:cubicBezTo>
                  <a:close/>
                  <a:moveTo>
                    <a:pt x="329" y="0"/>
                  </a:moveTo>
                  <a:cubicBezTo>
                    <a:pt x="305" y="0"/>
                    <a:pt x="282" y="3"/>
                    <a:pt x="259" y="9"/>
                  </a:cubicBezTo>
                  <a:cubicBezTo>
                    <a:pt x="98" y="53"/>
                    <a:pt x="0" y="214"/>
                    <a:pt x="36" y="366"/>
                  </a:cubicBezTo>
                  <a:cubicBezTo>
                    <a:pt x="72" y="500"/>
                    <a:pt x="196" y="598"/>
                    <a:pt x="330" y="598"/>
                  </a:cubicBezTo>
                  <a:cubicBezTo>
                    <a:pt x="348" y="598"/>
                    <a:pt x="375" y="589"/>
                    <a:pt x="393" y="589"/>
                  </a:cubicBezTo>
                  <a:cubicBezTo>
                    <a:pt x="464" y="571"/>
                    <a:pt x="535" y="526"/>
                    <a:pt x="571" y="455"/>
                  </a:cubicBezTo>
                  <a:cubicBezTo>
                    <a:pt x="616" y="392"/>
                    <a:pt x="634" y="312"/>
                    <a:pt x="616" y="232"/>
                  </a:cubicBezTo>
                  <a:cubicBezTo>
                    <a:pt x="598" y="152"/>
                    <a:pt x="544" y="89"/>
                    <a:pt x="482" y="45"/>
                  </a:cubicBezTo>
                  <a:cubicBezTo>
                    <a:pt x="433" y="14"/>
                    <a:pt x="380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6290150" y="2157225"/>
              <a:ext cx="15425" cy="14800"/>
            </a:xfrm>
            <a:custGeom>
              <a:rect b="b" l="l" r="r" t="t"/>
              <a:pathLst>
                <a:path extrusionOk="0" h="592" w="617">
                  <a:moveTo>
                    <a:pt x="313" y="146"/>
                  </a:moveTo>
                  <a:cubicBezTo>
                    <a:pt x="339" y="146"/>
                    <a:pt x="375" y="155"/>
                    <a:pt x="393" y="181"/>
                  </a:cubicBezTo>
                  <a:cubicBezTo>
                    <a:pt x="429" y="208"/>
                    <a:pt x="447" y="244"/>
                    <a:pt x="455" y="280"/>
                  </a:cubicBezTo>
                  <a:cubicBezTo>
                    <a:pt x="464" y="324"/>
                    <a:pt x="447" y="360"/>
                    <a:pt x="429" y="396"/>
                  </a:cubicBezTo>
                  <a:cubicBezTo>
                    <a:pt x="402" y="422"/>
                    <a:pt x="366" y="440"/>
                    <a:pt x="331" y="449"/>
                  </a:cubicBezTo>
                  <a:cubicBezTo>
                    <a:pt x="250" y="449"/>
                    <a:pt x="170" y="396"/>
                    <a:pt x="161" y="315"/>
                  </a:cubicBezTo>
                  <a:cubicBezTo>
                    <a:pt x="161" y="306"/>
                    <a:pt x="161" y="306"/>
                    <a:pt x="161" y="297"/>
                  </a:cubicBezTo>
                  <a:cubicBezTo>
                    <a:pt x="161" y="226"/>
                    <a:pt x="215" y="155"/>
                    <a:pt x="295" y="146"/>
                  </a:cubicBezTo>
                  <a:close/>
                  <a:moveTo>
                    <a:pt x="307" y="1"/>
                  </a:moveTo>
                  <a:cubicBezTo>
                    <a:pt x="294" y="1"/>
                    <a:pt x="281" y="2"/>
                    <a:pt x="268" y="3"/>
                  </a:cubicBezTo>
                  <a:cubicBezTo>
                    <a:pt x="108" y="30"/>
                    <a:pt x="0" y="173"/>
                    <a:pt x="18" y="333"/>
                  </a:cubicBezTo>
                  <a:cubicBezTo>
                    <a:pt x="36" y="485"/>
                    <a:pt x="170" y="592"/>
                    <a:pt x="313" y="592"/>
                  </a:cubicBezTo>
                  <a:lnTo>
                    <a:pt x="348" y="592"/>
                  </a:lnTo>
                  <a:cubicBezTo>
                    <a:pt x="420" y="583"/>
                    <a:pt x="491" y="547"/>
                    <a:pt x="545" y="485"/>
                  </a:cubicBezTo>
                  <a:cubicBezTo>
                    <a:pt x="589" y="422"/>
                    <a:pt x="616" y="342"/>
                    <a:pt x="598" y="262"/>
                  </a:cubicBezTo>
                  <a:cubicBezTo>
                    <a:pt x="589" y="181"/>
                    <a:pt x="554" y="110"/>
                    <a:pt x="491" y="65"/>
                  </a:cubicBezTo>
                  <a:cubicBezTo>
                    <a:pt x="439" y="21"/>
                    <a:pt x="374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5404075" y="1804650"/>
              <a:ext cx="836375" cy="833725"/>
            </a:xfrm>
            <a:custGeom>
              <a:rect b="b" l="l" r="r" t="t"/>
              <a:pathLst>
                <a:path extrusionOk="0" h="33349" w="33455">
                  <a:moveTo>
                    <a:pt x="15398" y="152"/>
                  </a:moveTo>
                  <a:cubicBezTo>
                    <a:pt x="15592" y="152"/>
                    <a:pt x="15795" y="287"/>
                    <a:pt x="16013" y="421"/>
                  </a:cubicBezTo>
                  <a:cubicBezTo>
                    <a:pt x="16245" y="564"/>
                    <a:pt x="16486" y="707"/>
                    <a:pt x="16727" y="707"/>
                  </a:cubicBezTo>
                  <a:cubicBezTo>
                    <a:pt x="16968" y="707"/>
                    <a:pt x="17209" y="564"/>
                    <a:pt x="17441" y="421"/>
                  </a:cubicBezTo>
                  <a:cubicBezTo>
                    <a:pt x="17665" y="283"/>
                    <a:pt x="17882" y="153"/>
                    <a:pt x="18081" y="153"/>
                  </a:cubicBezTo>
                  <a:cubicBezTo>
                    <a:pt x="18088" y="153"/>
                    <a:pt x="18094" y="153"/>
                    <a:pt x="18101" y="154"/>
                  </a:cubicBezTo>
                  <a:cubicBezTo>
                    <a:pt x="18306" y="171"/>
                    <a:pt x="18511" y="350"/>
                    <a:pt x="18717" y="528"/>
                  </a:cubicBezTo>
                  <a:cubicBezTo>
                    <a:pt x="18913" y="698"/>
                    <a:pt x="19127" y="885"/>
                    <a:pt x="19359" y="921"/>
                  </a:cubicBezTo>
                  <a:cubicBezTo>
                    <a:pt x="19397" y="928"/>
                    <a:pt x="19436" y="931"/>
                    <a:pt x="19476" y="931"/>
                  </a:cubicBezTo>
                  <a:cubicBezTo>
                    <a:pt x="19682" y="931"/>
                    <a:pt x="19898" y="841"/>
                    <a:pt x="20108" y="751"/>
                  </a:cubicBezTo>
                  <a:cubicBezTo>
                    <a:pt x="20309" y="672"/>
                    <a:pt x="20504" y="593"/>
                    <a:pt x="20675" y="593"/>
                  </a:cubicBezTo>
                  <a:cubicBezTo>
                    <a:pt x="20717" y="593"/>
                    <a:pt x="20757" y="598"/>
                    <a:pt x="20795" y="609"/>
                  </a:cubicBezTo>
                  <a:cubicBezTo>
                    <a:pt x="21000" y="653"/>
                    <a:pt x="21179" y="867"/>
                    <a:pt x="21339" y="1072"/>
                  </a:cubicBezTo>
                  <a:cubicBezTo>
                    <a:pt x="21518" y="1278"/>
                    <a:pt x="21687" y="1492"/>
                    <a:pt x="21919" y="1572"/>
                  </a:cubicBezTo>
                  <a:cubicBezTo>
                    <a:pt x="21991" y="1595"/>
                    <a:pt x="22068" y="1604"/>
                    <a:pt x="22149" y="1604"/>
                  </a:cubicBezTo>
                  <a:cubicBezTo>
                    <a:pt x="22318" y="1604"/>
                    <a:pt x="22502" y="1564"/>
                    <a:pt x="22677" y="1527"/>
                  </a:cubicBezTo>
                  <a:cubicBezTo>
                    <a:pt x="22849" y="1488"/>
                    <a:pt x="23012" y="1451"/>
                    <a:pt x="23160" y="1451"/>
                  </a:cubicBezTo>
                  <a:cubicBezTo>
                    <a:pt x="23243" y="1451"/>
                    <a:pt x="23320" y="1463"/>
                    <a:pt x="23391" y="1492"/>
                  </a:cubicBezTo>
                  <a:cubicBezTo>
                    <a:pt x="23579" y="1581"/>
                    <a:pt x="23712" y="1813"/>
                    <a:pt x="23846" y="2045"/>
                  </a:cubicBezTo>
                  <a:cubicBezTo>
                    <a:pt x="23980" y="2277"/>
                    <a:pt x="24123" y="2518"/>
                    <a:pt x="24328" y="2625"/>
                  </a:cubicBezTo>
                  <a:cubicBezTo>
                    <a:pt x="24473" y="2703"/>
                    <a:pt x="24647" y="2725"/>
                    <a:pt x="24827" y="2725"/>
                  </a:cubicBezTo>
                  <a:cubicBezTo>
                    <a:pt x="24912" y="2725"/>
                    <a:pt x="25000" y="2720"/>
                    <a:pt x="25086" y="2714"/>
                  </a:cubicBezTo>
                  <a:cubicBezTo>
                    <a:pt x="25178" y="2708"/>
                    <a:pt x="25269" y="2703"/>
                    <a:pt x="25354" y="2703"/>
                  </a:cubicBezTo>
                  <a:cubicBezTo>
                    <a:pt x="25525" y="2703"/>
                    <a:pt x="25678" y="2723"/>
                    <a:pt x="25791" y="2794"/>
                  </a:cubicBezTo>
                  <a:cubicBezTo>
                    <a:pt x="25969" y="2910"/>
                    <a:pt x="26067" y="3169"/>
                    <a:pt x="26157" y="3410"/>
                  </a:cubicBezTo>
                  <a:cubicBezTo>
                    <a:pt x="26255" y="3668"/>
                    <a:pt x="26344" y="3927"/>
                    <a:pt x="26540" y="4070"/>
                  </a:cubicBezTo>
                  <a:cubicBezTo>
                    <a:pt x="26728" y="4222"/>
                    <a:pt x="27004" y="4248"/>
                    <a:pt x="27272" y="4284"/>
                  </a:cubicBezTo>
                  <a:cubicBezTo>
                    <a:pt x="27531" y="4311"/>
                    <a:pt x="27798" y="4338"/>
                    <a:pt x="27950" y="4480"/>
                  </a:cubicBezTo>
                  <a:cubicBezTo>
                    <a:pt x="28110" y="4623"/>
                    <a:pt x="28155" y="4891"/>
                    <a:pt x="28209" y="5149"/>
                  </a:cubicBezTo>
                  <a:cubicBezTo>
                    <a:pt x="28262" y="5408"/>
                    <a:pt x="28316" y="5685"/>
                    <a:pt x="28476" y="5863"/>
                  </a:cubicBezTo>
                  <a:cubicBezTo>
                    <a:pt x="28637" y="6033"/>
                    <a:pt x="28904" y="6113"/>
                    <a:pt x="29163" y="6184"/>
                  </a:cubicBezTo>
                  <a:cubicBezTo>
                    <a:pt x="29422" y="6256"/>
                    <a:pt x="29680" y="6327"/>
                    <a:pt x="29805" y="6496"/>
                  </a:cubicBezTo>
                  <a:cubicBezTo>
                    <a:pt x="29939" y="6657"/>
                    <a:pt x="29939" y="6916"/>
                    <a:pt x="29948" y="7192"/>
                  </a:cubicBezTo>
                  <a:cubicBezTo>
                    <a:pt x="29957" y="7460"/>
                    <a:pt x="29966" y="7736"/>
                    <a:pt x="30100" y="7942"/>
                  </a:cubicBezTo>
                  <a:cubicBezTo>
                    <a:pt x="30234" y="8138"/>
                    <a:pt x="30483" y="8263"/>
                    <a:pt x="30724" y="8370"/>
                  </a:cubicBezTo>
                  <a:cubicBezTo>
                    <a:pt x="30965" y="8486"/>
                    <a:pt x="31206" y="8602"/>
                    <a:pt x="31304" y="8789"/>
                  </a:cubicBezTo>
                  <a:cubicBezTo>
                    <a:pt x="31402" y="8968"/>
                    <a:pt x="31367" y="9226"/>
                    <a:pt x="31331" y="9494"/>
                  </a:cubicBezTo>
                  <a:cubicBezTo>
                    <a:pt x="31295" y="9762"/>
                    <a:pt x="31260" y="10038"/>
                    <a:pt x="31358" y="10261"/>
                  </a:cubicBezTo>
                  <a:cubicBezTo>
                    <a:pt x="31456" y="10475"/>
                    <a:pt x="31679" y="10636"/>
                    <a:pt x="31902" y="10787"/>
                  </a:cubicBezTo>
                  <a:cubicBezTo>
                    <a:pt x="32116" y="10939"/>
                    <a:pt x="32339" y="11091"/>
                    <a:pt x="32410" y="11296"/>
                  </a:cubicBezTo>
                  <a:cubicBezTo>
                    <a:pt x="32473" y="11483"/>
                    <a:pt x="32401" y="11733"/>
                    <a:pt x="32312" y="11992"/>
                  </a:cubicBezTo>
                  <a:cubicBezTo>
                    <a:pt x="32232" y="12250"/>
                    <a:pt x="32152" y="12518"/>
                    <a:pt x="32214" y="12750"/>
                  </a:cubicBezTo>
                  <a:cubicBezTo>
                    <a:pt x="32268" y="12982"/>
                    <a:pt x="32464" y="13178"/>
                    <a:pt x="32660" y="13366"/>
                  </a:cubicBezTo>
                  <a:cubicBezTo>
                    <a:pt x="32847" y="13553"/>
                    <a:pt x="33044" y="13740"/>
                    <a:pt x="33079" y="13945"/>
                  </a:cubicBezTo>
                  <a:cubicBezTo>
                    <a:pt x="33115" y="14151"/>
                    <a:pt x="32999" y="14383"/>
                    <a:pt x="32874" y="14623"/>
                  </a:cubicBezTo>
                  <a:cubicBezTo>
                    <a:pt x="32749" y="14864"/>
                    <a:pt x="32624" y="15114"/>
                    <a:pt x="32642" y="15355"/>
                  </a:cubicBezTo>
                  <a:cubicBezTo>
                    <a:pt x="32660" y="15587"/>
                    <a:pt x="32830" y="15810"/>
                    <a:pt x="32981" y="16033"/>
                  </a:cubicBezTo>
                  <a:cubicBezTo>
                    <a:pt x="33142" y="16247"/>
                    <a:pt x="33302" y="16461"/>
                    <a:pt x="33302" y="16675"/>
                  </a:cubicBezTo>
                  <a:cubicBezTo>
                    <a:pt x="33302" y="16889"/>
                    <a:pt x="33142" y="17103"/>
                    <a:pt x="32981" y="17318"/>
                  </a:cubicBezTo>
                  <a:cubicBezTo>
                    <a:pt x="32830" y="17532"/>
                    <a:pt x="32660" y="17755"/>
                    <a:pt x="32642" y="17996"/>
                  </a:cubicBezTo>
                  <a:cubicBezTo>
                    <a:pt x="32624" y="18236"/>
                    <a:pt x="32749" y="18486"/>
                    <a:pt x="32874" y="18727"/>
                  </a:cubicBezTo>
                  <a:cubicBezTo>
                    <a:pt x="32999" y="18968"/>
                    <a:pt x="33115" y="19200"/>
                    <a:pt x="33079" y="19405"/>
                  </a:cubicBezTo>
                  <a:cubicBezTo>
                    <a:pt x="33044" y="19610"/>
                    <a:pt x="32847" y="19798"/>
                    <a:pt x="32660" y="19985"/>
                  </a:cubicBezTo>
                  <a:cubicBezTo>
                    <a:pt x="32464" y="20172"/>
                    <a:pt x="32268" y="20369"/>
                    <a:pt x="32214" y="20601"/>
                  </a:cubicBezTo>
                  <a:cubicBezTo>
                    <a:pt x="32152" y="20832"/>
                    <a:pt x="32232" y="21100"/>
                    <a:pt x="32312" y="21350"/>
                  </a:cubicBezTo>
                  <a:cubicBezTo>
                    <a:pt x="32401" y="21618"/>
                    <a:pt x="32473" y="21867"/>
                    <a:pt x="32410" y="22055"/>
                  </a:cubicBezTo>
                  <a:cubicBezTo>
                    <a:pt x="32339" y="22251"/>
                    <a:pt x="32116" y="22411"/>
                    <a:pt x="31902" y="22563"/>
                  </a:cubicBezTo>
                  <a:cubicBezTo>
                    <a:pt x="31679" y="22715"/>
                    <a:pt x="31447" y="22875"/>
                    <a:pt x="31358" y="23089"/>
                  </a:cubicBezTo>
                  <a:cubicBezTo>
                    <a:pt x="31260" y="23313"/>
                    <a:pt x="31295" y="23589"/>
                    <a:pt x="31331" y="23857"/>
                  </a:cubicBezTo>
                  <a:cubicBezTo>
                    <a:pt x="31367" y="24124"/>
                    <a:pt x="31402" y="24383"/>
                    <a:pt x="31304" y="24561"/>
                  </a:cubicBezTo>
                  <a:cubicBezTo>
                    <a:pt x="31206" y="24749"/>
                    <a:pt x="30965" y="24865"/>
                    <a:pt x="30724" y="24972"/>
                  </a:cubicBezTo>
                  <a:cubicBezTo>
                    <a:pt x="30483" y="25088"/>
                    <a:pt x="30225" y="25213"/>
                    <a:pt x="30100" y="25409"/>
                  </a:cubicBezTo>
                  <a:cubicBezTo>
                    <a:pt x="29966" y="25614"/>
                    <a:pt x="29957" y="25891"/>
                    <a:pt x="29948" y="26158"/>
                  </a:cubicBezTo>
                  <a:cubicBezTo>
                    <a:pt x="29939" y="26435"/>
                    <a:pt x="29939" y="26694"/>
                    <a:pt x="29805" y="26854"/>
                  </a:cubicBezTo>
                  <a:cubicBezTo>
                    <a:pt x="29680" y="27015"/>
                    <a:pt x="29422" y="27095"/>
                    <a:pt x="29163" y="27166"/>
                  </a:cubicBezTo>
                  <a:cubicBezTo>
                    <a:pt x="28904" y="27238"/>
                    <a:pt x="28637" y="27309"/>
                    <a:pt x="28476" y="27488"/>
                  </a:cubicBezTo>
                  <a:cubicBezTo>
                    <a:pt x="28316" y="27666"/>
                    <a:pt x="28262" y="27943"/>
                    <a:pt x="28209" y="28201"/>
                  </a:cubicBezTo>
                  <a:cubicBezTo>
                    <a:pt x="28155" y="28460"/>
                    <a:pt x="28101" y="28728"/>
                    <a:pt x="27950" y="28870"/>
                  </a:cubicBezTo>
                  <a:cubicBezTo>
                    <a:pt x="27798" y="29004"/>
                    <a:pt x="27531" y="29040"/>
                    <a:pt x="27272" y="29067"/>
                  </a:cubicBezTo>
                  <a:cubicBezTo>
                    <a:pt x="27004" y="29102"/>
                    <a:pt x="26728" y="29129"/>
                    <a:pt x="26540" y="29281"/>
                  </a:cubicBezTo>
                  <a:cubicBezTo>
                    <a:pt x="26344" y="29423"/>
                    <a:pt x="26246" y="29682"/>
                    <a:pt x="26157" y="29932"/>
                  </a:cubicBezTo>
                  <a:cubicBezTo>
                    <a:pt x="26067" y="30182"/>
                    <a:pt x="25969" y="30440"/>
                    <a:pt x="25791" y="30547"/>
                  </a:cubicBezTo>
                  <a:cubicBezTo>
                    <a:pt x="25676" y="30626"/>
                    <a:pt x="25520" y="30647"/>
                    <a:pt x="25346" y="30647"/>
                  </a:cubicBezTo>
                  <a:cubicBezTo>
                    <a:pt x="25263" y="30647"/>
                    <a:pt x="25175" y="30642"/>
                    <a:pt x="25086" y="30637"/>
                  </a:cubicBezTo>
                  <a:cubicBezTo>
                    <a:pt x="24997" y="30631"/>
                    <a:pt x="24907" y="30626"/>
                    <a:pt x="24818" y="30626"/>
                  </a:cubicBezTo>
                  <a:cubicBezTo>
                    <a:pt x="24641" y="30626"/>
                    <a:pt x="24471" y="30646"/>
                    <a:pt x="24328" y="30717"/>
                  </a:cubicBezTo>
                  <a:cubicBezTo>
                    <a:pt x="24123" y="30833"/>
                    <a:pt x="23980" y="31074"/>
                    <a:pt x="23846" y="31306"/>
                  </a:cubicBezTo>
                  <a:cubicBezTo>
                    <a:pt x="23712" y="31538"/>
                    <a:pt x="23579" y="31770"/>
                    <a:pt x="23391" y="31859"/>
                  </a:cubicBezTo>
                  <a:cubicBezTo>
                    <a:pt x="23320" y="31888"/>
                    <a:pt x="23243" y="31899"/>
                    <a:pt x="23160" y="31899"/>
                  </a:cubicBezTo>
                  <a:cubicBezTo>
                    <a:pt x="23012" y="31899"/>
                    <a:pt x="22849" y="31863"/>
                    <a:pt x="22677" y="31823"/>
                  </a:cubicBezTo>
                  <a:cubicBezTo>
                    <a:pt x="22506" y="31782"/>
                    <a:pt x="22328" y="31744"/>
                    <a:pt x="22162" y="31744"/>
                  </a:cubicBezTo>
                  <a:cubicBezTo>
                    <a:pt x="22077" y="31744"/>
                    <a:pt x="21995" y="31754"/>
                    <a:pt x="21919" y="31779"/>
                  </a:cubicBezTo>
                  <a:cubicBezTo>
                    <a:pt x="21687" y="31859"/>
                    <a:pt x="21509" y="32073"/>
                    <a:pt x="21339" y="32278"/>
                  </a:cubicBezTo>
                  <a:cubicBezTo>
                    <a:pt x="21179" y="32483"/>
                    <a:pt x="21000" y="32697"/>
                    <a:pt x="20795" y="32742"/>
                  </a:cubicBezTo>
                  <a:cubicBezTo>
                    <a:pt x="20757" y="32752"/>
                    <a:pt x="20717" y="32757"/>
                    <a:pt x="20676" y="32757"/>
                  </a:cubicBezTo>
                  <a:cubicBezTo>
                    <a:pt x="20505" y="32757"/>
                    <a:pt x="20309" y="32677"/>
                    <a:pt x="20108" y="32590"/>
                  </a:cubicBezTo>
                  <a:cubicBezTo>
                    <a:pt x="19899" y="32508"/>
                    <a:pt x="19683" y="32419"/>
                    <a:pt x="19476" y="32419"/>
                  </a:cubicBezTo>
                  <a:cubicBezTo>
                    <a:pt x="19437" y="32419"/>
                    <a:pt x="19398" y="32423"/>
                    <a:pt x="19359" y="32430"/>
                  </a:cubicBezTo>
                  <a:cubicBezTo>
                    <a:pt x="19127" y="32465"/>
                    <a:pt x="18913" y="32644"/>
                    <a:pt x="18717" y="32822"/>
                  </a:cubicBezTo>
                  <a:cubicBezTo>
                    <a:pt x="18511" y="32992"/>
                    <a:pt x="18306" y="33179"/>
                    <a:pt x="18101" y="33188"/>
                  </a:cubicBezTo>
                  <a:cubicBezTo>
                    <a:pt x="18089" y="33189"/>
                    <a:pt x="18076" y="33190"/>
                    <a:pt x="18064" y="33190"/>
                  </a:cubicBezTo>
                  <a:cubicBezTo>
                    <a:pt x="17869" y="33190"/>
                    <a:pt x="17659" y="33063"/>
                    <a:pt x="17441" y="32929"/>
                  </a:cubicBezTo>
                  <a:cubicBezTo>
                    <a:pt x="17209" y="32787"/>
                    <a:pt x="16968" y="32644"/>
                    <a:pt x="16727" y="32644"/>
                  </a:cubicBezTo>
                  <a:cubicBezTo>
                    <a:pt x="16486" y="32644"/>
                    <a:pt x="16245" y="32787"/>
                    <a:pt x="16013" y="32929"/>
                  </a:cubicBezTo>
                  <a:cubicBezTo>
                    <a:pt x="15796" y="33063"/>
                    <a:pt x="15593" y="33190"/>
                    <a:pt x="15400" y="33190"/>
                  </a:cubicBezTo>
                  <a:cubicBezTo>
                    <a:pt x="15387" y="33190"/>
                    <a:pt x="15375" y="33189"/>
                    <a:pt x="15362" y="33188"/>
                  </a:cubicBezTo>
                  <a:cubicBezTo>
                    <a:pt x="15148" y="33179"/>
                    <a:pt x="14943" y="32992"/>
                    <a:pt x="14747" y="32822"/>
                  </a:cubicBezTo>
                  <a:cubicBezTo>
                    <a:pt x="14541" y="32644"/>
                    <a:pt x="14336" y="32465"/>
                    <a:pt x="14095" y="32430"/>
                  </a:cubicBezTo>
                  <a:cubicBezTo>
                    <a:pt x="14058" y="32423"/>
                    <a:pt x="14020" y="32419"/>
                    <a:pt x="13982" y="32419"/>
                  </a:cubicBezTo>
                  <a:cubicBezTo>
                    <a:pt x="13781" y="32419"/>
                    <a:pt x="13565" y="32508"/>
                    <a:pt x="13355" y="32590"/>
                  </a:cubicBezTo>
                  <a:cubicBezTo>
                    <a:pt x="13147" y="32677"/>
                    <a:pt x="12950" y="32757"/>
                    <a:pt x="12778" y="32757"/>
                  </a:cubicBezTo>
                  <a:cubicBezTo>
                    <a:pt x="12737" y="32757"/>
                    <a:pt x="12697" y="32752"/>
                    <a:pt x="12659" y="32742"/>
                  </a:cubicBezTo>
                  <a:cubicBezTo>
                    <a:pt x="12454" y="32697"/>
                    <a:pt x="12284" y="32483"/>
                    <a:pt x="12115" y="32278"/>
                  </a:cubicBezTo>
                  <a:cubicBezTo>
                    <a:pt x="11945" y="32073"/>
                    <a:pt x="11767" y="31859"/>
                    <a:pt x="11544" y="31779"/>
                  </a:cubicBezTo>
                  <a:cubicBezTo>
                    <a:pt x="11465" y="31754"/>
                    <a:pt x="11383" y="31744"/>
                    <a:pt x="11297" y="31744"/>
                  </a:cubicBezTo>
                  <a:cubicBezTo>
                    <a:pt x="11131" y="31744"/>
                    <a:pt x="10954" y="31782"/>
                    <a:pt x="10777" y="31823"/>
                  </a:cubicBezTo>
                  <a:cubicBezTo>
                    <a:pt x="10606" y="31863"/>
                    <a:pt x="10442" y="31899"/>
                    <a:pt x="10297" y="31899"/>
                  </a:cubicBezTo>
                  <a:cubicBezTo>
                    <a:pt x="10215" y="31899"/>
                    <a:pt x="10140" y="31888"/>
                    <a:pt x="10072" y="31859"/>
                  </a:cubicBezTo>
                  <a:cubicBezTo>
                    <a:pt x="9876" y="31770"/>
                    <a:pt x="9742" y="31538"/>
                    <a:pt x="9608" y="31306"/>
                  </a:cubicBezTo>
                  <a:cubicBezTo>
                    <a:pt x="9474" y="31074"/>
                    <a:pt x="9341" y="30833"/>
                    <a:pt x="9126" y="30717"/>
                  </a:cubicBezTo>
                  <a:cubicBezTo>
                    <a:pt x="8984" y="30646"/>
                    <a:pt x="8813" y="30626"/>
                    <a:pt x="8636" y="30626"/>
                  </a:cubicBezTo>
                  <a:cubicBezTo>
                    <a:pt x="8548" y="30626"/>
                    <a:pt x="8457" y="30631"/>
                    <a:pt x="8368" y="30637"/>
                  </a:cubicBezTo>
                  <a:cubicBezTo>
                    <a:pt x="8280" y="30639"/>
                    <a:pt x="8193" y="30643"/>
                    <a:pt x="8110" y="30643"/>
                  </a:cubicBezTo>
                  <a:cubicBezTo>
                    <a:pt x="7935" y="30643"/>
                    <a:pt x="7779" y="30626"/>
                    <a:pt x="7663" y="30547"/>
                  </a:cubicBezTo>
                  <a:cubicBezTo>
                    <a:pt x="7485" y="30440"/>
                    <a:pt x="7396" y="30182"/>
                    <a:pt x="7298" y="29932"/>
                  </a:cubicBezTo>
                  <a:cubicBezTo>
                    <a:pt x="7208" y="29682"/>
                    <a:pt x="7110" y="29423"/>
                    <a:pt x="6923" y="29272"/>
                  </a:cubicBezTo>
                  <a:cubicBezTo>
                    <a:pt x="6727" y="29129"/>
                    <a:pt x="6450" y="29093"/>
                    <a:pt x="6182" y="29067"/>
                  </a:cubicBezTo>
                  <a:cubicBezTo>
                    <a:pt x="5924" y="29040"/>
                    <a:pt x="5656" y="29004"/>
                    <a:pt x="5504" y="28870"/>
                  </a:cubicBezTo>
                  <a:cubicBezTo>
                    <a:pt x="5353" y="28728"/>
                    <a:pt x="5299" y="28460"/>
                    <a:pt x="5246" y="28201"/>
                  </a:cubicBezTo>
                  <a:cubicBezTo>
                    <a:pt x="5192" y="27943"/>
                    <a:pt x="5139" y="27666"/>
                    <a:pt x="4978" y="27488"/>
                  </a:cubicBezTo>
                  <a:cubicBezTo>
                    <a:pt x="4818" y="27309"/>
                    <a:pt x="4550" y="27238"/>
                    <a:pt x="4291" y="27166"/>
                  </a:cubicBezTo>
                  <a:cubicBezTo>
                    <a:pt x="4041" y="27095"/>
                    <a:pt x="3774" y="27015"/>
                    <a:pt x="3649" y="26854"/>
                  </a:cubicBezTo>
                  <a:cubicBezTo>
                    <a:pt x="3524" y="26694"/>
                    <a:pt x="3515" y="26435"/>
                    <a:pt x="3506" y="26158"/>
                  </a:cubicBezTo>
                  <a:cubicBezTo>
                    <a:pt x="3497" y="25891"/>
                    <a:pt x="3488" y="25605"/>
                    <a:pt x="3354" y="25409"/>
                  </a:cubicBezTo>
                  <a:cubicBezTo>
                    <a:pt x="3230" y="25213"/>
                    <a:pt x="2980" y="25088"/>
                    <a:pt x="2730" y="24972"/>
                  </a:cubicBezTo>
                  <a:cubicBezTo>
                    <a:pt x="2498" y="24865"/>
                    <a:pt x="2248" y="24749"/>
                    <a:pt x="2150" y="24561"/>
                  </a:cubicBezTo>
                  <a:cubicBezTo>
                    <a:pt x="2052" y="24383"/>
                    <a:pt x="2088" y="24124"/>
                    <a:pt x="2123" y="23857"/>
                  </a:cubicBezTo>
                  <a:cubicBezTo>
                    <a:pt x="2159" y="23589"/>
                    <a:pt x="2195" y="23313"/>
                    <a:pt x="2106" y="23089"/>
                  </a:cubicBezTo>
                  <a:cubicBezTo>
                    <a:pt x="2007" y="22875"/>
                    <a:pt x="1775" y="22715"/>
                    <a:pt x="1561" y="22563"/>
                  </a:cubicBezTo>
                  <a:cubicBezTo>
                    <a:pt x="1338" y="22411"/>
                    <a:pt x="1115" y="22251"/>
                    <a:pt x="1053" y="22055"/>
                  </a:cubicBezTo>
                  <a:cubicBezTo>
                    <a:pt x="981" y="21858"/>
                    <a:pt x="1062" y="21618"/>
                    <a:pt x="1142" y="21350"/>
                  </a:cubicBezTo>
                  <a:cubicBezTo>
                    <a:pt x="1222" y="21100"/>
                    <a:pt x="1303" y="20832"/>
                    <a:pt x="1249" y="20592"/>
                  </a:cubicBezTo>
                  <a:cubicBezTo>
                    <a:pt x="1187" y="20369"/>
                    <a:pt x="990" y="20172"/>
                    <a:pt x="794" y="19985"/>
                  </a:cubicBezTo>
                  <a:cubicBezTo>
                    <a:pt x="607" y="19798"/>
                    <a:pt x="411" y="19610"/>
                    <a:pt x="375" y="19405"/>
                  </a:cubicBezTo>
                  <a:cubicBezTo>
                    <a:pt x="348" y="19200"/>
                    <a:pt x="464" y="18968"/>
                    <a:pt x="589" y="18727"/>
                  </a:cubicBezTo>
                  <a:cubicBezTo>
                    <a:pt x="705" y="18486"/>
                    <a:pt x="830" y="18236"/>
                    <a:pt x="812" y="17996"/>
                  </a:cubicBezTo>
                  <a:cubicBezTo>
                    <a:pt x="794" y="17755"/>
                    <a:pt x="634" y="17532"/>
                    <a:pt x="473" y="17318"/>
                  </a:cubicBezTo>
                  <a:cubicBezTo>
                    <a:pt x="312" y="17103"/>
                    <a:pt x="152" y="16889"/>
                    <a:pt x="152" y="16675"/>
                  </a:cubicBezTo>
                  <a:cubicBezTo>
                    <a:pt x="152" y="16461"/>
                    <a:pt x="312" y="16247"/>
                    <a:pt x="473" y="16033"/>
                  </a:cubicBezTo>
                  <a:cubicBezTo>
                    <a:pt x="634" y="15810"/>
                    <a:pt x="794" y="15587"/>
                    <a:pt x="812" y="15355"/>
                  </a:cubicBezTo>
                  <a:cubicBezTo>
                    <a:pt x="830" y="15114"/>
                    <a:pt x="705" y="14864"/>
                    <a:pt x="589" y="14623"/>
                  </a:cubicBezTo>
                  <a:cubicBezTo>
                    <a:pt x="464" y="14383"/>
                    <a:pt x="348" y="14151"/>
                    <a:pt x="375" y="13945"/>
                  </a:cubicBezTo>
                  <a:cubicBezTo>
                    <a:pt x="411" y="13740"/>
                    <a:pt x="607" y="13544"/>
                    <a:pt x="794" y="13366"/>
                  </a:cubicBezTo>
                  <a:cubicBezTo>
                    <a:pt x="990" y="13178"/>
                    <a:pt x="1187" y="12982"/>
                    <a:pt x="1249" y="12750"/>
                  </a:cubicBezTo>
                  <a:cubicBezTo>
                    <a:pt x="1303" y="12518"/>
                    <a:pt x="1222" y="12250"/>
                    <a:pt x="1142" y="11992"/>
                  </a:cubicBezTo>
                  <a:cubicBezTo>
                    <a:pt x="1062" y="11733"/>
                    <a:pt x="981" y="11483"/>
                    <a:pt x="1053" y="11287"/>
                  </a:cubicBezTo>
                  <a:cubicBezTo>
                    <a:pt x="1115" y="11091"/>
                    <a:pt x="1338" y="10939"/>
                    <a:pt x="1561" y="10787"/>
                  </a:cubicBezTo>
                  <a:cubicBezTo>
                    <a:pt x="1775" y="10636"/>
                    <a:pt x="2007" y="10475"/>
                    <a:pt x="2106" y="10261"/>
                  </a:cubicBezTo>
                  <a:cubicBezTo>
                    <a:pt x="2195" y="10038"/>
                    <a:pt x="2159" y="9762"/>
                    <a:pt x="2123" y="9494"/>
                  </a:cubicBezTo>
                  <a:cubicBezTo>
                    <a:pt x="2088" y="9226"/>
                    <a:pt x="2052" y="8968"/>
                    <a:pt x="2150" y="8789"/>
                  </a:cubicBezTo>
                  <a:cubicBezTo>
                    <a:pt x="2248" y="8602"/>
                    <a:pt x="2498" y="8486"/>
                    <a:pt x="2730" y="8370"/>
                  </a:cubicBezTo>
                  <a:cubicBezTo>
                    <a:pt x="2980" y="8263"/>
                    <a:pt x="3230" y="8138"/>
                    <a:pt x="3354" y="7942"/>
                  </a:cubicBezTo>
                  <a:cubicBezTo>
                    <a:pt x="3488" y="7736"/>
                    <a:pt x="3497" y="7460"/>
                    <a:pt x="3506" y="7192"/>
                  </a:cubicBezTo>
                  <a:cubicBezTo>
                    <a:pt x="3515" y="6916"/>
                    <a:pt x="3524" y="6657"/>
                    <a:pt x="3649" y="6496"/>
                  </a:cubicBezTo>
                  <a:cubicBezTo>
                    <a:pt x="3774" y="6327"/>
                    <a:pt x="4041" y="6256"/>
                    <a:pt x="4291" y="6184"/>
                  </a:cubicBezTo>
                  <a:cubicBezTo>
                    <a:pt x="4550" y="6113"/>
                    <a:pt x="4818" y="6033"/>
                    <a:pt x="4978" y="5863"/>
                  </a:cubicBezTo>
                  <a:cubicBezTo>
                    <a:pt x="5139" y="5685"/>
                    <a:pt x="5192" y="5408"/>
                    <a:pt x="5246" y="5149"/>
                  </a:cubicBezTo>
                  <a:cubicBezTo>
                    <a:pt x="5299" y="4891"/>
                    <a:pt x="5353" y="4623"/>
                    <a:pt x="5504" y="4480"/>
                  </a:cubicBezTo>
                  <a:cubicBezTo>
                    <a:pt x="5656" y="4338"/>
                    <a:pt x="5924" y="4311"/>
                    <a:pt x="6191" y="4284"/>
                  </a:cubicBezTo>
                  <a:cubicBezTo>
                    <a:pt x="6459" y="4248"/>
                    <a:pt x="6736" y="4222"/>
                    <a:pt x="6923" y="4070"/>
                  </a:cubicBezTo>
                  <a:cubicBezTo>
                    <a:pt x="7110" y="3927"/>
                    <a:pt x="7208" y="3668"/>
                    <a:pt x="7298" y="3410"/>
                  </a:cubicBezTo>
                  <a:cubicBezTo>
                    <a:pt x="7396" y="3169"/>
                    <a:pt x="7485" y="2910"/>
                    <a:pt x="7663" y="2794"/>
                  </a:cubicBezTo>
                  <a:cubicBezTo>
                    <a:pt x="7776" y="2723"/>
                    <a:pt x="7929" y="2703"/>
                    <a:pt x="8100" y="2703"/>
                  </a:cubicBezTo>
                  <a:cubicBezTo>
                    <a:pt x="8186" y="2703"/>
                    <a:pt x="8276" y="2708"/>
                    <a:pt x="8368" y="2714"/>
                  </a:cubicBezTo>
                  <a:cubicBezTo>
                    <a:pt x="8455" y="2720"/>
                    <a:pt x="8542" y="2725"/>
                    <a:pt x="8628" y="2725"/>
                  </a:cubicBezTo>
                  <a:cubicBezTo>
                    <a:pt x="8808" y="2725"/>
                    <a:pt x="8981" y="2703"/>
                    <a:pt x="9126" y="2625"/>
                  </a:cubicBezTo>
                  <a:cubicBezTo>
                    <a:pt x="9341" y="2518"/>
                    <a:pt x="9474" y="2277"/>
                    <a:pt x="9608" y="2045"/>
                  </a:cubicBezTo>
                  <a:cubicBezTo>
                    <a:pt x="9742" y="1813"/>
                    <a:pt x="9876" y="1581"/>
                    <a:pt x="10072" y="1492"/>
                  </a:cubicBezTo>
                  <a:cubicBezTo>
                    <a:pt x="10140" y="1463"/>
                    <a:pt x="10215" y="1451"/>
                    <a:pt x="10297" y="1451"/>
                  </a:cubicBezTo>
                  <a:cubicBezTo>
                    <a:pt x="10442" y="1451"/>
                    <a:pt x="10606" y="1488"/>
                    <a:pt x="10777" y="1527"/>
                  </a:cubicBezTo>
                  <a:cubicBezTo>
                    <a:pt x="10952" y="1563"/>
                    <a:pt x="11128" y="1601"/>
                    <a:pt x="11293" y="1601"/>
                  </a:cubicBezTo>
                  <a:cubicBezTo>
                    <a:pt x="11380" y="1601"/>
                    <a:pt x="11464" y="1591"/>
                    <a:pt x="11544" y="1563"/>
                  </a:cubicBezTo>
                  <a:cubicBezTo>
                    <a:pt x="11767" y="1492"/>
                    <a:pt x="11945" y="1278"/>
                    <a:pt x="12115" y="1072"/>
                  </a:cubicBezTo>
                  <a:cubicBezTo>
                    <a:pt x="12284" y="867"/>
                    <a:pt x="12454" y="653"/>
                    <a:pt x="12659" y="609"/>
                  </a:cubicBezTo>
                  <a:cubicBezTo>
                    <a:pt x="12698" y="598"/>
                    <a:pt x="12738" y="593"/>
                    <a:pt x="12779" y="593"/>
                  </a:cubicBezTo>
                  <a:cubicBezTo>
                    <a:pt x="12950" y="593"/>
                    <a:pt x="13147" y="672"/>
                    <a:pt x="13355" y="751"/>
                  </a:cubicBezTo>
                  <a:cubicBezTo>
                    <a:pt x="13565" y="841"/>
                    <a:pt x="13781" y="931"/>
                    <a:pt x="13982" y="931"/>
                  </a:cubicBezTo>
                  <a:cubicBezTo>
                    <a:pt x="14021" y="931"/>
                    <a:pt x="14058" y="928"/>
                    <a:pt x="14095" y="921"/>
                  </a:cubicBezTo>
                  <a:cubicBezTo>
                    <a:pt x="14336" y="885"/>
                    <a:pt x="14541" y="698"/>
                    <a:pt x="14747" y="528"/>
                  </a:cubicBezTo>
                  <a:cubicBezTo>
                    <a:pt x="14943" y="350"/>
                    <a:pt x="15148" y="171"/>
                    <a:pt x="15362" y="154"/>
                  </a:cubicBezTo>
                  <a:cubicBezTo>
                    <a:pt x="15374" y="153"/>
                    <a:pt x="15386" y="152"/>
                    <a:pt x="15398" y="152"/>
                  </a:cubicBezTo>
                  <a:close/>
                  <a:moveTo>
                    <a:pt x="15386" y="1"/>
                  </a:moveTo>
                  <a:cubicBezTo>
                    <a:pt x="15372" y="1"/>
                    <a:pt x="15358" y="1"/>
                    <a:pt x="15344" y="2"/>
                  </a:cubicBezTo>
                  <a:cubicBezTo>
                    <a:pt x="15086" y="29"/>
                    <a:pt x="14863" y="225"/>
                    <a:pt x="14649" y="412"/>
                  </a:cubicBezTo>
                  <a:cubicBezTo>
                    <a:pt x="14452" y="582"/>
                    <a:pt x="14265" y="742"/>
                    <a:pt x="14078" y="769"/>
                  </a:cubicBezTo>
                  <a:cubicBezTo>
                    <a:pt x="14049" y="774"/>
                    <a:pt x="14020" y="777"/>
                    <a:pt x="13990" y="777"/>
                  </a:cubicBezTo>
                  <a:cubicBezTo>
                    <a:pt x="13812" y="777"/>
                    <a:pt x="13607" y="694"/>
                    <a:pt x="13409" y="617"/>
                  </a:cubicBezTo>
                  <a:cubicBezTo>
                    <a:pt x="13193" y="531"/>
                    <a:pt x="12978" y="439"/>
                    <a:pt x="12771" y="439"/>
                  </a:cubicBezTo>
                  <a:cubicBezTo>
                    <a:pt x="12722" y="439"/>
                    <a:pt x="12672" y="445"/>
                    <a:pt x="12623" y="457"/>
                  </a:cubicBezTo>
                  <a:cubicBezTo>
                    <a:pt x="12374" y="519"/>
                    <a:pt x="12177" y="751"/>
                    <a:pt x="11999" y="974"/>
                  </a:cubicBezTo>
                  <a:cubicBezTo>
                    <a:pt x="11838" y="1162"/>
                    <a:pt x="11678" y="1358"/>
                    <a:pt x="11490" y="1420"/>
                  </a:cubicBezTo>
                  <a:cubicBezTo>
                    <a:pt x="11430" y="1443"/>
                    <a:pt x="11363" y="1452"/>
                    <a:pt x="11293" y="1452"/>
                  </a:cubicBezTo>
                  <a:cubicBezTo>
                    <a:pt x="11143" y="1452"/>
                    <a:pt x="10976" y="1412"/>
                    <a:pt x="10812" y="1376"/>
                  </a:cubicBezTo>
                  <a:cubicBezTo>
                    <a:pt x="10645" y="1338"/>
                    <a:pt x="10470" y="1300"/>
                    <a:pt x="10307" y="1300"/>
                  </a:cubicBezTo>
                  <a:cubicBezTo>
                    <a:pt x="10202" y="1300"/>
                    <a:pt x="10101" y="1316"/>
                    <a:pt x="10010" y="1358"/>
                  </a:cubicBezTo>
                  <a:cubicBezTo>
                    <a:pt x="9769" y="1456"/>
                    <a:pt x="9626" y="1715"/>
                    <a:pt x="9483" y="1965"/>
                  </a:cubicBezTo>
                  <a:cubicBezTo>
                    <a:pt x="9358" y="2179"/>
                    <a:pt x="9225" y="2402"/>
                    <a:pt x="9055" y="2491"/>
                  </a:cubicBezTo>
                  <a:cubicBezTo>
                    <a:pt x="8945" y="2555"/>
                    <a:pt x="8796" y="2570"/>
                    <a:pt x="8637" y="2570"/>
                  </a:cubicBezTo>
                  <a:cubicBezTo>
                    <a:pt x="8552" y="2570"/>
                    <a:pt x="8464" y="2565"/>
                    <a:pt x="8377" y="2562"/>
                  </a:cubicBezTo>
                  <a:cubicBezTo>
                    <a:pt x="8290" y="2557"/>
                    <a:pt x="8202" y="2552"/>
                    <a:pt x="8116" y="2552"/>
                  </a:cubicBezTo>
                  <a:cubicBezTo>
                    <a:pt x="7920" y="2552"/>
                    <a:pt x="7732" y="2576"/>
                    <a:pt x="7583" y="2669"/>
                  </a:cubicBezTo>
                  <a:cubicBezTo>
                    <a:pt x="7369" y="2812"/>
                    <a:pt x="7262" y="3089"/>
                    <a:pt x="7164" y="3356"/>
                  </a:cubicBezTo>
                  <a:cubicBezTo>
                    <a:pt x="7075" y="3588"/>
                    <a:pt x="6985" y="3829"/>
                    <a:pt x="6825" y="3954"/>
                  </a:cubicBezTo>
                  <a:cubicBezTo>
                    <a:pt x="6673" y="4079"/>
                    <a:pt x="6414" y="4106"/>
                    <a:pt x="6174" y="4132"/>
                  </a:cubicBezTo>
                  <a:cubicBezTo>
                    <a:pt x="5888" y="4159"/>
                    <a:pt x="5594" y="4195"/>
                    <a:pt x="5397" y="4373"/>
                  </a:cubicBezTo>
                  <a:cubicBezTo>
                    <a:pt x="5210" y="4543"/>
                    <a:pt x="5157" y="4837"/>
                    <a:pt x="5103" y="5114"/>
                  </a:cubicBezTo>
                  <a:cubicBezTo>
                    <a:pt x="5049" y="5363"/>
                    <a:pt x="5005" y="5613"/>
                    <a:pt x="4871" y="5756"/>
                  </a:cubicBezTo>
                  <a:cubicBezTo>
                    <a:pt x="4737" y="5899"/>
                    <a:pt x="4487" y="5970"/>
                    <a:pt x="4247" y="6041"/>
                  </a:cubicBezTo>
                  <a:cubicBezTo>
                    <a:pt x="3970" y="6122"/>
                    <a:pt x="3685" y="6202"/>
                    <a:pt x="3533" y="6398"/>
                  </a:cubicBezTo>
                  <a:cubicBezTo>
                    <a:pt x="3372" y="6603"/>
                    <a:pt x="3363" y="6898"/>
                    <a:pt x="3354" y="7183"/>
                  </a:cubicBezTo>
                  <a:cubicBezTo>
                    <a:pt x="3346" y="7433"/>
                    <a:pt x="3337" y="7692"/>
                    <a:pt x="3230" y="7861"/>
                  </a:cubicBezTo>
                  <a:cubicBezTo>
                    <a:pt x="3123" y="8022"/>
                    <a:pt x="2891" y="8129"/>
                    <a:pt x="2668" y="8236"/>
                  </a:cubicBezTo>
                  <a:cubicBezTo>
                    <a:pt x="2409" y="8361"/>
                    <a:pt x="2141" y="8486"/>
                    <a:pt x="2016" y="8709"/>
                  </a:cubicBezTo>
                  <a:cubicBezTo>
                    <a:pt x="1891" y="8941"/>
                    <a:pt x="1936" y="9235"/>
                    <a:pt x="1972" y="9512"/>
                  </a:cubicBezTo>
                  <a:cubicBezTo>
                    <a:pt x="2007" y="9762"/>
                    <a:pt x="2043" y="10020"/>
                    <a:pt x="1963" y="10199"/>
                  </a:cubicBezTo>
                  <a:cubicBezTo>
                    <a:pt x="1883" y="10377"/>
                    <a:pt x="1677" y="10520"/>
                    <a:pt x="1472" y="10663"/>
                  </a:cubicBezTo>
                  <a:cubicBezTo>
                    <a:pt x="1231" y="10832"/>
                    <a:pt x="990" y="11002"/>
                    <a:pt x="910" y="11242"/>
                  </a:cubicBezTo>
                  <a:cubicBezTo>
                    <a:pt x="821" y="11483"/>
                    <a:pt x="910" y="11769"/>
                    <a:pt x="999" y="12036"/>
                  </a:cubicBezTo>
                  <a:cubicBezTo>
                    <a:pt x="1071" y="12277"/>
                    <a:pt x="1151" y="12527"/>
                    <a:pt x="1097" y="12714"/>
                  </a:cubicBezTo>
                  <a:cubicBezTo>
                    <a:pt x="1053" y="12902"/>
                    <a:pt x="866" y="13080"/>
                    <a:pt x="696" y="13259"/>
                  </a:cubicBezTo>
                  <a:cubicBezTo>
                    <a:pt x="482" y="13455"/>
                    <a:pt x="268" y="13669"/>
                    <a:pt x="232" y="13919"/>
                  </a:cubicBezTo>
                  <a:cubicBezTo>
                    <a:pt x="188" y="14168"/>
                    <a:pt x="321" y="14436"/>
                    <a:pt x="446" y="14695"/>
                  </a:cubicBezTo>
                  <a:cubicBezTo>
                    <a:pt x="562" y="14918"/>
                    <a:pt x="678" y="15141"/>
                    <a:pt x="660" y="15346"/>
                  </a:cubicBezTo>
                  <a:cubicBezTo>
                    <a:pt x="651" y="15533"/>
                    <a:pt x="500" y="15730"/>
                    <a:pt x="348" y="15944"/>
                  </a:cubicBezTo>
                  <a:cubicBezTo>
                    <a:pt x="179" y="16176"/>
                    <a:pt x="0" y="16417"/>
                    <a:pt x="0" y="16675"/>
                  </a:cubicBezTo>
                  <a:cubicBezTo>
                    <a:pt x="0" y="16934"/>
                    <a:pt x="179" y="17175"/>
                    <a:pt x="348" y="17407"/>
                  </a:cubicBezTo>
                  <a:cubicBezTo>
                    <a:pt x="500" y="17612"/>
                    <a:pt x="651" y="17808"/>
                    <a:pt x="660" y="18005"/>
                  </a:cubicBezTo>
                  <a:cubicBezTo>
                    <a:pt x="678" y="18201"/>
                    <a:pt x="562" y="18433"/>
                    <a:pt x="446" y="18656"/>
                  </a:cubicBezTo>
                  <a:cubicBezTo>
                    <a:pt x="321" y="18914"/>
                    <a:pt x="188" y="19173"/>
                    <a:pt x="232" y="19432"/>
                  </a:cubicBezTo>
                  <a:cubicBezTo>
                    <a:pt x="268" y="19682"/>
                    <a:pt x="482" y="19896"/>
                    <a:pt x="687" y="20092"/>
                  </a:cubicBezTo>
                  <a:cubicBezTo>
                    <a:pt x="866" y="20262"/>
                    <a:pt x="1053" y="20440"/>
                    <a:pt x="1097" y="20636"/>
                  </a:cubicBezTo>
                  <a:cubicBezTo>
                    <a:pt x="1151" y="20824"/>
                    <a:pt x="1071" y="21073"/>
                    <a:pt x="999" y="21305"/>
                  </a:cubicBezTo>
                  <a:cubicBezTo>
                    <a:pt x="910" y="21582"/>
                    <a:pt x="821" y="21867"/>
                    <a:pt x="901" y="22108"/>
                  </a:cubicBezTo>
                  <a:cubicBezTo>
                    <a:pt x="990" y="22349"/>
                    <a:pt x="1231" y="22519"/>
                    <a:pt x="1472" y="22688"/>
                  </a:cubicBezTo>
                  <a:cubicBezTo>
                    <a:pt x="1677" y="22822"/>
                    <a:pt x="1883" y="22974"/>
                    <a:pt x="1963" y="23152"/>
                  </a:cubicBezTo>
                  <a:cubicBezTo>
                    <a:pt x="2043" y="23330"/>
                    <a:pt x="2007" y="23589"/>
                    <a:pt x="1972" y="23830"/>
                  </a:cubicBezTo>
                  <a:cubicBezTo>
                    <a:pt x="1936" y="24115"/>
                    <a:pt x="1891" y="24410"/>
                    <a:pt x="2016" y="24633"/>
                  </a:cubicBezTo>
                  <a:cubicBezTo>
                    <a:pt x="2141" y="24865"/>
                    <a:pt x="2409" y="24990"/>
                    <a:pt x="2668" y="25115"/>
                  </a:cubicBezTo>
                  <a:cubicBezTo>
                    <a:pt x="2891" y="25222"/>
                    <a:pt x="3123" y="25329"/>
                    <a:pt x="3230" y="25489"/>
                  </a:cubicBezTo>
                  <a:cubicBezTo>
                    <a:pt x="3337" y="25659"/>
                    <a:pt x="3346" y="25917"/>
                    <a:pt x="3354" y="26158"/>
                  </a:cubicBezTo>
                  <a:cubicBezTo>
                    <a:pt x="3363" y="26453"/>
                    <a:pt x="3372" y="26747"/>
                    <a:pt x="3533" y="26943"/>
                  </a:cubicBezTo>
                  <a:cubicBezTo>
                    <a:pt x="3685" y="27149"/>
                    <a:pt x="3970" y="27229"/>
                    <a:pt x="4247" y="27309"/>
                  </a:cubicBezTo>
                  <a:cubicBezTo>
                    <a:pt x="4487" y="27380"/>
                    <a:pt x="4737" y="27443"/>
                    <a:pt x="4871" y="27595"/>
                  </a:cubicBezTo>
                  <a:cubicBezTo>
                    <a:pt x="5005" y="27737"/>
                    <a:pt x="5049" y="27987"/>
                    <a:pt x="5103" y="28228"/>
                  </a:cubicBezTo>
                  <a:cubicBezTo>
                    <a:pt x="5157" y="28513"/>
                    <a:pt x="5210" y="28808"/>
                    <a:pt x="5397" y="28977"/>
                  </a:cubicBezTo>
                  <a:cubicBezTo>
                    <a:pt x="5594" y="29156"/>
                    <a:pt x="5888" y="29183"/>
                    <a:pt x="6174" y="29218"/>
                  </a:cubicBezTo>
                  <a:cubicBezTo>
                    <a:pt x="6414" y="29245"/>
                    <a:pt x="6673" y="29272"/>
                    <a:pt x="6825" y="29397"/>
                  </a:cubicBezTo>
                  <a:cubicBezTo>
                    <a:pt x="6985" y="29513"/>
                    <a:pt x="7075" y="29753"/>
                    <a:pt x="7155" y="29985"/>
                  </a:cubicBezTo>
                  <a:cubicBezTo>
                    <a:pt x="7262" y="30262"/>
                    <a:pt x="7360" y="30539"/>
                    <a:pt x="7583" y="30681"/>
                  </a:cubicBezTo>
                  <a:cubicBezTo>
                    <a:pt x="7732" y="30774"/>
                    <a:pt x="7920" y="30798"/>
                    <a:pt x="8116" y="30798"/>
                  </a:cubicBezTo>
                  <a:cubicBezTo>
                    <a:pt x="8202" y="30798"/>
                    <a:pt x="8290" y="30794"/>
                    <a:pt x="8377" y="30788"/>
                  </a:cubicBezTo>
                  <a:cubicBezTo>
                    <a:pt x="8467" y="30782"/>
                    <a:pt x="8557" y="30777"/>
                    <a:pt x="8644" y="30777"/>
                  </a:cubicBezTo>
                  <a:cubicBezTo>
                    <a:pt x="8801" y="30777"/>
                    <a:pt x="8946" y="30793"/>
                    <a:pt x="9055" y="30851"/>
                  </a:cubicBezTo>
                  <a:cubicBezTo>
                    <a:pt x="9225" y="30949"/>
                    <a:pt x="9358" y="31172"/>
                    <a:pt x="9483" y="31386"/>
                  </a:cubicBezTo>
                  <a:cubicBezTo>
                    <a:pt x="9626" y="31636"/>
                    <a:pt x="9769" y="31895"/>
                    <a:pt x="10010" y="31993"/>
                  </a:cubicBezTo>
                  <a:cubicBezTo>
                    <a:pt x="10096" y="32033"/>
                    <a:pt x="10190" y="32048"/>
                    <a:pt x="10289" y="32048"/>
                  </a:cubicBezTo>
                  <a:cubicBezTo>
                    <a:pt x="10455" y="32048"/>
                    <a:pt x="10634" y="32005"/>
                    <a:pt x="10812" y="31966"/>
                  </a:cubicBezTo>
                  <a:cubicBezTo>
                    <a:pt x="10976" y="31930"/>
                    <a:pt x="11144" y="31893"/>
                    <a:pt x="11293" y="31893"/>
                  </a:cubicBezTo>
                  <a:cubicBezTo>
                    <a:pt x="11364" y="31893"/>
                    <a:pt x="11430" y="31901"/>
                    <a:pt x="11490" y="31921"/>
                  </a:cubicBezTo>
                  <a:cubicBezTo>
                    <a:pt x="11678" y="31984"/>
                    <a:pt x="11838" y="32189"/>
                    <a:pt x="11999" y="32376"/>
                  </a:cubicBezTo>
                  <a:cubicBezTo>
                    <a:pt x="12177" y="32599"/>
                    <a:pt x="12374" y="32831"/>
                    <a:pt x="12623" y="32894"/>
                  </a:cubicBezTo>
                  <a:cubicBezTo>
                    <a:pt x="12672" y="32906"/>
                    <a:pt x="12722" y="32911"/>
                    <a:pt x="12771" y="32911"/>
                  </a:cubicBezTo>
                  <a:cubicBezTo>
                    <a:pt x="12978" y="32911"/>
                    <a:pt x="13193" y="32819"/>
                    <a:pt x="13409" y="32733"/>
                  </a:cubicBezTo>
                  <a:cubicBezTo>
                    <a:pt x="13614" y="32654"/>
                    <a:pt x="13826" y="32568"/>
                    <a:pt x="14009" y="32568"/>
                  </a:cubicBezTo>
                  <a:cubicBezTo>
                    <a:pt x="14032" y="32568"/>
                    <a:pt x="14055" y="32569"/>
                    <a:pt x="14078" y="32572"/>
                  </a:cubicBezTo>
                  <a:cubicBezTo>
                    <a:pt x="14265" y="32608"/>
                    <a:pt x="14452" y="32769"/>
                    <a:pt x="14649" y="32938"/>
                  </a:cubicBezTo>
                  <a:cubicBezTo>
                    <a:pt x="14863" y="33126"/>
                    <a:pt x="15086" y="33322"/>
                    <a:pt x="15344" y="33340"/>
                  </a:cubicBezTo>
                  <a:cubicBezTo>
                    <a:pt x="15362" y="33349"/>
                    <a:pt x="15380" y="33349"/>
                    <a:pt x="15398" y="33349"/>
                  </a:cubicBezTo>
                  <a:cubicBezTo>
                    <a:pt x="15630" y="33349"/>
                    <a:pt x="15871" y="33197"/>
                    <a:pt x="16094" y="33063"/>
                  </a:cubicBezTo>
                  <a:cubicBezTo>
                    <a:pt x="16308" y="32929"/>
                    <a:pt x="16531" y="32796"/>
                    <a:pt x="16727" y="32796"/>
                  </a:cubicBezTo>
                  <a:cubicBezTo>
                    <a:pt x="16932" y="32796"/>
                    <a:pt x="17146" y="32929"/>
                    <a:pt x="17361" y="33063"/>
                  </a:cubicBezTo>
                  <a:cubicBezTo>
                    <a:pt x="17583" y="33195"/>
                    <a:pt x="17814" y="33343"/>
                    <a:pt x="18052" y="33343"/>
                  </a:cubicBezTo>
                  <a:cubicBezTo>
                    <a:pt x="18071" y="33343"/>
                    <a:pt x="18091" y="33342"/>
                    <a:pt x="18110" y="33340"/>
                  </a:cubicBezTo>
                  <a:cubicBezTo>
                    <a:pt x="18369" y="33322"/>
                    <a:pt x="18592" y="33126"/>
                    <a:pt x="18815" y="32938"/>
                  </a:cubicBezTo>
                  <a:cubicBezTo>
                    <a:pt x="19011" y="32769"/>
                    <a:pt x="19189" y="32608"/>
                    <a:pt x="19386" y="32572"/>
                  </a:cubicBezTo>
                  <a:cubicBezTo>
                    <a:pt x="19408" y="32569"/>
                    <a:pt x="19431" y="32568"/>
                    <a:pt x="19454" y="32568"/>
                  </a:cubicBezTo>
                  <a:cubicBezTo>
                    <a:pt x="19635" y="32568"/>
                    <a:pt x="19840" y="32654"/>
                    <a:pt x="20046" y="32733"/>
                  </a:cubicBezTo>
                  <a:cubicBezTo>
                    <a:pt x="20261" y="32819"/>
                    <a:pt x="20482" y="32911"/>
                    <a:pt x="20686" y="32911"/>
                  </a:cubicBezTo>
                  <a:cubicBezTo>
                    <a:pt x="20736" y="32911"/>
                    <a:pt x="20784" y="32906"/>
                    <a:pt x="20831" y="32894"/>
                  </a:cubicBezTo>
                  <a:cubicBezTo>
                    <a:pt x="21090" y="32831"/>
                    <a:pt x="21277" y="32599"/>
                    <a:pt x="21455" y="32376"/>
                  </a:cubicBezTo>
                  <a:cubicBezTo>
                    <a:pt x="21616" y="32189"/>
                    <a:pt x="21776" y="31984"/>
                    <a:pt x="21964" y="31921"/>
                  </a:cubicBezTo>
                  <a:cubicBezTo>
                    <a:pt x="22023" y="31902"/>
                    <a:pt x="22088" y="31893"/>
                    <a:pt x="22157" y="31893"/>
                  </a:cubicBezTo>
                  <a:cubicBezTo>
                    <a:pt x="22308" y="31893"/>
                    <a:pt x="22477" y="31932"/>
                    <a:pt x="22642" y="31975"/>
                  </a:cubicBezTo>
                  <a:cubicBezTo>
                    <a:pt x="22819" y="32008"/>
                    <a:pt x="22996" y="32048"/>
                    <a:pt x="23161" y="32048"/>
                  </a:cubicBezTo>
                  <a:cubicBezTo>
                    <a:pt x="23261" y="32048"/>
                    <a:pt x="23357" y="32033"/>
                    <a:pt x="23445" y="31993"/>
                  </a:cubicBezTo>
                  <a:cubicBezTo>
                    <a:pt x="23686" y="31895"/>
                    <a:pt x="23837" y="31636"/>
                    <a:pt x="23980" y="31386"/>
                  </a:cubicBezTo>
                  <a:cubicBezTo>
                    <a:pt x="24105" y="31172"/>
                    <a:pt x="24230" y="30949"/>
                    <a:pt x="24399" y="30851"/>
                  </a:cubicBezTo>
                  <a:cubicBezTo>
                    <a:pt x="24514" y="30793"/>
                    <a:pt x="24658" y="30777"/>
                    <a:pt x="24812" y="30777"/>
                  </a:cubicBezTo>
                  <a:cubicBezTo>
                    <a:pt x="24898" y="30777"/>
                    <a:pt x="24988" y="30782"/>
                    <a:pt x="25077" y="30788"/>
                  </a:cubicBezTo>
                  <a:cubicBezTo>
                    <a:pt x="25164" y="30794"/>
                    <a:pt x="25253" y="30798"/>
                    <a:pt x="25340" y="30798"/>
                  </a:cubicBezTo>
                  <a:cubicBezTo>
                    <a:pt x="25539" y="30798"/>
                    <a:pt x="25731" y="30774"/>
                    <a:pt x="25880" y="30681"/>
                  </a:cubicBezTo>
                  <a:cubicBezTo>
                    <a:pt x="26094" y="30539"/>
                    <a:pt x="26192" y="30262"/>
                    <a:pt x="26299" y="29985"/>
                  </a:cubicBezTo>
                  <a:cubicBezTo>
                    <a:pt x="26389" y="29753"/>
                    <a:pt x="26478" y="29513"/>
                    <a:pt x="26629" y="29397"/>
                  </a:cubicBezTo>
                  <a:cubicBezTo>
                    <a:pt x="26781" y="29272"/>
                    <a:pt x="27040" y="29245"/>
                    <a:pt x="27290" y="29218"/>
                  </a:cubicBezTo>
                  <a:cubicBezTo>
                    <a:pt x="27575" y="29183"/>
                    <a:pt x="27870" y="29156"/>
                    <a:pt x="28057" y="28977"/>
                  </a:cubicBezTo>
                  <a:cubicBezTo>
                    <a:pt x="28244" y="28808"/>
                    <a:pt x="28298" y="28513"/>
                    <a:pt x="28360" y="28228"/>
                  </a:cubicBezTo>
                  <a:cubicBezTo>
                    <a:pt x="28405" y="27987"/>
                    <a:pt x="28458" y="27737"/>
                    <a:pt x="28592" y="27595"/>
                  </a:cubicBezTo>
                  <a:cubicBezTo>
                    <a:pt x="28717" y="27443"/>
                    <a:pt x="28967" y="27380"/>
                    <a:pt x="29208" y="27309"/>
                  </a:cubicBezTo>
                  <a:cubicBezTo>
                    <a:pt x="29484" y="27229"/>
                    <a:pt x="29770" y="27149"/>
                    <a:pt x="29930" y="26943"/>
                  </a:cubicBezTo>
                  <a:cubicBezTo>
                    <a:pt x="30082" y="26747"/>
                    <a:pt x="30091" y="26453"/>
                    <a:pt x="30100" y="26158"/>
                  </a:cubicBezTo>
                  <a:cubicBezTo>
                    <a:pt x="30109" y="25917"/>
                    <a:pt x="30118" y="25659"/>
                    <a:pt x="30225" y="25489"/>
                  </a:cubicBezTo>
                  <a:cubicBezTo>
                    <a:pt x="30332" y="25329"/>
                    <a:pt x="30564" y="25222"/>
                    <a:pt x="30787" y="25115"/>
                  </a:cubicBezTo>
                  <a:cubicBezTo>
                    <a:pt x="31045" y="24990"/>
                    <a:pt x="31313" y="24865"/>
                    <a:pt x="31438" y="24633"/>
                  </a:cubicBezTo>
                  <a:cubicBezTo>
                    <a:pt x="31563" y="24410"/>
                    <a:pt x="31518" y="24115"/>
                    <a:pt x="31483" y="23830"/>
                  </a:cubicBezTo>
                  <a:cubicBezTo>
                    <a:pt x="31447" y="23589"/>
                    <a:pt x="31411" y="23330"/>
                    <a:pt x="31491" y="23152"/>
                  </a:cubicBezTo>
                  <a:cubicBezTo>
                    <a:pt x="31572" y="22974"/>
                    <a:pt x="31786" y="22831"/>
                    <a:pt x="31982" y="22688"/>
                  </a:cubicBezTo>
                  <a:cubicBezTo>
                    <a:pt x="32223" y="22519"/>
                    <a:pt x="32464" y="22349"/>
                    <a:pt x="32553" y="22108"/>
                  </a:cubicBezTo>
                  <a:cubicBezTo>
                    <a:pt x="32633" y="21867"/>
                    <a:pt x="32544" y="21582"/>
                    <a:pt x="32464" y="21305"/>
                  </a:cubicBezTo>
                  <a:cubicBezTo>
                    <a:pt x="32384" y="21073"/>
                    <a:pt x="32312" y="20824"/>
                    <a:pt x="32357" y="20636"/>
                  </a:cubicBezTo>
                  <a:cubicBezTo>
                    <a:pt x="32410" y="20440"/>
                    <a:pt x="32589" y="20262"/>
                    <a:pt x="32767" y="20092"/>
                  </a:cubicBezTo>
                  <a:cubicBezTo>
                    <a:pt x="32972" y="19896"/>
                    <a:pt x="33186" y="19682"/>
                    <a:pt x="33231" y="19432"/>
                  </a:cubicBezTo>
                  <a:cubicBezTo>
                    <a:pt x="33267" y="19173"/>
                    <a:pt x="33133" y="18914"/>
                    <a:pt x="33008" y="18656"/>
                  </a:cubicBezTo>
                  <a:cubicBezTo>
                    <a:pt x="32892" y="18433"/>
                    <a:pt x="32776" y="18201"/>
                    <a:pt x="32794" y="18005"/>
                  </a:cubicBezTo>
                  <a:cubicBezTo>
                    <a:pt x="32812" y="17808"/>
                    <a:pt x="32955" y="17612"/>
                    <a:pt x="33106" y="17407"/>
                  </a:cubicBezTo>
                  <a:cubicBezTo>
                    <a:pt x="33276" y="17175"/>
                    <a:pt x="33454" y="16934"/>
                    <a:pt x="33454" y="16675"/>
                  </a:cubicBezTo>
                  <a:cubicBezTo>
                    <a:pt x="33454" y="16417"/>
                    <a:pt x="33276" y="16176"/>
                    <a:pt x="33106" y="15944"/>
                  </a:cubicBezTo>
                  <a:cubicBezTo>
                    <a:pt x="32955" y="15730"/>
                    <a:pt x="32812" y="15533"/>
                    <a:pt x="32794" y="15346"/>
                  </a:cubicBezTo>
                  <a:cubicBezTo>
                    <a:pt x="32776" y="15141"/>
                    <a:pt x="32892" y="14918"/>
                    <a:pt x="33008" y="14695"/>
                  </a:cubicBezTo>
                  <a:cubicBezTo>
                    <a:pt x="33133" y="14436"/>
                    <a:pt x="33267" y="14168"/>
                    <a:pt x="33231" y="13919"/>
                  </a:cubicBezTo>
                  <a:cubicBezTo>
                    <a:pt x="33186" y="13669"/>
                    <a:pt x="32972" y="13455"/>
                    <a:pt x="32767" y="13259"/>
                  </a:cubicBezTo>
                  <a:cubicBezTo>
                    <a:pt x="32589" y="13080"/>
                    <a:pt x="32410" y="12902"/>
                    <a:pt x="32357" y="12714"/>
                  </a:cubicBezTo>
                  <a:cubicBezTo>
                    <a:pt x="32312" y="12527"/>
                    <a:pt x="32384" y="12277"/>
                    <a:pt x="32464" y="12036"/>
                  </a:cubicBezTo>
                  <a:cubicBezTo>
                    <a:pt x="32544" y="11769"/>
                    <a:pt x="32633" y="11483"/>
                    <a:pt x="32553" y="11242"/>
                  </a:cubicBezTo>
                  <a:cubicBezTo>
                    <a:pt x="32464" y="11002"/>
                    <a:pt x="32223" y="10832"/>
                    <a:pt x="31982" y="10663"/>
                  </a:cubicBezTo>
                  <a:cubicBezTo>
                    <a:pt x="31786" y="10520"/>
                    <a:pt x="31572" y="10377"/>
                    <a:pt x="31491" y="10199"/>
                  </a:cubicBezTo>
                  <a:cubicBezTo>
                    <a:pt x="31411" y="10020"/>
                    <a:pt x="31447" y="9762"/>
                    <a:pt x="31483" y="9512"/>
                  </a:cubicBezTo>
                  <a:cubicBezTo>
                    <a:pt x="31518" y="9235"/>
                    <a:pt x="31563" y="8941"/>
                    <a:pt x="31438" y="8709"/>
                  </a:cubicBezTo>
                  <a:cubicBezTo>
                    <a:pt x="31313" y="8486"/>
                    <a:pt x="31045" y="8361"/>
                    <a:pt x="30787" y="8236"/>
                  </a:cubicBezTo>
                  <a:cubicBezTo>
                    <a:pt x="30564" y="8129"/>
                    <a:pt x="30332" y="8022"/>
                    <a:pt x="30225" y="7861"/>
                  </a:cubicBezTo>
                  <a:cubicBezTo>
                    <a:pt x="30118" y="7692"/>
                    <a:pt x="30109" y="7433"/>
                    <a:pt x="30100" y="7183"/>
                  </a:cubicBezTo>
                  <a:cubicBezTo>
                    <a:pt x="30091" y="6898"/>
                    <a:pt x="30082" y="6603"/>
                    <a:pt x="29930" y="6398"/>
                  </a:cubicBezTo>
                  <a:cubicBezTo>
                    <a:pt x="29770" y="6202"/>
                    <a:pt x="29484" y="6122"/>
                    <a:pt x="29208" y="6041"/>
                  </a:cubicBezTo>
                  <a:cubicBezTo>
                    <a:pt x="28967" y="5970"/>
                    <a:pt x="28726" y="5899"/>
                    <a:pt x="28592" y="5756"/>
                  </a:cubicBezTo>
                  <a:cubicBezTo>
                    <a:pt x="28458" y="5613"/>
                    <a:pt x="28405" y="5363"/>
                    <a:pt x="28360" y="5114"/>
                  </a:cubicBezTo>
                  <a:cubicBezTo>
                    <a:pt x="28307" y="4837"/>
                    <a:pt x="28244" y="4543"/>
                    <a:pt x="28057" y="4373"/>
                  </a:cubicBezTo>
                  <a:cubicBezTo>
                    <a:pt x="27870" y="4195"/>
                    <a:pt x="27575" y="4159"/>
                    <a:pt x="27290" y="4132"/>
                  </a:cubicBezTo>
                  <a:cubicBezTo>
                    <a:pt x="27040" y="4106"/>
                    <a:pt x="26781" y="4079"/>
                    <a:pt x="26629" y="3954"/>
                  </a:cubicBezTo>
                  <a:cubicBezTo>
                    <a:pt x="26478" y="3829"/>
                    <a:pt x="26389" y="3588"/>
                    <a:pt x="26299" y="3356"/>
                  </a:cubicBezTo>
                  <a:cubicBezTo>
                    <a:pt x="26201" y="3089"/>
                    <a:pt x="26094" y="2812"/>
                    <a:pt x="25880" y="2669"/>
                  </a:cubicBezTo>
                  <a:cubicBezTo>
                    <a:pt x="25731" y="2576"/>
                    <a:pt x="25539" y="2552"/>
                    <a:pt x="25340" y="2552"/>
                  </a:cubicBezTo>
                  <a:cubicBezTo>
                    <a:pt x="25253" y="2552"/>
                    <a:pt x="25164" y="2557"/>
                    <a:pt x="25077" y="2562"/>
                  </a:cubicBezTo>
                  <a:cubicBezTo>
                    <a:pt x="24994" y="2568"/>
                    <a:pt x="24909" y="2574"/>
                    <a:pt x="24826" y="2574"/>
                  </a:cubicBezTo>
                  <a:cubicBezTo>
                    <a:pt x="24667" y="2574"/>
                    <a:pt x="24516" y="2555"/>
                    <a:pt x="24399" y="2491"/>
                  </a:cubicBezTo>
                  <a:cubicBezTo>
                    <a:pt x="24230" y="2402"/>
                    <a:pt x="24105" y="2179"/>
                    <a:pt x="23980" y="1965"/>
                  </a:cubicBezTo>
                  <a:cubicBezTo>
                    <a:pt x="23837" y="1715"/>
                    <a:pt x="23686" y="1456"/>
                    <a:pt x="23445" y="1358"/>
                  </a:cubicBezTo>
                  <a:cubicBezTo>
                    <a:pt x="23354" y="1316"/>
                    <a:pt x="23254" y="1300"/>
                    <a:pt x="23150" y="1300"/>
                  </a:cubicBezTo>
                  <a:cubicBezTo>
                    <a:pt x="22988" y="1300"/>
                    <a:pt x="22815" y="1338"/>
                    <a:pt x="22642" y="1376"/>
                  </a:cubicBezTo>
                  <a:cubicBezTo>
                    <a:pt x="22478" y="1412"/>
                    <a:pt x="22311" y="1452"/>
                    <a:pt x="22162" y="1452"/>
                  </a:cubicBezTo>
                  <a:cubicBezTo>
                    <a:pt x="22091" y="1452"/>
                    <a:pt x="22024" y="1443"/>
                    <a:pt x="21964" y="1420"/>
                  </a:cubicBezTo>
                  <a:cubicBezTo>
                    <a:pt x="21776" y="1358"/>
                    <a:pt x="21616" y="1162"/>
                    <a:pt x="21455" y="974"/>
                  </a:cubicBezTo>
                  <a:cubicBezTo>
                    <a:pt x="21277" y="751"/>
                    <a:pt x="21090" y="519"/>
                    <a:pt x="20840" y="457"/>
                  </a:cubicBezTo>
                  <a:cubicBezTo>
                    <a:pt x="20791" y="445"/>
                    <a:pt x="20741" y="439"/>
                    <a:pt x="20691" y="439"/>
                  </a:cubicBezTo>
                  <a:cubicBezTo>
                    <a:pt x="20482" y="439"/>
                    <a:pt x="20261" y="531"/>
                    <a:pt x="20046" y="617"/>
                  </a:cubicBezTo>
                  <a:cubicBezTo>
                    <a:pt x="19847" y="694"/>
                    <a:pt x="19649" y="777"/>
                    <a:pt x="19473" y="777"/>
                  </a:cubicBezTo>
                  <a:cubicBezTo>
                    <a:pt x="19443" y="777"/>
                    <a:pt x="19414" y="774"/>
                    <a:pt x="19386" y="769"/>
                  </a:cubicBezTo>
                  <a:cubicBezTo>
                    <a:pt x="19189" y="742"/>
                    <a:pt x="19011" y="582"/>
                    <a:pt x="18815" y="412"/>
                  </a:cubicBezTo>
                  <a:cubicBezTo>
                    <a:pt x="18592" y="225"/>
                    <a:pt x="18369" y="29"/>
                    <a:pt x="18110" y="2"/>
                  </a:cubicBezTo>
                  <a:cubicBezTo>
                    <a:pt x="18096" y="1"/>
                    <a:pt x="18083" y="1"/>
                    <a:pt x="18069" y="1"/>
                  </a:cubicBezTo>
                  <a:cubicBezTo>
                    <a:pt x="17832" y="1"/>
                    <a:pt x="17588" y="144"/>
                    <a:pt x="17361" y="287"/>
                  </a:cubicBezTo>
                  <a:cubicBezTo>
                    <a:pt x="17146" y="421"/>
                    <a:pt x="16932" y="555"/>
                    <a:pt x="16727" y="555"/>
                  </a:cubicBezTo>
                  <a:cubicBezTo>
                    <a:pt x="16531" y="555"/>
                    <a:pt x="16308" y="421"/>
                    <a:pt x="16094" y="287"/>
                  </a:cubicBezTo>
                  <a:cubicBezTo>
                    <a:pt x="15866" y="144"/>
                    <a:pt x="15630" y="1"/>
                    <a:pt x="15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5636900" y="2036175"/>
              <a:ext cx="370700" cy="370700"/>
            </a:xfrm>
            <a:custGeom>
              <a:rect b="b" l="l" r="r" t="t"/>
              <a:pathLst>
                <a:path extrusionOk="0" h="14828" w="14828">
                  <a:moveTo>
                    <a:pt x="7414" y="304"/>
                  </a:moveTo>
                  <a:cubicBezTo>
                    <a:pt x="11339" y="304"/>
                    <a:pt x="14533" y="3489"/>
                    <a:pt x="14533" y="7414"/>
                  </a:cubicBezTo>
                  <a:cubicBezTo>
                    <a:pt x="14533" y="11340"/>
                    <a:pt x="11339" y="14524"/>
                    <a:pt x="7414" y="14524"/>
                  </a:cubicBezTo>
                  <a:cubicBezTo>
                    <a:pt x="3489" y="14524"/>
                    <a:pt x="304" y="11340"/>
                    <a:pt x="304" y="7414"/>
                  </a:cubicBezTo>
                  <a:cubicBezTo>
                    <a:pt x="304" y="3489"/>
                    <a:pt x="3489" y="304"/>
                    <a:pt x="7414" y="304"/>
                  </a:cubicBezTo>
                  <a:close/>
                  <a:moveTo>
                    <a:pt x="7414" y="1"/>
                  </a:moveTo>
                  <a:cubicBezTo>
                    <a:pt x="3328" y="1"/>
                    <a:pt x="1" y="3328"/>
                    <a:pt x="1" y="7414"/>
                  </a:cubicBezTo>
                  <a:cubicBezTo>
                    <a:pt x="1" y="11500"/>
                    <a:pt x="3328" y="14828"/>
                    <a:pt x="7414" y="14828"/>
                  </a:cubicBezTo>
                  <a:cubicBezTo>
                    <a:pt x="11509" y="14828"/>
                    <a:pt x="14828" y="11500"/>
                    <a:pt x="14828" y="7414"/>
                  </a:cubicBezTo>
                  <a:cubicBezTo>
                    <a:pt x="14828" y="3328"/>
                    <a:pt x="11509" y="1"/>
                    <a:pt x="7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459150" y="2181500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1686" y="0"/>
                  </a:moveTo>
                  <a:cubicBezTo>
                    <a:pt x="1223" y="0"/>
                    <a:pt x="815" y="319"/>
                    <a:pt x="723" y="772"/>
                  </a:cubicBezTo>
                  <a:lnTo>
                    <a:pt x="19" y="709"/>
                  </a:lnTo>
                  <a:lnTo>
                    <a:pt x="1" y="941"/>
                  </a:lnTo>
                  <a:lnTo>
                    <a:pt x="697" y="1004"/>
                  </a:lnTo>
                  <a:cubicBezTo>
                    <a:pt x="705" y="1494"/>
                    <a:pt x="1080" y="1914"/>
                    <a:pt x="1589" y="1958"/>
                  </a:cubicBezTo>
                  <a:cubicBezTo>
                    <a:pt x="1623" y="1962"/>
                    <a:pt x="1658" y="1964"/>
                    <a:pt x="1692" y="1964"/>
                  </a:cubicBezTo>
                  <a:cubicBezTo>
                    <a:pt x="2149" y="1964"/>
                    <a:pt x="2542" y="1639"/>
                    <a:pt x="2641" y="1191"/>
                  </a:cubicBezTo>
                  <a:lnTo>
                    <a:pt x="3872" y="1307"/>
                  </a:lnTo>
                  <a:lnTo>
                    <a:pt x="4372" y="1360"/>
                  </a:lnTo>
                  <a:lnTo>
                    <a:pt x="4390" y="1128"/>
                  </a:lnTo>
                  <a:lnTo>
                    <a:pt x="3890" y="1084"/>
                  </a:lnTo>
                  <a:lnTo>
                    <a:pt x="2659" y="959"/>
                  </a:lnTo>
                  <a:cubicBezTo>
                    <a:pt x="2650" y="468"/>
                    <a:pt x="2276" y="49"/>
                    <a:pt x="1776" y="4"/>
                  </a:cubicBezTo>
                  <a:cubicBezTo>
                    <a:pt x="1746" y="2"/>
                    <a:pt x="1716" y="0"/>
                    <a:pt x="1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5549025" y="2214150"/>
              <a:ext cx="10300" cy="6275"/>
            </a:xfrm>
            <a:custGeom>
              <a:rect b="b" l="l" r="r" t="t"/>
              <a:pathLst>
                <a:path extrusionOk="0" h="251" w="412">
                  <a:moveTo>
                    <a:pt x="277" y="1"/>
                  </a:moveTo>
                  <a:lnTo>
                    <a:pt x="1" y="206"/>
                  </a:lnTo>
                  <a:lnTo>
                    <a:pt x="411" y="2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5550600" y="2202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0" y="0"/>
                  </a:moveTo>
                  <a:lnTo>
                    <a:pt x="232" y="259"/>
                  </a:lnTo>
                  <a:lnTo>
                    <a:pt x="4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477900" y="2161975"/>
              <a:ext cx="73825" cy="42400"/>
            </a:xfrm>
            <a:custGeom>
              <a:rect b="b" l="l" r="r" t="t"/>
              <a:pathLst>
                <a:path extrusionOk="0" h="1696" w="2953">
                  <a:moveTo>
                    <a:pt x="1211" y="0"/>
                  </a:moveTo>
                  <a:cubicBezTo>
                    <a:pt x="747" y="0"/>
                    <a:pt x="324" y="182"/>
                    <a:pt x="0" y="482"/>
                  </a:cubicBezTo>
                  <a:cubicBezTo>
                    <a:pt x="293" y="305"/>
                    <a:pt x="640" y="207"/>
                    <a:pt x="976" y="207"/>
                  </a:cubicBezTo>
                  <a:cubicBezTo>
                    <a:pt x="1029" y="207"/>
                    <a:pt x="1081" y="210"/>
                    <a:pt x="1133" y="214"/>
                  </a:cubicBezTo>
                  <a:cubicBezTo>
                    <a:pt x="1918" y="295"/>
                    <a:pt x="2507" y="928"/>
                    <a:pt x="2543" y="1695"/>
                  </a:cubicBezTo>
                  <a:lnTo>
                    <a:pt x="2953" y="1365"/>
                  </a:lnTo>
                  <a:cubicBezTo>
                    <a:pt x="2774" y="643"/>
                    <a:pt x="2168" y="81"/>
                    <a:pt x="1392" y="9"/>
                  </a:cubicBezTo>
                  <a:cubicBezTo>
                    <a:pt x="1331" y="3"/>
                    <a:pt x="1271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5472100" y="2215725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2730" y="0"/>
                  </a:moveTo>
                  <a:cubicBezTo>
                    <a:pt x="2555" y="682"/>
                    <a:pt x="1940" y="1177"/>
                    <a:pt x="1229" y="1177"/>
                  </a:cubicBezTo>
                  <a:cubicBezTo>
                    <a:pt x="1177" y="1177"/>
                    <a:pt x="1124" y="1175"/>
                    <a:pt x="1071" y="1169"/>
                  </a:cubicBezTo>
                  <a:cubicBezTo>
                    <a:pt x="687" y="1133"/>
                    <a:pt x="303" y="955"/>
                    <a:pt x="0" y="696"/>
                  </a:cubicBezTo>
                  <a:lnTo>
                    <a:pt x="0" y="696"/>
                  </a:lnTo>
                  <a:cubicBezTo>
                    <a:pt x="294" y="1098"/>
                    <a:pt x="749" y="1374"/>
                    <a:pt x="1276" y="1428"/>
                  </a:cubicBezTo>
                  <a:cubicBezTo>
                    <a:pt x="1332" y="1433"/>
                    <a:pt x="1388" y="1435"/>
                    <a:pt x="1444" y="1435"/>
                  </a:cubicBezTo>
                  <a:cubicBezTo>
                    <a:pt x="2151" y="1435"/>
                    <a:pt x="2771" y="1023"/>
                    <a:pt x="3060" y="411"/>
                  </a:cubicBezTo>
                  <a:lnTo>
                    <a:pt x="27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6075600" y="2211125"/>
              <a:ext cx="109750" cy="49100"/>
            </a:xfrm>
            <a:custGeom>
              <a:rect b="b" l="l" r="r" t="t"/>
              <a:pathLst>
                <a:path extrusionOk="0" h="1964" w="4390">
                  <a:moveTo>
                    <a:pt x="2707" y="0"/>
                  </a:moveTo>
                  <a:cubicBezTo>
                    <a:pt x="2249" y="0"/>
                    <a:pt x="1849" y="325"/>
                    <a:pt x="1758" y="773"/>
                  </a:cubicBezTo>
                  <a:lnTo>
                    <a:pt x="518" y="657"/>
                  </a:lnTo>
                  <a:lnTo>
                    <a:pt x="18" y="604"/>
                  </a:lnTo>
                  <a:lnTo>
                    <a:pt x="0" y="836"/>
                  </a:lnTo>
                  <a:lnTo>
                    <a:pt x="500" y="880"/>
                  </a:lnTo>
                  <a:lnTo>
                    <a:pt x="1731" y="1005"/>
                  </a:lnTo>
                  <a:cubicBezTo>
                    <a:pt x="1740" y="1496"/>
                    <a:pt x="2115" y="1906"/>
                    <a:pt x="2623" y="1960"/>
                  </a:cubicBezTo>
                  <a:cubicBezTo>
                    <a:pt x="2653" y="1962"/>
                    <a:pt x="2682" y="1964"/>
                    <a:pt x="2711" y="1964"/>
                  </a:cubicBezTo>
                  <a:cubicBezTo>
                    <a:pt x="3175" y="1964"/>
                    <a:pt x="3575" y="1637"/>
                    <a:pt x="3676" y="1192"/>
                  </a:cubicBezTo>
                  <a:lnTo>
                    <a:pt x="4372" y="1255"/>
                  </a:lnTo>
                  <a:lnTo>
                    <a:pt x="4390" y="1023"/>
                  </a:lnTo>
                  <a:lnTo>
                    <a:pt x="3694" y="960"/>
                  </a:lnTo>
                  <a:cubicBezTo>
                    <a:pt x="3685" y="470"/>
                    <a:pt x="3310" y="51"/>
                    <a:pt x="2811" y="6"/>
                  </a:cubicBezTo>
                  <a:cubicBezTo>
                    <a:pt x="2776" y="2"/>
                    <a:pt x="2741" y="0"/>
                    <a:pt x="2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6085400" y="2221300"/>
              <a:ext cx="10075" cy="6275"/>
            </a:xfrm>
            <a:custGeom>
              <a:rect b="b" l="l" r="r" t="t"/>
              <a:pathLst>
                <a:path extrusionOk="0" h="251" w="403">
                  <a:moveTo>
                    <a:pt x="1" y="0"/>
                  </a:moveTo>
                  <a:lnTo>
                    <a:pt x="126" y="250"/>
                  </a:lnTo>
                  <a:lnTo>
                    <a:pt x="40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6083625" y="2233125"/>
              <a:ext cx="10275" cy="6475"/>
            </a:xfrm>
            <a:custGeom>
              <a:rect b="b" l="l" r="r" t="t"/>
              <a:pathLst>
                <a:path extrusionOk="0" h="259" w="411">
                  <a:moveTo>
                    <a:pt x="179" y="0"/>
                  </a:moveTo>
                  <a:lnTo>
                    <a:pt x="1" y="214"/>
                  </a:lnTo>
                  <a:lnTo>
                    <a:pt x="411" y="259"/>
                  </a:lnTo>
                  <a:lnTo>
                    <a:pt x="411" y="2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6092775" y="2237350"/>
              <a:ext cx="73850" cy="42400"/>
            </a:xfrm>
            <a:custGeom>
              <a:rect b="b" l="l" r="r" t="t"/>
              <a:pathLst>
                <a:path extrusionOk="0" h="1696" w="2954">
                  <a:moveTo>
                    <a:pt x="411" y="1"/>
                  </a:moveTo>
                  <a:lnTo>
                    <a:pt x="0" y="331"/>
                  </a:lnTo>
                  <a:cubicBezTo>
                    <a:pt x="179" y="1044"/>
                    <a:pt x="785" y="1615"/>
                    <a:pt x="1570" y="1687"/>
                  </a:cubicBezTo>
                  <a:cubicBezTo>
                    <a:pt x="1630" y="1693"/>
                    <a:pt x="1690" y="1696"/>
                    <a:pt x="1748" y="1696"/>
                  </a:cubicBezTo>
                  <a:cubicBezTo>
                    <a:pt x="2208" y="1696"/>
                    <a:pt x="2637" y="1514"/>
                    <a:pt x="2953" y="1214"/>
                  </a:cubicBezTo>
                  <a:lnTo>
                    <a:pt x="2953" y="1214"/>
                  </a:lnTo>
                  <a:cubicBezTo>
                    <a:pt x="2658" y="1385"/>
                    <a:pt x="2308" y="1488"/>
                    <a:pt x="1969" y="1488"/>
                  </a:cubicBezTo>
                  <a:cubicBezTo>
                    <a:pt x="1919" y="1488"/>
                    <a:pt x="1869" y="1486"/>
                    <a:pt x="1820" y="1482"/>
                  </a:cubicBezTo>
                  <a:cubicBezTo>
                    <a:pt x="1035" y="1401"/>
                    <a:pt x="446" y="759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6095900" y="2190100"/>
              <a:ext cx="76525" cy="35900"/>
            </a:xfrm>
            <a:custGeom>
              <a:rect b="b" l="l" r="r" t="t"/>
              <a:pathLst>
                <a:path extrusionOk="0" h="1436" w="3061">
                  <a:moveTo>
                    <a:pt x="1618" y="1"/>
                  </a:moveTo>
                  <a:cubicBezTo>
                    <a:pt x="917" y="1"/>
                    <a:pt x="290" y="413"/>
                    <a:pt x="0" y="1025"/>
                  </a:cubicBezTo>
                  <a:lnTo>
                    <a:pt x="330" y="1436"/>
                  </a:lnTo>
                  <a:cubicBezTo>
                    <a:pt x="505" y="754"/>
                    <a:pt x="1120" y="259"/>
                    <a:pt x="1831" y="259"/>
                  </a:cubicBezTo>
                  <a:cubicBezTo>
                    <a:pt x="1883" y="259"/>
                    <a:pt x="1936" y="262"/>
                    <a:pt x="1990" y="267"/>
                  </a:cubicBezTo>
                  <a:cubicBezTo>
                    <a:pt x="2373" y="303"/>
                    <a:pt x="2757" y="481"/>
                    <a:pt x="3060" y="740"/>
                  </a:cubicBezTo>
                  <a:cubicBezTo>
                    <a:pt x="2766" y="338"/>
                    <a:pt x="2320" y="62"/>
                    <a:pt x="1784" y="8"/>
                  </a:cubicBezTo>
                  <a:cubicBezTo>
                    <a:pt x="1729" y="3"/>
                    <a:pt x="1673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5630875" y="1895675"/>
              <a:ext cx="67400" cy="94600"/>
            </a:xfrm>
            <a:custGeom>
              <a:rect b="b" l="l" r="r" t="t"/>
              <a:pathLst>
                <a:path extrusionOk="0" h="3784" w="2696">
                  <a:moveTo>
                    <a:pt x="269" y="1"/>
                  </a:moveTo>
                  <a:lnTo>
                    <a:pt x="72" y="135"/>
                  </a:lnTo>
                  <a:lnTo>
                    <a:pt x="465" y="714"/>
                  </a:lnTo>
                  <a:cubicBezTo>
                    <a:pt x="90" y="1036"/>
                    <a:pt x="1" y="1589"/>
                    <a:pt x="277" y="2008"/>
                  </a:cubicBezTo>
                  <a:cubicBezTo>
                    <a:pt x="471" y="2292"/>
                    <a:pt x="783" y="2445"/>
                    <a:pt x="1100" y="2445"/>
                  </a:cubicBezTo>
                  <a:cubicBezTo>
                    <a:pt x="1251" y="2445"/>
                    <a:pt x="1403" y="2410"/>
                    <a:pt x="1544" y="2338"/>
                  </a:cubicBezTo>
                  <a:lnTo>
                    <a:pt x="2231" y="3373"/>
                  </a:lnTo>
                  <a:lnTo>
                    <a:pt x="2508" y="3783"/>
                  </a:lnTo>
                  <a:lnTo>
                    <a:pt x="2695" y="3658"/>
                  </a:lnTo>
                  <a:lnTo>
                    <a:pt x="2418" y="3239"/>
                  </a:lnTo>
                  <a:lnTo>
                    <a:pt x="1732" y="2213"/>
                  </a:lnTo>
                  <a:cubicBezTo>
                    <a:pt x="2106" y="1892"/>
                    <a:pt x="2195" y="1339"/>
                    <a:pt x="1919" y="920"/>
                  </a:cubicBezTo>
                  <a:cubicBezTo>
                    <a:pt x="1726" y="636"/>
                    <a:pt x="1414" y="483"/>
                    <a:pt x="1097" y="483"/>
                  </a:cubicBezTo>
                  <a:cubicBezTo>
                    <a:pt x="946" y="483"/>
                    <a:pt x="793" y="517"/>
                    <a:pt x="652" y="589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5678175" y="1977750"/>
              <a:ext cx="8500" cy="8500"/>
            </a:xfrm>
            <a:custGeom>
              <a:rect b="b" l="l" r="r" t="t"/>
              <a:pathLst>
                <a:path extrusionOk="0" h="340" w="340">
                  <a:moveTo>
                    <a:pt x="0" y="1"/>
                  </a:moveTo>
                  <a:lnTo>
                    <a:pt x="232" y="340"/>
                  </a:lnTo>
                  <a:lnTo>
                    <a:pt x="339" y="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5691325" y="1968175"/>
              <a:ext cx="6950" cy="8500"/>
            </a:xfrm>
            <a:custGeom>
              <a:rect b="b" l="l" r="r" t="t"/>
              <a:pathLst>
                <a:path extrusionOk="0" h="340" w="278">
                  <a:moveTo>
                    <a:pt x="54" y="0"/>
                  </a:moveTo>
                  <a:lnTo>
                    <a:pt x="0" y="339"/>
                  </a:lnTo>
                  <a:lnTo>
                    <a:pt x="277" y="339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5668575" y="1893900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1" y="0"/>
                  </a:moveTo>
                  <a:lnTo>
                    <a:pt x="1" y="0"/>
                  </a:lnTo>
                  <a:cubicBezTo>
                    <a:pt x="366" y="143"/>
                    <a:pt x="705" y="393"/>
                    <a:pt x="919" y="714"/>
                  </a:cubicBezTo>
                  <a:cubicBezTo>
                    <a:pt x="1357" y="1374"/>
                    <a:pt x="1232" y="2231"/>
                    <a:pt x="661" y="2739"/>
                  </a:cubicBezTo>
                  <a:lnTo>
                    <a:pt x="1178" y="2855"/>
                  </a:lnTo>
                  <a:cubicBezTo>
                    <a:pt x="1624" y="2257"/>
                    <a:pt x="1678" y="1437"/>
                    <a:pt x="1241" y="785"/>
                  </a:cubicBezTo>
                  <a:cubicBezTo>
                    <a:pt x="946" y="339"/>
                    <a:pt x="491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5615950" y="1926900"/>
              <a:ext cx="59775" cy="56125"/>
            </a:xfrm>
            <a:custGeom>
              <a:rect b="b" l="l" r="r" t="t"/>
              <a:pathLst>
                <a:path extrusionOk="0" h="2245" w="2391">
                  <a:moveTo>
                    <a:pt x="125" y="1"/>
                  </a:moveTo>
                  <a:cubicBezTo>
                    <a:pt x="0" y="473"/>
                    <a:pt x="72" y="1000"/>
                    <a:pt x="366" y="1446"/>
                  </a:cubicBezTo>
                  <a:cubicBezTo>
                    <a:pt x="711" y="1964"/>
                    <a:pt x="1283" y="2244"/>
                    <a:pt x="1866" y="2244"/>
                  </a:cubicBezTo>
                  <a:cubicBezTo>
                    <a:pt x="2006" y="2244"/>
                    <a:pt x="2146" y="2228"/>
                    <a:pt x="2284" y="2195"/>
                  </a:cubicBezTo>
                  <a:lnTo>
                    <a:pt x="2391" y="1669"/>
                  </a:lnTo>
                  <a:lnTo>
                    <a:pt x="2391" y="1669"/>
                  </a:lnTo>
                  <a:cubicBezTo>
                    <a:pt x="2176" y="1771"/>
                    <a:pt x="1948" y="1820"/>
                    <a:pt x="1723" y="1820"/>
                  </a:cubicBezTo>
                  <a:cubicBezTo>
                    <a:pt x="1220" y="1820"/>
                    <a:pt x="730" y="1575"/>
                    <a:pt x="428" y="1125"/>
                  </a:cubicBezTo>
                  <a:cubicBezTo>
                    <a:pt x="214" y="804"/>
                    <a:pt x="116" y="393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5953825" y="1906375"/>
              <a:ext cx="67600" cy="94600"/>
            </a:xfrm>
            <a:custGeom>
              <a:rect b="b" l="l" r="r" t="t"/>
              <a:pathLst>
                <a:path extrusionOk="0" h="3784" w="2704">
                  <a:moveTo>
                    <a:pt x="2436" y="1"/>
                  </a:moveTo>
                  <a:lnTo>
                    <a:pt x="2052" y="581"/>
                  </a:lnTo>
                  <a:cubicBezTo>
                    <a:pt x="1908" y="509"/>
                    <a:pt x="1754" y="474"/>
                    <a:pt x="1602" y="474"/>
                  </a:cubicBezTo>
                  <a:cubicBezTo>
                    <a:pt x="1283" y="474"/>
                    <a:pt x="973" y="627"/>
                    <a:pt x="786" y="911"/>
                  </a:cubicBezTo>
                  <a:cubicBezTo>
                    <a:pt x="509" y="1330"/>
                    <a:pt x="598" y="1883"/>
                    <a:pt x="973" y="2204"/>
                  </a:cubicBezTo>
                  <a:lnTo>
                    <a:pt x="286" y="3239"/>
                  </a:lnTo>
                  <a:lnTo>
                    <a:pt x="1" y="3650"/>
                  </a:lnTo>
                  <a:lnTo>
                    <a:pt x="197" y="3783"/>
                  </a:lnTo>
                  <a:lnTo>
                    <a:pt x="473" y="3364"/>
                  </a:lnTo>
                  <a:lnTo>
                    <a:pt x="1160" y="2329"/>
                  </a:lnTo>
                  <a:cubicBezTo>
                    <a:pt x="1301" y="2401"/>
                    <a:pt x="1454" y="2436"/>
                    <a:pt x="1605" y="2436"/>
                  </a:cubicBezTo>
                  <a:cubicBezTo>
                    <a:pt x="1921" y="2436"/>
                    <a:pt x="2231" y="2283"/>
                    <a:pt x="2418" y="1999"/>
                  </a:cubicBezTo>
                  <a:cubicBezTo>
                    <a:pt x="2704" y="1580"/>
                    <a:pt x="2614" y="1027"/>
                    <a:pt x="2240" y="706"/>
                  </a:cubicBezTo>
                  <a:lnTo>
                    <a:pt x="2632" y="126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965650" y="1988225"/>
              <a:ext cx="8500" cy="8725"/>
            </a:xfrm>
            <a:custGeom>
              <a:rect b="b" l="l" r="r" t="t"/>
              <a:pathLst>
                <a:path extrusionOk="0" h="349" w="340">
                  <a:moveTo>
                    <a:pt x="339" y="1"/>
                  </a:moveTo>
                  <a:lnTo>
                    <a:pt x="0" y="90"/>
                  </a:lnTo>
                  <a:lnTo>
                    <a:pt x="107" y="34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5953825" y="1978650"/>
              <a:ext cx="7175" cy="8725"/>
            </a:xfrm>
            <a:custGeom>
              <a:rect b="b" l="l" r="r" t="t"/>
              <a:pathLst>
                <a:path extrusionOk="0" h="349" w="287">
                  <a:moveTo>
                    <a:pt x="233" y="0"/>
                  </a:moveTo>
                  <a:lnTo>
                    <a:pt x="1" y="348"/>
                  </a:lnTo>
                  <a:lnTo>
                    <a:pt x="286" y="34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5941775" y="1904600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678" y="1"/>
                  </a:moveTo>
                  <a:lnTo>
                    <a:pt x="1678" y="1"/>
                  </a:lnTo>
                  <a:cubicBezTo>
                    <a:pt x="1187" y="63"/>
                    <a:pt x="732" y="331"/>
                    <a:pt x="438" y="777"/>
                  </a:cubicBezTo>
                  <a:cubicBezTo>
                    <a:pt x="1" y="1428"/>
                    <a:pt x="54" y="2258"/>
                    <a:pt x="500" y="2846"/>
                  </a:cubicBezTo>
                  <a:lnTo>
                    <a:pt x="1018" y="2739"/>
                  </a:lnTo>
                  <a:cubicBezTo>
                    <a:pt x="447" y="2222"/>
                    <a:pt x="322" y="1365"/>
                    <a:pt x="759" y="714"/>
                  </a:cubicBezTo>
                  <a:cubicBezTo>
                    <a:pt x="973" y="393"/>
                    <a:pt x="1303" y="134"/>
                    <a:pt x="1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5976575" y="1937375"/>
              <a:ext cx="59800" cy="56150"/>
            </a:xfrm>
            <a:custGeom>
              <a:rect b="b" l="l" r="r" t="t"/>
              <a:pathLst>
                <a:path extrusionOk="0" h="2246" w="2392">
                  <a:moveTo>
                    <a:pt x="2266" y="1"/>
                  </a:moveTo>
                  <a:lnTo>
                    <a:pt x="2266" y="1"/>
                  </a:lnTo>
                  <a:cubicBezTo>
                    <a:pt x="2275" y="402"/>
                    <a:pt x="2177" y="813"/>
                    <a:pt x="1963" y="1125"/>
                  </a:cubicBezTo>
                  <a:cubicBezTo>
                    <a:pt x="1659" y="1578"/>
                    <a:pt x="1162" y="1823"/>
                    <a:pt x="656" y="1823"/>
                  </a:cubicBezTo>
                  <a:cubicBezTo>
                    <a:pt x="434" y="1823"/>
                    <a:pt x="210" y="1776"/>
                    <a:pt x="1" y="1678"/>
                  </a:cubicBezTo>
                  <a:lnTo>
                    <a:pt x="1" y="1678"/>
                  </a:lnTo>
                  <a:lnTo>
                    <a:pt x="108" y="2196"/>
                  </a:lnTo>
                  <a:cubicBezTo>
                    <a:pt x="248" y="2229"/>
                    <a:pt x="390" y="2245"/>
                    <a:pt x="532" y="2245"/>
                  </a:cubicBezTo>
                  <a:cubicBezTo>
                    <a:pt x="1112" y="2245"/>
                    <a:pt x="1681" y="1970"/>
                    <a:pt x="2026" y="1446"/>
                  </a:cubicBezTo>
                  <a:cubicBezTo>
                    <a:pt x="2320" y="1009"/>
                    <a:pt x="2391" y="483"/>
                    <a:pt x="2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5953825" y="2452575"/>
              <a:ext cx="67600" cy="94800"/>
            </a:xfrm>
            <a:custGeom>
              <a:rect b="b" l="l" r="r" t="t"/>
              <a:pathLst>
                <a:path extrusionOk="0" h="3792" w="2704">
                  <a:moveTo>
                    <a:pt x="197" y="0"/>
                  </a:moveTo>
                  <a:lnTo>
                    <a:pt x="1" y="134"/>
                  </a:lnTo>
                  <a:lnTo>
                    <a:pt x="286" y="554"/>
                  </a:lnTo>
                  <a:lnTo>
                    <a:pt x="973" y="1579"/>
                  </a:lnTo>
                  <a:cubicBezTo>
                    <a:pt x="598" y="1901"/>
                    <a:pt x="509" y="2454"/>
                    <a:pt x="786" y="2873"/>
                  </a:cubicBezTo>
                  <a:cubicBezTo>
                    <a:pt x="973" y="3157"/>
                    <a:pt x="1283" y="3310"/>
                    <a:pt x="1602" y="3310"/>
                  </a:cubicBezTo>
                  <a:cubicBezTo>
                    <a:pt x="1754" y="3310"/>
                    <a:pt x="1908" y="3275"/>
                    <a:pt x="2052" y="3203"/>
                  </a:cubicBezTo>
                  <a:lnTo>
                    <a:pt x="2436" y="3792"/>
                  </a:lnTo>
                  <a:lnTo>
                    <a:pt x="2632" y="3658"/>
                  </a:lnTo>
                  <a:lnTo>
                    <a:pt x="2240" y="3078"/>
                  </a:lnTo>
                  <a:cubicBezTo>
                    <a:pt x="2614" y="2757"/>
                    <a:pt x="2704" y="2204"/>
                    <a:pt x="2418" y="1785"/>
                  </a:cubicBezTo>
                  <a:cubicBezTo>
                    <a:pt x="2231" y="1501"/>
                    <a:pt x="1921" y="1348"/>
                    <a:pt x="1605" y="1348"/>
                  </a:cubicBezTo>
                  <a:cubicBezTo>
                    <a:pt x="1454" y="1348"/>
                    <a:pt x="1301" y="1383"/>
                    <a:pt x="1160" y="1455"/>
                  </a:cubicBezTo>
                  <a:lnTo>
                    <a:pt x="473" y="42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5965650" y="2456600"/>
              <a:ext cx="8500" cy="8700"/>
            </a:xfrm>
            <a:custGeom>
              <a:rect b="b" l="l" r="r" t="t"/>
              <a:pathLst>
                <a:path extrusionOk="0" h="348" w="340">
                  <a:moveTo>
                    <a:pt x="107" y="0"/>
                  </a:moveTo>
                  <a:lnTo>
                    <a:pt x="0" y="259"/>
                  </a:lnTo>
                  <a:lnTo>
                    <a:pt x="339" y="34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5953825" y="2466400"/>
              <a:ext cx="7175" cy="8500"/>
            </a:xfrm>
            <a:custGeom>
              <a:rect b="b" l="l" r="r" t="t"/>
              <a:pathLst>
                <a:path extrusionOk="0" h="340" w="287">
                  <a:moveTo>
                    <a:pt x="1" y="1"/>
                  </a:moveTo>
                  <a:lnTo>
                    <a:pt x="233" y="34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5941775" y="2477775"/>
              <a:ext cx="41950" cy="71400"/>
            </a:xfrm>
            <a:custGeom>
              <a:rect b="b" l="l" r="r" t="t"/>
              <a:pathLst>
                <a:path extrusionOk="0" h="2856" w="1678">
                  <a:moveTo>
                    <a:pt x="500" y="1"/>
                  </a:moveTo>
                  <a:cubicBezTo>
                    <a:pt x="54" y="589"/>
                    <a:pt x="1" y="1419"/>
                    <a:pt x="438" y="2070"/>
                  </a:cubicBezTo>
                  <a:cubicBezTo>
                    <a:pt x="732" y="2516"/>
                    <a:pt x="1187" y="2784"/>
                    <a:pt x="1678" y="2855"/>
                  </a:cubicBezTo>
                  <a:cubicBezTo>
                    <a:pt x="1303" y="2712"/>
                    <a:pt x="973" y="2454"/>
                    <a:pt x="759" y="2142"/>
                  </a:cubicBezTo>
                  <a:cubicBezTo>
                    <a:pt x="322" y="1481"/>
                    <a:pt x="447" y="625"/>
                    <a:pt x="1018" y="116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5976575" y="2460050"/>
              <a:ext cx="59800" cy="56100"/>
            </a:xfrm>
            <a:custGeom>
              <a:rect b="b" l="l" r="r" t="t"/>
              <a:pathLst>
                <a:path extrusionOk="0" h="2244" w="2392">
                  <a:moveTo>
                    <a:pt x="526" y="0"/>
                  </a:moveTo>
                  <a:cubicBezTo>
                    <a:pt x="386" y="0"/>
                    <a:pt x="246" y="17"/>
                    <a:pt x="108" y="49"/>
                  </a:cubicBezTo>
                  <a:lnTo>
                    <a:pt x="1" y="567"/>
                  </a:lnTo>
                  <a:cubicBezTo>
                    <a:pt x="210" y="469"/>
                    <a:pt x="434" y="421"/>
                    <a:pt x="656" y="421"/>
                  </a:cubicBezTo>
                  <a:cubicBezTo>
                    <a:pt x="1162" y="421"/>
                    <a:pt x="1659" y="667"/>
                    <a:pt x="1963" y="1120"/>
                  </a:cubicBezTo>
                  <a:cubicBezTo>
                    <a:pt x="2177" y="1441"/>
                    <a:pt x="2275" y="1851"/>
                    <a:pt x="2266" y="2244"/>
                  </a:cubicBezTo>
                  <a:cubicBezTo>
                    <a:pt x="2391" y="1771"/>
                    <a:pt x="2320" y="1245"/>
                    <a:pt x="2026" y="799"/>
                  </a:cubicBezTo>
                  <a:cubicBezTo>
                    <a:pt x="1680" y="281"/>
                    <a:pt x="1108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5620400" y="2441425"/>
              <a:ext cx="67375" cy="94575"/>
            </a:xfrm>
            <a:custGeom>
              <a:rect b="b" l="l" r="r" t="t"/>
              <a:pathLst>
                <a:path extrusionOk="0" h="3783" w="2695">
                  <a:moveTo>
                    <a:pt x="2498" y="0"/>
                  </a:moveTo>
                  <a:lnTo>
                    <a:pt x="2222" y="420"/>
                  </a:lnTo>
                  <a:lnTo>
                    <a:pt x="1535" y="1455"/>
                  </a:lnTo>
                  <a:cubicBezTo>
                    <a:pt x="1394" y="1382"/>
                    <a:pt x="1242" y="1348"/>
                    <a:pt x="1091" y="1348"/>
                  </a:cubicBezTo>
                  <a:cubicBezTo>
                    <a:pt x="774" y="1348"/>
                    <a:pt x="464" y="1501"/>
                    <a:pt x="277" y="1785"/>
                  </a:cubicBezTo>
                  <a:cubicBezTo>
                    <a:pt x="1" y="2204"/>
                    <a:pt x="81" y="2757"/>
                    <a:pt x="456" y="3069"/>
                  </a:cubicBezTo>
                  <a:lnTo>
                    <a:pt x="72" y="3658"/>
                  </a:lnTo>
                  <a:lnTo>
                    <a:pt x="259" y="3783"/>
                  </a:lnTo>
                  <a:lnTo>
                    <a:pt x="652" y="3203"/>
                  </a:lnTo>
                  <a:cubicBezTo>
                    <a:pt x="793" y="3275"/>
                    <a:pt x="945" y="3310"/>
                    <a:pt x="1096" y="3310"/>
                  </a:cubicBezTo>
                  <a:cubicBezTo>
                    <a:pt x="1413" y="3310"/>
                    <a:pt x="1722" y="3157"/>
                    <a:pt x="1910" y="2873"/>
                  </a:cubicBezTo>
                  <a:cubicBezTo>
                    <a:pt x="2195" y="2454"/>
                    <a:pt x="2106" y="1901"/>
                    <a:pt x="1731" y="1579"/>
                  </a:cubicBezTo>
                  <a:lnTo>
                    <a:pt x="2418" y="545"/>
                  </a:lnTo>
                  <a:lnTo>
                    <a:pt x="2695" y="125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667675" y="2445425"/>
              <a:ext cx="8275" cy="8500"/>
            </a:xfrm>
            <a:custGeom>
              <a:rect b="b" l="l" r="r" t="t"/>
              <a:pathLst>
                <a:path extrusionOk="0" h="340" w="331">
                  <a:moveTo>
                    <a:pt x="224" y="1"/>
                  </a:moveTo>
                  <a:lnTo>
                    <a:pt x="1" y="340"/>
                  </a:lnTo>
                  <a:lnTo>
                    <a:pt x="331" y="2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5680850" y="2455025"/>
              <a:ext cx="6925" cy="8725"/>
            </a:xfrm>
            <a:custGeom>
              <a:rect b="b" l="l" r="r" t="t"/>
              <a:pathLst>
                <a:path extrusionOk="0" h="349" w="277">
                  <a:moveTo>
                    <a:pt x="0" y="1"/>
                  </a:moveTo>
                  <a:lnTo>
                    <a:pt x="54" y="34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657875" y="2466625"/>
              <a:ext cx="41950" cy="71175"/>
            </a:xfrm>
            <a:custGeom>
              <a:rect b="b" l="l" r="r" t="t"/>
              <a:pathLst>
                <a:path extrusionOk="0" h="2847" w="1678">
                  <a:moveTo>
                    <a:pt x="1187" y="0"/>
                  </a:moveTo>
                  <a:lnTo>
                    <a:pt x="669" y="108"/>
                  </a:lnTo>
                  <a:cubicBezTo>
                    <a:pt x="1240" y="616"/>
                    <a:pt x="1365" y="1481"/>
                    <a:pt x="928" y="2133"/>
                  </a:cubicBezTo>
                  <a:cubicBezTo>
                    <a:pt x="714" y="2454"/>
                    <a:pt x="375" y="2704"/>
                    <a:pt x="0" y="2846"/>
                  </a:cubicBezTo>
                  <a:cubicBezTo>
                    <a:pt x="491" y="2784"/>
                    <a:pt x="955" y="2516"/>
                    <a:pt x="1249" y="2070"/>
                  </a:cubicBezTo>
                  <a:cubicBezTo>
                    <a:pt x="1677" y="1419"/>
                    <a:pt x="1633" y="589"/>
                    <a:pt x="1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605450" y="2448800"/>
              <a:ext cx="59575" cy="56200"/>
            </a:xfrm>
            <a:custGeom>
              <a:rect b="b" l="l" r="r" t="t"/>
              <a:pathLst>
                <a:path extrusionOk="0" h="2248" w="2383">
                  <a:moveTo>
                    <a:pt x="1845" y="0"/>
                  </a:moveTo>
                  <a:cubicBezTo>
                    <a:pt x="1269" y="0"/>
                    <a:pt x="708" y="281"/>
                    <a:pt x="358" y="803"/>
                  </a:cubicBezTo>
                  <a:cubicBezTo>
                    <a:pt x="63" y="1240"/>
                    <a:pt x="1" y="1766"/>
                    <a:pt x="126" y="2248"/>
                  </a:cubicBezTo>
                  <a:cubicBezTo>
                    <a:pt x="108" y="1846"/>
                    <a:pt x="215" y="1436"/>
                    <a:pt x="429" y="1115"/>
                  </a:cubicBezTo>
                  <a:cubicBezTo>
                    <a:pt x="725" y="665"/>
                    <a:pt x="1217" y="423"/>
                    <a:pt x="1720" y="423"/>
                  </a:cubicBezTo>
                  <a:cubicBezTo>
                    <a:pt x="1944" y="423"/>
                    <a:pt x="2171" y="472"/>
                    <a:pt x="2383" y="571"/>
                  </a:cubicBezTo>
                  <a:lnTo>
                    <a:pt x="2276" y="53"/>
                  </a:lnTo>
                  <a:cubicBezTo>
                    <a:pt x="2133" y="18"/>
                    <a:pt x="1989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5656300" y="2057075"/>
              <a:ext cx="331900" cy="328850"/>
            </a:xfrm>
            <a:custGeom>
              <a:rect b="b" l="l" r="r" t="t"/>
              <a:pathLst>
                <a:path extrusionOk="0" h="13154" w="13276">
                  <a:moveTo>
                    <a:pt x="5808" y="128"/>
                  </a:moveTo>
                  <a:cubicBezTo>
                    <a:pt x="5916" y="128"/>
                    <a:pt x="6139" y="512"/>
                    <a:pt x="6299" y="1395"/>
                  </a:cubicBezTo>
                  <a:cubicBezTo>
                    <a:pt x="6433" y="2145"/>
                    <a:pt x="6513" y="3215"/>
                    <a:pt x="6540" y="4660"/>
                  </a:cubicBezTo>
                  <a:cubicBezTo>
                    <a:pt x="6442" y="4669"/>
                    <a:pt x="6335" y="4678"/>
                    <a:pt x="6237" y="4696"/>
                  </a:cubicBezTo>
                  <a:cubicBezTo>
                    <a:pt x="5889" y="3295"/>
                    <a:pt x="5693" y="2234"/>
                    <a:pt x="5630" y="1475"/>
                  </a:cubicBezTo>
                  <a:cubicBezTo>
                    <a:pt x="5550" y="530"/>
                    <a:pt x="5693" y="146"/>
                    <a:pt x="5800" y="128"/>
                  </a:cubicBezTo>
                  <a:close/>
                  <a:moveTo>
                    <a:pt x="7478" y="128"/>
                  </a:moveTo>
                  <a:cubicBezTo>
                    <a:pt x="7480" y="128"/>
                    <a:pt x="7483" y="128"/>
                    <a:pt x="7486" y="128"/>
                  </a:cubicBezTo>
                  <a:cubicBezTo>
                    <a:pt x="7602" y="146"/>
                    <a:pt x="7727" y="574"/>
                    <a:pt x="7646" y="1475"/>
                  </a:cubicBezTo>
                  <a:cubicBezTo>
                    <a:pt x="7593" y="2234"/>
                    <a:pt x="7388" y="3295"/>
                    <a:pt x="7049" y="4696"/>
                  </a:cubicBezTo>
                  <a:cubicBezTo>
                    <a:pt x="6941" y="4678"/>
                    <a:pt x="6834" y="4669"/>
                    <a:pt x="6736" y="4660"/>
                  </a:cubicBezTo>
                  <a:cubicBezTo>
                    <a:pt x="6763" y="3215"/>
                    <a:pt x="6843" y="2145"/>
                    <a:pt x="6986" y="1395"/>
                  </a:cubicBezTo>
                  <a:cubicBezTo>
                    <a:pt x="7143" y="514"/>
                    <a:pt x="7360" y="128"/>
                    <a:pt x="7478" y="128"/>
                  </a:cubicBezTo>
                  <a:close/>
                  <a:moveTo>
                    <a:pt x="4167" y="566"/>
                  </a:moveTo>
                  <a:cubicBezTo>
                    <a:pt x="4292" y="566"/>
                    <a:pt x="4604" y="887"/>
                    <a:pt x="4961" y="1654"/>
                  </a:cubicBezTo>
                  <a:cubicBezTo>
                    <a:pt x="5291" y="2341"/>
                    <a:pt x="5648" y="3349"/>
                    <a:pt x="6049" y="4749"/>
                  </a:cubicBezTo>
                  <a:cubicBezTo>
                    <a:pt x="6032" y="4749"/>
                    <a:pt x="6023" y="4758"/>
                    <a:pt x="6005" y="4767"/>
                  </a:cubicBezTo>
                  <a:cubicBezTo>
                    <a:pt x="5978" y="4776"/>
                    <a:pt x="5942" y="4785"/>
                    <a:pt x="5898" y="4803"/>
                  </a:cubicBezTo>
                  <a:cubicBezTo>
                    <a:pt x="5871" y="4812"/>
                    <a:pt x="5844" y="4830"/>
                    <a:pt x="5817" y="4839"/>
                  </a:cubicBezTo>
                  <a:cubicBezTo>
                    <a:pt x="5800" y="4848"/>
                    <a:pt x="5782" y="4857"/>
                    <a:pt x="5764" y="4865"/>
                  </a:cubicBezTo>
                  <a:cubicBezTo>
                    <a:pt x="5059" y="3599"/>
                    <a:pt x="4595" y="2626"/>
                    <a:pt x="4345" y="1913"/>
                  </a:cubicBezTo>
                  <a:cubicBezTo>
                    <a:pt x="4033" y="1056"/>
                    <a:pt x="4042" y="610"/>
                    <a:pt x="4149" y="566"/>
                  </a:cubicBezTo>
                  <a:close/>
                  <a:moveTo>
                    <a:pt x="9109" y="563"/>
                  </a:moveTo>
                  <a:cubicBezTo>
                    <a:pt x="9115" y="563"/>
                    <a:pt x="9122" y="564"/>
                    <a:pt x="9127" y="566"/>
                  </a:cubicBezTo>
                  <a:cubicBezTo>
                    <a:pt x="9234" y="610"/>
                    <a:pt x="9243" y="1056"/>
                    <a:pt x="8940" y="1913"/>
                  </a:cubicBezTo>
                  <a:cubicBezTo>
                    <a:pt x="8681" y="2626"/>
                    <a:pt x="8217" y="3599"/>
                    <a:pt x="7512" y="4865"/>
                  </a:cubicBezTo>
                  <a:cubicBezTo>
                    <a:pt x="7495" y="4857"/>
                    <a:pt x="7477" y="4848"/>
                    <a:pt x="7459" y="4839"/>
                  </a:cubicBezTo>
                  <a:cubicBezTo>
                    <a:pt x="7432" y="4830"/>
                    <a:pt x="7405" y="4812"/>
                    <a:pt x="7370" y="4794"/>
                  </a:cubicBezTo>
                  <a:cubicBezTo>
                    <a:pt x="7334" y="4785"/>
                    <a:pt x="7307" y="4776"/>
                    <a:pt x="7272" y="4767"/>
                  </a:cubicBezTo>
                  <a:cubicBezTo>
                    <a:pt x="7263" y="4758"/>
                    <a:pt x="7245" y="4749"/>
                    <a:pt x="7227" y="4749"/>
                  </a:cubicBezTo>
                  <a:cubicBezTo>
                    <a:pt x="7637" y="3349"/>
                    <a:pt x="7985" y="2341"/>
                    <a:pt x="8315" y="1654"/>
                  </a:cubicBezTo>
                  <a:cubicBezTo>
                    <a:pt x="8679" y="876"/>
                    <a:pt x="8987" y="563"/>
                    <a:pt x="9109" y="563"/>
                  </a:cubicBezTo>
                  <a:close/>
                  <a:moveTo>
                    <a:pt x="2722" y="1413"/>
                  </a:moveTo>
                  <a:cubicBezTo>
                    <a:pt x="2865" y="1413"/>
                    <a:pt x="3212" y="1618"/>
                    <a:pt x="3748" y="2261"/>
                  </a:cubicBezTo>
                  <a:cubicBezTo>
                    <a:pt x="4238" y="2840"/>
                    <a:pt x="4845" y="3724"/>
                    <a:pt x="5603" y="4964"/>
                  </a:cubicBezTo>
                  <a:lnTo>
                    <a:pt x="5559" y="4990"/>
                  </a:lnTo>
                  <a:cubicBezTo>
                    <a:pt x="5532" y="5008"/>
                    <a:pt x="5505" y="5035"/>
                    <a:pt x="5478" y="5053"/>
                  </a:cubicBezTo>
                  <a:cubicBezTo>
                    <a:pt x="5434" y="5071"/>
                    <a:pt x="5398" y="5106"/>
                    <a:pt x="5371" y="5142"/>
                  </a:cubicBezTo>
                  <a:cubicBezTo>
                    <a:pt x="5362" y="5142"/>
                    <a:pt x="5354" y="5151"/>
                    <a:pt x="5354" y="5151"/>
                  </a:cubicBezTo>
                  <a:cubicBezTo>
                    <a:pt x="4345" y="4107"/>
                    <a:pt x="3650" y="3295"/>
                    <a:pt x="3212" y="2671"/>
                  </a:cubicBezTo>
                  <a:cubicBezTo>
                    <a:pt x="2981" y="2323"/>
                    <a:pt x="2811" y="2029"/>
                    <a:pt x="2722" y="1797"/>
                  </a:cubicBezTo>
                  <a:cubicBezTo>
                    <a:pt x="2633" y="1565"/>
                    <a:pt x="2642" y="1449"/>
                    <a:pt x="2677" y="1422"/>
                  </a:cubicBezTo>
                  <a:cubicBezTo>
                    <a:pt x="2695" y="1413"/>
                    <a:pt x="2704" y="1413"/>
                    <a:pt x="2722" y="1413"/>
                  </a:cubicBezTo>
                  <a:close/>
                  <a:moveTo>
                    <a:pt x="10553" y="1410"/>
                  </a:moveTo>
                  <a:cubicBezTo>
                    <a:pt x="10573" y="1410"/>
                    <a:pt x="10588" y="1414"/>
                    <a:pt x="10599" y="1422"/>
                  </a:cubicBezTo>
                  <a:cubicBezTo>
                    <a:pt x="10635" y="1449"/>
                    <a:pt x="10644" y="1565"/>
                    <a:pt x="10563" y="1797"/>
                  </a:cubicBezTo>
                  <a:cubicBezTo>
                    <a:pt x="10474" y="2029"/>
                    <a:pt x="10296" y="2323"/>
                    <a:pt x="10064" y="2671"/>
                  </a:cubicBezTo>
                  <a:cubicBezTo>
                    <a:pt x="9627" y="3295"/>
                    <a:pt x="8931" y="4107"/>
                    <a:pt x="7932" y="5151"/>
                  </a:cubicBezTo>
                  <a:cubicBezTo>
                    <a:pt x="7923" y="5151"/>
                    <a:pt x="7914" y="5142"/>
                    <a:pt x="7914" y="5142"/>
                  </a:cubicBezTo>
                  <a:cubicBezTo>
                    <a:pt x="7878" y="5106"/>
                    <a:pt x="7842" y="5071"/>
                    <a:pt x="7807" y="5053"/>
                  </a:cubicBezTo>
                  <a:cubicBezTo>
                    <a:pt x="7780" y="5035"/>
                    <a:pt x="7753" y="5008"/>
                    <a:pt x="7718" y="4981"/>
                  </a:cubicBezTo>
                  <a:lnTo>
                    <a:pt x="7682" y="4964"/>
                  </a:lnTo>
                  <a:cubicBezTo>
                    <a:pt x="8431" y="3724"/>
                    <a:pt x="9038" y="2840"/>
                    <a:pt x="9537" y="2261"/>
                  </a:cubicBezTo>
                  <a:cubicBezTo>
                    <a:pt x="10069" y="1620"/>
                    <a:pt x="10416" y="1410"/>
                    <a:pt x="10553" y="1410"/>
                  </a:cubicBezTo>
                  <a:close/>
                  <a:moveTo>
                    <a:pt x="1580" y="2591"/>
                  </a:moveTo>
                  <a:cubicBezTo>
                    <a:pt x="1642" y="2591"/>
                    <a:pt x="1732" y="2608"/>
                    <a:pt x="1856" y="2653"/>
                  </a:cubicBezTo>
                  <a:cubicBezTo>
                    <a:pt x="2088" y="2742"/>
                    <a:pt x="2392" y="2921"/>
                    <a:pt x="2731" y="3153"/>
                  </a:cubicBezTo>
                  <a:cubicBezTo>
                    <a:pt x="3355" y="3590"/>
                    <a:pt x="4167" y="4286"/>
                    <a:pt x="5220" y="5294"/>
                  </a:cubicBezTo>
                  <a:cubicBezTo>
                    <a:pt x="5211" y="5294"/>
                    <a:pt x="5202" y="5303"/>
                    <a:pt x="5202" y="5303"/>
                  </a:cubicBezTo>
                  <a:cubicBezTo>
                    <a:pt x="5166" y="5338"/>
                    <a:pt x="5139" y="5374"/>
                    <a:pt x="5113" y="5410"/>
                  </a:cubicBezTo>
                  <a:cubicBezTo>
                    <a:pt x="5095" y="5436"/>
                    <a:pt x="5077" y="5463"/>
                    <a:pt x="5041" y="5499"/>
                  </a:cubicBezTo>
                  <a:lnTo>
                    <a:pt x="5023" y="5535"/>
                  </a:lnTo>
                  <a:cubicBezTo>
                    <a:pt x="3783" y="4785"/>
                    <a:pt x="2900" y="4179"/>
                    <a:pt x="2320" y="3688"/>
                  </a:cubicBezTo>
                  <a:cubicBezTo>
                    <a:pt x="1589" y="3072"/>
                    <a:pt x="1419" y="2707"/>
                    <a:pt x="1482" y="2617"/>
                  </a:cubicBezTo>
                  <a:cubicBezTo>
                    <a:pt x="1500" y="2600"/>
                    <a:pt x="1526" y="2591"/>
                    <a:pt x="1580" y="2591"/>
                  </a:cubicBezTo>
                  <a:close/>
                  <a:moveTo>
                    <a:pt x="11705" y="2591"/>
                  </a:moveTo>
                  <a:cubicBezTo>
                    <a:pt x="11754" y="2591"/>
                    <a:pt x="11783" y="2602"/>
                    <a:pt x="11795" y="2617"/>
                  </a:cubicBezTo>
                  <a:cubicBezTo>
                    <a:pt x="11857" y="2707"/>
                    <a:pt x="11687" y="3072"/>
                    <a:pt x="10956" y="3688"/>
                  </a:cubicBezTo>
                  <a:cubicBezTo>
                    <a:pt x="10376" y="4179"/>
                    <a:pt x="9493" y="4785"/>
                    <a:pt x="8253" y="5535"/>
                  </a:cubicBezTo>
                  <a:lnTo>
                    <a:pt x="8226" y="5490"/>
                  </a:lnTo>
                  <a:cubicBezTo>
                    <a:pt x="8208" y="5463"/>
                    <a:pt x="8181" y="5436"/>
                    <a:pt x="8173" y="5419"/>
                  </a:cubicBezTo>
                  <a:cubicBezTo>
                    <a:pt x="8146" y="5374"/>
                    <a:pt x="8110" y="5338"/>
                    <a:pt x="8074" y="5303"/>
                  </a:cubicBezTo>
                  <a:cubicBezTo>
                    <a:pt x="8074" y="5303"/>
                    <a:pt x="8066" y="5294"/>
                    <a:pt x="8066" y="5294"/>
                  </a:cubicBezTo>
                  <a:cubicBezTo>
                    <a:pt x="9109" y="4286"/>
                    <a:pt x="9921" y="3590"/>
                    <a:pt x="10554" y="3153"/>
                  </a:cubicBezTo>
                  <a:cubicBezTo>
                    <a:pt x="10893" y="2921"/>
                    <a:pt x="11188" y="2742"/>
                    <a:pt x="11420" y="2653"/>
                  </a:cubicBezTo>
                  <a:cubicBezTo>
                    <a:pt x="11550" y="2608"/>
                    <a:pt x="11643" y="2591"/>
                    <a:pt x="11705" y="2591"/>
                  </a:cubicBezTo>
                  <a:close/>
                  <a:moveTo>
                    <a:pt x="857" y="4018"/>
                  </a:moveTo>
                  <a:cubicBezTo>
                    <a:pt x="1071" y="4018"/>
                    <a:pt x="1446" y="4089"/>
                    <a:pt x="1972" y="4286"/>
                  </a:cubicBezTo>
                  <a:cubicBezTo>
                    <a:pt x="2686" y="4535"/>
                    <a:pt x="3659" y="4999"/>
                    <a:pt x="4925" y="5704"/>
                  </a:cubicBezTo>
                  <a:cubicBezTo>
                    <a:pt x="4916" y="5722"/>
                    <a:pt x="4916" y="5740"/>
                    <a:pt x="4907" y="5758"/>
                  </a:cubicBezTo>
                  <a:cubicBezTo>
                    <a:pt x="4890" y="5784"/>
                    <a:pt x="4881" y="5811"/>
                    <a:pt x="4863" y="5847"/>
                  </a:cubicBezTo>
                  <a:cubicBezTo>
                    <a:pt x="4845" y="5882"/>
                    <a:pt x="4836" y="5909"/>
                    <a:pt x="4827" y="5945"/>
                  </a:cubicBezTo>
                  <a:cubicBezTo>
                    <a:pt x="4818" y="5963"/>
                    <a:pt x="4818" y="5972"/>
                    <a:pt x="4809" y="5989"/>
                  </a:cubicBezTo>
                  <a:cubicBezTo>
                    <a:pt x="3409" y="5579"/>
                    <a:pt x="2401" y="5231"/>
                    <a:pt x="1714" y="4901"/>
                  </a:cubicBezTo>
                  <a:cubicBezTo>
                    <a:pt x="902" y="4518"/>
                    <a:pt x="590" y="4196"/>
                    <a:pt x="634" y="4089"/>
                  </a:cubicBezTo>
                  <a:cubicBezTo>
                    <a:pt x="652" y="4045"/>
                    <a:pt x="723" y="4018"/>
                    <a:pt x="857" y="4018"/>
                  </a:cubicBezTo>
                  <a:close/>
                  <a:moveTo>
                    <a:pt x="12425" y="4022"/>
                  </a:moveTo>
                  <a:cubicBezTo>
                    <a:pt x="12559" y="4022"/>
                    <a:pt x="12634" y="4049"/>
                    <a:pt x="12651" y="4089"/>
                  </a:cubicBezTo>
                  <a:cubicBezTo>
                    <a:pt x="12687" y="4196"/>
                    <a:pt x="12383" y="4518"/>
                    <a:pt x="11563" y="4901"/>
                  </a:cubicBezTo>
                  <a:cubicBezTo>
                    <a:pt x="10876" y="5231"/>
                    <a:pt x="9868" y="5579"/>
                    <a:pt x="8467" y="5989"/>
                  </a:cubicBezTo>
                  <a:cubicBezTo>
                    <a:pt x="8467" y="5972"/>
                    <a:pt x="8458" y="5954"/>
                    <a:pt x="8449" y="5945"/>
                  </a:cubicBezTo>
                  <a:cubicBezTo>
                    <a:pt x="8440" y="5909"/>
                    <a:pt x="8431" y="5882"/>
                    <a:pt x="8413" y="5838"/>
                  </a:cubicBezTo>
                  <a:cubicBezTo>
                    <a:pt x="8405" y="5811"/>
                    <a:pt x="8387" y="5784"/>
                    <a:pt x="8378" y="5758"/>
                  </a:cubicBezTo>
                  <a:cubicBezTo>
                    <a:pt x="8369" y="5740"/>
                    <a:pt x="8360" y="5722"/>
                    <a:pt x="8351" y="5704"/>
                  </a:cubicBezTo>
                  <a:cubicBezTo>
                    <a:pt x="9618" y="4999"/>
                    <a:pt x="10590" y="4535"/>
                    <a:pt x="11304" y="4286"/>
                  </a:cubicBezTo>
                  <a:cubicBezTo>
                    <a:pt x="11834" y="4092"/>
                    <a:pt x="12207" y="4022"/>
                    <a:pt x="12425" y="4022"/>
                  </a:cubicBezTo>
                  <a:close/>
                  <a:moveTo>
                    <a:pt x="1018" y="5543"/>
                  </a:moveTo>
                  <a:cubicBezTo>
                    <a:pt x="1170" y="5543"/>
                    <a:pt x="1339" y="5552"/>
                    <a:pt x="1535" y="5570"/>
                  </a:cubicBezTo>
                  <a:cubicBezTo>
                    <a:pt x="2303" y="5633"/>
                    <a:pt x="3355" y="5829"/>
                    <a:pt x="4765" y="6168"/>
                  </a:cubicBezTo>
                  <a:cubicBezTo>
                    <a:pt x="4738" y="6275"/>
                    <a:pt x="4729" y="6382"/>
                    <a:pt x="4720" y="6480"/>
                  </a:cubicBezTo>
                  <a:cubicBezTo>
                    <a:pt x="3275" y="6453"/>
                    <a:pt x="2204" y="6373"/>
                    <a:pt x="1455" y="6230"/>
                  </a:cubicBezTo>
                  <a:cubicBezTo>
                    <a:pt x="554" y="6070"/>
                    <a:pt x="179" y="5847"/>
                    <a:pt x="197" y="5731"/>
                  </a:cubicBezTo>
                  <a:cubicBezTo>
                    <a:pt x="206" y="5651"/>
                    <a:pt x="447" y="5543"/>
                    <a:pt x="1018" y="5543"/>
                  </a:cubicBezTo>
                  <a:close/>
                  <a:moveTo>
                    <a:pt x="12271" y="5546"/>
                  </a:moveTo>
                  <a:cubicBezTo>
                    <a:pt x="12833" y="5546"/>
                    <a:pt x="13074" y="5647"/>
                    <a:pt x="13088" y="5731"/>
                  </a:cubicBezTo>
                  <a:cubicBezTo>
                    <a:pt x="13106" y="5847"/>
                    <a:pt x="12722" y="6070"/>
                    <a:pt x="11821" y="6230"/>
                  </a:cubicBezTo>
                  <a:cubicBezTo>
                    <a:pt x="11072" y="6373"/>
                    <a:pt x="10001" y="6453"/>
                    <a:pt x="8556" y="6480"/>
                  </a:cubicBezTo>
                  <a:cubicBezTo>
                    <a:pt x="8547" y="6382"/>
                    <a:pt x="8538" y="6275"/>
                    <a:pt x="8520" y="6168"/>
                  </a:cubicBezTo>
                  <a:cubicBezTo>
                    <a:pt x="9921" y="5829"/>
                    <a:pt x="10983" y="5633"/>
                    <a:pt x="11741" y="5570"/>
                  </a:cubicBezTo>
                  <a:cubicBezTo>
                    <a:pt x="11942" y="5553"/>
                    <a:pt x="12118" y="5546"/>
                    <a:pt x="12271" y="5546"/>
                  </a:cubicBezTo>
                  <a:close/>
                  <a:moveTo>
                    <a:pt x="4720" y="6676"/>
                  </a:moveTo>
                  <a:cubicBezTo>
                    <a:pt x="4729" y="6775"/>
                    <a:pt x="4738" y="6882"/>
                    <a:pt x="4765" y="6980"/>
                  </a:cubicBezTo>
                  <a:cubicBezTo>
                    <a:pt x="3355" y="7328"/>
                    <a:pt x="2303" y="7524"/>
                    <a:pt x="1535" y="7586"/>
                  </a:cubicBezTo>
                  <a:cubicBezTo>
                    <a:pt x="1335" y="7603"/>
                    <a:pt x="1160" y="7611"/>
                    <a:pt x="1008" y="7611"/>
                  </a:cubicBezTo>
                  <a:cubicBezTo>
                    <a:pt x="444" y="7611"/>
                    <a:pt x="204" y="7508"/>
                    <a:pt x="197" y="7417"/>
                  </a:cubicBezTo>
                  <a:cubicBezTo>
                    <a:pt x="179" y="7310"/>
                    <a:pt x="554" y="7078"/>
                    <a:pt x="1455" y="6926"/>
                  </a:cubicBezTo>
                  <a:cubicBezTo>
                    <a:pt x="2204" y="6783"/>
                    <a:pt x="3275" y="6703"/>
                    <a:pt x="4720" y="6676"/>
                  </a:cubicBezTo>
                  <a:close/>
                  <a:moveTo>
                    <a:pt x="8556" y="6676"/>
                  </a:moveTo>
                  <a:cubicBezTo>
                    <a:pt x="10001" y="6703"/>
                    <a:pt x="11072" y="6783"/>
                    <a:pt x="11821" y="6926"/>
                  </a:cubicBezTo>
                  <a:cubicBezTo>
                    <a:pt x="12722" y="7078"/>
                    <a:pt x="13106" y="7310"/>
                    <a:pt x="13088" y="7426"/>
                  </a:cubicBezTo>
                  <a:cubicBezTo>
                    <a:pt x="13074" y="7510"/>
                    <a:pt x="12833" y="7611"/>
                    <a:pt x="12271" y="7611"/>
                  </a:cubicBezTo>
                  <a:cubicBezTo>
                    <a:pt x="12118" y="7611"/>
                    <a:pt x="11942" y="7603"/>
                    <a:pt x="11741" y="7586"/>
                  </a:cubicBezTo>
                  <a:cubicBezTo>
                    <a:pt x="10983" y="7524"/>
                    <a:pt x="9921" y="7328"/>
                    <a:pt x="8520" y="6980"/>
                  </a:cubicBezTo>
                  <a:cubicBezTo>
                    <a:pt x="8538" y="6882"/>
                    <a:pt x="8547" y="6775"/>
                    <a:pt x="8556" y="6676"/>
                  </a:cubicBezTo>
                  <a:close/>
                  <a:moveTo>
                    <a:pt x="6665" y="4785"/>
                  </a:moveTo>
                  <a:cubicBezTo>
                    <a:pt x="6790" y="4794"/>
                    <a:pt x="6941" y="4803"/>
                    <a:pt x="7066" y="4839"/>
                  </a:cubicBezTo>
                  <a:lnTo>
                    <a:pt x="7066" y="4848"/>
                  </a:lnTo>
                  <a:lnTo>
                    <a:pt x="7120" y="4857"/>
                  </a:lnTo>
                  <a:lnTo>
                    <a:pt x="7138" y="4857"/>
                  </a:lnTo>
                  <a:cubicBezTo>
                    <a:pt x="7164" y="4857"/>
                    <a:pt x="7191" y="4874"/>
                    <a:pt x="7227" y="4883"/>
                  </a:cubicBezTo>
                  <a:cubicBezTo>
                    <a:pt x="7263" y="4901"/>
                    <a:pt x="7298" y="4910"/>
                    <a:pt x="7325" y="4919"/>
                  </a:cubicBezTo>
                  <a:cubicBezTo>
                    <a:pt x="7352" y="4928"/>
                    <a:pt x="7379" y="4946"/>
                    <a:pt x="7405" y="4955"/>
                  </a:cubicBezTo>
                  <a:cubicBezTo>
                    <a:pt x="7441" y="4973"/>
                    <a:pt x="7468" y="4990"/>
                    <a:pt x="7503" y="5008"/>
                  </a:cubicBezTo>
                  <a:lnTo>
                    <a:pt x="7637" y="5088"/>
                  </a:lnTo>
                  <a:cubicBezTo>
                    <a:pt x="7673" y="5115"/>
                    <a:pt x="7700" y="5133"/>
                    <a:pt x="7735" y="5160"/>
                  </a:cubicBezTo>
                  <a:cubicBezTo>
                    <a:pt x="7762" y="5178"/>
                    <a:pt x="7789" y="5204"/>
                    <a:pt x="7825" y="5231"/>
                  </a:cubicBezTo>
                  <a:cubicBezTo>
                    <a:pt x="7842" y="5258"/>
                    <a:pt x="7869" y="5276"/>
                    <a:pt x="7896" y="5294"/>
                  </a:cubicBezTo>
                  <a:lnTo>
                    <a:pt x="7905" y="5312"/>
                  </a:lnTo>
                  <a:lnTo>
                    <a:pt x="7923" y="5329"/>
                  </a:lnTo>
                  <a:cubicBezTo>
                    <a:pt x="7941" y="5347"/>
                    <a:pt x="7958" y="5374"/>
                    <a:pt x="7985" y="5392"/>
                  </a:cubicBezTo>
                  <a:cubicBezTo>
                    <a:pt x="8012" y="5427"/>
                    <a:pt x="8039" y="5454"/>
                    <a:pt x="8057" y="5490"/>
                  </a:cubicBezTo>
                  <a:cubicBezTo>
                    <a:pt x="8083" y="5517"/>
                    <a:pt x="8101" y="5543"/>
                    <a:pt x="8119" y="5570"/>
                  </a:cubicBezTo>
                  <a:lnTo>
                    <a:pt x="8208" y="5713"/>
                  </a:lnTo>
                  <a:cubicBezTo>
                    <a:pt x="8226" y="5749"/>
                    <a:pt x="8244" y="5775"/>
                    <a:pt x="8262" y="5811"/>
                  </a:cubicBezTo>
                  <a:cubicBezTo>
                    <a:pt x="8271" y="5838"/>
                    <a:pt x="8289" y="5865"/>
                    <a:pt x="8297" y="5882"/>
                  </a:cubicBezTo>
                  <a:cubicBezTo>
                    <a:pt x="8306" y="5918"/>
                    <a:pt x="8315" y="5954"/>
                    <a:pt x="8333" y="5998"/>
                  </a:cubicBezTo>
                  <a:cubicBezTo>
                    <a:pt x="8342" y="6025"/>
                    <a:pt x="8360" y="6052"/>
                    <a:pt x="8360" y="6079"/>
                  </a:cubicBezTo>
                  <a:lnTo>
                    <a:pt x="8360" y="6097"/>
                  </a:lnTo>
                  <a:lnTo>
                    <a:pt x="8369" y="6150"/>
                  </a:lnTo>
                  <a:lnTo>
                    <a:pt x="8378" y="6150"/>
                  </a:lnTo>
                  <a:cubicBezTo>
                    <a:pt x="8413" y="6284"/>
                    <a:pt x="8422" y="6427"/>
                    <a:pt x="8431" y="6552"/>
                  </a:cubicBezTo>
                  <a:lnTo>
                    <a:pt x="8431" y="6578"/>
                  </a:lnTo>
                  <a:lnTo>
                    <a:pt x="8431" y="6605"/>
                  </a:lnTo>
                  <a:cubicBezTo>
                    <a:pt x="8422" y="6730"/>
                    <a:pt x="8413" y="6873"/>
                    <a:pt x="8378" y="7006"/>
                  </a:cubicBezTo>
                  <a:lnTo>
                    <a:pt x="8369" y="7006"/>
                  </a:lnTo>
                  <a:lnTo>
                    <a:pt x="8360" y="7060"/>
                  </a:lnTo>
                  <a:lnTo>
                    <a:pt x="8360" y="7078"/>
                  </a:lnTo>
                  <a:cubicBezTo>
                    <a:pt x="8360" y="7105"/>
                    <a:pt x="8342" y="7131"/>
                    <a:pt x="8333" y="7167"/>
                  </a:cubicBezTo>
                  <a:cubicBezTo>
                    <a:pt x="8315" y="7203"/>
                    <a:pt x="8306" y="7230"/>
                    <a:pt x="8297" y="7256"/>
                  </a:cubicBezTo>
                  <a:cubicBezTo>
                    <a:pt x="8289" y="7283"/>
                    <a:pt x="8271" y="7319"/>
                    <a:pt x="8262" y="7345"/>
                  </a:cubicBezTo>
                  <a:cubicBezTo>
                    <a:pt x="8244" y="7381"/>
                    <a:pt x="8226" y="7408"/>
                    <a:pt x="8208" y="7444"/>
                  </a:cubicBezTo>
                  <a:lnTo>
                    <a:pt x="8128" y="7577"/>
                  </a:lnTo>
                  <a:cubicBezTo>
                    <a:pt x="8101" y="7604"/>
                    <a:pt x="8083" y="7640"/>
                    <a:pt x="8057" y="7676"/>
                  </a:cubicBezTo>
                  <a:cubicBezTo>
                    <a:pt x="8039" y="7702"/>
                    <a:pt x="8012" y="7729"/>
                    <a:pt x="7985" y="7756"/>
                  </a:cubicBezTo>
                  <a:cubicBezTo>
                    <a:pt x="7958" y="7783"/>
                    <a:pt x="7941" y="7809"/>
                    <a:pt x="7923" y="7827"/>
                  </a:cubicBezTo>
                  <a:lnTo>
                    <a:pt x="7905" y="7845"/>
                  </a:lnTo>
                  <a:lnTo>
                    <a:pt x="7896" y="7863"/>
                  </a:lnTo>
                  <a:cubicBezTo>
                    <a:pt x="7869" y="7881"/>
                    <a:pt x="7842" y="7899"/>
                    <a:pt x="7825" y="7925"/>
                  </a:cubicBezTo>
                  <a:cubicBezTo>
                    <a:pt x="7789" y="7952"/>
                    <a:pt x="7762" y="7979"/>
                    <a:pt x="7727" y="7997"/>
                  </a:cubicBezTo>
                  <a:cubicBezTo>
                    <a:pt x="7700" y="8023"/>
                    <a:pt x="7673" y="8041"/>
                    <a:pt x="7646" y="8059"/>
                  </a:cubicBezTo>
                  <a:lnTo>
                    <a:pt x="7503" y="8148"/>
                  </a:lnTo>
                  <a:cubicBezTo>
                    <a:pt x="7468" y="8166"/>
                    <a:pt x="7441" y="8184"/>
                    <a:pt x="7405" y="8193"/>
                  </a:cubicBezTo>
                  <a:cubicBezTo>
                    <a:pt x="7379" y="8211"/>
                    <a:pt x="7352" y="8220"/>
                    <a:pt x="7334" y="8238"/>
                  </a:cubicBezTo>
                  <a:cubicBezTo>
                    <a:pt x="7298" y="8247"/>
                    <a:pt x="7263" y="8255"/>
                    <a:pt x="7218" y="8273"/>
                  </a:cubicBezTo>
                  <a:cubicBezTo>
                    <a:pt x="7191" y="8282"/>
                    <a:pt x="7164" y="8291"/>
                    <a:pt x="7138" y="8300"/>
                  </a:cubicBezTo>
                  <a:lnTo>
                    <a:pt x="7138" y="8291"/>
                  </a:lnTo>
                  <a:lnTo>
                    <a:pt x="7120" y="8300"/>
                  </a:lnTo>
                  <a:lnTo>
                    <a:pt x="7066" y="8309"/>
                  </a:lnTo>
                  <a:lnTo>
                    <a:pt x="7066" y="8318"/>
                  </a:lnTo>
                  <a:cubicBezTo>
                    <a:pt x="6941" y="8354"/>
                    <a:pt x="6790" y="8362"/>
                    <a:pt x="6665" y="8371"/>
                  </a:cubicBezTo>
                  <a:lnTo>
                    <a:pt x="6611" y="8371"/>
                  </a:lnTo>
                  <a:cubicBezTo>
                    <a:pt x="6486" y="8362"/>
                    <a:pt x="6344" y="8354"/>
                    <a:pt x="6210" y="8318"/>
                  </a:cubicBezTo>
                  <a:lnTo>
                    <a:pt x="6210" y="8309"/>
                  </a:lnTo>
                  <a:lnTo>
                    <a:pt x="6165" y="8300"/>
                  </a:lnTo>
                  <a:lnTo>
                    <a:pt x="6139" y="8291"/>
                  </a:lnTo>
                  <a:lnTo>
                    <a:pt x="6139" y="8300"/>
                  </a:lnTo>
                  <a:cubicBezTo>
                    <a:pt x="6112" y="8291"/>
                    <a:pt x="6085" y="8282"/>
                    <a:pt x="6049" y="8273"/>
                  </a:cubicBezTo>
                  <a:cubicBezTo>
                    <a:pt x="6014" y="8255"/>
                    <a:pt x="5987" y="8247"/>
                    <a:pt x="5960" y="8238"/>
                  </a:cubicBezTo>
                  <a:cubicBezTo>
                    <a:pt x="5933" y="8220"/>
                    <a:pt x="5898" y="8211"/>
                    <a:pt x="5871" y="8193"/>
                  </a:cubicBezTo>
                  <a:cubicBezTo>
                    <a:pt x="5835" y="8184"/>
                    <a:pt x="5808" y="8166"/>
                    <a:pt x="5773" y="8148"/>
                  </a:cubicBezTo>
                  <a:lnTo>
                    <a:pt x="5782" y="8148"/>
                  </a:lnTo>
                  <a:lnTo>
                    <a:pt x="5639" y="8068"/>
                  </a:lnTo>
                  <a:cubicBezTo>
                    <a:pt x="5612" y="8041"/>
                    <a:pt x="5577" y="8023"/>
                    <a:pt x="5541" y="7997"/>
                  </a:cubicBezTo>
                  <a:cubicBezTo>
                    <a:pt x="5514" y="7979"/>
                    <a:pt x="5487" y="7952"/>
                    <a:pt x="5461" y="7925"/>
                  </a:cubicBezTo>
                  <a:cubicBezTo>
                    <a:pt x="5434" y="7899"/>
                    <a:pt x="5416" y="7881"/>
                    <a:pt x="5389" y="7863"/>
                  </a:cubicBezTo>
                  <a:lnTo>
                    <a:pt x="5371" y="7845"/>
                  </a:lnTo>
                  <a:lnTo>
                    <a:pt x="5354" y="7827"/>
                  </a:lnTo>
                  <a:cubicBezTo>
                    <a:pt x="5336" y="7809"/>
                    <a:pt x="5318" y="7783"/>
                    <a:pt x="5291" y="7756"/>
                  </a:cubicBezTo>
                  <a:cubicBezTo>
                    <a:pt x="5264" y="7729"/>
                    <a:pt x="5238" y="7702"/>
                    <a:pt x="5220" y="7667"/>
                  </a:cubicBezTo>
                  <a:cubicBezTo>
                    <a:pt x="5193" y="7640"/>
                    <a:pt x="5175" y="7604"/>
                    <a:pt x="5157" y="7586"/>
                  </a:cubicBezTo>
                  <a:lnTo>
                    <a:pt x="5068" y="7444"/>
                  </a:lnTo>
                  <a:cubicBezTo>
                    <a:pt x="5050" y="7408"/>
                    <a:pt x="5032" y="7381"/>
                    <a:pt x="5023" y="7345"/>
                  </a:cubicBezTo>
                  <a:cubicBezTo>
                    <a:pt x="5006" y="7319"/>
                    <a:pt x="4997" y="7292"/>
                    <a:pt x="4988" y="7265"/>
                  </a:cubicBezTo>
                  <a:cubicBezTo>
                    <a:pt x="4970" y="7230"/>
                    <a:pt x="4961" y="7203"/>
                    <a:pt x="4943" y="7158"/>
                  </a:cubicBezTo>
                  <a:cubicBezTo>
                    <a:pt x="4934" y="7131"/>
                    <a:pt x="4925" y="7105"/>
                    <a:pt x="4916" y="7078"/>
                  </a:cubicBezTo>
                  <a:lnTo>
                    <a:pt x="4925" y="7078"/>
                  </a:lnTo>
                  <a:lnTo>
                    <a:pt x="4916" y="7051"/>
                  </a:lnTo>
                  <a:lnTo>
                    <a:pt x="4907" y="7006"/>
                  </a:lnTo>
                  <a:lnTo>
                    <a:pt x="4899" y="7006"/>
                  </a:lnTo>
                  <a:cubicBezTo>
                    <a:pt x="4863" y="6873"/>
                    <a:pt x="4854" y="6730"/>
                    <a:pt x="4845" y="6605"/>
                  </a:cubicBezTo>
                  <a:lnTo>
                    <a:pt x="4845" y="6578"/>
                  </a:lnTo>
                  <a:lnTo>
                    <a:pt x="4845" y="6552"/>
                  </a:lnTo>
                  <a:cubicBezTo>
                    <a:pt x="4854" y="6427"/>
                    <a:pt x="4863" y="6275"/>
                    <a:pt x="4899" y="6150"/>
                  </a:cubicBezTo>
                  <a:lnTo>
                    <a:pt x="4907" y="6150"/>
                  </a:lnTo>
                  <a:lnTo>
                    <a:pt x="4916" y="6097"/>
                  </a:lnTo>
                  <a:lnTo>
                    <a:pt x="4925" y="6079"/>
                  </a:lnTo>
                  <a:lnTo>
                    <a:pt x="4916" y="6079"/>
                  </a:lnTo>
                  <a:cubicBezTo>
                    <a:pt x="4925" y="6052"/>
                    <a:pt x="4934" y="6025"/>
                    <a:pt x="4943" y="5989"/>
                  </a:cubicBezTo>
                  <a:cubicBezTo>
                    <a:pt x="4961" y="5954"/>
                    <a:pt x="4970" y="5918"/>
                    <a:pt x="4979" y="5900"/>
                  </a:cubicBezTo>
                  <a:cubicBezTo>
                    <a:pt x="4997" y="5865"/>
                    <a:pt x="5006" y="5838"/>
                    <a:pt x="5023" y="5811"/>
                  </a:cubicBezTo>
                  <a:cubicBezTo>
                    <a:pt x="5032" y="5775"/>
                    <a:pt x="5050" y="5749"/>
                    <a:pt x="5068" y="5713"/>
                  </a:cubicBezTo>
                  <a:lnTo>
                    <a:pt x="5148" y="5579"/>
                  </a:lnTo>
                  <a:cubicBezTo>
                    <a:pt x="5175" y="5543"/>
                    <a:pt x="5193" y="5517"/>
                    <a:pt x="5220" y="5481"/>
                  </a:cubicBezTo>
                  <a:cubicBezTo>
                    <a:pt x="5238" y="5454"/>
                    <a:pt x="5264" y="5427"/>
                    <a:pt x="5291" y="5392"/>
                  </a:cubicBezTo>
                  <a:cubicBezTo>
                    <a:pt x="5318" y="5374"/>
                    <a:pt x="5336" y="5347"/>
                    <a:pt x="5354" y="5329"/>
                  </a:cubicBezTo>
                  <a:lnTo>
                    <a:pt x="5371" y="5312"/>
                  </a:lnTo>
                  <a:lnTo>
                    <a:pt x="5389" y="5294"/>
                  </a:lnTo>
                  <a:cubicBezTo>
                    <a:pt x="5416" y="5276"/>
                    <a:pt x="5434" y="5258"/>
                    <a:pt x="5461" y="5231"/>
                  </a:cubicBezTo>
                  <a:cubicBezTo>
                    <a:pt x="5487" y="5204"/>
                    <a:pt x="5514" y="5178"/>
                    <a:pt x="5550" y="5160"/>
                  </a:cubicBezTo>
                  <a:cubicBezTo>
                    <a:pt x="5577" y="5133"/>
                    <a:pt x="5612" y="5115"/>
                    <a:pt x="5630" y="5097"/>
                  </a:cubicBezTo>
                  <a:lnTo>
                    <a:pt x="5782" y="5008"/>
                  </a:lnTo>
                  <a:lnTo>
                    <a:pt x="5773" y="5008"/>
                  </a:lnTo>
                  <a:cubicBezTo>
                    <a:pt x="5808" y="4990"/>
                    <a:pt x="5844" y="4973"/>
                    <a:pt x="5871" y="4955"/>
                  </a:cubicBezTo>
                  <a:cubicBezTo>
                    <a:pt x="5898" y="4946"/>
                    <a:pt x="5933" y="4928"/>
                    <a:pt x="5951" y="4919"/>
                  </a:cubicBezTo>
                  <a:cubicBezTo>
                    <a:pt x="5987" y="4910"/>
                    <a:pt x="6014" y="4901"/>
                    <a:pt x="6058" y="4883"/>
                  </a:cubicBezTo>
                  <a:cubicBezTo>
                    <a:pt x="6085" y="4874"/>
                    <a:pt x="6112" y="4857"/>
                    <a:pt x="6139" y="4857"/>
                  </a:cubicBezTo>
                  <a:lnTo>
                    <a:pt x="6165" y="4857"/>
                  </a:lnTo>
                  <a:lnTo>
                    <a:pt x="6210" y="4848"/>
                  </a:lnTo>
                  <a:lnTo>
                    <a:pt x="6210" y="4839"/>
                  </a:lnTo>
                  <a:cubicBezTo>
                    <a:pt x="6344" y="4803"/>
                    <a:pt x="6486" y="4794"/>
                    <a:pt x="6611" y="4785"/>
                  </a:cubicBezTo>
                  <a:close/>
                  <a:moveTo>
                    <a:pt x="4809" y="7167"/>
                  </a:moveTo>
                  <a:cubicBezTo>
                    <a:pt x="4818" y="7185"/>
                    <a:pt x="4818" y="7194"/>
                    <a:pt x="4827" y="7212"/>
                  </a:cubicBezTo>
                  <a:cubicBezTo>
                    <a:pt x="4836" y="7247"/>
                    <a:pt x="4845" y="7274"/>
                    <a:pt x="4863" y="7319"/>
                  </a:cubicBezTo>
                  <a:cubicBezTo>
                    <a:pt x="4881" y="7345"/>
                    <a:pt x="4890" y="7372"/>
                    <a:pt x="4907" y="7399"/>
                  </a:cubicBezTo>
                  <a:cubicBezTo>
                    <a:pt x="4916" y="7417"/>
                    <a:pt x="4916" y="7435"/>
                    <a:pt x="4925" y="7453"/>
                  </a:cubicBezTo>
                  <a:cubicBezTo>
                    <a:pt x="3659" y="8157"/>
                    <a:pt x="2686" y="8621"/>
                    <a:pt x="1972" y="8871"/>
                  </a:cubicBezTo>
                  <a:cubicBezTo>
                    <a:pt x="1448" y="9064"/>
                    <a:pt x="1077" y="9135"/>
                    <a:pt x="860" y="9135"/>
                  </a:cubicBezTo>
                  <a:cubicBezTo>
                    <a:pt x="726" y="9135"/>
                    <a:pt x="651" y="9108"/>
                    <a:pt x="634" y="9067"/>
                  </a:cubicBezTo>
                  <a:cubicBezTo>
                    <a:pt x="590" y="8960"/>
                    <a:pt x="902" y="8639"/>
                    <a:pt x="1714" y="8255"/>
                  </a:cubicBezTo>
                  <a:cubicBezTo>
                    <a:pt x="2401" y="7925"/>
                    <a:pt x="3409" y="7569"/>
                    <a:pt x="4809" y="7167"/>
                  </a:cubicBezTo>
                  <a:close/>
                  <a:moveTo>
                    <a:pt x="8467" y="7167"/>
                  </a:moveTo>
                  <a:cubicBezTo>
                    <a:pt x="9868" y="7569"/>
                    <a:pt x="10876" y="7925"/>
                    <a:pt x="11563" y="8255"/>
                  </a:cubicBezTo>
                  <a:cubicBezTo>
                    <a:pt x="12383" y="8639"/>
                    <a:pt x="12687" y="8960"/>
                    <a:pt x="12651" y="9067"/>
                  </a:cubicBezTo>
                  <a:cubicBezTo>
                    <a:pt x="12634" y="9108"/>
                    <a:pt x="12559" y="9135"/>
                    <a:pt x="12425" y="9135"/>
                  </a:cubicBezTo>
                  <a:cubicBezTo>
                    <a:pt x="12207" y="9135"/>
                    <a:pt x="11834" y="9064"/>
                    <a:pt x="11304" y="8871"/>
                  </a:cubicBezTo>
                  <a:cubicBezTo>
                    <a:pt x="10590" y="8621"/>
                    <a:pt x="9627" y="8157"/>
                    <a:pt x="8351" y="7453"/>
                  </a:cubicBezTo>
                  <a:cubicBezTo>
                    <a:pt x="8360" y="7435"/>
                    <a:pt x="8369" y="7417"/>
                    <a:pt x="8378" y="7399"/>
                  </a:cubicBezTo>
                  <a:cubicBezTo>
                    <a:pt x="8387" y="7372"/>
                    <a:pt x="8405" y="7345"/>
                    <a:pt x="8422" y="7310"/>
                  </a:cubicBezTo>
                  <a:cubicBezTo>
                    <a:pt x="8431" y="7274"/>
                    <a:pt x="8440" y="7247"/>
                    <a:pt x="8449" y="7212"/>
                  </a:cubicBezTo>
                  <a:cubicBezTo>
                    <a:pt x="8458" y="7194"/>
                    <a:pt x="8467" y="7185"/>
                    <a:pt x="8467" y="7167"/>
                  </a:cubicBezTo>
                  <a:close/>
                  <a:moveTo>
                    <a:pt x="5023" y="7622"/>
                  </a:moveTo>
                  <a:lnTo>
                    <a:pt x="5050" y="7667"/>
                  </a:lnTo>
                  <a:cubicBezTo>
                    <a:pt x="5077" y="7684"/>
                    <a:pt x="5095" y="7720"/>
                    <a:pt x="5113" y="7738"/>
                  </a:cubicBezTo>
                  <a:cubicBezTo>
                    <a:pt x="5139" y="7783"/>
                    <a:pt x="5166" y="7818"/>
                    <a:pt x="5202" y="7854"/>
                  </a:cubicBezTo>
                  <a:cubicBezTo>
                    <a:pt x="5202" y="7854"/>
                    <a:pt x="5211" y="7863"/>
                    <a:pt x="5220" y="7863"/>
                  </a:cubicBezTo>
                  <a:cubicBezTo>
                    <a:pt x="4167" y="8871"/>
                    <a:pt x="3355" y="9567"/>
                    <a:pt x="2731" y="10004"/>
                  </a:cubicBezTo>
                  <a:cubicBezTo>
                    <a:pt x="2392" y="10236"/>
                    <a:pt x="2088" y="10405"/>
                    <a:pt x="1856" y="10495"/>
                  </a:cubicBezTo>
                  <a:cubicBezTo>
                    <a:pt x="1723" y="10546"/>
                    <a:pt x="1628" y="10565"/>
                    <a:pt x="1566" y="10565"/>
                  </a:cubicBezTo>
                  <a:cubicBezTo>
                    <a:pt x="1521" y="10565"/>
                    <a:pt x="1493" y="10554"/>
                    <a:pt x="1482" y="10539"/>
                  </a:cubicBezTo>
                  <a:cubicBezTo>
                    <a:pt x="1419" y="10450"/>
                    <a:pt x="1589" y="10084"/>
                    <a:pt x="2320" y="9469"/>
                  </a:cubicBezTo>
                  <a:cubicBezTo>
                    <a:pt x="2900" y="8978"/>
                    <a:pt x="3783" y="8371"/>
                    <a:pt x="5023" y="7622"/>
                  </a:cubicBezTo>
                  <a:close/>
                  <a:moveTo>
                    <a:pt x="8253" y="7622"/>
                  </a:moveTo>
                  <a:cubicBezTo>
                    <a:pt x="9493" y="8371"/>
                    <a:pt x="10376" y="8978"/>
                    <a:pt x="10965" y="9469"/>
                  </a:cubicBezTo>
                  <a:cubicBezTo>
                    <a:pt x="11687" y="10084"/>
                    <a:pt x="11857" y="10450"/>
                    <a:pt x="11795" y="10539"/>
                  </a:cubicBezTo>
                  <a:cubicBezTo>
                    <a:pt x="11783" y="10554"/>
                    <a:pt x="11756" y="10565"/>
                    <a:pt x="11710" y="10565"/>
                  </a:cubicBezTo>
                  <a:cubicBezTo>
                    <a:pt x="11648" y="10565"/>
                    <a:pt x="11553" y="10546"/>
                    <a:pt x="11420" y="10495"/>
                  </a:cubicBezTo>
                  <a:cubicBezTo>
                    <a:pt x="11188" y="10405"/>
                    <a:pt x="10893" y="10236"/>
                    <a:pt x="10554" y="10004"/>
                  </a:cubicBezTo>
                  <a:cubicBezTo>
                    <a:pt x="9921" y="9567"/>
                    <a:pt x="9109" y="8871"/>
                    <a:pt x="8066" y="7863"/>
                  </a:cubicBezTo>
                  <a:cubicBezTo>
                    <a:pt x="8066" y="7863"/>
                    <a:pt x="8074" y="7854"/>
                    <a:pt x="8074" y="7854"/>
                  </a:cubicBezTo>
                  <a:cubicBezTo>
                    <a:pt x="8110" y="7818"/>
                    <a:pt x="8146" y="7783"/>
                    <a:pt x="8164" y="7747"/>
                  </a:cubicBezTo>
                  <a:cubicBezTo>
                    <a:pt x="8181" y="7720"/>
                    <a:pt x="8208" y="7684"/>
                    <a:pt x="8235" y="7658"/>
                  </a:cubicBezTo>
                  <a:lnTo>
                    <a:pt x="8253" y="7622"/>
                  </a:lnTo>
                  <a:close/>
                  <a:moveTo>
                    <a:pt x="5354" y="7997"/>
                  </a:moveTo>
                  <a:cubicBezTo>
                    <a:pt x="5354" y="8006"/>
                    <a:pt x="5362" y="8015"/>
                    <a:pt x="5371" y="8015"/>
                  </a:cubicBezTo>
                  <a:cubicBezTo>
                    <a:pt x="5398" y="8050"/>
                    <a:pt x="5434" y="8077"/>
                    <a:pt x="5469" y="8104"/>
                  </a:cubicBezTo>
                  <a:cubicBezTo>
                    <a:pt x="5505" y="8122"/>
                    <a:pt x="5532" y="8148"/>
                    <a:pt x="5568" y="8175"/>
                  </a:cubicBezTo>
                  <a:lnTo>
                    <a:pt x="5594" y="8193"/>
                  </a:lnTo>
                  <a:cubicBezTo>
                    <a:pt x="4845" y="9433"/>
                    <a:pt x="4238" y="10316"/>
                    <a:pt x="3748" y="10896"/>
                  </a:cubicBezTo>
                  <a:cubicBezTo>
                    <a:pt x="3208" y="11537"/>
                    <a:pt x="2861" y="11747"/>
                    <a:pt x="2723" y="11747"/>
                  </a:cubicBezTo>
                  <a:cubicBezTo>
                    <a:pt x="2704" y="11747"/>
                    <a:pt x="2688" y="11742"/>
                    <a:pt x="2677" y="11735"/>
                  </a:cubicBezTo>
                  <a:cubicBezTo>
                    <a:pt x="2642" y="11708"/>
                    <a:pt x="2633" y="11592"/>
                    <a:pt x="2722" y="11360"/>
                  </a:cubicBezTo>
                  <a:cubicBezTo>
                    <a:pt x="2811" y="11128"/>
                    <a:pt x="2981" y="10825"/>
                    <a:pt x="3212" y="10486"/>
                  </a:cubicBezTo>
                  <a:cubicBezTo>
                    <a:pt x="3650" y="9861"/>
                    <a:pt x="4345" y="9049"/>
                    <a:pt x="5354" y="7997"/>
                  </a:cubicBezTo>
                  <a:close/>
                  <a:moveTo>
                    <a:pt x="7932" y="7997"/>
                  </a:moveTo>
                  <a:cubicBezTo>
                    <a:pt x="8931" y="9049"/>
                    <a:pt x="9627" y="9861"/>
                    <a:pt x="10064" y="10486"/>
                  </a:cubicBezTo>
                  <a:cubicBezTo>
                    <a:pt x="10296" y="10825"/>
                    <a:pt x="10474" y="11128"/>
                    <a:pt x="10563" y="11360"/>
                  </a:cubicBezTo>
                  <a:cubicBezTo>
                    <a:pt x="10644" y="11592"/>
                    <a:pt x="10635" y="11708"/>
                    <a:pt x="10599" y="11735"/>
                  </a:cubicBezTo>
                  <a:cubicBezTo>
                    <a:pt x="10588" y="11742"/>
                    <a:pt x="10573" y="11747"/>
                    <a:pt x="10553" y="11747"/>
                  </a:cubicBezTo>
                  <a:cubicBezTo>
                    <a:pt x="10416" y="11747"/>
                    <a:pt x="10069" y="11537"/>
                    <a:pt x="9537" y="10896"/>
                  </a:cubicBezTo>
                  <a:cubicBezTo>
                    <a:pt x="9038" y="10316"/>
                    <a:pt x="8431" y="9433"/>
                    <a:pt x="7682" y="8193"/>
                  </a:cubicBezTo>
                  <a:lnTo>
                    <a:pt x="7727" y="8166"/>
                  </a:lnTo>
                  <a:cubicBezTo>
                    <a:pt x="7753" y="8148"/>
                    <a:pt x="7780" y="8122"/>
                    <a:pt x="7798" y="8104"/>
                  </a:cubicBezTo>
                  <a:cubicBezTo>
                    <a:pt x="7842" y="8077"/>
                    <a:pt x="7878" y="8050"/>
                    <a:pt x="7914" y="8015"/>
                  </a:cubicBezTo>
                  <a:cubicBezTo>
                    <a:pt x="7914" y="8015"/>
                    <a:pt x="7923" y="8006"/>
                    <a:pt x="7932" y="7997"/>
                  </a:cubicBezTo>
                  <a:close/>
                  <a:moveTo>
                    <a:pt x="5764" y="8291"/>
                  </a:moveTo>
                  <a:cubicBezTo>
                    <a:pt x="5782" y="8300"/>
                    <a:pt x="5800" y="8309"/>
                    <a:pt x="5817" y="8309"/>
                  </a:cubicBezTo>
                  <a:cubicBezTo>
                    <a:pt x="5844" y="8327"/>
                    <a:pt x="5871" y="8336"/>
                    <a:pt x="5907" y="8354"/>
                  </a:cubicBezTo>
                  <a:cubicBezTo>
                    <a:pt x="5942" y="8371"/>
                    <a:pt x="5978" y="8380"/>
                    <a:pt x="6005" y="8389"/>
                  </a:cubicBezTo>
                  <a:cubicBezTo>
                    <a:pt x="6023" y="8398"/>
                    <a:pt x="6032" y="8407"/>
                    <a:pt x="6049" y="8407"/>
                  </a:cubicBezTo>
                  <a:cubicBezTo>
                    <a:pt x="5648" y="9808"/>
                    <a:pt x="5291" y="10816"/>
                    <a:pt x="4961" y="11503"/>
                  </a:cubicBezTo>
                  <a:cubicBezTo>
                    <a:pt x="4601" y="12264"/>
                    <a:pt x="4296" y="12586"/>
                    <a:pt x="4171" y="12586"/>
                  </a:cubicBezTo>
                  <a:cubicBezTo>
                    <a:pt x="4163" y="12586"/>
                    <a:pt x="4156" y="12585"/>
                    <a:pt x="4149" y="12582"/>
                  </a:cubicBezTo>
                  <a:cubicBezTo>
                    <a:pt x="4042" y="12538"/>
                    <a:pt x="4033" y="12091"/>
                    <a:pt x="4345" y="11244"/>
                  </a:cubicBezTo>
                  <a:cubicBezTo>
                    <a:pt x="4595" y="10530"/>
                    <a:pt x="5059" y="9558"/>
                    <a:pt x="5764" y="8291"/>
                  </a:cubicBezTo>
                  <a:close/>
                  <a:moveTo>
                    <a:pt x="7512" y="8291"/>
                  </a:moveTo>
                  <a:cubicBezTo>
                    <a:pt x="8217" y="9558"/>
                    <a:pt x="8681" y="10530"/>
                    <a:pt x="8940" y="11244"/>
                  </a:cubicBezTo>
                  <a:cubicBezTo>
                    <a:pt x="9243" y="12091"/>
                    <a:pt x="9234" y="12538"/>
                    <a:pt x="9127" y="12582"/>
                  </a:cubicBezTo>
                  <a:cubicBezTo>
                    <a:pt x="9121" y="12585"/>
                    <a:pt x="9113" y="12586"/>
                    <a:pt x="9105" y="12586"/>
                  </a:cubicBezTo>
                  <a:cubicBezTo>
                    <a:pt x="8980" y="12586"/>
                    <a:pt x="8675" y="12264"/>
                    <a:pt x="8315" y="11503"/>
                  </a:cubicBezTo>
                  <a:cubicBezTo>
                    <a:pt x="7985" y="10816"/>
                    <a:pt x="7637" y="9808"/>
                    <a:pt x="7227" y="8407"/>
                  </a:cubicBezTo>
                  <a:cubicBezTo>
                    <a:pt x="7245" y="8407"/>
                    <a:pt x="7263" y="8398"/>
                    <a:pt x="7272" y="8389"/>
                  </a:cubicBezTo>
                  <a:cubicBezTo>
                    <a:pt x="7307" y="8380"/>
                    <a:pt x="7334" y="8371"/>
                    <a:pt x="7379" y="8354"/>
                  </a:cubicBezTo>
                  <a:cubicBezTo>
                    <a:pt x="7405" y="8336"/>
                    <a:pt x="7432" y="8327"/>
                    <a:pt x="7459" y="8309"/>
                  </a:cubicBezTo>
                  <a:cubicBezTo>
                    <a:pt x="7477" y="8309"/>
                    <a:pt x="7495" y="8300"/>
                    <a:pt x="7512" y="8291"/>
                  </a:cubicBezTo>
                  <a:close/>
                  <a:moveTo>
                    <a:pt x="6237" y="8452"/>
                  </a:moveTo>
                  <a:cubicBezTo>
                    <a:pt x="6335" y="8478"/>
                    <a:pt x="6442" y="8487"/>
                    <a:pt x="6540" y="8496"/>
                  </a:cubicBezTo>
                  <a:cubicBezTo>
                    <a:pt x="6513" y="9942"/>
                    <a:pt x="6433" y="11012"/>
                    <a:pt x="6299" y="11761"/>
                  </a:cubicBezTo>
                  <a:cubicBezTo>
                    <a:pt x="6142" y="12642"/>
                    <a:pt x="5917" y="13020"/>
                    <a:pt x="5799" y="13020"/>
                  </a:cubicBezTo>
                  <a:cubicBezTo>
                    <a:pt x="5796" y="13020"/>
                    <a:pt x="5793" y="13020"/>
                    <a:pt x="5791" y="13019"/>
                  </a:cubicBezTo>
                  <a:cubicBezTo>
                    <a:pt x="5693" y="13010"/>
                    <a:pt x="5550" y="12627"/>
                    <a:pt x="5630" y="11681"/>
                  </a:cubicBezTo>
                  <a:cubicBezTo>
                    <a:pt x="5693" y="10914"/>
                    <a:pt x="5889" y="9861"/>
                    <a:pt x="6237" y="8452"/>
                  </a:cubicBezTo>
                  <a:close/>
                  <a:moveTo>
                    <a:pt x="7049" y="8452"/>
                  </a:moveTo>
                  <a:cubicBezTo>
                    <a:pt x="7388" y="9861"/>
                    <a:pt x="7593" y="10923"/>
                    <a:pt x="7646" y="11681"/>
                  </a:cubicBezTo>
                  <a:cubicBezTo>
                    <a:pt x="7727" y="12627"/>
                    <a:pt x="7593" y="13010"/>
                    <a:pt x="7486" y="13019"/>
                  </a:cubicBezTo>
                  <a:cubicBezTo>
                    <a:pt x="7483" y="13020"/>
                    <a:pt x="7480" y="13020"/>
                    <a:pt x="7478" y="13020"/>
                  </a:cubicBezTo>
                  <a:cubicBezTo>
                    <a:pt x="7360" y="13020"/>
                    <a:pt x="7143" y="12642"/>
                    <a:pt x="6986" y="11761"/>
                  </a:cubicBezTo>
                  <a:cubicBezTo>
                    <a:pt x="6843" y="11012"/>
                    <a:pt x="6763" y="9942"/>
                    <a:pt x="6736" y="8496"/>
                  </a:cubicBezTo>
                  <a:cubicBezTo>
                    <a:pt x="6834" y="8487"/>
                    <a:pt x="6941" y="8478"/>
                    <a:pt x="7049" y="8452"/>
                  </a:cubicBezTo>
                  <a:close/>
                  <a:moveTo>
                    <a:pt x="5803" y="1"/>
                  </a:moveTo>
                  <a:cubicBezTo>
                    <a:pt x="5793" y="1"/>
                    <a:pt x="5783" y="2"/>
                    <a:pt x="5773" y="4"/>
                  </a:cubicBezTo>
                  <a:cubicBezTo>
                    <a:pt x="5407" y="57"/>
                    <a:pt x="5469" y="1154"/>
                    <a:pt x="5505" y="1484"/>
                  </a:cubicBezTo>
                  <a:cubicBezTo>
                    <a:pt x="5550" y="2055"/>
                    <a:pt x="5666" y="2778"/>
                    <a:pt x="5862" y="3688"/>
                  </a:cubicBezTo>
                  <a:cubicBezTo>
                    <a:pt x="5585" y="2796"/>
                    <a:pt x="5327" y="2109"/>
                    <a:pt x="5077" y="1600"/>
                  </a:cubicBezTo>
                  <a:cubicBezTo>
                    <a:pt x="4943" y="1316"/>
                    <a:pt x="4512" y="437"/>
                    <a:pt x="4165" y="437"/>
                  </a:cubicBezTo>
                  <a:cubicBezTo>
                    <a:pt x="4141" y="437"/>
                    <a:pt x="4118" y="441"/>
                    <a:pt x="4096" y="450"/>
                  </a:cubicBezTo>
                  <a:cubicBezTo>
                    <a:pt x="3757" y="592"/>
                    <a:pt x="4105" y="1636"/>
                    <a:pt x="4221" y="1957"/>
                  </a:cubicBezTo>
                  <a:cubicBezTo>
                    <a:pt x="4408" y="2492"/>
                    <a:pt x="4720" y="3162"/>
                    <a:pt x="5148" y="3991"/>
                  </a:cubicBezTo>
                  <a:cubicBezTo>
                    <a:pt x="4640" y="3206"/>
                    <a:pt x="4212" y="2608"/>
                    <a:pt x="3846" y="2171"/>
                  </a:cubicBezTo>
                  <a:cubicBezTo>
                    <a:pt x="3656" y="1950"/>
                    <a:pt x="3060" y="1280"/>
                    <a:pt x="2721" y="1280"/>
                  </a:cubicBezTo>
                  <a:cubicBezTo>
                    <a:pt x="2678" y="1280"/>
                    <a:pt x="2639" y="1291"/>
                    <a:pt x="2606" y="1315"/>
                  </a:cubicBezTo>
                  <a:cubicBezTo>
                    <a:pt x="2499" y="1404"/>
                    <a:pt x="2499" y="1574"/>
                    <a:pt x="2597" y="1841"/>
                  </a:cubicBezTo>
                  <a:cubicBezTo>
                    <a:pt x="2695" y="2082"/>
                    <a:pt x="2865" y="2394"/>
                    <a:pt x="3105" y="2742"/>
                  </a:cubicBezTo>
                  <a:cubicBezTo>
                    <a:pt x="3435" y="3206"/>
                    <a:pt x="3899" y="3777"/>
                    <a:pt x="4533" y="4464"/>
                  </a:cubicBezTo>
                  <a:cubicBezTo>
                    <a:pt x="3837" y="3840"/>
                    <a:pt x="3275" y="3367"/>
                    <a:pt x="2802" y="3046"/>
                  </a:cubicBezTo>
                  <a:cubicBezTo>
                    <a:pt x="2454" y="2805"/>
                    <a:pt x="2142" y="2626"/>
                    <a:pt x="1901" y="2537"/>
                  </a:cubicBezTo>
                  <a:cubicBezTo>
                    <a:pt x="1777" y="2486"/>
                    <a:pt x="1672" y="2461"/>
                    <a:pt x="1586" y="2461"/>
                  </a:cubicBezTo>
                  <a:cubicBezTo>
                    <a:pt x="1494" y="2461"/>
                    <a:pt x="1425" y="2490"/>
                    <a:pt x="1384" y="2546"/>
                  </a:cubicBezTo>
                  <a:cubicBezTo>
                    <a:pt x="1161" y="2840"/>
                    <a:pt x="1981" y="3563"/>
                    <a:pt x="2231" y="3786"/>
                  </a:cubicBezTo>
                  <a:cubicBezTo>
                    <a:pt x="2668" y="4152"/>
                    <a:pt x="3266" y="4580"/>
                    <a:pt x="4051" y="5088"/>
                  </a:cubicBezTo>
                  <a:cubicBezTo>
                    <a:pt x="3221" y="4651"/>
                    <a:pt x="2552" y="4348"/>
                    <a:pt x="2017" y="4161"/>
                  </a:cubicBezTo>
                  <a:cubicBezTo>
                    <a:pt x="1802" y="4081"/>
                    <a:pt x="1237" y="3891"/>
                    <a:pt x="858" y="3891"/>
                  </a:cubicBezTo>
                  <a:cubicBezTo>
                    <a:pt x="687" y="3891"/>
                    <a:pt x="554" y="3930"/>
                    <a:pt x="509" y="4036"/>
                  </a:cubicBezTo>
                  <a:cubicBezTo>
                    <a:pt x="376" y="4384"/>
                    <a:pt x="1357" y="4874"/>
                    <a:pt x="1660" y="5017"/>
                  </a:cubicBezTo>
                  <a:cubicBezTo>
                    <a:pt x="2169" y="5258"/>
                    <a:pt x="2856" y="5517"/>
                    <a:pt x="3748" y="5802"/>
                  </a:cubicBezTo>
                  <a:cubicBezTo>
                    <a:pt x="2838" y="5606"/>
                    <a:pt x="2115" y="5481"/>
                    <a:pt x="1544" y="5436"/>
                  </a:cubicBezTo>
                  <a:cubicBezTo>
                    <a:pt x="1436" y="5428"/>
                    <a:pt x="1244" y="5415"/>
                    <a:pt x="1034" y="5415"/>
                  </a:cubicBezTo>
                  <a:cubicBezTo>
                    <a:pt x="605" y="5415"/>
                    <a:pt x="99" y="5468"/>
                    <a:pt x="63" y="5713"/>
                  </a:cubicBezTo>
                  <a:cubicBezTo>
                    <a:pt x="1" y="6079"/>
                    <a:pt x="1098" y="6302"/>
                    <a:pt x="1428" y="6364"/>
                  </a:cubicBezTo>
                  <a:cubicBezTo>
                    <a:pt x="1990" y="6462"/>
                    <a:pt x="2722" y="6534"/>
                    <a:pt x="3659" y="6578"/>
                  </a:cubicBezTo>
                  <a:cubicBezTo>
                    <a:pt x="2722" y="6623"/>
                    <a:pt x="1990" y="6694"/>
                    <a:pt x="1428" y="6792"/>
                  </a:cubicBezTo>
                  <a:cubicBezTo>
                    <a:pt x="1098" y="6855"/>
                    <a:pt x="1" y="7078"/>
                    <a:pt x="63" y="7444"/>
                  </a:cubicBezTo>
                  <a:cubicBezTo>
                    <a:pt x="99" y="7684"/>
                    <a:pt x="599" y="7738"/>
                    <a:pt x="1027" y="7738"/>
                  </a:cubicBezTo>
                  <a:cubicBezTo>
                    <a:pt x="1241" y="7738"/>
                    <a:pt x="1437" y="7729"/>
                    <a:pt x="1544" y="7720"/>
                  </a:cubicBezTo>
                  <a:cubicBezTo>
                    <a:pt x="2115" y="7676"/>
                    <a:pt x="2838" y="7551"/>
                    <a:pt x="3748" y="7354"/>
                  </a:cubicBezTo>
                  <a:lnTo>
                    <a:pt x="3748" y="7354"/>
                  </a:lnTo>
                  <a:cubicBezTo>
                    <a:pt x="2856" y="7631"/>
                    <a:pt x="2169" y="7890"/>
                    <a:pt x="1660" y="8139"/>
                  </a:cubicBezTo>
                  <a:cubicBezTo>
                    <a:pt x="1357" y="8282"/>
                    <a:pt x="376" y="8773"/>
                    <a:pt x="509" y="9121"/>
                  </a:cubicBezTo>
                  <a:cubicBezTo>
                    <a:pt x="554" y="9228"/>
                    <a:pt x="688" y="9264"/>
                    <a:pt x="866" y="9264"/>
                  </a:cubicBezTo>
                  <a:cubicBezTo>
                    <a:pt x="1241" y="9264"/>
                    <a:pt x="1803" y="9076"/>
                    <a:pt x="2017" y="8996"/>
                  </a:cubicBezTo>
                  <a:cubicBezTo>
                    <a:pt x="2552" y="8809"/>
                    <a:pt x="3221" y="8505"/>
                    <a:pt x="4051" y="8068"/>
                  </a:cubicBezTo>
                  <a:lnTo>
                    <a:pt x="4051" y="8068"/>
                  </a:lnTo>
                  <a:cubicBezTo>
                    <a:pt x="3266" y="8577"/>
                    <a:pt x="2668" y="9005"/>
                    <a:pt x="2231" y="9371"/>
                  </a:cubicBezTo>
                  <a:cubicBezTo>
                    <a:pt x="1981" y="9585"/>
                    <a:pt x="1161" y="10316"/>
                    <a:pt x="1384" y="10611"/>
                  </a:cubicBezTo>
                  <a:cubicBezTo>
                    <a:pt x="1419" y="10664"/>
                    <a:pt x="1491" y="10691"/>
                    <a:pt x="1580" y="10691"/>
                  </a:cubicBezTo>
                  <a:cubicBezTo>
                    <a:pt x="1660" y="10691"/>
                    <a:pt x="1776" y="10673"/>
                    <a:pt x="1901" y="10619"/>
                  </a:cubicBezTo>
                  <a:cubicBezTo>
                    <a:pt x="2142" y="10530"/>
                    <a:pt x="2454" y="10352"/>
                    <a:pt x="2802" y="10111"/>
                  </a:cubicBezTo>
                  <a:cubicBezTo>
                    <a:pt x="3275" y="9781"/>
                    <a:pt x="3837" y="9317"/>
                    <a:pt x="4533" y="8684"/>
                  </a:cubicBezTo>
                  <a:lnTo>
                    <a:pt x="4533" y="8684"/>
                  </a:lnTo>
                  <a:cubicBezTo>
                    <a:pt x="3899" y="9379"/>
                    <a:pt x="3435" y="9950"/>
                    <a:pt x="3105" y="10414"/>
                  </a:cubicBezTo>
                  <a:cubicBezTo>
                    <a:pt x="2865" y="10762"/>
                    <a:pt x="2695" y="11074"/>
                    <a:pt x="2597" y="11315"/>
                  </a:cubicBezTo>
                  <a:cubicBezTo>
                    <a:pt x="2499" y="11583"/>
                    <a:pt x="2499" y="11752"/>
                    <a:pt x="2606" y="11833"/>
                  </a:cubicBezTo>
                  <a:cubicBezTo>
                    <a:pt x="2642" y="11860"/>
                    <a:pt x="2677" y="11877"/>
                    <a:pt x="2722" y="11877"/>
                  </a:cubicBezTo>
                  <a:cubicBezTo>
                    <a:pt x="3061" y="11877"/>
                    <a:pt x="3650" y="11208"/>
                    <a:pt x="3846" y="10985"/>
                  </a:cubicBezTo>
                  <a:cubicBezTo>
                    <a:pt x="4212" y="10548"/>
                    <a:pt x="4640" y="9950"/>
                    <a:pt x="5148" y="9165"/>
                  </a:cubicBezTo>
                  <a:lnTo>
                    <a:pt x="5148" y="9165"/>
                  </a:lnTo>
                  <a:cubicBezTo>
                    <a:pt x="4720" y="9995"/>
                    <a:pt x="4408" y="10664"/>
                    <a:pt x="4221" y="11199"/>
                  </a:cubicBezTo>
                  <a:cubicBezTo>
                    <a:pt x="4105" y="11512"/>
                    <a:pt x="3757" y="12564"/>
                    <a:pt x="4105" y="12707"/>
                  </a:cubicBezTo>
                  <a:cubicBezTo>
                    <a:pt x="4122" y="12716"/>
                    <a:pt x="4149" y="12716"/>
                    <a:pt x="4167" y="12716"/>
                  </a:cubicBezTo>
                  <a:cubicBezTo>
                    <a:pt x="4506" y="12716"/>
                    <a:pt x="4943" y="11842"/>
                    <a:pt x="5077" y="11556"/>
                  </a:cubicBezTo>
                  <a:cubicBezTo>
                    <a:pt x="5327" y="11048"/>
                    <a:pt x="5585" y="10361"/>
                    <a:pt x="5862" y="9469"/>
                  </a:cubicBezTo>
                  <a:lnTo>
                    <a:pt x="5862" y="9469"/>
                  </a:lnTo>
                  <a:cubicBezTo>
                    <a:pt x="5666" y="10379"/>
                    <a:pt x="5550" y="11101"/>
                    <a:pt x="5505" y="11672"/>
                  </a:cubicBezTo>
                  <a:cubicBezTo>
                    <a:pt x="5469" y="12002"/>
                    <a:pt x="5407" y="13100"/>
                    <a:pt x="5773" y="13153"/>
                  </a:cubicBezTo>
                  <a:lnTo>
                    <a:pt x="5808" y="13153"/>
                  </a:lnTo>
                  <a:cubicBezTo>
                    <a:pt x="6156" y="13153"/>
                    <a:pt x="6362" y="12109"/>
                    <a:pt x="6424" y="11788"/>
                  </a:cubicBezTo>
                  <a:cubicBezTo>
                    <a:pt x="6522" y="11226"/>
                    <a:pt x="6594" y="10495"/>
                    <a:pt x="6638" y="9558"/>
                  </a:cubicBezTo>
                  <a:cubicBezTo>
                    <a:pt x="6683" y="10495"/>
                    <a:pt x="6754" y="11226"/>
                    <a:pt x="6852" y="11788"/>
                  </a:cubicBezTo>
                  <a:cubicBezTo>
                    <a:pt x="6915" y="12109"/>
                    <a:pt x="7129" y="13153"/>
                    <a:pt x="7477" y="13153"/>
                  </a:cubicBezTo>
                  <a:lnTo>
                    <a:pt x="7503" y="13153"/>
                  </a:lnTo>
                  <a:cubicBezTo>
                    <a:pt x="7869" y="13100"/>
                    <a:pt x="7807" y="12002"/>
                    <a:pt x="7780" y="11672"/>
                  </a:cubicBezTo>
                  <a:cubicBezTo>
                    <a:pt x="7735" y="11101"/>
                    <a:pt x="7611" y="10379"/>
                    <a:pt x="7414" y="9469"/>
                  </a:cubicBezTo>
                  <a:lnTo>
                    <a:pt x="7414" y="9469"/>
                  </a:lnTo>
                  <a:cubicBezTo>
                    <a:pt x="7700" y="10361"/>
                    <a:pt x="7958" y="11048"/>
                    <a:pt x="8199" y="11556"/>
                  </a:cubicBezTo>
                  <a:cubicBezTo>
                    <a:pt x="8333" y="11842"/>
                    <a:pt x="8770" y="12716"/>
                    <a:pt x="9109" y="12716"/>
                  </a:cubicBezTo>
                  <a:cubicBezTo>
                    <a:pt x="9136" y="12716"/>
                    <a:pt x="9154" y="12716"/>
                    <a:pt x="9181" y="12707"/>
                  </a:cubicBezTo>
                  <a:cubicBezTo>
                    <a:pt x="9520" y="12564"/>
                    <a:pt x="9172" y="11512"/>
                    <a:pt x="9056" y="11199"/>
                  </a:cubicBezTo>
                  <a:cubicBezTo>
                    <a:pt x="8868" y="10664"/>
                    <a:pt x="8565" y="9995"/>
                    <a:pt x="8128" y="9165"/>
                  </a:cubicBezTo>
                  <a:lnTo>
                    <a:pt x="8128" y="9165"/>
                  </a:lnTo>
                  <a:cubicBezTo>
                    <a:pt x="8636" y="9950"/>
                    <a:pt x="9065" y="10548"/>
                    <a:pt x="9430" y="10985"/>
                  </a:cubicBezTo>
                  <a:cubicBezTo>
                    <a:pt x="9627" y="11208"/>
                    <a:pt x="10215" y="11877"/>
                    <a:pt x="10554" y="11877"/>
                  </a:cubicBezTo>
                  <a:cubicBezTo>
                    <a:pt x="10599" y="11877"/>
                    <a:pt x="10644" y="11860"/>
                    <a:pt x="10679" y="11833"/>
                  </a:cubicBezTo>
                  <a:cubicBezTo>
                    <a:pt x="10778" y="11752"/>
                    <a:pt x="10786" y="11583"/>
                    <a:pt x="10679" y="11315"/>
                  </a:cubicBezTo>
                  <a:cubicBezTo>
                    <a:pt x="10590" y="11074"/>
                    <a:pt x="10412" y="10762"/>
                    <a:pt x="10171" y="10414"/>
                  </a:cubicBezTo>
                  <a:cubicBezTo>
                    <a:pt x="9850" y="9950"/>
                    <a:pt x="9377" y="9379"/>
                    <a:pt x="8752" y="8684"/>
                  </a:cubicBezTo>
                  <a:lnTo>
                    <a:pt x="8752" y="8684"/>
                  </a:lnTo>
                  <a:cubicBezTo>
                    <a:pt x="9439" y="9317"/>
                    <a:pt x="10010" y="9781"/>
                    <a:pt x="10474" y="10111"/>
                  </a:cubicBezTo>
                  <a:cubicBezTo>
                    <a:pt x="10822" y="10352"/>
                    <a:pt x="11134" y="10530"/>
                    <a:pt x="11375" y="10619"/>
                  </a:cubicBezTo>
                  <a:cubicBezTo>
                    <a:pt x="11509" y="10673"/>
                    <a:pt x="11616" y="10691"/>
                    <a:pt x="11705" y="10691"/>
                  </a:cubicBezTo>
                  <a:cubicBezTo>
                    <a:pt x="11795" y="10691"/>
                    <a:pt x="11857" y="10664"/>
                    <a:pt x="11902" y="10611"/>
                  </a:cubicBezTo>
                  <a:cubicBezTo>
                    <a:pt x="12116" y="10316"/>
                    <a:pt x="11304" y="9585"/>
                    <a:pt x="11045" y="9371"/>
                  </a:cubicBezTo>
                  <a:cubicBezTo>
                    <a:pt x="10608" y="9005"/>
                    <a:pt x="10010" y="8577"/>
                    <a:pt x="9225" y="8068"/>
                  </a:cubicBezTo>
                  <a:lnTo>
                    <a:pt x="9225" y="8068"/>
                  </a:lnTo>
                  <a:cubicBezTo>
                    <a:pt x="10055" y="8505"/>
                    <a:pt x="10724" y="8809"/>
                    <a:pt x="11259" y="8996"/>
                  </a:cubicBezTo>
                  <a:cubicBezTo>
                    <a:pt x="11482" y="9076"/>
                    <a:pt x="12035" y="9264"/>
                    <a:pt x="12419" y="9264"/>
                  </a:cubicBezTo>
                  <a:cubicBezTo>
                    <a:pt x="12588" y="9264"/>
                    <a:pt x="12722" y="9219"/>
                    <a:pt x="12767" y="9112"/>
                  </a:cubicBezTo>
                  <a:cubicBezTo>
                    <a:pt x="12901" y="8773"/>
                    <a:pt x="11919" y="8282"/>
                    <a:pt x="11616" y="8139"/>
                  </a:cubicBezTo>
                  <a:cubicBezTo>
                    <a:pt x="11108" y="7890"/>
                    <a:pt x="10421" y="7631"/>
                    <a:pt x="9529" y="7354"/>
                  </a:cubicBezTo>
                  <a:lnTo>
                    <a:pt x="9529" y="7354"/>
                  </a:lnTo>
                  <a:cubicBezTo>
                    <a:pt x="10439" y="7551"/>
                    <a:pt x="11161" y="7676"/>
                    <a:pt x="11732" y="7720"/>
                  </a:cubicBezTo>
                  <a:cubicBezTo>
                    <a:pt x="11848" y="7729"/>
                    <a:pt x="12044" y="7738"/>
                    <a:pt x="12258" y="7738"/>
                  </a:cubicBezTo>
                  <a:cubicBezTo>
                    <a:pt x="12678" y="7738"/>
                    <a:pt x="13177" y="7684"/>
                    <a:pt x="13213" y="7444"/>
                  </a:cubicBezTo>
                  <a:cubicBezTo>
                    <a:pt x="13275" y="7078"/>
                    <a:pt x="12187" y="6855"/>
                    <a:pt x="11848" y="6792"/>
                  </a:cubicBezTo>
                  <a:cubicBezTo>
                    <a:pt x="11286" y="6694"/>
                    <a:pt x="10554" y="6623"/>
                    <a:pt x="9618" y="6578"/>
                  </a:cubicBezTo>
                  <a:cubicBezTo>
                    <a:pt x="10554" y="6534"/>
                    <a:pt x="11286" y="6462"/>
                    <a:pt x="11848" y="6364"/>
                  </a:cubicBezTo>
                  <a:cubicBezTo>
                    <a:pt x="12187" y="6302"/>
                    <a:pt x="13275" y="6079"/>
                    <a:pt x="13213" y="5713"/>
                  </a:cubicBezTo>
                  <a:cubicBezTo>
                    <a:pt x="13177" y="5468"/>
                    <a:pt x="12671" y="5415"/>
                    <a:pt x="12243" y="5415"/>
                  </a:cubicBezTo>
                  <a:cubicBezTo>
                    <a:pt x="12032" y="5415"/>
                    <a:pt x="11841" y="5428"/>
                    <a:pt x="11732" y="5436"/>
                  </a:cubicBezTo>
                  <a:cubicBezTo>
                    <a:pt x="11161" y="5481"/>
                    <a:pt x="10439" y="5606"/>
                    <a:pt x="9529" y="5802"/>
                  </a:cubicBezTo>
                  <a:cubicBezTo>
                    <a:pt x="10421" y="5517"/>
                    <a:pt x="11108" y="5258"/>
                    <a:pt x="11616" y="5017"/>
                  </a:cubicBezTo>
                  <a:cubicBezTo>
                    <a:pt x="11919" y="4874"/>
                    <a:pt x="12901" y="4384"/>
                    <a:pt x="12767" y="4036"/>
                  </a:cubicBezTo>
                  <a:cubicBezTo>
                    <a:pt x="12722" y="3930"/>
                    <a:pt x="12590" y="3891"/>
                    <a:pt x="12420" y="3891"/>
                  </a:cubicBezTo>
                  <a:cubicBezTo>
                    <a:pt x="12044" y="3891"/>
                    <a:pt x="11480" y="4081"/>
                    <a:pt x="11259" y="4161"/>
                  </a:cubicBezTo>
                  <a:cubicBezTo>
                    <a:pt x="10724" y="4348"/>
                    <a:pt x="10055" y="4651"/>
                    <a:pt x="9225" y="5088"/>
                  </a:cubicBezTo>
                  <a:cubicBezTo>
                    <a:pt x="10010" y="4580"/>
                    <a:pt x="10608" y="4152"/>
                    <a:pt x="11045" y="3786"/>
                  </a:cubicBezTo>
                  <a:cubicBezTo>
                    <a:pt x="11304" y="3563"/>
                    <a:pt x="12116" y="2840"/>
                    <a:pt x="11902" y="2537"/>
                  </a:cubicBezTo>
                  <a:cubicBezTo>
                    <a:pt x="11856" y="2487"/>
                    <a:pt x="11789" y="2460"/>
                    <a:pt x="11700" y="2460"/>
                  </a:cubicBezTo>
                  <a:cubicBezTo>
                    <a:pt x="11614" y="2460"/>
                    <a:pt x="11506" y="2485"/>
                    <a:pt x="11375" y="2537"/>
                  </a:cubicBezTo>
                  <a:cubicBezTo>
                    <a:pt x="11134" y="2626"/>
                    <a:pt x="10822" y="2805"/>
                    <a:pt x="10474" y="3046"/>
                  </a:cubicBezTo>
                  <a:cubicBezTo>
                    <a:pt x="10010" y="3367"/>
                    <a:pt x="9439" y="3840"/>
                    <a:pt x="8752" y="4464"/>
                  </a:cubicBezTo>
                  <a:cubicBezTo>
                    <a:pt x="9377" y="3777"/>
                    <a:pt x="9850" y="3206"/>
                    <a:pt x="10171" y="2742"/>
                  </a:cubicBezTo>
                  <a:cubicBezTo>
                    <a:pt x="10412" y="2394"/>
                    <a:pt x="10590" y="2082"/>
                    <a:pt x="10679" y="1841"/>
                  </a:cubicBezTo>
                  <a:cubicBezTo>
                    <a:pt x="10786" y="1574"/>
                    <a:pt x="10778" y="1404"/>
                    <a:pt x="10679" y="1315"/>
                  </a:cubicBezTo>
                  <a:cubicBezTo>
                    <a:pt x="10645" y="1291"/>
                    <a:pt x="10605" y="1280"/>
                    <a:pt x="10561" y="1280"/>
                  </a:cubicBezTo>
                  <a:cubicBezTo>
                    <a:pt x="10219" y="1280"/>
                    <a:pt x="9628" y="1950"/>
                    <a:pt x="9430" y="2171"/>
                  </a:cubicBezTo>
                  <a:cubicBezTo>
                    <a:pt x="9065" y="2608"/>
                    <a:pt x="8636" y="3206"/>
                    <a:pt x="8128" y="3991"/>
                  </a:cubicBezTo>
                  <a:cubicBezTo>
                    <a:pt x="8565" y="3162"/>
                    <a:pt x="8868" y="2492"/>
                    <a:pt x="9056" y="1957"/>
                  </a:cubicBezTo>
                  <a:cubicBezTo>
                    <a:pt x="9172" y="1636"/>
                    <a:pt x="9520" y="592"/>
                    <a:pt x="9181" y="450"/>
                  </a:cubicBezTo>
                  <a:cubicBezTo>
                    <a:pt x="9159" y="441"/>
                    <a:pt x="9136" y="437"/>
                    <a:pt x="9113" y="437"/>
                  </a:cubicBezTo>
                  <a:cubicBezTo>
                    <a:pt x="8772" y="437"/>
                    <a:pt x="8333" y="1316"/>
                    <a:pt x="8199" y="1600"/>
                  </a:cubicBezTo>
                  <a:cubicBezTo>
                    <a:pt x="7958" y="2109"/>
                    <a:pt x="7700" y="2796"/>
                    <a:pt x="7414" y="3688"/>
                  </a:cubicBezTo>
                  <a:cubicBezTo>
                    <a:pt x="7611" y="2778"/>
                    <a:pt x="7735" y="2055"/>
                    <a:pt x="7780" y="1484"/>
                  </a:cubicBezTo>
                  <a:cubicBezTo>
                    <a:pt x="7807" y="1154"/>
                    <a:pt x="7869" y="57"/>
                    <a:pt x="7503" y="4"/>
                  </a:cubicBezTo>
                  <a:cubicBezTo>
                    <a:pt x="7493" y="2"/>
                    <a:pt x="7483" y="1"/>
                    <a:pt x="7473" y="1"/>
                  </a:cubicBezTo>
                  <a:cubicBezTo>
                    <a:pt x="7125" y="1"/>
                    <a:pt x="6913" y="1039"/>
                    <a:pt x="6852" y="1368"/>
                  </a:cubicBezTo>
                  <a:cubicBezTo>
                    <a:pt x="6754" y="1930"/>
                    <a:pt x="6683" y="2662"/>
                    <a:pt x="6638" y="3599"/>
                  </a:cubicBezTo>
                  <a:cubicBezTo>
                    <a:pt x="6594" y="2662"/>
                    <a:pt x="6522" y="1930"/>
                    <a:pt x="6424" y="1368"/>
                  </a:cubicBezTo>
                  <a:cubicBezTo>
                    <a:pt x="6363" y="1039"/>
                    <a:pt x="6151" y="1"/>
                    <a:pt x="5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72" name="Google Shape;2372;p9"/>
          <p:cNvGrpSpPr/>
          <p:nvPr/>
        </p:nvGrpSpPr>
        <p:grpSpPr>
          <a:xfrm>
            <a:off x="7436689" y="782419"/>
            <a:ext cx="3856279" cy="3883468"/>
            <a:chOff x="5182600" y="2999025"/>
            <a:chExt cx="1290675" cy="1299775"/>
          </a:xfrm>
        </p:grpSpPr>
        <p:sp>
          <p:nvSpPr>
            <p:cNvPr id="2373" name="Google Shape;2373;p9"/>
            <p:cNvSpPr/>
            <p:nvPr/>
          </p:nvSpPr>
          <p:spPr>
            <a:xfrm>
              <a:off x="6256925" y="3783425"/>
              <a:ext cx="32800" cy="32075"/>
            </a:xfrm>
            <a:custGeom>
              <a:rect b="b" l="l" r="r" t="t"/>
              <a:pathLst>
                <a:path extrusionOk="0" h="1283" w="1312">
                  <a:moveTo>
                    <a:pt x="634" y="325"/>
                  </a:moveTo>
                  <a:cubicBezTo>
                    <a:pt x="672" y="325"/>
                    <a:pt x="711" y="332"/>
                    <a:pt x="750" y="346"/>
                  </a:cubicBezTo>
                  <a:cubicBezTo>
                    <a:pt x="830" y="373"/>
                    <a:pt x="901" y="426"/>
                    <a:pt x="937" y="507"/>
                  </a:cubicBezTo>
                  <a:cubicBezTo>
                    <a:pt x="973" y="587"/>
                    <a:pt x="982" y="676"/>
                    <a:pt x="955" y="756"/>
                  </a:cubicBezTo>
                  <a:cubicBezTo>
                    <a:pt x="919" y="837"/>
                    <a:pt x="857" y="899"/>
                    <a:pt x="776" y="935"/>
                  </a:cubicBezTo>
                  <a:cubicBezTo>
                    <a:pt x="733" y="954"/>
                    <a:pt x="688" y="963"/>
                    <a:pt x="644" y="963"/>
                  </a:cubicBezTo>
                  <a:cubicBezTo>
                    <a:pt x="606" y="963"/>
                    <a:pt x="569" y="956"/>
                    <a:pt x="536" y="944"/>
                  </a:cubicBezTo>
                  <a:cubicBezTo>
                    <a:pt x="366" y="872"/>
                    <a:pt x="277" y="694"/>
                    <a:pt x="339" y="533"/>
                  </a:cubicBezTo>
                  <a:cubicBezTo>
                    <a:pt x="387" y="403"/>
                    <a:pt x="505" y="325"/>
                    <a:pt x="634" y="325"/>
                  </a:cubicBezTo>
                  <a:close/>
                  <a:moveTo>
                    <a:pt x="644" y="1"/>
                  </a:moveTo>
                  <a:cubicBezTo>
                    <a:pt x="376" y="1"/>
                    <a:pt x="128" y="156"/>
                    <a:pt x="36" y="417"/>
                  </a:cubicBezTo>
                  <a:cubicBezTo>
                    <a:pt x="9" y="489"/>
                    <a:pt x="0" y="560"/>
                    <a:pt x="0" y="640"/>
                  </a:cubicBezTo>
                  <a:cubicBezTo>
                    <a:pt x="0" y="890"/>
                    <a:pt x="152" y="1140"/>
                    <a:pt x="411" y="1238"/>
                  </a:cubicBezTo>
                  <a:cubicBezTo>
                    <a:pt x="491" y="1274"/>
                    <a:pt x="571" y="1283"/>
                    <a:pt x="651" y="1283"/>
                  </a:cubicBezTo>
                  <a:cubicBezTo>
                    <a:pt x="741" y="1283"/>
                    <a:pt x="821" y="1274"/>
                    <a:pt x="901" y="1238"/>
                  </a:cubicBezTo>
                  <a:cubicBezTo>
                    <a:pt x="1062" y="1167"/>
                    <a:pt x="1187" y="1033"/>
                    <a:pt x="1258" y="863"/>
                  </a:cubicBezTo>
                  <a:cubicBezTo>
                    <a:pt x="1312" y="703"/>
                    <a:pt x="1303" y="524"/>
                    <a:pt x="1231" y="364"/>
                  </a:cubicBezTo>
                  <a:cubicBezTo>
                    <a:pt x="1151" y="212"/>
                    <a:pt x="1017" y="87"/>
                    <a:pt x="857" y="34"/>
                  </a:cubicBezTo>
                  <a:cubicBezTo>
                    <a:pt x="786" y="11"/>
                    <a:pt x="715" y="1"/>
                    <a:pt x="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6197150" y="3891575"/>
              <a:ext cx="34825" cy="32325"/>
            </a:xfrm>
            <a:custGeom>
              <a:rect b="b" l="l" r="r" t="t"/>
              <a:pathLst>
                <a:path extrusionOk="0" h="1293" w="1393">
                  <a:moveTo>
                    <a:pt x="714" y="329"/>
                  </a:moveTo>
                  <a:cubicBezTo>
                    <a:pt x="785" y="329"/>
                    <a:pt x="857" y="347"/>
                    <a:pt x="910" y="382"/>
                  </a:cubicBezTo>
                  <a:cubicBezTo>
                    <a:pt x="982" y="436"/>
                    <a:pt x="1026" y="507"/>
                    <a:pt x="1044" y="587"/>
                  </a:cubicBezTo>
                  <a:cubicBezTo>
                    <a:pt x="1062" y="677"/>
                    <a:pt x="1044" y="757"/>
                    <a:pt x="982" y="837"/>
                  </a:cubicBezTo>
                  <a:cubicBezTo>
                    <a:pt x="937" y="909"/>
                    <a:pt x="866" y="953"/>
                    <a:pt x="785" y="962"/>
                  </a:cubicBezTo>
                  <a:cubicBezTo>
                    <a:pt x="767" y="966"/>
                    <a:pt x="748" y="968"/>
                    <a:pt x="730" y="968"/>
                  </a:cubicBezTo>
                  <a:cubicBezTo>
                    <a:pt x="660" y="968"/>
                    <a:pt x="592" y="942"/>
                    <a:pt x="536" y="900"/>
                  </a:cubicBezTo>
                  <a:cubicBezTo>
                    <a:pt x="402" y="793"/>
                    <a:pt x="366" y="596"/>
                    <a:pt x="464" y="454"/>
                  </a:cubicBezTo>
                  <a:cubicBezTo>
                    <a:pt x="527" y="373"/>
                    <a:pt x="616" y="329"/>
                    <a:pt x="714" y="329"/>
                  </a:cubicBezTo>
                  <a:close/>
                  <a:moveTo>
                    <a:pt x="723" y="1"/>
                  </a:moveTo>
                  <a:cubicBezTo>
                    <a:pt x="520" y="1"/>
                    <a:pt x="322" y="92"/>
                    <a:pt x="197" y="266"/>
                  </a:cubicBezTo>
                  <a:cubicBezTo>
                    <a:pt x="0" y="552"/>
                    <a:pt x="63" y="944"/>
                    <a:pt x="339" y="1158"/>
                  </a:cubicBezTo>
                  <a:cubicBezTo>
                    <a:pt x="455" y="1248"/>
                    <a:pt x="598" y="1292"/>
                    <a:pt x="732" y="1292"/>
                  </a:cubicBezTo>
                  <a:cubicBezTo>
                    <a:pt x="768" y="1292"/>
                    <a:pt x="803" y="1292"/>
                    <a:pt x="830" y="1283"/>
                  </a:cubicBezTo>
                  <a:cubicBezTo>
                    <a:pt x="1008" y="1257"/>
                    <a:pt x="1151" y="1158"/>
                    <a:pt x="1249" y="1025"/>
                  </a:cubicBezTo>
                  <a:cubicBezTo>
                    <a:pt x="1356" y="873"/>
                    <a:pt x="1392" y="703"/>
                    <a:pt x="1365" y="534"/>
                  </a:cubicBezTo>
                  <a:cubicBezTo>
                    <a:pt x="1330" y="364"/>
                    <a:pt x="1240" y="213"/>
                    <a:pt x="1098" y="115"/>
                  </a:cubicBezTo>
                  <a:cubicBezTo>
                    <a:pt x="983" y="38"/>
                    <a:pt x="852" y="1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5975025" y="4055800"/>
              <a:ext cx="32575" cy="32475"/>
            </a:xfrm>
            <a:custGeom>
              <a:rect b="b" l="l" r="r" t="t"/>
              <a:pathLst>
                <a:path extrusionOk="0" h="1299" w="1303">
                  <a:moveTo>
                    <a:pt x="633" y="326"/>
                  </a:moveTo>
                  <a:cubicBezTo>
                    <a:pt x="767" y="326"/>
                    <a:pt x="892" y="415"/>
                    <a:pt x="946" y="549"/>
                  </a:cubicBezTo>
                  <a:cubicBezTo>
                    <a:pt x="972" y="629"/>
                    <a:pt x="964" y="718"/>
                    <a:pt x="928" y="790"/>
                  </a:cubicBezTo>
                  <a:cubicBezTo>
                    <a:pt x="892" y="870"/>
                    <a:pt x="830" y="932"/>
                    <a:pt x="741" y="959"/>
                  </a:cubicBezTo>
                  <a:cubicBezTo>
                    <a:pt x="709" y="970"/>
                    <a:pt x="676" y="975"/>
                    <a:pt x="643" y="975"/>
                  </a:cubicBezTo>
                  <a:cubicBezTo>
                    <a:pt x="593" y="975"/>
                    <a:pt x="543" y="963"/>
                    <a:pt x="500" y="941"/>
                  </a:cubicBezTo>
                  <a:cubicBezTo>
                    <a:pt x="419" y="905"/>
                    <a:pt x="366" y="834"/>
                    <a:pt x="339" y="745"/>
                  </a:cubicBezTo>
                  <a:cubicBezTo>
                    <a:pt x="312" y="665"/>
                    <a:pt x="321" y="575"/>
                    <a:pt x="357" y="504"/>
                  </a:cubicBezTo>
                  <a:cubicBezTo>
                    <a:pt x="402" y="424"/>
                    <a:pt x="464" y="370"/>
                    <a:pt x="535" y="343"/>
                  </a:cubicBezTo>
                  <a:cubicBezTo>
                    <a:pt x="571" y="335"/>
                    <a:pt x="598" y="326"/>
                    <a:pt x="633" y="326"/>
                  </a:cubicBezTo>
                  <a:close/>
                  <a:moveTo>
                    <a:pt x="629" y="0"/>
                  </a:moveTo>
                  <a:cubicBezTo>
                    <a:pt x="565" y="0"/>
                    <a:pt x="500" y="10"/>
                    <a:pt x="437" y="31"/>
                  </a:cubicBezTo>
                  <a:cubicBezTo>
                    <a:pt x="277" y="85"/>
                    <a:pt x="152" y="201"/>
                    <a:pt x="71" y="352"/>
                  </a:cubicBezTo>
                  <a:cubicBezTo>
                    <a:pt x="27" y="451"/>
                    <a:pt x="0" y="549"/>
                    <a:pt x="0" y="656"/>
                  </a:cubicBezTo>
                  <a:cubicBezTo>
                    <a:pt x="0" y="718"/>
                    <a:pt x="9" y="781"/>
                    <a:pt x="27" y="843"/>
                  </a:cubicBezTo>
                  <a:cubicBezTo>
                    <a:pt x="80" y="1013"/>
                    <a:pt x="187" y="1146"/>
                    <a:pt x="348" y="1227"/>
                  </a:cubicBezTo>
                  <a:cubicBezTo>
                    <a:pt x="437" y="1280"/>
                    <a:pt x="535" y="1298"/>
                    <a:pt x="633" y="1298"/>
                  </a:cubicBezTo>
                  <a:cubicBezTo>
                    <a:pt x="705" y="1298"/>
                    <a:pt x="776" y="1289"/>
                    <a:pt x="848" y="1262"/>
                  </a:cubicBezTo>
                  <a:cubicBezTo>
                    <a:pt x="1017" y="1209"/>
                    <a:pt x="1151" y="1093"/>
                    <a:pt x="1222" y="932"/>
                  </a:cubicBezTo>
                  <a:cubicBezTo>
                    <a:pt x="1294" y="781"/>
                    <a:pt x="1303" y="602"/>
                    <a:pt x="1249" y="442"/>
                  </a:cubicBezTo>
                  <a:cubicBezTo>
                    <a:pt x="1149" y="169"/>
                    <a:pt x="892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5854350" y="4078175"/>
              <a:ext cx="32375" cy="32400"/>
            </a:xfrm>
            <a:custGeom>
              <a:rect b="b" l="l" r="r" t="t"/>
              <a:pathLst>
                <a:path extrusionOk="0" h="1296" w="1295">
                  <a:moveTo>
                    <a:pt x="643" y="323"/>
                  </a:moveTo>
                  <a:cubicBezTo>
                    <a:pt x="723" y="323"/>
                    <a:pt x="804" y="358"/>
                    <a:pt x="857" y="412"/>
                  </a:cubicBezTo>
                  <a:cubicBezTo>
                    <a:pt x="920" y="465"/>
                    <a:pt x="955" y="546"/>
                    <a:pt x="964" y="626"/>
                  </a:cubicBezTo>
                  <a:cubicBezTo>
                    <a:pt x="964" y="715"/>
                    <a:pt x="937" y="804"/>
                    <a:pt x="884" y="867"/>
                  </a:cubicBezTo>
                  <a:cubicBezTo>
                    <a:pt x="822" y="929"/>
                    <a:pt x="741" y="974"/>
                    <a:pt x="661" y="974"/>
                  </a:cubicBezTo>
                  <a:cubicBezTo>
                    <a:pt x="572" y="974"/>
                    <a:pt x="491" y="938"/>
                    <a:pt x="429" y="885"/>
                  </a:cubicBezTo>
                  <a:cubicBezTo>
                    <a:pt x="367" y="822"/>
                    <a:pt x="331" y="742"/>
                    <a:pt x="331" y="662"/>
                  </a:cubicBezTo>
                  <a:cubicBezTo>
                    <a:pt x="322" y="474"/>
                    <a:pt x="456" y="332"/>
                    <a:pt x="634" y="323"/>
                  </a:cubicBezTo>
                  <a:close/>
                  <a:moveTo>
                    <a:pt x="649" y="1"/>
                  </a:moveTo>
                  <a:cubicBezTo>
                    <a:pt x="638" y="1"/>
                    <a:pt x="627" y="1"/>
                    <a:pt x="616" y="2"/>
                  </a:cubicBezTo>
                  <a:cubicBezTo>
                    <a:pt x="277" y="10"/>
                    <a:pt x="1" y="305"/>
                    <a:pt x="1" y="662"/>
                  </a:cubicBezTo>
                  <a:cubicBezTo>
                    <a:pt x="10" y="831"/>
                    <a:pt x="72" y="992"/>
                    <a:pt x="197" y="1117"/>
                  </a:cubicBezTo>
                  <a:cubicBezTo>
                    <a:pt x="322" y="1233"/>
                    <a:pt x="483" y="1295"/>
                    <a:pt x="661" y="1295"/>
                  </a:cubicBezTo>
                  <a:lnTo>
                    <a:pt x="679" y="1295"/>
                  </a:lnTo>
                  <a:cubicBezTo>
                    <a:pt x="848" y="1286"/>
                    <a:pt x="1009" y="1215"/>
                    <a:pt x="1125" y="1081"/>
                  </a:cubicBezTo>
                  <a:cubicBezTo>
                    <a:pt x="1241" y="947"/>
                    <a:pt x="1294" y="778"/>
                    <a:pt x="1285" y="599"/>
                  </a:cubicBezTo>
                  <a:cubicBezTo>
                    <a:pt x="1259" y="262"/>
                    <a:pt x="983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5393800" y="3811250"/>
              <a:ext cx="338800" cy="337000"/>
            </a:xfrm>
            <a:custGeom>
              <a:rect b="b" l="l" r="r" t="t"/>
              <a:pathLst>
                <a:path extrusionOk="0" h="13480" w="13552">
                  <a:moveTo>
                    <a:pt x="4167" y="0"/>
                  </a:moveTo>
                  <a:cubicBezTo>
                    <a:pt x="3801" y="187"/>
                    <a:pt x="3435" y="419"/>
                    <a:pt x="3096" y="714"/>
                  </a:cubicBezTo>
                  <a:cubicBezTo>
                    <a:pt x="2686" y="1071"/>
                    <a:pt x="2347" y="1481"/>
                    <a:pt x="2097" y="1936"/>
                  </a:cubicBezTo>
                  <a:cubicBezTo>
                    <a:pt x="1963" y="2186"/>
                    <a:pt x="1847" y="2462"/>
                    <a:pt x="1758" y="2757"/>
                  </a:cubicBezTo>
                  <a:cubicBezTo>
                    <a:pt x="1705" y="2917"/>
                    <a:pt x="1660" y="3078"/>
                    <a:pt x="1633" y="3230"/>
                  </a:cubicBezTo>
                  <a:cubicBezTo>
                    <a:pt x="1598" y="3390"/>
                    <a:pt x="1580" y="3560"/>
                    <a:pt x="1562" y="3729"/>
                  </a:cubicBezTo>
                  <a:cubicBezTo>
                    <a:pt x="1517" y="4113"/>
                    <a:pt x="1500" y="4478"/>
                    <a:pt x="1482" y="4826"/>
                  </a:cubicBezTo>
                  <a:cubicBezTo>
                    <a:pt x="1419" y="4844"/>
                    <a:pt x="1357" y="4862"/>
                    <a:pt x="1294" y="4889"/>
                  </a:cubicBezTo>
                  <a:cubicBezTo>
                    <a:pt x="607" y="5148"/>
                    <a:pt x="1" y="5540"/>
                    <a:pt x="456" y="6173"/>
                  </a:cubicBezTo>
                  <a:cubicBezTo>
                    <a:pt x="563" y="6325"/>
                    <a:pt x="688" y="6414"/>
                    <a:pt x="813" y="6450"/>
                  </a:cubicBezTo>
                  <a:cubicBezTo>
                    <a:pt x="857" y="6463"/>
                    <a:pt x="902" y="6469"/>
                    <a:pt x="948" y="6469"/>
                  </a:cubicBezTo>
                  <a:cubicBezTo>
                    <a:pt x="1031" y="6469"/>
                    <a:pt x="1116" y="6449"/>
                    <a:pt x="1196" y="6414"/>
                  </a:cubicBezTo>
                  <a:cubicBezTo>
                    <a:pt x="1285" y="6370"/>
                    <a:pt x="1384" y="6307"/>
                    <a:pt x="1473" y="6236"/>
                  </a:cubicBezTo>
                  <a:cubicBezTo>
                    <a:pt x="1482" y="6521"/>
                    <a:pt x="1491" y="6789"/>
                    <a:pt x="1500" y="7030"/>
                  </a:cubicBezTo>
                  <a:lnTo>
                    <a:pt x="1526" y="7333"/>
                  </a:lnTo>
                  <a:cubicBezTo>
                    <a:pt x="1544" y="7690"/>
                    <a:pt x="1571" y="8038"/>
                    <a:pt x="1598" y="8359"/>
                  </a:cubicBezTo>
                  <a:cubicBezTo>
                    <a:pt x="1642" y="8823"/>
                    <a:pt x="1669" y="9171"/>
                    <a:pt x="1687" y="9483"/>
                  </a:cubicBezTo>
                  <a:cubicBezTo>
                    <a:pt x="1740" y="10268"/>
                    <a:pt x="1731" y="10803"/>
                    <a:pt x="1660" y="11267"/>
                  </a:cubicBezTo>
                  <a:cubicBezTo>
                    <a:pt x="1580" y="11776"/>
                    <a:pt x="1428" y="12213"/>
                    <a:pt x="1169" y="12632"/>
                  </a:cubicBezTo>
                  <a:lnTo>
                    <a:pt x="706" y="13176"/>
                  </a:lnTo>
                  <a:cubicBezTo>
                    <a:pt x="643" y="13248"/>
                    <a:pt x="652" y="13346"/>
                    <a:pt x="714" y="13408"/>
                  </a:cubicBezTo>
                  <a:cubicBezTo>
                    <a:pt x="723" y="13408"/>
                    <a:pt x="732" y="13417"/>
                    <a:pt x="741" y="13426"/>
                  </a:cubicBezTo>
                  <a:cubicBezTo>
                    <a:pt x="750" y="13426"/>
                    <a:pt x="759" y="13435"/>
                    <a:pt x="759" y="13444"/>
                  </a:cubicBezTo>
                  <a:cubicBezTo>
                    <a:pt x="795" y="13471"/>
                    <a:pt x="830" y="13480"/>
                    <a:pt x="866" y="13480"/>
                  </a:cubicBezTo>
                  <a:cubicBezTo>
                    <a:pt x="911" y="13480"/>
                    <a:pt x="955" y="13462"/>
                    <a:pt x="991" y="13426"/>
                  </a:cubicBezTo>
                  <a:lnTo>
                    <a:pt x="1464" y="12882"/>
                  </a:lnTo>
                  <a:cubicBezTo>
                    <a:pt x="1847" y="12570"/>
                    <a:pt x="2249" y="12356"/>
                    <a:pt x="2748" y="12213"/>
                  </a:cubicBezTo>
                  <a:cubicBezTo>
                    <a:pt x="3203" y="12070"/>
                    <a:pt x="3739" y="11990"/>
                    <a:pt x="4506" y="11936"/>
                  </a:cubicBezTo>
                  <a:cubicBezTo>
                    <a:pt x="4818" y="11910"/>
                    <a:pt x="5166" y="11883"/>
                    <a:pt x="5639" y="11856"/>
                  </a:cubicBezTo>
                  <a:cubicBezTo>
                    <a:pt x="5942" y="11847"/>
                    <a:pt x="6263" y="11820"/>
                    <a:pt x="6602" y="11794"/>
                  </a:cubicBezTo>
                  <a:lnTo>
                    <a:pt x="6968" y="11767"/>
                  </a:lnTo>
                  <a:cubicBezTo>
                    <a:pt x="7147" y="11749"/>
                    <a:pt x="7325" y="11731"/>
                    <a:pt x="7512" y="11713"/>
                  </a:cubicBezTo>
                  <a:lnTo>
                    <a:pt x="7512" y="11713"/>
                  </a:lnTo>
                  <a:cubicBezTo>
                    <a:pt x="7361" y="12035"/>
                    <a:pt x="7387" y="12347"/>
                    <a:pt x="7789" y="12570"/>
                  </a:cubicBezTo>
                  <a:cubicBezTo>
                    <a:pt x="7923" y="12639"/>
                    <a:pt x="8042" y="12671"/>
                    <a:pt x="8149" y="12671"/>
                  </a:cubicBezTo>
                  <a:cubicBezTo>
                    <a:pt x="8592" y="12671"/>
                    <a:pt x="8819" y="12135"/>
                    <a:pt x="8949" y="11553"/>
                  </a:cubicBezTo>
                  <a:cubicBezTo>
                    <a:pt x="8949" y="11535"/>
                    <a:pt x="8949" y="11526"/>
                    <a:pt x="8958" y="11508"/>
                  </a:cubicBezTo>
                  <a:cubicBezTo>
                    <a:pt x="9350" y="11437"/>
                    <a:pt x="9778" y="11357"/>
                    <a:pt x="10224" y="11241"/>
                  </a:cubicBezTo>
                  <a:cubicBezTo>
                    <a:pt x="11429" y="10937"/>
                    <a:pt x="12356" y="10277"/>
                    <a:pt x="12990" y="9287"/>
                  </a:cubicBezTo>
                  <a:cubicBezTo>
                    <a:pt x="13231" y="8894"/>
                    <a:pt x="13418" y="8493"/>
                    <a:pt x="13552" y="8091"/>
                  </a:cubicBezTo>
                  <a:cubicBezTo>
                    <a:pt x="13498" y="8083"/>
                    <a:pt x="13445" y="8065"/>
                    <a:pt x="13391" y="8047"/>
                  </a:cubicBezTo>
                  <a:cubicBezTo>
                    <a:pt x="13338" y="8029"/>
                    <a:pt x="13293" y="8011"/>
                    <a:pt x="13240" y="7993"/>
                  </a:cubicBezTo>
                  <a:cubicBezTo>
                    <a:pt x="13115" y="8368"/>
                    <a:pt x="12945" y="8743"/>
                    <a:pt x="12713" y="9117"/>
                  </a:cubicBezTo>
                  <a:cubicBezTo>
                    <a:pt x="12133" y="10036"/>
                    <a:pt x="11268" y="10643"/>
                    <a:pt x="10144" y="10928"/>
                  </a:cubicBezTo>
                  <a:cubicBezTo>
                    <a:pt x="9537" y="11080"/>
                    <a:pt x="8958" y="11178"/>
                    <a:pt x="8449" y="11267"/>
                  </a:cubicBezTo>
                  <a:cubicBezTo>
                    <a:pt x="7941" y="11339"/>
                    <a:pt x="7432" y="11401"/>
                    <a:pt x="6941" y="11446"/>
                  </a:cubicBezTo>
                  <a:lnTo>
                    <a:pt x="6576" y="11473"/>
                  </a:lnTo>
                  <a:cubicBezTo>
                    <a:pt x="6237" y="11499"/>
                    <a:pt x="5915" y="11517"/>
                    <a:pt x="5621" y="11535"/>
                  </a:cubicBezTo>
                  <a:cubicBezTo>
                    <a:pt x="5148" y="11562"/>
                    <a:pt x="4791" y="11580"/>
                    <a:pt x="4488" y="11606"/>
                  </a:cubicBezTo>
                  <a:cubicBezTo>
                    <a:pt x="3694" y="11669"/>
                    <a:pt x="3132" y="11758"/>
                    <a:pt x="2659" y="11901"/>
                  </a:cubicBezTo>
                  <a:cubicBezTo>
                    <a:pt x="2311" y="11999"/>
                    <a:pt x="1990" y="12142"/>
                    <a:pt x="1705" y="12320"/>
                  </a:cubicBezTo>
                  <a:cubicBezTo>
                    <a:pt x="1839" y="11999"/>
                    <a:pt x="1928" y="11669"/>
                    <a:pt x="1981" y="11312"/>
                  </a:cubicBezTo>
                  <a:cubicBezTo>
                    <a:pt x="2053" y="10830"/>
                    <a:pt x="2062" y="10268"/>
                    <a:pt x="2008" y="9465"/>
                  </a:cubicBezTo>
                  <a:cubicBezTo>
                    <a:pt x="1990" y="9153"/>
                    <a:pt x="1963" y="8805"/>
                    <a:pt x="1919" y="8323"/>
                  </a:cubicBezTo>
                  <a:cubicBezTo>
                    <a:pt x="1892" y="8011"/>
                    <a:pt x="1874" y="7672"/>
                    <a:pt x="1847" y="7306"/>
                  </a:cubicBezTo>
                  <a:lnTo>
                    <a:pt x="1830" y="7012"/>
                  </a:lnTo>
                  <a:cubicBezTo>
                    <a:pt x="1803" y="6575"/>
                    <a:pt x="1785" y="6058"/>
                    <a:pt x="1785" y="5495"/>
                  </a:cubicBezTo>
                  <a:cubicBezTo>
                    <a:pt x="1794" y="4960"/>
                    <a:pt x="1812" y="4380"/>
                    <a:pt x="1883" y="3765"/>
                  </a:cubicBezTo>
                  <a:cubicBezTo>
                    <a:pt x="1901" y="3595"/>
                    <a:pt x="1919" y="3435"/>
                    <a:pt x="1946" y="3292"/>
                  </a:cubicBezTo>
                  <a:cubicBezTo>
                    <a:pt x="1981" y="3149"/>
                    <a:pt x="2017" y="3007"/>
                    <a:pt x="2062" y="2846"/>
                  </a:cubicBezTo>
                  <a:cubicBezTo>
                    <a:pt x="2151" y="2578"/>
                    <a:pt x="2258" y="2329"/>
                    <a:pt x="2383" y="2088"/>
                  </a:cubicBezTo>
                  <a:cubicBezTo>
                    <a:pt x="2615" y="1668"/>
                    <a:pt x="2927" y="1294"/>
                    <a:pt x="3311" y="964"/>
                  </a:cubicBezTo>
                  <a:cubicBezTo>
                    <a:pt x="3623" y="687"/>
                    <a:pt x="3971" y="473"/>
                    <a:pt x="4310" y="295"/>
                  </a:cubicBezTo>
                  <a:lnTo>
                    <a:pt x="4238" y="152"/>
                  </a:lnTo>
                  <a:cubicBezTo>
                    <a:pt x="4212" y="98"/>
                    <a:pt x="4194" y="54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5585375" y="4005425"/>
              <a:ext cx="35050" cy="32200"/>
            </a:xfrm>
            <a:custGeom>
              <a:rect b="b" l="l" r="r" t="t"/>
              <a:pathLst>
                <a:path extrusionOk="0" h="1288" w="1402">
                  <a:moveTo>
                    <a:pt x="679" y="324"/>
                  </a:moveTo>
                  <a:cubicBezTo>
                    <a:pt x="741" y="324"/>
                    <a:pt x="795" y="342"/>
                    <a:pt x="848" y="369"/>
                  </a:cubicBezTo>
                  <a:cubicBezTo>
                    <a:pt x="991" y="458"/>
                    <a:pt x="1027" y="663"/>
                    <a:pt x="938" y="815"/>
                  </a:cubicBezTo>
                  <a:cubicBezTo>
                    <a:pt x="893" y="887"/>
                    <a:pt x="822" y="940"/>
                    <a:pt x="741" y="958"/>
                  </a:cubicBezTo>
                  <a:cubicBezTo>
                    <a:pt x="718" y="962"/>
                    <a:pt x="696" y="965"/>
                    <a:pt x="674" y="965"/>
                  </a:cubicBezTo>
                  <a:cubicBezTo>
                    <a:pt x="611" y="965"/>
                    <a:pt x="551" y="946"/>
                    <a:pt x="492" y="913"/>
                  </a:cubicBezTo>
                  <a:cubicBezTo>
                    <a:pt x="420" y="869"/>
                    <a:pt x="367" y="797"/>
                    <a:pt x="358" y="717"/>
                  </a:cubicBezTo>
                  <a:cubicBezTo>
                    <a:pt x="349" y="699"/>
                    <a:pt x="349" y="672"/>
                    <a:pt x="349" y="655"/>
                  </a:cubicBezTo>
                  <a:cubicBezTo>
                    <a:pt x="349" y="592"/>
                    <a:pt x="367" y="521"/>
                    <a:pt x="402" y="467"/>
                  </a:cubicBezTo>
                  <a:cubicBezTo>
                    <a:pt x="474" y="378"/>
                    <a:pt x="572" y="324"/>
                    <a:pt x="679" y="324"/>
                  </a:cubicBezTo>
                  <a:close/>
                  <a:moveTo>
                    <a:pt x="672" y="0"/>
                  </a:moveTo>
                  <a:cubicBezTo>
                    <a:pt x="467" y="0"/>
                    <a:pt x="265" y="99"/>
                    <a:pt x="135" y="280"/>
                  </a:cubicBezTo>
                  <a:cubicBezTo>
                    <a:pt x="37" y="432"/>
                    <a:pt x="1" y="610"/>
                    <a:pt x="37" y="779"/>
                  </a:cubicBezTo>
                  <a:cubicBezTo>
                    <a:pt x="72" y="949"/>
                    <a:pt x="170" y="1101"/>
                    <a:pt x="322" y="1190"/>
                  </a:cubicBezTo>
                  <a:cubicBezTo>
                    <a:pt x="420" y="1252"/>
                    <a:pt x="545" y="1288"/>
                    <a:pt x="670" y="1288"/>
                  </a:cubicBezTo>
                  <a:cubicBezTo>
                    <a:pt x="715" y="1288"/>
                    <a:pt x="768" y="1288"/>
                    <a:pt x="813" y="1279"/>
                  </a:cubicBezTo>
                  <a:cubicBezTo>
                    <a:pt x="982" y="1234"/>
                    <a:pt x="1125" y="1136"/>
                    <a:pt x="1214" y="985"/>
                  </a:cubicBezTo>
                  <a:cubicBezTo>
                    <a:pt x="1402" y="681"/>
                    <a:pt x="1312" y="280"/>
                    <a:pt x="1018" y="101"/>
                  </a:cubicBezTo>
                  <a:cubicBezTo>
                    <a:pt x="910" y="33"/>
                    <a:pt x="791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5493050" y="3925025"/>
              <a:ext cx="34375" cy="32325"/>
            </a:xfrm>
            <a:custGeom>
              <a:rect b="b" l="l" r="r" t="t"/>
              <a:pathLst>
                <a:path extrusionOk="0" h="1293" w="1375">
                  <a:moveTo>
                    <a:pt x="670" y="329"/>
                  </a:moveTo>
                  <a:cubicBezTo>
                    <a:pt x="759" y="329"/>
                    <a:pt x="839" y="365"/>
                    <a:pt x="902" y="427"/>
                  </a:cubicBezTo>
                  <a:cubicBezTo>
                    <a:pt x="946" y="490"/>
                    <a:pt x="973" y="561"/>
                    <a:pt x="973" y="632"/>
                  </a:cubicBezTo>
                  <a:cubicBezTo>
                    <a:pt x="973" y="730"/>
                    <a:pt x="937" y="820"/>
                    <a:pt x="866" y="882"/>
                  </a:cubicBezTo>
                  <a:cubicBezTo>
                    <a:pt x="804" y="944"/>
                    <a:pt x="714" y="971"/>
                    <a:pt x="634" y="971"/>
                  </a:cubicBezTo>
                  <a:cubicBezTo>
                    <a:pt x="545" y="962"/>
                    <a:pt x="473" y="927"/>
                    <a:pt x="420" y="864"/>
                  </a:cubicBezTo>
                  <a:cubicBezTo>
                    <a:pt x="358" y="793"/>
                    <a:pt x="331" y="704"/>
                    <a:pt x="340" y="623"/>
                  </a:cubicBezTo>
                  <a:cubicBezTo>
                    <a:pt x="340" y="534"/>
                    <a:pt x="384" y="463"/>
                    <a:pt x="447" y="409"/>
                  </a:cubicBezTo>
                  <a:cubicBezTo>
                    <a:pt x="509" y="356"/>
                    <a:pt x="589" y="329"/>
                    <a:pt x="670" y="329"/>
                  </a:cubicBezTo>
                  <a:close/>
                  <a:moveTo>
                    <a:pt x="673" y="1"/>
                  </a:moveTo>
                  <a:cubicBezTo>
                    <a:pt x="522" y="1"/>
                    <a:pt x="369" y="53"/>
                    <a:pt x="242" y="159"/>
                  </a:cubicBezTo>
                  <a:cubicBezTo>
                    <a:pt x="108" y="266"/>
                    <a:pt x="27" y="418"/>
                    <a:pt x="10" y="588"/>
                  </a:cubicBezTo>
                  <a:cubicBezTo>
                    <a:pt x="1" y="766"/>
                    <a:pt x="54" y="936"/>
                    <a:pt x="170" y="1069"/>
                  </a:cubicBezTo>
                  <a:cubicBezTo>
                    <a:pt x="277" y="1203"/>
                    <a:pt x="438" y="1283"/>
                    <a:pt x="607" y="1292"/>
                  </a:cubicBezTo>
                  <a:lnTo>
                    <a:pt x="652" y="1292"/>
                  </a:lnTo>
                  <a:cubicBezTo>
                    <a:pt x="812" y="1292"/>
                    <a:pt x="973" y="1230"/>
                    <a:pt x="1089" y="1123"/>
                  </a:cubicBezTo>
                  <a:cubicBezTo>
                    <a:pt x="1348" y="882"/>
                    <a:pt x="1375" y="481"/>
                    <a:pt x="1151" y="213"/>
                  </a:cubicBezTo>
                  <a:cubicBezTo>
                    <a:pt x="1026" y="73"/>
                    <a:pt x="851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5382650" y="3669825"/>
              <a:ext cx="33250" cy="32150"/>
            </a:xfrm>
            <a:custGeom>
              <a:rect b="b" l="l" r="r" t="t"/>
              <a:pathLst>
                <a:path extrusionOk="0" h="1286" w="1330">
                  <a:moveTo>
                    <a:pt x="652" y="331"/>
                  </a:moveTo>
                  <a:cubicBezTo>
                    <a:pt x="830" y="331"/>
                    <a:pt x="973" y="447"/>
                    <a:pt x="982" y="608"/>
                  </a:cubicBezTo>
                  <a:cubicBezTo>
                    <a:pt x="1000" y="786"/>
                    <a:pt x="875" y="938"/>
                    <a:pt x="697" y="965"/>
                  </a:cubicBezTo>
                  <a:cubicBezTo>
                    <a:pt x="685" y="966"/>
                    <a:pt x="674" y="966"/>
                    <a:pt x="663" y="966"/>
                  </a:cubicBezTo>
                  <a:cubicBezTo>
                    <a:pt x="585" y="966"/>
                    <a:pt x="509" y="940"/>
                    <a:pt x="447" y="893"/>
                  </a:cubicBezTo>
                  <a:cubicBezTo>
                    <a:pt x="384" y="840"/>
                    <a:pt x="349" y="760"/>
                    <a:pt x="340" y="679"/>
                  </a:cubicBezTo>
                  <a:cubicBezTo>
                    <a:pt x="331" y="590"/>
                    <a:pt x="358" y="501"/>
                    <a:pt x="420" y="438"/>
                  </a:cubicBezTo>
                  <a:cubicBezTo>
                    <a:pt x="474" y="376"/>
                    <a:pt x="554" y="331"/>
                    <a:pt x="634" y="331"/>
                  </a:cubicBezTo>
                  <a:close/>
                  <a:moveTo>
                    <a:pt x="651" y="0"/>
                  </a:moveTo>
                  <a:cubicBezTo>
                    <a:pt x="640" y="0"/>
                    <a:pt x="628" y="1"/>
                    <a:pt x="616" y="1"/>
                  </a:cubicBezTo>
                  <a:cubicBezTo>
                    <a:pt x="438" y="19"/>
                    <a:pt x="286" y="90"/>
                    <a:pt x="170" y="224"/>
                  </a:cubicBezTo>
                  <a:cubicBezTo>
                    <a:pt x="54" y="358"/>
                    <a:pt x="1" y="528"/>
                    <a:pt x="19" y="706"/>
                  </a:cubicBezTo>
                  <a:cubicBezTo>
                    <a:pt x="28" y="875"/>
                    <a:pt x="108" y="1027"/>
                    <a:pt x="242" y="1143"/>
                  </a:cubicBezTo>
                  <a:cubicBezTo>
                    <a:pt x="358" y="1241"/>
                    <a:pt x="509" y="1286"/>
                    <a:pt x="652" y="1286"/>
                  </a:cubicBezTo>
                  <a:lnTo>
                    <a:pt x="732" y="1286"/>
                  </a:lnTo>
                  <a:cubicBezTo>
                    <a:pt x="1080" y="1241"/>
                    <a:pt x="1330" y="938"/>
                    <a:pt x="1303" y="590"/>
                  </a:cubicBezTo>
                  <a:cubicBezTo>
                    <a:pt x="1286" y="253"/>
                    <a:pt x="993" y="0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5387350" y="3547275"/>
              <a:ext cx="34350" cy="32050"/>
            </a:xfrm>
            <a:custGeom>
              <a:rect b="b" l="l" r="r" t="t"/>
              <a:pathLst>
                <a:path extrusionOk="0" h="1282" w="1374">
                  <a:moveTo>
                    <a:pt x="650" y="327"/>
                  </a:moveTo>
                  <a:cubicBezTo>
                    <a:pt x="674" y="327"/>
                    <a:pt x="698" y="330"/>
                    <a:pt x="723" y="336"/>
                  </a:cubicBezTo>
                  <a:cubicBezTo>
                    <a:pt x="901" y="371"/>
                    <a:pt x="1026" y="532"/>
                    <a:pt x="990" y="701"/>
                  </a:cubicBezTo>
                  <a:cubicBezTo>
                    <a:pt x="966" y="847"/>
                    <a:pt x="824" y="964"/>
                    <a:pt x="664" y="964"/>
                  </a:cubicBezTo>
                  <a:cubicBezTo>
                    <a:pt x="648" y="964"/>
                    <a:pt x="632" y="963"/>
                    <a:pt x="616" y="960"/>
                  </a:cubicBezTo>
                  <a:cubicBezTo>
                    <a:pt x="526" y="942"/>
                    <a:pt x="455" y="898"/>
                    <a:pt x="410" y="835"/>
                  </a:cubicBezTo>
                  <a:cubicBezTo>
                    <a:pt x="357" y="764"/>
                    <a:pt x="339" y="675"/>
                    <a:pt x="357" y="585"/>
                  </a:cubicBezTo>
                  <a:cubicBezTo>
                    <a:pt x="366" y="505"/>
                    <a:pt x="419" y="425"/>
                    <a:pt x="491" y="380"/>
                  </a:cubicBezTo>
                  <a:cubicBezTo>
                    <a:pt x="541" y="343"/>
                    <a:pt x="595" y="327"/>
                    <a:pt x="650" y="327"/>
                  </a:cubicBezTo>
                  <a:close/>
                  <a:moveTo>
                    <a:pt x="663" y="1"/>
                  </a:moveTo>
                  <a:cubicBezTo>
                    <a:pt x="538" y="1"/>
                    <a:pt x="416" y="38"/>
                    <a:pt x="303" y="104"/>
                  </a:cubicBezTo>
                  <a:cubicBezTo>
                    <a:pt x="161" y="202"/>
                    <a:pt x="71" y="354"/>
                    <a:pt x="36" y="532"/>
                  </a:cubicBezTo>
                  <a:cubicBezTo>
                    <a:pt x="0" y="710"/>
                    <a:pt x="45" y="880"/>
                    <a:pt x="143" y="1023"/>
                  </a:cubicBezTo>
                  <a:cubicBezTo>
                    <a:pt x="250" y="1165"/>
                    <a:pt x="393" y="1255"/>
                    <a:pt x="571" y="1281"/>
                  </a:cubicBezTo>
                  <a:lnTo>
                    <a:pt x="669" y="1281"/>
                  </a:lnTo>
                  <a:cubicBezTo>
                    <a:pt x="981" y="1281"/>
                    <a:pt x="1258" y="1067"/>
                    <a:pt x="1311" y="755"/>
                  </a:cubicBezTo>
                  <a:cubicBezTo>
                    <a:pt x="1374" y="425"/>
                    <a:pt x="1142" y="86"/>
                    <a:pt x="794" y="15"/>
                  </a:cubicBezTo>
                  <a:cubicBezTo>
                    <a:pt x="750" y="5"/>
                    <a:pt x="706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5518700" y="3301850"/>
              <a:ext cx="32375" cy="32375"/>
            </a:xfrm>
            <a:custGeom>
              <a:rect b="b" l="l" r="r" t="t"/>
              <a:pathLst>
                <a:path extrusionOk="0" h="1295" w="1295">
                  <a:moveTo>
                    <a:pt x="661" y="322"/>
                  </a:moveTo>
                  <a:cubicBezTo>
                    <a:pt x="741" y="331"/>
                    <a:pt x="821" y="366"/>
                    <a:pt x="884" y="429"/>
                  </a:cubicBezTo>
                  <a:cubicBezTo>
                    <a:pt x="1000" y="563"/>
                    <a:pt x="1000" y="768"/>
                    <a:pt x="884" y="884"/>
                  </a:cubicBezTo>
                  <a:cubicBezTo>
                    <a:pt x="819" y="940"/>
                    <a:pt x="741" y="966"/>
                    <a:pt x="661" y="966"/>
                  </a:cubicBezTo>
                  <a:cubicBezTo>
                    <a:pt x="576" y="966"/>
                    <a:pt x="489" y="935"/>
                    <a:pt x="420" y="875"/>
                  </a:cubicBezTo>
                  <a:cubicBezTo>
                    <a:pt x="357" y="812"/>
                    <a:pt x="322" y="723"/>
                    <a:pt x="331" y="643"/>
                  </a:cubicBezTo>
                  <a:cubicBezTo>
                    <a:pt x="331" y="554"/>
                    <a:pt x="357" y="473"/>
                    <a:pt x="429" y="420"/>
                  </a:cubicBezTo>
                  <a:cubicBezTo>
                    <a:pt x="491" y="357"/>
                    <a:pt x="572" y="322"/>
                    <a:pt x="652" y="322"/>
                  </a:cubicBezTo>
                  <a:close/>
                  <a:moveTo>
                    <a:pt x="670" y="1"/>
                  </a:moveTo>
                  <a:cubicBezTo>
                    <a:pt x="500" y="1"/>
                    <a:pt x="331" y="63"/>
                    <a:pt x="206" y="179"/>
                  </a:cubicBezTo>
                  <a:cubicBezTo>
                    <a:pt x="72" y="304"/>
                    <a:pt x="1" y="464"/>
                    <a:pt x="1" y="634"/>
                  </a:cubicBezTo>
                  <a:cubicBezTo>
                    <a:pt x="1" y="812"/>
                    <a:pt x="72" y="982"/>
                    <a:pt x="197" y="1107"/>
                  </a:cubicBezTo>
                  <a:cubicBezTo>
                    <a:pt x="322" y="1232"/>
                    <a:pt x="491" y="1294"/>
                    <a:pt x="661" y="1294"/>
                  </a:cubicBezTo>
                  <a:cubicBezTo>
                    <a:pt x="821" y="1294"/>
                    <a:pt x="973" y="1232"/>
                    <a:pt x="1098" y="1116"/>
                  </a:cubicBezTo>
                  <a:cubicBezTo>
                    <a:pt x="1232" y="1000"/>
                    <a:pt x="1294" y="830"/>
                    <a:pt x="1294" y="661"/>
                  </a:cubicBezTo>
                  <a:cubicBezTo>
                    <a:pt x="1294" y="500"/>
                    <a:pt x="1241" y="340"/>
                    <a:pt x="1125" y="206"/>
                  </a:cubicBezTo>
                  <a:cubicBezTo>
                    <a:pt x="1000" y="81"/>
                    <a:pt x="848" y="10"/>
                    <a:pt x="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5617050" y="3229275"/>
              <a:ext cx="35050" cy="32450"/>
            </a:xfrm>
            <a:custGeom>
              <a:rect b="b" l="l" r="r" t="t"/>
              <a:pathLst>
                <a:path extrusionOk="0" h="1298" w="1402">
                  <a:moveTo>
                    <a:pt x="670" y="325"/>
                  </a:moveTo>
                  <a:cubicBezTo>
                    <a:pt x="697" y="325"/>
                    <a:pt x="732" y="334"/>
                    <a:pt x="768" y="343"/>
                  </a:cubicBezTo>
                  <a:cubicBezTo>
                    <a:pt x="848" y="370"/>
                    <a:pt x="911" y="424"/>
                    <a:pt x="955" y="504"/>
                  </a:cubicBezTo>
                  <a:cubicBezTo>
                    <a:pt x="1036" y="664"/>
                    <a:pt x="973" y="852"/>
                    <a:pt x="822" y="932"/>
                  </a:cubicBezTo>
                  <a:cubicBezTo>
                    <a:pt x="777" y="959"/>
                    <a:pt x="732" y="968"/>
                    <a:pt x="679" y="968"/>
                  </a:cubicBezTo>
                  <a:cubicBezTo>
                    <a:pt x="572" y="968"/>
                    <a:pt x="456" y="914"/>
                    <a:pt x="393" y="807"/>
                  </a:cubicBezTo>
                  <a:cubicBezTo>
                    <a:pt x="349" y="736"/>
                    <a:pt x="340" y="647"/>
                    <a:pt x="367" y="566"/>
                  </a:cubicBezTo>
                  <a:cubicBezTo>
                    <a:pt x="384" y="477"/>
                    <a:pt x="438" y="406"/>
                    <a:pt x="509" y="361"/>
                  </a:cubicBezTo>
                  <a:cubicBezTo>
                    <a:pt x="563" y="343"/>
                    <a:pt x="616" y="325"/>
                    <a:pt x="670" y="325"/>
                  </a:cubicBezTo>
                  <a:close/>
                  <a:moveTo>
                    <a:pt x="672" y="0"/>
                  </a:moveTo>
                  <a:cubicBezTo>
                    <a:pt x="566" y="0"/>
                    <a:pt x="456" y="26"/>
                    <a:pt x="358" y="76"/>
                  </a:cubicBezTo>
                  <a:cubicBezTo>
                    <a:pt x="206" y="165"/>
                    <a:pt x="99" y="308"/>
                    <a:pt x="45" y="477"/>
                  </a:cubicBezTo>
                  <a:cubicBezTo>
                    <a:pt x="1" y="647"/>
                    <a:pt x="28" y="816"/>
                    <a:pt x="117" y="968"/>
                  </a:cubicBezTo>
                  <a:cubicBezTo>
                    <a:pt x="242" y="1182"/>
                    <a:pt x="456" y="1298"/>
                    <a:pt x="679" y="1298"/>
                  </a:cubicBezTo>
                  <a:cubicBezTo>
                    <a:pt x="786" y="1298"/>
                    <a:pt x="884" y="1271"/>
                    <a:pt x="973" y="1218"/>
                  </a:cubicBezTo>
                  <a:cubicBezTo>
                    <a:pt x="1285" y="1066"/>
                    <a:pt x="1401" y="673"/>
                    <a:pt x="1241" y="352"/>
                  </a:cubicBezTo>
                  <a:cubicBezTo>
                    <a:pt x="1169" y="201"/>
                    <a:pt x="1036" y="85"/>
                    <a:pt x="866" y="31"/>
                  </a:cubicBezTo>
                  <a:cubicBezTo>
                    <a:pt x="804" y="10"/>
                    <a:pt x="739" y="0"/>
                    <a:pt x="6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5890475" y="3178650"/>
              <a:ext cx="33500" cy="32450"/>
            </a:xfrm>
            <a:custGeom>
              <a:rect b="b" l="l" r="r" t="t"/>
              <a:pathLst>
                <a:path extrusionOk="0" h="1298" w="1340">
                  <a:moveTo>
                    <a:pt x="715" y="325"/>
                  </a:moveTo>
                  <a:cubicBezTo>
                    <a:pt x="804" y="343"/>
                    <a:pt x="875" y="379"/>
                    <a:pt x="929" y="450"/>
                  </a:cubicBezTo>
                  <a:cubicBezTo>
                    <a:pt x="982" y="522"/>
                    <a:pt x="1000" y="602"/>
                    <a:pt x="982" y="691"/>
                  </a:cubicBezTo>
                  <a:cubicBezTo>
                    <a:pt x="958" y="846"/>
                    <a:pt x="822" y="971"/>
                    <a:pt x="676" y="971"/>
                  </a:cubicBezTo>
                  <a:cubicBezTo>
                    <a:pt x="662" y="971"/>
                    <a:pt x="648" y="970"/>
                    <a:pt x="634" y="968"/>
                  </a:cubicBezTo>
                  <a:cubicBezTo>
                    <a:pt x="465" y="950"/>
                    <a:pt x="340" y="789"/>
                    <a:pt x="358" y="602"/>
                  </a:cubicBezTo>
                  <a:cubicBezTo>
                    <a:pt x="367" y="522"/>
                    <a:pt x="402" y="450"/>
                    <a:pt x="474" y="397"/>
                  </a:cubicBezTo>
                  <a:cubicBezTo>
                    <a:pt x="527" y="352"/>
                    <a:pt x="599" y="325"/>
                    <a:pt x="670" y="325"/>
                  </a:cubicBezTo>
                  <a:close/>
                  <a:moveTo>
                    <a:pt x="683" y="0"/>
                  </a:moveTo>
                  <a:cubicBezTo>
                    <a:pt x="531" y="0"/>
                    <a:pt x="383" y="46"/>
                    <a:pt x="269" y="138"/>
                  </a:cubicBezTo>
                  <a:cubicBezTo>
                    <a:pt x="135" y="245"/>
                    <a:pt x="55" y="406"/>
                    <a:pt x="37" y="575"/>
                  </a:cubicBezTo>
                  <a:cubicBezTo>
                    <a:pt x="1" y="932"/>
                    <a:pt x="251" y="1253"/>
                    <a:pt x="590" y="1298"/>
                  </a:cubicBezTo>
                  <a:lnTo>
                    <a:pt x="670" y="1298"/>
                  </a:lnTo>
                  <a:cubicBezTo>
                    <a:pt x="822" y="1298"/>
                    <a:pt x="964" y="1244"/>
                    <a:pt x="1080" y="1137"/>
                  </a:cubicBezTo>
                  <a:cubicBezTo>
                    <a:pt x="1196" y="1039"/>
                    <a:pt x="1286" y="905"/>
                    <a:pt x="1303" y="736"/>
                  </a:cubicBezTo>
                  <a:cubicBezTo>
                    <a:pt x="1339" y="566"/>
                    <a:pt x="1295" y="397"/>
                    <a:pt x="1187" y="254"/>
                  </a:cubicBezTo>
                  <a:cubicBezTo>
                    <a:pt x="1089" y="120"/>
                    <a:pt x="929" y="31"/>
                    <a:pt x="759" y="4"/>
                  </a:cubicBezTo>
                  <a:cubicBezTo>
                    <a:pt x="734" y="2"/>
                    <a:pt x="708" y="0"/>
                    <a:pt x="6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6007350" y="3210625"/>
              <a:ext cx="34825" cy="32375"/>
            </a:xfrm>
            <a:custGeom>
              <a:rect b="b" l="l" r="r" t="t"/>
              <a:pathLst>
                <a:path extrusionOk="0" h="1295" w="1393">
                  <a:moveTo>
                    <a:pt x="741" y="330"/>
                  </a:moveTo>
                  <a:cubicBezTo>
                    <a:pt x="781" y="330"/>
                    <a:pt x="820" y="336"/>
                    <a:pt x="857" y="349"/>
                  </a:cubicBezTo>
                  <a:cubicBezTo>
                    <a:pt x="937" y="385"/>
                    <a:pt x="1000" y="456"/>
                    <a:pt x="1027" y="536"/>
                  </a:cubicBezTo>
                  <a:cubicBezTo>
                    <a:pt x="1062" y="616"/>
                    <a:pt x="1053" y="697"/>
                    <a:pt x="1018" y="777"/>
                  </a:cubicBezTo>
                  <a:cubicBezTo>
                    <a:pt x="964" y="897"/>
                    <a:pt x="845" y="973"/>
                    <a:pt x="722" y="973"/>
                  </a:cubicBezTo>
                  <a:cubicBezTo>
                    <a:pt x="680" y="973"/>
                    <a:pt x="638" y="964"/>
                    <a:pt x="598" y="947"/>
                  </a:cubicBezTo>
                  <a:cubicBezTo>
                    <a:pt x="447" y="884"/>
                    <a:pt x="375" y="697"/>
                    <a:pt x="438" y="527"/>
                  </a:cubicBezTo>
                  <a:cubicBezTo>
                    <a:pt x="465" y="447"/>
                    <a:pt x="527" y="385"/>
                    <a:pt x="607" y="358"/>
                  </a:cubicBezTo>
                  <a:cubicBezTo>
                    <a:pt x="650" y="339"/>
                    <a:pt x="696" y="330"/>
                    <a:pt x="741" y="330"/>
                  </a:cubicBezTo>
                  <a:close/>
                  <a:moveTo>
                    <a:pt x="732" y="1"/>
                  </a:moveTo>
                  <a:cubicBezTo>
                    <a:pt x="647" y="1"/>
                    <a:pt x="563" y="19"/>
                    <a:pt x="482" y="54"/>
                  </a:cubicBezTo>
                  <a:cubicBezTo>
                    <a:pt x="322" y="126"/>
                    <a:pt x="197" y="251"/>
                    <a:pt x="134" y="411"/>
                  </a:cubicBezTo>
                  <a:cubicBezTo>
                    <a:pt x="1" y="741"/>
                    <a:pt x="161" y="1116"/>
                    <a:pt x="473" y="1241"/>
                  </a:cubicBezTo>
                  <a:cubicBezTo>
                    <a:pt x="554" y="1286"/>
                    <a:pt x="643" y="1294"/>
                    <a:pt x="723" y="1294"/>
                  </a:cubicBezTo>
                  <a:cubicBezTo>
                    <a:pt x="964" y="1294"/>
                    <a:pt x="1205" y="1152"/>
                    <a:pt x="1312" y="911"/>
                  </a:cubicBezTo>
                  <a:cubicBezTo>
                    <a:pt x="1383" y="759"/>
                    <a:pt x="1392" y="581"/>
                    <a:pt x="1330" y="420"/>
                  </a:cubicBezTo>
                  <a:cubicBezTo>
                    <a:pt x="1267" y="260"/>
                    <a:pt x="1151" y="126"/>
                    <a:pt x="982" y="54"/>
                  </a:cubicBezTo>
                  <a:cubicBezTo>
                    <a:pt x="902" y="19"/>
                    <a:pt x="817" y="1"/>
                    <a:pt x="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5182600" y="2999025"/>
              <a:ext cx="1279750" cy="1299775"/>
            </a:xfrm>
            <a:custGeom>
              <a:rect b="b" l="l" r="r" t="t"/>
              <a:pathLst>
                <a:path extrusionOk="0" h="51991" w="51190">
                  <a:moveTo>
                    <a:pt x="25693" y="10294"/>
                  </a:moveTo>
                  <a:lnTo>
                    <a:pt x="25693" y="10294"/>
                  </a:lnTo>
                  <a:cubicBezTo>
                    <a:pt x="25691" y="10294"/>
                    <a:pt x="25689" y="10295"/>
                    <a:pt x="25686" y="10295"/>
                  </a:cubicBezTo>
                  <a:lnTo>
                    <a:pt x="25686" y="10295"/>
                  </a:lnTo>
                  <a:cubicBezTo>
                    <a:pt x="25690" y="10294"/>
                    <a:pt x="25693" y="10294"/>
                    <a:pt x="25693" y="10294"/>
                  </a:cubicBezTo>
                  <a:close/>
                  <a:moveTo>
                    <a:pt x="32536" y="4103"/>
                  </a:moveTo>
                  <a:cubicBezTo>
                    <a:pt x="32696" y="4379"/>
                    <a:pt x="32875" y="4665"/>
                    <a:pt x="33080" y="4995"/>
                  </a:cubicBezTo>
                  <a:lnTo>
                    <a:pt x="33802" y="6145"/>
                  </a:lnTo>
                  <a:lnTo>
                    <a:pt x="34177" y="6797"/>
                  </a:lnTo>
                  <a:cubicBezTo>
                    <a:pt x="34302" y="6993"/>
                    <a:pt x="34436" y="7225"/>
                    <a:pt x="34570" y="7484"/>
                  </a:cubicBezTo>
                  <a:cubicBezTo>
                    <a:pt x="34695" y="7724"/>
                    <a:pt x="34828" y="7974"/>
                    <a:pt x="34953" y="8224"/>
                  </a:cubicBezTo>
                  <a:cubicBezTo>
                    <a:pt x="35060" y="8456"/>
                    <a:pt x="35176" y="8715"/>
                    <a:pt x="35319" y="9036"/>
                  </a:cubicBezTo>
                  <a:lnTo>
                    <a:pt x="35444" y="9330"/>
                  </a:lnTo>
                  <a:lnTo>
                    <a:pt x="35569" y="9634"/>
                  </a:lnTo>
                  <a:cubicBezTo>
                    <a:pt x="35703" y="10017"/>
                    <a:pt x="35774" y="10338"/>
                    <a:pt x="35801" y="10659"/>
                  </a:cubicBezTo>
                  <a:cubicBezTo>
                    <a:pt x="35819" y="10963"/>
                    <a:pt x="35792" y="11266"/>
                    <a:pt x="35729" y="11560"/>
                  </a:cubicBezTo>
                  <a:cubicBezTo>
                    <a:pt x="35640" y="12006"/>
                    <a:pt x="35444" y="12433"/>
                    <a:pt x="35160" y="12861"/>
                  </a:cubicBezTo>
                  <a:lnTo>
                    <a:pt x="35160" y="12861"/>
                  </a:lnTo>
                  <a:cubicBezTo>
                    <a:pt x="34728" y="12580"/>
                    <a:pt x="34287" y="12316"/>
                    <a:pt x="33838" y="12078"/>
                  </a:cubicBezTo>
                  <a:lnTo>
                    <a:pt x="33838" y="12078"/>
                  </a:lnTo>
                  <a:cubicBezTo>
                    <a:pt x="33838" y="12078"/>
                    <a:pt x="33847" y="12078"/>
                    <a:pt x="33856" y="12087"/>
                  </a:cubicBezTo>
                  <a:cubicBezTo>
                    <a:pt x="34034" y="11837"/>
                    <a:pt x="34204" y="11587"/>
                    <a:pt x="34329" y="11391"/>
                  </a:cubicBezTo>
                  <a:cubicBezTo>
                    <a:pt x="34489" y="11132"/>
                    <a:pt x="34587" y="10936"/>
                    <a:pt x="34596" y="10918"/>
                  </a:cubicBezTo>
                  <a:lnTo>
                    <a:pt x="34596" y="10918"/>
                  </a:lnTo>
                  <a:cubicBezTo>
                    <a:pt x="34579" y="10918"/>
                    <a:pt x="34356" y="10981"/>
                    <a:pt x="34052" y="11079"/>
                  </a:cubicBezTo>
                  <a:cubicBezTo>
                    <a:pt x="33740" y="11177"/>
                    <a:pt x="33330" y="11346"/>
                    <a:pt x="32973" y="11560"/>
                  </a:cubicBezTo>
                  <a:cubicBezTo>
                    <a:pt x="32946" y="11578"/>
                    <a:pt x="32910" y="11596"/>
                    <a:pt x="32884" y="11614"/>
                  </a:cubicBezTo>
                  <a:cubicBezTo>
                    <a:pt x="32518" y="11445"/>
                    <a:pt x="32152" y="11302"/>
                    <a:pt x="31768" y="11168"/>
                  </a:cubicBezTo>
                  <a:cubicBezTo>
                    <a:pt x="31884" y="10793"/>
                    <a:pt x="31965" y="10374"/>
                    <a:pt x="32000" y="9946"/>
                  </a:cubicBezTo>
                  <a:cubicBezTo>
                    <a:pt x="32072" y="9223"/>
                    <a:pt x="32045" y="8447"/>
                    <a:pt x="31965" y="7885"/>
                  </a:cubicBezTo>
                  <a:cubicBezTo>
                    <a:pt x="31893" y="7305"/>
                    <a:pt x="31795" y="6913"/>
                    <a:pt x="31795" y="6913"/>
                  </a:cubicBezTo>
                  <a:cubicBezTo>
                    <a:pt x="31795" y="6913"/>
                    <a:pt x="31724" y="6984"/>
                    <a:pt x="31617" y="7109"/>
                  </a:cubicBezTo>
                  <a:cubicBezTo>
                    <a:pt x="31501" y="7234"/>
                    <a:pt x="31340" y="7430"/>
                    <a:pt x="31162" y="7662"/>
                  </a:cubicBezTo>
                  <a:cubicBezTo>
                    <a:pt x="30805" y="8126"/>
                    <a:pt x="30386" y="8759"/>
                    <a:pt x="30082" y="9419"/>
                  </a:cubicBezTo>
                  <a:cubicBezTo>
                    <a:pt x="29904" y="9803"/>
                    <a:pt x="29761" y="10204"/>
                    <a:pt x="29672" y="10579"/>
                  </a:cubicBezTo>
                  <a:cubicBezTo>
                    <a:pt x="29262" y="10499"/>
                    <a:pt x="28851" y="10428"/>
                    <a:pt x="28423" y="10383"/>
                  </a:cubicBezTo>
                  <a:lnTo>
                    <a:pt x="28432" y="10383"/>
                  </a:lnTo>
                  <a:cubicBezTo>
                    <a:pt x="28423" y="10356"/>
                    <a:pt x="28405" y="10338"/>
                    <a:pt x="28396" y="10312"/>
                  </a:cubicBezTo>
                  <a:cubicBezTo>
                    <a:pt x="28191" y="9946"/>
                    <a:pt x="27923" y="9616"/>
                    <a:pt x="27709" y="9357"/>
                  </a:cubicBezTo>
                  <a:cubicBezTo>
                    <a:pt x="27593" y="9223"/>
                    <a:pt x="27495" y="9116"/>
                    <a:pt x="27424" y="9054"/>
                  </a:cubicBezTo>
                  <a:cubicBezTo>
                    <a:pt x="27353" y="8982"/>
                    <a:pt x="27317" y="8947"/>
                    <a:pt x="27317" y="8947"/>
                  </a:cubicBezTo>
                  <a:cubicBezTo>
                    <a:pt x="27317" y="8947"/>
                    <a:pt x="27308" y="9161"/>
                    <a:pt x="27317" y="9482"/>
                  </a:cubicBezTo>
                  <a:cubicBezTo>
                    <a:pt x="27317" y="9714"/>
                    <a:pt x="27335" y="9999"/>
                    <a:pt x="27361" y="10294"/>
                  </a:cubicBezTo>
                  <a:cubicBezTo>
                    <a:pt x="27103" y="10276"/>
                    <a:pt x="26844" y="10276"/>
                    <a:pt x="26585" y="10276"/>
                  </a:cubicBezTo>
                  <a:cubicBezTo>
                    <a:pt x="26338" y="10276"/>
                    <a:pt x="26083" y="10276"/>
                    <a:pt x="25836" y="10293"/>
                  </a:cubicBezTo>
                  <a:lnTo>
                    <a:pt x="25836" y="10293"/>
                  </a:lnTo>
                  <a:cubicBezTo>
                    <a:pt x="25818" y="9856"/>
                    <a:pt x="25845" y="9464"/>
                    <a:pt x="25943" y="9098"/>
                  </a:cubicBezTo>
                  <a:cubicBezTo>
                    <a:pt x="26032" y="8768"/>
                    <a:pt x="26166" y="8465"/>
                    <a:pt x="26362" y="8179"/>
                  </a:cubicBezTo>
                  <a:cubicBezTo>
                    <a:pt x="26567" y="7858"/>
                    <a:pt x="26826" y="7582"/>
                    <a:pt x="27129" y="7350"/>
                  </a:cubicBezTo>
                  <a:cubicBezTo>
                    <a:pt x="27299" y="7216"/>
                    <a:pt x="27468" y="7082"/>
                    <a:pt x="27647" y="6948"/>
                  </a:cubicBezTo>
                  <a:cubicBezTo>
                    <a:pt x="28512" y="6324"/>
                    <a:pt x="29413" y="5762"/>
                    <a:pt x="30412" y="5236"/>
                  </a:cubicBezTo>
                  <a:lnTo>
                    <a:pt x="31037" y="4905"/>
                  </a:lnTo>
                  <a:lnTo>
                    <a:pt x="31617" y="4602"/>
                  </a:lnTo>
                  <a:cubicBezTo>
                    <a:pt x="31938" y="4433"/>
                    <a:pt x="32250" y="4254"/>
                    <a:pt x="32536" y="4103"/>
                  </a:cubicBezTo>
                  <a:close/>
                  <a:moveTo>
                    <a:pt x="33258" y="1426"/>
                  </a:moveTo>
                  <a:cubicBezTo>
                    <a:pt x="33303" y="2327"/>
                    <a:pt x="33669" y="3157"/>
                    <a:pt x="34231" y="4138"/>
                  </a:cubicBezTo>
                  <a:lnTo>
                    <a:pt x="34802" y="5120"/>
                  </a:lnTo>
                  <a:cubicBezTo>
                    <a:pt x="34837" y="5191"/>
                    <a:pt x="34882" y="5262"/>
                    <a:pt x="34926" y="5334"/>
                  </a:cubicBezTo>
                  <a:cubicBezTo>
                    <a:pt x="34989" y="5441"/>
                    <a:pt x="35060" y="5548"/>
                    <a:pt x="35123" y="5664"/>
                  </a:cubicBezTo>
                  <a:lnTo>
                    <a:pt x="35462" y="6270"/>
                  </a:lnTo>
                  <a:cubicBezTo>
                    <a:pt x="36006" y="7252"/>
                    <a:pt x="36452" y="8215"/>
                    <a:pt x="36818" y="9223"/>
                  </a:cubicBezTo>
                  <a:cubicBezTo>
                    <a:pt x="36925" y="9526"/>
                    <a:pt x="37005" y="9830"/>
                    <a:pt x="37050" y="10115"/>
                  </a:cubicBezTo>
                  <a:cubicBezTo>
                    <a:pt x="37085" y="10401"/>
                    <a:pt x="37094" y="10677"/>
                    <a:pt x="37085" y="10945"/>
                  </a:cubicBezTo>
                  <a:cubicBezTo>
                    <a:pt x="37068" y="11195"/>
                    <a:pt x="37032" y="11445"/>
                    <a:pt x="36978" y="11685"/>
                  </a:cubicBezTo>
                  <a:cubicBezTo>
                    <a:pt x="36916" y="11917"/>
                    <a:pt x="36836" y="12140"/>
                    <a:pt x="36737" y="12363"/>
                  </a:cubicBezTo>
                  <a:cubicBezTo>
                    <a:pt x="36550" y="12792"/>
                    <a:pt x="36309" y="13175"/>
                    <a:pt x="36042" y="13505"/>
                  </a:cubicBezTo>
                  <a:cubicBezTo>
                    <a:pt x="35845" y="13345"/>
                    <a:pt x="35640" y="13193"/>
                    <a:pt x="35426" y="13050"/>
                  </a:cubicBezTo>
                  <a:cubicBezTo>
                    <a:pt x="35738" y="12577"/>
                    <a:pt x="35943" y="12114"/>
                    <a:pt x="36051" y="11632"/>
                  </a:cubicBezTo>
                  <a:cubicBezTo>
                    <a:pt x="36122" y="11311"/>
                    <a:pt x="36140" y="10972"/>
                    <a:pt x="36122" y="10633"/>
                  </a:cubicBezTo>
                  <a:cubicBezTo>
                    <a:pt x="36104" y="10285"/>
                    <a:pt x="36024" y="9928"/>
                    <a:pt x="35863" y="9518"/>
                  </a:cubicBezTo>
                  <a:lnTo>
                    <a:pt x="35747" y="9205"/>
                  </a:lnTo>
                  <a:lnTo>
                    <a:pt x="35613" y="8902"/>
                  </a:lnTo>
                  <a:cubicBezTo>
                    <a:pt x="35480" y="8581"/>
                    <a:pt x="35355" y="8322"/>
                    <a:pt x="35239" y="8081"/>
                  </a:cubicBezTo>
                  <a:cubicBezTo>
                    <a:pt x="35114" y="7823"/>
                    <a:pt x="34980" y="7573"/>
                    <a:pt x="34855" y="7332"/>
                  </a:cubicBezTo>
                  <a:cubicBezTo>
                    <a:pt x="34721" y="7064"/>
                    <a:pt x="34579" y="6832"/>
                    <a:pt x="34463" y="6627"/>
                  </a:cubicBezTo>
                  <a:lnTo>
                    <a:pt x="34150" y="6101"/>
                  </a:lnTo>
                  <a:lnTo>
                    <a:pt x="33356" y="4816"/>
                  </a:lnTo>
                  <a:cubicBezTo>
                    <a:pt x="33116" y="4433"/>
                    <a:pt x="32919" y="4120"/>
                    <a:pt x="32741" y="3799"/>
                  </a:cubicBezTo>
                  <a:cubicBezTo>
                    <a:pt x="32714" y="3764"/>
                    <a:pt x="32678" y="3737"/>
                    <a:pt x="32643" y="3719"/>
                  </a:cubicBezTo>
                  <a:cubicBezTo>
                    <a:pt x="32631" y="3717"/>
                    <a:pt x="32619" y="3715"/>
                    <a:pt x="32607" y="3715"/>
                  </a:cubicBezTo>
                  <a:cubicBezTo>
                    <a:pt x="32575" y="3715"/>
                    <a:pt x="32544" y="3724"/>
                    <a:pt x="32518" y="3737"/>
                  </a:cubicBezTo>
                  <a:cubicBezTo>
                    <a:pt x="32197" y="3915"/>
                    <a:pt x="31840" y="4120"/>
                    <a:pt x="31465" y="4308"/>
                  </a:cubicBezTo>
                  <a:lnTo>
                    <a:pt x="30885" y="4611"/>
                  </a:lnTo>
                  <a:lnTo>
                    <a:pt x="30261" y="4950"/>
                  </a:lnTo>
                  <a:cubicBezTo>
                    <a:pt x="29253" y="5485"/>
                    <a:pt x="28334" y="6047"/>
                    <a:pt x="27451" y="6690"/>
                  </a:cubicBezTo>
                  <a:cubicBezTo>
                    <a:pt x="27272" y="6823"/>
                    <a:pt x="27094" y="6957"/>
                    <a:pt x="26924" y="7100"/>
                  </a:cubicBezTo>
                  <a:cubicBezTo>
                    <a:pt x="26603" y="7350"/>
                    <a:pt x="26318" y="7653"/>
                    <a:pt x="26095" y="8001"/>
                  </a:cubicBezTo>
                  <a:cubicBezTo>
                    <a:pt x="25881" y="8313"/>
                    <a:pt x="25729" y="8652"/>
                    <a:pt x="25631" y="9018"/>
                  </a:cubicBezTo>
                  <a:cubicBezTo>
                    <a:pt x="25524" y="9411"/>
                    <a:pt x="25488" y="9839"/>
                    <a:pt x="25515" y="10312"/>
                  </a:cubicBezTo>
                  <a:cubicBezTo>
                    <a:pt x="25259" y="10327"/>
                    <a:pt x="25003" y="10349"/>
                    <a:pt x="24747" y="10378"/>
                  </a:cubicBezTo>
                  <a:lnTo>
                    <a:pt x="24747" y="10378"/>
                  </a:lnTo>
                  <a:cubicBezTo>
                    <a:pt x="24694" y="9978"/>
                    <a:pt x="24676" y="9543"/>
                    <a:pt x="24730" y="9107"/>
                  </a:cubicBezTo>
                  <a:cubicBezTo>
                    <a:pt x="24792" y="8590"/>
                    <a:pt x="24935" y="8117"/>
                    <a:pt x="25149" y="7707"/>
                  </a:cubicBezTo>
                  <a:cubicBezTo>
                    <a:pt x="25426" y="7189"/>
                    <a:pt x="25800" y="6734"/>
                    <a:pt x="26264" y="6360"/>
                  </a:cubicBezTo>
                  <a:cubicBezTo>
                    <a:pt x="26746" y="5949"/>
                    <a:pt x="27219" y="5610"/>
                    <a:pt x="27647" y="5316"/>
                  </a:cubicBezTo>
                  <a:cubicBezTo>
                    <a:pt x="28004" y="5066"/>
                    <a:pt x="28352" y="4852"/>
                    <a:pt x="28682" y="4638"/>
                  </a:cubicBezTo>
                  <a:lnTo>
                    <a:pt x="28923" y="4495"/>
                  </a:lnTo>
                  <a:lnTo>
                    <a:pt x="30065" y="3835"/>
                  </a:lnTo>
                  <a:lnTo>
                    <a:pt x="30288" y="3710"/>
                  </a:lnTo>
                  <a:cubicBezTo>
                    <a:pt x="30564" y="3558"/>
                    <a:pt x="30814" y="3425"/>
                    <a:pt x="31055" y="3273"/>
                  </a:cubicBezTo>
                  <a:cubicBezTo>
                    <a:pt x="31385" y="3086"/>
                    <a:pt x="31652" y="2925"/>
                    <a:pt x="31893" y="2755"/>
                  </a:cubicBezTo>
                  <a:cubicBezTo>
                    <a:pt x="32152" y="2577"/>
                    <a:pt x="32384" y="2408"/>
                    <a:pt x="32580" y="2220"/>
                  </a:cubicBezTo>
                  <a:cubicBezTo>
                    <a:pt x="32857" y="1970"/>
                    <a:pt x="33080" y="1712"/>
                    <a:pt x="33258" y="1426"/>
                  </a:cubicBezTo>
                  <a:close/>
                  <a:moveTo>
                    <a:pt x="13391" y="7662"/>
                  </a:moveTo>
                  <a:cubicBezTo>
                    <a:pt x="13685" y="7707"/>
                    <a:pt x="14024" y="7751"/>
                    <a:pt x="14426" y="7787"/>
                  </a:cubicBezTo>
                  <a:cubicBezTo>
                    <a:pt x="14720" y="7832"/>
                    <a:pt x="15033" y="7867"/>
                    <a:pt x="15363" y="7903"/>
                  </a:cubicBezTo>
                  <a:lnTo>
                    <a:pt x="15773" y="7947"/>
                  </a:lnTo>
                  <a:lnTo>
                    <a:pt x="15800" y="7956"/>
                  </a:lnTo>
                  <a:cubicBezTo>
                    <a:pt x="16736" y="8081"/>
                    <a:pt x="17816" y="8233"/>
                    <a:pt x="18985" y="8554"/>
                  </a:cubicBezTo>
                  <a:lnTo>
                    <a:pt x="19297" y="8643"/>
                  </a:lnTo>
                  <a:lnTo>
                    <a:pt x="19600" y="8741"/>
                  </a:lnTo>
                  <a:cubicBezTo>
                    <a:pt x="19984" y="8866"/>
                    <a:pt x="20287" y="9009"/>
                    <a:pt x="20546" y="9196"/>
                  </a:cubicBezTo>
                  <a:cubicBezTo>
                    <a:pt x="20804" y="9366"/>
                    <a:pt x="21027" y="9580"/>
                    <a:pt x="21215" y="9812"/>
                  </a:cubicBezTo>
                  <a:cubicBezTo>
                    <a:pt x="21491" y="10142"/>
                    <a:pt x="21705" y="10543"/>
                    <a:pt x="21857" y="11007"/>
                  </a:cubicBezTo>
                  <a:lnTo>
                    <a:pt x="21886" y="10999"/>
                  </a:lnTo>
                  <a:lnTo>
                    <a:pt x="21886" y="10999"/>
                  </a:lnTo>
                  <a:cubicBezTo>
                    <a:pt x="21395" y="11159"/>
                    <a:pt x="20915" y="11337"/>
                    <a:pt x="20447" y="11539"/>
                  </a:cubicBezTo>
                  <a:lnTo>
                    <a:pt x="20447" y="11539"/>
                  </a:lnTo>
                  <a:cubicBezTo>
                    <a:pt x="20367" y="11264"/>
                    <a:pt x="20278" y="11006"/>
                    <a:pt x="20207" y="10802"/>
                  </a:cubicBezTo>
                  <a:cubicBezTo>
                    <a:pt x="20100" y="10490"/>
                    <a:pt x="20010" y="10294"/>
                    <a:pt x="20010" y="10294"/>
                  </a:cubicBezTo>
                  <a:cubicBezTo>
                    <a:pt x="20010" y="10294"/>
                    <a:pt x="19912" y="10508"/>
                    <a:pt x="19796" y="10820"/>
                  </a:cubicBezTo>
                  <a:cubicBezTo>
                    <a:pt x="19671" y="11123"/>
                    <a:pt x="19556" y="11552"/>
                    <a:pt x="19493" y="11962"/>
                  </a:cubicBezTo>
                  <a:cubicBezTo>
                    <a:pt x="19493" y="11971"/>
                    <a:pt x="19493" y="11980"/>
                    <a:pt x="19493" y="11989"/>
                  </a:cubicBezTo>
                  <a:cubicBezTo>
                    <a:pt x="19118" y="12185"/>
                    <a:pt x="18753" y="12399"/>
                    <a:pt x="18396" y="12622"/>
                  </a:cubicBezTo>
                  <a:cubicBezTo>
                    <a:pt x="18396" y="12613"/>
                    <a:pt x="18405" y="12613"/>
                    <a:pt x="18405" y="12613"/>
                  </a:cubicBezTo>
                  <a:cubicBezTo>
                    <a:pt x="18191" y="12310"/>
                    <a:pt x="17923" y="12007"/>
                    <a:pt x="17629" y="11721"/>
                  </a:cubicBezTo>
                  <a:cubicBezTo>
                    <a:pt x="17102" y="11213"/>
                    <a:pt x="16487" y="10758"/>
                    <a:pt x="15996" y="10463"/>
                  </a:cubicBezTo>
                  <a:cubicBezTo>
                    <a:pt x="15497" y="10160"/>
                    <a:pt x="15131" y="9990"/>
                    <a:pt x="15131" y="9990"/>
                  </a:cubicBezTo>
                  <a:lnTo>
                    <a:pt x="15131" y="9990"/>
                  </a:lnTo>
                  <a:cubicBezTo>
                    <a:pt x="15131" y="9990"/>
                    <a:pt x="15175" y="10383"/>
                    <a:pt x="15318" y="10954"/>
                  </a:cubicBezTo>
                  <a:cubicBezTo>
                    <a:pt x="15461" y="11525"/>
                    <a:pt x="15693" y="12238"/>
                    <a:pt x="16023" y="12899"/>
                  </a:cubicBezTo>
                  <a:cubicBezTo>
                    <a:pt x="16201" y="13264"/>
                    <a:pt x="16415" y="13603"/>
                    <a:pt x="16638" y="13898"/>
                  </a:cubicBezTo>
                  <a:cubicBezTo>
                    <a:pt x="16299" y="14174"/>
                    <a:pt x="15978" y="14469"/>
                    <a:pt x="15675" y="14772"/>
                  </a:cubicBezTo>
                  <a:lnTo>
                    <a:pt x="15666" y="14772"/>
                  </a:lnTo>
                  <a:cubicBezTo>
                    <a:pt x="15341" y="14723"/>
                    <a:pt x="14998" y="14707"/>
                    <a:pt x="14702" y="14707"/>
                  </a:cubicBezTo>
                  <a:cubicBezTo>
                    <a:pt x="14624" y="14707"/>
                    <a:pt x="14550" y="14708"/>
                    <a:pt x="14479" y="14710"/>
                  </a:cubicBezTo>
                  <a:cubicBezTo>
                    <a:pt x="14149" y="14727"/>
                    <a:pt x="13917" y="14763"/>
                    <a:pt x="13917" y="14763"/>
                  </a:cubicBezTo>
                  <a:cubicBezTo>
                    <a:pt x="13917" y="14763"/>
                    <a:pt x="14087" y="14906"/>
                    <a:pt x="14346" y="15102"/>
                  </a:cubicBezTo>
                  <a:cubicBezTo>
                    <a:pt x="14515" y="15236"/>
                    <a:pt x="14729" y="15388"/>
                    <a:pt x="14952" y="15539"/>
                  </a:cubicBezTo>
                  <a:cubicBezTo>
                    <a:pt x="14622" y="15914"/>
                    <a:pt x="14301" y="16315"/>
                    <a:pt x="14007" y="16726"/>
                  </a:cubicBezTo>
                  <a:cubicBezTo>
                    <a:pt x="13677" y="16476"/>
                    <a:pt x="13400" y="16217"/>
                    <a:pt x="13195" y="15932"/>
                  </a:cubicBezTo>
                  <a:cubicBezTo>
                    <a:pt x="12767" y="15370"/>
                    <a:pt x="12561" y="14710"/>
                    <a:pt x="12552" y="13916"/>
                  </a:cubicBezTo>
                  <a:cubicBezTo>
                    <a:pt x="12561" y="13702"/>
                    <a:pt x="12561" y="13479"/>
                    <a:pt x="12570" y="13264"/>
                  </a:cubicBezTo>
                  <a:lnTo>
                    <a:pt x="12570" y="13220"/>
                  </a:lnTo>
                  <a:cubicBezTo>
                    <a:pt x="12579" y="13086"/>
                    <a:pt x="12579" y="12943"/>
                    <a:pt x="12588" y="12818"/>
                  </a:cubicBezTo>
                  <a:lnTo>
                    <a:pt x="12642" y="12238"/>
                  </a:lnTo>
                  <a:cubicBezTo>
                    <a:pt x="12660" y="11989"/>
                    <a:pt x="12686" y="11766"/>
                    <a:pt x="12713" y="11543"/>
                  </a:cubicBezTo>
                  <a:lnTo>
                    <a:pt x="12740" y="11337"/>
                  </a:lnTo>
                  <a:cubicBezTo>
                    <a:pt x="12811" y="10874"/>
                    <a:pt x="12874" y="10428"/>
                    <a:pt x="12954" y="10026"/>
                  </a:cubicBezTo>
                  <a:lnTo>
                    <a:pt x="12999" y="9785"/>
                  </a:lnTo>
                  <a:cubicBezTo>
                    <a:pt x="13070" y="9402"/>
                    <a:pt x="13141" y="9036"/>
                    <a:pt x="13213" y="8688"/>
                  </a:cubicBezTo>
                  <a:cubicBezTo>
                    <a:pt x="13275" y="8349"/>
                    <a:pt x="13329" y="8028"/>
                    <a:pt x="13382" y="7707"/>
                  </a:cubicBezTo>
                  <a:lnTo>
                    <a:pt x="13391" y="7662"/>
                  </a:lnTo>
                  <a:close/>
                  <a:moveTo>
                    <a:pt x="11750" y="5432"/>
                  </a:moveTo>
                  <a:lnTo>
                    <a:pt x="11750" y="5432"/>
                  </a:lnTo>
                  <a:cubicBezTo>
                    <a:pt x="12481" y="5958"/>
                    <a:pt x="13355" y="6181"/>
                    <a:pt x="14471" y="6360"/>
                  </a:cubicBezTo>
                  <a:lnTo>
                    <a:pt x="15942" y="6574"/>
                  </a:lnTo>
                  <a:lnTo>
                    <a:pt x="16906" y="6725"/>
                  </a:lnTo>
                  <a:cubicBezTo>
                    <a:pt x="18012" y="6913"/>
                    <a:pt x="19038" y="7162"/>
                    <a:pt x="20055" y="7501"/>
                  </a:cubicBezTo>
                  <a:cubicBezTo>
                    <a:pt x="20367" y="7608"/>
                    <a:pt x="20653" y="7733"/>
                    <a:pt x="20912" y="7885"/>
                  </a:cubicBezTo>
                  <a:cubicBezTo>
                    <a:pt x="21143" y="8019"/>
                    <a:pt x="21366" y="8179"/>
                    <a:pt x="21581" y="8367"/>
                  </a:cubicBezTo>
                  <a:cubicBezTo>
                    <a:pt x="21946" y="8697"/>
                    <a:pt x="22241" y="9072"/>
                    <a:pt x="22473" y="9518"/>
                  </a:cubicBezTo>
                  <a:cubicBezTo>
                    <a:pt x="22678" y="9910"/>
                    <a:pt x="22811" y="10319"/>
                    <a:pt x="22909" y="10712"/>
                  </a:cubicBezTo>
                  <a:lnTo>
                    <a:pt x="22909" y="10712"/>
                  </a:lnTo>
                  <a:cubicBezTo>
                    <a:pt x="22658" y="10770"/>
                    <a:pt x="22414" y="10836"/>
                    <a:pt x="22169" y="10909"/>
                  </a:cubicBezTo>
                  <a:cubicBezTo>
                    <a:pt x="22000" y="10401"/>
                    <a:pt x="21768" y="9973"/>
                    <a:pt x="21465" y="9607"/>
                  </a:cubicBezTo>
                  <a:cubicBezTo>
                    <a:pt x="21259" y="9348"/>
                    <a:pt x="21010" y="9116"/>
                    <a:pt x="20733" y="8929"/>
                  </a:cubicBezTo>
                  <a:cubicBezTo>
                    <a:pt x="20448" y="8724"/>
                    <a:pt x="20109" y="8563"/>
                    <a:pt x="19707" y="8429"/>
                  </a:cubicBezTo>
                  <a:lnTo>
                    <a:pt x="19386" y="8331"/>
                  </a:lnTo>
                  <a:lnTo>
                    <a:pt x="19074" y="8242"/>
                  </a:lnTo>
                  <a:cubicBezTo>
                    <a:pt x="17878" y="7912"/>
                    <a:pt x="16799" y="7760"/>
                    <a:pt x="15844" y="7626"/>
                  </a:cubicBezTo>
                  <a:lnTo>
                    <a:pt x="15398" y="7582"/>
                  </a:lnTo>
                  <a:cubicBezTo>
                    <a:pt x="15077" y="7546"/>
                    <a:pt x="14765" y="7510"/>
                    <a:pt x="14462" y="7466"/>
                  </a:cubicBezTo>
                  <a:cubicBezTo>
                    <a:pt x="13989" y="7421"/>
                    <a:pt x="13614" y="7368"/>
                    <a:pt x="13284" y="7314"/>
                  </a:cubicBezTo>
                  <a:cubicBezTo>
                    <a:pt x="13273" y="7312"/>
                    <a:pt x="13262" y="7311"/>
                    <a:pt x="13251" y="7311"/>
                  </a:cubicBezTo>
                  <a:cubicBezTo>
                    <a:pt x="13218" y="7311"/>
                    <a:pt x="13186" y="7321"/>
                    <a:pt x="13159" y="7341"/>
                  </a:cubicBezTo>
                  <a:cubicBezTo>
                    <a:pt x="13123" y="7368"/>
                    <a:pt x="13106" y="7403"/>
                    <a:pt x="13097" y="7448"/>
                  </a:cubicBezTo>
                  <a:lnTo>
                    <a:pt x="13061" y="7653"/>
                  </a:lnTo>
                  <a:cubicBezTo>
                    <a:pt x="13007" y="7965"/>
                    <a:pt x="12954" y="8295"/>
                    <a:pt x="12891" y="8625"/>
                  </a:cubicBezTo>
                  <a:cubicBezTo>
                    <a:pt x="12820" y="8973"/>
                    <a:pt x="12749" y="9339"/>
                    <a:pt x="12677" y="9732"/>
                  </a:cubicBezTo>
                  <a:lnTo>
                    <a:pt x="12633" y="9964"/>
                  </a:lnTo>
                  <a:cubicBezTo>
                    <a:pt x="12552" y="10374"/>
                    <a:pt x="12490" y="10820"/>
                    <a:pt x="12419" y="11284"/>
                  </a:cubicBezTo>
                  <a:lnTo>
                    <a:pt x="12392" y="11498"/>
                  </a:lnTo>
                  <a:cubicBezTo>
                    <a:pt x="12365" y="11730"/>
                    <a:pt x="12338" y="11971"/>
                    <a:pt x="12321" y="12203"/>
                  </a:cubicBezTo>
                  <a:lnTo>
                    <a:pt x="12267" y="12792"/>
                  </a:lnTo>
                  <a:cubicBezTo>
                    <a:pt x="12258" y="12925"/>
                    <a:pt x="12249" y="13068"/>
                    <a:pt x="12249" y="13211"/>
                  </a:cubicBezTo>
                  <a:lnTo>
                    <a:pt x="12249" y="13255"/>
                  </a:lnTo>
                  <a:cubicBezTo>
                    <a:pt x="12240" y="13479"/>
                    <a:pt x="12231" y="13693"/>
                    <a:pt x="12231" y="13916"/>
                  </a:cubicBezTo>
                  <a:cubicBezTo>
                    <a:pt x="12240" y="14781"/>
                    <a:pt x="12463" y="15512"/>
                    <a:pt x="12927" y="16128"/>
                  </a:cubicBezTo>
                  <a:cubicBezTo>
                    <a:pt x="13168" y="16440"/>
                    <a:pt x="13454" y="16726"/>
                    <a:pt x="13819" y="16984"/>
                  </a:cubicBezTo>
                  <a:cubicBezTo>
                    <a:pt x="13673" y="17197"/>
                    <a:pt x="13532" y="17414"/>
                    <a:pt x="13396" y="17633"/>
                  </a:cubicBezTo>
                  <a:lnTo>
                    <a:pt x="13396" y="17633"/>
                  </a:lnTo>
                  <a:cubicBezTo>
                    <a:pt x="13067" y="17428"/>
                    <a:pt x="12730" y="17179"/>
                    <a:pt x="12428" y="16877"/>
                  </a:cubicBezTo>
                  <a:cubicBezTo>
                    <a:pt x="11669" y="16101"/>
                    <a:pt x="11268" y="15120"/>
                    <a:pt x="11241" y="13969"/>
                  </a:cubicBezTo>
                  <a:cubicBezTo>
                    <a:pt x="11232" y="13675"/>
                    <a:pt x="11241" y="13380"/>
                    <a:pt x="11241" y="13077"/>
                  </a:cubicBezTo>
                  <a:cubicBezTo>
                    <a:pt x="11250" y="12854"/>
                    <a:pt x="11259" y="12631"/>
                    <a:pt x="11277" y="12426"/>
                  </a:cubicBezTo>
                  <a:lnTo>
                    <a:pt x="11286" y="12238"/>
                  </a:lnTo>
                  <a:cubicBezTo>
                    <a:pt x="11321" y="11766"/>
                    <a:pt x="11375" y="11329"/>
                    <a:pt x="11428" y="10918"/>
                  </a:cubicBezTo>
                  <a:lnTo>
                    <a:pt x="11446" y="10731"/>
                  </a:lnTo>
                  <a:cubicBezTo>
                    <a:pt x="11527" y="10151"/>
                    <a:pt x="11616" y="9625"/>
                    <a:pt x="11696" y="9152"/>
                  </a:cubicBezTo>
                  <a:cubicBezTo>
                    <a:pt x="11741" y="8849"/>
                    <a:pt x="11794" y="8572"/>
                    <a:pt x="11830" y="8304"/>
                  </a:cubicBezTo>
                  <a:cubicBezTo>
                    <a:pt x="11919" y="7653"/>
                    <a:pt x="11990" y="7029"/>
                    <a:pt x="11955" y="6458"/>
                  </a:cubicBezTo>
                  <a:cubicBezTo>
                    <a:pt x="11928" y="6083"/>
                    <a:pt x="11857" y="5753"/>
                    <a:pt x="11750" y="5432"/>
                  </a:cubicBezTo>
                  <a:close/>
                  <a:moveTo>
                    <a:pt x="13353" y="17701"/>
                  </a:moveTo>
                  <a:cubicBezTo>
                    <a:pt x="13352" y="17704"/>
                    <a:pt x="13351" y="17706"/>
                    <a:pt x="13350" y="17708"/>
                  </a:cubicBezTo>
                  <a:lnTo>
                    <a:pt x="13350" y="17708"/>
                  </a:lnTo>
                  <a:cubicBezTo>
                    <a:pt x="13351" y="17706"/>
                    <a:pt x="13352" y="17704"/>
                    <a:pt x="13353" y="17701"/>
                  </a:cubicBezTo>
                  <a:close/>
                  <a:moveTo>
                    <a:pt x="12202" y="19994"/>
                  </a:moveTo>
                  <a:lnTo>
                    <a:pt x="12202" y="19994"/>
                  </a:lnTo>
                  <a:cubicBezTo>
                    <a:pt x="12200" y="19999"/>
                    <a:pt x="12198" y="20004"/>
                    <a:pt x="12196" y="20009"/>
                  </a:cubicBezTo>
                  <a:cubicBezTo>
                    <a:pt x="12196" y="20001"/>
                    <a:pt x="12196" y="20000"/>
                    <a:pt x="12202" y="19994"/>
                  </a:cubicBezTo>
                  <a:close/>
                  <a:moveTo>
                    <a:pt x="40478" y="14548"/>
                  </a:moveTo>
                  <a:cubicBezTo>
                    <a:pt x="40740" y="14548"/>
                    <a:pt x="41020" y="14580"/>
                    <a:pt x="41350" y="14647"/>
                  </a:cubicBezTo>
                  <a:cubicBezTo>
                    <a:pt x="41537" y="14692"/>
                    <a:pt x="41733" y="14736"/>
                    <a:pt x="41974" y="14808"/>
                  </a:cubicBezTo>
                  <a:cubicBezTo>
                    <a:pt x="43152" y="15111"/>
                    <a:pt x="44151" y="15521"/>
                    <a:pt x="45034" y="15887"/>
                  </a:cubicBezTo>
                  <a:lnTo>
                    <a:pt x="45052" y="15896"/>
                  </a:lnTo>
                  <a:cubicBezTo>
                    <a:pt x="45489" y="16092"/>
                    <a:pt x="45908" y="16271"/>
                    <a:pt x="46301" y="16440"/>
                  </a:cubicBezTo>
                  <a:cubicBezTo>
                    <a:pt x="46658" y="16610"/>
                    <a:pt x="46970" y="16744"/>
                    <a:pt x="47255" y="16851"/>
                  </a:cubicBezTo>
                  <a:lnTo>
                    <a:pt x="47255" y="16860"/>
                  </a:lnTo>
                  <a:cubicBezTo>
                    <a:pt x="47139" y="17163"/>
                    <a:pt x="47014" y="17493"/>
                    <a:pt x="46890" y="17832"/>
                  </a:cubicBezTo>
                  <a:cubicBezTo>
                    <a:pt x="46783" y="18171"/>
                    <a:pt x="46649" y="18537"/>
                    <a:pt x="46506" y="18920"/>
                  </a:cubicBezTo>
                  <a:lnTo>
                    <a:pt x="46435" y="19117"/>
                  </a:lnTo>
                  <a:cubicBezTo>
                    <a:pt x="46292" y="19536"/>
                    <a:pt x="46113" y="19973"/>
                    <a:pt x="45926" y="20437"/>
                  </a:cubicBezTo>
                  <a:lnTo>
                    <a:pt x="45882" y="20553"/>
                  </a:lnTo>
                  <a:cubicBezTo>
                    <a:pt x="45801" y="20740"/>
                    <a:pt x="45712" y="20928"/>
                    <a:pt x="45623" y="21124"/>
                  </a:cubicBezTo>
                  <a:lnTo>
                    <a:pt x="45507" y="21356"/>
                  </a:lnTo>
                  <a:cubicBezTo>
                    <a:pt x="45400" y="21597"/>
                    <a:pt x="45275" y="21846"/>
                    <a:pt x="45132" y="22105"/>
                  </a:cubicBezTo>
                  <a:cubicBezTo>
                    <a:pt x="45025" y="22292"/>
                    <a:pt x="44918" y="22489"/>
                    <a:pt x="44820" y="22667"/>
                  </a:cubicBezTo>
                  <a:cubicBezTo>
                    <a:pt x="44195" y="23711"/>
                    <a:pt x="43303" y="24255"/>
                    <a:pt x="42028" y="24371"/>
                  </a:cubicBezTo>
                  <a:cubicBezTo>
                    <a:pt x="41974" y="23863"/>
                    <a:pt x="41903" y="23354"/>
                    <a:pt x="41814" y="22863"/>
                  </a:cubicBezTo>
                  <a:cubicBezTo>
                    <a:pt x="42126" y="22854"/>
                    <a:pt x="42429" y="22828"/>
                    <a:pt x="42670" y="22792"/>
                  </a:cubicBezTo>
                  <a:cubicBezTo>
                    <a:pt x="42991" y="22756"/>
                    <a:pt x="43214" y="22721"/>
                    <a:pt x="43214" y="22721"/>
                  </a:cubicBezTo>
                  <a:cubicBezTo>
                    <a:pt x="43214" y="22721"/>
                    <a:pt x="43161" y="22685"/>
                    <a:pt x="43089" y="22623"/>
                  </a:cubicBezTo>
                  <a:cubicBezTo>
                    <a:pt x="43009" y="22560"/>
                    <a:pt x="42893" y="22480"/>
                    <a:pt x="42750" y="22382"/>
                  </a:cubicBezTo>
                  <a:cubicBezTo>
                    <a:pt x="42465" y="22203"/>
                    <a:pt x="42090" y="21989"/>
                    <a:pt x="41706" y="21837"/>
                  </a:cubicBezTo>
                  <a:cubicBezTo>
                    <a:pt x="41662" y="21829"/>
                    <a:pt x="41617" y="21811"/>
                    <a:pt x="41573" y="21793"/>
                  </a:cubicBezTo>
                  <a:cubicBezTo>
                    <a:pt x="41466" y="21409"/>
                    <a:pt x="41350" y="21035"/>
                    <a:pt x="41225" y="20669"/>
                  </a:cubicBezTo>
                  <a:cubicBezTo>
                    <a:pt x="41590" y="20526"/>
                    <a:pt x="41983" y="20321"/>
                    <a:pt x="42358" y="20080"/>
                  </a:cubicBezTo>
                  <a:cubicBezTo>
                    <a:pt x="42973" y="19679"/>
                    <a:pt x="43535" y="19179"/>
                    <a:pt x="43946" y="18760"/>
                  </a:cubicBezTo>
                  <a:cubicBezTo>
                    <a:pt x="44151" y="18555"/>
                    <a:pt x="44320" y="18367"/>
                    <a:pt x="44427" y="18233"/>
                  </a:cubicBezTo>
                  <a:cubicBezTo>
                    <a:pt x="44543" y="18109"/>
                    <a:pt x="44606" y="18028"/>
                    <a:pt x="44606" y="18028"/>
                  </a:cubicBezTo>
                  <a:cubicBezTo>
                    <a:pt x="44606" y="18028"/>
                    <a:pt x="44267" y="17991"/>
                    <a:pt x="43769" y="17991"/>
                  </a:cubicBezTo>
                  <a:cubicBezTo>
                    <a:pt x="43720" y="17991"/>
                    <a:pt x="43668" y="17992"/>
                    <a:pt x="43616" y="17993"/>
                  </a:cubicBezTo>
                  <a:cubicBezTo>
                    <a:pt x="43321" y="18001"/>
                    <a:pt x="42991" y="18019"/>
                    <a:pt x="42643" y="18064"/>
                  </a:cubicBezTo>
                  <a:cubicBezTo>
                    <a:pt x="42286" y="18100"/>
                    <a:pt x="41921" y="18162"/>
                    <a:pt x="41564" y="18251"/>
                  </a:cubicBezTo>
                  <a:cubicBezTo>
                    <a:pt x="41136" y="18358"/>
                    <a:pt x="40716" y="18501"/>
                    <a:pt x="40359" y="18671"/>
                  </a:cubicBezTo>
                  <a:cubicBezTo>
                    <a:pt x="40172" y="18314"/>
                    <a:pt x="39976" y="17957"/>
                    <a:pt x="39762" y="17618"/>
                  </a:cubicBezTo>
                  <a:cubicBezTo>
                    <a:pt x="39780" y="17573"/>
                    <a:pt x="39797" y="17529"/>
                    <a:pt x="39815" y="17493"/>
                  </a:cubicBezTo>
                  <a:cubicBezTo>
                    <a:pt x="39967" y="17109"/>
                    <a:pt x="40083" y="16672"/>
                    <a:pt x="40136" y="16351"/>
                  </a:cubicBezTo>
                  <a:cubicBezTo>
                    <a:pt x="40199" y="16021"/>
                    <a:pt x="40217" y="15789"/>
                    <a:pt x="40217" y="15789"/>
                  </a:cubicBezTo>
                  <a:lnTo>
                    <a:pt x="40217" y="15789"/>
                  </a:lnTo>
                  <a:cubicBezTo>
                    <a:pt x="40217" y="15789"/>
                    <a:pt x="40038" y="15914"/>
                    <a:pt x="39788" y="16128"/>
                  </a:cubicBezTo>
                  <a:cubicBezTo>
                    <a:pt x="39601" y="16280"/>
                    <a:pt x="39378" y="16485"/>
                    <a:pt x="39146" y="16708"/>
                  </a:cubicBezTo>
                  <a:cubicBezTo>
                    <a:pt x="38852" y="16298"/>
                    <a:pt x="38539" y="15896"/>
                    <a:pt x="38200" y="15521"/>
                  </a:cubicBezTo>
                  <a:cubicBezTo>
                    <a:pt x="38539" y="15209"/>
                    <a:pt x="38878" y="14977"/>
                    <a:pt x="39235" y="14817"/>
                  </a:cubicBezTo>
                  <a:cubicBezTo>
                    <a:pt x="39548" y="14683"/>
                    <a:pt x="39878" y="14594"/>
                    <a:pt x="40226" y="14558"/>
                  </a:cubicBezTo>
                  <a:cubicBezTo>
                    <a:pt x="40309" y="14551"/>
                    <a:pt x="40392" y="14548"/>
                    <a:pt x="40478" y="14548"/>
                  </a:cubicBezTo>
                  <a:close/>
                  <a:moveTo>
                    <a:pt x="40654" y="13247"/>
                  </a:moveTo>
                  <a:cubicBezTo>
                    <a:pt x="40948" y="13255"/>
                    <a:pt x="41260" y="13291"/>
                    <a:pt x="41582" y="13354"/>
                  </a:cubicBezTo>
                  <a:cubicBezTo>
                    <a:pt x="42634" y="13577"/>
                    <a:pt x="43651" y="13880"/>
                    <a:pt x="44695" y="14272"/>
                  </a:cubicBezTo>
                  <a:lnTo>
                    <a:pt x="45337" y="14522"/>
                  </a:lnTo>
                  <a:lnTo>
                    <a:pt x="46979" y="15182"/>
                  </a:lnTo>
                  <a:cubicBezTo>
                    <a:pt x="47684" y="15459"/>
                    <a:pt x="48246" y="15628"/>
                    <a:pt x="48754" y="15718"/>
                  </a:cubicBezTo>
                  <a:cubicBezTo>
                    <a:pt x="48985" y="15752"/>
                    <a:pt x="49211" y="15772"/>
                    <a:pt x="49434" y="15772"/>
                  </a:cubicBezTo>
                  <a:cubicBezTo>
                    <a:pt x="49557" y="15772"/>
                    <a:pt x="49678" y="15766"/>
                    <a:pt x="49798" y="15753"/>
                  </a:cubicBezTo>
                  <a:lnTo>
                    <a:pt x="49798" y="15753"/>
                  </a:lnTo>
                  <a:cubicBezTo>
                    <a:pt x="49539" y="15976"/>
                    <a:pt x="49316" y="16235"/>
                    <a:pt x="49111" y="16538"/>
                  </a:cubicBezTo>
                  <a:cubicBezTo>
                    <a:pt x="48781" y="17020"/>
                    <a:pt x="48531" y="17591"/>
                    <a:pt x="48281" y="18198"/>
                  </a:cubicBezTo>
                  <a:cubicBezTo>
                    <a:pt x="48183" y="18439"/>
                    <a:pt x="48085" y="18697"/>
                    <a:pt x="47978" y="18974"/>
                  </a:cubicBezTo>
                  <a:cubicBezTo>
                    <a:pt x="47808" y="19429"/>
                    <a:pt x="47612" y="19937"/>
                    <a:pt x="47380" y="20481"/>
                  </a:cubicBezTo>
                  <a:lnTo>
                    <a:pt x="47095" y="21159"/>
                  </a:lnTo>
                  <a:lnTo>
                    <a:pt x="46934" y="21507"/>
                  </a:lnTo>
                  <a:lnTo>
                    <a:pt x="46756" y="21873"/>
                  </a:lnTo>
                  <a:cubicBezTo>
                    <a:pt x="46631" y="22114"/>
                    <a:pt x="46506" y="22364"/>
                    <a:pt x="46372" y="22614"/>
                  </a:cubicBezTo>
                  <a:cubicBezTo>
                    <a:pt x="46229" y="22872"/>
                    <a:pt x="46078" y="23131"/>
                    <a:pt x="45917" y="23390"/>
                  </a:cubicBezTo>
                  <a:cubicBezTo>
                    <a:pt x="45766" y="23648"/>
                    <a:pt x="45587" y="23889"/>
                    <a:pt x="45355" y="24130"/>
                  </a:cubicBezTo>
                  <a:cubicBezTo>
                    <a:pt x="45168" y="24335"/>
                    <a:pt x="44954" y="24523"/>
                    <a:pt x="44740" y="24674"/>
                  </a:cubicBezTo>
                  <a:cubicBezTo>
                    <a:pt x="44338" y="24960"/>
                    <a:pt x="43901" y="25165"/>
                    <a:pt x="43419" y="25290"/>
                  </a:cubicBezTo>
                  <a:cubicBezTo>
                    <a:pt x="42966" y="25414"/>
                    <a:pt x="42513" y="25459"/>
                    <a:pt x="42086" y="25459"/>
                  </a:cubicBezTo>
                  <a:lnTo>
                    <a:pt x="42086" y="25459"/>
                  </a:lnTo>
                  <a:cubicBezTo>
                    <a:pt x="42080" y="25195"/>
                    <a:pt x="42066" y="24934"/>
                    <a:pt x="42048" y="24674"/>
                  </a:cubicBezTo>
                  <a:lnTo>
                    <a:pt x="42048" y="24674"/>
                  </a:lnTo>
                  <a:cubicBezTo>
                    <a:pt x="42049" y="24680"/>
                    <a:pt x="42051" y="24686"/>
                    <a:pt x="42054" y="24692"/>
                  </a:cubicBezTo>
                  <a:cubicBezTo>
                    <a:pt x="43428" y="24567"/>
                    <a:pt x="44418" y="23961"/>
                    <a:pt x="45096" y="22837"/>
                  </a:cubicBezTo>
                  <a:cubicBezTo>
                    <a:pt x="45204" y="22649"/>
                    <a:pt x="45311" y="22453"/>
                    <a:pt x="45418" y="22257"/>
                  </a:cubicBezTo>
                  <a:cubicBezTo>
                    <a:pt x="45569" y="21998"/>
                    <a:pt x="45685" y="21748"/>
                    <a:pt x="45801" y="21498"/>
                  </a:cubicBezTo>
                  <a:lnTo>
                    <a:pt x="45917" y="21267"/>
                  </a:lnTo>
                  <a:cubicBezTo>
                    <a:pt x="46006" y="21070"/>
                    <a:pt x="46105" y="20865"/>
                    <a:pt x="46176" y="20669"/>
                  </a:cubicBezTo>
                  <a:lnTo>
                    <a:pt x="46221" y="20562"/>
                  </a:lnTo>
                  <a:cubicBezTo>
                    <a:pt x="46417" y="20089"/>
                    <a:pt x="46604" y="19652"/>
                    <a:pt x="46747" y="19224"/>
                  </a:cubicBezTo>
                  <a:lnTo>
                    <a:pt x="46818" y="19036"/>
                  </a:lnTo>
                  <a:cubicBezTo>
                    <a:pt x="46952" y="18644"/>
                    <a:pt x="47086" y="18287"/>
                    <a:pt x="47202" y="17939"/>
                  </a:cubicBezTo>
                  <a:cubicBezTo>
                    <a:pt x="47318" y="17600"/>
                    <a:pt x="47443" y="17279"/>
                    <a:pt x="47559" y="16976"/>
                  </a:cubicBezTo>
                  <a:lnTo>
                    <a:pt x="47621" y="16815"/>
                  </a:lnTo>
                  <a:cubicBezTo>
                    <a:pt x="47639" y="16779"/>
                    <a:pt x="47630" y="16735"/>
                    <a:pt x="47621" y="16699"/>
                  </a:cubicBezTo>
                  <a:cubicBezTo>
                    <a:pt x="47603" y="16654"/>
                    <a:pt x="47568" y="16628"/>
                    <a:pt x="47523" y="16610"/>
                  </a:cubicBezTo>
                  <a:cubicBezTo>
                    <a:pt x="47202" y="16485"/>
                    <a:pt x="46845" y="16333"/>
                    <a:pt x="46426" y="16146"/>
                  </a:cubicBezTo>
                  <a:cubicBezTo>
                    <a:pt x="46033" y="15976"/>
                    <a:pt x="45614" y="15789"/>
                    <a:pt x="45177" y="15602"/>
                  </a:cubicBezTo>
                  <a:lnTo>
                    <a:pt x="45159" y="15593"/>
                  </a:lnTo>
                  <a:cubicBezTo>
                    <a:pt x="44267" y="15218"/>
                    <a:pt x="43259" y="14808"/>
                    <a:pt x="42063" y="14495"/>
                  </a:cubicBezTo>
                  <a:cubicBezTo>
                    <a:pt x="41814" y="14424"/>
                    <a:pt x="41608" y="14371"/>
                    <a:pt x="41412" y="14335"/>
                  </a:cubicBezTo>
                  <a:cubicBezTo>
                    <a:pt x="41066" y="14262"/>
                    <a:pt x="40765" y="14223"/>
                    <a:pt x="40478" y="14223"/>
                  </a:cubicBezTo>
                  <a:cubicBezTo>
                    <a:pt x="40381" y="14223"/>
                    <a:pt x="40285" y="14228"/>
                    <a:pt x="40190" y="14237"/>
                  </a:cubicBezTo>
                  <a:cubicBezTo>
                    <a:pt x="39815" y="14272"/>
                    <a:pt x="39449" y="14371"/>
                    <a:pt x="39102" y="14522"/>
                  </a:cubicBezTo>
                  <a:cubicBezTo>
                    <a:pt x="38718" y="14692"/>
                    <a:pt x="38343" y="14942"/>
                    <a:pt x="37977" y="15272"/>
                  </a:cubicBezTo>
                  <a:cubicBezTo>
                    <a:pt x="37808" y="15084"/>
                    <a:pt x="37630" y="14906"/>
                    <a:pt x="37451" y="14727"/>
                  </a:cubicBezTo>
                  <a:cubicBezTo>
                    <a:pt x="37737" y="14424"/>
                    <a:pt x="38076" y="14121"/>
                    <a:pt x="38477" y="13871"/>
                  </a:cubicBezTo>
                  <a:cubicBezTo>
                    <a:pt x="38691" y="13737"/>
                    <a:pt x="38896" y="13630"/>
                    <a:pt x="39110" y="13541"/>
                  </a:cubicBezTo>
                  <a:cubicBezTo>
                    <a:pt x="39342" y="13452"/>
                    <a:pt x="39583" y="13380"/>
                    <a:pt x="39833" y="13327"/>
                  </a:cubicBezTo>
                  <a:cubicBezTo>
                    <a:pt x="40110" y="13273"/>
                    <a:pt x="40386" y="13247"/>
                    <a:pt x="40654" y="13247"/>
                  </a:cubicBezTo>
                  <a:close/>
                  <a:moveTo>
                    <a:pt x="42028" y="27101"/>
                  </a:moveTo>
                  <a:cubicBezTo>
                    <a:pt x="42028" y="27119"/>
                    <a:pt x="42028" y="27137"/>
                    <a:pt x="42028" y="27154"/>
                  </a:cubicBezTo>
                  <a:cubicBezTo>
                    <a:pt x="42028" y="27159"/>
                    <a:pt x="42027" y="27165"/>
                    <a:pt x="42026" y="27171"/>
                  </a:cubicBezTo>
                  <a:lnTo>
                    <a:pt x="42026" y="27171"/>
                  </a:lnTo>
                  <a:cubicBezTo>
                    <a:pt x="42028" y="27150"/>
                    <a:pt x="42028" y="27127"/>
                    <a:pt x="42028" y="27101"/>
                  </a:cubicBezTo>
                  <a:close/>
                  <a:moveTo>
                    <a:pt x="11268" y="28189"/>
                  </a:moveTo>
                  <a:lnTo>
                    <a:pt x="11268" y="28189"/>
                  </a:lnTo>
                  <a:cubicBezTo>
                    <a:pt x="11274" y="28226"/>
                    <a:pt x="11280" y="28263"/>
                    <a:pt x="11286" y="28300"/>
                  </a:cubicBezTo>
                  <a:lnTo>
                    <a:pt x="11286" y="28300"/>
                  </a:lnTo>
                  <a:cubicBezTo>
                    <a:pt x="11279" y="28263"/>
                    <a:pt x="11273" y="28227"/>
                    <a:pt x="11268" y="28189"/>
                  </a:cubicBezTo>
                  <a:close/>
                  <a:moveTo>
                    <a:pt x="10858" y="20070"/>
                  </a:moveTo>
                  <a:cubicBezTo>
                    <a:pt x="11257" y="20070"/>
                    <a:pt x="11656" y="20150"/>
                    <a:pt x="12080" y="20294"/>
                  </a:cubicBezTo>
                  <a:cubicBezTo>
                    <a:pt x="11901" y="20776"/>
                    <a:pt x="11741" y="21275"/>
                    <a:pt x="11607" y="21775"/>
                  </a:cubicBezTo>
                  <a:cubicBezTo>
                    <a:pt x="11607" y="21757"/>
                    <a:pt x="11616" y="21748"/>
                    <a:pt x="11616" y="21730"/>
                  </a:cubicBezTo>
                  <a:cubicBezTo>
                    <a:pt x="11375" y="21632"/>
                    <a:pt x="11134" y="21543"/>
                    <a:pt x="10938" y="21472"/>
                  </a:cubicBezTo>
                  <a:cubicBezTo>
                    <a:pt x="10635" y="21374"/>
                    <a:pt x="10420" y="21311"/>
                    <a:pt x="10420" y="21311"/>
                  </a:cubicBezTo>
                  <a:lnTo>
                    <a:pt x="10420" y="21311"/>
                  </a:lnTo>
                  <a:cubicBezTo>
                    <a:pt x="10420" y="21311"/>
                    <a:pt x="10447" y="21365"/>
                    <a:pt x="10492" y="21454"/>
                  </a:cubicBezTo>
                  <a:cubicBezTo>
                    <a:pt x="10536" y="21543"/>
                    <a:pt x="10599" y="21668"/>
                    <a:pt x="10697" y="21811"/>
                  </a:cubicBezTo>
                  <a:cubicBezTo>
                    <a:pt x="10875" y="22087"/>
                    <a:pt x="11098" y="22434"/>
                    <a:pt x="11382" y="22728"/>
                  </a:cubicBezTo>
                  <a:lnTo>
                    <a:pt x="11382" y="22728"/>
                  </a:lnTo>
                  <a:cubicBezTo>
                    <a:pt x="11299" y="23156"/>
                    <a:pt x="11231" y="23592"/>
                    <a:pt x="11179" y="24036"/>
                  </a:cubicBezTo>
                  <a:lnTo>
                    <a:pt x="11179" y="24036"/>
                  </a:lnTo>
                  <a:cubicBezTo>
                    <a:pt x="11179" y="24028"/>
                    <a:pt x="11179" y="24021"/>
                    <a:pt x="11179" y="24014"/>
                  </a:cubicBezTo>
                  <a:cubicBezTo>
                    <a:pt x="11080" y="24007"/>
                    <a:pt x="10980" y="24004"/>
                    <a:pt x="10878" y="24004"/>
                  </a:cubicBezTo>
                  <a:cubicBezTo>
                    <a:pt x="10610" y="24004"/>
                    <a:pt x="10330" y="24026"/>
                    <a:pt x="10046" y="24059"/>
                  </a:cubicBezTo>
                  <a:cubicBezTo>
                    <a:pt x="9332" y="24157"/>
                    <a:pt x="8600" y="24362"/>
                    <a:pt x="8047" y="24558"/>
                  </a:cubicBezTo>
                  <a:cubicBezTo>
                    <a:pt x="7494" y="24755"/>
                    <a:pt x="7137" y="24942"/>
                    <a:pt x="7137" y="24942"/>
                  </a:cubicBezTo>
                  <a:cubicBezTo>
                    <a:pt x="7137" y="24942"/>
                    <a:pt x="7494" y="25156"/>
                    <a:pt x="8021" y="25397"/>
                  </a:cubicBezTo>
                  <a:cubicBezTo>
                    <a:pt x="8279" y="25513"/>
                    <a:pt x="8592" y="25647"/>
                    <a:pt x="8922" y="25763"/>
                  </a:cubicBezTo>
                  <a:cubicBezTo>
                    <a:pt x="9252" y="25879"/>
                    <a:pt x="9617" y="25977"/>
                    <a:pt x="9974" y="26057"/>
                  </a:cubicBezTo>
                  <a:cubicBezTo>
                    <a:pt x="10358" y="26137"/>
                    <a:pt x="10733" y="26191"/>
                    <a:pt x="11089" y="26200"/>
                  </a:cubicBezTo>
                  <a:cubicBezTo>
                    <a:pt x="11089" y="26191"/>
                    <a:pt x="11089" y="26191"/>
                    <a:pt x="11089" y="26182"/>
                  </a:cubicBezTo>
                  <a:cubicBezTo>
                    <a:pt x="11098" y="26673"/>
                    <a:pt x="11134" y="27163"/>
                    <a:pt x="11196" y="27645"/>
                  </a:cubicBezTo>
                  <a:cubicBezTo>
                    <a:pt x="11188" y="27609"/>
                    <a:pt x="11188" y="27574"/>
                    <a:pt x="11179" y="27538"/>
                  </a:cubicBezTo>
                  <a:cubicBezTo>
                    <a:pt x="10893" y="27806"/>
                    <a:pt x="10608" y="28136"/>
                    <a:pt x="10429" y="28394"/>
                  </a:cubicBezTo>
                  <a:cubicBezTo>
                    <a:pt x="10233" y="28662"/>
                    <a:pt x="10117" y="28867"/>
                    <a:pt x="10117" y="28867"/>
                  </a:cubicBezTo>
                  <a:cubicBezTo>
                    <a:pt x="10117" y="28867"/>
                    <a:pt x="10331" y="28823"/>
                    <a:pt x="10643" y="28742"/>
                  </a:cubicBezTo>
                  <a:cubicBezTo>
                    <a:pt x="10849" y="28698"/>
                    <a:pt x="11081" y="28626"/>
                    <a:pt x="11330" y="28555"/>
                  </a:cubicBezTo>
                  <a:cubicBezTo>
                    <a:pt x="11330" y="28554"/>
                    <a:pt x="11330" y="28554"/>
                    <a:pt x="11330" y="28553"/>
                  </a:cubicBezTo>
                  <a:lnTo>
                    <a:pt x="11330" y="28553"/>
                  </a:lnTo>
                  <a:cubicBezTo>
                    <a:pt x="11425" y="29073"/>
                    <a:pt x="11544" y="29582"/>
                    <a:pt x="11688" y="30080"/>
                  </a:cubicBezTo>
                  <a:lnTo>
                    <a:pt x="11688" y="30080"/>
                  </a:lnTo>
                  <a:lnTo>
                    <a:pt x="11669" y="30027"/>
                  </a:lnTo>
                  <a:cubicBezTo>
                    <a:pt x="11318" y="30117"/>
                    <a:pt x="10981" y="30162"/>
                    <a:pt x="10659" y="30162"/>
                  </a:cubicBezTo>
                  <a:cubicBezTo>
                    <a:pt x="10630" y="30162"/>
                    <a:pt x="10601" y="30162"/>
                    <a:pt x="10572" y="30161"/>
                  </a:cubicBezTo>
                  <a:cubicBezTo>
                    <a:pt x="10224" y="30152"/>
                    <a:pt x="9885" y="30080"/>
                    <a:pt x="9573" y="29965"/>
                  </a:cubicBezTo>
                  <a:cubicBezTo>
                    <a:pt x="9243" y="29840"/>
                    <a:pt x="8913" y="29643"/>
                    <a:pt x="8600" y="29402"/>
                  </a:cubicBezTo>
                  <a:cubicBezTo>
                    <a:pt x="8431" y="29260"/>
                    <a:pt x="8270" y="29126"/>
                    <a:pt x="8101" y="28983"/>
                  </a:cubicBezTo>
                  <a:cubicBezTo>
                    <a:pt x="7664" y="28609"/>
                    <a:pt x="7280" y="28225"/>
                    <a:pt x="6914" y="27859"/>
                  </a:cubicBezTo>
                  <a:lnTo>
                    <a:pt x="6852" y="27797"/>
                  </a:lnTo>
                  <a:cubicBezTo>
                    <a:pt x="6468" y="27395"/>
                    <a:pt x="6111" y="27003"/>
                    <a:pt x="5808" y="26664"/>
                  </a:cubicBezTo>
                  <a:cubicBezTo>
                    <a:pt x="5505" y="26298"/>
                    <a:pt x="5202" y="25950"/>
                    <a:pt x="4925" y="25629"/>
                  </a:cubicBezTo>
                  <a:cubicBezTo>
                    <a:pt x="4666" y="25326"/>
                    <a:pt x="4443" y="25067"/>
                    <a:pt x="4238" y="24844"/>
                  </a:cubicBezTo>
                  <a:cubicBezTo>
                    <a:pt x="4470" y="24630"/>
                    <a:pt x="4729" y="24380"/>
                    <a:pt x="4987" y="24121"/>
                  </a:cubicBezTo>
                  <a:lnTo>
                    <a:pt x="5451" y="23657"/>
                  </a:lnTo>
                  <a:lnTo>
                    <a:pt x="5960" y="23158"/>
                  </a:lnTo>
                  <a:cubicBezTo>
                    <a:pt x="6772" y="22355"/>
                    <a:pt x="7575" y="21659"/>
                    <a:pt x="8422" y="21035"/>
                  </a:cubicBezTo>
                  <a:cubicBezTo>
                    <a:pt x="8600" y="20910"/>
                    <a:pt x="8779" y="20776"/>
                    <a:pt x="8957" y="20660"/>
                  </a:cubicBezTo>
                  <a:cubicBezTo>
                    <a:pt x="9234" y="20464"/>
                    <a:pt x="9555" y="20312"/>
                    <a:pt x="9903" y="20205"/>
                  </a:cubicBezTo>
                  <a:cubicBezTo>
                    <a:pt x="10206" y="20116"/>
                    <a:pt x="10492" y="20071"/>
                    <a:pt x="10795" y="20071"/>
                  </a:cubicBezTo>
                  <a:cubicBezTo>
                    <a:pt x="10816" y="20071"/>
                    <a:pt x="10837" y="20070"/>
                    <a:pt x="10858" y="20070"/>
                  </a:cubicBezTo>
                  <a:close/>
                  <a:moveTo>
                    <a:pt x="10556" y="18830"/>
                  </a:moveTo>
                  <a:cubicBezTo>
                    <a:pt x="10819" y="18830"/>
                    <a:pt x="11083" y="18854"/>
                    <a:pt x="11348" y="18902"/>
                  </a:cubicBezTo>
                  <a:cubicBezTo>
                    <a:pt x="11767" y="18983"/>
                    <a:pt x="12151" y="19125"/>
                    <a:pt x="12508" y="19277"/>
                  </a:cubicBezTo>
                  <a:cubicBezTo>
                    <a:pt x="12526" y="19233"/>
                    <a:pt x="12552" y="19179"/>
                    <a:pt x="12579" y="19134"/>
                  </a:cubicBezTo>
                  <a:cubicBezTo>
                    <a:pt x="12579" y="19125"/>
                    <a:pt x="12588" y="19108"/>
                    <a:pt x="12597" y="19099"/>
                  </a:cubicBezTo>
                  <a:lnTo>
                    <a:pt x="12597" y="19099"/>
                  </a:lnTo>
                  <a:cubicBezTo>
                    <a:pt x="12457" y="19387"/>
                    <a:pt x="12326" y="19685"/>
                    <a:pt x="12203" y="19990"/>
                  </a:cubicBezTo>
                  <a:lnTo>
                    <a:pt x="12203" y="19990"/>
                  </a:lnTo>
                  <a:cubicBezTo>
                    <a:pt x="11713" y="19821"/>
                    <a:pt x="11250" y="19741"/>
                    <a:pt x="10786" y="19741"/>
                  </a:cubicBezTo>
                  <a:cubicBezTo>
                    <a:pt x="10456" y="19741"/>
                    <a:pt x="10135" y="19795"/>
                    <a:pt x="9805" y="19893"/>
                  </a:cubicBezTo>
                  <a:cubicBezTo>
                    <a:pt x="9421" y="20009"/>
                    <a:pt x="9073" y="20178"/>
                    <a:pt x="8779" y="20392"/>
                  </a:cubicBezTo>
                  <a:cubicBezTo>
                    <a:pt x="8592" y="20517"/>
                    <a:pt x="8413" y="20642"/>
                    <a:pt x="8226" y="20767"/>
                  </a:cubicBezTo>
                  <a:cubicBezTo>
                    <a:pt x="7369" y="21409"/>
                    <a:pt x="6549" y="22114"/>
                    <a:pt x="5728" y="22935"/>
                  </a:cubicBezTo>
                  <a:lnTo>
                    <a:pt x="5219" y="23425"/>
                  </a:lnTo>
                  <a:lnTo>
                    <a:pt x="4755" y="23889"/>
                  </a:lnTo>
                  <a:cubicBezTo>
                    <a:pt x="4506" y="24148"/>
                    <a:pt x="4247" y="24389"/>
                    <a:pt x="4006" y="24612"/>
                  </a:cubicBezTo>
                  <a:lnTo>
                    <a:pt x="3899" y="24719"/>
                  </a:lnTo>
                  <a:cubicBezTo>
                    <a:pt x="3863" y="24746"/>
                    <a:pt x="3846" y="24790"/>
                    <a:pt x="3846" y="24835"/>
                  </a:cubicBezTo>
                  <a:cubicBezTo>
                    <a:pt x="3846" y="24871"/>
                    <a:pt x="3863" y="24915"/>
                    <a:pt x="3890" y="24951"/>
                  </a:cubicBezTo>
                  <a:cubicBezTo>
                    <a:pt x="4131" y="25201"/>
                    <a:pt x="4381" y="25477"/>
                    <a:pt x="4675" y="25843"/>
                  </a:cubicBezTo>
                  <a:cubicBezTo>
                    <a:pt x="4961" y="26164"/>
                    <a:pt x="5255" y="26503"/>
                    <a:pt x="5567" y="26878"/>
                  </a:cubicBezTo>
                  <a:cubicBezTo>
                    <a:pt x="5871" y="27217"/>
                    <a:pt x="6227" y="27618"/>
                    <a:pt x="6611" y="28020"/>
                  </a:cubicBezTo>
                  <a:lnTo>
                    <a:pt x="6682" y="28091"/>
                  </a:lnTo>
                  <a:cubicBezTo>
                    <a:pt x="7057" y="28457"/>
                    <a:pt x="7441" y="28849"/>
                    <a:pt x="7887" y="29233"/>
                  </a:cubicBezTo>
                  <a:cubicBezTo>
                    <a:pt x="8056" y="29376"/>
                    <a:pt x="8226" y="29518"/>
                    <a:pt x="8395" y="29652"/>
                  </a:cubicBezTo>
                  <a:cubicBezTo>
                    <a:pt x="8743" y="29920"/>
                    <a:pt x="9100" y="30125"/>
                    <a:pt x="9457" y="30268"/>
                  </a:cubicBezTo>
                  <a:cubicBezTo>
                    <a:pt x="9805" y="30393"/>
                    <a:pt x="10179" y="30473"/>
                    <a:pt x="10563" y="30482"/>
                  </a:cubicBezTo>
                  <a:cubicBezTo>
                    <a:pt x="10599" y="30482"/>
                    <a:pt x="10643" y="30491"/>
                    <a:pt x="10679" y="30491"/>
                  </a:cubicBezTo>
                  <a:cubicBezTo>
                    <a:pt x="11026" y="30491"/>
                    <a:pt x="11381" y="30438"/>
                    <a:pt x="11763" y="30332"/>
                  </a:cubicBezTo>
                  <a:lnTo>
                    <a:pt x="11763" y="30332"/>
                  </a:lnTo>
                  <a:cubicBezTo>
                    <a:pt x="11840" y="30582"/>
                    <a:pt x="11923" y="30829"/>
                    <a:pt x="12012" y="31075"/>
                  </a:cubicBezTo>
                  <a:lnTo>
                    <a:pt x="12012" y="31075"/>
                  </a:lnTo>
                  <a:cubicBezTo>
                    <a:pt x="12011" y="31073"/>
                    <a:pt x="12010" y="31072"/>
                    <a:pt x="12008" y="31071"/>
                  </a:cubicBezTo>
                  <a:cubicBezTo>
                    <a:pt x="11651" y="31196"/>
                    <a:pt x="11259" y="31294"/>
                    <a:pt x="10840" y="31347"/>
                  </a:cubicBezTo>
                  <a:cubicBezTo>
                    <a:pt x="10696" y="31362"/>
                    <a:pt x="10553" y="31369"/>
                    <a:pt x="10411" y="31369"/>
                  </a:cubicBezTo>
                  <a:cubicBezTo>
                    <a:pt x="9491" y="31369"/>
                    <a:pt x="8621" y="31067"/>
                    <a:pt x="7824" y="30464"/>
                  </a:cubicBezTo>
                  <a:cubicBezTo>
                    <a:pt x="7396" y="30125"/>
                    <a:pt x="6905" y="29733"/>
                    <a:pt x="6504" y="29349"/>
                  </a:cubicBezTo>
                  <a:lnTo>
                    <a:pt x="6468" y="29313"/>
                  </a:lnTo>
                  <a:cubicBezTo>
                    <a:pt x="6281" y="29135"/>
                    <a:pt x="6103" y="28974"/>
                    <a:pt x="5933" y="28805"/>
                  </a:cubicBezTo>
                  <a:lnTo>
                    <a:pt x="5425" y="28270"/>
                  </a:lnTo>
                  <a:cubicBezTo>
                    <a:pt x="5148" y="27993"/>
                    <a:pt x="4907" y="27725"/>
                    <a:pt x="4675" y="27467"/>
                  </a:cubicBezTo>
                  <a:lnTo>
                    <a:pt x="3765" y="26467"/>
                  </a:lnTo>
                  <a:cubicBezTo>
                    <a:pt x="3248" y="25914"/>
                    <a:pt x="2820" y="25513"/>
                    <a:pt x="2400" y="25219"/>
                  </a:cubicBezTo>
                  <a:cubicBezTo>
                    <a:pt x="2106" y="25013"/>
                    <a:pt x="1794" y="24853"/>
                    <a:pt x="1473" y="24737"/>
                  </a:cubicBezTo>
                  <a:cubicBezTo>
                    <a:pt x="1794" y="24648"/>
                    <a:pt x="2115" y="24514"/>
                    <a:pt x="2436" y="24326"/>
                  </a:cubicBezTo>
                  <a:cubicBezTo>
                    <a:pt x="2668" y="24193"/>
                    <a:pt x="2900" y="24032"/>
                    <a:pt x="3150" y="23836"/>
                  </a:cubicBezTo>
                  <a:cubicBezTo>
                    <a:pt x="3266" y="23738"/>
                    <a:pt x="3391" y="23640"/>
                    <a:pt x="3515" y="23532"/>
                  </a:cubicBezTo>
                  <a:cubicBezTo>
                    <a:pt x="3631" y="23425"/>
                    <a:pt x="3765" y="23309"/>
                    <a:pt x="3899" y="23193"/>
                  </a:cubicBezTo>
                  <a:cubicBezTo>
                    <a:pt x="4095" y="23015"/>
                    <a:pt x="4301" y="22810"/>
                    <a:pt x="4524" y="22605"/>
                  </a:cubicBezTo>
                  <a:lnTo>
                    <a:pt x="5692" y="21516"/>
                  </a:lnTo>
                  <a:cubicBezTo>
                    <a:pt x="6433" y="20874"/>
                    <a:pt x="7236" y="20187"/>
                    <a:pt x="8270" y="19536"/>
                  </a:cubicBezTo>
                  <a:cubicBezTo>
                    <a:pt x="8413" y="19447"/>
                    <a:pt x="8547" y="19357"/>
                    <a:pt x="8681" y="19295"/>
                  </a:cubicBezTo>
                  <a:cubicBezTo>
                    <a:pt x="8823" y="19224"/>
                    <a:pt x="8957" y="19161"/>
                    <a:pt x="9100" y="19108"/>
                  </a:cubicBezTo>
                  <a:cubicBezTo>
                    <a:pt x="9359" y="19010"/>
                    <a:pt x="9626" y="18929"/>
                    <a:pt x="9885" y="18885"/>
                  </a:cubicBezTo>
                  <a:cubicBezTo>
                    <a:pt x="10107" y="18848"/>
                    <a:pt x="10331" y="18830"/>
                    <a:pt x="10556" y="18830"/>
                  </a:cubicBezTo>
                  <a:close/>
                  <a:moveTo>
                    <a:pt x="41894" y="28216"/>
                  </a:moveTo>
                  <a:cubicBezTo>
                    <a:pt x="41894" y="28225"/>
                    <a:pt x="41894" y="28234"/>
                    <a:pt x="41894" y="28243"/>
                  </a:cubicBezTo>
                  <a:cubicBezTo>
                    <a:pt x="41885" y="28296"/>
                    <a:pt x="41876" y="28350"/>
                    <a:pt x="41867" y="28403"/>
                  </a:cubicBezTo>
                  <a:cubicBezTo>
                    <a:pt x="42322" y="28475"/>
                    <a:pt x="42715" y="28600"/>
                    <a:pt x="43054" y="28778"/>
                  </a:cubicBezTo>
                  <a:cubicBezTo>
                    <a:pt x="43357" y="28930"/>
                    <a:pt x="43633" y="29135"/>
                    <a:pt x="43874" y="29385"/>
                  </a:cubicBezTo>
                  <a:cubicBezTo>
                    <a:pt x="44115" y="29634"/>
                    <a:pt x="44320" y="29938"/>
                    <a:pt x="44508" y="30321"/>
                  </a:cubicBezTo>
                  <a:cubicBezTo>
                    <a:pt x="44588" y="30473"/>
                    <a:pt x="44650" y="30625"/>
                    <a:pt x="44722" y="30794"/>
                  </a:cubicBezTo>
                  <a:lnTo>
                    <a:pt x="44775" y="30910"/>
                  </a:lnTo>
                  <a:cubicBezTo>
                    <a:pt x="45275" y="32034"/>
                    <a:pt x="45578" y="33078"/>
                    <a:pt x="45837" y="33988"/>
                  </a:cubicBezTo>
                  <a:lnTo>
                    <a:pt x="46185" y="35308"/>
                  </a:lnTo>
                  <a:cubicBezTo>
                    <a:pt x="46283" y="35692"/>
                    <a:pt x="46372" y="36022"/>
                    <a:pt x="46461" y="36316"/>
                  </a:cubicBezTo>
                  <a:cubicBezTo>
                    <a:pt x="46051" y="36441"/>
                    <a:pt x="45623" y="36584"/>
                    <a:pt x="45177" y="36744"/>
                  </a:cubicBezTo>
                  <a:cubicBezTo>
                    <a:pt x="44856" y="36852"/>
                    <a:pt x="44526" y="36967"/>
                    <a:pt x="44178" y="37083"/>
                  </a:cubicBezTo>
                  <a:lnTo>
                    <a:pt x="43839" y="37199"/>
                  </a:lnTo>
                  <a:lnTo>
                    <a:pt x="42715" y="37538"/>
                  </a:lnTo>
                  <a:cubicBezTo>
                    <a:pt x="42483" y="37601"/>
                    <a:pt x="42233" y="37663"/>
                    <a:pt x="41983" y="37726"/>
                  </a:cubicBezTo>
                  <a:lnTo>
                    <a:pt x="41483" y="37842"/>
                  </a:lnTo>
                  <a:lnTo>
                    <a:pt x="41028" y="37922"/>
                  </a:lnTo>
                  <a:cubicBezTo>
                    <a:pt x="40814" y="37958"/>
                    <a:pt x="40600" y="38002"/>
                    <a:pt x="40395" y="38029"/>
                  </a:cubicBezTo>
                  <a:cubicBezTo>
                    <a:pt x="40208" y="38055"/>
                    <a:pt x="40027" y="38068"/>
                    <a:pt x="39851" y="38068"/>
                  </a:cubicBezTo>
                  <a:cubicBezTo>
                    <a:pt x="39354" y="38068"/>
                    <a:pt x="38898" y="37966"/>
                    <a:pt x="38477" y="37761"/>
                  </a:cubicBezTo>
                  <a:cubicBezTo>
                    <a:pt x="38067" y="37574"/>
                    <a:pt x="37701" y="37298"/>
                    <a:pt x="37344" y="36932"/>
                  </a:cubicBezTo>
                  <a:cubicBezTo>
                    <a:pt x="37701" y="36575"/>
                    <a:pt x="38049" y="36209"/>
                    <a:pt x="38379" y="35817"/>
                  </a:cubicBezTo>
                  <a:cubicBezTo>
                    <a:pt x="38584" y="36049"/>
                    <a:pt x="38789" y="36263"/>
                    <a:pt x="38959" y="36432"/>
                  </a:cubicBezTo>
                  <a:cubicBezTo>
                    <a:pt x="39191" y="36655"/>
                    <a:pt x="39351" y="36807"/>
                    <a:pt x="39351" y="36807"/>
                  </a:cubicBezTo>
                  <a:cubicBezTo>
                    <a:pt x="39351" y="36807"/>
                    <a:pt x="39351" y="36566"/>
                    <a:pt x="39325" y="36236"/>
                  </a:cubicBezTo>
                  <a:cubicBezTo>
                    <a:pt x="39289" y="35906"/>
                    <a:pt x="39217" y="35469"/>
                    <a:pt x="39102" y="35076"/>
                  </a:cubicBezTo>
                  <a:cubicBezTo>
                    <a:pt x="39084" y="35041"/>
                    <a:pt x="39075" y="35005"/>
                    <a:pt x="39066" y="34969"/>
                  </a:cubicBezTo>
                  <a:cubicBezTo>
                    <a:pt x="39298" y="34648"/>
                    <a:pt x="39521" y="34318"/>
                    <a:pt x="39735" y="33979"/>
                  </a:cubicBezTo>
                  <a:cubicBezTo>
                    <a:pt x="40074" y="34175"/>
                    <a:pt x="40466" y="34345"/>
                    <a:pt x="40886" y="34487"/>
                  </a:cubicBezTo>
                  <a:cubicBezTo>
                    <a:pt x="41582" y="34719"/>
                    <a:pt x="42322" y="34853"/>
                    <a:pt x="42902" y="34916"/>
                  </a:cubicBezTo>
                  <a:cubicBezTo>
                    <a:pt x="43196" y="34942"/>
                    <a:pt x="43437" y="34960"/>
                    <a:pt x="43616" y="34960"/>
                  </a:cubicBezTo>
                  <a:cubicBezTo>
                    <a:pt x="43794" y="34969"/>
                    <a:pt x="43892" y="34969"/>
                    <a:pt x="43892" y="34969"/>
                  </a:cubicBezTo>
                  <a:cubicBezTo>
                    <a:pt x="43892" y="34969"/>
                    <a:pt x="43669" y="34621"/>
                    <a:pt x="43294" y="34175"/>
                  </a:cubicBezTo>
                  <a:cubicBezTo>
                    <a:pt x="43107" y="33952"/>
                    <a:pt x="42893" y="33702"/>
                    <a:pt x="42643" y="33453"/>
                  </a:cubicBezTo>
                  <a:cubicBezTo>
                    <a:pt x="42393" y="33203"/>
                    <a:pt x="42117" y="32953"/>
                    <a:pt x="41822" y="32730"/>
                  </a:cubicBezTo>
                  <a:cubicBezTo>
                    <a:pt x="41475" y="32463"/>
                    <a:pt x="41110" y="32222"/>
                    <a:pt x="40763" y="32053"/>
                  </a:cubicBezTo>
                  <a:lnTo>
                    <a:pt x="40763" y="32053"/>
                  </a:lnTo>
                  <a:cubicBezTo>
                    <a:pt x="40920" y="31678"/>
                    <a:pt x="41076" y="31303"/>
                    <a:pt x="41207" y="30919"/>
                  </a:cubicBezTo>
                  <a:cubicBezTo>
                    <a:pt x="41251" y="30910"/>
                    <a:pt x="41287" y="30901"/>
                    <a:pt x="41332" y="30892"/>
                  </a:cubicBezTo>
                  <a:cubicBezTo>
                    <a:pt x="41724" y="30767"/>
                    <a:pt x="42135" y="30598"/>
                    <a:pt x="42420" y="30428"/>
                  </a:cubicBezTo>
                  <a:cubicBezTo>
                    <a:pt x="42715" y="30277"/>
                    <a:pt x="42911" y="30143"/>
                    <a:pt x="42911" y="30143"/>
                  </a:cubicBezTo>
                  <a:cubicBezTo>
                    <a:pt x="42911" y="30143"/>
                    <a:pt x="42697" y="30080"/>
                    <a:pt x="42376" y="30018"/>
                  </a:cubicBezTo>
                  <a:cubicBezTo>
                    <a:pt x="42144" y="29973"/>
                    <a:pt x="41840" y="29920"/>
                    <a:pt x="41537" y="29884"/>
                  </a:cubicBezTo>
                  <a:cubicBezTo>
                    <a:pt x="41537" y="29890"/>
                    <a:pt x="41533" y="29896"/>
                    <a:pt x="41531" y="29901"/>
                  </a:cubicBezTo>
                  <a:lnTo>
                    <a:pt x="41531" y="29901"/>
                  </a:lnTo>
                  <a:cubicBezTo>
                    <a:pt x="41681" y="29351"/>
                    <a:pt x="41805" y="28792"/>
                    <a:pt x="41894" y="28216"/>
                  </a:cubicBezTo>
                  <a:close/>
                  <a:moveTo>
                    <a:pt x="18396" y="38930"/>
                  </a:moveTo>
                  <a:cubicBezTo>
                    <a:pt x="18396" y="38930"/>
                    <a:pt x="18396" y="38931"/>
                    <a:pt x="18396" y="38931"/>
                  </a:cubicBezTo>
                  <a:lnTo>
                    <a:pt x="18396" y="38931"/>
                  </a:lnTo>
                  <a:cubicBezTo>
                    <a:pt x="18396" y="38931"/>
                    <a:pt x="18396" y="38930"/>
                    <a:pt x="18396" y="38930"/>
                  </a:cubicBezTo>
                  <a:close/>
                  <a:moveTo>
                    <a:pt x="42010" y="27315"/>
                  </a:moveTo>
                  <a:cubicBezTo>
                    <a:pt x="42429" y="27351"/>
                    <a:pt x="42884" y="27440"/>
                    <a:pt x="43330" y="27592"/>
                  </a:cubicBezTo>
                  <a:cubicBezTo>
                    <a:pt x="43794" y="27761"/>
                    <a:pt x="44213" y="27993"/>
                    <a:pt x="44588" y="28314"/>
                  </a:cubicBezTo>
                  <a:cubicBezTo>
                    <a:pt x="45007" y="28662"/>
                    <a:pt x="45364" y="29108"/>
                    <a:pt x="45667" y="29688"/>
                  </a:cubicBezTo>
                  <a:cubicBezTo>
                    <a:pt x="46158" y="30669"/>
                    <a:pt x="46560" y="31686"/>
                    <a:pt x="46881" y="32703"/>
                  </a:cubicBezTo>
                  <a:lnTo>
                    <a:pt x="47095" y="33354"/>
                  </a:lnTo>
                  <a:lnTo>
                    <a:pt x="47594" y="35058"/>
                  </a:lnTo>
                  <a:cubicBezTo>
                    <a:pt x="47701" y="35415"/>
                    <a:pt x="47808" y="35719"/>
                    <a:pt x="47916" y="35995"/>
                  </a:cubicBezTo>
                  <a:cubicBezTo>
                    <a:pt x="48023" y="36245"/>
                    <a:pt x="48139" y="36521"/>
                    <a:pt x="48281" y="36780"/>
                  </a:cubicBezTo>
                  <a:cubicBezTo>
                    <a:pt x="48460" y="37092"/>
                    <a:pt x="48665" y="37369"/>
                    <a:pt x="48906" y="37619"/>
                  </a:cubicBezTo>
                  <a:cubicBezTo>
                    <a:pt x="48683" y="37578"/>
                    <a:pt x="48457" y="37556"/>
                    <a:pt x="48226" y="37556"/>
                  </a:cubicBezTo>
                  <a:cubicBezTo>
                    <a:pt x="48106" y="37556"/>
                    <a:pt x="47984" y="37562"/>
                    <a:pt x="47862" y="37574"/>
                  </a:cubicBezTo>
                  <a:cubicBezTo>
                    <a:pt x="47327" y="37610"/>
                    <a:pt x="46774" y="37744"/>
                    <a:pt x="46042" y="37949"/>
                  </a:cubicBezTo>
                  <a:cubicBezTo>
                    <a:pt x="45792" y="38029"/>
                    <a:pt x="45525" y="38109"/>
                    <a:pt x="45248" y="38199"/>
                  </a:cubicBezTo>
                  <a:cubicBezTo>
                    <a:pt x="44784" y="38350"/>
                    <a:pt x="44267" y="38511"/>
                    <a:pt x="43696" y="38671"/>
                  </a:cubicBezTo>
                  <a:lnTo>
                    <a:pt x="43580" y="38707"/>
                  </a:lnTo>
                  <a:cubicBezTo>
                    <a:pt x="43161" y="38823"/>
                    <a:pt x="42715" y="38948"/>
                    <a:pt x="42224" y="39046"/>
                  </a:cubicBezTo>
                  <a:lnTo>
                    <a:pt x="42028" y="39091"/>
                  </a:lnTo>
                  <a:cubicBezTo>
                    <a:pt x="41822" y="39135"/>
                    <a:pt x="41617" y="39180"/>
                    <a:pt x="41403" y="39207"/>
                  </a:cubicBezTo>
                  <a:cubicBezTo>
                    <a:pt x="41109" y="39260"/>
                    <a:pt x="40805" y="39305"/>
                    <a:pt x="40520" y="39340"/>
                  </a:cubicBezTo>
                  <a:cubicBezTo>
                    <a:pt x="40323" y="39363"/>
                    <a:pt x="40131" y="39375"/>
                    <a:pt x="39941" y="39375"/>
                  </a:cubicBezTo>
                  <a:cubicBezTo>
                    <a:pt x="39023" y="39375"/>
                    <a:pt x="38194" y="39106"/>
                    <a:pt x="37469" y="38573"/>
                  </a:cubicBezTo>
                  <a:cubicBezTo>
                    <a:pt x="37103" y="38297"/>
                    <a:pt x="36791" y="37984"/>
                    <a:pt x="36523" y="37663"/>
                  </a:cubicBezTo>
                  <a:cubicBezTo>
                    <a:pt x="36720" y="37494"/>
                    <a:pt x="36916" y="37324"/>
                    <a:pt x="37103" y="37155"/>
                  </a:cubicBezTo>
                  <a:cubicBezTo>
                    <a:pt x="37487" y="37556"/>
                    <a:pt x="37897" y="37851"/>
                    <a:pt x="38334" y="38056"/>
                  </a:cubicBezTo>
                  <a:cubicBezTo>
                    <a:pt x="38807" y="38279"/>
                    <a:pt x="39307" y="38395"/>
                    <a:pt x="39860" y="38395"/>
                  </a:cubicBezTo>
                  <a:cubicBezTo>
                    <a:pt x="40047" y="38395"/>
                    <a:pt x="40234" y="38377"/>
                    <a:pt x="40440" y="38350"/>
                  </a:cubicBezTo>
                  <a:cubicBezTo>
                    <a:pt x="40654" y="38323"/>
                    <a:pt x="40868" y="38279"/>
                    <a:pt x="41091" y="38243"/>
                  </a:cubicBezTo>
                  <a:lnTo>
                    <a:pt x="41546" y="38154"/>
                  </a:lnTo>
                  <a:lnTo>
                    <a:pt x="42054" y="38038"/>
                  </a:lnTo>
                  <a:cubicBezTo>
                    <a:pt x="42304" y="37976"/>
                    <a:pt x="42563" y="37913"/>
                    <a:pt x="42804" y="37851"/>
                  </a:cubicBezTo>
                  <a:lnTo>
                    <a:pt x="43571" y="37619"/>
                  </a:lnTo>
                  <a:lnTo>
                    <a:pt x="44285" y="37396"/>
                  </a:lnTo>
                  <a:cubicBezTo>
                    <a:pt x="44633" y="37280"/>
                    <a:pt x="44963" y="37164"/>
                    <a:pt x="45275" y="37048"/>
                  </a:cubicBezTo>
                  <a:cubicBezTo>
                    <a:pt x="45783" y="36878"/>
                    <a:pt x="46265" y="36709"/>
                    <a:pt x="46711" y="36575"/>
                  </a:cubicBezTo>
                  <a:cubicBezTo>
                    <a:pt x="46756" y="36566"/>
                    <a:pt x="46791" y="36539"/>
                    <a:pt x="46809" y="36504"/>
                  </a:cubicBezTo>
                  <a:cubicBezTo>
                    <a:pt x="46827" y="36459"/>
                    <a:pt x="46836" y="36414"/>
                    <a:pt x="46818" y="36370"/>
                  </a:cubicBezTo>
                  <a:cubicBezTo>
                    <a:pt x="46711" y="36049"/>
                    <a:pt x="46613" y="35683"/>
                    <a:pt x="46497" y="35228"/>
                  </a:cubicBezTo>
                  <a:lnTo>
                    <a:pt x="46149" y="33908"/>
                  </a:lnTo>
                  <a:cubicBezTo>
                    <a:pt x="45882" y="32980"/>
                    <a:pt x="45578" y="31927"/>
                    <a:pt x="45070" y="30776"/>
                  </a:cubicBezTo>
                  <a:lnTo>
                    <a:pt x="45025" y="30660"/>
                  </a:lnTo>
                  <a:cubicBezTo>
                    <a:pt x="44954" y="30500"/>
                    <a:pt x="44882" y="30339"/>
                    <a:pt x="44793" y="30170"/>
                  </a:cubicBezTo>
                  <a:cubicBezTo>
                    <a:pt x="44597" y="29768"/>
                    <a:pt x="44365" y="29438"/>
                    <a:pt x="44106" y="29162"/>
                  </a:cubicBezTo>
                  <a:cubicBezTo>
                    <a:pt x="43839" y="28885"/>
                    <a:pt x="43535" y="28662"/>
                    <a:pt x="43205" y="28484"/>
                  </a:cubicBezTo>
                  <a:cubicBezTo>
                    <a:pt x="42831" y="28287"/>
                    <a:pt x="42402" y="28154"/>
                    <a:pt x="41921" y="28082"/>
                  </a:cubicBezTo>
                  <a:cubicBezTo>
                    <a:pt x="41918" y="28085"/>
                    <a:pt x="41916" y="28087"/>
                    <a:pt x="41915" y="28090"/>
                  </a:cubicBezTo>
                  <a:lnTo>
                    <a:pt x="41915" y="28090"/>
                  </a:lnTo>
                  <a:cubicBezTo>
                    <a:pt x="41958" y="27837"/>
                    <a:pt x="41984" y="27576"/>
                    <a:pt x="42010" y="27315"/>
                  </a:cubicBezTo>
                  <a:close/>
                  <a:moveTo>
                    <a:pt x="20680" y="40109"/>
                  </a:moveTo>
                  <a:lnTo>
                    <a:pt x="20680" y="40109"/>
                  </a:lnTo>
                  <a:cubicBezTo>
                    <a:pt x="20710" y="40122"/>
                    <a:pt x="20740" y="40134"/>
                    <a:pt x="20770" y="40147"/>
                  </a:cubicBezTo>
                  <a:lnTo>
                    <a:pt x="20770" y="40147"/>
                  </a:lnTo>
                  <a:cubicBezTo>
                    <a:pt x="20739" y="40136"/>
                    <a:pt x="20708" y="40124"/>
                    <a:pt x="20680" y="40109"/>
                  </a:cubicBezTo>
                  <a:close/>
                  <a:moveTo>
                    <a:pt x="31795" y="40375"/>
                  </a:moveTo>
                  <a:lnTo>
                    <a:pt x="31795" y="40375"/>
                  </a:lnTo>
                  <a:cubicBezTo>
                    <a:pt x="31788" y="40379"/>
                    <a:pt x="31781" y="40381"/>
                    <a:pt x="31774" y="40383"/>
                  </a:cubicBezTo>
                  <a:lnTo>
                    <a:pt x="31774" y="40383"/>
                  </a:lnTo>
                  <a:cubicBezTo>
                    <a:pt x="31781" y="40380"/>
                    <a:pt x="31788" y="40378"/>
                    <a:pt x="31795" y="40375"/>
                  </a:cubicBezTo>
                  <a:close/>
                  <a:moveTo>
                    <a:pt x="26585" y="10570"/>
                  </a:moveTo>
                  <a:cubicBezTo>
                    <a:pt x="34971" y="10570"/>
                    <a:pt x="41787" y="17395"/>
                    <a:pt x="41787" y="25772"/>
                  </a:cubicBezTo>
                  <a:cubicBezTo>
                    <a:pt x="41787" y="34157"/>
                    <a:pt x="34971" y="40973"/>
                    <a:pt x="26585" y="40973"/>
                  </a:cubicBezTo>
                  <a:cubicBezTo>
                    <a:pt x="18200" y="40973"/>
                    <a:pt x="11384" y="34157"/>
                    <a:pt x="11384" y="25772"/>
                  </a:cubicBezTo>
                  <a:cubicBezTo>
                    <a:pt x="11384" y="17395"/>
                    <a:pt x="18200" y="10570"/>
                    <a:pt x="26585" y="10570"/>
                  </a:cubicBezTo>
                  <a:close/>
                  <a:moveTo>
                    <a:pt x="13293" y="33747"/>
                  </a:moveTo>
                  <a:cubicBezTo>
                    <a:pt x="13552" y="34175"/>
                    <a:pt x="13837" y="34595"/>
                    <a:pt x="14132" y="35005"/>
                  </a:cubicBezTo>
                  <a:cubicBezTo>
                    <a:pt x="13908" y="35130"/>
                    <a:pt x="13685" y="35264"/>
                    <a:pt x="13507" y="35371"/>
                  </a:cubicBezTo>
                  <a:cubicBezTo>
                    <a:pt x="13239" y="35549"/>
                    <a:pt x="13061" y="35674"/>
                    <a:pt x="13061" y="35674"/>
                  </a:cubicBezTo>
                  <a:cubicBezTo>
                    <a:pt x="13061" y="35674"/>
                    <a:pt x="13284" y="35736"/>
                    <a:pt x="13623" y="35772"/>
                  </a:cubicBezTo>
                  <a:cubicBezTo>
                    <a:pt x="13856" y="35797"/>
                    <a:pt x="14130" y="35823"/>
                    <a:pt x="14415" y="35823"/>
                  </a:cubicBezTo>
                  <a:cubicBezTo>
                    <a:pt x="14533" y="35823"/>
                    <a:pt x="14654" y="35818"/>
                    <a:pt x="14774" y="35808"/>
                  </a:cubicBezTo>
                  <a:cubicBezTo>
                    <a:pt x="15059" y="36138"/>
                    <a:pt x="15354" y="36459"/>
                    <a:pt x="15657" y="36762"/>
                  </a:cubicBezTo>
                  <a:cubicBezTo>
                    <a:pt x="15416" y="37030"/>
                    <a:pt x="15184" y="37342"/>
                    <a:pt x="14979" y="37681"/>
                  </a:cubicBezTo>
                  <a:cubicBezTo>
                    <a:pt x="14604" y="38306"/>
                    <a:pt x="14310" y="39010"/>
                    <a:pt x="14114" y="39563"/>
                  </a:cubicBezTo>
                  <a:cubicBezTo>
                    <a:pt x="13935" y="40108"/>
                    <a:pt x="13846" y="40509"/>
                    <a:pt x="13846" y="40509"/>
                  </a:cubicBezTo>
                  <a:cubicBezTo>
                    <a:pt x="13846" y="40509"/>
                    <a:pt x="14230" y="40366"/>
                    <a:pt x="14747" y="40108"/>
                  </a:cubicBezTo>
                  <a:cubicBezTo>
                    <a:pt x="15264" y="39849"/>
                    <a:pt x="15925" y="39448"/>
                    <a:pt x="16487" y="38993"/>
                  </a:cubicBezTo>
                  <a:cubicBezTo>
                    <a:pt x="16799" y="38743"/>
                    <a:pt x="17075" y="38466"/>
                    <a:pt x="17307" y="38190"/>
                  </a:cubicBezTo>
                  <a:cubicBezTo>
                    <a:pt x="17664" y="38457"/>
                    <a:pt x="18030" y="38707"/>
                    <a:pt x="18414" y="38939"/>
                  </a:cubicBezTo>
                  <a:cubicBezTo>
                    <a:pt x="18405" y="38939"/>
                    <a:pt x="18397" y="38939"/>
                    <a:pt x="18396" y="38931"/>
                  </a:cubicBezTo>
                  <a:lnTo>
                    <a:pt x="18396" y="38931"/>
                  </a:lnTo>
                  <a:cubicBezTo>
                    <a:pt x="18414" y="39350"/>
                    <a:pt x="18512" y="39769"/>
                    <a:pt x="18592" y="40090"/>
                  </a:cubicBezTo>
                  <a:cubicBezTo>
                    <a:pt x="18637" y="40250"/>
                    <a:pt x="18681" y="40393"/>
                    <a:pt x="18717" y="40482"/>
                  </a:cubicBezTo>
                  <a:cubicBezTo>
                    <a:pt x="18753" y="40580"/>
                    <a:pt x="18770" y="40634"/>
                    <a:pt x="18770" y="40634"/>
                  </a:cubicBezTo>
                  <a:cubicBezTo>
                    <a:pt x="18770" y="40634"/>
                    <a:pt x="18878" y="40438"/>
                    <a:pt x="19002" y="40143"/>
                  </a:cubicBezTo>
                  <a:cubicBezTo>
                    <a:pt x="19091" y="39947"/>
                    <a:pt x="19198" y="39707"/>
                    <a:pt x="19296" y="39458"/>
                  </a:cubicBezTo>
                  <a:lnTo>
                    <a:pt x="19296" y="39458"/>
                  </a:lnTo>
                  <a:cubicBezTo>
                    <a:pt x="19735" y="39694"/>
                    <a:pt x="20194" y="39905"/>
                    <a:pt x="20661" y="40101"/>
                  </a:cubicBezTo>
                  <a:lnTo>
                    <a:pt x="20661" y="40101"/>
                  </a:lnTo>
                  <a:cubicBezTo>
                    <a:pt x="20492" y="40484"/>
                    <a:pt x="20304" y="40804"/>
                    <a:pt x="20073" y="41080"/>
                  </a:cubicBezTo>
                  <a:cubicBezTo>
                    <a:pt x="19850" y="41339"/>
                    <a:pt x="19591" y="41553"/>
                    <a:pt x="19297" y="41731"/>
                  </a:cubicBezTo>
                  <a:cubicBezTo>
                    <a:pt x="18967" y="41928"/>
                    <a:pt x="18619" y="42061"/>
                    <a:pt x="18244" y="42142"/>
                  </a:cubicBezTo>
                  <a:cubicBezTo>
                    <a:pt x="18039" y="42195"/>
                    <a:pt x="17825" y="42240"/>
                    <a:pt x="17611" y="42284"/>
                  </a:cubicBezTo>
                  <a:cubicBezTo>
                    <a:pt x="17049" y="42374"/>
                    <a:pt x="16451" y="42472"/>
                    <a:pt x="15898" y="42516"/>
                  </a:cubicBezTo>
                  <a:lnTo>
                    <a:pt x="15746" y="42525"/>
                  </a:lnTo>
                  <a:cubicBezTo>
                    <a:pt x="15523" y="42552"/>
                    <a:pt x="15309" y="42570"/>
                    <a:pt x="15113" y="42579"/>
                  </a:cubicBezTo>
                  <a:lnTo>
                    <a:pt x="14363" y="42614"/>
                  </a:lnTo>
                  <a:cubicBezTo>
                    <a:pt x="14078" y="42632"/>
                    <a:pt x="13801" y="42641"/>
                    <a:pt x="13543" y="42650"/>
                  </a:cubicBezTo>
                  <a:cubicBezTo>
                    <a:pt x="13355" y="42650"/>
                    <a:pt x="13177" y="42659"/>
                    <a:pt x="12999" y="42668"/>
                  </a:cubicBezTo>
                  <a:cubicBezTo>
                    <a:pt x="12874" y="42668"/>
                    <a:pt x="12749" y="42677"/>
                    <a:pt x="12624" y="42686"/>
                  </a:cubicBezTo>
                  <a:cubicBezTo>
                    <a:pt x="12392" y="42695"/>
                    <a:pt x="12178" y="42704"/>
                    <a:pt x="11964" y="42713"/>
                  </a:cubicBezTo>
                  <a:cubicBezTo>
                    <a:pt x="11946" y="42490"/>
                    <a:pt x="11919" y="42267"/>
                    <a:pt x="11901" y="42035"/>
                  </a:cubicBezTo>
                  <a:cubicBezTo>
                    <a:pt x="11892" y="41919"/>
                    <a:pt x="11874" y="41803"/>
                    <a:pt x="11866" y="41678"/>
                  </a:cubicBezTo>
                  <a:cubicBezTo>
                    <a:pt x="11848" y="41508"/>
                    <a:pt x="11830" y="41339"/>
                    <a:pt x="11803" y="41160"/>
                  </a:cubicBezTo>
                  <a:cubicBezTo>
                    <a:pt x="11776" y="40893"/>
                    <a:pt x="11741" y="40616"/>
                    <a:pt x="11723" y="40322"/>
                  </a:cubicBezTo>
                  <a:lnTo>
                    <a:pt x="11651" y="39581"/>
                  </a:lnTo>
                  <a:cubicBezTo>
                    <a:pt x="11634" y="39349"/>
                    <a:pt x="11625" y="39100"/>
                    <a:pt x="11607" y="38850"/>
                  </a:cubicBezTo>
                  <a:lnTo>
                    <a:pt x="11607" y="38787"/>
                  </a:lnTo>
                  <a:cubicBezTo>
                    <a:pt x="11589" y="38529"/>
                    <a:pt x="11580" y="38252"/>
                    <a:pt x="11580" y="37958"/>
                  </a:cubicBezTo>
                  <a:lnTo>
                    <a:pt x="11580" y="37931"/>
                  </a:lnTo>
                  <a:cubicBezTo>
                    <a:pt x="11580" y="37654"/>
                    <a:pt x="11580" y="37360"/>
                    <a:pt x="11598" y="37066"/>
                  </a:cubicBezTo>
                  <a:cubicBezTo>
                    <a:pt x="11607" y="36852"/>
                    <a:pt x="11625" y="36628"/>
                    <a:pt x="11634" y="36414"/>
                  </a:cubicBezTo>
                  <a:cubicBezTo>
                    <a:pt x="11660" y="36066"/>
                    <a:pt x="11741" y="35727"/>
                    <a:pt x="11874" y="35397"/>
                  </a:cubicBezTo>
                  <a:cubicBezTo>
                    <a:pt x="11982" y="35103"/>
                    <a:pt x="12133" y="34844"/>
                    <a:pt x="12312" y="34612"/>
                  </a:cubicBezTo>
                  <a:cubicBezTo>
                    <a:pt x="12570" y="34282"/>
                    <a:pt x="12900" y="33997"/>
                    <a:pt x="13293" y="33747"/>
                  </a:cubicBezTo>
                  <a:close/>
                  <a:moveTo>
                    <a:pt x="35113" y="38716"/>
                  </a:moveTo>
                  <a:lnTo>
                    <a:pt x="35113" y="38716"/>
                  </a:lnTo>
                  <a:cubicBezTo>
                    <a:pt x="35087" y="38734"/>
                    <a:pt x="35060" y="38752"/>
                    <a:pt x="35034" y="38770"/>
                  </a:cubicBezTo>
                  <a:cubicBezTo>
                    <a:pt x="35257" y="39117"/>
                    <a:pt x="35471" y="39501"/>
                    <a:pt x="35613" y="39929"/>
                  </a:cubicBezTo>
                  <a:cubicBezTo>
                    <a:pt x="35970" y="40964"/>
                    <a:pt x="35908" y="42017"/>
                    <a:pt x="35435" y="43069"/>
                  </a:cubicBezTo>
                  <a:cubicBezTo>
                    <a:pt x="35185" y="43623"/>
                    <a:pt x="34926" y="44095"/>
                    <a:pt x="34641" y="44613"/>
                  </a:cubicBezTo>
                  <a:cubicBezTo>
                    <a:pt x="34347" y="45121"/>
                    <a:pt x="34061" y="45567"/>
                    <a:pt x="33838" y="45906"/>
                  </a:cubicBezTo>
                  <a:lnTo>
                    <a:pt x="33089" y="46995"/>
                  </a:lnTo>
                  <a:cubicBezTo>
                    <a:pt x="32812" y="47378"/>
                    <a:pt x="32616" y="47673"/>
                    <a:pt x="32438" y="47922"/>
                  </a:cubicBezTo>
                  <a:cubicBezTo>
                    <a:pt x="32099" y="48431"/>
                    <a:pt x="31742" y="48984"/>
                    <a:pt x="31528" y="49537"/>
                  </a:cubicBezTo>
                  <a:cubicBezTo>
                    <a:pt x="31385" y="49885"/>
                    <a:pt x="31296" y="50215"/>
                    <a:pt x="31251" y="50545"/>
                  </a:cubicBezTo>
                  <a:cubicBezTo>
                    <a:pt x="31090" y="50242"/>
                    <a:pt x="30885" y="49965"/>
                    <a:pt x="30635" y="49698"/>
                  </a:cubicBezTo>
                  <a:cubicBezTo>
                    <a:pt x="30279" y="49314"/>
                    <a:pt x="29806" y="48931"/>
                    <a:pt x="29208" y="48520"/>
                  </a:cubicBezTo>
                  <a:lnTo>
                    <a:pt x="29030" y="48404"/>
                  </a:lnTo>
                  <a:cubicBezTo>
                    <a:pt x="28798" y="48235"/>
                    <a:pt x="28539" y="48056"/>
                    <a:pt x="28262" y="47878"/>
                  </a:cubicBezTo>
                  <a:cubicBezTo>
                    <a:pt x="27915" y="47655"/>
                    <a:pt x="27531" y="47378"/>
                    <a:pt x="27183" y="47128"/>
                  </a:cubicBezTo>
                  <a:cubicBezTo>
                    <a:pt x="26291" y="46504"/>
                    <a:pt x="25452" y="45808"/>
                    <a:pt x="24685" y="45068"/>
                  </a:cubicBezTo>
                  <a:cubicBezTo>
                    <a:pt x="24221" y="44604"/>
                    <a:pt x="23891" y="44131"/>
                    <a:pt x="23686" y="43631"/>
                  </a:cubicBezTo>
                  <a:cubicBezTo>
                    <a:pt x="23499" y="43168"/>
                    <a:pt x="23392" y="42704"/>
                    <a:pt x="23374" y="42204"/>
                  </a:cubicBezTo>
                  <a:cubicBezTo>
                    <a:pt x="23365" y="41777"/>
                    <a:pt x="23409" y="41359"/>
                    <a:pt x="23489" y="40968"/>
                  </a:cubicBezTo>
                  <a:lnTo>
                    <a:pt x="23489" y="40968"/>
                  </a:lnTo>
                  <a:cubicBezTo>
                    <a:pt x="24331" y="41135"/>
                    <a:pt x="25209" y="41241"/>
                    <a:pt x="26104" y="41267"/>
                  </a:cubicBezTo>
                  <a:lnTo>
                    <a:pt x="26086" y="41267"/>
                  </a:lnTo>
                  <a:cubicBezTo>
                    <a:pt x="26032" y="41544"/>
                    <a:pt x="25997" y="41812"/>
                    <a:pt x="25979" y="42035"/>
                  </a:cubicBezTo>
                  <a:cubicBezTo>
                    <a:pt x="25943" y="42356"/>
                    <a:pt x="25934" y="42570"/>
                    <a:pt x="25934" y="42570"/>
                  </a:cubicBezTo>
                  <a:cubicBezTo>
                    <a:pt x="25934" y="42570"/>
                    <a:pt x="26121" y="42427"/>
                    <a:pt x="26362" y="42195"/>
                  </a:cubicBezTo>
                  <a:cubicBezTo>
                    <a:pt x="26603" y="41972"/>
                    <a:pt x="26898" y="41633"/>
                    <a:pt x="27129" y="41285"/>
                  </a:cubicBezTo>
                  <a:cubicBezTo>
                    <a:pt x="27129" y="41285"/>
                    <a:pt x="27138" y="41276"/>
                    <a:pt x="27138" y="41267"/>
                  </a:cubicBezTo>
                  <a:lnTo>
                    <a:pt x="27094" y="41267"/>
                  </a:lnTo>
                  <a:cubicBezTo>
                    <a:pt x="27537" y="41250"/>
                    <a:pt x="27971" y="41224"/>
                    <a:pt x="28397" y="41174"/>
                  </a:cubicBezTo>
                  <a:lnTo>
                    <a:pt x="28397" y="41174"/>
                  </a:lnTo>
                  <a:cubicBezTo>
                    <a:pt x="28451" y="41538"/>
                    <a:pt x="28557" y="41929"/>
                    <a:pt x="28700" y="42320"/>
                  </a:cubicBezTo>
                  <a:cubicBezTo>
                    <a:pt x="28949" y="43007"/>
                    <a:pt x="29315" y="43685"/>
                    <a:pt x="29627" y="44167"/>
                  </a:cubicBezTo>
                  <a:cubicBezTo>
                    <a:pt x="29940" y="44657"/>
                    <a:pt x="30198" y="44970"/>
                    <a:pt x="30198" y="44970"/>
                  </a:cubicBezTo>
                  <a:cubicBezTo>
                    <a:pt x="30198" y="44970"/>
                    <a:pt x="30332" y="44586"/>
                    <a:pt x="30448" y="44024"/>
                  </a:cubicBezTo>
                  <a:cubicBezTo>
                    <a:pt x="30573" y="43444"/>
                    <a:pt x="30671" y="42695"/>
                    <a:pt x="30662" y="41963"/>
                  </a:cubicBezTo>
                  <a:cubicBezTo>
                    <a:pt x="30662" y="41544"/>
                    <a:pt x="30618" y="41134"/>
                    <a:pt x="30537" y="40768"/>
                  </a:cubicBezTo>
                  <a:lnTo>
                    <a:pt x="30519" y="40768"/>
                  </a:lnTo>
                  <a:cubicBezTo>
                    <a:pt x="30943" y="40664"/>
                    <a:pt x="31349" y="40535"/>
                    <a:pt x="31755" y="40390"/>
                  </a:cubicBezTo>
                  <a:lnTo>
                    <a:pt x="31755" y="40390"/>
                  </a:lnTo>
                  <a:cubicBezTo>
                    <a:pt x="31753" y="40391"/>
                    <a:pt x="31752" y="40392"/>
                    <a:pt x="31751" y="40393"/>
                  </a:cubicBezTo>
                  <a:cubicBezTo>
                    <a:pt x="31760" y="40402"/>
                    <a:pt x="31777" y="40420"/>
                    <a:pt x="31795" y="40429"/>
                  </a:cubicBezTo>
                  <a:cubicBezTo>
                    <a:pt x="32134" y="40679"/>
                    <a:pt x="32527" y="40857"/>
                    <a:pt x="32830" y="41000"/>
                  </a:cubicBezTo>
                  <a:cubicBezTo>
                    <a:pt x="33142" y="41134"/>
                    <a:pt x="33365" y="41196"/>
                    <a:pt x="33365" y="41196"/>
                  </a:cubicBezTo>
                  <a:cubicBezTo>
                    <a:pt x="33365" y="41196"/>
                    <a:pt x="33276" y="41000"/>
                    <a:pt x="33124" y="40705"/>
                  </a:cubicBezTo>
                  <a:cubicBezTo>
                    <a:pt x="33026" y="40500"/>
                    <a:pt x="32892" y="40259"/>
                    <a:pt x="32732" y="40010"/>
                  </a:cubicBezTo>
                  <a:cubicBezTo>
                    <a:pt x="32726" y="40010"/>
                    <a:pt x="32719" y="40011"/>
                    <a:pt x="32713" y="40012"/>
                  </a:cubicBezTo>
                  <a:lnTo>
                    <a:pt x="32713" y="40012"/>
                  </a:lnTo>
                  <a:cubicBezTo>
                    <a:pt x="33196" y="39804"/>
                    <a:pt x="33670" y="39571"/>
                    <a:pt x="34128" y="39312"/>
                  </a:cubicBezTo>
                  <a:lnTo>
                    <a:pt x="34128" y="39312"/>
                  </a:lnTo>
                  <a:cubicBezTo>
                    <a:pt x="34118" y="39319"/>
                    <a:pt x="34110" y="39325"/>
                    <a:pt x="34097" y="39332"/>
                  </a:cubicBezTo>
                  <a:cubicBezTo>
                    <a:pt x="34311" y="39715"/>
                    <a:pt x="34454" y="40090"/>
                    <a:pt x="34525" y="40465"/>
                  </a:cubicBezTo>
                  <a:cubicBezTo>
                    <a:pt x="34587" y="40795"/>
                    <a:pt x="34596" y="41125"/>
                    <a:pt x="34552" y="41482"/>
                  </a:cubicBezTo>
                  <a:cubicBezTo>
                    <a:pt x="34498" y="41847"/>
                    <a:pt x="34391" y="42213"/>
                    <a:pt x="34222" y="42552"/>
                  </a:cubicBezTo>
                  <a:cubicBezTo>
                    <a:pt x="34132" y="42748"/>
                    <a:pt x="34034" y="42945"/>
                    <a:pt x="33927" y="43132"/>
                  </a:cubicBezTo>
                  <a:cubicBezTo>
                    <a:pt x="33794" y="43400"/>
                    <a:pt x="33651" y="43640"/>
                    <a:pt x="33490" y="43908"/>
                  </a:cubicBezTo>
                  <a:cubicBezTo>
                    <a:pt x="33339" y="44167"/>
                    <a:pt x="33187" y="44417"/>
                    <a:pt x="33053" y="44613"/>
                  </a:cubicBezTo>
                  <a:lnTo>
                    <a:pt x="32616" y="45282"/>
                  </a:lnTo>
                  <a:lnTo>
                    <a:pt x="32179" y="45880"/>
                  </a:lnTo>
                  <a:cubicBezTo>
                    <a:pt x="31991" y="46147"/>
                    <a:pt x="31804" y="46388"/>
                    <a:pt x="31626" y="46620"/>
                  </a:cubicBezTo>
                  <a:cubicBezTo>
                    <a:pt x="31536" y="46745"/>
                    <a:pt x="31447" y="46861"/>
                    <a:pt x="31367" y="46977"/>
                  </a:cubicBezTo>
                  <a:cubicBezTo>
                    <a:pt x="31233" y="47146"/>
                    <a:pt x="31108" y="47316"/>
                    <a:pt x="31001" y="47476"/>
                  </a:cubicBezTo>
                  <a:cubicBezTo>
                    <a:pt x="30912" y="47601"/>
                    <a:pt x="30832" y="47717"/>
                    <a:pt x="30751" y="47824"/>
                  </a:cubicBezTo>
                  <a:cubicBezTo>
                    <a:pt x="30359" y="47557"/>
                    <a:pt x="29922" y="47280"/>
                    <a:pt x="29467" y="46986"/>
                  </a:cubicBezTo>
                  <a:cubicBezTo>
                    <a:pt x="29226" y="46843"/>
                    <a:pt x="28985" y="46682"/>
                    <a:pt x="28726" y="46522"/>
                  </a:cubicBezTo>
                  <a:lnTo>
                    <a:pt x="27772" y="45880"/>
                  </a:lnTo>
                  <a:lnTo>
                    <a:pt x="27460" y="45657"/>
                  </a:lnTo>
                  <a:cubicBezTo>
                    <a:pt x="27237" y="45496"/>
                    <a:pt x="27014" y="45326"/>
                    <a:pt x="26790" y="45148"/>
                  </a:cubicBezTo>
                  <a:cubicBezTo>
                    <a:pt x="26550" y="44961"/>
                    <a:pt x="26309" y="44756"/>
                    <a:pt x="26104" y="44577"/>
                  </a:cubicBezTo>
                  <a:cubicBezTo>
                    <a:pt x="25961" y="44452"/>
                    <a:pt x="25782" y="44301"/>
                    <a:pt x="25622" y="44149"/>
                  </a:cubicBezTo>
                  <a:cubicBezTo>
                    <a:pt x="25354" y="43890"/>
                    <a:pt x="25131" y="43614"/>
                    <a:pt x="24971" y="43328"/>
                  </a:cubicBezTo>
                  <a:cubicBezTo>
                    <a:pt x="24819" y="43061"/>
                    <a:pt x="24712" y="42775"/>
                    <a:pt x="24641" y="42481"/>
                  </a:cubicBezTo>
                  <a:cubicBezTo>
                    <a:pt x="24533" y="42070"/>
                    <a:pt x="24516" y="41633"/>
                    <a:pt x="24569" y="41151"/>
                  </a:cubicBezTo>
                  <a:cubicBezTo>
                    <a:pt x="24516" y="41143"/>
                    <a:pt x="24462" y="41134"/>
                    <a:pt x="24409" y="41125"/>
                  </a:cubicBezTo>
                  <a:cubicBezTo>
                    <a:pt x="24355" y="41116"/>
                    <a:pt x="24302" y="41107"/>
                    <a:pt x="24248" y="41107"/>
                  </a:cubicBezTo>
                  <a:cubicBezTo>
                    <a:pt x="24186" y="41624"/>
                    <a:pt x="24212" y="42106"/>
                    <a:pt x="24319" y="42561"/>
                  </a:cubicBezTo>
                  <a:cubicBezTo>
                    <a:pt x="24400" y="42882"/>
                    <a:pt x="24525" y="43194"/>
                    <a:pt x="24694" y="43498"/>
                  </a:cubicBezTo>
                  <a:cubicBezTo>
                    <a:pt x="24872" y="43801"/>
                    <a:pt x="25113" y="44104"/>
                    <a:pt x="25399" y="44381"/>
                  </a:cubicBezTo>
                  <a:cubicBezTo>
                    <a:pt x="25568" y="44541"/>
                    <a:pt x="25738" y="44693"/>
                    <a:pt x="25898" y="44827"/>
                  </a:cubicBezTo>
                  <a:cubicBezTo>
                    <a:pt x="26104" y="45005"/>
                    <a:pt x="26344" y="45210"/>
                    <a:pt x="26594" y="45407"/>
                  </a:cubicBezTo>
                  <a:cubicBezTo>
                    <a:pt x="26817" y="45585"/>
                    <a:pt x="27049" y="45755"/>
                    <a:pt x="27272" y="45915"/>
                  </a:cubicBezTo>
                  <a:lnTo>
                    <a:pt x="27584" y="46147"/>
                  </a:lnTo>
                  <a:cubicBezTo>
                    <a:pt x="27584" y="46147"/>
                    <a:pt x="27602" y="46156"/>
                    <a:pt x="27602" y="46156"/>
                  </a:cubicBezTo>
                  <a:lnTo>
                    <a:pt x="28557" y="46790"/>
                  </a:lnTo>
                  <a:cubicBezTo>
                    <a:pt x="28807" y="46959"/>
                    <a:pt x="29056" y="47111"/>
                    <a:pt x="29288" y="47262"/>
                  </a:cubicBezTo>
                  <a:cubicBezTo>
                    <a:pt x="29797" y="47583"/>
                    <a:pt x="30279" y="47887"/>
                    <a:pt x="30698" y="48181"/>
                  </a:cubicBezTo>
                  <a:cubicBezTo>
                    <a:pt x="30725" y="48199"/>
                    <a:pt x="30760" y="48208"/>
                    <a:pt x="30787" y="48208"/>
                  </a:cubicBezTo>
                  <a:lnTo>
                    <a:pt x="30823" y="48208"/>
                  </a:lnTo>
                  <a:cubicBezTo>
                    <a:pt x="30867" y="48199"/>
                    <a:pt x="30903" y="48172"/>
                    <a:pt x="30930" y="48137"/>
                  </a:cubicBezTo>
                  <a:cubicBezTo>
                    <a:pt x="31028" y="47994"/>
                    <a:pt x="31135" y="47842"/>
                    <a:pt x="31260" y="47673"/>
                  </a:cubicBezTo>
                  <a:cubicBezTo>
                    <a:pt x="31376" y="47512"/>
                    <a:pt x="31501" y="47343"/>
                    <a:pt x="31626" y="47173"/>
                  </a:cubicBezTo>
                  <a:cubicBezTo>
                    <a:pt x="31706" y="47057"/>
                    <a:pt x="31795" y="46932"/>
                    <a:pt x="31884" y="46816"/>
                  </a:cubicBezTo>
                  <a:cubicBezTo>
                    <a:pt x="32063" y="46584"/>
                    <a:pt x="32250" y="46335"/>
                    <a:pt x="32438" y="46076"/>
                  </a:cubicBezTo>
                  <a:lnTo>
                    <a:pt x="32875" y="45460"/>
                  </a:lnTo>
                  <a:lnTo>
                    <a:pt x="33321" y="44800"/>
                  </a:lnTo>
                  <a:cubicBezTo>
                    <a:pt x="33463" y="44586"/>
                    <a:pt x="33624" y="44336"/>
                    <a:pt x="33776" y="44069"/>
                  </a:cubicBezTo>
                  <a:cubicBezTo>
                    <a:pt x="33927" y="43801"/>
                    <a:pt x="34070" y="43551"/>
                    <a:pt x="34222" y="43284"/>
                  </a:cubicBezTo>
                  <a:cubicBezTo>
                    <a:pt x="34320" y="43087"/>
                    <a:pt x="34418" y="42891"/>
                    <a:pt x="34516" y="42695"/>
                  </a:cubicBezTo>
                  <a:cubicBezTo>
                    <a:pt x="34695" y="42329"/>
                    <a:pt x="34819" y="41928"/>
                    <a:pt x="34873" y="41517"/>
                  </a:cubicBezTo>
                  <a:cubicBezTo>
                    <a:pt x="34926" y="41134"/>
                    <a:pt x="34918" y="40768"/>
                    <a:pt x="34846" y="40402"/>
                  </a:cubicBezTo>
                  <a:cubicBezTo>
                    <a:pt x="34766" y="39992"/>
                    <a:pt x="34614" y="39590"/>
                    <a:pt x="34373" y="39171"/>
                  </a:cubicBezTo>
                  <a:cubicBezTo>
                    <a:pt x="34623" y="39028"/>
                    <a:pt x="34873" y="38877"/>
                    <a:pt x="35113" y="38716"/>
                  </a:cubicBezTo>
                  <a:close/>
                  <a:moveTo>
                    <a:pt x="33568" y="1"/>
                  </a:moveTo>
                  <a:cubicBezTo>
                    <a:pt x="33497" y="1"/>
                    <a:pt x="33433" y="49"/>
                    <a:pt x="33419" y="115"/>
                  </a:cubicBezTo>
                  <a:lnTo>
                    <a:pt x="33419" y="124"/>
                  </a:lnTo>
                  <a:lnTo>
                    <a:pt x="33231" y="811"/>
                  </a:lnTo>
                  <a:cubicBezTo>
                    <a:pt x="33026" y="1248"/>
                    <a:pt x="32750" y="1622"/>
                    <a:pt x="32357" y="1979"/>
                  </a:cubicBezTo>
                  <a:cubicBezTo>
                    <a:pt x="32179" y="2158"/>
                    <a:pt x="31965" y="2318"/>
                    <a:pt x="31715" y="2488"/>
                  </a:cubicBezTo>
                  <a:cubicBezTo>
                    <a:pt x="31474" y="2648"/>
                    <a:pt x="31215" y="2809"/>
                    <a:pt x="30894" y="2996"/>
                  </a:cubicBezTo>
                  <a:cubicBezTo>
                    <a:pt x="30662" y="3139"/>
                    <a:pt x="30404" y="3282"/>
                    <a:pt x="30136" y="3425"/>
                  </a:cubicBezTo>
                  <a:lnTo>
                    <a:pt x="28753" y="4219"/>
                  </a:lnTo>
                  <a:lnTo>
                    <a:pt x="28512" y="4361"/>
                  </a:lnTo>
                  <a:cubicBezTo>
                    <a:pt x="28396" y="4433"/>
                    <a:pt x="28280" y="4513"/>
                    <a:pt x="28164" y="4584"/>
                  </a:cubicBezTo>
                  <a:cubicBezTo>
                    <a:pt x="28164" y="4522"/>
                    <a:pt x="28164" y="4459"/>
                    <a:pt x="28155" y="4406"/>
                  </a:cubicBezTo>
                  <a:cubicBezTo>
                    <a:pt x="28102" y="4129"/>
                    <a:pt x="27923" y="3924"/>
                    <a:pt x="27540" y="3915"/>
                  </a:cubicBezTo>
                  <a:cubicBezTo>
                    <a:pt x="27530" y="3915"/>
                    <a:pt x="27521" y="3915"/>
                    <a:pt x="27512" y="3915"/>
                  </a:cubicBezTo>
                  <a:cubicBezTo>
                    <a:pt x="26764" y="3915"/>
                    <a:pt x="26775" y="4620"/>
                    <a:pt x="26942" y="5334"/>
                  </a:cubicBezTo>
                  <a:cubicBezTo>
                    <a:pt x="26942" y="5360"/>
                    <a:pt x="26951" y="5378"/>
                    <a:pt x="26960" y="5405"/>
                  </a:cubicBezTo>
                  <a:cubicBezTo>
                    <a:pt x="26666" y="5619"/>
                    <a:pt x="26362" y="5842"/>
                    <a:pt x="26059" y="6110"/>
                  </a:cubicBezTo>
                  <a:cubicBezTo>
                    <a:pt x="25559" y="6511"/>
                    <a:pt x="25158" y="6993"/>
                    <a:pt x="24864" y="7555"/>
                  </a:cubicBezTo>
                  <a:cubicBezTo>
                    <a:pt x="24632" y="8001"/>
                    <a:pt x="24471" y="8510"/>
                    <a:pt x="24409" y="9063"/>
                  </a:cubicBezTo>
                  <a:cubicBezTo>
                    <a:pt x="24355" y="9535"/>
                    <a:pt x="24373" y="9999"/>
                    <a:pt x="24426" y="10419"/>
                  </a:cubicBezTo>
                  <a:cubicBezTo>
                    <a:pt x="24480" y="10410"/>
                    <a:pt x="24533" y="10410"/>
                    <a:pt x="24578" y="10401"/>
                  </a:cubicBezTo>
                  <a:lnTo>
                    <a:pt x="24605" y="10401"/>
                  </a:lnTo>
                  <a:cubicBezTo>
                    <a:pt x="24141" y="10454"/>
                    <a:pt x="23677" y="10535"/>
                    <a:pt x="23231" y="10642"/>
                  </a:cubicBezTo>
                  <a:cubicBezTo>
                    <a:pt x="23124" y="10222"/>
                    <a:pt x="22972" y="9794"/>
                    <a:pt x="22758" y="9366"/>
                  </a:cubicBezTo>
                  <a:cubicBezTo>
                    <a:pt x="22508" y="8884"/>
                    <a:pt x="22187" y="8483"/>
                    <a:pt x="21795" y="8126"/>
                  </a:cubicBezTo>
                  <a:cubicBezTo>
                    <a:pt x="21563" y="7921"/>
                    <a:pt x="21322" y="7751"/>
                    <a:pt x="21072" y="7600"/>
                  </a:cubicBezTo>
                  <a:cubicBezTo>
                    <a:pt x="20796" y="7448"/>
                    <a:pt x="20492" y="7305"/>
                    <a:pt x="20162" y="7198"/>
                  </a:cubicBezTo>
                  <a:cubicBezTo>
                    <a:pt x="19787" y="7073"/>
                    <a:pt x="19413" y="6957"/>
                    <a:pt x="19029" y="6859"/>
                  </a:cubicBezTo>
                  <a:cubicBezTo>
                    <a:pt x="19029" y="6832"/>
                    <a:pt x="19029" y="6806"/>
                    <a:pt x="19020" y="6779"/>
                  </a:cubicBezTo>
                  <a:cubicBezTo>
                    <a:pt x="18938" y="6167"/>
                    <a:pt x="18750" y="5593"/>
                    <a:pt x="18274" y="5593"/>
                  </a:cubicBezTo>
                  <a:cubicBezTo>
                    <a:pt x="18180" y="5593"/>
                    <a:pt x="18076" y="5615"/>
                    <a:pt x="17959" y="5664"/>
                  </a:cubicBezTo>
                  <a:cubicBezTo>
                    <a:pt x="17522" y="5860"/>
                    <a:pt x="17477" y="6181"/>
                    <a:pt x="17611" y="6529"/>
                  </a:cubicBezTo>
                  <a:cubicBezTo>
                    <a:pt x="17397" y="6484"/>
                    <a:pt x="17183" y="6449"/>
                    <a:pt x="16959" y="6413"/>
                  </a:cubicBezTo>
                  <a:lnTo>
                    <a:pt x="16273" y="6297"/>
                  </a:lnTo>
                  <a:lnTo>
                    <a:pt x="14524" y="6038"/>
                  </a:lnTo>
                  <a:cubicBezTo>
                    <a:pt x="13213" y="5833"/>
                    <a:pt x="12303" y="5574"/>
                    <a:pt x="11562" y="4843"/>
                  </a:cubicBezTo>
                  <a:lnTo>
                    <a:pt x="11134" y="4263"/>
                  </a:lnTo>
                  <a:cubicBezTo>
                    <a:pt x="11102" y="4220"/>
                    <a:pt x="11053" y="4196"/>
                    <a:pt x="11004" y="4196"/>
                  </a:cubicBezTo>
                  <a:cubicBezTo>
                    <a:pt x="10971" y="4196"/>
                    <a:pt x="10939" y="4206"/>
                    <a:pt x="10911" y="4227"/>
                  </a:cubicBezTo>
                  <a:cubicBezTo>
                    <a:pt x="10902" y="4236"/>
                    <a:pt x="10893" y="4236"/>
                    <a:pt x="10884" y="4245"/>
                  </a:cubicBezTo>
                  <a:cubicBezTo>
                    <a:pt x="10875" y="4254"/>
                    <a:pt x="10866" y="4254"/>
                    <a:pt x="10857" y="4263"/>
                  </a:cubicBezTo>
                  <a:cubicBezTo>
                    <a:pt x="10786" y="4317"/>
                    <a:pt x="10768" y="4415"/>
                    <a:pt x="10822" y="4486"/>
                  </a:cubicBezTo>
                  <a:lnTo>
                    <a:pt x="10831" y="4486"/>
                  </a:lnTo>
                  <a:lnTo>
                    <a:pt x="10831" y="4495"/>
                  </a:lnTo>
                  <a:lnTo>
                    <a:pt x="11250" y="5066"/>
                  </a:lnTo>
                  <a:cubicBezTo>
                    <a:pt x="11473" y="5503"/>
                    <a:pt x="11589" y="5949"/>
                    <a:pt x="11625" y="6476"/>
                  </a:cubicBezTo>
                  <a:cubicBezTo>
                    <a:pt x="11669" y="7029"/>
                    <a:pt x="11598" y="7635"/>
                    <a:pt x="11509" y="8260"/>
                  </a:cubicBezTo>
                  <a:cubicBezTo>
                    <a:pt x="11473" y="8518"/>
                    <a:pt x="11420" y="8804"/>
                    <a:pt x="11375" y="9098"/>
                  </a:cubicBezTo>
                  <a:cubicBezTo>
                    <a:pt x="11295" y="9571"/>
                    <a:pt x="11205" y="10106"/>
                    <a:pt x="11125" y="10686"/>
                  </a:cubicBezTo>
                  <a:lnTo>
                    <a:pt x="11107" y="10874"/>
                  </a:lnTo>
                  <a:cubicBezTo>
                    <a:pt x="11081" y="11034"/>
                    <a:pt x="11063" y="11195"/>
                    <a:pt x="11045" y="11355"/>
                  </a:cubicBezTo>
                  <a:cubicBezTo>
                    <a:pt x="10982" y="11302"/>
                    <a:pt x="10920" y="11257"/>
                    <a:pt x="10849" y="11221"/>
                  </a:cubicBezTo>
                  <a:cubicBezTo>
                    <a:pt x="10759" y="11173"/>
                    <a:pt x="10659" y="11141"/>
                    <a:pt x="10561" y="11141"/>
                  </a:cubicBezTo>
                  <a:cubicBezTo>
                    <a:pt x="10532" y="11141"/>
                    <a:pt x="10503" y="11144"/>
                    <a:pt x="10474" y="11150"/>
                  </a:cubicBezTo>
                  <a:cubicBezTo>
                    <a:pt x="10349" y="11177"/>
                    <a:pt x="10215" y="11257"/>
                    <a:pt x="10090" y="11400"/>
                  </a:cubicBezTo>
                  <a:cubicBezTo>
                    <a:pt x="9582" y="11980"/>
                    <a:pt x="10153" y="12435"/>
                    <a:pt x="10822" y="12747"/>
                  </a:cubicBezTo>
                  <a:cubicBezTo>
                    <a:pt x="10857" y="12765"/>
                    <a:pt x="10893" y="12783"/>
                    <a:pt x="10929" y="12801"/>
                  </a:cubicBezTo>
                  <a:cubicBezTo>
                    <a:pt x="10920" y="12890"/>
                    <a:pt x="10920" y="12979"/>
                    <a:pt x="10920" y="13068"/>
                  </a:cubicBezTo>
                  <a:cubicBezTo>
                    <a:pt x="10911" y="13371"/>
                    <a:pt x="10911" y="13675"/>
                    <a:pt x="10911" y="13978"/>
                  </a:cubicBezTo>
                  <a:cubicBezTo>
                    <a:pt x="10947" y="15218"/>
                    <a:pt x="11375" y="16271"/>
                    <a:pt x="12196" y="17109"/>
                  </a:cubicBezTo>
                  <a:cubicBezTo>
                    <a:pt x="12526" y="17431"/>
                    <a:pt x="12874" y="17698"/>
                    <a:pt x="13230" y="17912"/>
                  </a:cubicBezTo>
                  <a:cubicBezTo>
                    <a:pt x="13016" y="18260"/>
                    <a:pt x="12829" y="18626"/>
                    <a:pt x="12651" y="18992"/>
                  </a:cubicBezTo>
                  <a:cubicBezTo>
                    <a:pt x="12276" y="18822"/>
                    <a:pt x="11857" y="18671"/>
                    <a:pt x="11411" y="18590"/>
                  </a:cubicBezTo>
                  <a:cubicBezTo>
                    <a:pt x="11129" y="18533"/>
                    <a:pt x="10844" y="18506"/>
                    <a:pt x="10561" y="18506"/>
                  </a:cubicBezTo>
                  <a:cubicBezTo>
                    <a:pt x="10316" y="18506"/>
                    <a:pt x="10072" y="18526"/>
                    <a:pt x="9832" y="18563"/>
                  </a:cubicBezTo>
                  <a:cubicBezTo>
                    <a:pt x="9546" y="18617"/>
                    <a:pt x="9261" y="18697"/>
                    <a:pt x="8984" y="18804"/>
                  </a:cubicBezTo>
                  <a:cubicBezTo>
                    <a:pt x="8832" y="18867"/>
                    <a:pt x="8690" y="18929"/>
                    <a:pt x="8538" y="19001"/>
                  </a:cubicBezTo>
                  <a:cubicBezTo>
                    <a:pt x="8386" y="19081"/>
                    <a:pt x="8244" y="19170"/>
                    <a:pt x="8092" y="19259"/>
                  </a:cubicBezTo>
                  <a:cubicBezTo>
                    <a:pt x="7753" y="19482"/>
                    <a:pt x="7441" y="19696"/>
                    <a:pt x="7137" y="19919"/>
                  </a:cubicBezTo>
                  <a:cubicBezTo>
                    <a:pt x="7093" y="19893"/>
                    <a:pt x="7057" y="19866"/>
                    <a:pt x="7013" y="19839"/>
                  </a:cubicBezTo>
                  <a:cubicBezTo>
                    <a:pt x="6685" y="19641"/>
                    <a:pt x="6343" y="19485"/>
                    <a:pt x="6060" y="19485"/>
                  </a:cubicBezTo>
                  <a:cubicBezTo>
                    <a:pt x="5797" y="19485"/>
                    <a:pt x="5586" y="19620"/>
                    <a:pt x="5487" y="19982"/>
                  </a:cubicBezTo>
                  <a:cubicBezTo>
                    <a:pt x="5371" y="20348"/>
                    <a:pt x="5514" y="20580"/>
                    <a:pt x="5755" y="20713"/>
                  </a:cubicBezTo>
                  <a:cubicBezTo>
                    <a:pt x="5835" y="20758"/>
                    <a:pt x="5924" y="20785"/>
                    <a:pt x="6022" y="20812"/>
                  </a:cubicBezTo>
                  <a:cubicBezTo>
                    <a:pt x="5835" y="20963"/>
                    <a:pt x="5648" y="21124"/>
                    <a:pt x="5478" y="21275"/>
                  </a:cubicBezTo>
                  <a:lnTo>
                    <a:pt x="4871" y="21837"/>
                  </a:lnTo>
                  <a:lnTo>
                    <a:pt x="4301" y="22373"/>
                  </a:lnTo>
                  <a:cubicBezTo>
                    <a:pt x="4086" y="22578"/>
                    <a:pt x="3881" y="22774"/>
                    <a:pt x="3676" y="22953"/>
                  </a:cubicBezTo>
                  <a:cubicBezTo>
                    <a:pt x="3551" y="23069"/>
                    <a:pt x="3417" y="23176"/>
                    <a:pt x="3301" y="23283"/>
                  </a:cubicBezTo>
                  <a:cubicBezTo>
                    <a:pt x="3176" y="23390"/>
                    <a:pt x="3060" y="23488"/>
                    <a:pt x="2953" y="23577"/>
                  </a:cubicBezTo>
                  <a:cubicBezTo>
                    <a:pt x="2713" y="23764"/>
                    <a:pt x="2490" y="23916"/>
                    <a:pt x="2275" y="24041"/>
                  </a:cubicBezTo>
                  <a:cubicBezTo>
                    <a:pt x="1812" y="24309"/>
                    <a:pt x="1374" y="24460"/>
                    <a:pt x="893" y="24523"/>
                  </a:cubicBezTo>
                  <a:lnTo>
                    <a:pt x="179" y="24487"/>
                  </a:lnTo>
                  <a:cubicBezTo>
                    <a:pt x="90" y="24487"/>
                    <a:pt x="10" y="24558"/>
                    <a:pt x="10" y="24648"/>
                  </a:cubicBezTo>
                  <a:cubicBezTo>
                    <a:pt x="10" y="24657"/>
                    <a:pt x="10" y="24665"/>
                    <a:pt x="10" y="24674"/>
                  </a:cubicBezTo>
                  <a:cubicBezTo>
                    <a:pt x="10" y="24683"/>
                    <a:pt x="10" y="24692"/>
                    <a:pt x="10" y="24701"/>
                  </a:cubicBezTo>
                  <a:cubicBezTo>
                    <a:pt x="1" y="24790"/>
                    <a:pt x="72" y="24871"/>
                    <a:pt x="161" y="24871"/>
                  </a:cubicBezTo>
                  <a:lnTo>
                    <a:pt x="875" y="24897"/>
                  </a:lnTo>
                  <a:cubicBezTo>
                    <a:pt x="1366" y="25004"/>
                    <a:pt x="1785" y="25192"/>
                    <a:pt x="2213" y="25486"/>
                  </a:cubicBezTo>
                  <a:cubicBezTo>
                    <a:pt x="2614" y="25772"/>
                    <a:pt x="3034" y="26146"/>
                    <a:pt x="3524" y="26682"/>
                  </a:cubicBezTo>
                  <a:lnTo>
                    <a:pt x="4434" y="27681"/>
                  </a:lnTo>
                  <a:cubicBezTo>
                    <a:pt x="4666" y="27948"/>
                    <a:pt x="4916" y="28216"/>
                    <a:pt x="5193" y="28501"/>
                  </a:cubicBezTo>
                  <a:lnTo>
                    <a:pt x="5612" y="28939"/>
                  </a:lnTo>
                  <a:cubicBezTo>
                    <a:pt x="5228" y="29010"/>
                    <a:pt x="4970" y="29224"/>
                    <a:pt x="5059" y="29706"/>
                  </a:cubicBezTo>
                  <a:cubicBezTo>
                    <a:pt x="5130" y="30089"/>
                    <a:pt x="5335" y="30241"/>
                    <a:pt x="5621" y="30250"/>
                  </a:cubicBezTo>
                  <a:cubicBezTo>
                    <a:pt x="5631" y="30250"/>
                    <a:pt x="5641" y="30250"/>
                    <a:pt x="5651" y="30250"/>
                  </a:cubicBezTo>
                  <a:cubicBezTo>
                    <a:pt x="5922" y="30250"/>
                    <a:pt x="6248" y="30137"/>
                    <a:pt x="6566" y="29982"/>
                  </a:cubicBezTo>
                  <a:cubicBezTo>
                    <a:pt x="6602" y="29965"/>
                    <a:pt x="6629" y="29947"/>
                    <a:pt x="6665" y="29929"/>
                  </a:cubicBezTo>
                  <a:cubicBezTo>
                    <a:pt x="6986" y="30205"/>
                    <a:pt x="7316" y="30482"/>
                    <a:pt x="7628" y="30723"/>
                  </a:cubicBezTo>
                  <a:cubicBezTo>
                    <a:pt x="8476" y="31365"/>
                    <a:pt x="9403" y="31695"/>
                    <a:pt x="10394" y="31695"/>
                  </a:cubicBezTo>
                  <a:cubicBezTo>
                    <a:pt x="10554" y="31695"/>
                    <a:pt x="10715" y="31686"/>
                    <a:pt x="10875" y="31668"/>
                  </a:cubicBezTo>
                  <a:cubicBezTo>
                    <a:pt x="11321" y="31615"/>
                    <a:pt x="11741" y="31508"/>
                    <a:pt x="12124" y="31374"/>
                  </a:cubicBezTo>
                  <a:cubicBezTo>
                    <a:pt x="12124" y="31365"/>
                    <a:pt x="12124" y="31356"/>
                    <a:pt x="12124" y="31356"/>
                  </a:cubicBezTo>
                  <a:cubicBezTo>
                    <a:pt x="12401" y="32088"/>
                    <a:pt x="12740" y="32792"/>
                    <a:pt x="13123" y="33462"/>
                  </a:cubicBezTo>
                  <a:cubicBezTo>
                    <a:pt x="12695" y="33738"/>
                    <a:pt x="12347" y="34050"/>
                    <a:pt x="12062" y="34407"/>
                  </a:cubicBezTo>
                  <a:cubicBezTo>
                    <a:pt x="11857" y="34675"/>
                    <a:pt x="11696" y="34960"/>
                    <a:pt x="11571" y="35272"/>
                  </a:cubicBezTo>
                  <a:cubicBezTo>
                    <a:pt x="11428" y="35638"/>
                    <a:pt x="11339" y="36013"/>
                    <a:pt x="11312" y="36388"/>
                  </a:cubicBezTo>
                  <a:cubicBezTo>
                    <a:pt x="11295" y="36611"/>
                    <a:pt x="11286" y="36825"/>
                    <a:pt x="11268" y="37057"/>
                  </a:cubicBezTo>
                  <a:cubicBezTo>
                    <a:pt x="11259" y="37351"/>
                    <a:pt x="11259" y="37645"/>
                    <a:pt x="11259" y="37931"/>
                  </a:cubicBezTo>
                  <a:lnTo>
                    <a:pt x="11259" y="37949"/>
                  </a:lnTo>
                  <a:cubicBezTo>
                    <a:pt x="11250" y="38261"/>
                    <a:pt x="11268" y="38547"/>
                    <a:pt x="11277" y="38805"/>
                  </a:cubicBezTo>
                  <a:lnTo>
                    <a:pt x="11286" y="38868"/>
                  </a:lnTo>
                  <a:cubicBezTo>
                    <a:pt x="11295" y="39117"/>
                    <a:pt x="11312" y="39367"/>
                    <a:pt x="11330" y="39608"/>
                  </a:cubicBezTo>
                  <a:lnTo>
                    <a:pt x="11393" y="40357"/>
                  </a:lnTo>
                  <a:cubicBezTo>
                    <a:pt x="11420" y="40652"/>
                    <a:pt x="11455" y="40928"/>
                    <a:pt x="11482" y="41196"/>
                  </a:cubicBezTo>
                  <a:cubicBezTo>
                    <a:pt x="11509" y="41374"/>
                    <a:pt x="11527" y="41544"/>
                    <a:pt x="11544" y="41713"/>
                  </a:cubicBezTo>
                  <a:cubicBezTo>
                    <a:pt x="11553" y="41829"/>
                    <a:pt x="11562" y="41945"/>
                    <a:pt x="11580" y="42061"/>
                  </a:cubicBezTo>
                  <a:cubicBezTo>
                    <a:pt x="11607" y="42356"/>
                    <a:pt x="11634" y="42632"/>
                    <a:pt x="11651" y="42900"/>
                  </a:cubicBezTo>
                  <a:cubicBezTo>
                    <a:pt x="11651" y="42945"/>
                    <a:pt x="11669" y="42980"/>
                    <a:pt x="11705" y="43007"/>
                  </a:cubicBezTo>
                  <a:cubicBezTo>
                    <a:pt x="11732" y="43034"/>
                    <a:pt x="11776" y="43052"/>
                    <a:pt x="11812" y="43052"/>
                  </a:cubicBezTo>
                  <a:lnTo>
                    <a:pt x="11821" y="43052"/>
                  </a:lnTo>
                  <a:cubicBezTo>
                    <a:pt x="12080" y="43025"/>
                    <a:pt x="12347" y="43016"/>
                    <a:pt x="12633" y="43007"/>
                  </a:cubicBezTo>
                  <a:cubicBezTo>
                    <a:pt x="12758" y="42998"/>
                    <a:pt x="12891" y="42998"/>
                    <a:pt x="13016" y="42989"/>
                  </a:cubicBezTo>
                  <a:cubicBezTo>
                    <a:pt x="13195" y="42980"/>
                    <a:pt x="13373" y="42980"/>
                    <a:pt x="13552" y="42971"/>
                  </a:cubicBezTo>
                  <a:cubicBezTo>
                    <a:pt x="13819" y="42962"/>
                    <a:pt x="14087" y="42962"/>
                    <a:pt x="14381" y="42945"/>
                  </a:cubicBezTo>
                  <a:lnTo>
                    <a:pt x="15131" y="42900"/>
                  </a:lnTo>
                  <a:cubicBezTo>
                    <a:pt x="15336" y="42891"/>
                    <a:pt x="15550" y="42873"/>
                    <a:pt x="15773" y="42846"/>
                  </a:cubicBezTo>
                  <a:lnTo>
                    <a:pt x="15925" y="42838"/>
                  </a:lnTo>
                  <a:cubicBezTo>
                    <a:pt x="16487" y="42793"/>
                    <a:pt x="17093" y="42695"/>
                    <a:pt x="17664" y="42597"/>
                  </a:cubicBezTo>
                  <a:cubicBezTo>
                    <a:pt x="17887" y="42552"/>
                    <a:pt x="18101" y="42507"/>
                    <a:pt x="18315" y="42463"/>
                  </a:cubicBezTo>
                  <a:cubicBezTo>
                    <a:pt x="18726" y="42374"/>
                    <a:pt x="19109" y="42222"/>
                    <a:pt x="19457" y="42008"/>
                  </a:cubicBezTo>
                  <a:cubicBezTo>
                    <a:pt x="19796" y="41812"/>
                    <a:pt x="20073" y="41571"/>
                    <a:pt x="20314" y="41285"/>
                  </a:cubicBezTo>
                  <a:cubicBezTo>
                    <a:pt x="20573" y="40991"/>
                    <a:pt x="20787" y="40634"/>
                    <a:pt x="20965" y="40224"/>
                  </a:cubicBezTo>
                  <a:cubicBezTo>
                    <a:pt x="21679" y="40500"/>
                    <a:pt x="22410" y="40723"/>
                    <a:pt x="23177" y="40902"/>
                  </a:cubicBezTo>
                  <a:cubicBezTo>
                    <a:pt x="23088" y="41303"/>
                    <a:pt x="23035" y="41749"/>
                    <a:pt x="23053" y="42222"/>
                  </a:cubicBezTo>
                  <a:cubicBezTo>
                    <a:pt x="23070" y="42757"/>
                    <a:pt x="23186" y="43257"/>
                    <a:pt x="23383" y="43756"/>
                  </a:cubicBezTo>
                  <a:cubicBezTo>
                    <a:pt x="23606" y="44301"/>
                    <a:pt x="23954" y="44800"/>
                    <a:pt x="24453" y="45300"/>
                  </a:cubicBezTo>
                  <a:cubicBezTo>
                    <a:pt x="24703" y="45541"/>
                    <a:pt x="24962" y="45773"/>
                    <a:pt x="25220" y="45996"/>
                  </a:cubicBezTo>
                  <a:cubicBezTo>
                    <a:pt x="25194" y="46058"/>
                    <a:pt x="25176" y="46112"/>
                    <a:pt x="25158" y="46165"/>
                  </a:cubicBezTo>
                  <a:cubicBezTo>
                    <a:pt x="25042" y="46522"/>
                    <a:pt x="24971" y="46870"/>
                    <a:pt x="25015" y="47146"/>
                  </a:cubicBezTo>
                  <a:cubicBezTo>
                    <a:pt x="25069" y="47414"/>
                    <a:pt x="25247" y="47619"/>
                    <a:pt x="25631" y="47637"/>
                  </a:cubicBezTo>
                  <a:cubicBezTo>
                    <a:pt x="25638" y="47637"/>
                    <a:pt x="25645" y="47637"/>
                    <a:pt x="25652" y="47637"/>
                  </a:cubicBezTo>
                  <a:cubicBezTo>
                    <a:pt x="26153" y="47637"/>
                    <a:pt x="26318" y="47319"/>
                    <a:pt x="26318" y="46897"/>
                  </a:cubicBezTo>
                  <a:cubicBezTo>
                    <a:pt x="26541" y="47066"/>
                    <a:pt x="26764" y="47236"/>
                    <a:pt x="26996" y="47396"/>
                  </a:cubicBezTo>
                  <a:cubicBezTo>
                    <a:pt x="27344" y="47646"/>
                    <a:pt x="27736" y="47922"/>
                    <a:pt x="28093" y="48145"/>
                  </a:cubicBezTo>
                  <a:cubicBezTo>
                    <a:pt x="28361" y="48324"/>
                    <a:pt x="28610" y="48502"/>
                    <a:pt x="28851" y="48663"/>
                  </a:cubicBezTo>
                  <a:lnTo>
                    <a:pt x="29030" y="48788"/>
                  </a:lnTo>
                  <a:cubicBezTo>
                    <a:pt x="29610" y="49180"/>
                    <a:pt x="30056" y="49555"/>
                    <a:pt x="30404" y="49921"/>
                  </a:cubicBezTo>
                  <a:cubicBezTo>
                    <a:pt x="30760" y="50295"/>
                    <a:pt x="31001" y="50688"/>
                    <a:pt x="31171" y="51152"/>
                  </a:cubicBezTo>
                  <a:lnTo>
                    <a:pt x="31305" y="51857"/>
                  </a:lnTo>
                  <a:cubicBezTo>
                    <a:pt x="31313" y="51937"/>
                    <a:pt x="31385" y="51990"/>
                    <a:pt x="31456" y="51990"/>
                  </a:cubicBezTo>
                  <a:lnTo>
                    <a:pt x="31492" y="51990"/>
                  </a:lnTo>
                  <a:cubicBezTo>
                    <a:pt x="31501" y="51990"/>
                    <a:pt x="31510" y="51990"/>
                    <a:pt x="31519" y="51982"/>
                  </a:cubicBezTo>
                  <a:lnTo>
                    <a:pt x="31545" y="51982"/>
                  </a:lnTo>
                  <a:cubicBezTo>
                    <a:pt x="31626" y="51964"/>
                    <a:pt x="31679" y="51901"/>
                    <a:pt x="31679" y="51821"/>
                  </a:cubicBezTo>
                  <a:cubicBezTo>
                    <a:pt x="31679" y="51812"/>
                    <a:pt x="31679" y="51803"/>
                    <a:pt x="31679" y="51794"/>
                  </a:cubicBezTo>
                  <a:lnTo>
                    <a:pt x="31679" y="51785"/>
                  </a:lnTo>
                  <a:lnTo>
                    <a:pt x="31545" y="51089"/>
                  </a:lnTo>
                  <a:cubicBezTo>
                    <a:pt x="31536" y="50599"/>
                    <a:pt x="31626" y="50144"/>
                    <a:pt x="31822" y="49653"/>
                  </a:cubicBezTo>
                  <a:cubicBezTo>
                    <a:pt x="32036" y="49127"/>
                    <a:pt x="32375" y="48600"/>
                    <a:pt x="32705" y="48110"/>
                  </a:cubicBezTo>
                  <a:cubicBezTo>
                    <a:pt x="32875" y="47851"/>
                    <a:pt x="33080" y="47566"/>
                    <a:pt x="33356" y="47182"/>
                  </a:cubicBezTo>
                  <a:lnTo>
                    <a:pt x="34115" y="46085"/>
                  </a:lnTo>
                  <a:cubicBezTo>
                    <a:pt x="34195" y="45951"/>
                    <a:pt x="34293" y="45799"/>
                    <a:pt x="34400" y="45639"/>
                  </a:cubicBezTo>
                  <a:cubicBezTo>
                    <a:pt x="34513" y="45834"/>
                    <a:pt x="34675" y="45958"/>
                    <a:pt x="34898" y="45958"/>
                  </a:cubicBezTo>
                  <a:cubicBezTo>
                    <a:pt x="34992" y="45958"/>
                    <a:pt x="35096" y="45936"/>
                    <a:pt x="35212" y="45888"/>
                  </a:cubicBezTo>
                  <a:cubicBezTo>
                    <a:pt x="35908" y="45576"/>
                    <a:pt x="35604" y="44934"/>
                    <a:pt x="35149" y="44363"/>
                  </a:cubicBezTo>
                  <a:cubicBezTo>
                    <a:pt x="35355" y="43988"/>
                    <a:pt x="35542" y="43614"/>
                    <a:pt x="35729" y="43203"/>
                  </a:cubicBezTo>
                  <a:cubicBezTo>
                    <a:pt x="36238" y="42079"/>
                    <a:pt x="36309" y="40937"/>
                    <a:pt x="35926" y="39822"/>
                  </a:cubicBezTo>
                  <a:cubicBezTo>
                    <a:pt x="35765" y="39367"/>
                    <a:pt x="35542" y="38957"/>
                    <a:pt x="35301" y="38591"/>
                  </a:cubicBezTo>
                  <a:cubicBezTo>
                    <a:pt x="35649" y="38350"/>
                    <a:pt x="35997" y="38092"/>
                    <a:pt x="36327" y="37824"/>
                  </a:cubicBezTo>
                  <a:lnTo>
                    <a:pt x="36327" y="37824"/>
                  </a:lnTo>
                  <a:cubicBezTo>
                    <a:pt x="36309" y="37842"/>
                    <a:pt x="36291" y="37851"/>
                    <a:pt x="36274" y="37869"/>
                  </a:cubicBezTo>
                  <a:cubicBezTo>
                    <a:pt x="36559" y="38208"/>
                    <a:pt x="36889" y="38547"/>
                    <a:pt x="37282" y="38832"/>
                  </a:cubicBezTo>
                  <a:cubicBezTo>
                    <a:pt x="38058" y="39412"/>
                    <a:pt x="38950" y="39706"/>
                    <a:pt x="39940" y="39706"/>
                  </a:cubicBezTo>
                  <a:cubicBezTo>
                    <a:pt x="40136" y="39706"/>
                    <a:pt x="40350" y="39688"/>
                    <a:pt x="40556" y="39662"/>
                  </a:cubicBezTo>
                  <a:lnTo>
                    <a:pt x="40565" y="39662"/>
                  </a:lnTo>
                  <a:cubicBezTo>
                    <a:pt x="40859" y="39626"/>
                    <a:pt x="41153" y="39581"/>
                    <a:pt x="41457" y="39528"/>
                  </a:cubicBezTo>
                  <a:cubicBezTo>
                    <a:pt x="41501" y="39519"/>
                    <a:pt x="41537" y="39519"/>
                    <a:pt x="41582" y="39510"/>
                  </a:cubicBezTo>
                  <a:cubicBezTo>
                    <a:pt x="41599" y="39546"/>
                    <a:pt x="41617" y="39572"/>
                    <a:pt x="41644" y="39608"/>
                  </a:cubicBezTo>
                  <a:cubicBezTo>
                    <a:pt x="41840" y="39920"/>
                    <a:pt x="42072" y="40197"/>
                    <a:pt x="42322" y="40331"/>
                  </a:cubicBezTo>
                  <a:cubicBezTo>
                    <a:pt x="42414" y="40380"/>
                    <a:pt x="42518" y="40407"/>
                    <a:pt x="42619" y="40407"/>
                  </a:cubicBezTo>
                  <a:cubicBezTo>
                    <a:pt x="42645" y="40407"/>
                    <a:pt x="42671" y="40406"/>
                    <a:pt x="42697" y="40402"/>
                  </a:cubicBezTo>
                  <a:cubicBezTo>
                    <a:pt x="42822" y="40375"/>
                    <a:pt x="42955" y="40295"/>
                    <a:pt x="43080" y="40152"/>
                  </a:cubicBezTo>
                  <a:cubicBezTo>
                    <a:pt x="43401" y="39778"/>
                    <a:pt x="43285" y="39465"/>
                    <a:pt x="42991" y="39198"/>
                  </a:cubicBezTo>
                  <a:cubicBezTo>
                    <a:pt x="43223" y="39144"/>
                    <a:pt x="43446" y="39082"/>
                    <a:pt x="43669" y="39019"/>
                  </a:cubicBezTo>
                  <a:lnTo>
                    <a:pt x="43785" y="38984"/>
                  </a:lnTo>
                  <a:cubicBezTo>
                    <a:pt x="44356" y="38823"/>
                    <a:pt x="44882" y="38654"/>
                    <a:pt x="45346" y="38511"/>
                  </a:cubicBezTo>
                  <a:cubicBezTo>
                    <a:pt x="45623" y="38422"/>
                    <a:pt x="45890" y="38341"/>
                    <a:pt x="46140" y="38261"/>
                  </a:cubicBezTo>
                  <a:cubicBezTo>
                    <a:pt x="46845" y="38065"/>
                    <a:pt x="47380" y="37931"/>
                    <a:pt x="47880" y="37895"/>
                  </a:cubicBezTo>
                  <a:cubicBezTo>
                    <a:pt x="47990" y="37886"/>
                    <a:pt x="48097" y="37881"/>
                    <a:pt x="48203" y="37881"/>
                  </a:cubicBezTo>
                  <a:cubicBezTo>
                    <a:pt x="48597" y="37881"/>
                    <a:pt x="48968" y="37945"/>
                    <a:pt x="49334" y="38065"/>
                  </a:cubicBezTo>
                  <a:lnTo>
                    <a:pt x="49958" y="38404"/>
                  </a:lnTo>
                  <a:lnTo>
                    <a:pt x="49967" y="38404"/>
                  </a:lnTo>
                  <a:cubicBezTo>
                    <a:pt x="49991" y="38417"/>
                    <a:pt x="50017" y="38423"/>
                    <a:pt x="50042" y="38423"/>
                  </a:cubicBezTo>
                  <a:cubicBezTo>
                    <a:pt x="50100" y="38423"/>
                    <a:pt x="50156" y="38389"/>
                    <a:pt x="50181" y="38332"/>
                  </a:cubicBezTo>
                  <a:cubicBezTo>
                    <a:pt x="50190" y="38323"/>
                    <a:pt x="50190" y="38315"/>
                    <a:pt x="50199" y="38306"/>
                  </a:cubicBezTo>
                  <a:cubicBezTo>
                    <a:pt x="50199" y="38297"/>
                    <a:pt x="50208" y="38288"/>
                    <a:pt x="50208" y="38279"/>
                  </a:cubicBezTo>
                  <a:cubicBezTo>
                    <a:pt x="50226" y="38261"/>
                    <a:pt x="50235" y="38234"/>
                    <a:pt x="50235" y="38208"/>
                  </a:cubicBezTo>
                  <a:cubicBezTo>
                    <a:pt x="50235" y="38154"/>
                    <a:pt x="50199" y="38092"/>
                    <a:pt x="50146" y="38065"/>
                  </a:cubicBezTo>
                  <a:lnTo>
                    <a:pt x="49512" y="37726"/>
                  </a:lnTo>
                  <a:cubicBezTo>
                    <a:pt x="49120" y="37422"/>
                    <a:pt x="48817" y="37075"/>
                    <a:pt x="48567" y="36620"/>
                  </a:cubicBezTo>
                  <a:cubicBezTo>
                    <a:pt x="48424" y="36379"/>
                    <a:pt x="48317" y="36111"/>
                    <a:pt x="48219" y="35870"/>
                  </a:cubicBezTo>
                  <a:cubicBezTo>
                    <a:pt x="48112" y="35611"/>
                    <a:pt x="48014" y="35308"/>
                    <a:pt x="47907" y="34960"/>
                  </a:cubicBezTo>
                  <a:lnTo>
                    <a:pt x="47577" y="33872"/>
                  </a:lnTo>
                  <a:lnTo>
                    <a:pt x="47398" y="33256"/>
                  </a:lnTo>
                  <a:lnTo>
                    <a:pt x="47193" y="32605"/>
                  </a:lnTo>
                  <a:cubicBezTo>
                    <a:pt x="47130" y="32418"/>
                    <a:pt x="47068" y="32239"/>
                    <a:pt x="47006" y="32052"/>
                  </a:cubicBezTo>
                  <a:lnTo>
                    <a:pt x="47006" y="32052"/>
                  </a:lnTo>
                  <a:cubicBezTo>
                    <a:pt x="47041" y="32056"/>
                    <a:pt x="47075" y="32058"/>
                    <a:pt x="47108" y="32058"/>
                  </a:cubicBezTo>
                  <a:cubicBezTo>
                    <a:pt x="47374" y="32058"/>
                    <a:pt x="47589" y="31927"/>
                    <a:pt x="47684" y="31570"/>
                  </a:cubicBezTo>
                  <a:cubicBezTo>
                    <a:pt x="47800" y="31205"/>
                    <a:pt x="47657" y="30964"/>
                    <a:pt x="47416" y="30839"/>
                  </a:cubicBezTo>
                  <a:cubicBezTo>
                    <a:pt x="47175" y="30705"/>
                    <a:pt x="46827" y="30669"/>
                    <a:pt x="46470" y="30669"/>
                  </a:cubicBezTo>
                  <a:cubicBezTo>
                    <a:pt x="46310" y="30295"/>
                    <a:pt x="46140" y="29911"/>
                    <a:pt x="45953" y="29545"/>
                  </a:cubicBezTo>
                  <a:cubicBezTo>
                    <a:pt x="45632" y="28921"/>
                    <a:pt x="45248" y="28439"/>
                    <a:pt x="44802" y="28064"/>
                  </a:cubicBezTo>
                  <a:cubicBezTo>
                    <a:pt x="44392" y="27716"/>
                    <a:pt x="43946" y="27467"/>
                    <a:pt x="43437" y="27288"/>
                  </a:cubicBezTo>
                  <a:cubicBezTo>
                    <a:pt x="42964" y="27119"/>
                    <a:pt x="42483" y="27038"/>
                    <a:pt x="42037" y="26994"/>
                  </a:cubicBezTo>
                  <a:cubicBezTo>
                    <a:pt x="42072" y="26592"/>
                    <a:pt x="42090" y="26182"/>
                    <a:pt x="42090" y="25772"/>
                  </a:cubicBezTo>
                  <a:cubicBezTo>
                    <a:pt x="42090" y="25685"/>
                    <a:pt x="42089" y="25599"/>
                    <a:pt x="42087" y="25513"/>
                  </a:cubicBezTo>
                  <a:lnTo>
                    <a:pt x="42087" y="25513"/>
                  </a:lnTo>
                  <a:cubicBezTo>
                    <a:pt x="42090" y="25549"/>
                    <a:pt x="42090" y="25584"/>
                    <a:pt x="42090" y="25620"/>
                  </a:cubicBezTo>
                  <a:cubicBezTo>
                    <a:pt x="42090" y="25674"/>
                    <a:pt x="42090" y="25727"/>
                    <a:pt x="42090" y="25772"/>
                  </a:cubicBezTo>
                  <a:lnTo>
                    <a:pt x="42090" y="25781"/>
                  </a:lnTo>
                  <a:cubicBezTo>
                    <a:pt x="42536" y="25781"/>
                    <a:pt x="43018" y="25736"/>
                    <a:pt x="43500" y="25602"/>
                  </a:cubicBezTo>
                  <a:cubicBezTo>
                    <a:pt x="44017" y="25468"/>
                    <a:pt x="44499" y="25245"/>
                    <a:pt x="44936" y="24942"/>
                  </a:cubicBezTo>
                  <a:cubicBezTo>
                    <a:pt x="45168" y="24772"/>
                    <a:pt x="45382" y="24576"/>
                    <a:pt x="45596" y="24353"/>
                  </a:cubicBezTo>
                  <a:cubicBezTo>
                    <a:pt x="45837" y="24094"/>
                    <a:pt x="46033" y="23836"/>
                    <a:pt x="46194" y="23559"/>
                  </a:cubicBezTo>
                  <a:cubicBezTo>
                    <a:pt x="46354" y="23292"/>
                    <a:pt x="46515" y="23033"/>
                    <a:pt x="46658" y="22774"/>
                  </a:cubicBezTo>
                  <a:cubicBezTo>
                    <a:pt x="46684" y="22721"/>
                    <a:pt x="46711" y="22667"/>
                    <a:pt x="46738" y="22623"/>
                  </a:cubicBezTo>
                  <a:cubicBezTo>
                    <a:pt x="46756" y="22623"/>
                    <a:pt x="46774" y="22623"/>
                    <a:pt x="46791" y="22631"/>
                  </a:cubicBezTo>
                  <a:cubicBezTo>
                    <a:pt x="46910" y="22642"/>
                    <a:pt x="47027" y="22648"/>
                    <a:pt x="47141" y="22648"/>
                  </a:cubicBezTo>
                  <a:cubicBezTo>
                    <a:pt x="47734" y="22648"/>
                    <a:pt x="48224" y="22482"/>
                    <a:pt x="48112" y="21846"/>
                  </a:cubicBezTo>
                  <a:cubicBezTo>
                    <a:pt x="48040" y="21463"/>
                    <a:pt x="47835" y="21311"/>
                    <a:pt x="47550" y="21302"/>
                  </a:cubicBezTo>
                  <a:cubicBezTo>
                    <a:pt x="47534" y="21300"/>
                    <a:pt x="47518" y="21299"/>
                    <a:pt x="47501" y="21299"/>
                  </a:cubicBezTo>
                  <a:cubicBezTo>
                    <a:pt x="47460" y="21299"/>
                    <a:pt x="47418" y="21305"/>
                    <a:pt x="47380" y="21311"/>
                  </a:cubicBezTo>
                  <a:lnTo>
                    <a:pt x="47684" y="20615"/>
                  </a:lnTo>
                  <a:cubicBezTo>
                    <a:pt x="47907" y="20062"/>
                    <a:pt x="48112" y="19545"/>
                    <a:pt x="48281" y="19090"/>
                  </a:cubicBezTo>
                  <a:cubicBezTo>
                    <a:pt x="48388" y="18813"/>
                    <a:pt x="48486" y="18563"/>
                    <a:pt x="48585" y="18323"/>
                  </a:cubicBezTo>
                  <a:cubicBezTo>
                    <a:pt x="48825" y="17734"/>
                    <a:pt x="49066" y="17172"/>
                    <a:pt x="49379" y="16726"/>
                  </a:cubicBezTo>
                  <a:cubicBezTo>
                    <a:pt x="49673" y="16289"/>
                    <a:pt x="50003" y="15959"/>
                    <a:pt x="50413" y="15691"/>
                  </a:cubicBezTo>
                  <a:lnTo>
                    <a:pt x="51074" y="15414"/>
                  </a:lnTo>
                  <a:cubicBezTo>
                    <a:pt x="51154" y="15379"/>
                    <a:pt x="51190" y="15281"/>
                    <a:pt x="51154" y="15200"/>
                  </a:cubicBezTo>
                  <a:cubicBezTo>
                    <a:pt x="51154" y="15191"/>
                    <a:pt x="51145" y="15182"/>
                    <a:pt x="51145" y="15173"/>
                  </a:cubicBezTo>
                  <a:cubicBezTo>
                    <a:pt x="51136" y="15165"/>
                    <a:pt x="51136" y="15147"/>
                    <a:pt x="51136" y="15147"/>
                  </a:cubicBezTo>
                  <a:cubicBezTo>
                    <a:pt x="51110" y="15081"/>
                    <a:pt x="51049" y="15044"/>
                    <a:pt x="50986" y="15044"/>
                  </a:cubicBezTo>
                  <a:cubicBezTo>
                    <a:pt x="50965" y="15044"/>
                    <a:pt x="50943" y="15048"/>
                    <a:pt x="50922" y="15058"/>
                  </a:cubicBezTo>
                  <a:lnTo>
                    <a:pt x="50262" y="15343"/>
                  </a:lnTo>
                  <a:cubicBezTo>
                    <a:pt x="49977" y="15412"/>
                    <a:pt x="49699" y="15446"/>
                    <a:pt x="49414" y="15446"/>
                  </a:cubicBezTo>
                  <a:cubicBezTo>
                    <a:pt x="49216" y="15446"/>
                    <a:pt x="49016" y="15429"/>
                    <a:pt x="48808" y="15397"/>
                  </a:cubicBezTo>
                  <a:cubicBezTo>
                    <a:pt x="48317" y="15316"/>
                    <a:pt x="47773" y="15147"/>
                    <a:pt x="47095" y="14879"/>
                  </a:cubicBezTo>
                  <a:lnTo>
                    <a:pt x="45453" y="14219"/>
                  </a:lnTo>
                  <a:lnTo>
                    <a:pt x="44811" y="13969"/>
                  </a:lnTo>
                  <a:cubicBezTo>
                    <a:pt x="44606" y="13889"/>
                    <a:pt x="44401" y="13818"/>
                    <a:pt x="44195" y="13746"/>
                  </a:cubicBezTo>
                  <a:cubicBezTo>
                    <a:pt x="44445" y="13523"/>
                    <a:pt x="44526" y="13247"/>
                    <a:pt x="44267" y="12890"/>
                  </a:cubicBezTo>
                  <a:cubicBezTo>
                    <a:pt x="44160" y="12729"/>
                    <a:pt x="44035" y="12649"/>
                    <a:pt x="43910" y="12613"/>
                  </a:cubicBezTo>
                  <a:cubicBezTo>
                    <a:pt x="43866" y="12601"/>
                    <a:pt x="43820" y="12595"/>
                    <a:pt x="43775" y="12595"/>
                  </a:cubicBezTo>
                  <a:cubicBezTo>
                    <a:pt x="43691" y="12595"/>
                    <a:pt x="43607" y="12614"/>
                    <a:pt x="43526" y="12649"/>
                  </a:cubicBezTo>
                  <a:cubicBezTo>
                    <a:pt x="43268" y="12756"/>
                    <a:pt x="43018" y="13015"/>
                    <a:pt x="42786" y="13309"/>
                  </a:cubicBezTo>
                  <a:cubicBezTo>
                    <a:pt x="42411" y="13202"/>
                    <a:pt x="42028" y="13113"/>
                    <a:pt x="41644" y="13032"/>
                  </a:cubicBezTo>
                  <a:cubicBezTo>
                    <a:pt x="41305" y="12961"/>
                    <a:pt x="40975" y="12925"/>
                    <a:pt x="40654" y="12925"/>
                  </a:cubicBezTo>
                  <a:cubicBezTo>
                    <a:pt x="40359" y="12925"/>
                    <a:pt x="40065" y="12952"/>
                    <a:pt x="39771" y="13015"/>
                  </a:cubicBezTo>
                  <a:cubicBezTo>
                    <a:pt x="39503" y="13068"/>
                    <a:pt x="39244" y="13140"/>
                    <a:pt x="38994" y="13247"/>
                  </a:cubicBezTo>
                  <a:cubicBezTo>
                    <a:pt x="38763" y="13336"/>
                    <a:pt x="38531" y="13452"/>
                    <a:pt x="38308" y="13594"/>
                  </a:cubicBezTo>
                  <a:cubicBezTo>
                    <a:pt x="37879" y="13862"/>
                    <a:pt x="37522" y="14183"/>
                    <a:pt x="37210" y="14495"/>
                  </a:cubicBezTo>
                  <a:cubicBezTo>
                    <a:pt x="36916" y="14219"/>
                    <a:pt x="36613" y="13960"/>
                    <a:pt x="36300" y="13702"/>
                  </a:cubicBezTo>
                  <a:cubicBezTo>
                    <a:pt x="36577" y="13354"/>
                    <a:pt x="36836" y="12952"/>
                    <a:pt x="37041" y="12497"/>
                  </a:cubicBezTo>
                  <a:cubicBezTo>
                    <a:pt x="37139" y="12256"/>
                    <a:pt x="37228" y="12015"/>
                    <a:pt x="37291" y="11766"/>
                  </a:cubicBezTo>
                  <a:cubicBezTo>
                    <a:pt x="37353" y="11507"/>
                    <a:pt x="37398" y="11230"/>
                    <a:pt x="37407" y="10963"/>
                  </a:cubicBezTo>
                  <a:cubicBezTo>
                    <a:pt x="37424" y="10668"/>
                    <a:pt x="37407" y="10374"/>
                    <a:pt x="37371" y="10071"/>
                  </a:cubicBezTo>
                  <a:cubicBezTo>
                    <a:pt x="37317" y="9758"/>
                    <a:pt x="37237" y="9437"/>
                    <a:pt x="37121" y="9107"/>
                  </a:cubicBezTo>
                  <a:cubicBezTo>
                    <a:pt x="36987" y="8750"/>
                    <a:pt x="36844" y="8394"/>
                    <a:pt x="36693" y="8046"/>
                  </a:cubicBezTo>
                  <a:cubicBezTo>
                    <a:pt x="36702" y="8037"/>
                    <a:pt x="36711" y="8028"/>
                    <a:pt x="36720" y="8019"/>
                  </a:cubicBezTo>
                  <a:cubicBezTo>
                    <a:pt x="37237" y="7484"/>
                    <a:pt x="37612" y="6868"/>
                    <a:pt x="36934" y="6493"/>
                  </a:cubicBezTo>
                  <a:cubicBezTo>
                    <a:pt x="36801" y="6422"/>
                    <a:pt x="36681" y="6391"/>
                    <a:pt x="36574" y="6391"/>
                  </a:cubicBezTo>
                  <a:cubicBezTo>
                    <a:pt x="36359" y="6391"/>
                    <a:pt x="36194" y="6520"/>
                    <a:pt x="36068" y="6716"/>
                  </a:cubicBezTo>
                  <a:cubicBezTo>
                    <a:pt x="35961" y="6520"/>
                    <a:pt x="35854" y="6315"/>
                    <a:pt x="35738" y="6110"/>
                  </a:cubicBezTo>
                  <a:lnTo>
                    <a:pt x="35408" y="5512"/>
                  </a:lnTo>
                  <a:cubicBezTo>
                    <a:pt x="35337" y="5387"/>
                    <a:pt x="35265" y="5271"/>
                    <a:pt x="35203" y="5164"/>
                  </a:cubicBezTo>
                  <a:cubicBezTo>
                    <a:pt x="35158" y="5093"/>
                    <a:pt x="35123" y="5030"/>
                    <a:pt x="35078" y="4959"/>
                  </a:cubicBezTo>
                  <a:lnTo>
                    <a:pt x="34507" y="3978"/>
                  </a:lnTo>
                  <a:cubicBezTo>
                    <a:pt x="33856" y="2827"/>
                    <a:pt x="33490" y="1953"/>
                    <a:pt x="33597" y="909"/>
                  </a:cubicBezTo>
                  <a:lnTo>
                    <a:pt x="33785" y="222"/>
                  </a:lnTo>
                  <a:cubicBezTo>
                    <a:pt x="33811" y="133"/>
                    <a:pt x="33758" y="43"/>
                    <a:pt x="33669" y="26"/>
                  </a:cubicBezTo>
                  <a:cubicBezTo>
                    <a:pt x="33660" y="17"/>
                    <a:pt x="33651" y="17"/>
                    <a:pt x="33642" y="17"/>
                  </a:cubicBezTo>
                  <a:cubicBezTo>
                    <a:pt x="33633" y="8"/>
                    <a:pt x="33624" y="8"/>
                    <a:pt x="33615" y="8"/>
                  </a:cubicBezTo>
                  <a:cubicBezTo>
                    <a:pt x="33599" y="3"/>
                    <a:pt x="33583" y="1"/>
                    <a:pt x="335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6217450" y="3392950"/>
              <a:ext cx="35025" cy="32250"/>
            </a:xfrm>
            <a:custGeom>
              <a:rect b="b" l="l" r="r" t="t"/>
              <a:pathLst>
                <a:path extrusionOk="0" h="1290" w="1401">
                  <a:moveTo>
                    <a:pt x="741" y="326"/>
                  </a:moveTo>
                  <a:cubicBezTo>
                    <a:pt x="759" y="326"/>
                    <a:pt x="785" y="326"/>
                    <a:pt x="803" y="335"/>
                  </a:cubicBezTo>
                  <a:cubicBezTo>
                    <a:pt x="892" y="353"/>
                    <a:pt x="964" y="407"/>
                    <a:pt x="1008" y="469"/>
                  </a:cubicBezTo>
                  <a:cubicBezTo>
                    <a:pt x="1053" y="549"/>
                    <a:pt x="1071" y="639"/>
                    <a:pt x="1044" y="728"/>
                  </a:cubicBezTo>
                  <a:cubicBezTo>
                    <a:pt x="1017" y="808"/>
                    <a:pt x="964" y="880"/>
                    <a:pt x="892" y="924"/>
                  </a:cubicBezTo>
                  <a:cubicBezTo>
                    <a:pt x="842" y="951"/>
                    <a:pt x="788" y="963"/>
                    <a:pt x="733" y="963"/>
                  </a:cubicBezTo>
                  <a:cubicBezTo>
                    <a:pt x="623" y="963"/>
                    <a:pt x="515" y="910"/>
                    <a:pt x="455" y="808"/>
                  </a:cubicBezTo>
                  <a:cubicBezTo>
                    <a:pt x="366" y="665"/>
                    <a:pt x="411" y="478"/>
                    <a:pt x="562" y="380"/>
                  </a:cubicBezTo>
                  <a:cubicBezTo>
                    <a:pt x="616" y="344"/>
                    <a:pt x="678" y="326"/>
                    <a:pt x="741" y="326"/>
                  </a:cubicBezTo>
                  <a:close/>
                  <a:moveTo>
                    <a:pt x="743" y="1"/>
                  </a:moveTo>
                  <a:cubicBezTo>
                    <a:pt x="619" y="1"/>
                    <a:pt x="496" y="37"/>
                    <a:pt x="384" y="103"/>
                  </a:cubicBezTo>
                  <a:cubicBezTo>
                    <a:pt x="89" y="300"/>
                    <a:pt x="0" y="692"/>
                    <a:pt x="179" y="978"/>
                  </a:cubicBezTo>
                  <a:cubicBezTo>
                    <a:pt x="295" y="1174"/>
                    <a:pt x="500" y="1290"/>
                    <a:pt x="723" y="1290"/>
                  </a:cubicBezTo>
                  <a:cubicBezTo>
                    <a:pt x="839" y="1290"/>
                    <a:pt x="946" y="1263"/>
                    <a:pt x="1053" y="1201"/>
                  </a:cubicBezTo>
                  <a:cubicBezTo>
                    <a:pt x="1205" y="1120"/>
                    <a:pt x="1312" y="978"/>
                    <a:pt x="1356" y="817"/>
                  </a:cubicBezTo>
                  <a:cubicBezTo>
                    <a:pt x="1401" y="648"/>
                    <a:pt x="1383" y="469"/>
                    <a:pt x="1285" y="309"/>
                  </a:cubicBezTo>
                  <a:cubicBezTo>
                    <a:pt x="1196" y="157"/>
                    <a:pt x="1044" y="50"/>
                    <a:pt x="874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6266275" y="3505500"/>
              <a:ext cx="34825" cy="32125"/>
            </a:xfrm>
            <a:custGeom>
              <a:rect b="b" l="l" r="r" t="t"/>
              <a:pathLst>
                <a:path extrusionOk="0" h="1285" w="1393">
                  <a:moveTo>
                    <a:pt x="732" y="321"/>
                  </a:moveTo>
                  <a:cubicBezTo>
                    <a:pt x="786" y="321"/>
                    <a:pt x="831" y="338"/>
                    <a:pt x="884" y="365"/>
                  </a:cubicBezTo>
                  <a:cubicBezTo>
                    <a:pt x="955" y="401"/>
                    <a:pt x="1009" y="472"/>
                    <a:pt x="1036" y="561"/>
                  </a:cubicBezTo>
                  <a:cubicBezTo>
                    <a:pt x="1063" y="642"/>
                    <a:pt x="1054" y="731"/>
                    <a:pt x="1009" y="802"/>
                  </a:cubicBezTo>
                  <a:cubicBezTo>
                    <a:pt x="964" y="874"/>
                    <a:pt x="893" y="927"/>
                    <a:pt x="813" y="954"/>
                  </a:cubicBezTo>
                  <a:cubicBezTo>
                    <a:pt x="785" y="960"/>
                    <a:pt x="756" y="963"/>
                    <a:pt x="729" y="963"/>
                  </a:cubicBezTo>
                  <a:cubicBezTo>
                    <a:pt x="669" y="963"/>
                    <a:pt x="612" y="949"/>
                    <a:pt x="563" y="918"/>
                  </a:cubicBezTo>
                  <a:cubicBezTo>
                    <a:pt x="483" y="874"/>
                    <a:pt x="429" y="811"/>
                    <a:pt x="411" y="731"/>
                  </a:cubicBezTo>
                  <a:cubicBezTo>
                    <a:pt x="402" y="704"/>
                    <a:pt x="402" y="677"/>
                    <a:pt x="402" y="651"/>
                  </a:cubicBezTo>
                  <a:cubicBezTo>
                    <a:pt x="402" y="517"/>
                    <a:pt x="492" y="383"/>
                    <a:pt x="643" y="338"/>
                  </a:cubicBezTo>
                  <a:cubicBezTo>
                    <a:pt x="670" y="330"/>
                    <a:pt x="706" y="321"/>
                    <a:pt x="732" y="321"/>
                  </a:cubicBezTo>
                  <a:close/>
                  <a:moveTo>
                    <a:pt x="734" y="0"/>
                  </a:moveTo>
                  <a:cubicBezTo>
                    <a:pt x="670" y="0"/>
                    <a:pt x="606" y="9"/>
                    <a:pt x="545" y="26"/>
                  </a:cubicBezTo>
                  <a:cubicBezTo>
                    <a:pt x="206" y="133"/>
                    <a:pt x="1" y="490"/>
                    <a:pt x="99" y="820"/>
                  </a:cubicBezTo>
                  <a:cubicBezTo>
                    <a:pt x="144" y="981"/>
                    <a:pt x="251" y="1115"/>
                    <a:pt x="402" y="1195"/>
                  </a:cubicBezTo>
                  <a:cubicBezTo>
                    <a:pt x="501" y="1257"/>
                    <a:pt x="616" y="1284"/>
                    <a:pt x="724" y="1284"/>
                  </a:cubicBezTo>
                  <a:cubicBezTo>
                    <a:pt x="786" y="1284"/>
                    <a:pt x="831" y="1275"/>
                    <a:pt x="884" y="1266"/>
                  </a:cubicBezTo>
                  <a:cubicBezTo>
                    <a:pt x="1054" y="1222"/>
                    <a:pt x="1196" y="1115"/>
                    <a:pt x="1294" y="963"/>
                  </a:cubicBezTo>
                  <a:cubicBezTo>
                    <a:pt x="1375" y="820"/>
                    <a:pt x="1393" y="642"/>
                    <a:pt x="1348" y="472"/>
                  </a:cubicBezTo>
                  <a:cubicBezTo>
                    <a:pt x="1303" y="303"/>
                    <a:pt x="1187" y="160"/>
                    <a:pt x="1036" y="80"/>
                  </a:cubicBezTo>
                  <a:cubicBezTo>
                    <a:pt x="942" y="24"/>
                    <a:pt x="838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5300575" y="3659150"/>
              <a:ext cx="19225" cy="17175"/>
            </a:xfrm>
            <a:custGeom>
              <a:rect b="b" l="l" r="r" t="t"/>
              <a:pathLst>
                <a:path extrusionOk="0" h="687" w="769">
                  <a:moveTo>
                    <a:pt x="1" y="0"/>
                  </a:moveTo>
                  <a:cubicBezTo>
                    <a:pt x="1" y="18"/>
                    <a:pt x="1" y="36"/>
                    <a:pt x="1" y="54"/>
                  </a:cubicBezTo>
                  <a:cubicBezTo>
                    <a:pt x="1" y="241"/>
                    <a:pt x="54" y="384"/>
                    <a:pt x="135" y="482"/>
                  </a:cubicBezTo>
                  <a:cubicBezTo>
                    <a:pt x="224" y="589"/>
                    <a:pt x="340" y="642"/>
                    <a:pt x="474" y="669"/>
                  </a:cubicBezTo>
                  <a:cubicBezTo>
                    <a:pt x="563" y="687"/>
                    <a:pt x="661" y="687"/>
                    <a:pt x="768" y="687"/>
                  </a:cubicBezTo>
                  <a:cubicBezTo>
                    <a:pt x="768" y="687"/>
                    <a:pt x="768" y="678"/>
                    <a:pt x="768" y="678"/>
                  </a:cubicBezTo>
                  <a:cubicBezTo>
                    <a:pt x="474" y="500"/>
                    <a:pt x="215" y="26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5653625" y="3451425"/>
              <a:ext cx="387200" cy="383925"/>
            </a:xfrm>
            <a:custGeom>
              <a:rect b="b" l="l" r="r" t="t"/>
              <a:pathLst>
                <a:path extrusionOk="0" h="15357" w="15488">
                  <a:moveTo>
                    <a:pt x="6772" y="155"/>
                  </a:moveTo>
                  <a:cubicBezTo>
                    <a:pt x="6906" y="155"/>
                    <a:pt x="7164" y="601"/>
                    <a:pt x="7343" y="1627"/>
                  </a:cubicBezTo>
                  <a:cubicBezTo>
                    <a:pt x="7503" y="2501"/>
                    <a:pt x="7602" y="3750"/>
                    <a:pt x="7628" y="5436"/>
                  </a:cubicBezTo>
                  <a:cubicBezTo>
                    <a:pt x="7512" y="5445"/>
                    <a:pt x="7396" y="5454"/>
                    <a:pt x="7271" y="5490"/>
                  </a:cubicBezTo>
                  <a:cubicBezTo>
                    <a:pt x="6870" y="3840"/>
                    <a:pt x="6638" y="2609"/>
                    <a:pt x="6567" y="1725"/>
                  </a:cubicBezTo>
                  <a:cubicBezTo>
                    <a:pt x="6469" y="619"/>
                    <a:pt x="6638" y="173"/>
                    <a:pt x="6763" y="155"/>
                  </a:cubicBezTo>
                  <a:close/>
                  <a:moveTo>
                    <a:pt x="8718" y="155"/>
                  </a:moveTo>
                  <a:cubicBezTo>
                    <a:pt x="8721" y="155"/>
                    <a:pt x="8723" y="155"/>
                    <a:pt x="8726" y="155"/>
                  </a:cubicBezTo>
                  <a:cubicBezTo>
                    <a:pt x="8859" y="173"/>
                    <a:pt x="9011" y="673"/>
                    <a:pt x="8922" y="1725"/>
                  </a:cubicBezTo>
                  <a:cubicBezTo>
                    <a:pt x="8851" y="2609"/>
                    <a:pt x="8619" y="3840"/>
                    <a:pt x="8217" y="5490"/>
                  </a:cubicBezTo>
                  <a:cubicBezTo>
                    <a:pt x="8092" y="5454"/>
                    <a:pt x="7976" y="5445"/>
                    <a:pt x="7860" y="5436"/>
                  </a:cubicBezTo>
                  <a:cubicBezTo>
                    <a:pt x="7887" y="3750"/>
                    <a:pt x="7985" y="2501"/>
                    <a:pt x="8146" y="1627"/>
                  </a:cubicBezTo>
                  <a:cubicBezTo>
                    <a:pt x="8329" y="595"/>
                    <a:pt x="8590" y="155"/>
                    <a:pt x="8718" y="155"/>
                  </a:cubicBezTo>
                  <a:close/>
                  <a:moveTo>
                    <a:pt x="4863" y="664"/>
                  </a:moveTo>
                  <a:cubicBezTo>
                    <a:pt x="5006" y="664"/>
                    <a:pt x="5362" y="1029"/>
                    <a:pt x="5791" y="1931"/>
                  </a:cubicBezTo>
                  <a:cubicBezTo>
                    <a:pt x="6165" y="2733"/>
                    <a:pt x="6585" y="3911"/>
                    <a:pt x="7057" y="5544"/>
                  </a:cubicBezTo>
                  <a:cubicBezTo>
                    <a:pt x="7040" y="5552"/>
                    <a:pt x="7022" y="5552"/>
                    <a:pt x="7004" y="5561"/>
                  </a:cubicBezTo>
                  <a:cubicBezTo>
                    <a:pt x="6968" y="5579"/>
                    <a:pt x="6932" y="5588"/>
                    <a:pt x="6879" y="5606"/>
                  </a:cubicBezTo>
                  <a:cubicBezTo>
                    <a:pt x="6852" y="5624"/>
                    <a:pt x="6817" y="5633"/>
                    <a:pt x="6781" y="5651"/>
                  </a:cubicBezTo>
                  <a:cubicBezTo>
                    <a:pt x="6763" y="5659"/>
                    <a:pt x="6745" y="5668"/>
                    <a:pt x="6718" y="5677"/>
                  </a:cubicBezTo>
                  <a:cubicBezTo>
                    <a:pt x="5907" y="4196"/>
                    <a:pt x="5362" y="3072"/>
                    <a:pt x="5068" y="2234"/>
                  </a:cubicBezTo>
                  <a:cubicBezTo>
                    <a:pt x="4702" y="1235"/>
                    <a:pt x="4711" y="717"/>
                    <a:pt x="4836" y="664"/>
                  </a:cubicBezTo>
                  <a:close/>
                  <a:moveTo>
                    <a:pt x="10630" y="660"/>
                  </a:moveTo>
                  <a:cubicBezTo>
                    <a:pt x="10638" y="660"/>
                    <a:pt x="10646" y="661"/>
                    <a:pt x="10653" y="664"/>
                  </a:cubicBezTo>
                  <a:cubicBezTo>
                    <a:pt x="10777" y="717"/>
                    <a:pt x="10786" y="1235"/>
                    <a:pt x="10421" y="2234"/>
                  </a:cubicBezTo>
                  <a:cubicBezTo>
                    <a:pt x="10126" y="3072"/>
                    <a:pt x="9582" y="4196"/>
                    <a:pt x="8761" y="5677"/>
                  </a:cubicBezTo>
                  <a:cubicBezTo>
                    <a:pt x="8743" y="5668"/>
                    <a:pt x="8726" y="5659"/>
                    <a:pt x="8708" y="5651"/>
                  </a:cubicBezTo>
                  <a:cubicBezTo>
                    <a:pt x="8672" y="5633"/>
                    <a:pt x="8636" y="5624"/>
                    <a:pt x="8592" y="5597"/>
                  </a:cubicBezTo>
                  <a:cubicBezTo>
                    <a:pt x="8556" y="5588"/>
                    <a:pt x="8520" y="5579"/>
                    <a:pt x="8485" y="5561"/>
                  </a:cubicBezTo>
                  <a:cubicBezTo>
                    <a:pt x="8467" y="5552"/>
                    <a:pt x="8449" y="5544"/>
                    <a:pt x="8431" y="5544"/>
                  </a:cubicBezTo>
                  <a:cubicBezTo>
                    <a:pt x="8904" y="3911"/>
                    <a:pt x="9323" y="2733"/>
                    <a:pt x="9698" y="1931"/>
                  </a:cubicBezTo>
                  <a:cubicBezTo>
                    <a:pt x="10120" y="1028"/>
                    <a:pt x="10485" y="660"/>
                    <a:pt x="10630" y="660"/>
                  </a:cubicBezTo>
                  <a:close/>
                  <a:moveTo>
                    <a:pt x="3177" y="1645"/>
                  </a:moveTo>
                  <a:cubicBezTo>
                    <a:pt x="3337" y="1645"/>
                    <a:pt x="3739" y="1895"/>
                    <a:pt x="4363" y="2635"/>
                  </a:cubicBezTo>
                  <a:cubicBezTo>
                    <a:pt x="4943" y="3313"/>
                    <a:pt x="5657" y="4348"/>
                    <a:pt x="6531" y="5793"/>
                  </a:cubicBezTo>
                  <a:lnTo>
                    <a:pt x="6478" y="5820"/>
                  </a:lnTo>
                  <a:cubicBezTo>
                    <a:pt x="6451" y="5847"/>
                    <a:pt x="6415" y="5874"/>
                    <a:pt x="6388" y="5891"/>
                  </a:cubicBezTo>
                  <a:cubicBezTo>
                    <a:pt x="6335" y="5927"/>
                    <a:pt x="6299" y="5963"/>
                    <a:pt x="6263" y="5998"/>
                  </a:cubicBezTo>
                  <a:cubicBezTo>
                    <a:pt x="6254" y="6007"/>
                    <a:pt x="6246" y="6007"/>
                    <a:pt x="6237" y="6016"/>
                  </a:cubicBezTo>
                  <a:cubicBezTo>
                    <a:pt x="5068" y="4794"/>
                    <a:pt x="4256" y="3849"/>
                    <a:pt x="3748" y="3117"/>
                  </a:cubicBezTo>
                  <a:cubicBezTo>
                    <a:pt x="3471" y="2716"/>
                    <a:pt x="3275" y="2368"/>
                    <a:pt x="3168" y="2091"/>
                  </a:cubicBezTo>
                  <a:cubicBezTo>
                    <a:pt x="3061" y="1832"/>
                    <a:pt x="3079" y="1699"/>
                    <a:pt x="3123" y="1663"/>
                  </a:cubicBezTo>
                  <a:cubicBezTo>
                    <a:pt x="3132" y="1654"/>
                    <a:pt x="3150" y="1645"/>
                    <a:pt x="3177" y="1645"/>
                  </a:cubicBezTo>
                  <a:close/>
                  <a:moveTo>
                    <a:pt x="12315" y="1649"/>
                  </a:moveTo>
                  <a:cubicBezTo>
                    <a:pt x="12336" y="1649"/>
                    <a:pt x="12353" y="1654"/>
                    <a:pt x="12365" y="1663"/>
                  </a:cubicBezTo>
                  <a:cubicBezTo>
                    <a:pt x="12410" y="1699"/>
                    <a:pt x="12419" y="1832"/>
                    <a:pt x="12321" y="2091"/>
                  </a:cubicBezTo>
                  <a:cubicBezTo>
                    <a:pt x="12214" y="2368"/>
                    <a:pt x="12017" y="2716"/>
                    <a:pt x="11741" y="3117"/>
                  </a:cubicBezTo>
                  <a:cubicBezTo>
                    <a:pt x="11232" y="3849"/>
                    <a:pt x="10421" y="4794"/>
                    <a:pt x="9243" y="6016"/>
                  </a:cubicBezTo>
                  <a:cubicBezTo>
                    <a:pt x="9243" y="6007"/>
                    <a:pt x="9234" y="6007"/>
                    <a:pt x="9225" y="5998"/>
                  </a:cubicBezTo>
                  <a:cubicBezTo>
                    <a:pt x="9190" y="5963"/>
                    <a:pt x="9154" y="5927"/>
                    <a:pt x="9109" y="5900"/>
                  </a:cubicBezTo>
                  <a:cubicBezTo>
                    <a:pt x="9074" y="5874"/>
                    <a:pt x="9038" y="5847"/>
                    <a:pt x="9002" y="5820"/>
                  </a:cubicBezTo>
                  <a:lnTo>
                    <a:pt x="8958" y="5793"/>
                  </a:lnTo>
                  <a:cubicBezTo>
                    <a:pt x="9832" y="4348"/>
                    <a:pt x="10546" y="3313"/>
                    <a:pt x="11125" y="2635"/>
                  </a:cubicBezTo>
                  <a:cubicBezTo>
                    <a:pt x="11752" y="1892"/>
                    <a:pt x="12158" y="1649"/>
                    <a:pt x="12315" y="1649"/>
                  </a:cubicBezTo>
                  <a:close/>
                  <a:moveTo>
                    <a:pt x="1839" y="3028"/>
                  </a:moveTo>
                  <a:cubicBezTo>
                    <a:pt x="1910" y="3028"/>
                    <a:pt x="2017" y="3046"/>
                    <a:pt x="2160" y="3099"/>
                  </a:cubicBezTo>
                  <a:cubicBezTo>
                    <a:pt x="2427" y="3206"/>
                    <a:pt x="2784" y="3411"/>
                    <a:pt x="3177" y="3679"/>
                  </a:cubicBezTo>
                  <a:cubicBezTo>
                    <a:pt x="3917" y="4188"/>
                    <a:pt x="4863" y="4999"/>
                    <a:pt x="6085" y="6177"/>
                  </a:cubicBezTo>
                  <a:cubicBezTo>
                    <a:pt x="6076" y="6186"/>
                    <a:pt x="6067" y="6186"/>
                    <a:pt x="6067" y="6195"/>
                  </a:cubicBezTo>
                  <a:cubicBezTo>
                    <a:pt x="6031" y="6230"/>
                    <a:pt x="5987" y="6275"/>
                    <a:pt x="5960" y="6320"/>
                  </a:cubicBezTo>
                  <a:cubicBezTo>
                    <a:pt x="5942" y="6346"/>
                    <a:pt x="5915" y="6382"/>
                    <a:pt x="5880" y="6427"/>
                  </a:cubicBezTo>
                  <a:lnTo>
                    <a:pt x="5862" y="6462"/>
                  </a:lnTo>
                  <a:cubicBezTo>
                    <a:pt x="4417" y="5588"/>
                    <a:pt x="3382" y="4883"/>
                    <a:pt x="2704" y="4303"/>
                  </a:cubicBezTo>
                  <a:cubicBezTo>
                    <a:pt x="1847" y="3581"/>
                    <a:pt x="1651" y="3162"/>
                    <a:pt x="1723" y="3055"/>
                  </a:cubicBezTo>
                  <a:cubicBezTo>
                    <a:pt x="1740" y="3037"/>
                    <a:pt x="1776" y="3028"/>
                    <a:pt x="1839" y="3028"/>
                  </a:cubicBezTo>
                  <a:close/>
                  <a:moveTo>
                    <a:pt x="13659" y="3022"/>
                  </a:moveTo>
                  <a:cubicBezTo>
                    <a:pt x="13713" y="3022"/>
                    <a:pt x="13745" y="3035"/>
                    <a:pt x="13757" y="3055"/>
                  </a:cubicBezTo>
                  <a:cubicBezTo>
                    <a:pt x="13837" y="3162"/>
                    <a:pt x="13641" y="3590"/>
                    <a:pt x="12785" y="4303"/>
                  </a:cubicBezTo>
                  <a:cubicBezTo>
                    <a:pt x="12107" y="4883"/>
                    <a:pt x="11072" y="5588"/>
                    <a:pt x="9627" y="6462"/>
                  </a:cubicBezTo>
                  <a:lnTo>
                    <a:pt x="9600" y="6409"/>
                  </a:lnTo>
                  <a:cubicBezTo>
                    <a:pt x="9573" y="6382"/>
                    <a:pt x="9546" y="6346"/>
                    <a:pt x="9529" y="6320"/>
                  </a:cubicBezTo>
                  <a:cubicBezTo>
                    <a:pt x="9502" y="6275"/>
                    <a:pt x="9457" y="6230"/>
                    <a:pt x="9421" y="6195"/>
                  </a:cubicBezTo>
                  <a:cubicBezTo>
                    <a:pt x="9421" y="6186"/>
                    <a:pt x="9413" y="6186"/>
                    <a:pt x="9404" y="6177"/>
                  </a:cubicBezTo>
                  <a:cubicBezTo>
                    <a:pt x="10626" y="4999"/>
                    <a:pt x="11571" y="4188"/>
                    <a:pt x="12312" y="3679"/>
                  </a:cubicBezTo>
                  <a:cubicBezTo>
                    <a:pt x="12704" y="3411"/>
                    <a:pt x="13061" y="3206"/>
                    <a:pt x="13329" y="3099"/>
                  </a:cubicBezTo>
                  <a:cubicBezTo>
                    <a:pt x="13480" y="3044"/>
                    <a:pt x="13588" y="3022"/>
                    <a:pt x="13659" y="3022"/>
                  </a:cubicBezTo>
                  <a:close/>
                  <a:moveTo>
                    <a:pt x="1000" y="4696"/>
                  </a:moveTo>
                  <a:cubicBezTo>
                    <a:pt x="1250" y="4696"/>
                    <a:pt x="1687" y="4776"/>
                    <a:pt x="2302" y="4999"/>
                  </a:cubicBezTo>
                  <a:cubicBezTo>
                    <a:pt x="3132" y="5294"/>
                    <a:pt x="4265" y="5838"/>
                    <a:pt x="5746" y="6659"/>
                  </a:cubicBezTo>
                  <a:cubicBezTo>
                    <a:pt x="5737" y="6676"/>
                    <a:pt x="5728" y="6694"/>
                    <a:pt x="5719" y="6721"/>
                  </a:cubicBezTo>
                  <a:cubicBezTo>
                    <a:pt x="5701" y="6748"/>
                    <a:pt x="5684" y="6784"/>
                    <a:pt x="5666" y="6828"/>
                  </a:cubicBezTo>
                  <a:cubicBezTo>
                    <a:pt x="5657" y="6864"/>
                    <a:pt x="5639" y="6900"/>
                    <a:pt x="5630" y="6944"/>
                  </a:cubicBezTo>
                  <a:cubicBezTo>
                    <a:pt x="5621" y="6953"/>
                    <a:pt x="5612" y="6971"/>
                    <a:pt x="5603" y="6989"/>
                  </a:cubicBezTo>
                  <a:cubicBezTo>
                    <a:pt x="3980" y="6516"/>
                    <a:pt x="2793" y="6106"/>
                    <a:pt x="1999" y="5722"/>
                  </a:cubicBezTo>
                  <a:cubicBezTo>
                    <a:pt x="1045" y="5276"/>
                    <a:pt x="679" y="4892"/>
                    <a:pt x="732" y="4776"/>
                  </a:cubicBezTo>
                  <a:cubicBezTo>
                    <a:pt x="750" y="4723"/>
                    <a:pt x="839" y="4696"/>
                    <a:pt x="1000" y="4696"/>
                  </a:cubicBezTo>
                  <a:close/>
                  <a:moveTo>
                    <a:pt x="14493" y="4693"/>
                  </a:moveTo>
                  <a:cubicBezTo>
                    <a:pt x="14648" y="4693"/>
                    <a:pt x="14736" y="4723"/>
                    <a:pt x="14756" y="4767"/>
                  </a:cubicBezTo>
                  <a:cubicBezTo>
                    <a:pt x="14801" y="4892"/>
                    <a:pt x="14444" y="5276"/>
                    <a:pt x="13489" y="5722"/>
                  </a:cubicBezTo>
                  <a:cubicBezTo>
                    <a:pt x="12695" y="6106"/>
                    <a:pt x="11509" y="6516"/>
                    <a:pt x="9885" y="6989"/>
                  </a:cubicBezTo>
                  <a:cubicBezTo>
                    <a:pt x="9876" y="6971"/>
                    <a:pt x="9868" y="6953"/>
                    <a:pt x="9859" y="6935"/>
                  </a:cubicBezTo>
                  <a:cubicBezTo>
                    <a:pt x="9850" y="6900"/>
                    <a:pt x="9832" y="6864"/>
                    <a:pt x="9814" y="6819"/>
                  </a:cubicBezTo>
                  <a:cubicBezTo>
                    <a:pt x="9805" y="6784"/>
                    <a:pt x="9787" y="6748"/>
                    <a:pt x="9769" y="6721"/>
                  </a:cubicBezTo>
                  <a:cubicBezTo>
                    <a:pt x="9760" y="6694"/>
                    <a:pt x="9752" y="6676"/>
                    <a:pt x="9743" y="6659"/>
                  </a:cubicBezTo>
                  <a:cubicBezTo>
                    <a:pt x="11224" y="5838"/>
                    <a:pt x="12356" y="5294"/>
                    <a:pt x="13186" y="4999"/>
                  </a:cubicBezTo>
                  <a:cubicBezTo>
                    <a:pt x="13805" y="4773"/>
                    <a:pt x="14239" y="4693"/>
                    <a:pt x="14493" y="4693"/>
                  </a:cubicBezTo>
                  <a:close/>
                  <a:moveTo>
                    <a:pt x="1178" y="6471"/>
                  </a:moveTo>
                  <a:cubicBezTo>
                    <a:pt x="1357" y="6471"/>
                    <a:pt x="1553" y="6480"/>
                    <a:pt x="1785" y="6498"/>
                  </a:cubicBezTo>
                  <a:cubicBezTo>
                    <a:pt x="2677" y="6569"/>
                    <a:pt x="3908" y="6801"/>
                    <a:pt x="5550" y="7203"/>
                  </a:cubicBezTo>
                  <a:cubicBezTo>
                    <a:pt x="5523" y="7328"/>
                    <a:pt x="5514" y="7453"/>
                    <a:pt x="5505" y="7569"/>
                  </a:cubicBezTo>
                  <a:cubicBezTo>
                    <a:pt x="3819" y="7533"/>
                    <a:pt x="2570" y="7435"/>
                    <a:pt x="1687" y="7274"/>
                  </a:cubicBezTo>
                  <a:cubicBezTo>
                    <a:pt x="643" y="7087"/>
                    <a:pt x="197" y="6828"/>
                    <a:pt x="224" y="6694"/>
                  </a:cubicBezTo>
                  <a:cubicBezTo>
                    <a:pt x="233" y="6596"/>
                    <a:pt x="518" y="6471"/>
                    <a:pt x="1178" y="6471"/>
                  </a:cubicBezTo>
                  <a:close/>
                  <a:moveTo>
                    <a:pt x="14294" y="6472"/>
                  </a:moveTo>
                  <a:cubicBezTo>
                    <a:pt x="14969" y="6472"/>
                    <a:pt x="15250" y="6595"/>
                    <a:pt x="15265" y="6694"/>
                  </a:cubicBezTo>
                  <a:cubicBezTo>
                    <a:pt x="15291" y="6828"/>
                    <a:pt x="14845" y="7087"/>
                    <a:pt x="13802" y="7274"/>
                  </a:cubicBezTo>
                  <a:cubicBezTo>
                    <a:pt x="12919" y="7435"/>
                    <a:pt x="11670" y="7533"/>
                    <a:pt x="9983" y="7569"/>
                  </a:cubicBezTo>
                  <a:cubicBezTo>
                    <a:pt x="9975" y="7453"/>
                    <a:pt x="9966" y="7328"/>
                    <a:pt x="9939" y="7203"/>
                  </a:cubicBezTo>
                  <a:cubicBezTo>
                    <a:pt x="11580" y="6801"/>
                    <a:pt x="12811" y="6569"/>
                    <a:pt x="13704" y="6498"/>
                  </a:cubicBezTo>
                  <a:cubicBezTo>
                    <a:pt x="13927" y="6480"/>
                    <a:pt x="14123" y="6472"/>
                    <a:pt x="14294" y="6472"/>
                  </a:cubicBezTo>
                  <a:close/>
                  <a:moveTo>
                    <a:pt x="5505" y="7792"/>
                  </a:moveTo>
                  <a:cubicBezTo>
                    <a:pt x="5514" y="7908"/>
                    <a:pt x="5523" y="8032"/>
                    <a:pt x="5550" y="8148"/>
                  </a:cubicBezTo>
                  <a:cubicBezTo>
                    <a:pt x="3908" y="8559"/>
                    <a:pt x="2677" y="8791"/>
                    <a:pt x="1785" y="8853"/>
                  </a:cubicBezTo>
                  <a:cubicBezTo>
                    <a:pt x="1546" y="8874"/>
                    <a:pt x="1338" y="8884"/>
                    <a:pt x="1159" y="8884"/>
                  </a:cubicBezTo>
                  <a:cubicBezTo>
                    <a:pt x="509" y="8884"/>
                    <a:pt x="238" y="8764"/>
                    <a:pt x="224" y="8666"/>
                  </a:cubicBezTo>
                  <a:cubicBezTo>
                    <a:pt x="197" y="8532"/>
                    <a:pt x="643" y="8264"/>
                    <a:pt x="1687" y="8077"/>
                  </a:cubicBezTo>
                  <a:cubicBezTo>
                    <a:pt x="2570" y="7917"/>
                    <a:pt x="3819" y="7827"/>
                    <a:pt x="5505" y="7792"/>
                  </a:cubicBezTo>
                  <a:close/>
                  <a:moveTo>
                    <a:pt x="9983" y="7792"/>
                  </a:moveTo>
                  <a:cubicBezTo>
                    <a:pt x="11670" y="7827"/>
                    <a:pt x="12919" y="7917"/>
                    <a:pt x="13802" y="8077"/>
                  </a:cubicBezTo>
                  <a:cubicBezTo>
                    <a:pt x="14845" y="8264"/>
                    <a:pt x="15291" y="8532"/>
                    <a:pt x="15265" y="8666"/>
                  </a:cubicBezTo>
                  <a:cubicBezTo>
                    <a:pt x="15251" y="8764"/>
                    <a:pt x="14979" y="8884"/>
                    <a:pt x="14330" y="8884"/>
                  </a:cubicBezTo>
                  <a:cubicBezTo>
                    <a:pt x="14151" y="8884"/>
                    <a:pt x="13943" y="8874"/>
                    <a:pt x="13704" y="8853"/>
                  </a:cubicBezTo>
                  <a:cubicBezTo>
                    <a:pt x="12811" y="8791"/>
                    <a:pt x="11580" y="8559"/>
                    <a:pt x="9939" y="8148"/>
                  </a:cubicBezTo>
                  <a:cubicBezTo>
                    <a:pt x="9966" y="8032"/>
                    <a:pt x="9975" y="7908"/>
                    <a:pt x="9983" y="7792"/>
                  </a:cubicBezTo>
                  <a:close/>
                  <a:moveTo>
                    <a:pt x="7771" y="5588"/>
                  </a:moveTo>
                  <a:cubicBezTo>
                    <a:pt x="7923" y="5597"/>
                    <a:pt x="8092" y="5606"/>
                    <a:pt x="8244" y="5651"/>
                  </a:cubicBezTo>
                  <a:lnTo>
                    <a:pt x="8244" y="5659"/>
                  </a:lnTo>
                  <a:lnTo>
                    <a:pt x="8306" y="5668"/>
                  </a:lnTo>
                  <a:lnTo>
                    <a:pt x="8324" y="5677"/>
                  </a:lnTo>
                  <a:lnTo>
                    <a:pt x="8333" y="5668"/>
                  </a:lnTo>
                  <a:cubicBezTo>
                    <a:pt x="8360" y="5677"/>
                    <a:pt x="8387" y="5686"/>
                    <a:pt x="8431" y="5704"/>
                  </a:cubicBezTo>
                  <a:cubicBezTo>
                    <a:pt x="8467" y="5722"/>
                    <a:pt x="8512" y="5731"/>
                    <a:pt x="8538" y="5740"/>
                  </a:cubicBezTo>
                  <a:cubicBezTo>
                    <a:pt x="8574" y="5758"/>
                    <a:pt x="8610" y="5775"/>
                    <a:pt x="8636" y="5793"/>
                  </a:cubicBezTo>
                  <a:cubicBezTo>
                    <a:pt x="8681" y="5811"/>
                    <a:pt x="8717" y="5829"/>
                    <a:pt x="8752" y="5847"/>
                  </a:cubicBezTo>
                  <a:lnTo>
                    <a:pt x="8913" y="5936"/>
                  </a:lnTo>
                  <a:cubicBezTo>
                    <a:pt x="8949" y="5972"/>
                    <a:pt x="8984" y="5998"/>
                    <a:pt x="9020" y="6025"/>
                  </a:cubicBezTo>
                  <a:cubicBezTo>
                    <a:pt x="9056" y="6043"/>
                    <a:pt x="9091" y="6079"/>
                    <a:pt x="9127" y="6106"/>
                  </a:cubicBezTo>
                  <a:cubicBezTo>
                    <a:pt x="9154" y="6132"/>
                    <a:pt x="9181" y="6159"/>
                    <a:pt x="9207" y="6186"/>
                  </a:cubicBezTo>
                  <a:lnTo>
                    <a:pt x="9225" y="6195"/>
                  </a:lnTo>
                  <a:lnTo>
                    <a:pt x="9243" y="6213"/>
                  </a:lnTo>
                  <a:cubicBezTo>
                    <a:pt x="9261" y="6248"/>
                    <a:pt x="9288" y="6275"/>
                    <a:pt x="9314" y="6302"/>
                  </a:cubicBezTo>
                  <a:cubicBezTo>
                    <a:pt x="9350" y="6329"/>
                    <a:pt x="9377" y="6364"/>
                    <a:pt x="9404" y="6409"/>
                  </a:cubicBezTo>
                  <a:cubicBezTo>
                    <a:pt x="9430" y="6445"/>
                    <a:pt x="9457" y="6471"/>
                    <a:pt x="9475" y="6498"/>
                  </a:cubicBezTo>
                  <a:lnTo>
                    <a:pt x="9573" y="6676"/>
                  </a:lnTo>
                  <a:lnTo>
                    <a:pt x="9582" y="6668"/>
                  </a:lnTo>
                  <a:cubicBezTo>
                    <a:pt x="9600" y="6712"/>
                    <a:pt x="9618" y="6748"/>
                    <a:pt x="9636" y="6784"/>
                  </a:cubicBezTo>
                  <a:cubicBezTo>
                    <a:pt x="9653" y="6819"/>
                    <a:pt x="9662" y="6846"/>
                    <a:pt x="9680" y="6873"/>
                  </a:cubicBezTo>
                  <a:cubicBezTo>
                    <a:pt x="9689" y="6908"/>
                    <a:pt x="9707" y="6953"/>
                    <a:pt x="9725" y="6998"/>
                  </a:cubicBezTo>
                  <a:cubicBezTo>
                    <a:pt x="9734" y="7033"/>
                    <a:pt x="9752" y="7060"/>
                    <a:pt x="9752" y="7096"/>
                  </a:cubicBezTo>
                  <a:lnTo>
                    <a:pt x="9760" y="7123"/>
                  </a:lnTo>
                  <a:lnTo>
                    <a:pt x="9760" y="7176"/>
                  </a:lnTo>
                  <a:lnTo>
                    <a:pt x="9769" y="7176"/>
                  </a:lnTo>
                  <a:cubicBezTo>
                    <a:pt x="9814" y="7328"/>
                    <a:pt x="9823" y="7497"/>
                    <a:pt x="9832" y="7649"/>
                  </a:cubicBezTo>
                  <a:lnTo>
                    <a:pt x="9841" y="7676"/>
                  </a:lnTo>
                  <a:lnTo>
                    <a:pt x="9832" y="7711"/>
                  </a:lnTo>
                  <a:cubicBezTo>
                    <a:pt x="9823" y="7854"/>
                    <a:pt x="9814" y="8024"/>
                    <a:pt x="9769" y="8175"/>
                  </a:cubicBezTo>
                  <a:lnTo>
                    <a:pt x="9760" y="8175"/>
                  </a:lnTo>
                  <a:lnTo>
                    <a:pt x="9760" y="8238"/>
                  </a:lnTo>
                  <a:lnTo>
                    <a:pt x="9752" y="8264"/>
                  </a:lnTo>
                  <a:cubicBezTo>
                    <a:pt x="9752" y="8291"/>
                    <a:pt x="9734" y="8327"/>
                    <a:pt x="9716" y="8363"/>
                  </a:cubicBezTo>
                  <a:cubicBezTo>
                    <a:pt x="9707" y="8407"/>
                    <a:pt x="9689" y="8443"/>
                    <a:pt x="9680" y="8470"/>
                  </a:cubicBezTo>
                  <a:cubicBezTo>
                    <a:pt x="9662" y="8505"/>
                    <a:pt x="9653" y="8541"/>
                    <a:pt x="9636" y="8577"/>
                  </a:cubicBezTo>
                  <a:cubicBezTo>
                    <a:pt x="9618" y="8612"/>
                    <a:pt x="9600" y="8648"/>
                    <a:pt x="9582" y="8684"/>
                  </a:cubicBezTo>
                  <a:lnTo>
                    <a:pt x="9573" y="8684"/>
                  </a:lnTo>
                  <a:lnTo>
                    <a:pt x="9484" y="8844"/>
                  </a:lnTo>
                  <a:cubicBezTo>
                    <a:pt x="9457" y="8880"/>
                    <a:pt x="9430" y="8916"/>
                    <a:pt x="9395" y="8960"/>
                  </a:cubicBezTo>
                  <a:cubicBezTo>
                    <a:pt x="9377" y="8996"/>
                    <a:pt x="9350" y="9023"/>
                    <a:pt x="9314" y="9058"/>
                  </a:cubicBezTo>
                  <a:cubicBezTo>
                    <a:pt x="9288" y="9085"/>
                    <a:pt x="9261" y="9112"/>
                    <a:pt x="9243" y="9139"/>
                  </a:cubicBezTo>
                  <a:lnTo>
                    <a:pt x="9225" y="9157"/>
                  </a:lnTo>
                  <a:lnTo>
                    <a:pt x="9207" y="9174"/>
                  </a:lnTo>
                  <a:cubicBezTo>
                    <a:pt x="9181" y="9201"/>
                    <a:pt x="9154" y="9219"/>
                    <a:pt x="9127" y="9246"/>
                  </a:cubicBezTo>
                  <a:cubicBezTo>
                    <a:pt x="9091" y="9281"/>
                    <a:pt x="9056" y="9308"/>
                    <a:pt x="9020" y="9335"/>
                  </a:cubicBezTo>
                  <a:cubicBezTo>
                    <a:pt x="8984" y="9362"/>
                    <a:pt x="8949" y="9388"/>
                    <a:pt x="8922" y="9406"/>
                  </a:cubicBezTo>
                  <a:lnTo>
                    <a:pt x="8752" y="9513"/>
                  </a:lnTo>
                  <a:cubicBezTo>
                    <a:pt x="8717" y="9531"/>
                    <a:pt x="8681" y="9549"/>
                    <a:pt x="8636" y="9567"/>
                  </a:cubicBezTo>
                  <a:cubicBezTo>
                    <a:pt x="8610" y="9585"/>
                    <a:pt x="8574" y="9603"/>
                    <a:pt x="8547" y="9611"/>
                  </a:cubicBezTo>
                  <a:cubicBezTo>
                    <a:pt x="8512" y="9620"/>
                    <a:pt x="8467" y="9638"/>
                    <a:pt x="8422" y="9656"/>
                  </a:cubicBezTo>
                  <a:cubicBezTo>
                    <a:pt x="8387" y="9674"/>
                    <a:pt x="8360" y="9683"/>
                    <a:pt x="8333" y="9692"/>
                  </a:cubicBezTo>
                  <a:lnTo>
                    <a:pt x="8324" y="9683"/>
                  </a:lnTo>
                  <a:lnTo>
                    <a:pt x="8297" y="9692"/>
                  </a:lnTo>
                  <a:lnTo>
                    <a:pt x="8244" y="9701"/>
                  </a:lnTo>
                  <a:lnTo>
                    <a:pt x="8244" y="9710"/>
                  </a:lnTo>
                  <a:cubicBezTo>
                    <a:pt x="8092" y="9754"/>
                    <a:pt x="7923" y="9763"/>
                    <a:pt x="7771" y="9772"/>
                  </a:cubicBezTo>
                  <a:lnTo>
                    <a:pt x="7718" y="9772"/>
                  </a:lnTo>
                  <a:cubicBezTo>
                    <a:pt x="7566" y="9763"/>
                    <a:pt x="7396" y="9754"/>
                    <a:pt x="7245" y="9710"/>
                  </a:cubicBezTo>
                  <a:lnTo>
                    <a:pt x="7245" y="9701"/>
                  </a:lnTo>
                  <a:lnTo>
                    <a:pt x="7182" y="9692"/>
                  </a:lnTo>
                  <a:lnTo>
                    <a:pt x="7164" y="9683"/>
                  </a:lnTo>
                  <a:lnTo>
                    <a:pt x="7156" y="9692"/>
                  </a:lnTo>
                  <a:cubicBezTo>
                    <a:pt x="7129" y="9683"/>
                    <a:pt x="7102" y="9674"/>
                    <a:pt x="7057" y="9656"/>
                  </a:cubicBezTo>
                  <a:cubicBezTo>
                    <a:pt x="7022" y="9638"/>
                    <a:pt x="6977" y="9620"/>
                    <a:pt x="6950" y="9620"/>
                  </a:cubicBezTo>
                  <a:cubicBezTo>
                    <a:pt x="6915" y="9603"/>
                    <a:pt x="6879" y="9585"/>
                    <a:pt x="6843" y="9567"/>
                  </a:cubicBezTo>
                  <a:cubicBezTo>
                    <a:pt x="6808" y="9549"/>
                    <a:pt x="6772" y="9531"/>
                    <a:pt x="6736" y="9513"/>
                  </a:cubicBezTo>
                  <a:lnTo>
                    <a:pt x="6576" y="9415"/>
                  </a:lnTo>
                  <a:cubicBezTo>
                    <a:pt x="6540" y="9388"/>
                    <a:pt x="6504" y="9362"/>
                    <a:pt x="6469" y="9335"/>
                  </a:cubicBezTo>
                  <a:cubicBezTo>
                    <a:pt x="6433" y="9308"/>
                    <a:pt x="6397" y="9281"/>
                    <a:pt x="6362" y="9246"/>
                  </a:cubicBezTo>
                  <a:cubicBezTo>
                    <a:pt x="6335" y="9219"/>
                    <a:pt x="6308" y="9201"/>
                    <a:pt x="6281" y="9174"/>
                  </a:cubicBezTo>
                  <a:lnTo>
                    <a:pt x="6263" y="9157"/>
                  </a:lnTo>
                  <a:lnTo>
                    <a:pt x="6246" y="9139"/>
                  </a:lnTo>
                  <a:cubicBezTo>
                    <a:pt x="6228" y="9112"/>
                    <a:pt x="6201" y="9085"/>
                    <a:pt x="6174" y="9058"/>
                  </a:cubicBezTo>
                  <a:cubicBezTo>
                    <a:pt x="6139" y="9023"/>
                    <a:pt x="6112" y="8996"/>
                    <a:pt x="6085" y="8951"/>
                  </a:cubicBezTo>
                  <a:cubicBezTo>
                    <a:pt x="6058" y="8916"/>
                    <a:pt x="6031" y="8880"/>
                    <a:pt x="6014" y="8862"/>
                  </a:cubicBezTo>
                  <a:lnTo>
                    <a:pt x="5915" y="8684"/>
                  </a:lnTo>
                  <a:lnTo>
                    <a:pt x="5907" y="8684"/>
                  </a:lnTo>
                  <a:cubicBezTo>
                    <a:pt x="5889" y="8648"/>
                    <a:pt x="5871" y="8612"/>
                    <a:pt x="5853" y="8577"/>
                  </a:cubicBezTo>
                  <a:cubicBezTo>
                    <a:pt x="5835" y="8541"/>
                    <a:pt x="5826" y="8505"/>
                    <a:pt x="5808" y="8487"/>
                  </a:cubicBezTo>
                  <a:cubicBezTo>
                    <a:pt x="5800" y="8443"/>
                    <a:pt x="5782" y="8407"/>
                    <a:pt x="5764" y="8354"/>
                  </a:cubicBezTo>
                  <a:cubicBezTo>
                    <a:pt x="5755" y="8327"/>
                    <a:pt x="5737" y="8291"/>
                    <a:pt x="5737" y="8264"/>
                  </a:cubicBezTo>
                  <a:lnTo>
                    <a:pt x="5728" y="8238"/>
                  </a:lnTo>
                  <a:lnTo>
                    <a:pt x="5719" y="8175"/>
                  </a:lnTo>
                  <a:cubicBezTo>
                    <a:pt x="5675" y="8024"/>
                    <a:pt x="5657" y="7854"/>
                    <a:pt x="5657" y="7711"/>
                  </a:cubicBezTo>
                  <a:lnTo>
                    <a:pt x="5648" y="7676"/>
                  </a:lnTo>
                  <a:lnTo>
                    <a:pt x="5657" y="7649"/>
                  </a:lnTo>
                  <a:cubicBezTo>
                    <a:pt x="5657" y="7497"/>
                    <a:pt x="5675" y="7328"/>
                    <a:pt x="5719" y="7176"/>
                  </a:cubicBezTo>
                  <a:lnTo>
                    <a:pt x="5728" y="7123"/>
                  </a:lnTo>
                  <a:lnTo>
                    <a:pt x="5737" y="7096"/>
                  </a:lnTo>
                  <a:cubicBezTo>
                    <a:pt x="5737" y="7060"/>
                    <a:pt x="5755" y="7033"/>
                    <a:pt x="5773" y="6998"/>
                  </a:cubicBezTo>
                  <a:cubicBezTo>
                    <a:pt x="5782" y="6953"/>
                    <a:pt x="5800" y="6908"/>
                    <a:pt x="5808" y="6882"/>
                  </a:cubicBezTo>
                  <a:cubicBezTo>
                    <a:pt x="5826" y="6846"/>
                    <a:pt x="5835" y="6819"/>
                    <a:pt x="5853" y="6784"/>
                  </a:cubicBezTo>
                  <a:cubicBezTo>
                    <a:pt x="5871" y="6748"/>
                    <a:pt x="5889" y="6712"/>
                    <a:pt x="5907" y="6668"/>
                  </a:cubicBezTo>
                  <a:lnTo>
                    <a:pt x="5915" y="6676"/>
                  </a:lnTo>
                  <a:lnTo>
                    <a:pt x="6005" y="6507"/>
                  </a:lnTo>
                  <a:cubicBezTo>
                    <a:pt x="6031" y="6471"/>
                    <a:pt x="6058" y="6445"/>
                    <a:pt x="6094" y="6400"/>
                  </a:cubicBezTo>
                  <a:cubicBezTo>
                    <a:pt x="6112" y="6364"/>
                    <a:pt x="6139" y="6329"/>
                    <a:pt x="6174" y="6302"/>
                  </a:cubicBezTo>
                  <a:cubicBezTo>
                    <a:pt x="6201" y="6275"/>
                    <a:pt x="6228" y="6248"/>
                    <a:pt x="6246" y="6213"/>
                  </a:cubicBezTo>
                  <a:lnTo>
                    <a:pt x="6263" y="6195"/>
                  </a:lnTo>
                  <a:lnTo>
                    <a:pt x="6281" y="6186"/>
                  </a:lnTo>
                  <a:cubicBezTo>
                    <a:pt x="6308" y="6159"/>
                    <a:pt x="6335" y="6132"/>
                    <a:pt x="6362" y="6106"/>
                  </a:cubicBezTo>
                  <a:cubicBezTo>
                    <a:pt x="6397" y="6079"/>
                    <a:pt x="6433" y="6043"/>
                    <a:pt x="6469" y="6016"/>
                  </a:cubicBezTo>
                  <a:cubicBezTo>
                    <a:pt x="6504" y="5998"/>
                    <a:pt x="6540" y="5972"/>
                    <a:pt x="6567" y="5945"/>
                  </a:cubicBezTo>
                  <a:lnTo>
                    <a:pt x="6736" y="5847"/>
                  </a:lnTo>
                  <a:cubicBezTo>
                    <a:pt x="6772" y="5829"/>
                    <a:pt x="6808" y="5811"/>
                    <a:pt x="6852" y="5793"/>
                  </a:cubicBezTo>
                  <a:cubicBezTo>
                    <a:pt x="6879" y="5775"/>
                    <a:pt x="6915" y="5758"/>
                    <a:pt x="6932" y="5749"/>
                  </a:cubicBezTo>
                  <a:cubicBezTo>
                    <a:pt x="6977" y="5731"/>
                    <a:pt x="7022" y="5722"/>
                    <a:pt x="7066" y="5704"/>
                  </a:cubicBezTo>
                  <a:cubicBezTo>
                    <a:pt x="7102" y="5686"/>
                    <a:pt x="7129" y="5677"/>
                    <a:pt x="7156" y="5668"/>
                  </a:cubicBezTo>
                  <a:lnTo>
                    <a:pt x="7164" y="5677"/>
                  </a:lnTo>
                  <a:lnTo>
                    <a:pt x="7182" y="5668"/>
                  </a:lnTo>
                  <a:lnTo>
                    <a:pt x="7245" y="5659"/>
                  </a:lnTo>
                  <a:lnTo>
                    <a:pt x="7245" y="5651"/>
                  </a:lnTo>
                  <a:cubicBezTo>
                    <a:pt x="7396" y="5606"/>
                    <a:pt x="7566" y="5597"/>
                    <a:pt x="7718" y="5588"/>
                  </a:cubicBezTo>
                  <a:close/>
                  <a:moveTo>
                    <a:pt x="5603" y="8371"/>
                  </a:moveTo>
                  <a:cubicBezTo>
                    <a:pt x="5612" y="8389"/>
                    <a:pt x="5621" y="8398"/>
                    <a:pt x="5630" y="8416"/>
                  </a:cubicBezTo>
                  <a:cubicBezTo>
                    <a:pt x="5639" y="8452"/>
                    <a:pt x="5657" y="8496"/>
                    <a:pt x="5675" y="8541"/>
                  </a:cubicBezTo>
                  <a:cubicBezTo>
                    <a:pt x="5684" y="8577"/>
                    <a:pt x="5701" y="8603"/>
                    <a:pt x="5719" y="8639"/>
                  </a:cubicBezTo>
                  <a:cubicBezTo>
                    <a:pt x="5728" y="8657"/>
                    <a:pt x="5737" y="8684"/>
                    <a:pt x="5746" y="8702"/>
                  </a:cubicBezTo>
                  <a:cubicBezTo>
                    <a:pt x="4265" y="9522"/>
                    <a:pt x="3132" y="10066"/>
                    <a:pt x="2302" y="10361"/>
                  </a:cubicBezTo>
                  <a:cubicBezTo>
                    <a:pt x="1685" y="10582"/>
                    <a:pt x="1251" y="10662"/>
                    <a:pt x="997" y="10662"/>
                  </a:cubicBezTo>
                  <a:cubicBezTo>
                    <a:pt x="841" y="10662"/>
                    <a:pt x="753" y="10632"/>
                    <a:pt x="732" y="10584"/>
                  </a:cubicBezTo>
                  <a:cubicBezTo>
                    <a:pt x="679" y="10459"/>
                    <a:pt x="1045" y="10084"/>
                    <a:pt x="1999" y="9638"/>
                  </a:cubicBezTo>
                  <a:cubicBezTo>
                    <a:pt x="2793" y="9255"/>
                    <a:pt x="3980" y="8835"/>
                    <a:pt x="5603" y="8371"/>
                  </a:cubicBezTo>
                  <a:close/>
                  <a:moveTo>
                    <a:pt x="9885" y="8371"/>
                  </a:moveTo>
                  <a:cubicBezTo>
                    <a:pt x="11509" y="8835"/>
                    <a:pt x="12695" y="9255"/>
                    <a:pt x="13489" y="9638"/>
                  </a:cubicBezTo>
                  <a:cubicBezTo>
                    <a:pt x="14444" y="10084"/>
                    <a:pt x="14801" y="10459"/>
                    <a:pt x="14756" y="10584"/>
                  </a:cubicBezTo>
                  <a:cubicBezTo>
                    <a:pt x="14736" y="10632"/>
                    <a:pt x="14648" y="10662"/>
                    <a:pt x="14491" y="10662"/>
                  </a:cubicBezTo>
                  <a:cubicBezTo>
                    <a:pt x="14238" y="10662"/>
                    <a:pt x="13804" y="10582"/>
                    <a:pt x="13186" y="10361"/>
                  </a:cubicBezTo>
                  <a:cubicBezTo>
                    <a:pt x="12356" y="10066"/>
                    <a:pt x="11224" y="9522"/>
                    <a:pt x="9743" y="8702"/>
                  </a:cubicBezTo>
                  <a:cubicBezTo>
                    <a:pt x="9752" y="8684"/>
                    <a:pt x="9760" y="8657"/>
                    <a:pt x="9769" y="8639"/>
                  </a:cubicBezTo>
                  <a:cubicBezTo>
                    <a:pt x="9787" y="8603"/>
                    <a:pt x="9805" y="8577"/>
                    <a:pt x="9823" y="8532"/>
                  </a:cubicBezTo>
                  <a:cubicBezTo>
                    <a:pt x="9832" y="8496"/>
                    <a:pt x="9850" y="8452"/>
                    <a:pt x="9859" y="8416"/>
                  </a:cubicBezTo>
                  <a:cubicBezTo>
                    <a:pt x="9868" y="8398"/>
                    <a:pt x="9876" y="8389"/>
                    <a:pt x="9885" y="8371"/>
                  </a:cubicBezTo>
                  <a:close/>
                  <a:moveTo>
                    <a:pt x="5862" y="8889"/>
                  </a:moveTo>
                  <a:lnTo>
                    <a:pt x="5889" y="8942"/>
                  </a:lnTo>
                  <a:cubicBezTo>
                    <a:pt x="5915" y="8978"/>
                    <a:pt x="5942" y="9005"/>
                    <a:pt x="5960" y="9032"/>
                  </a:cubicBezTo>
                  <a:cubicBezTo>
                    <a:pt x="5987" y="9085"/>
                    <a:pt x="6031" y="9121"/>
                    <a:pt x="6067" y="9165"/>
                  </a:cubicBezTo>
                  <a:cubicBezTo>
                    <a:pt x="6067" y="9165"/>
                    <a:pt x="6076" y="9174"/>
                    <a:pt x="6085" y="9183"/>
                  </a:cubicBezTo>
                  <a:cubicBezTo>
                    <a:pt x="4863" y="10352"/>
                    <a:pt x="3917" y="11173"/>
                    <a:pt x="3177" y="11672"/>
                  </a:cubicBezTo>
                  <a:cubicBezTo>
                    <a:pt x="2784" y="11949"/>
                    <a:pt x="2427" y="12154"/>
                    <a:pt x="2160" y="12252"/>
                  </a:cubicBezTo>
                  <a:cubicBezTo>
                    <a:pt x="2014" y="12310"/>
                    <a:pt x="1908" y="12332"/>
                    <a:pt x="1835" y="12332"/>
                  </a:cubicBezTo>
                  <a:cubicBezTo>
                    <a:pt x="1775" y="12332"/>
                    <a:pt x="1739" y="12317"/>
                    <a:pt x="1723" y="12297"/>
                  </a:cubicBezTo>
                  <a:cubicBezTo>
                    <a:pt x="1651" y="12199"/>
                    <a:pt x="1847" y="11770"/>
                    <a:pt x="2704" y="11057"/>
                  </a:cubicBezTo>
                  <a:cubicBezTo>
                    <a:pt x="3382" y="10477"/>
                    <a:pt x="4417" y="9772"/>
                    <a:pt x="5862" y="8889"/>
                  </a:cubicBezTo>
                  <a:close/>
                  <a:moveTo>
                    <a:pt x="9627" y="8889"/>
                  </a:moveTo>
                  <a:cubicBezTo>
                    <a:pt x="11072" y="9772"/>
                    <a:pt x="12107" y="10477"/>
                    <a:pt x="12785" y="11057"/>
                  </a:cubicBezTo>
                  <a:cubicBezTo>
                    <a:pt x="13641" y="11770"/>
                    <a:pt x="13837" y="12199"/>
                    <a:pt x="13766" y="12297"/>
                  </a:cubicBezTo>
                  <a:cubicBezTo>
                    <a:pt x="13750" y="12317"/>
                    <a:pt x="13713" y="12332"/>
                    <a:pt x="13653" y="12332"/>
                  </a:cubicBezTo>
                  <a:cubicBezTo>
                    <a:pt x="13581" y="12332"/>
                    <a:pt x="13475" y="12310"/>
                    <a:pt x="13329" y="12252"/>
                  </a:cubicBezTo>
                  <a:cubicBezTo>
                    <a:pt x="13061" y="12154"/>
                    <a:pt x="12704" y="11949"/>
                    <a:pt x="12312" y="11672"/>
                  </a:cubicBezTo>
                  <a:cubicBezTo>
                    <a:pt x="11571" y="11173"/>
                    <a:pt x="10626" y="10352"/>
                    <a:pt x="9404" y="9183"/>
                  </a:cubicBezTo>
                  <a:cubicBezTo>
                    <a:pt x="9413" y="9174"/>
                    <a:pt x="9421" y="9165"/>
                    <a:pt x="9421" y="9165"/>
                  </a:cubicBezTo>
                  <a:cubicBezTo>
                    <a:pt x="9457" y="9121"/>
                    <a:pt x="9502" y="9085"/>
                    <a:pt x="9529" y="9041"/>
                  </a:cubicBezTo>
                  <a:cubicBezTo>
                    <a:pt x="9546" y="9005"/>
                    <a:pt x="9573" y="8978"/>
                    <a:pt x="9609" y="8933"/>
                  </a:cubicBezTo>
                  <a:lnTo>
                    <a:pt x="9627" y="8889"/>
                  </a:lnTo>
                  <a:close/>
                  <a:moveTo>
                    <a:pt x="6237" y="9344"/>
                  </a:moveTo>
                  <a:cubicBezTo>
                    <a:pt x="6246" y="9344"/>
                    <a:pt x="6254" y="9353"/>
                    <a:pt x="6263" y="9362"/>
                  </a:cubicBezTo>
                  <a:cubicBezTo>
                    <a:pt x="6299" y="9397"/>
                    <a:pt x="6335" y="9433"/>
                    <a:pt x="6379" y="9460"/>
                  </a:cubicBezTo>
                  <a:cubicBezTo>
                    <a:pt x="6415" y="9487"/>
                    <a:pt x="6451" y="9504"/>
                    <a:pt x="6486" y="9540"/>
                  </a:cubicBezTo>
                  <a:lnTo>
                    <a:pt x="6531" y="9567"/>
                  </a:lnTo>
                  <a:cubicBezTo>
                    <a:pt x="5657" y="11012"/>
                    <a:pt x="4943" y="12047"/>
                    <a:pt x="4363" y="12725"/>
                  </a:cubicBezTo>
                  <a:cubicBezTo>
                    <a:pt x="3737" y="13469"/>
                    <a:pt x="3331" y="13711"/>
                    <a:pt x="3174" y="13711"/>
                  </a:cubicBezTo>
                  <a:cubicBezTo>
                    <a:pt x="3152" y="13711"/>
                    <a:pt x="3135" y="13706"/>
                    <a:pt x="3123" y="13697"/>
                  </a:cubicBezTo>
                  <a:cubicBezTo>
                    <a:pt x="3079" y="13662"/>
                    <a:pt x="3061" y="13528"/>
                    <a:pt x="3168" y="13260"/>
                  </a:cubicBezTo>
                  <a:cubicBezTo>
                    <a:pt x="3275" y="12993"/>
                    <a:pt x="3471" y="12636"/>
                    <a:pt x="3748" y="12243"/>
                  </a:cubicBezTo>
                  <a:cubicBezTo>
                    <a:pt x="4256" y="11512"/>
                    <a:pt x="5068" y="10557"/>
                    <a:pt x="6237" y="9344"/>
                  </a:cubicBezTo>
                  <a:close/>
                  <a:moveTo>
                    <a:pt x="9243" y="9344"/>
                  </a:moveTo>
                  <a:cubicBezTo>
                    <a:pt x="10421" y="10557"/>
                    <a:pt x="11232" y="11512"/>
                    <a:pt x="11741" y="12243"/>
                  </a:cubicBezTo>
                  <a:cubicBezTo>
                    <a:pt x="12017" y="12636"/>
                    <a:pt x="12214" y="12993"/>
                    <a:pt x="12321" y="13260"/>
                  </a:cubicBezTo>
                  <a:cubicBezTo>
                    <a:pt x="12419" y="13528"/>
                    <a:pt x="12410" y="13662"/>
                    <a:pt x="12365" y="13697"/>
                  </a:cubicBezTo>
                  <a:cubicBezTo>
                    <a:pt x="12353" y="13706"/>
                    <a:pt x="12336" y="13711"/>
                    <a:pt x="12315" y="13711"/>
                  </a:cubicBezTo>
                  <a:cubicBezTo>
                    <a:pt x="12158" y="13711"/>
                    <a:pt x="11752" y="13469"/>
                    <a:pt x="11125" y="12725"/>
                  </a:cubicBezTo>
                  <a:cubicBezTo>
                    <a:pt x="10546" y="12047"/>
                    <a:pt x="9832" y="11012"/>
                    <a:pt x="8958" y="9567"/>
                  </a:cubicBezTo>
                  <a:lnTo>
                    <a:pt x="9011" y="9531"/>
                  </a:lnTo>
                  <a:cubicBezTo>
                    <a:pt x="9038" y="9504"/>
                    <a:pt x="9074" y="9487"/>
                    <a:pt x="9100" y="9460"/>
                  </a:cubicBezTo>
                  <a:cubicBezTo>
                    <a:pt x="9154" y="9433"/>
                    <a:pt x="9190" y="9397"/>
                    <a:pt x="9225" y="9362"/>
                  </a:cubicBezTo>
                  <a:cubicBezTo>
                    <a:pt x="9234" y="9353"/>
                    <a:pt x="9243" y="9344"/>
                    <a:pt x="9243" y="9344"/>
                  </a:cubicBezTo>
                  <a:close/>
                  <a:moveTo>
                    <a:pt x="6718" y="9674"/>
                  </a:moveTo>
                  <a:cubicBezTo>
                    <a:pt x="6745" y="9683"/>
                    <a:pt x="6763" y="9692"/>
                    <a:pt x="6781" y="9701"/>
                  </a:cubicBezTo>
                  <a:cubicBezTo>
                    <a:pt x="6817" y="9719"/>
                    <a:pt x="6852" y="9736"/>
                    <a:pt x="6897" y="9754"/>
                  </a:cubicBezTo>
                  <a:cubicBezTo>
                    <a:pt x="6932" y="9772"/>
                    <a:pt x="6968" y="9781"/>
                    <a:pt x="7004" y="9799"/>
                  </a:cubicBezTo>
                  <a:cubicBezTo>
                    <a:pt x="7022" y="9799"/>
                    <a:pt x="7040" y="9808"/>
                    <a:pt x="7057" y="9817"/>
                  </a:cubicBezTo>
                  <a:cubicBezTo>
                    <a:pt x="6585" y="11449"/>
                    <a:pt x="6165" y="12627"/>
                    <a:pt x="5791" y="13430"/>
                  </a:cubicBezTo>
                  <a:cubicBezTo>
                    <a:pt x="5373" y="14316"/>
                    <a:pt x="5010" y="14693"/>
                    <a:pt x="4863" y="14693"/>
                  </a:cubicBezTo>
                  <a:cubicBezTo>
                    <a:pt x="4853" y="14693"/>
                    <a:pt x="4844" y="14691"/>
                    <a:pt x="4836" y="14688"/>
                  </a:cubicBezTo>
                  <a:cubicBezTo>
                    <a:pt x="4711" y="14643"/>
                    <a:pt x="4702" y="14117"/>
                    <a:pt x="5068" y="13126"/>
                  </a:cubicBezTo>
                  <a:cubicBezTo>
                    <a:pt x="5362" y="12288"/>
                    <a:pt x="5907" y="11164"/>
                    <a:pt x="6718" y="9674"/>
                  </a:cubicBezTo>
                  <a:close/>
                  <a:moveTo>
                    <a:pt x="8761" y="9674"/>
                  </a:moveTo>
                  <a:cubicBezTo>
                    <a:pt x="9582" y="11164"/>
                    <a:pt x="10126" y="12288"/>
                    <a:pt x="10421" y="13126"/>
                  </a:cubicBezTo>
                  <a:cubicBezTo>
                    <a:pt x="10786" y="14117"/>
                    <a:pt x="10777" y="14643"/>
                    <a:pt x="10653" y="14688"/>
                  </a:cubicBezTo>
                  <a:cubicBezTo>
                    <a:pt x="10645" y="14691"/>
                    <a:pt x="10636" y="14693"/>
                    <a:pt x="10626" y="14693"/>
                  </a:cubicBezTo>
                  <a:cubicBezTo>
                    <a:pt x="10479" y="14693"/>
                    <a:pt x="10116" y="14316"/>
                    <a:pt x="9698" y="13430"/>
                  </a:cubicBezTo>
                  <a:cubicBezTo>
                    <a:pt x="9323" y="12627"/>
                    <a:pt x="8904" y="11449"/>
                    <a:pt x="8431" y="9817"/>
                  </a:cubicBezTo>
                  <a:cubicBezTo>
                    <a:pt x="8449" y="9808"/>
                    <a:pt x="8467" y="9799"/>
                    <a:pt x="8485" y="9799"/>
                  </a:cubicBezTo>
                  <a:cubicBezTo>
                    <a:pt x="8520" y="9781"/>
                    <a:pt x="8556" y="9772"/>
                    <a:pt x="8610" y="9754"/>
                  </a:cubicBezTo>
                  <a:cubicBezTo>
                    <a:pt x="8636" y="9736"/>
                    <a:pt x="8672" y="9719"/>
                    <a:pt x="8708" y="9701"/>
                  </a:cubicBezTo>
                  <a:cubicBezTo>
                    <a:pt x="8726" y="9692"/>
                    <a:pt x="8743" y="9683"/>
                    <a:pt x="8761" y="9674"/>
                  </a:cubicBezTo>
                  <a:close/>
                  <a:moveTo>
                    <a:pt x="7271" y="9870"/>
                  </a:moveTo>
                  <a:cubicBezTo>
                    <a:pt x="7396" y="9897"/>
                    <a:pt x="7512" y="9906"/>
                    <a:pt x="7628" y="9915"/>
                  </a:cubicBezTo>
                  <a:cubicBezTo>
                    <a:pt x="7602" y="11610"/>
                    <a:pt x="7503" y="12859"/>
                    <a:pt x="7343" y="13733"/>
                  </a:cubicBezTo>
                  <a:cubicBezTo>
                    <a:pt x="7159" y="14765"/>
                    <a:pt x="6898" y="15205"/>
                    <a:pt x="6762" y="15205"/>
                  </a:cubicBezTo>
                  <a:cubicBezTo>
                    <a:pt x="6759" y="15205"/>
                    <a:pt x="6757" y="15205"/>
                    <a:pt x="6754" y="15205"/>
                  </a:cubicBezTo>
                  <a:cubicBezTo>
                    <a:pt x="6638" y="15187"/>
                    <a:pt x="6469" y="14741"/>
                    <a:pt x="6567" y="13635"/>
                  </a:cubicBezTo>
                  <a:cubicBezTo>
                    <a:pt x="6638" y="12743"/>
                    <a:pt x="6870" y="11512"/>
                    <a:pt x="7271" y="9870"/>
                  </a:cubicBezTo>
                  <a:close/>
                  <a:moveTo>
                    <a:pt x="8217" y="9870"/>
                  </a:moveTo>
                  <a:cubicBezTo>
                    <a:pt x="8619" y="11512"/>
                    <a:pt x="8851" y="12743"/>
                    <a:pt x="8922" y="13635"/>
                  </a:cubicBezTo>
                  <a:cubicBezTo>
                    <a:pt x="9020" y="14741"/>
                    <a:pt x="8851" y="15187"/>
                    <a:pt x="8726" y="15205"/>
                  </a:cubicBezTo>
                  <a:cubicBezTo>
                    <a:pt x="8723" y="15205"/>
                    <a:pt x="8721" y="15205"/>
                    <a:pt x="8718" y="15205"/>
                  </a:cubicBezTo>
                  <a:cubicBezTo>
                    <a:pt x="8590" y="15205"/>
                    <a:pt x="8329" y="14765"/>
                    <a:pt x="8146" y="13733"/>
                  </a:cubicBezTo>
                  <a:cubicBezTo>
                    <a:pt x="7985" y="12859"/>
                    <a:pt x="7887" y="11610"/>
                    <a:pt x="7860" y="9915"/>
                  </a:cubicBezTo>
                  <a:cubicBezTo>
                    <a:pt x="7976" y="9906"/>
                    <a:pt x="8092" y="9897"/>
                    <a:pt x="8217" y="9870"/>
                  </a:cubicBezTo>
                  <a:close/>
                  <a:moveTo>
                    <a:pt x="6771" y="1"/>
                  </a:moveTo>
                  <a:cubicBezTo>
                    <a:pt x="6759" y="1"/>
                    <a:pt x="6748" y="2"/>
                    <a:pt x="6736" y="4"/>
                  </a:cubicBezTo>
                  <a:cubicBezTo>
                    <a:pt x="6308" y="66"/>
                    <a:pt x="6379" y="1342"/>
                    <a:pt x="6415" y="1734"/>
                  </a:cubicBezTo>
                  <a:cubicBezTo>
                    <a:pt x="6469" y="2394"/>
                    <a:pt x="6611" y="3242"/>
                    <a:pt x="6843" y="4303"/>
                  </a:cubicBezTo>
                  <a:cubicBezTo>
                    <a:pt x="6513" y="3269"/>
                    <a:pt x="6210" y="2457"/>
                    <a:pt x="5924" y="1868"/>
                  </a:cubicBezTo>
                  <a:cubicBezTo>
                    <a:pt x="5766" y="1534"/>
                    <a:pt x="5257" y="515"/>
                    <a:pt x="4863" y="515"/>
                  </a:cubicBezTo>
                  <a:cubicBezTo>
                    <a:pt x="4835" y="515"/>
                    <a:pt x="4809" y="519"/>
                    <a:pt x="4783" y="530"/>
                  </a:cubicBezTo>
                  <a:cubicBezTo>
                    <a:pt x="4381" y="690"/>
                    <a:pt x="4791" y="1913"/>
                    <a:pt x="4925" y="2287"/>
                  </a:cubicBezTo>
                  <a:cubicBezTo>
                    <a:pt x="5139" y="2903"/>
                    <a:pt x="5496" y="3688"/>
                    <a:pt x="6005" y="4660"/>
                  </a:cubicBezTo>
                  <a:cubicBezTo>
                    <a:pt x="5416" y="3741"/>
                    <a:pt x="4916" y="3046"/>
                    <a:pt x="4479" y="2537"/>
                  </a:cubicBezTo>
                  <a:cubicBezTo>
                    <a:pt x="4258" y="2277"/>
                    <a:pt x="3571" y="1494"/>
                    <a:pt x="3174" y="1494"/>
                  </a:cubicBezTo>
                  <a:cubicBezTo>
                    <a:pt x="3122" y="1494"/>
                    <a:pt x="3074" y="1508"/>
                    <a:pt x="3034" y="1538"/>
                  </a:cubicBezTo>
                  <a:cubicBezTo>
                    <a:pt x="2909" y="1636"/>
                    <a:pt x="2909" y="1841"/>
                    <a:pt x="3025" y="2154"/>
                  </a:cubicBezTo>
                  <a:cubicBezTo>
                    <a:pt x="3132" y="2430"/>
                    <a:pt x="3337" y="2796"/>
                    <a:pt x="3623" y="3197"/>
                  </a:cubicBezTo>
                  <a:cubicBezTo>
                    <a:pt x="3997" y="3750"/>
                    <a:pt x="4551" y="4411"/>
                    <a:pt x="5282" y="5213"/>
                  </a:cubicBezTo>
                  <a:cubicBezTo>
                    <a:pt x="4479" y="4482"/>
                    <a:pt x="3810" y="3938"/>
                    <a:pt x="3266" y="3554"/>
                  </a:cubicBezTo>
                  <a:cubicBezTo>
                    <a:pt x="2856" y="3278"/>
                    <a:pt x="2499" y="3072"/>
                    <a:pt x="2213" y="2965"/>
                  </a:cubicBezTo>
                  <a:cubicBezTo>
                    <a:pt x="2062" y="2903"/>
                    <a:pt x="1934" y="2872"/>
                    <a:pt x="1833" y="2872"/>
                  </a:cubicBezTo>
                  <a:cubicBezTo>
                    <a:pt x="1732" y="2872"/>
                    <a:pt x="1656" y="2903"/>
                    <a:pt x="1607" y="2965"/>
                  </a:cubicBezTo>
                  <a:cubicBezTo>
                    <a:pt x="1348" y="3313"/>
                    <a:pt x="2302" y="4161"/>
                    <a:pt x="2606" y="4419"/>
                  </a:cubicBezTo>
                  <a:cubicBezTo>
                    <a:pt x="3105" y="4848"/>
                    <a:pt x="3810" y="5347"/>
                    <a:pt x="4720" y="5936"/>
                  </a:cubicBezTo>
                  <a:cubicBezTo>
                    <a:pt x="3757" y="5436"/>
                    <a:pt x="2972" y="5080"/>
                    <a:pt x="2347" y="4857"/>
                  </a:cubicBezTo>
                  <a:cubicBezTo>
                    <a:pt x="2096" y="4765"/>
                    <a:pt x="1440" y="4542"/>
                    <a:pt x="999" y="4542"/>
                  </a:cubicBezTo>
                  <a:cubicBezTo>
                    <a:pt x="799" y="4542"/>
                    <a:pt x="643" y="4588"/>
                    <a:pt x="590" y="4714"/>
                  </a:cubicBezTo>
                  <a:cubicBezTo>
                    <a:pt x="438" y="5124"/>
                    <a:pt x="1580" y="5695"/>
                    <a:pt x="1928" y="5856"/>
                  </a:cubicBezTo>
                  <a:cubicBezTo>
                    <a:pt x="2525" y="6141"/>
                    <a:pt x="3328" y="6445"/>
                    <a:pt x="4372" y="6775"/>
                  </a:cubicBezTo>
                  <a:cubicBezTo>
                    <a:pt x="3311" y="6543"/>
                    <a:pt x="2463" y="6400"/>
                    <a:pt x="1803" y="6346"/>
                  </a:cubicBezTo>
                  <a:cubicBezTo>
                    <a:pt x="1672" y="6337"/>
                    <a:pt x="1443" y="6323"/>
                    <a:pt x="1194" y="6323"/>
                  </a:cubicBezTo>
                  <a:cubicBezTo>
                    <a:pt x="695" y="6323"/>
                    <a:pt x="114" y="6382"/>
                    <a:pt x="72" y="6668"/>
                  </a:cubicBezTo>
                  <a:cubicBezTo>
                    <a:pt x="1" y="7096"/>
                    <a:pt x="1268" y="7354"/>
                    <a:pt x="1660" y="7426"/>
                  </a:cubicBezTo>
                  <a:cubicBezTo>
                    <a:pt x="2320" y="7542"/>
                    <a:pt x="3177" y="7631"/>
                    <a:pt x="4265" y="7676"/>
                  </a:cubicBezTo>
                  <a:cubicBezTo>
                    <a:pt x="3177" y="7729"/>
                    <a:pt x="2320" y="7809"/>
                    <a:pt x="1660" y="7934"/>
                  </a:cubicBezTo>
                  <a:cubicBezTo>
                    <a:pt x="1268" y="7997"/>
                    <a:pt x="1" y="8264"/>
                    <a:pt x="72" y="8684"/>
                  </a:cubicBezTo>
                  <a:cubicBezTo>
                    <a:pt x="117" y="8969"/>
                    <a:pt x="697" y="9032"/>
                    <a:pt x="1187" y="9032"/>
                  </a:cubicBezTo>
                  <a:cubicBezTo>
                    <a:pt x="1437" y="9032"/>
                    <a:pt x="1669" y="9023"/>
                    <a:pt x="1803" y="9005"/>
                  </a:cubicBezTo>
                  <a:cubicBezTo>
                    <a:pt x="2463" y="8951"/>
                    <a:pt x="3311" y="8818"/>
                    <a:pt x="4372" y="8586"/>
                  </a:cubicBezTo>
                  <a:lnTo>
                    <a:pt x="4372" y="8586"/>
                  </a:lnTo>
                  <a:cubicBezTo>
                    <a:pt x="3328" y="8916"/>
                    <a:pt x="2525" y="9210"/>
                    <a:pt x="1928" y="9496"/>
                  </a:cubicBezTo>
                  <a:cubicBezTo>
                    <a:pt x="1580" y="9665"/>
                    <a:pt x="438" y="10236"/>
                    <a:pt x="590" y="10646"/>
                  </a:cubicBezTo>
                  <a:cubicBezTo>
                    <a:pt x="643" y="10771"/>
                    <a:pt x="804" y="10816"/>
                    <a:pt x="1000" y="10816"/>
                  </a:cubicBezTo>
                  <a:cubicBezTo>
                    <a:pt x="1437" y="10816"/>
                    <a:pt x="2097" y="10593"/>
                    <a:pt x="2347" y="10504"/>
                  </a:cubicBezTo>
                  <a:cubicBezTo>
                    <a:pt x="2972" y="10281"/>
                    <a:pt x="3757" y="9924"/>
                    <a:pt x="4720" y="9424"/>
                  </a:cubicBezTo>
                  <a:lnTo>
                    <a:pt x="4720" y="9424"/>
                  </a:lnTo>
                  <a:cubicBezTo>
                    <a:pt x="3810" y="10004"/>
                    <a:pt x="3105" y="10513"/>
                    <a:pt x="2606" y="10941"/>
                  </a:cubicBezTo>
                  <a:cubicBezTo>
                    <a:pt x="2302" y="11191"/>
                    <a:pt x="1348" y="12038"/>
                    <a:pt x="1607" y="12395"/>
                  </a:cubicBezTo>
                  <a:cubicBezTo>
                    <a:pt x="1651" y="12457"/>
                    <a:pt x="1732" y="12484"/>
                    <a:pt x="1839" y="12484"/>
                  </a:cubicBezTo>
                  <a:cubicBezTo>
                    <a:pt x="1937" y="12484"/>
                    <a:pt x="2062" y="12457"/>
                    <a:pt x="2213" y="12395"/>
                  </a:cubicBezTo>
                  <a:cubicBezTo>
                    <a:pt x="2499" y="12288"/>
                    <a:pt x="2856" y="12083"/>
                    <a:pt x="3266" y="11797"/>
                  </a:cubicBezTo>
                  <a:cubicBezTo>
                    <a:pt x="3810" y="11422"/>
                    <a:pt x="4479" y="10878"/>
                    <a:pt x="5282" y="10138"/>
                  </a:cubicBezTo>
                  <a:lnTo>
                    <a:pt x="5282" y="10138"/>
                  </a:lnTo>
                  <a:cubicBezTo>
                    <a:pt x="4551" y="10941"/>
                    <a:pt x="3997" y="11610"/>
                    <a:pt x="3623" y="12154"/>
                  </a:cubicBezTo>
                  <a:cubicBezTo>
                    <a:pt x="3337" y="12564"/>
                    <a:pt x="3132" y="12930"/>
                    <a:pt x="3025" y="13207"/>
                  </a:cubicBezTo>
                  <a:cubicBezTo>
                    <a:pt x="2909" y="13519"/>
                    <a:pt x="2909" y="13724"/>
                    <a:pt x="3034" y="13813"/>
                  </a:cubicBezTo>
                  <a:cubicBezTo>
                    <a:pt x="3070" y="13849"/>
                    <a:pt x="3123" y="13858"/>
                    <a:pt x="3177" y="13858"/>
                  </a:cubicBezTo>
                  <a:cubicBezTo>
                    <a:pt x="3569" y="13858"/>
                    <a:pt x="4256" y="13082"/>
                    <a:pt x="4479" y="12823"/>
                  </a:cubicBezTo>
                  <a:cubicBezTo>
                    <a:pt x="4916" y="12315"/>
                    <a:pt x="5416" y="11610"/>
                    <a:pt x="6005" y="10700"/>
                  </a:cubicBezTo>
                  <a:lnTo>
                    <a:pt x="6005" y="10700"/>
                  </a:lnTo>
                  <a:cubicBezTo>
                    <a:pt x="5496" y="11663"/>
                    <a:pt x="5139" y="12448"/>
                    <a:pt x="4925" y="13073"/>
                  </a:cubicBezTo>
                  <a:cubicBezTo>
                    <a:pt x="4791" y="13439"/>
                    <a:pt x="4381" y="14661"/>
                    <a:pt x="4783" y="14830"/>
                  </a:cubicBezTo>
                  <a:cubicBezTo>
                    <a:pt x="4809" y="14839"/>
                    <a:pt x="4836" y="14848"/>
                    <a:pt x="4863" y="14848"/>
                  </a:cubicBezTo>
                  <a:cubicBezTo>
                    <a:pt x="5255" y="14848"/>
                    <a:pt x="5773" y="13822"/>
                    <a:pt x="5924" y="13492"/>
                  </a:cubicBezTo>
                  <a:cubicBezTo>
                    <a:pt x="6210" y="12894"/>
                    <a:pt x="6513" y="12092"/>
                    <a:pt x="6843" y="11048"/>
                  </a:cubicBezTo>
                  <a:lnTo>
                    <a:pt x="6843" y="11048"/>
                  </a:lnTo>
                  <a:cubicBezTo>
                    <a:pt x="6611" y="12109"/>
                    <a:pt x="6469" y="12957"/>
                    <a:pt x="6415" y="13626"/>
                  </a:cubicBezTo>
                  <a:cubicBezTo>
                    <a:pt x="6379" y="14010"/>
                    <a:pt x="6308" y="15285"/>
                    <a:pt x="6736" y="15348"/>
                  </a:cubicBezTo>
                  <a:cubicBezTo>
                    <a:pt x="6745" y="15357"/>
                    <a:pt x="6754" y="15357"/>
                    <a:pt x="6772" y="15357"/>
                  </a:cubicBezTo>
                  <a:cubicBezTo>
                    <a:pt x="7173" y="15357"/>
                    <a:pt x="7423" y="14143"/>
                    <a:pt x="7495" y="13760"/>
                  </a:cubicBezTo>
                  <a:cubicBezTo>
                    <a:pt x="7610" y="13109"/>
                    <a:pt x="7691" y="12243"/>
                    <a:pt x="7744" y="11155"/>
                  </a:cubicBezTo>
                  <a:cubicBezTo>
                    <a:pt x="7789" y="12243"/>
                    <a:pt x="7878" y="13109"/>
                    <a:pt x="7994" y="13760"/>
                  </a:cubicBezTo>
                  <a:cubicBezTo>
                    <a:pt x="8065" y="14143"/>
                    <a:pt x="8315" y="15357"/>
                    <a:pt x="8717" y="15357"/>
                  </a:cubicBezTo>
                  <a:cubicBezTo>
                    <a:pt x="8726" y="15357"/>
                    <a:pt x="8743" y="15357"/>
                    <a:pt x="8752" y="15348"/>
                  </a:cubicBezTo>
                  <a:cubicBezTo>
                    <a:pt x="9181" y="15285"/>
                    <a:pt x="9109" y="14010"/>
                    <a:pt x="9074" y="13626"/>
                  </a:cubicBezTo>
                  <a:cubicBezTo>
                    <a:pt x="9020" y="12957"/>
                    <a:pt x="8877" y="12109"/>
                    <a:pt x="8645" y="11048"/>
                  </a:cubicBezTo>
                  <a:lnTo>
                    <a:pt x="8645" y="11048"/>
                  </a:lnTo>
                  <a:cubicBezTo>
                    <a:pt x="8975" y="12092"/>
                    <a:pt x="9279" y="12894"/>
                    <a:pt x="9564" y="13492"/>
                  </a:cubicBezTo>
                  <a:cubicBezTo>
                    <a:pt x="9716" y="13822"/>
                    <a:pt x="10233" y="14848"/>
                    <a:pt x="10626" y="14848"/>
                  </a:cubicBezTo>
                  <a:cubicBezTo>
                    <a:pt x="10653" y="14848"/>
                    <a:pt x="10679" y="14839"/>
                    <a:pt x="10706" y="14830"/>
                  </a:cubicBezTo>
                  <a:cubicBezTo>
                    <a:pt x="11108" y="14661"/>
                    <a:pt x="10697" y="13439"/>
                    <a:pt x="10563" y="13073"/>
                  </a:cubicBezTo>
                  <a:cubicBezTo>
                    <a:pt x="10349" y="12448"/>
                    <a:pt x="9992" y="11663"/>
                    <a:pt x="9484" y="10700"/>
                  </a:cubicBezTo>
                  <a:lnTo>
                    <a:pt x="9484" y="10700"/>
                  </a:lnTo>
                  <a:cubicBezTo>
                    <a:pt x="10073" y="11610"/>
                    <a:pt x="10572" y="12315"/>
                    <a:pt x="11009" y="12823"/>
                  </a:cubicBezTo>
                  <a:cubicBezTo>
                    <a:pt x="11232" y="13082"/>
                    <a:pt x="11919" y="13858"/>
                    <a:pt x="12312" y="13858"/>
                  </a:cubicBezTo>
                  <a:cubicBezTo>
                    <a:pt x="12365" y="13858"/>
                    <a:pt x="12419" y="13849"/>
                    <a:pt x="12455" y="13813"/>
                  </a:cubicBezTo>
                  <a:cubicBezTo>
                    <a:pt x="12580" y="13724"/>
                    <a:pt x="12580" y="13519"/>
                    <a:pt x="12464" y="13207"/>
                  </a:cubicBezTo>
                  <a:cubicBezTo>
                    <a:pt x="12356" y="12930"/>
                    <a:pt x="12142" y="12564"/>
                    <a:pt x="11866" y="12154"/>
                  </a:cubicBezTo>
                  <a:cubicBezTo>
                    <a:pt x="11491" y="11610"/>
                    <a:pt x="10938" y="10941"/>
                    <a:pt x="10207" y="10138"/>
                  </a:cubicBezTo>
                  <a:lnTo>
                    <a:pt x="10207" y="10138"/>
                  </a:lnTo>
                  <a:cubicBezTo>
                    <a:pt x="11009" y="10878"/>
                    <a:pt x="11678" y="11422"/>
                    <a:pt x="12223" y="11797"/>
                  </a:cubicBezTo>
                  <a:cubicBezTo>
                    <a:pt x="12633" y="12083"/>
                    <a:pt x="12990" y="12288"/>
                    <a:pt x="13275" y="12395"/>
                  </a:cubicBezTo>
                  <a:cubicBezTo>
                    <a:pt x="13427" y="12457"/>
                    <a:pt x="13552" y="12484"/>
                    <a:pt x="13650" y="12484"/>
                  </a:cubicBezTo>
                  <a:cubicBezTo>
                    <a:pt x="13757" y="12484"/>
                    <a:pt x="13837" y="12448"/>
                    <a:pt x="13882" y="12386"/>
                  </a:cubicBezTo>
                  <a:cubicBezTo>
                    <a:pt x="14141" y="12038"/>
                    <a:pt x="13186" y="11191"/>
                    <a:pt x="12883" y="10941"/>
                  </a:cubicBezTo>
                  <a:cubicBezTo>
                    <a:pt x="12383" y="10513"/>
                    <a:pt x="11678" y="10004"/>
                    <a:pt x="10760" y="9424"/>
                  </a:cubicBezTo>
                  <a:lnTo>
                    <a:pt x="10760" y="9424"/>
                  </a:lnTo>
                  <a:cubicBezTo>
                    <a:pt x="11732" y="9924"/>
                    <a:pt x="12517" y="10281"/>
                    <a:pt x="13142" y="10504"/>
                  </a:cubicBezTo>
                  <a:cubicBezTo>
                    <a:pt x="13391" y="10593"/>
                    <a:pt x="14043" y="10816"/>
                    <a:pt x="14489" y="10816"/>
                  </a:cubicBezTo>
                  <a:cubicBezTo>
                    <a:pt x="14685" y="10816"/>
                    <a:pt x="14845" y="10771"/>
                    <a:pt x="14899" y="10637"/>
                  </a:cubicBezTo>
                  <a:cubicBezTo>
                    <a:pt x="15051" y="10236"/>
                    <a:pt x="13909" y="9665"/>
                    <a:pt x="13561" y="9496"/>
                  </a:cubicBezTo>
                  <a:cubicBezTo>
                    <a:pt x="12963" y="9210"/>
                    <a:pt x="12160" y="8916"/>
                    <a:pt x="11116" y="8586"/>
                  </a:cubicBezTo>
                  <a:lnTo>
                    <a:pt x="11116" y="8586"/>
                  </a:lnTo>
                  <a:cubicBezTo>
                    <a:pt x="12178" y="8818"/>
                    <a:pt x="13026" y="8951"/>
                    <a:pt x="13686" y="9005"/>
                  </a:cubicBezTo>
                  <a:cubicBezTo>
                    <a:pt x="13820" y="9023"/>
                    <a:pt x="14051" y="9032"/>
                    <a:pt x="14301" y="9032"/>
                  </a:cubicBezTo>
                  <a:cubicBezTo>
                    <a:pt x="14792" y="9032"/>
                    <a:pt x="15372" y="8969"/>
                    <a:pt x="15416" y="8693"/>
                  </a:cubicBezTo>
                  <a:cubicBezTo>
                    <a:pt x="15488" y="8264"/>
                    <a:pt x="14212" y="7997"/>
                    <a:pt x="13828" y="7934"/>
                  </a:cubicBezTo>
                  <a:cubicBezTo>
                    <a:pt x="13168" y="7809"/>
                    <a:pt x="12312" y="7729"/>
                    <a:pt x="11224" y="7676"/>
                  </a:cubicBezTo>
                  <a:cubicBezTo>
                    <a:pt x="12312" y="7631"/>
                    <a:pt x="13168" y="7542"/>
                    <a:pt x="13828" y="7426"/>
                  </a:cubicBezTo>
                  <a:cubicBezTo>
                    <a:pt x="14212" y="7354"/>
                    <a:pt x="15488" y="7096"/>
                    <a:pt x="15416" y="6668"/>
                  </a:cubicBezTo>
                  <a:cubicBezTo>
                    <a:pt x="15375" y="6382"/>
                    <a:pt x="14794" y="6323"/>
                    <a:pt x="14295" y="6323"/>
                  </a:cubicBezTo>
                  <a:cubicBezTo>
                    <a:pt x="14046" y="6323"/>
                    <a:pt x="13817" y="6337"/>
                    <a:pt x="13686" y="6346"/>
                  </a:cubicBezTo>
                  <a:cubicBezTo>
                    <a:pt x="13026" y="6400"/>
                    <a:pt x="12178" y="6543"/>
                    <a:pt x="11116" y="6775"/>
                  </a:cubicBezTo>
                  <a:cubicBezTo>
                    <a:pt x="12160" y="6445"/>
                    <a:pt x="12963" y="6141"/>
                    <a:pt x="13552" y="5856"/>
                  </a:cubicBezTo>
                  <a:cubicBezTo>
                    <a:pt x="13909" y="5695"/>
                    <a:pt x="15051" y="5124"/>
                    <a:pt x="14899" y="4714"/>
                  </a:cubicBezTo>
                  <a:cubicBezTo>
                    <a:pt x="14846" y="4588"/>
                    <a:pt x="14690" y="4542"/>
                    <a:pt x="14489" y="4542"/>
                  </a:cubicBezTo>
                  <a:cubicBezTo>
                    <a:pt x="14049" y="4542"/>
                    <a:pt x="13393" y="4765"/>
                    <a:pt x="13142" y="4857"/>
                  </a:cubicBezTo>
                  <a:cubicBezTo>
                    <a:pt x="12517" y="5080"/>
                    <a:pt x="11732" y="5436"/>
                    <a:pt x="10769" y="5936"/>
                  </a:cubicBezTo>
                  <a:cubicBezTo>
                    <a:pt x="11678" y="5347"/>
                    <a:pt x="12383" y="4848"/>
                    <a:pt x="12883" y="4419"/>
                  </a:cubicBezTo>
                  <a:cubicBezTo>
                    <a:pt x="13186" y="4161"/>
                    <a:pt x="14141" y="3313"/>
                    <a:pt x="13882" y="2965"/>
                  </a:cubicBezTo>
                  <a:cubicBezTo>
                    <a:pt x="13833" y="2903"/>
                    <a:pt x="13757" y="2872"/>
                    <a:pt x="13656" y="2872"/>
                  </a:cubicBezTo>
                  <a:cubicBezTo>
                    <a:pt x="13554" y="2872"/>
                    <a:pt x="13427" y="2903"/>
                    <a:pt x="13275" y="2965"/>
                  </a:cubicBezTo>
                  <a:cubicBezTo>
                    <a:pt x="12990" y="3072"/>
                    <a:pt x="12633" y="3278"/>
                    <a:pt x="12223" y="3554"/>
                  </a:cubicBezTo>
                  <a:cubicBezTo>
                    <a:pt x="11678" y="3938"/>
                    <a:pt x="11009" y="4482"/>
                    <a:pt x="10207" y="5213"/>
                  </a:cubicBezTo>
                  <a:cubicBezTo>
                    <a:pt x="10938" y="4411"/>
                    <a:pt x="11491" y="3750"/>
                    <a:pt x="11866" y="3197"/>
                  </a:cubicBezTo>
                  <a:cubicBezTo>
                    <a:pt x="12142" y="2796"/>
                    <a:pt x="12356" y="2430"/>
                    <a:pt x="12464" y="2154"/>
                  </a:cubicBezTo>
                  <a:cubicBezTo>
                    <a:pt x="12580" y="1841"/>
                    <a:pt x="12580" y="1636"/>
                    <a:pt x="12455" y="1538"/>
                  </a:cubicBezTo>
                  <a:cubicBezTo>
                    <a:pt x="12414" y="1508"/>
                    <a:pt x="12367" y="1494"/>
                    <a:pt x="12315" y="1494"/>
                  </a:cubicBezTo>
                  <a:cubicBezTo>
                    <a:pt x="11918" y="1494"/>
                    <a:pt x="11230" y="2277"/>
                    <a:pt x="11009" y="2537"/>
                  </a:cubicBezTo>
                  <a:cubicBezTo>
                    <a:pt x="10572" y="3046"/>
                    <a:pt x="10073" y="3741"/>
                    <a:pt x="9484" y="4660"/>
                  </a:cubicBezTo>
                  <a:cubicBezTo>
                    <a:pt x="9992" y="3688"/>
                    <a:pt x="10349" y="2903"/>
                    <a:pt x="10563" y="2287"/>
                  </a:cubicBezTo>
                  <a:cubicBezTo>
                    <a:pt x="10697" y="1913"/>
                    <a:pt x="11108" y="690"/>
                    <a:pt x="10706" y="521"/>
                  </a:cubicBezTo>
                  <a:cubicBezTo>
                    <a:pt x="10681" y="512"/>
                    <a:pt x="10656" y="507"/>
                    <a:pt x="10630" y="507"/>
                  </a:cubicBezTo>
                  <a:cubicBezTo>
                    <a:pt x="10236" y="507"/>
                    <a:pt x="9723" y="1533"/>
                    <a:pt x="9564" y="1868"/>
                  </a:cubicBezTo>
                  <a:cubicBezTo>
                    <a:pt x="9279" y="2457"/>
                    <a:pt x="8975" y="3269"/>
                    <a:pt x="8645" y="4303"/>
                  </a:cubicBezTo>
                  <a:cubicBezTo>
                    <a:pt x="8877" y="3242"/>
                    <a:pt x="9020" y="2394"/>
                    <a:pt x="9074" y="1734"/>
                  </a:cubicBezTo>
                  <a:cubicBezTo>
                    <a:pt x="9109" y="1342"/>
                    <a:pt x="9181" y="66"/>
                    <a:pt x="8752" y="4"/>
                  </a:cubicBezTo>
                  <a:cubicBezTo>
                    <a:pt x="8741" y="2"/>
                    <a:pt x="8729" y="1"/>
                    <a:pt x="8718" y="1"/>
                  </a:cubicBezTo>
                  <a:cubicBezTo>
                    <a:pt x="8310" y="1"/>
                    <a:pt x="8064" y="1219"/>
                    <a:pt x="7994" y="1600"/>
                  </a:cubicBezTo>
                  <a:cubicBezTo>
                    <a:pt x="7878" y="2252"/>
                    <a:pt x="7789" y="3108"/>
                    <a:pt x="7744" y="4196"/>
                  </a:cubicBezTo>
                  <a:cubicBezTo>
                    <a:pt x="7691" y="3108"/>
                    <a:pt x="7610" y="2252"/>
                    <a:pt x="7495" y="1600"/>
                  </a:cubicBezTo>
                  <a:cubicBezTo>
                    <a:pt x="7425" y="1219"/>
                    <a:pt x="7178" y="1"/>
                    <a:pt x="6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5529850" y="3325950"/>
              <a:ext cx="634750" cy="634975"/>
            </a:xfrm>
            <a:custGeom>
              <a:rect b="b" l="l" r="r" t="t"/>
              <a:pathLst>
                <a:path extrusionOk="0" h="25399" w="25390">
                  <a:moveTo>
                    <a:pt x="12695" y="303"/>
                  </a:moveTo>
                  <a:cubicBezTo>
                    <a:pt x="12793" y="303"/>
                    <a:pt x="12909" y="375"/>
                    <a:pt x="13034" y="446"/>
                  </a:cubicBezTo>
                  <a:cubicBezTo>
                    <a:pt x="13177" y="526"/>
                    <a:pt x="13320" y="616"/>
                    <a:pt x="13489" y="633"/>
                  </a:cubicBezTo>
                  <a:cubicBezTo>
                    <a:pt x="13499" y="634"/>
                    <a:pt x="13509" y="634"/>
                    <a:pt x="13518" y="634"/>
                  </a:cubicBezTo>
                  <a:cubicBezTo>
                    <a:pt x="13676" y="634"/>
                    <a:pt x="13819" y="567"/>
                    <a:pt x="13962" y="509"/>
                  </a:cubicBezTo>
                  <a:cubicBezTo>
                    <a:pt x="14078" y="454"/>
                    <a:pt x="14187" y="407"/>
                    <a:pt x="14273" y="407"/>
                  </a:cubicBezTo>
                  <a:cubicBezTo>
                    <a:pt x="14286" y="407"/>
                    <a:pt x="14298" y="408"/>
                    <a:pt x="14310" y="410"/>
                  </a:cubicBezTo>
                  <a:cubicBezTo>
                    <a:pt x="14408" y="419"/>
                    <a:pt x="14515" y="500"/>
                    <a:pt x="14631" y="589"/>
                  </a:cubicBezTo>
                  <a:cubicBezTo>
                    <a:pt x="14756" y="696"/>
                    <a:pt x="14890" y="803"/>
                    <a:pt x="15059" y="839"/>
                  </a:cubicBezTo>
                  <a:cubicBezTo>
                    <a:pt x="15093" y="844"/>
                    <a:pt x="15127" y="847"/>
                    <a:pt x="15161" y="847"/>
                  </a:cubicBezTo>
                  <a:cubicBezTo>
                    <a:pt x="15291" y="847"/>
                    <a:pt x="15423" y="811"/>
                    <a:pt x="15550" y="776"/>
                  </a:cubicBezTo>
                  <a:cubicBezTo>
                    <a:pt x="15652" y="742"/>
                    <a:pt x="15749" y="713"/>
                    <a:pt x="15832" y="713"/>
                  </a:cubicBezTo>
                  <a:cubicBezTo>
                    <a:pt x="15858" y="713"/>
                    <a:pt x="15883" y="716"/>
                    <a:pt x="15907" y="723"/>
                  </a:cubicBezTo>
                  <a:cubicBezTo>
                    <a:pt x="15996" y="749"/>
                    <a:pt x="16094" y="848"/>
                    <a:pt x="16192" y="946"/>
                  </a:cubicBezTo>
                  <a:cubicBezTo>
                    <a:pt x="16308" y="1062"/>
                    <a:pt x="16424" y="1187"/>
                    <a:pt x="16585" y="1240"/>
                  </a:cubicBezTo>
                  <a:cubicBezTo>
                    <a:pt x="16661" y="1265"/>
                    <a:pt x="16739" y="1275"/>
                    <a:pt x="16817" y="1275"/>
                  </a:cubicBezTo>
                  <a:cubicBezTo>
                    <a:pt x="16904" y="1275"/>
                    <a:pt x="16991" y="1263"/>
                    <a:pt x="17076" y="1249"/>
                  </a:cubicBezTo>
                  <a:cubicBezTo>
                    <a:pt x="17161" y="1233"/>
                    <a:pt x="17244" y="1220"/>
                    <a:pt x="17315" y="1220"/>
                  </a:cubicBezTo>
                  <a:cubicBezTo>
                    <a:pt x="17363" y="1220"/>
                    <a:pt x="17406" y="1226"/>
                    <a:pt x="17441" y="1240"/>
                  </a:cubicBezTo>
                  <a:cubicBezTo>
                    <a:pt x="17531" y="1276"/>
                    <a:pt x="17611" y="1392"/>
                    <a:pt x="17691" y="1499"/>
                  </a:cubicBezTo>
                  <a:cubicBezTo>
                    <a:pt x="17789" y="1633"/>
                    <a:pt x="17896" y="1775"/>
                    <a:pt x="18048" y="1847"/>
                  </a:cubicBezTo>
                  <a:cubicBezTo>
                    <a:pt x="18172" y="1912"/>
                    <a:pt x="18308" y="1918"/>
                    <a:pt x="18446" y="1918"/>
                  </a:cubicBezTo>
                  <a:cubicBezTo>
                    <a:pt x="18477" y="1918"/>
                    <a:pt x="18508" y="1918"/>
                    <a:pt x="18539" y="1918"/>
                  </a:cubicBezTo>
                  <a:cubicBezTo>
                    <a:pt x="18572" y="1918"/>
                    <a:pt x="18605" y="1918"/>
                    <a:pt x="18638" y="1918"/>
                  </a:cubicBezTo>
                  <a:cubicBezTo>
                    <a:pt x="18737" y="1918"/>
                    <a:pt x="18829" y="1923"/>
                    <a:pt x="18895" y="1963"/>
                  </a:cubicBezTo>
                  <a:cubicBezTo>
                    <a:pt x="18976" y="2007"/>
                    <a:pt x="19047" y="2123"/>
                    <a:pt x="19110" y="2248"/>
                  </a:cubicBezTo>
                  <a:cubicBezTo>
                    <a:pt x="19190" y="2400"/>
                    <a:pt x="19279" y="2551"/>
                    <a:pt x="19413" y="2641"/>
                  </a:cubicBezTo>
                  <a:cubicBezTo>
                    <a:pt x="19556" y="2739"/>
                    <a:pt x="19725" y="2757"/>
                    <a:pt x="19895" y="2774"/>
                  </a:cubicBezTo>
                  <a:cubicBezTo>
                    <a:pt x="20028" y="2792"/>
                    <a:pt x="20162" y="2801"/>
                    <a:pt x="20242" y="2864"/>
                  </a:cubicBezTo>
                  <a:cubicBezTo>
                    <a:pt x="20323" y="2926"/>
                    <a:pt x="20367" y="3051"/>
                    <a:pt x="20421" y="3176"/>
                  </a:cubicBezTo>
                  <a:cubicBezTo>
                    <a:pt x="20483" y="3337"/>
                    <a:pt x="20546" y="3497"/>
                    <a:pt x="20671" y="3604"/>
                  </a:cubicBezTo>
                  <a:cubicBezTo>
                    <a:pt x="20796" y="3720"/>
                    <a:pt x="20965" y="3756"/>
                    <a:pt x="21126" y="3800"/>
                  </a:cubicBezTo>
                  <a:cubicBezTo>
                    <a:pt x="21259" y="3827"/>
                    <a:pt x="21393" y="3863"/>
                    <a:pt x="21465" y="3934"/>
                  </a:cubicBezTo>
                  <a:cubicBezTo>
                    <a:pt x="21527" y="3997"/>
                    <a:pt x="21563" y="4130"/>
                    <a:pt x="21598" y="4273"/>
                  </a:cubicBezTo>
                  <a:cubicBezTo>
                    <a:pt x="21634" y="4434"/>
                    <a:pt x="21679" y="4594"/>
                    <a:pt x="21786" y="4728"/>
                  </a:cubicBezTo>
                  <a:cubicBezTo>
                    <a:pt x="21902" y="4853"/>
                    <a:pt x="22062" y="4916"/>
                    <a:pt x="22214" y="4969"/>
                  </a:cubicBezTo>
                  <a:cubicBezTo>
                    <a:pt x="22348" y="5023"/>
                    <a:pt x="22473" y="5076"/>
                    <a:pt x="22526" y="5147"/>
                  </a:cubicBezTo>
                  <a:cubicBezTo>
                    <a:pt x="22589" y="5228"/>
                    <a:pt x="22607" y="5362"/>
                    <a:pt x="22624" y="5504"/>
                  </a:cubicBezTo>
                  <a:cubicBezTo>
                    <a:pt x="22642" y="5665"/>
                    <a:pt x="22660" y="5843"/>
                    <a:pt x="22749" y="5977"/>
                  </a:cubicBezTo>
                  <a:cubicBezTo>
                    <a:pt x="22847" y="6120"/>
                    <a:pt x="22999" y="6200"/>
                    <a:pt x="23142" y="6280"/>
                  </a:cubicBezTo>
                  <a:cubicBezTo>
                    <a:pt x="23267" y="6352"/>
                    <a:pt x="23383" y="6414"/>
                    <a:pt x="23436" y="6495"/>
                  </a:cubicBezTo>
                  <a:cubicBezTo>
                    <a:pt x="23481" y="6584"/>
                    <a:pt x="23481" y="6718"/>
                    <a:pt x="23472" y="6860"/>
                  </a:cubicBezTo>
                  <a:cubicBezTo>
                    <a:pt x="23472" y="7021"/>
                    <a:pt x="23472" y="7199"/>
                    <a:pt x="23543" y="7351"/>
                  </a:cubicBezTo>
                  <a:cubicBezTo>
                    <a:pt x="23615" y="7503"/>
                    <a:pt x="23757" y="7601"/>
                    <a:pt x="23891" y="7699"/>
                  </a:cubicBezTo>
                  <a:cubicBezTo>
                    <a:pt x="24007" y="7779"/>
                    <a:pt x="24114" y="7859"/>
                    <a:pt x="24150" y="7949"/>
                  </a:cubicBezTo>
                  <a:cubicBezTo>
                    <a:pt x="24186" y="8038"/>
                    <a:pt x="24168" y="8172"/>
                    <a:pt x="24150" y="8314"/>
                  </a:cubicBezTo>
                  <a:cubicBezTo>
                    <a:pt x="24123" y="8475"/>
                    <a:pt x="24096" y="8653"/>
                    <a:pt x="24150" y="8805"/>
                  </a:cubicBezTo>
                  <a:cubicBezTo>
                    <a:pt x="24203" y="8966"/>
                    <a:pt x="24328" y="9091"/>
                    <a:pt x="24444" y="9198"/>
                  </a:cubicBezTo>
                  <a:cubicBezTo>
                    <a:pt x="24551" y="9296"/>
                    <a:pt x="24649" y="9394"/>
                    <a:pt x="24667" y="9492"/>
                  </a:cubicBezTo>
                  <a:cubicBezTo>
                    <a:pt x="24694" y="9581"/>
                    <a:pt x="24658" y="9706"/>
                    <a:pt x="24623" y="9849"/>
                  </a:cubicBezTo>
                  <a:cubicBezTo>
                    <a:pt x="24569" y="10009"/>
                    <a:pt x="24525" y="10170"/>
                    <a:pt x="24560" y="10339"/>
                  </a:cubicBezTo>
                  <a:cubicBezTo>
                    <a:pt x="24587" y="10500"/>
                    <a:pt x="24694" y="10634"/>
                    <a:pt x="24801" y="10768"/>
                  </a:cubicBezTo>
                  <a:cubicBezTo>
                    <a:pt x="24890" y="10875"/>
                    <a:pt x="24971" y="10982"/>
                    <a:pt x="24988" y="11080"/>
                  </a:cubicBezTo>
                  <a:cubicBezTo>
                    <a:pt x="24997" y="11178"/>
                    <a:pt x="24944" y="11294"/>
                    <a:pt x="24890" y="11428"/>
                  </a:cubicBezTo>
                  <a:cubicBezTo>
                    <a:pt x="24819" y="11580"/>
                    <a:pt x="24748" y="11740"/>
                    <a:pt x="24765" y="11910"/>
                  </a:cubicBezTo>
                  <a:cubicBezTo>
                    <a:pt x="24774" y="12070"/>
                    <a:pt x="24864" y="12222"/>
                    <a:pt x="24944" y="12365"/>
                  </a:cubicBezTo>
                  <a:cubicBezTo>
                    <a:pt x="25024" y="12481"/>
                    <a:pt x="25087" y="12597"/>
                    <a:pt x="25087" y="12695"/>
                  </a:cubicBezTo>
                  <a:cubicBezTo>
                    <a:pt x="25087" y="12793"/>
                    <a:pt x="25024" y="12909"/>
                    <a:pt x="24944" y="13034"/>
                  </a:cubicBezTo>
                  <a:cubicBezTo>
                    <a:pt x="24864" y="13176"/>
                    <a:pt x="24774" y="13319"/>
                    <a:pt x="24765" y="13489"/>
                  </a:cubicBezTo>
                  <a:cubicBezTo>
                    <a:pt x="24748" y="13658"/>
                    <a:pt x="24819" y="13819"/>
                    <a:pt x="24890" y="13970"/>
                  </a:cubicBezTo>
                  <a:cubicBezTo>
                    <a:pt x="24944" y="14095"/>
                    <a:pt x="24997" y="14220"/>
                    <a:pt x="24988" y="14318"/>
                  </a:cubicBezTo>
                  <a:cubicBezTo>
                    <a:pt x="24971" y="14416"/>
                    <a:pt x="24890" y="14523"/>
                    <a:pt x="24801" y="14630"/>
                  </a:cubicBezTo>
                  <a:cubicBezTo>
                    <a:pt x="24694" y="14764"/>
                    <a:pt x="24587" y="14898"/>
                    <a:pt x="24560" y="15059"/>
                  </a:cubicBezTo>
                  <a:cubicBezTo>
                    <a:pt x="24525" y="15228"/>
                    <a:pt x="24569" y="15389"/>
                    <a:pt x="24623" y="15549"/>
                  </a:cubicBezTo>
                  <a:cubicBezTo>
                    <a:pt x="24658" y="15683"/>
                    <a:pt x="24694" y="15817"/>
                    <a:pt x="24667" y="15906"/>
                  </a:cubicBezTo>
                  <a:cubicBezTo>
                    <a:pt x="24649" y="16004"/>
                    <a:pt x="24551" y="16094"/>
                    <a:pt x="24444" y="16192"/>
                  </a:cubicBezTo>
                  <a:cubicBezTo>
                    <a:pt x="24328" y="16308"/>
                    <a:pt x="24203" y="16424"/>
                    <a:pt x="24150" y="16584"/>
                  </a:cubicBezTo>
                  <a:cubicBezTo>
                    <a:pt x="24096" y="16745"/>
                    <a:pt x="24123" y="16914"/>
                    <a:pt x="24150" y="17084"/>
                  </a:cubicBezTo>
                  <a:cubicBezTo>
                    <a:pt x="24168" y="17218"/>
                    <a:pt x="24186" y="17351"/>
                    <a:pt x="24150" y="17441"/>
                  </a:cubicBezTo>
                  <a:cubicBezTo>
                    <a:pt x="24114" y="17530"/>
                    <a:pt x="24007" y="17610"/>
                    <a:pt x="23891" y="17699"/>
                  </a:cubicBezTo>
                  <a:cubicBezTo>
                    <a:pt x="23757" y="17797"/>
                    <a:pt x="23615" y="17896"/>
                    <a:pt x="23543" y="18047"/>
                  </a:cubicBezTo>
                  <a:cubicBezTo>
                    <a:pt x="23472" y="18199"/>
                    <a:pt x="23472" y="18368"/>
                    <a:pt x="23472" y="18538"/>
                  </a:cubicBezTo>
                  <a:cubicBezTo>
                    <a:pt x="23481" y="18681"/>
                    <a:pt x="23481" y="18814"/>
                    <a:pt x="23436" y="18895"/>
                  </a:cubicBezTo>
                  <a:cubicBezTo>
                    <a:pt x="23383" y="18984"/>
                    <a:pt x="23267" y="19046"/>
                    <a:pt x="23142" y="19118"/>
                  </a:cubicBezTo>
                  <a:cubicBezTo>
                    <a:pt x="22999" y="19198"/>
                    <a:pt x="22847" y="19278"/>
                    <a:pt x="22749" y="19421"/>
                  </a:cubicBezTo>
                  <a:cubicBezTo>
                    <a:pt x="22660" y="19555"/>
                    <a:pt x="22642" y="19724"/>
                    <a:pt x="22615" y="19894"/>
                  </a:cubicBezTo>
                  <a:cubicBezTo>
                    <a:pt x="22607" y="20037"/>
                    <a:pt x="22589" y="20170"/>
                    <a:pt x="22526" y="20242"/>
                  </a:cubicBezTo>
                  <a:cubicBezTo>
                    <a:pt x="22473" y="20322"/>
                    <a:pt x="22348" y="20367"/>
                    <a:pt x="22214" y="20420"/>
                  </a:cubicBezTo>
                  <a:cubicBezTo>
                    <a:pt x="22062" y="20483"/>
                    <a:pt x="21902" y="20545"/>
                    <a:pt x="21786" y="20670"/>
                  </a:cubicBezTo>
                  <a:cubicBezTo>
                    <a:pt x="21679" y="20795"/>
                    <a:pt x="21634" y="20964"/>
                    <a:pt x="21598" y="21125"/>
                  </a:cubicBezTo>
                  <a:cubicBezTo>
                    <a:pt x="21563" y="21268"/>
                    <a:pt x="21527" y="21393"/>
                    <a:pt x="21456" y="21464"/>
                  </a:cubicBezTo>
                  <a:cubicBezTo>
                    <a:pt x="21393" y="21535"/>
                    <a:pt x="21259" y="21562"/>
                    <a:pt x="21126" y="21598"/>
                  </a:cubicBezTo>
                  <a:cubicBezTo>
                    <a:pt x="20965" y="21642"/>
                    <a:pt x="20796" y="21678"/>
                    <a:pt x="20671" y="21794"/>
                  </a:cubicBezTo>
                  <a:cubicBezTo>
                    <a:pt x="20546" y="21901"/>
                    <a:pt x="20483" y="22062"/>
                    <a:pt x="20421" y="22213"/>
                  </a:cubicBezTo>
                  <a:cubicBezTo>
                    <a:pt x="20367" y="22347"/>
                    <a:pt x="20314" y="22472"/>
                    <a:pt x="20242" y="22534"/>
                  </a:cubicBezTo>
                  <a:cubicBezTo>
                    <a:pt x="20162" y="22588"/>
                    <a:pt x="20028" y="22606"/>
                    <a:pt x="19886" y="22624"/>
                  </a:cubicBezTo>
                  <a:cubicBezTo>
                    <a:pt x="19725" y="22642"/>
                    <a:pt x="19556" y="22659"/>
                    <a:pt x="19413" y="22758"/>
                  </a:cubicBezTo>
                  <a:cubicBezTo>
                    <a:pt x="19270" y="22847"/>
                    <a:pt x="19190" y="22998"/>
                    <a:pt x="19110" y="23141"/>
                  </a:cubicBezTo>
                  <a:cubicBezTo>
                    <a:pt x="19047" y="23266"/>
                    <a:pt x="18976" y="23382"/>
                    <a:pt x="18895" y="23436"/>
                  </a:cubicBezTo>
                  <a:cubicBezTo>
                    <a:pt x="18806" y="23480"/>
                    <a:pt x="18672" y="23480"/>
                    <a:pt x="18530" y="23480"/>
                  </a:cubicBezTo>
                  <a:cubicBezTo>
                    <a:pt x="18488" y="23478"/>
                    <a:pt x="18445" y="23476"/>
                    <a:pt x="18402" y="23476"/>
                  </a:cubicBezTo>
                  <a:cubicBezTo>
                    <a:pt x="18282" y="23476"/>
                    <a:pt x="18160" y="23490"/>
                    <a:pt x="18048" y="23543"/>
                  </a:cubicBezTo>
                  <a:cubicBezTo>
                    <a:pt x="17896" y="23623"/>
                    <a:pt x="17789" y="23757"/>
                    <a:pt x="17691" y="23890"/>
                  </a:cubicBezTo>
                  <a:cubicBezTo>
                    <a:pt x="17611" y="24006"/>
                    <a:pt x="17531" y="24114"/>
                    <a:pt x="17441" y="24149"/>
                  </a:cubicBezTo>
                  <a:cubicBezTo>
                    <a:pt x="17405" y="24167"/>
                    <a:pt x="17362" y="24174"/>
                    <a:pt x="17313" y="24174"/>
                  </a:cubicBezTo>
                  <a:cubicBezTo>
                    <a:pt x="17242" y="24174"/>
                    <a:pt x="17161" y="24160"/>
                    <a:pt x="17076" y="24149"/>
                  </a:cubicBezTo>
                  <a:cubicBezTo>
                    <a:pt x="16983" y="24134"/>
                    <a:pt x="16887" y="24118"/>
                    <a:pt x="16792" y="24118"/>
                  </a:cubicBezTo>
                  <a:cubicBezTo>
                    <a:pt x="16722" y="24118"/>
                    <a:pt x="16653" y="24127"/>
                    <a:pt x="16585" y="24149"/>
                  </a:cubicBezTo>
                  <a:cubicBezTo>
                    <a:pt x="16424" y="24203"/>
                    <a:pt x="16308" y="24328"/>
                    <a:pt x="16192" y="24453"/>
                  </a:cubicBezTo>
                  <a:cubicBezTo>
                    <a:pt x="16094" y="24551"/>
                    <a:pt x="15996" y="24649"/>
                    <a:pt x="15907" y="24676"/>
                  </a:cubicBezTo>
                  <a:cubicBezTo>
                    <a:pt x="15886" y="24681"/>
                    <a:pt x="15864" y="24684"/>
                    <a:pt x="15841" y="24684"/>
                  </a:cubicBezTo>
                  <a:cubicBezTo>
                    <a:pt x="15755" y="24684"/>
                    <a:pt x="15655" y="24650"/>
                    <a:pt x="15550" y="24622"/>
                  </a:cubicBezTo>
                  <a:cubicBezTo>
                    <a:pt x="15426" y="24588"/>
                    <a:pt x="15297" y="24548"/>
                    <a:pt x="15171" y="24548"/>
                  </a:cubicBezTo>
                  <a:cubicBezTo>
                    <a:pt x="15133" y="24548"/>
                    <a:pt x="15096" y="24551"/>
                    <a:pt x="15059" y="24560"/>
                  </a:cubicBezTo>
                  <a:cubicBezTo>
                    <a:pt x="14890" y="24595"/>
                    <a:pt x="14756" y="24702"/>
                    <a:pt x="14631" y="24800"/>
                  </a:cubicBezTo>
                  <a:cubicBezTo>
                    <a:pt x="14515" y="24890"/>
                    <a:pt x="14408" y="24979"/>
                    <a:pt x="14310" y="24988"/>
                  </a:cubicBezTo>
                  <a:cubicBezTo>
                    <a:pt x="14299" y="24990"/>
                    <a:pt x="14288" y="24991"/>
                    <a:pt x="14277" y="24991"/>
                  </a:cubicBezTo>
                  <a:cubicBezTo>
                    <a:pt x="14191" y="24991"/>
                    <a:pt x="14080" y="24937"/>
                    <a:pt x="13962" y="24890"/>
                  </a:cubicBezTo>
                  <a:cubicBezTo>
                    <a:pt x="13819" y="24831"/>
                    <a:pt x="13676" y="24764"/>
                    <a:pt x="13518" y="24764"/>
                  </a:cubicBezTo>
                  <a:cubicBezTo>
                    <a:pt x="13509" y="24764"/>
                    <a:pt x="13499" y="24764"/>
                    <a:pt x="13489" y="24765"/>
                  </a:cubicBezTo>
                  <a:cubicBezTo>
                    <a:pt x="13320" y="24774"/>
                    <a:pt x="13177" y="24863"/>
                    <a:pt x="13034" y="24952"/>
                  </a:cubicBezTo>
                  <a:cubicBezTo>
                    <a:pt x="12909" y="25023"/>
                    <a:pt x="12793" y="25095"/>
                    <a:pt x="12695" y="25095"/>
                  </a:cubicBezTo>
                  <a:cubicBezTo>
                    <a:pt x="12597" y="25095"/>
                    <a:pt x="12481" y="25023"/>
                    <a:pt x="12356" y="24952"/>
                  </a:cubicBezTo>
                  <a:cubicBezTo>
                    <a:pt x="12214" y="24863"/>
                    <a:pt x="12071" y="24774"/>
                    <a:pt x="11901" y="24765"/>
                  </a:cubicBezTo>
                  <a:lnTo>
                    <a:pt x="11866" y="24765"/>
                  </a:lnTo>
                  <a:cubicBezTo>
                    <a:pt x="11714" y="24765"/>
                    <a:pt x="11562" y="24827"/>
                    <a:pt x="11420" y="24890"/>
                  </a:cubicBezTo>
                  <a:cubicBezTo>
                    <a:pt x="11310" y="24937"/>
                    <a:pt x="11200" y="24991"/>
                    <a:pt x="11114" y="24991"/>
                  </a:cubicBezTo>
                  <a:cubicBezTo>
                    <a:pt x="11102" y="24991"/>
                    <a:pt x="11091" y="24990"/>
                    <a:pt x="11081" y="24988"/>
                  </a:cubicBezTo>
                  <a:cubicBezTo>
                    <a:pt x="10982" y="24979"/>
                    <a:pt x="10875" y="24890"/>
                    <a:pt x="10759" y="24800"/>
                  </a:cubicBezTo>
                  <a:cubicBezTo>
                    <a:pt x="10635" y="24702"/>
                    <a:pt x="10501" y="24595"/>
                    <a:pt x="10331" y="24560"/>
                  </a:cubicBezTo>
                  <a:cubicBezTo>
                    <a:pt x="10294" y="24551"/>
                    <a:pt x="10257" y="24548"/>
                    <a:pt x="10220" y="24548"/>
                  </a:cubicBezTo>
                  <a:cubicBezTo>
                    <a:pt x="10094" y="24548"/>
                    <a:pt x="9964" y="24588"/>
                    <a:pt x="9841" y="24622"/>
                  </a:cubicBezTo>
                  <a:cubicBezTo>
                    <a:pt x="9735" y="24650"/>
                    <a:pt x="9635" y="24684"/>
                    <a:pt x="9550" y="24684"/>
                  </a:cubicBezTo>
                  <a:cubicBezTo>
                    <a:pt x="9527" y="24684"/>
                    <a:pt x="9505" y="24681"/>
                    <a:pt x="9484" y="24676"/>
                  </a:cubicBezTo>
                  <a:cubicBezTo>
                    <a:pt x="9395" y="24649"/>
                    <a:pt x="9296" y="24551"/>
                    <a:pt x="9198" y="24453"/>
                  </a:cubicBezTo>
                  <a:cubicBezTo>
                    <a:pt x="9082" y="24328"/>
                    <a:pt x="8966" y="24203"/>
                    <a:pt x="8806" y="24149"/>
                  </a:cubicBezTo>
                  <a:cubicBezTo>
                    <a:pt x="8738" y="24127"/>
                    <a:pt x="8668" y="24118"/>
                    <a:pt x="8599" y="24118"/>
                  </a:cubicBezTo>
                  <a:cubicBezTo>
                    <a:pt x="8503" y="24118"/>
                    <a:pt x="8408" y="24134"/>
                    <a:pt x="8315" y="24149"/>
                  </a:cubicBezTo>
                  <a:cubicBezTo>
                    <a:pt x="8230" y="24160"/>
                    <a:pt x="8148" y="24174"/>
                    <a:pt x="8077" y="24174"/>
                  </a:cubicBezTo>
                  <a:cubicBezTo>
                    <a:pt x="8029" y="24174"/>
                    <a:pt x="7985" y="24167"/>
                    <a:pt x="7949" y="24149"/>
                  </a:cubicBezTo>
                  <a:cubicBezTo>
                    <a:pt x="7860" y="24114"/>
                    <a:pt x="7780" y="24006"/>
                    <a:pt x="7700" y="23890"/>
                  </a:cubicBezTo>
                  <a:cubicBezTo>
                    <a:pt x="7601" y="23757"/>
                    <a:pt x="7494" y="23623"/>
                    <a:pt x="7343" y="23543"/>
                  </a:cubicBezTo>
                  <a:cubicBezTo>
                    <a:pt x="7231" y="23490"/>
                    <a:pt x="7109" y="23476"/>
                    <a:pt x="6985" y="23476"/>
                  </a:cubicBezTo>
                  <a:cubicBezTo>
                    <a:pt x="6941" y="23476"/>
                    <a:pt x="6896" y="23478"/>
                    <a:pt x="6852" y="23480"/>
                  </a:cubicBezTo>
                  <a:cubicBezTo>
                    <a:pt x="6709" y="23480"/>
                    <a:pt x="6575" y="23480"/>
                    <a:pt x="6495" y="23436"/>
                  </a:cubicBezTo>
                  <a:cubicBezTo>
                    <a:pt x="6415" y="23382"/>
                    <a:pt x="6344" y="23266"/>
                    <a:pt x="6281" y="23141"/>
                  </a:cubicBezTo>
                  <a:cubicBezTo>
                    <a:pt x="6201" y="22998"/>
                    <a:pt x="6112" y="22847"/>
                    <a:pt x="5978" y="22758"/>
                  </a:cubicBezTo>
                  <a:cubicBezTo>
                    <a:pt x="5835" y="22659"/>
                    <a:pt x="5666" y="22642"/>
                    <a:pt x="5496" y="22624"/>
                  </a:cubicBezTo>
                  <a:cubicBezTo>
                    <a:pt x="5362" y="22606"/>
                    <a:pt x="5228" y="22588"/>
                    <a:pt x="5148" y="22534"/>
                  </a:cubicBezTo>
                  <a:cubicBezTo>
                    <a:pt x="5068" y="22472"/>
                    <a:pt x="5023" y="22347"/>
                    <a:pt x="4970" y="22213"/>
                  </a:cubicBezTo>
                  <a:cubicBezTo>
                    <a:pt x="4907" y="22062"/>
                    <a:pt x="4845" y="21901"/>
                    <a:pt x="4720" y="21794"/>
                  </a:cubicBezTo>
                  <a:cubicBezTo>
                    <a:pt x="4595" y="21678"/>
                    <a:pt x="4425" y="21633"/>
                    <a:pt x="4265" y="21598"/>
                  </a:cubicBezTo>
                  <a:cubicBezTo>
                    <a:pt x="4131" y="21562"/>
                    <a:pt x="3997" y="21535"/>
                    <a:pt x="3926" y="21464"/>
                  </a:cubicBezTo>
                  <a:cubicBezTo>
                    <a:pt x="3863" y="21393"/>
                    <a:pt x="3828" y="21268"/>
                    <a:pt x="3792" y="21125"/>
                  </a:cubicBezTo>
                  <a:cubicBezTo>
                    <a:pt x="3756" y="20964"/>
                    <a:pt x="3712" y="20795"/>
                    <a:pt x="3605" y="20670"/>
                  </a:cubicBezTo>
                  <a:cubicBezTo>
                    <a:pt x="3489" y="20545"/>
                    <a:pt x="3328" y="20483"/>
                    <a:pt x="3177" y="20420"/>
                  </a:cubicBezTo>
                  <a:cubicBezTo>
                    <a:pt x="3043" y="20367"/>
                    <a:pt x="2918" y="20322"/>
                    <a:pt x="2855" y="20242"/>
                  </a:cubicBezTo>
                  <a:cubicBezTo>
                    <a:pt x="2802" y="20170"/>
                    <a:pt x="2784" y="20037"/>
                    <a:pt x="2766" y="19894"/>
                  </a:cubicBezTo>
                  <a:cubicBezTo>
                    <a:pt x="2748" y="19724"/>
                    <a:pt x="2730" y="19555"/>
                    <a:pt x="2641" y="19412"/>
                  </a:cubicBezTo>
                  <a:cubicBezTo>
                    <a:pt x="2543" y="19278"/>
                    <a:pt x="2391" y="19198"/>
                    <a:pt x="2249" y="19118"/>
                  </a:cubicBezTo>
                  <a:cubicBezTo>
                    <a:pt x="2124" y="19046"/>
                    <a:pt x="2008" y="18984"/>
                    <a:pt x="1954" y="18895"/>
                  </a:cubicBezTo>
                  <a:cubicBezTo>
                    <a:pt x="1910" y="18814"/>
                    <a:pt x="1910" y="18681"/>
                    <a:pt x="1919" y="18538"/>
                  </a:cubicBezTo>
                  <a:cubicBezTo>
                    <a:pt x="1919" y="18368"/>
                    <a:pt x="1919" y="18199"/>
                    <a:pt x="1847" y="18047"/>
                  </a:cubicBezTo>
                  <a:cubicBezTo>
                    <a:pt x="1776" y="17896"/>
                    <a:pt x="1633" y="17797"/>
                    <a:pt x="1499" y="17699"/>
                  </a:cubicBezTo>
                  <a:cubicBezTo>
                    <a:pt x="1383" y="17610"/>
                    <a:pt x="1276" y="17530"/>
                    <a:pt x="1241" y="17441"/>
                  </a:cubicBezTo>
                  <a:cubicBezTo>
                    <a:pt x="1205" y="17351"/>
                    <a:pt x="1223" y="17218"/>
                    <a:pt x="1241" y="17084"/>
                  </a:cubicBezTo>
                  <a:cubicBezTo>
                    <a:pt x="1267" y="16914"/>
                    <a:pt x="1294" y="16745"/>
                    <a:pt x="1241" y="16584"/>
                  </a:cubicBezTo>
                  <a:cubicBezTo>
                    <a:pt x="1187" y="16424"/>
                    <a:pt x="1062" y="16308"/>
                    <a:pt x="946" y="16192"/>
                  </a:cubicBezTo>
                  <a:cubicBezTo>
                    <a:pt x="839" y="16094"/>
                    <a:pt x="741" y="16004"/>
                    <a:pt x="714" y="15906"/>
                  </a:cubicBezTo>
                  <a:cubicBezTo>
                    <a:pt x="696" y="15817"/>
                    <a:pt x="732" y="15683"/>
                    <a:pt x="768" y="15549"/>
                  </a:cubicBezTo>
                  <a:cubicBezTo>
                    <a:pt x="812" y="15389"/>
                    <a:pt x="866" y="15219"/>
                    <a:pt x="830" y="15059"/>
                  </a:cubicBezTo>
                  <a:cubicBezTo>
                    <a:pt x="804" y="14898"/>
                    <a:pt x="696" y="14764"/>
                    <a:pt x="589" y="14630"/>
                  </a:cubicBezTo>
                  <a:cubicBezTo>
                    <a:pt x="500" y="14523"/>
                    <a:pt x="420" y="14416"/>
                    <a:pt x="402" y="14318"/>
                  </a:cubicBezTo>
                  <a:cubicBezTo>
                    <a:pt x="393" y="14220"/>
                    <a:pt x="447" y="14095"/>
                    <a:pt x="500" y="13970"/>
                  </a:cubicBezTo>
                  <a:cubicBezTo>
                    <a:pt x="572" y="13819"/>
                    <a:pt x="634" y="13658"/>
                    <a:pt x="625" y="13489"/>
                  </a:cubicBezTo>
                  <a:cubicBezTo>
                    <a:pt x="616" y="13319"/>
                    <a:pt x="527" y="13176"/>
                    <a:pt x="447" y="13034"/>
                  </a:cubicBezTo>
                  <a:cubicBezTo>
                    <a:pt x="366" y="12909"/>
                    <a:pt x="295" y="12793"/>
                    <a:pt x="295" y="12695"/>
                  </a:cubicBezTo>
                  <a:cubicBezTo>
                    <a:pt x="295" y="12597"/>
                    <a:pt x="366" y="12481"/>
                    <a:pt x="447" y="12365"/>
                  </a:cubicBezTo>
                  <a:cubicBezTo>
                    <a:pt x="527" y="12222"/>
                    <a:pt x="616" y="12070"/>
                    <a:pt x="625" y="11910"/>
                  </a:cubicBezTo>
                  <a:cubicBezTo>
                    <a:pt x="634" y="11740"/>
                    <a:pt x="572" y="11580"/>
                    <a:pt x="500" y="11428"/>
                  </a:cubicBezTo>
                  <a:cubicBezTo>
                    <a:pt x="447" y="11294"/>
                    <a:pt x="393" y="11178"/>
                    <a:pt x="402" y="11080"/>
                  </a:cubicBezTo>
                  <a:cubicBezTo>
                    <a:pt x="420" y="10982"/>
                    <a:pt x="500" y="10875"/>
                    <a:pt x="589" y="10768"/>
                  </a:cubicBezTo>
                  <a:cubicBezTo>
                    <a:pt x="696" y="10634"/>
                    <a:pt x="804" y="10500"/>
                    <a:pt x="830" y="10339"/>
                  </a:cubicBezTo>
                  <a:cubicBezTo>
                    <a:pt x="866" y="10170"/>
                    <a:pt x="812" y="10009"/>
                    <a:pt x="768" y="9849"/>
                  </a:cubicBezTo>
                  <a:cubicBezTo>
                    <a:pt x="732" y="9706"/>
                    <a:pt x="696" y="9581"/>
                    <a:pt x="714" y="9492"/>
                  </a:cubicBezTo>
                  <a:cubicBezTo>
                    <a:pt x="741" y="9394"/>
                    <a:pt x="839" y="9296"/>
                    <a:pt x="946" y="9198"/>
                  </a:cubicBezTo>
                  <a:cubicBezTo>
                    <a:pt x="1062" y="9082"/>
                    <a:pt x="1187" y="8966"/>
                    <a:pt x="1241" y="8805"/>
                  </a:cubicBezTo>
                  <a:cubicBezTo>
                    <a:pt x="1294" y="8653"/>
                    <a:pt x="1267" y="8475"/>
                    <a:pt x="1241" y="8314"/>
                  </a:cubicBezTo>
                  <a:cubicBezTo>
                    <a:pt x="1223" y="8172"/>
                    <a:pt x="1205" y="8038"/>
                    <a:pt x="1241" y="7949"/>
                  </a:cubicBezTo>
                  <a:cubicBezTo>
                    <a:pt x="1276" y="7859"/>
                    <a:pt x="1383" y="7779"/>
                    <a:pt x="1499" y="7699"/>
                  </a:cubicBezTo>
                  <a:cubicBezTo>
                    <a:pt x="1633" y="7601"/>
                    <a:pt x="1776" y="7494"/>
                    <a:pt x="1847" y="7351"/>
                  </a:cubicBezTo>
                  <a:cubicBezTo>
                    <a:pt x="1919" y="7199"/>
                    <a:pt x="1919" y="7021"/>
                    <a:pt x="1919" y="6860"/>
                  </a:cubicBezTo>
                  <a:cubicBezTo>
                    <a:pt x="1910" y="6718"/>
                    <a:pt x="1910" y="6584"/>
                    <a:pt x="1954" y="6495"/>
                  </a:cubicBezTo>
                  <a:cubicBezTo>
                    <a:pt x="2008" y="6414"/>
                    <a:pt x="2124" y="6352"/>
                    <a:pt x="2249" y="6280"/>
                  </a:cubicBezTo>
                  <a:cubicBezTo>
                    <a:pt x="2391" y="6200"/>
                    <a:pt x="2543" y="6120"/>
                    <a:pt x="2641" y="5977"/>
                  </a:cubicBezTo>
                  <a:cubicBezTo>
                    <a:pt x="2730" y="5834"/>
                    <a:pt x="2748" y="5665"/>
                    <a:pt x="2766" y="5504"/>
                  </a:cubicBezTo>
                  <a:cubicBezTo>
                    <a:pt x="2784" y="5362"/>
                    <a:pt x="2802" y="5228"/>
                    <a:pt x="2864" y="5147"/>
                  </a:cubicBezTo>
                  <a:cubicBezTo>
                    <a:pt x="2918" y="5076"/>
                    <a:pt x="3043" y="5023"/>
                    <a:pt x="3177" y="4969"/>
                  </a:cubicBezTo>
                  <a:cubicBezTo>
                    <a:pt x="3328" y="4916"/>
                    <a:pt x="3489" y="4853"/>
                    <a:pt x="3605" y="4719"/>
                  </a:cubicBezTo>
                  <a:cubicBezTo>
                    <a:pt x="3712" y="4594"/>
                    <a:pt x="3756" y="4434"/>
                    <a:pt x="3792" y="4273"/>
                  </a:cubicBezTo>
                  <a:cubicBezTo>
                    <a:pt x="3828" y="4130"/>
                    <a:pt x="3863" y="3997"/>
                    <a:pt x="3926" y="3934"/>
                  </a:cubicBezTo>
                  <a:cubicBezTo>
                    <a:pt x="3997" y="3863"/>
                    <a:pt x="4131" y="3827"/>
                    <a:pt x="4265" y="3800"/>
                  </a:cubicBezTo>
                  <a:cubicBezTo>
                    <a:pt x="4425" y="3756"/>
                    <a:pt x="4595" y="3720"/>
                    <a:pt x="4720" y="3604"/>
                  </a:cubicBezTo>
                  <a:cubicBezTo>
                    <a:pt x="4845" y="3497"/>
                    <a:pt x="4907" y="3337"/>
                    <a:pt x="4970" y="3176"/>
                  </a:cubicBezTo>
                  <a:cubicBezTo>
                    <a:pt x="5023" y="3051"/>
                    <a:pt x="5068" y="2917"/>
                    <a:pt x="5148" y="2864"/>
                  </a:cubicBezTo>
                  <a:cubicBezTo>
                    <a:pt x="5228" y="2801"/>
                    <a:pt x="5362" y="2792"/>
                    <a:pt x="5505" y="2774"/>
                  </a:cubicBezTo>
                  <a:cubicBezTo>
                    <a:pt x="5666" y="2757"/>
                    <a:pt x="5835" y="2739"/>
                    <a:pt x="5978" y="2641"/>
                  </a:cubicBezTo>
                  <a:cubicBezTo>
                    <a:pt x="6112" y="2551"/>
                    <a:pt x="6201" y="2400"/>
                    <a:pt x="6281" y="2248"/>
                  </a:cubicBezTo>
                  <a:cubicBezTo>
                    <a:pt x="6344" y="2123"/>
                    <a:pt x="6415" y="2007"/>
                    <a:pt x="6495" y="1963"/>
                  </a:cubicBezTo>
                  <a:cubicBezTo>
                    <a:pt x="6562" y="1923"/>
                    <a:pt x="6654" y="1918"/>
                    <a:pt x="6752" y="1918"/>
                  </a:cubicBezTo>
                  <a:cubicBezTo>
                    <a:pt x="6785" y="1918"/>
                    <a:pt x="6819" y="1918"/>
                    <a:pt x="6852" y="1918"/>
                  </a:cubicBezTo>
                  <a:cubicBezTo>
                    <a:pt x="6883" y="1918"/>
                    <a:pt x="6914" y="1918"/>
                    <a:pt x="6944" y="1918"/>
                  </a:cubicBezTo>
                  <a:cubicBezTo>
                    <a:pt x="7083" y="1918"/>
                    <a:pt x="7219" y="1912"/>
                    <a:pt x="7343" y="1847"/>
                  </a:cubicBezTo>
                  <a:cubicBezTo>
                    <a:pt x="7494" y="1775"/>
                    <a:pt x="7601" y="1633"/>
                    <a:pt x="7700" y="1499"/>
                  </a:cubicBezTo>
                  <a:cubicBezTo>
                    <a:pt x="7780" y="1392"/>
                    <a:pt x="7860" y="1276"/>
                    <a:pt x="7949" y="1240"/>
                  </a:cubicBezTo>
                  <a:cubicBezTo>
                    <a:pt x="7985" y="1226"/>
                    <a:pt x="8028" y="1220"/>
                    <a:pt x="8075" y="1220"/>
                  </a:cubicBezTo>
                  <a:cubicBezTo>
                    <a:pt x="8147" y="1220"/>
                    <a:pt x="8229" y="1233"/>
                    <a:pt x="8315" y="1249"/>
                  </a:cubicBezTo>
                  <a:cubicBezTo>
                    <a:pt x="8405" y="1259"/>
                    <a:pt x="8497" y="1272"/>
                    <a:pt x="8589" y="1272"/>
                  </a:cubicBezTo>
                  <a:cubicBezTo>
                    <a:pt x="8662" y="1272"/>
                    <a:pt x="8735" y="1264"/>
                    <a:pt x="8806" y="1240"/>
                  </a:cubicBezTo>
                  <a:cubicBezTo>
                    <a:pt x="8966" y="1187"/>
                    <a:pt x="9082" y="1062"/>
                    <a:pt x="9198" y="946"/>
                  </a:cubicBezTo>
                  <a:cubicBezTo>
                    <a:pt x="9296" y="848"/>
                    <a:pt x="9395" y="749"/>
                    <a:pt x="9484" y="723"/>
                  </a:cubicBezTo>
                  <a:cubicBezTo>
                    <a:pt x="9507" y="716"/>
                    <a:pt x="9532" y="713"/>
                    <a:pt x="9558" y="713"/>
                  </a:cubicBezTo>
                  <a:cubicBezTo>
                    <a:pt x="9642" y="713"/>
                    <a:pt x="9739" y="742"/>
                    <a:pt x="9841" y="776"/>
                  </a:cubicBezTo>
                  <a:cubicBezTo>
                    <a:pt x="9968" y="811"/>
                    <a:pt x="10100" y="847"/>
                    <a:pt x="10229" y="847"/>
                  </a:cubicBezTo>
                  <a:cubicBezTo>
                    <a:pt x="10264" y="847"/>
                    <a:pt x="10298" y="844"/>
                    <a:pt x="10331" y="839"/>
                  </a:cubicBezTo>
                  <a:cubicBezTo>
                    <a:pt x="10501" y="803"/>
                    <a:pt x="10635" y="696"/>
                    <a:pt x="10759" y="589"/>
                  </a:cubicBezTo>
                  <a:cubicBezTo>
                    <a:pt x="10875" y="500"/>
                    <a:pt x="10982" y="419"/>
                    <a:pt x="11081" y="410"/>
                  </a:cubicBezTo>
                  <a:cubicBezTo>
                    <a:pt x="11092" y="408"/>
                    <a:pt x="11105" y="407"/>
                    <a:pt x="11118" y="407"/>
                  </a:cubicBezTo>
                  <a:cubicBezTo>
                    <a:pt x="11203" y="407"/>
                    <a:pt x="11311" y="454"/>
                    <a:pt x="11420" y="509"/>
                  </a:cubicBezTo>
                  <a:cubicBezTo>
                    <a:pt x="11571" y="567"/>
                    <a:pt x="11714" y="634"/>
                    <a:pt x="11872" y="634"/>
                  </a:cubicBezTo>
                  <a:cubicBezTo>
                    <a:pt x="11882" y="634"/>
                    <a:pt x="11892" y="634"/>
                    <a:pt x="11901" y="633"/>
                  </a:cubicBezTo>
                  <a:cubicBezTo>
                    <a:pt x="12071" y="616"/>
                    <a:pt x="12214" y="526"/>
                    <a:pt x="12356" y="446"/>
                  </a:cubicBezTo>
                  <a:cubicBezTo>
                    <a:pt x="12481" y="375"/>
                    <a:pt x="12597" y="303"/>
                    <a:pt x="12695" y="303"/>
                  </a:cubicBezTo>
                  <a:close/>
                  <a:moveTo>
                    <a:pt x="12695" y="0"/>
                  </a:moveTo>
                  <a:cubicBezTo>
                    <a:pt x="12508" y="0"/>
                    <a:pt x="12347" y="98"/>
                    <a:pt x="12205" y="187"/>
                  </a:cubicBezTo>
                  <a:cubicBezTo>
                    <a:pt x="12089" y="259"/>
                    <a:pt x="11973" y="321"/>
                    <a:pt x="11883" y="330"/>
                  </a:cubicBezTo>
                  <a:cubicBezTo>
                    <a:pt x="11785" y="330"/>
                    <a:pt x="11669" y="286"/>
                    <a:pt x="11544" y="223"/>
                  </a:cubicBezTo>
                  <a:cubicBezTo>
                    <a:pt x="11406" y="169"/>
                    <a:pt x="11260" y="102"/>
                    <a:pt x="11108" y="102"/>
                  </a:cubicBezTo>
                  <a:cubicBezTo>
                    <a:pt x="11084" y="102"/>
                    <a:pt x="11060" y="103"/>
                    <a:pt x="11036" y="107"/>
                  </a:cubicBezTo>
                  <a:cubicBezTo>
                    <a:pt x="10858" y="134"/>
                    <a:pt x="10715" y="241"/>
                    <a:pt x="10572" y="357"/>
                  </a:cubicBezTo>
                  <a:cubicBezTo>
                    <a:pt x="10465" y="437"/>
                    <a:pt x="10367" y="517"/>
                    <a:pt x="10278" y="535"/>
                  </a:cubicBezTo>
                  <a:cubicBezTo>
                    <a:pt x="10260" y="539"/>
                    <a:pt x="10241" y="540"/>
                    <a:pt x="10221" y="540"/>
                  </a:cubicBezTo>
                  <a:cubicBezTo>
                    <a:pt x="10134" y="540"/>
                    <a:pt x="10032" y="511"/>
                    <a:pt x="9930" y="482"/>
                  </a:cubicBezTo>
                  <a:cubicBezTo>
                    <a:pt x="9805" y="449"/>
                    <a:pt x="9676" y="411"/>
                    <a:pt x="9546" y="411"/>
                  </a:cubicBezTo>
                  <a:cubicBezTo>
                    <a:pt x="9498" y="411"/>
                    <a:pt x="9451" y="416"/>
                    <a:pt x="9403" y="428"/>
                  </a:cubicBezTo>
                  <a:cubicBezTo>
                    <a:pt x="9234" y="473"/>
                    <a:pt x="9100" y="607"/>
                    <a:pt x="8984" y="741"/>
                  </a:cubicBezTo>
                  <a:cubicBezTo>
                    <a:pt x="8886" y="830"/>
                    <a:pt x="8797" y="928"/>
                    <a:pt x="8708" y="955"/>
                  </a:cubicBezTo>
                  <a:cubicBezTo>
                    <a:pt x="8676" y="967"/>
                    <a:pt x="8639" y="972"/>
                    <a:pt x="8599" y="972"/>
                  </a:cubicBezTo>
                  <a:cubicBezTo>
                    <a:pt x="8527" y="972"/>
                    <a:pt x="8445" y="957"/>
                    <a:pt x="8360" y="946"/>
                  </a:cubicBezTo>
                  <a:cubicBezTo>
                    <a:pt x="8266" y="932"/>
                    <a:pt x="8173" y="918"/>
                    <a:pt x="8081" y="918"/>
                  </a:cubicBezTo>
                  <a:cubicBezTo>
                    <a:pt x="7997" y="918"/>
                    <a:pt x="7914" y="929"/>
                    <a:pt x="7833" y="964"/>
                  </a:cubicBezTo>
                  <a:cubicBezTo>
                    <a:pt x="7664" y="1035"/>
                    <a:pt x="7557" y="1178"/>
                    <a:pt x="7450" y="1320"/>
                  </a:cubicBezTo>
                  <a:cubicBezTo>
                    <a:pt x="7369" y="1436"/>
                    <a:pt x="7298" y="1534"/>
                    <a:pt x="7209" y="1579"/>
                  </a:cubicBezTo>
                  <a:cubicBezTo>
                    <a:pt x="7152" y="1611"/>
                    <a:pt x="7067" y="1615"/>
                    <a:pt x="6974" y="1615"/>
                  </a:cubicBezTo>
                  <a:cubicBezTo>
                    <a:pt x="6937" y="1615"/>
                    <a:pt x="6899" y="1615"/>
                    <a:pt x="6861" y="1615"/>
                  </a:cubicBezTo>
                  <a:cubicBezTo>
                    <a:pt x="6831" y="1615"/>
                    <a:pt x="6801" y="1615"/>
                    <a:pt x="6772" y="1615"/>
                  </a:cubicBezTo>
                  <a:cubicBezTo>
                    <a:pt x="6624" y="1615"/>
                    <a:pt x="6477" y="1621"/>
                    <a:pt x="6344" y="1695"/>
                  </a:cubicBezTo>
                  <a:cubicBezTo>
                    <a:pt x="6192" y="1793"/>
                    <a:pt x="6103" y="1954"/>
                    <a:pt x="6013" y="2105"/>
                  </a:cubicBezTo>
                  <a:cubicBezTo>
                    <a:pt x="5951" y="2221"/>
                    <a:pt x="5889" y="2337"/>
                    <a:pt x="5808" y="2391"/>
                  </a:cubicBezTo>
                  <a:cubicBezTo>
                    <a:pt x="5728" y="2444"/>
                    <a:pt x="5603" y="2453"/>
                    <a:pt x="5469" y="2471"/>
                  </a:cubicBezTo>
                  <a:cubicBezTo>
                    <a:pt x="5291" y="2489"/>
                    <a:pt x="5103" y="2516"/>
                    <a:pt x="4961" y="2623"/>
                  </a:cubicBezTo>
                  <a:cubicBezTo>
                    <a:pt x="4818" y="2730"/>
                    <a:pt x="4756" y="2908"/>
                    <a:pt x="4693" y="3069"/>
                  </a:cubicBezTo>
                  <a:cubicBezTo>
                    <a:pt x="4640" y="3194"/>
                    <a:pt x="4595" y="3319"/>
                    <a:pt x="4524" y="3381"/>
                  </a:cubicBezTo>
                  <a:cubicBezTo>
                    <a:pt x="4452" y="3444"/>
                    <a:pt x="4327" y="3470"/>
                    <a:pt x="4194" y="3506"/>
                  </a:cubicBezTo>
                  <a:cubicBezTo>
                    <a:pt x="4024" y="3542"/>
                    <a:pt x="3846" y="3586"/>
                    <a:pt x="3712" y="3720"/>
                  </a:cubicBezTo>
                  <a:cubicBezTo>
                    <a:pt x="3587" y="3845"/>
                    <a:pt x="3542" y="4023"/>
                    <a:pt x="3498" y="4193"/>
                  </a:cubicBezTo>
                  <a:cubicBezTo>
                    <a:pt x="3471" y="4327"/>
                    <a:pt x="3435" y="4452"/>
                    <a:pt x="3373" y="4523"/>
                  </a:cubicBezTo>
                  <a:cubicBezTo>
                    <a:pt x="3310" y="4594"/>
                    <a:pt x="3194" y="4639"/>
                    <a:pt x="3069" y="4693"/>
                  </a:cubicBezTo>
                  <a:cubicBezTo>
                    <a:pt x="2900" y="4755"/>
                    <a:pt x="2730" y="4826"/>
                    <a:pt x="2623" y="4969"/>
                  </a:cubicBezTo>
                  <a:cubicBezTo>
                    <a:pt x="2507" y="5112"/>
                    <a:pt x="2490" y="5290"/>
                    <a:pt x="2472" y="5469"/>
                  </a:cubicBezTo>
                  <a:cubicBezTo>
                    <a:pt x="2454" y="5602"/>
                    <a:pt x="2436" y="5727"/>
                    <a:pt x="2391" y="5808"/>
                  </a:cubicBezTo>
                  <a:cubicBezTo>
                    <a:pt x="2338" y="5888"/>
                    <a:pt x="2222" y="5950"/>
                    <a:pt x="2106" y="6013"/>
                  </a:cubicBezTo>
                  <a:cubicBezTo>
                    <a:pt x="1945" y="6102"/>
                    <a:pt x="1785" y="6191"/>
                    <a:pt x="1696" y="6343"/>
                  </a:cubicBezTo>
                  <a:cubicBezTo>
                    <a:pt x="1606" y="6503"/>
                    <a:pt x="1606" y="6691"/>
                    <a:pt x="1615" y="6860"/>
                  </a:cubicBezTo>
                  <a:cubicBezTo>
                    <a:pt x="1615" y="7003"/>
                    <a:pt x="1615" y="7128"/>
                    <a:pt x="1571" y="7217"/>
                  </a:cubicBezTo>
                  <a:cubicBezTo>
                    <a:pt x="1535" y="7297"/>
                    <a:pt x="1428" y="7378"/>
                    <a:pt x="1321" y="7458"/>
                  </a:cubicBezTo>
                  <a:cubicBezTo>
                    <a:pt x="1178" y="7556"/>
                    <a:pt x="1027" y="7672"/>
                    <a:pt x="964" y="7833"/>
                  </a:cubicBezTo>
                  <a:cubicBezTo>
                    <a:pt x="893" y="8002"/>
                    <a:pt x="920" y="8181"/>
                    <a:pt x="946" y="8359"/>
                  </a:cubicBezTo>
                  <a:cubicBezTo>
                    <a:pt x="964" y="8493"/>
                    <a:pt x="982" y="8618"/>
                    <a:pt x="955" y="8716"/>
                  </a:cubicBezTo>
                  <a:cubicBezTo>
                    <a:pt x="920" y="8796"/>
                    <a:pt x="830" y="8885"/>
                    <a:pt x="732" y="8984"/>
                  </a:cubicBezTo>
                  <a:cubicBezTo>
                    <a:pt x="607" y="9108"/>
                    <a:pt x="473" y="9233"/>
                    <a:pt x="429" y="9412"/>
                  </a:cubicBezTo>
                  <a:cubicBezTo>
                    <a:pt x="375" y="9581"/>
                    <a:pt x="429" y="9760"/>
                    <a:pt x="482" y="9929"/>
                  </a:cubicBezTo>
                  <a:cubicBezTo>
                    <a:pt x="518" y="10063"/>
                    <a:pt x="554" y="10188"/>
                    <a:pt x="536" y="10277"/>
                  </a:cubicBezTo>
                  <a:cubicBezTo>
                    <a:pt x="518" y="10366"/>
                    <a:pt x="438" y="10473"/>
                    <a:pt x="357" y="10571"/>
                  </a:cubicBezTo>
                  <a:cubicBezTo>
                    <a:pt x="242" y="10714"/>
                    <a:pt x="126" y="10857"/>
                    <a:pt x="108" y="11035"/>
                  </a:cubicBezTo>
                  <a:cubicBezTo>
                    <a:pt x="81" y="11223"/>
                    <a:pt x="152" y="11383"/>
                    <a:pt x="224" y="11544"/>
                  </a:cubicBezTo>
                  <a:cubicBezTo>
                    <a:pt x="277" y="11669"/>
                    <a:pt x="331" y="11794"/>
                    <a:pt x="322" y="11883"/>
                  </a:cubicBezTo>
                  <a:cubicBezTo>
                    <a:pt x="322" y="11981"/>
                    <a:pt x="250" y="12088"/>
                    <a:pt x="188" y="12204"/>
                  </a:cubicBezTo>
                  <a:cubicBezTo>
                    <a:pt x="99" y="12347"/>
                    <a:pt x="1" y="12516"/>
                    <a:pt x="1" y="12695"/>
                  </a:cubicBezTo>
                  <a:cubicBezTo>
                    <a:pt x="1" y="12882"/>
                    <a:pt x="99" y="13043"/>
                    <a:pt x="188" y="13194"/>
                  </a:cubicBezTo>
                  <a:cubicBezTo>
                    <a:pt x="250" y="13310"/>
                    <a:pt x="322" y="13417"/>
                    <a:pt x="322" y="13506"/>
                  </a:cubicBezTo>
                  <a:cubicBezTo>
                    <a:pt x="331" y="13605"/>
                    <a:pt x="277" y="13721"/>
                    <a:pt x="224" y="13845"/>
                  </a:cubicBezTo>
                  <a:cubicBezTo>
                    <a:pt x="152" y="14006"/>
                    <a:pt x="81" y="14176"/>
                    <a:pt x="108" y="14354"/>
                  </a:cubicBezTo>
                  <a:cubicBezTo>
                    <a:pt x="126" y="14532"/>
                    <a:pt x="242" y="14684"/>
                    <a:pt x="349" y="14818"/>
                  </a:cubicBezTo>
                  <a:cubicBezTo>
                    <a:pt x="438" y="14925"/>
                    <a:pt x="518" y="15023"/>
                    <a:pt x="536" y="15112"/>
                  </a:cubicBezTo>
                  <a:cubicBezTo>
                    <a:pt x="554" y="15210"/>
                    <a:pt x="518" y="15335"/>
                    <a:pt x="482" y="15469"/>
                  </a:cubicBezTo>
                  <a:cubicBezTo>
                    <a:pt x="429" y="15639"/>
                    <a:pt x="375" y="15808"/>
                    <a:pt x="429" y="15986"/>
                  </a:cubicBezTo>
                  <a:cubicBezTo>
                    <a:pt x="473" y="16165"/>
                    <a:pt x="607" y="16290"/>
                    <a:pt x="732" y="16415"/>
                  </a:cubicBezTo>
                  <a:cubicBezTo>
                    <a:pt x="830" y="16504"/>
                    <a:pt x="920" y="16593"/>
                    <a:pt x="955" y="16682"/>
                  </a:cubicBezTo>
                  <a:cubicBezTo>
                    <a:pt x="982" y="16772"/>
                    <a:pt x="964" y="16896"/>
                    <a:pt x="946" y="17039"/>
                  </a:cubicBezTo>
                  <a:cubicBezTo>
                    <a:pt x="920" y="17209"/>
                    <a:pt x="893" y="17387"/>
                    <a:pt x="964" y="17557"/>
                  </a:cubicBezTo>
                  <a:cubicBezTo>
                    <a:pt x="1027" y="17726"/>
                    <a:pt x="1178" y="17833"/>
                    <a:pt x="1321" y="17940"/>
                  </a:cubicBezTo>
                  <a:cubicBezTo>
                    <a:pt x="1428" y="18020"/>
                    <a:pt x="1535" y="18101"/>
                    <a:pt x="1571" y="18181"/>
                  </a:cubicBezTo>
                  <a:cubicBezTo>
                    <a:pt x="1615" y="18270"/>
                    <a:pt x="1615" y="18395"/>
                    <a:pt x="1615" y="18529"/>
                  </a:cubicBezTo>
                  <a:cubicBezTo>
                    <a:pt x="1606" y="18707"/>
                    <a:pt x="1606" y="18895"/>
                    <a:pt x="1696" y="19046"/>
                  </a:cubicBezTo>
                  <a:cubicBezTo>
                    <a:pt x="1785" y="19207"/>
                    <a:pt x="1945" y="19296"/>
                    <a:pt x="2106" y="19376"/>
                  </a:cubicBezTo>
                  <a:cubicBezTo>
                    <a:pt x="2222" y="19448"/>
                    <a:pt x="2338" y="19510"/>
                    <a:pt x="2383" y="19582"/>
                  </a:cubicBezTo>
                  <a:cubicBezTo>
                    <a:pt x="2436" y="19662"/>
                    <a:pt x="2454" y="19787"/>
                    <a:pt x="2472" y="19930"/>
                  </a:cubicBezTo>
                  <a:cubicBezTo>
                    <a:pt x="2490" y="20099"/>
                    <a:pt x="2507" y="20286"/>
                    <a:pt x="2623" y="20429"/>
                  </a:cubicBezTo>
                  <a:cubicBezTo>
                    <a:pt x="2730" y="20572"/>
                    <a:pt x="2900" y="20643"/>
                    <a:pt x="3069" y="20706"/>
                  </a:cubicBezTo>
                  <a:cubicBezTo>
                    <a:pt x="3194" y="20750"/>
                    <a:pt x="3310" y="20804"/>
                    <a:pt x="3373" y="20866"/>
                  </a:cubicBezTo>
                  <a:cubicBezTo>
                    <a:pt x="3435" y="20938"/>
                    <a:pt x="3471" y="21063"/>
                    <a:pt x="3498" y="21196"/>
                  </a:cubicBezTo>
                  <a:cubicBezTo>
                    <a:pt x="3542" y="21375"/>
                    <a:pt x="3587" y="21544"/>
                    <a:pt x="3712" y="21678"/>
                  </a:cubicBezTo>
                  <a:cubicBezTo>
                    <a:pt x="3846" y="21803"/>
                    <a:pt x="4024" y="21848"/>
                    <a:pt x="4194" y="21892"/>
                  </a:cubicBezTo>
                  <a:cubicBezTo>
                    <a:pt x="4327" y="21928"/>
                    <a:pt x="4452" y="21955"/>
                    <a:pt x="4524" y="22017"/>
                  </a:cubicBezTo>
                  <a:cubicBezTo>
                    <a:pt x="4595" y="22080"/>
                    <a:pt x="4640" y="22195"/>
                    <a:pt x="4684" y="22329"/>
                  </a:cubicBezTo>
                  <a:cubicBezTo>
                    <a:pt x="4756" y="22490"/>
                    <a:pt x="4818" y="22659"/>
                    <a:pt x="4961" y="22775"/>
                  </a:cubicBezTo>
                  <a:cubicBezTo>
                    <a:pt x="5103" y="22882"/>
                    <a:pt x="5291" y="22900"/>
                    <a:pt x="5469" y="22927"/>
                  </a:cubicBezTo>
                  <a:cubicBezTo>
                    <a:pt x="5603" y="22936"/>
                    <a:pt x="5728" y="22954"/>
                    <a:pt x="5808" y="23007"/>
                  </a:cubicBezTo>
                  <a:cubicBezTo>
                    <a:pt x="5889" y="23061"/>
                    <a:pt x="5951" y="23168"/>
                    <a:pt x="6013" y="23293"/>
                  </a:cubicBezTo>
                  <a:cubicBezTo>
                    <a:pt x="6103" y="23444"/>
                    <a:pt x="6183" y="23605"/>
                    <a:pt x="6344" y="23694"/>
                  </a:cubicBezTo>
                  <a:cubicBezTo>
                    <a:pt x="6504" y="23783"/>
                    <a:pt x="6683" y="23783"/>
                    <a:pt x="6861" y="23783"/>
                  </a:cubicBezTo>
                  <a:cubicBezTo>
                    <a:pt x="6902" y="23781"/>
                    <a:pt x="6944" y="23779"/>
                    <a:pt x="6983" y="23779"/>
                  </a:cubicBezTo>
                  <a:cubicBezTo>
                    <a:pt x="7072" y="23779"/>
                    <a:pt x="7153" y="23788"/>
                    <a:pt x="7209" y="23819"/>
                  </a:cubicBezTo>
                  <a:cubicBezTo>
                    <a:pt x="7298" y="23855"/>
                    <a:pt x="7369" y="23962"/>
                    <a:pt x="7450" y="24069"/>
                  </a:cubicBezTo>
                  <a:cubicBezTo>
                    <a:pt x="7557" y="24212"/>
                    <a:pt x="7664" y="24363"/>
                    <a:pt x="7833" y="24435"/>
                  </a:cubicBezTo>
                  <a:cubicBezTo>
                    <a:pt x="7907" y="24466"/>
                    <a:pt x="7983" y="24477"/>
                    <a:pt x="8060" y="24477"/>
                  </a:cubicBezTo>
                  <a:cubicBezTo>
                    <a:pt x="8159" y="24477"/>
                    <a:pt x="8259" y="24459"/>
                    <a:pt x="8360" y="24444"/>
                  </a:cubicBezTo>
                  <a:cubicBezTo>
                    <a:pt x="8444" y="24432"/>
                    <a:pt x="8525" y="24421"/>
                    <a:pt x="8596" y="24421"/>
                  </a:cubicBezTo>
                  <a:cubicBezTo>
                    <a:pt x="8637" y="24421"/>
                    <a:pt x="8675" y="24425"/>
                    <a:pt x="8708" y="24435"/>
                  </a:cubicBezTo>
                  <a:cubicBezTo>
                    <a:pt x="8797" y="24470"/>
                    <a:pt x="8886" y="24560"/>
                    <a:pt x="8984" y="24658"/>
                  </a:cubicBezTo>
                  <a:cubicBezTo>
                    <a:pt x="9100" y="24783"/>
                    <a:pt x="9234" y="24916"/>
                    <a:pt x="9403" y="24970"/>
                  </a:cubicBezTo>
                  <a:cubicBezTo>
                    <a:pt x="9451" y="24982"/>
                    <a:pt x="9498" y="24987"/>
                    <a:pt x="9546" y="24987"/>
                  </a:cubicBezTo>
                  <a:cubicBezTo>
                    <a:pt x="9676" y="24987"/>
                    <a:pt x="9805" y="24949"/>
                    <a:pt x="9930" y="24916"/>
                  </a:cubicBezTo>
                  <a:cubicBezTo>
                    <a:pt x="10032" y="24880"/>
                    <a:pt x="10135" y="24849"/>
                    <a:pt x="10222" y="24849"/>
                  </a:cubicBezTo>
                  <a:cubicBezTo>
                    <a:pt x="10241" y="24849"/>
                    <a:pt x="10260" y="24851"/>
                    <a:pt x="10278" y="24854"/>
                  </a:cubicBezTo>
                  <a:cubicBezTo>
                    <a:pt x="10367" y="24872"/>
                    <a:pt x="10465" y="24952"/>
                    <a:pt x="10572" y="25041"/>
                  </a:cubicBezTo>
                  <a:cubicBezTo>
                    <a:pt x="10715" y="25148"/>
                    <a:pt x="10858" y="25264"/>
                    <a:pt x="11036" y="25291"/>
                  </a:cubicBezTo>
                  <a:cubicBezTo>
                    <a:pt x="11055" y="25293"/>
                    <a:pt x="11074" y="25294"/>
                    <a:pt x="11092" y="25294"/>
                  </a:cubicBezTo>
                  <a:cubicBezTo>
                    <a:pt x="11250" y="25294"/>
                    <a:pt x="11401" y="25230"/>
                    <a:pt x="11544" y="25166"/>
                  </a:cubicBezTo>
                  <a:cubicBezTo>
                    <a:pt x="11660" y="25117"/>
                    <a:pt x="11768" y="25067"/>
                    <a:pt x="11861" y="25067"/>
                  </a:cubicBezTo>
                  <a:cubicBezTo>
                    <a:pt x="11869" y="25067"/>
                    <a:pt x="11876" y="25067"/>
                    <a:pt x="11883" y="25068"/>
                  </a:cubicBezTo>
                  <a:cubicBezTo>
                    <a:pt x="11973" y="25077"/>
                    <a:pt x="12089" y="25139"/>
                    <a:pt x="12205" y="25211"/>
                  </a:cubicBezTo>
                  <a:cubicBezTo>
                    <a:pt x="12347" y="25300"/>
                    <a:pt x="12508" y="25398"/>
                    <a:pt x="12695" y="25398"/>
                  </a:cubicBezTo>
                  <a:cubicBezTo>
                    <a:pt x="12874" y="25398"/>
                    <a:pt x="13043" y="25300"/>
                    <a:pt x="13186" y="25211"/>
                  </a:cubicBezTo>
                  <a:cubicBezTo>
                    <a:pt x="13302" y="25139"/>
                    <a:pt x="13409" y="25077"/>
                    <a:pt x="13507" y="25068"/>
                  </a:cubicBezTo>
                  <a:cubicBezTo>
                    <a:pt x="13514" y="25067"/>
                    <a:pt x="13522" y="25067"/>
                    <a:pt x="13529" y="25067"/>
                  </a:cubicBezTo>
                  <a:cubicBezTo>
                    <a:pt x="13622" y="25067"/>
                    <a:pt x="13730" y="25117"/>
                    <a:pt x="13846" y="25166"/>
                  </a:cubicBezTo>
                  <a:cubicBezTo>
                    <a:pt x="13990" y="25230"/>
                    <a:pt x="14140" y="25294"/>
                    <a:pt x="14298" y="25294"/>
                  </a:cubicBezTo>
                  <a:cubicBezTo>
                    <a:pt x="14317" y="25294"/>
                    <a:pt x="14336" y="25293"/>
                    <a:pt x="14355" y="25291"/>
                  </a:cubicBezTo>
                  <a:cubicBezTo>
                    <a:pt x="14533" y="25264"/>
                    <a:pt x="14676" y="25148"/>
                    <a:pt x="14819" y="25041"/>
                  </a:cubicBezTo>
                  <a:cubicBezTo>
                    <a:pt x="14926" y="24952"/>
                    <a:pt x="15024" y="24872"/>
                    <a:pt x="15113" y="24854"/>
                  </a:cubicBezTo>
                  <a:cubicBezTo>
                    <a:pt x="15131" y="24851"/>
                    <a:pt x="15149" y="24849"/>
                    <a:pt x="15168" y="24849"/>
                  </a:cubicBezTo>
                  <a:cubicBezTo>
                    <a:pt x="15253" y="24849"/>
                    <a:pt x="15351" y="24880"/>
                    <a:pt x="15461" y="24916"/>
                  </a:cubicBezTo>
                  <a:cubicBezTo>
                    <a:pt x="15585" y="24949"/>
                    <a:pt x="15715" y="24987"/>
                    <a:pt x="15842" y="24987"/>
                  </a:cubicBezTo>
                  <a:cubicBezTo>
                    <a:pt x="15887" y="24987"/>
                    <a:pt x="15933" y="24982"/>
                    <a:pt x="15978" y="24970"/>
                  </a:cubicBezTo>
                  <a:cubicBezTo>
                    <a:pt x="16157" y="24916"/>
                    <a:pt x="16290" y="24783"/>
                    <a:pt x="16406" y="24658"/>
                  </a:cubicBezTo>
                  <a:cubicBezTo>
                    <a:pt x="16505" y="24560"/>
                    <a:pt x="16594" y="24470"/>
                    <a:pt x="16683" y="24435"/>
                  </a:cubicBezTo>
                  <a:cubicBezTo>
                    <a:pt x="16716" y="24425"/>
                    <a:pt x="16753" y="24421"/>
                    <a:pt x="16795" y="24421"/>
                  </a:cubicBezTo>
                  <a:cubicBezTo>
                    <a:pt x="16865" y="24421"/>
                    <a:pt x="16946" y="24432"/>
                    <a:pt x="17031" y="24444"/>
                  </a:cubicBezTo>
                  <a:cubicBezTo>
                    <a:pt x="17131" y="24459"/>
                    <a:pt x="17232" y="24477"/>
                    <a:pt x="17331" y="24477"/>
                  </a:cubicBezTo>
                  <a:cubicBezTo>
                    <a:pt x="17408" y="24477"/>
                    <a:pt x="17483" y="24466"/>
                    <a:pt x="17557" y="24435"/>
                  </a:cubicBezTo>
                  <a:cubicBezTo>
                    <a:pt x="17727" y="24363"/>
                    <a:pt x="17834" y="24212"/>
                    <a:pt x="17941" y="24069"/>
                  </a:cubicBezTo>
                  <a:cubicBezTo>
                    <a:pt x="18021" y="23962"/>
                    <a:pt x="18093" y="23864"/>
                    <a:pt x="18182" y="23819"/>
                  </a:cubicBezTo>
                  <a:cubicBezTo>
                    <a:pt x="18237" y="23788"/>
                    <a:pt x="18318" y="23779"/>
                    <a:pt x="18407" y="23779"/>
                  </a:cubicBezTo>
                  <a:cubicBezTo>
                    <a:pt x="18447" y="23779"/>
                    <a:pt x="18488" y="23781"/>
                    <a:pt x="18530" y="23783"/>
                  </a:cubicBezTo>
                  <a:cubicBezTo>
                    <a:pt x="18708" y="23783"/>
                    <a:pt x="18887" y="23783"/>
                    <a:pt x="19047" y="23694"/>
                  </a:cubicBezTo>
                  <a:cubicBezTo>
                    <a:pt x="19199" y="23605"/>
                    <a:pt x="19288" y="23444"/>
                    <a:pt x="19377" y="23293"/>
                  </a:cubicBezTo>
                  <a:cubicBezTo>
                    <a:pt x="19440" y="23168"/>
                    <a:pt x="19502" y="23061"/>
                    <a:pt x="19582" y="23007"/>
                  </a:cubicBezTo>
                  <a:cubicBezTo>
                    <a:pt x="19663" y="22954"/>
                    <a:pt x="19788" y="22936"/>
                    <a:pt x="19921" y="22927"/>
                  </a:cubicBezTo>
                  <a:cubicBezTo>
                    <a:pt x="20100" y="22900"/>
                    <a:pt x="20278" y="22882"/>
                    <a:pt x="20430" y="22775"/>
                  </a:cubicBezTo>
                  <a:cubicBezTo>
                    <a:pt x="20573" y="22659"/>
                    <a:pt x="20635" y="22490"/>
                    <a:pt x="20697" y="22329"/>
                  </a:cubicBezTo>
                  <a:cubicBezTo>
                    <a:pt x="20751" y="22195"/>
                    <a:pt x="20796" y="22080"/>
                    <a:pt x="20867" y="22017"/>
                  </a:cubicBezTo>
                  <a:cubicBezTo>
                    <a:pt x="20938" y="21955"/>
                    <a:pt x="21063" y="21928"/>
                    <a:pt x="21197" y="21892"/>
                  </a:cubicBezTo>
                  <a:cubicBezTo>
                    <a:pt x="21367" y="21848"/>
                    <a:pt x="21545" y="21803"/>
                    <a:pt x="21670" y="21678"/>
                  </a:cubicBezTo>
                  <a:cubicBezTo>
                    <a:pt x="21804" y="21553"/>
                    <a:pt x="21848" y="21375"/>
                    <a:pt x="21893" y="21196"/>
                  </a:cubicBezTo>
                  <a:cubicBezTo>
                    <a:pt x="21920" y="21063"/>
                    <a:pt x="21955" y="20938"/>
                    <a:pt x="22018" y="20875"/>
                  </a:cubicBezTo>
                  <a:cubicBezTo>
                    <a:pt x="22080" y="20804"/>
                    <a:pt x="22196" y="20750"/>
                    <a:pt x="22321" y="20706"/>
                  </a:cubicBezTo>
                  <a:cubicBezTo>
                    <a:pt x="22491" y="20643"/>
                    <a:pt x="22660" y="20572"/>
                    <a:pt x="22767" y="20429"/>
                  </a:cubicBezTo>
                  <a:cubicBezTo>
                    <a:pt x="22883" y="20286"/>
                    <a:pt x="22901" y="20099"/>
                    <a:pt x="22919" y="19930"/>
                  </a:cubicBezTo>
                  <a:cubicBezTo>
                    <a:pt x="22937" y="19796"/>
                    <a:pt x="22954" y="19662"/>
                    <a:pt x="22999" y="19582"/>
                  </a:cubicBezTo>
                  <a:cubicBezTo>
                    <a:pt x="23053" y="19510"/>
                    <a:pt x="23169" y="19448"/>
                    <a:pt x="23285" y="19376"/>
                  </a:cubicBezTo>
                  <a:cubicBezTo>
                    <a:pt x="23445" y="19296"/>
                    <a:pt x="23606" y="19207"/>
                    <a:pt x="23695" y="19046"/>
                  </a:cubicBezTo>
                  <a:cubicBezTo>
                    <a:pt x="23784" y="18895"/>
                    <a:pt x="23784" y="18707"/>
                    <a:pt x="23775" y="18529"/>
                  </a:cubicBezTo>
                  <a:cubicBezTo>
                    <a:pt x="23775" y="18395"/>
                    <a:pt x="23775" y="18270"/>
                    <a:pt x="23811" y="18181"/>
                  </a:cubicBezTo>
                  <a:cubicBezTo>
                    <a:pt x="23856" y="18101"/>
                    <a:pt x="23963" y="18020"/>
                    <a:pt x="24070" y="17940"/>
                  </a:cubicBezTo>
                  <a:cubicBezTo>
                    <a:pt x="24212" y="17833"/>
                    <a:pt x="24364" y="17726"/>
                    <a:pt x="24426" y="17557"/>
                  </a:cubicBezTo>
                  <a:cubicBezTo>
                    <a:pt x="24498" y="17396"/>
                    <a:pt x="24471" y="17209"/>
                    <a:pt x="24444" y="17039"/>
                  </a:cubicBezTo>
                  <a:cubicBezTo>
                    <a:pt x="24426" y="16896"/>
                    <a:pt x="24409" y="16772"/>
                    <a:pt x="24435" y="16682"/>
                  </a:cubicBezTo>
                  <a:cubicBezTo>
                    <a:pt x="24462" y="16593"/>
                    <a:pt x="24560" y="16504"/>
                    <a:pt x="24658" y="16415"/>
                  </a:cubicBezTo>
                  <a:cubicBezTo>
                    <a:pt x="24783" y="16290"/>
                    <a:pt x="24917" y="16165"/>
                    <a:pt x="24962" y="15986"/>
                  </a:cubicBezTo>
                  <a:cubicBezTo>
                    <a:pt x="25006" y="15808"/>
                    <a:pt x="24962" y="15639"/>
                    <a:pt x="24908" y="15469"/>
                  </a:cubicBezTo>
                  <a:cubicBezTo>
                    <a:pt x="24873" y="15335"/>
                    <a:pt x="24837" y="15210"/>
                    <a:pt x="24855" y="15121"/>
                  </a:cubicBezTo>
                  <a:cubicBezTo>
                    <a:pt x="24873" y="15023"/>
                    <a:pt x="24953" y="14925"/>
                    <a:pt x="25033" y="14818"/>
                  </a:cubicBezTo>
                  <a:cubicBezTo>
                    <a:pt x="25149" y="14684"/>
                    <a:pt x="25265" y="14532"/>
                    <a:pt x="25283" y="14354"/>
                  </a:cubicBezTo>
                  <a:cubicBezTo>
                    <a:pt x="25310" y="14176"/>
                    <a:pt x="25238" y="14006"/>
                    <a:pt x="25167" y="13845"/>
                  </a:cubicBezTo>
                  <a:cubicBezTo>
                    <a:pt x="25113" y="13721"/>
                    <a:pt x="25060" y="13605"/>
                    <a:pt x="25069" y="13506"/>
                  </a:cubicBezTo>
                  <a:cubicBezTo>
                    <a:pt x="25069" y="13417"/>
                    <a:pt x="25140" y="13310"/>
                    <a:pt x="25203" y="13194"/>
                  </a:cubicBezTo>
                  <a:cubicBezTo>
                    <a:pt x="25292" y="13043"/>
                    <a:pt x="25390" y="12882"/>
                    <a:pt x="25390" y="12695"/>
                  </a:cubicBezTo>
                  <a:cubicBezTo>
                    <a:pt x="25390" y="12516"/>
                    <a:pt x="25292" y="12347"/>
                    <a:pt x="25203" y="12204"/>
                  </a:cubicBezTo>
                  <a:cubicBezTo>
                    <a:pt x="25140" y="12088"/>
                    <a:pt x="25069" y="11981"/>
                    <a:pt x="25069" y="11883"/>
                  </a:cubicBezTo>
                  <a:cubicBezTo>
                    <a:pt x="25060" y="11794"/>
                    <a:pt x="25113" y="11669"/>
                    <a:pt x="25167" y="11544"/>
                  </a:cubicBezTo>
                  <a:cubicBezTo>
                    <a:pt x="25238" y="11383"/>
                    <a:pt x="25310" y="11223"/>
                    <a:pt x="25283" y="11044"/>
                  </a:cubicBezTo>
                  <a:cubicBezTo>
                    <a:pt x="25265" y="10857"/>
                    <a:pt x="25149" y="10714"/>
                    <a:pt x="25033" y="10571"/>
                  </a:cubicBezTo>
                  <a:cubicBezTo>
                    <a:pt x="24953" y="10473"/>
                    <a:pt x="24873" y="10366"/>
                    <a:pt x="24855" y="10277"/>
                  </a:cubicBezTo>
                  <a:cubicBezTo>
                    <a:pt x="24837" y="10188"/>
                    <a:pt x="24873" y="10063"/>
                    <a:pt x="24908" y="9929"/>
                  </a:cubicBezTo>
                  <a:cubicBezTo>
                    <a:pt x="24962" y="9760"/>
                    <a:pt x="25006" y="9581"/>
                    <a:pt x="24962" y="9412"/>
                  </a:cubicBezTo>
                  <a:cubicBezTo>
                    <a:pt x="24917" y="9233"/>
                    <a:pt x="24783" y="9108"/>
                    <a:pt x="24658" y="8984"/>
                  </a:cubicBezTo>
                  <a:cubicBezTo>
                    <a:pt x="24560" y="8885"/>
                    <a:pt x="24462" y="8796"/>
                    <a:pt x="24435" y="8716"/>
                  </a:cubicBezTo>
                  <a:cubicBezTo>
                    <a:pt x="24409" y="8618"/>
                    <a:pt x="24426" y="8493"/>
                    <a:pt x="24444" y="8359"/>
                  </a:cubicBezTo>
                  <a:cubicBezTo>
                    <a:pt x="24471" y="8181"/>
                    <a:pt x="24498" y="8002"/>
                    <a:pt x="24426" y="7833"/>
                  </a:cubicBezTo>
                  <a:cubicBezTo>
                    <a:pt x="24364" y="7672"/>
                    <a:pt x="24212" y="7556"/>
                    <a:pt x="24070" y="7458"/>
                  </a:cubicBezTo>
                  <a:cubicBezTo>
                    <a:pt x="23963" y="7378"/>
                    <a:pt x="23856" y="7297"/>
                    <a:pt x="23811" y="7217"/>
                  </a:cubicBezTo>
                  <a:cubicBezTo>
                    <a:pt x="23775" y="7128"/>
                    <a:pt x="23775" y="7003"/>
                    <a:pt x="23775" y="6860"/>
                  </a:cubicBezTo>
                  <a:cubicBezTo>
                    <a:pt x="23784" y="6691"/>
                    <a:pt x="23784" y="6503"/>
                    <a:pt x="23695" y="6343"/>
                  </a:cubicBezTo>
                  <a:cubicBezTo>
                    <a:pt x="23606" y="6191"/>
                    <a:pt x="23445" y="6102"/>
                    <a:pt x="23285" y="6013"/>
                  </a:cubicBezTo>
                  <a:cubicBezTo>
                    <a:pt x="23169" y="5950"/>
                    <a:pt x="23053" y="5888"/>
                    <a:pt x="22999" y="5808"/>
                  </a:cubicBezTo>
                  <a:cubicBezTo>
                    <a:pt x="22954" y="5727"/>
                    <a:pt x="22937" y="5602"/>
                    <a:pt x="22919" y="5469"/>
                  </a:cubicBezTo>
                  <a:cubicBezTo>
                    <a:pt x="22901" y="5290"/>
                    <a:pt x="22883" y="5112"/>
                    <a:pt x="22767" y="4969"/>
                  </a:cubicBezTo>
                  <a:cubicBezTo>
                    <a:pt x="22660" y="4826"/>
                    <a:pt x="22491" y="4755"/>
                    <a:pt x="22321" y="4693"/>
                  </a:cubicBezTo>
                  <a:cubicBezTo>
                    <a:pt x="22196" y="4639"/>
                    <a:pt x="22080" y="4594"/>
                    <a:pt x="22018" y="4523"/>
                  </a:cubicBezTo>
                  <a:cubicBezTo>
                    <a:pt x="21955" y="4452"/>
                    <a:pt x="21920" y="4327"/>
                    <a:pt x="21893" y="4193"/>
                  </a:cubicBezTo>
                  <a:cubicBezTo>
                    <a:pt x="21848" y="4023"/>
                    <a:pt x="21804" y="3845"/>
                    <a:pt x="21679" y="3720"/>
                  </a:cubicBezTo>
                  <a:cubicBezTo>
                    <a:pt x="21545" y="3586"/>
                    <a:pt x="21367" y="3542"/>
                    <a:pt x="21197" y="3506"/>
                  </a:cubicBezTo>
                  <a:cubicBezTo>
                    <a:pt x="21063" y="3470"/>
                    <a:pt x="20938" y="3444"/>
                    <a:pt x="20867" y="3381"/>
                  </a:cubicBezTo>
                  <a:cubicBezTo>
                    <a:pt x="20796" y="3319"/>
                    <a:pt x="20751" y="3194"/>
                    <a:pt x="20697" y="3069"/>
                  </a:cubicBezTo>
                  <a:cubicBezTo>
                    <a:pt x="20635" y="2908"/>
                    <a:pt x="20573" y="2730"/>
                    <a:pt x="20430" y="2623"/>
                  </a:cubicBezTo>
                  <a:cubicBezTo>
                    <a:pt x="20287" y="2516"/>
                    <a:pt x="20100" y="2489"/>
                    <a:pt x="19921" y="2471"/>
                  </a:cubicBezTo>
                  <a:cubicBezTo>
                    <a:pt x="19788" y="2453"/>
                    <a:pt x="19663" y="2444"/>
                    <a:pt x="19582" y="2391"/>
                  </a:cubicBezTo>
                  <a:cubicBezTo>
                    <a:pt x="19502" y="2337"/>
                    <a:pt x="19440" y="2221"/>
                    <a:pt x="19377" y="2105"/>
                  </a:cubicBezTo>
                  <a:cubicBezTo>
                    <a:pt x="19288" y="1954"/>
                    <a:pt x="19199" y="1793"/>
                    <a:pt x="19047" y="1695"/>
                  </a:cubicBezTo>
                  <a:cubicBezTo>
                    <a:pt x="18913" y="1621"/>
                    <a:pt x="18767" y="1615"/>
                    <a:pt x="18619" y="1615"/>
                  </a:cubicBezTo>
                  <a:cubicBezTo>
                    <a:pt x="18589" y="1615"/>
                    <a:pt x="18559" y="1615"/>
                    <a:pt x="18530" y="1615"/>
                  </a:cubicBezTo>
                  <a:cubicBezTo>
                    <a:pt x="18491" y="1615"/>
                    <a:pt x="18453" y="1615"/>
                    <a:pt x="18416" y="1615"/>
                  </a:cubicBezTo>
                  <a:cubicBezTo>
                    <a:pt x="18324" y="1615"/>
                    <a:pt x="18239" y="1611"/>
                    <a:pt x="18182" y="1579"/>
                  </a:cubicBezTo>
                  <a:cubicBezTo>
                    <a:pt x="18093" y="1534"/>
                    <a:pt x="18021" y="1436"/>
                    <a:pt x="17941" y="1320"/>
                  </a:cubicBezTo>
                  <a:cubicBezTo>
                    <a:pt x="17834" y="1178"/>
                    <a:pt x="17727" y="1035"/>
                    <a:pt x="17557" y="964"/>
                  </a:cubicBezTo>
                  <a:cubicBezTo>
                    <a:pt x="17476" y="929"/>
                    <a:pt x="17393" y="918"/>
                    <a:pt x="17309" y="918"/>
                  </a:cubicBezTo>
                  <a:cubicBezTo>
                    <a:pt x="17217" y="918"/>
                    <a:pt x="17124" y="932"/>
                    <a:pt x="17031" y="946"/>
                  </a:cubicBezTo>
                  <a:cubicBezTo>
                    <a:pt x="16945" y="957"/>
                    <a:pt x="16863" y="972"/>
                    <a:pt x="16792" y="972"/>
                  </a:cubicBezTo>
                  <a:cubicBezTo>
                    <a:pt x="16752" y="972"/>
                    <a:pt x="16715" y="967"/>
                    <a:pt x="16683" y="955"/>
                  </a:cubicBezTo>
                  <a:cubicBezTo>
                    <a:pt x="16594" y="928"/>
                    <a:pt x="16505" y="830"/>
                    <a:pt x="16406" y="741"/>
                  </a:cubicBezTo>
                  <a:cubicBezTo>
                    <a:pt x="16290" y="607"/>
                    <a:pt x="16157" y="473"/>
                    <a:pt x="15987" y="428"/>
                  </a:cubicBezTo>
                  <a:cubicBezTo>
                    <a:pt x="15940" y="416"/>
                    <a:pt x="15892" y="411"/>
                    <a:pt x="15845" y="411"/>
                  </a:cubicBezTo>
                  <a:cubicBezTo>
                    <a:pt x="15715" y="411"/>
                    <a:pt x="15585" y="449"/>
                    <a:pt x="15461" y="482"/>
                  </a:cubicBezTo>
                  <a:cubicBezTo>
                    <a:pt x="15359" y="511"/>
                    <a:pt x="15257" y="540"/>
                    <a:pt x="15169" y="540"/>
                  </a:cubicBezTo>
                  <a:cubicBezTo>
                    <a:pt x="15150" y="540"/>
                    <a:pt x="15131" y="539"/>
                    <a:pt x="15113" y="535"/>
                  </a:cubicBezTo>
                  <a:cubicBezTo>
                    <a:pt x="15024" y="517"/>
                    <a:pt x="14926" y="437"/>
                    <a:pt x="14819" y="357"/>
                  </a:cubicBezTo>
                  <a:cubicBezTo>
                    <a:pt x="14676" y="241"/>
                    <a:pt x="14533" y="134"/>
                    <a:pt x="14355" y="107"/>
                  </a:cubicBezTo>
                  <a:cubicBezTo>
                    <a:pt x="14330" y="103"/>
                    <a:pt x="14306" y="102"/>
                    <a:pt x="14282" y="102"/>
                  </a:cubicBezTo>
                  <a:cubicBezTo>
                    <a:pt x="14130" y="102"/>
                    <a:pt x="13985" y="169"/>
                    <a:pt x="13846" y="223"/>
                  </a:cubicBezTo>
                  <a:cubicBezTo>
                    <a:pt x="13730" y="281"/>
                    <a:pt x="13622" y="331"/>
                    <a:pt x="13529" y="331"/>
                  </a:cubicBezTo>
                  <a:cubicBezTo>
                    <a:pt x="13522" y="331"/>
                    <a:pt x="13514" y="331"/>
                    <a:pt x="13507" y="330"/>
                  </a:cubicBezTo>
                  <a:cubicBezTo>
                    <a:pt x="13409" y="321"/>
                    <a:pt x="13302" y="259"/>
                    <a:pt x="13186" y="187"/>
                  </a:cubicBezTo>
                  <a:cubicBezTo>
                    <a:pt x="13043" y="98"/>
                    <a:pt x="12874" y="0"/>
                    <a:pt x="12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5561525" y="3357600"/>
              <a:ext cx="571425" cy="571425"/>
            </a:xfrm>
            <a:custGeom>
              <a:rect b="b" l="l" r="r" t="t"/>
              <a:pathLst>
                <a:path extrusionOk="0" h="22857" w="22857">
                  <a:moveTo>
                    <a:pt x="11428" y="304"/>
                  </a:moveTo>
                  <a:cubicBezTo>
                    <a:pt x="11509" y="304"/>
                    <a:pt x="11616" y="376"/>
                    <a:pt x="11714" y="447"/>
                  </a:cubicBezTo>
                  <a:cubicBezTo>
                    <a:pt x="11848" y="536"/>
                    <a:pt x="11981" y="625"/>
                    <a:pt x="12133" y="634"/>
                  </a:cubicBezTo>
                  <a:cubicBezTo>
                    <a:pt x="12142" y="635"/>
                    <a:pt x="12151" y="635"/>
                    <a:pt x="12161" y="635"/>
                  </a:cubicBezTo>
                  <a:cubicBezTo>
                    <a:pt x="12311" y="635"/>
                    <a:pt x="12453" y="568"/>
                    <a:pt x="12579" y="500"/>
                  </a:cubicBezTo>
                  <a:cubicBezTo>
                    <a:pt x="12686" y="451"/>
                    <a:pt x="12786" y="401"/>
                    <a:pt x="12864" y="401"/>
                  </a:cubicBezTo>
                  <a:cubicBezTo>
                    <a:pt x="12870" y="401"/>
                    <a:pt x="12876" y="402"/>
                    <a:pt x="12882" y="402"/>
                  </a:cubicBezTo>
                  <a:cubicBezTo>
                    <a:pt x="12963" y="411"/>
                    <a:pt x="13052" y="491"/>
                    <a:pt x="13150" y="572"/>
                  </a:cubicBezTo>
                  <a:cubicBezTo>
                    <a:pt x="13266" y="679"/>
                    <a:pt x="13382" y="786"/>
                    <a:pt x="13543" y="813"/>
                  </a:cubicBezTo>
                  <a:cubicBezTo>
                    <a:pt x="13577" y="821"/>
                    <a:pt x="13611" y="824"/>
                    <a:pt x="13646" y="824"/>
                  </a:cubicBezTo>
                  <a:cubicBezTo>
                    <a:pt x="13766" y="824"/>
                    <a:pt x="13887" y="783"/>
                    <a:pt x="13998" y="741"/>
                  </a:cubicBezTo>
                  <a:cubicBezTo>
                    <a:pt x="14089" y="713"/>
                    <a:pt x="14180" y="680"/>
                    <a:pt x="14254" y="680"/>
                  </a:cubicBezTo>
                  <a:cubicBezTo>
                    <a:pt x="14274" y="680"/>
                    <a:pt x="14293" y="682"/>
                    <a:pt x="14310" y="688"/>
                  </a:cubicBezTo>
                  <a:cubicBezTo>
                    <a:pt x="14381" y="706"/>
                    <a:pt x="14470" y="795"/>
                    <a:pt x="14551" y="893"/>
                  </a:cubicBezTo>
                  <a:cubicBezTo>
                    <a:pt x="14649" y="1009"/>
                    <a:pt x="14756" y="1134"/>
                    <a:pt x="14908" y="1178"/>
                  </a:cubicBezTo>
                  <a:cubicBezTo>
                    <a:pt x="14965" y="1199"/>
                    <a:pt x="15024" y="1206"/>
                    <a:pt x="15083" y="1206"/>
                  </a:cubicBezTo>
                  <a:cubicBezTo>
                    <a:pt x="15180" y="1206"/>
                    <a:pt x="15277" y="1186"/>
                    <a:pt x="15371" y="1169"/>
                  </a:cubicBezTo>
                  <a:cubicBezTo>
                    <a:pt x="15447" y="1152"/>
                    <a:pt x="15526" y="1138"/>
                    <a:pt x="15592" y="1138"/>
                  </a:cubicBezTo>
                  <a:cubicBezTo>
                    <a:pt x="15627" y="1138"/>
                    <a:pt x="15659" y="1142"/>
                    <a:pt x="15684" y="1152"/>
                  </a:cubicBezTo>
                  <a:cubicBezTo>
                    <a:pt x="15764" y="1178"/>
                    <a:pt x="15826" y="1285"/>
                    <a:pt x="15898" y="1384"/>
                  </a:cubicBezTo>
                  <a:cubicBezTo>
                    <a:pt x="15987" y="1517"/>
                    <a:pt x="16076" y="1651"/>
                    <a:pt x="16219" y="1723"/>
                  </a:cubicBezTo>
                  <a:cubicBezTo>
                    <a:pt x="16314" y="1770"/>
                    <a:pt x="16417" y="1782"/>
                    <a:pt x="16520" y="1782"/>
                  </a:cubicBezTo>
                  <a:cubicBezTo>
                    <a:pt x="16572" y="1782"/>
                    <a:pt x="16623" y="1779"/>
                    <a:pt x="16674" y="1776"/>
                  </a:cubicBezTo>
                  <a:cubicBezTo>
                    <a:pt x="16730" y="1772"/>
                    <a:pt x="16786" y="1768"/>
                    <a:pt x="16837" y="1768"/>
                  </a:cubicBezTo>
                  <a:cubicBezTo>
                    <a:pt x="16900" y="1768"/>
                    <a:pt x="16956" y="1774"/>
                    <a:pt x="16995" y="1794"/>
                  </a:cubicBezTo>
                  <a:cubicBezTo>
                    <a:pt x="17057" y="1839"/>
                    <a:pt x="17111" y="1946"/>
                    <a:pt x="17165" y="2062"/>
                  </a:cubicBezTo>
                  <a:cubicBezTo>
                    <a:pt x="17236" y="2195"/>
                    <a:pt x="17307" y="2347"/>
                    <a:pt x="17441" y="2436"/>
                  </a:cubicBezTo>
                  <a:cubicBezTo>
                    <a:pt x="17575" y="2517"/>
                    <a:pt x="17735" y="2534"/>
                    <a:pt x="17896" y="2543"/>
                  </a:cubicBezTo>
                  <a:cubicBezTo>
                    <a:pt x="18012" y="2552"/>
                    <a:pt x="18137" y="2561"/>
                    <a:pt x="18199" y="2606"/>
                  </a:cubicBezTo>
                  <a:cubicBezTo>
                    <a:pt x="18262" y="2650"/>
                    <a:pt x="18306" y="2775"/>
                    <a:pt x="18342" y="2891"/>
                  </a:cubicBezTo>
                  <a:cubicBezTo>
                    <a:pt x="18396" y="3034"/>
                    <a:pt x="18440" y="3195"/>
                    <a:pt x="18565" y="3293"/>
                  </a:cubicBezTo>
                  <a:cubicBezTo>
                    <a:pt x="18681" y="3400"/>
                    <a:pt x="18842" y="3435"/>
                    <a:pt x="18993" y="3462"/>
                  </a:cubicBezTo>
                  <a:cubicBezTo>
                    <a:pt x="19118" y="3489"/>
                    <a:pt x="19243" y="3507"/>
                    <a:pt x="19297" y="3569"/>
                  </a:cubicBezTo>
                  <a:cubicBezTo>
                    <a:pt x="19350" y="3623"/>
                    <a:pt x="19377" y="3748"/>
                    <a:pt x="19395" y="3864"/>
                  </a:cubicBezTo>
                  <a:cubicBezTo>
                    <a:pt x="19430" y="4015"/>
                    <a:pt x="19457" y="4176"/>
                    <a:pt x="19564" y="4301"/>
                  </a:cubicBezTo>
                  <a:cubicBezTo>
                    <a:pt x="19671" y="4417"/>
                    <a:pt x="19823" y="4470"/>
                    <a:pt x="19975" y="4515"/>
                  </a:cubicBezTo>
                  <a:cubicBezTo>
                    <a:pt x="20091" y="4559"/>
                    <a:pt x="20207" y="4595"/>
                    <a:pt x="20251" y="4658"/>
                  </a:cubicBezTo>
                  <a:cubicBezTo>
                    <a:pt x="20305" y="4720"/>
                    <a:pt x="20314" y="4845"/>
                    <a:pt x="20323" y="4970"/>
                  </a:cubicBezTo>
                  <a:cubicBezTo>
                    <a:pt x="20331" y="5121"/>
                    <a:pt x="20340" y="5291"/>
                    <a:pt x="20430" y="5416"/>
                  </a:cubicBezTo>
                  <a:cubicBezTo>
                    <a:pt x="20519" y="5550"/>
                    <a:pt x="20662" y="5621"/>
                    <a:pt x="20804" y="5692"/>
                  </a:cubicBezTo>
                  <a:cubicBezTo>
                    <a:pt x="20911" y="5746"/>
                    <a:pt x="21027" y="5799"/>
                    <a:pt x="21063" y="5871"/>
                  </a:cubicBezTo>
                  <a:cubicBezTo>
                    <a:pt x="21108" y="5933"/>
                    <a:pt x="21099" y="6058"/>
                    <a:pt x="21090" y="6183"/>
                  </a:cubicBezTo>
                  <a:cubicBezTo>
                    <a:pt x="21081" y="6344"/>
                    <a:pt x="21063" y="6504"/>
                    <a:pt x="21134" y="6647"/>
                  </a:cubicBezTo>
                  <a:cubicBezTo>
                    <a:pt x="21206" y="6790"/>
                    <a:pt x="21340" y="6879"/>
                    <a:pt x="21473" y="6959"/>
                  </a:cubicBezTo>
                  <a:cubicBezTo>
                    <a:pt x="21572" y="7031"/>
                    <a:pt x="21679" y="7102"/>
                    <a:pt x="21705" y="7173"/>
                  </a:cubicBezTo>
                  <a:cubicBezTo>
                    <a:pt x="21741" y="7245"/>
                    <a:pt x="21714" y="7370"/>
                    <a:pt x="21687" y="7486"/>
                  </a:cubicBezTo>
                  <a:cubicBezTo>
                    <a:pt x="21661" y="7637"/>
                    <a:pt x="21625" y="7798"/>
                    <a:pt x="21679" y="7949"/>
                  </a:cubicBezTo>
                  <a:cubicBezTo>
                    <a:pt x="21732" y="8101"/>
                    <a:pt x="21848" y="8208"/>
                    <a:pt x="21973" y="8315"/>
                  </a:cubicBezTo>
                  <a:cubicBezTo>
                    <a:pt x="22062" y="8395"/>
                    <a:pt x="22160" y="8476"/>
                    <a:pt x="22178" y="8547"/>
                  </a:cubicBezTo>
                  <a:cubicBezTo>
                    <a:pt x="22196" y="8627"/>
                    <a:pt x="22160" y="8743"/>
                    <a:pt x="22116" y="8859"/>
                  </a:cubicBezTo>
                  <a:cubicBezTo>
                    <a:pt x="22062" y="9011"/>
                    <a:pt x="22018" y="9163"/>
                    <a:pt x="22044" y="9323"/>
                  </a:cubicBezTo>
                  <a:cubicBezTo>
                    <a:pt x="22071" y="9475"/>
                    <a:pt x="22178" y="9600"/>
                    <a:pt x="22285" y="9716"/>
                  </a:cubicBezTo>
                  <a:cubicBezTo>
                    <a:pt x="22365" y="9805"/>
                    <a:pt x="22446" y="9903"/>
                    <a:pt x="22455" y="9983"/>
                  </a:cubicBezTo>
                  <a:cubicBezTo>
                    <a:pt x="22473" y="10055"/>
                    <a:pt x="22410" y="10171"/>
                    <a:pt x="22357" y="10278"/>
                  </a:cubicBezTo>
                  <a:cubicBezTo>
                    <a:pt x="22285" y="10421"/>
                    <a:pt x="22214" y="10563"/>
                    <a:pt x="22232" y="10724"/>
                  </a:cubicBezTo>
                  <a:cubicBezTo>
                    <a:pt x="22241" y="10884"/>
                    <a:pt x="22330" y="11018"/>
                    <a:pt x="22410" y="11143"/>
                  </a:cubicBezTo>
                  <a:cubicBezTo>
                    <a:pt x="22481" y="11250"/>
                    <a:pt x="22553" y="11348"/>
                    <a:pt x="22553" y="11429"/>
                  </a:cubicBezTo>
                  <a:cubicBezTo>
                    <a:pt x="22553" y="11509"/>
                    <a:pt x="22481" y="11616"/>
                    <a:pt x="22410" y="11714"/>
                  </a:cubicBezTo>
                  <a:cubicBezTo>
                    <a:pt x="22330" y="11848"/>
                    <a:pt x="22241" y="11982"/>
                    <a:pt x="22232" y="12142"/>
                  </a:cubicBezTo>
                  <a:cubicBezTo>
                    <a:pt x="22214" y="12303"/>
                    <a:pt x="22285" y="12446"/>
                    <a:pt x="22357" y="12588"/>
                  </a:cubicBezTo>
                  <a:cubicBezTo>
                    <a:pt x="22410" y="12695"/>
                    <a:pt x="22473" y="12811"/>
                    <a:pt x="22455" y="12883"/>
                  </a:cubicBezTo>
                  <a:cubicBezTo>
                    <a:pt x="22446" y="12963"/>
                    <a:pt x="22365" y="13061"/>
                    <a:pt x="22285" y="13150"/>
                  </a:cubicBezTo>
                  <a:cubicBezTo>
                    <a:pt x="22178" y="13266"/>
                    <a:pt x="22071" y="13391"/>
                    <a:pt x="22044" y="13543"/>
                  </a:cubicBezTo>
                  <a:cubicBezTo>
                    <a:pt x="22009" y="13703"/>
                    <a:pt x="22062" y="13855"/>
                    <a:pt x="22116" y="14007"/>
                  </a:cubicBezTo>
                  <a:cubicBezTo>
                    <a:pt x="22160" y="14114"/>
                    <a:pt x="22196" y="14239"/>
                    <a:pt x="22178" y="14310"/>
                  </a:cubicBezTo>
                  <a:cubicBezTo>
                    <a:pt x="22160" y="14390"/>
                    <a:pt x="22062" y="14471"/>
                    <a:pt x="21973" y="14551"/>
                  </a:cubicBezTo>
                  <a:cubicBezTo>
                    <a:pt x="21848" y="14658"/>
                    <a:pt x="21732" y="14765"/>
                    <a:pt x="21679" y="14908"/>
                  </a:cubicBezTo>
                  <a:cubicBezTo>
                    <a:pt x="21625" y="15059"/>
                    <a:pt x="21661" y="15220"/>
                    <a:pt x="21687" y="15372"/>
                  </a:cubicBezTo>
                  <a:cubicBezTo>
                    <a:pt x="21714" y="15497"/>
                    <a:pt x="21741" y="15622"/>
                    <a:pt x="21705" y="15693"/>
                  </a:cubicBezTo>
                  <a:cubicBezTo>
                    <a:pt x="21679" y="15764"/>
                    <a:pt x="21572" y="15836"/>
                    <a:pt x="21473" y="15898"/>
                  </a:cubicBezTo>
                  <a:cubicBezTo>
                    <a:pt x="21340" y="15987"/>
                    <a:pt x="21206" y="16076"/>
                    <a:pt x="21134" y="16219"/>
                  </a:cubicBezTo>
                  <a:cubicBezTo>
                    <a:pt x="21063" y="16362"/>
                    <a:pt x="21081" y="16523"/>
                    <a:pt x="21090" y="16683"/>
                  </a:cubicBezTo>
                  <a:cubicBezTo>
                    <a:pt x="21099" y="16799"/>
                    <a:pt x="21099" y="16924"/>
                    <a:pt x="21063" y="16995"/>
                  </a:cubicBezTo>
                  <a:cubicBezTo>
                    <a:pt x="21027" y="17067"/>
                    <a:pt x="20911" y="17120"/>
                    <a:pt x="20804" y="17174"/>
                  </a:cubicBezTo>
                  <a:cubicBezTo>
                    <a:pt x="20662" y="17245"/>
                    <a:pt x="20519" y="17316"/>
                    <a:pt x="20430" y="17441"/>
                  </a:cubicBezTo>
                  <a:cubicBezTo>
                    <a:pt x="20340" y="17575"/>
                    <a:pt x="20331" y="17736"/>
                    <a:pt x="20314" y="17896"/>
                  </a:cubicBezTo>
                  <a:cubicBezTo>
                    <a:pt x="20314" y="18012"/>
                    <a:pt x="20305" y="18146"/>
                    <a:pt x="20251" y="18209"/>
                  </a:cubicBezTo>
                  <a:cubicBezTo>
                    <a:pt x="20207" y="18271"/>
                    <a:pt x="20091" y="18307"/>
                    <a:pt x="19975" y="18342"/>
                  </a:cubicBezTo>
                  <a:cubicBezTo>
                    <a:pt x="19823" y="18396"/>
                    <a:pt x="19671" y="18449"/>
                    <a:pt x="19564" y="18565"/>
                  </a:cubicBezTo>
                  <a:cubicBezTo>
                    <a:pt x="19457" y="18690"/>
                    <a:pt x="19430" y="18842"/>
                    <a:pt x="19395" y="19003"/>
                  </a:cubicBezTo>
                  <a:cubicBezTo>
                    <a:pt x="19377" y="19119"/>
                    <a:pt x="19350" y="19243"/>
                    <a:pt x="19297" y="19297"/>
                  </a:cubicBezTo>
                  <a:cubicBezTo>
                    <a:pt x="19243" y="19350"/>
                    <a:pt x="19118" y="19377"/>
                    <a:pt x="18993" y="19404"/>
                  </a:cubicBezTo>
                  <a:cubicBezTo>
                    <a:pt x="18842" y="19431"/>
                    <a:pt x="18681" y="19466"/>
                    <a:pt x="18565" y="19565"/>
                  </a:cubicBezTo>
                  <a:cubicBezTo>
                    <a:pt x="18440" y="19672"/>
                    <a:pt x="18396" y="19823"/>
                    <a:pt x="18342" y="19975"/>
                  </a:cubicBezTo>
                  <a:cubicBezTo>
                    <a:pt x="18306" y="20091"/>
                    <a:pt x="18262" y="20207"/>
                    <a:pt x="18199" y="20260"/>
                  </a:cubicBezTo>
                  <a:cubicBezTo>
                    <a:pt x="18137" y="20305"/>
                    <a:pt x="18012" y="20314"/>
                    <a:pt x="17887" y="20323"/>
                  </a:cubicBezTo>
                  <a:cubicBezTo>
                    <a:pt x="17735" y="20332"/>
                    <a:pt x="17575" y="20341"/>
                    <a:pt x="17441" y="20430"/>
                  </a:cubicBezTo>
                  <a:cubicBezTo>
                    <a:pt x="17307" y="20519"/>
                    <a:pt x="17236" y="20662"/>
                    <a:pt x="17165" y="20805"/>
                  </a:cubicBezTo>
                  <a:cubicBezTo>
                    <a:pt x="17111" y="20912"/>
                    <a:pt x="17057" y="21028"/>
                    <a:pt x="16995" y="21063"/>
                  </a:cubicBezTo>
                  <a:cubicBezTo>
                    <a:pt x="16953" y="21090"/>
                    <a:pt x="16892" y="21097"/>
                    <a:pt x="16823" y="21097"/>
                  </a:cubicBezTo>
                  <a:cubicBezTo>
                    <a:pt x="16776" y="21097"/>
                    <a:pt x="16725" y="21094"/>
                    <a:pt x="16674" y="21090"/>
                  </a:cubicBezTo>
                  <a:cubicBezTo>
                    <a:pt x="16623" y="21087"/>
                    <a:pt x="16572" y="21084"/>
                    <a:pt x="16520" y="21084"/>
                  </a:cubicBezTo>
                  <a:cubicBezTo>
                    <a:pt x="16417" y="21084"/>
                    <a:pt x="16314" y="21096"/>
                    <a:pt x="16219" y="21144"/>
                  </a:cubicBezTo>
                  <a:cubicBezTo>
                    <a:pt x="16076" y="21206"/>
                    <a:pt x="15987" y="21349"/>
                    <a:pt x="15898" y="21474"/>
                  </a:cubicBezTo>
                  <a:cubicBezTo>
                    <a:pt x="15826" y="21581"/>
                    <a:pt x="15755" y="21679"/>
                    <a:pt x="15684" y="21715"/>
                  </a:cubicBezTo>
                  <a:cubicBezTo>
                    <a:pt x="15662" y="21723"/>
                    <a:pt x="15635" y="21726"/>
                    <a:pt x="15606" y="21726"/>
                  </a:cubicBezTo>
                  <a:cubicBezTo>
                    <a:pt x="15537" y="21726"/>
                    <a:pt x="15452" y="21709"/>
                    <a:pt x="15371" y="21697"/>
                  </a:cubicBezTo>
                  <a:cubicBezTo>
                    <a:pt x="15276" y="21674"/>
                    <a:pt x="15178" y="21655"/>
                    <a:pt x="15080" y="21655"/>
                  </a:cubicBezTo>
                  <a:cubicBezTo>
                    <a:pt x="15022" y="21655"/>
                    <a:pt x="14964" y="21662"/>
                    <a:pt x="14908" y="21679"/>
                  </a:cubicBezTo>
                  <a:cubicBezTo>
                    <a:pt x="14756" y="21732"/>
                    <a:pt x="14649" y="21857"/>
                    <a:pt x="14551" y="21973"/>
                  </a:cubicBezTo>
                  <a:cubicBezTo>
                    <a:pt x="14470" y="22062"/>
                    <a:pt x="14381" y="22161"/>
                    <a:pt x="14310" y="22178"/>
                  </a:cubicBezTo>
                  <a:cubicBezTo>
                    <a:pt x="14295" y="22182"/>
                    <a:pt x="14280" y="22183"/>
                    <a:pt x="14263" y="22183"/>
                  </a:cubicBezTo>
                  <a:cubicBezTo>
                    <a:pt x="14188" y="22183"/>
                    <a:pt x="14093" y="22153"/>
                    <a:pt x="13998" y="22116"/>
                  </a:cubicBezTo>
                  <a:cubicBezTo>
                    <a:pt x="13881" y="22080"/>
                    <a:pt x="13753" y="22037"/>
                    <a:pt x="13628" y="22037"/>
                  </a:cubicBezTo>
                  <a:cubicBezTo>
                    <a:pt x="13599" y="22037"/>
                    <a:pt x="13571" y="22040"/>
                    <a:pt x="13543" y="22045"/>
                  </a:cubicBezTo>
                  <a:cubicBezTo>
                    <a:pt x="13382" y="22080"/>
                    <a:pt x="13266" y="22187"/>
                    <a:pt x="13150" y="22285"/>
                  </a:cubicBezTo>
                  <a:cubicBezTo>
                    <a:pt x="13052" y="22366"/>
                    <a:pt x="12963" y="22455"/>
                    <a:pt x="12882" y="22464"/>
                  </a:cubicBezTo>
                  <a:cubicBezTo>
                    <a:pt x="12876" y="22465"/>
                    <a:pt x="12870" y="22465"/>
                    <a:pt x="12864" y="22465"/>
                  </a:cubicBezTo>
                  <a:cubicBezTo>
                    <a:pt x="12786" y="22465"/>
                    <a:pt x="12686" y="22415"/>
                    <a:pt x="12579" y="22366"/>
                  </a:cubicBezTo>
                  <a:cubicBezTo>
                    <a:pt x="12453" y="22298"/>
                    <a:pt x="12311" y="22231"/>
                    <a:pt x="12161" y="22231"/>
                  </a:cubicBezTo>
                  <a:cubicBezTo>
                    <a:pt x="12151" y="22231"/>
                    <a:pt x="12142" y="22231"/>
                    <a:pt x="12133" y="22232"/>
                  </a:cubicBezTo>
                  <a:cubicBezTo>
                    <a:pt x="11981" y="22241"/>
                    <a:pt x="11848" y="22330"/>
                    <a:pt x="11714" y="22419"/>
                  </a:cubicBezTo>
                  <a:cubicBezTo>
                    <a:pt x="11616" y="22482"/>
                    <a:pt x="11509" y="22553"/>
                    <a:pt x="11428" y="22553"/>
                  </a:cubicBezTo>
                  <a:cubicBezTo>
                    <a:pt x="11348" y="22553"/>
                    <a:pt x="11241" y="22482"/>
                    <a:pt x="11143" y="22419"/>
                  </a:cubicBezTo>
                  <a:cubicBezTo>
                    <a:pt x="11009" y="22330"/>
                    <a:pt x="10875" y="22241"/>
                    <a:pt x="10724" y="22232"/>
                  </a:cubicBezTo>
                  <a:lnTo>
                    <a:pt x="10688" y="22232"/>
                  </a:lnTo>
                  <a:cubicBezTo>
                    <a:pt x="10545" y="22232"/>
                    <a:pt x="10402" y="22294"/>
                    <a:pt x="10269" y="22366"/>
                  </a:cubicBezTo>
                  <a:cubicBezTo>
                    <a:pt x="10169" y="22415"/>
                    <a:pt x="10070" y="22465"/>
                    <a:pt x="9992" y="22465"/>
                  </a:cubicBezTo>
                  <a:cubicBezTo>
                    <a:pt x="9986" y="22465"/>
                    <a:pt x="9980" y="22465"/>
                    <a:pt x="9974" y="22464"/>
                  </a:cubicBezTo>
                  <a:cubicBezTo>
                    <a:pt x="9894" y="22455"/>
                    <a:pt x="9805" y="22366"/>
                    <a:pt x="9707" y="22285"/>
                  </a:cubicBezTo>
                  <a:cubicBezTo>
                    <a:pt x="9591" y="22187"/>
                    <a:pt x="9475" y="22080"/>
                    <a:pt x="9314" y="22045"/>
                  </a:cubicBezTo>
                  <a:cubicBezTo>
                    <a:pt x="9286" y="22040"/>
                    <a:pt x="9257" y="22037"/>
                    <a:pt x="9229" y="22037"/>
                  </a:cubicBezTo>
                  <a:cubicBezTo>
                    <a:pt x="9103" y="22037"/>
                    <a:pt x="8975" y="22080"/>
                    <a:pt x="8859" y="22116"/>
                  </a:cubicBezTo>
                  <a:cubicBezTo>
                    <a:pt x="8764" y="22153"/>
                    <a:pt x="8663" y="22183"/>
                    <a:pt x="8590" y="22183"/>
                  </a:cubicBezTo>
                  <a:cubicBezTo>
                    <a:pt x="8574" y="22183"/>
                    <a:pt x="8560" y="22182"/>
                    <a:pt x="8547" y="22178"/>
                  </a:cubicBezTo>
                  <a:cubicBezTo>
                    <a:pt x="8475" y="22161"/>
                    <a:pt x="8386" y="22062"/>
                    <a:pt x="8306" y="21973"/>
                  </a:cubicBezTo>
                  <a:cubicBezTo>
                    <a:pt x="8208" y="21857"/>
                    <a:pt x="8101" y="21732"/>
                    <a:pt x="7949" y="21679"/>
                  </a:cubicBezTo>
                  <a:cubicBezTo>
                    <a:pt x="7892" y="21662"/>
                    <a:pt x="7835" y="21655"/>
                    <a:pt x="7776" y="21655"/>
                  </a:cubicBezTo>
                  <a:cubicBezTo>
                    <a:pt x="7679" y="21655"/>
                    <a:pt x="7580" y="21674"/>
                    <a:pt x="7485" y="21697"/>
                  </a:cubicBezTo>
                  <a:cubicBezTo>
                    <a:pt x="7398" y="21709"/>
                    <a:pt x="7316" y="21726"/>
                    <a:pt x="7249" y="21726"/>
                  </a:cubicBezTo>
                  <a:cubicBezTo>
                    <a:pt x="7220" y="21726"/>
                    <a:pt x="7195" y="21723"/>
                    <a:pt x="7173" y="21715"/>
                  </a:cubicBezTo>
                  <a:cubicBezTo>
                    <a:pt x="7093" y="21679"/>
                    <a:pt x="7030" y="21581"/>
                    <a:pt x="6959" y="21474"/>
                  </a:cubicBezTo>
                  <a:cubicBezTo>
                    <a:pt x="6870" y="21349"/>
                    <a:pt x="6780" y="21206"/>
                    <a:pt x="6638" y="21144"/>
                  </a:cubicBezTo>
                  <a:cubicBezTo>
                    <a:pt x="6543" y="21096"/>
                    <a:pt x="6439" y="21084"/>
                    <a:pt x="6336" y="21084"/>
                  </a:cubicBezTo>
                  <a:cubicBezTo>
                    <a:pt x="6285" y="21084"/>
                    <a:pt x="6233" y="21087"/>
                    <a:pt x="6183" y="21090"/>
                  </a:cubicBezTo>
                  <a:cubicBezTo>
                    <a:pt x="6132" y="21094"/>
                    <a:pt x="6081" y="21097"/>
                    <a:pt x="6033" y="21097"/>
                  </a:cubicBezTo>
                  <a:cubicBezTo>
                    <a:pt x="5965" y="21097"/>
                    <a:pt x="5904" y="21090"/>
                    <a:pt x="5862" y="21063"/>
                  </a:cubicBezTo>
                  <a:cubicBezTo>
                    <a:pt x="5799" y="21028"/>
                    <a:pt x="5737" y="20912"/>
                    <a:pt x="5683" y="20805"/>
                  </a:cubicBezTo>
                  <a:cubicBezTo>
                    <a:pt x="5621" y="20662"/>
                    <a:pt x="5549" y="20519"/>
                    <a:pt x="5416" y="20430"/>
                  </a:cubicBezTo>
                  <a:cubicBezTo>
                    <a:pt x="5282" y="20341"/>
                    <a:pt x="5121" y="20332"/>
                    <a:pt x="4961" y="20323"/>
                  </a:cubicBezTo>
                  <a:cubicBezTo>
                    <a:pt x="4845" y="20314"/>
                    <a:pt x="4720" y="20305"/>
                    <a:pt x="4657" y="20260"/>
                  </a:cubicBezTo>
                  <a:cubicBezTo>
                    <a:pt x="4595" y="20207"/>
                    <a:pt x="4550" y="20091"/>
                    <a:pt x="4514" y="19975"/>
                  </a:cubicBezTo>
                  <a:cubicBezTo>
                    <a:pt x="4461" y="19823"/>
                    <a:pt x="4416" y="19672"/>
                    <a:pt x="4291" y="19565"/>
                  </a:cubicBezTo>
                  <a:cubicBezTo>
                    <a:pt x="4175" y="19466"/>
                    <a:pt x="4015" y="19431"/>
                    <a:pt x="3863" y="19404"/>
                  </a:cubicBezTo>
                  <a:cubicBezTo>
                    <a:pt x="3738" y="19377"/>
                    <a:pt x="3613" y="19350"/>
                    <a:pt x="3560" y="19297"/>
                  </a:cubicBezTo>
                  <a:cubicBezTo>
                    <a:pt x="3506" y="19243"/>
                    <a:pt x="3480" y="19119"/>
                    <a:pt x="3462" y="19003"/>
                  </a:cubicBezTo>
                  <a:cubicBezTo>
                    <a:pt x="3426" y="18842"/>
                    <a:pt x="3399" y="18690"/>
                    <a:pt x="3292" y="18565"/>
                  </a:cubicBezTo>
                  <a:cubicBezTo>
                    <a:pt x="3185" y="18449"/>
                    <a:pt x="3034" y="18396"/>
                    <a:pt x="2882" y="18342"/>
                  </a:cubicBezTo>
                  <a:cubicBezTo>
                    <a:pt x="2766" y="18307"/>
                    <a:pt x="2650" y="18262"/>
                    <a:pt x="2605" y="18200"/>
                  </a:cubicBezTo>
                  <a:cubicBezTo>
                    <a:pt x="2552" y="18137"/>
                    <a:pt x="2543" y="18012"/>
                    <a:pt x="2534" y="17896"/>
                  </a:cubicBezTo>
                  <a:cubicBezTo>
                    <a:pt x="2525" y="17736"/>
                    <a:pt x="2516" y="17575"/>
                    <a:pt x="2427" y="17441"/>
                  </a:cubicBezTo>
                  <a:cubicBezTo>
                    <a:pt x="2338" y="17316"/>
                    <a:pt x="2195" y="17245"/>
                    <a:pt x="2052" y="17174"/>
                  </a:cubicBezTo>
                  <a:cubicBezTo>
                    <a:pt x="1945" y="17120"/>
                    <a:pt x="1829" y="17067"/>
                    <a:pt x="1794" y="16995"/>
                  </a:cubicBezTo>
                  <a:cubicBezTo>
                    <a:pt x="1749" y="16924"/>
                    <a:pt x="1758" y="16799"/>
                    <a:pt x="1767" y="16683"/>
                  </a:cubicBezTo>
                  <a:cubicBezTo>
                    <a:pt x="1776" y="16523"/>
                    <a:pt x="1794" y="16362"/>
                    <a:pt x="1722" y="16219"/>
                  </a:cubicBezTo>
                  <a:cubicBezTo>
                    <a:pt x="1651" y="16076"/>
                    <a:pt x="1517" y="15987"/>
                    <a:pt x="1383" y="15898"/>
                  </a:cubicBezTo>
                  <a:cubicBezTo>
                    <a:pt x="1285" y="15836"/>
                    <a:pt x="1178" y="15764"/>
                    <a:pt x="1151" y="15693"/>
                  </a:cubicBezTo>
                  <a:cubicBezTo>
                    <a:pt x="1116" y="15622"/>
                    <a:pt x="1142" y="15497"/>
                    <a:pt x="1169" y="15372"/>
                  </a:cubicBezTo>
                  <a:cubicBezTo>
                    <a:pt x="1196" y="15220"/>
                    <a:pt x="1232" y="15059"/>
                    <a:pt x="1178" y="14908"/>
                  </a:cubicBezTo>
                  <a:cubicBezTo>
                    <a:pt x="1124" y="14765"/>
                    <a:pt x="1009" y="14658"/>
                    <a:pt x="884" y="14551"/>
                  </a:cubicBezTo>
                  <a:cubicBezTo>
                    <a:pt x="794" y="14471"/>
                    <a:pt x="696" y="14390"/>
                    <a:pt x="678" y="14310"/>
                  </a:cubicBezTo>
                  <a:cubicBezTo>
                    <a:pt x="661" y="14239"/>
                    <a:pt x="696" y="14114"/>
                    <a:pt x="741" y="14007"/>
                  </a:cubicBezTo>
                  <a:cubicBezTo>
                    <a:pt x="794" y="13855"/>
                    <a:pt x="839" y="13703"/>
                    <a:pt x="812" y="13543"/>
                  </a:cubicBezTo>
                  <a:cubicBezTo>
                    <a:pt x="785" y="13391"/>
                    <a:pt x="678" y="13266"/>
                    <a:pt x="571" y="13150"/>
                  </a:cubicBezTo>
                  <a:cubicBezTo>
                    <a:pt x="491" y="13061"/>
                    <a:pt x="411" y="12963"/>
                    <a:pt x="402" y="12883"/>
                  </a:cubicBezTo>
                  <a:cubicBezTo>
                    <a:pt x="384" y="12811"/>
                    <a:pt x="446" y="12695"/>
                    <a:pt x="500" y="12588"/>
                  </a:cubicBezTo>
                  <a:cubicBezTo>
                    <a:pt x="562" y="12446"/>
                    <a:pt x="643" y="12303"/>
                    <a:pt x="625" y="12142"/>
                  </a:cubicBezTo>
                  <a:cubicBezTo>
                    <a:pt x="616" y="11982"/>
                    <a:pt x="527" y="11848"/>
                    <a:pt x="438" y="11714"/>
                  </a:cubicBezTo>
                  <a:cubicBezTo>
                    <a:pt x="375" y="11616"/>
                    <a:pt x="304" y="11509"/>
                    <a:pt x="304" y="11429"/>
                  </a:cubicBezTo>
                  <a:cubicBezTo>
                    <a:pt x="304" y="11348"/>
                    <a:pt x="375" y="11250"/>
                    <a:pt x="438" y="11143"/>
                  </a:cubicBezTo>
                  <a:cubicBezTo>
                    <a:pt x="527" y="11018"/>
                    <a:pt x="616" y="10884"/>
                    <a:pt x="625" y="10724"/>
                  </a:cubicBezTo>
                  <a:cubicBezTo>
                    <a:pt x="643" y="10563"/>
                    <a:pt x="562" y="10421"/>
                    <a:pt x="500" y="10278"/>
                  </a:cubicBezTo>
                  <a:cubicBezTo>
                    <a:pt x="446" y="10171"/>
                    <a:pt x="384" y="10055"/>
                    <a:pt x="402" y="9975"/>
                  </a:cubicBezTo>
                  <a:cubicBezTo>
                    <a:pt x="411" y="9903"/>
                    <a:pt x="491" y="9805"/>
                    <a:pt x="571" y="9716"/>
                  </a:cubicBezTo>
                  <a:cubicBezTo>
                    <a:pt x="678" y="9600"/>
                    <a:pt x="785" y="9475"/>
                    <a:pt x="812" y="9323"/>
                  </a:cubicBezTo>
                  <a:cubicBezTo>
                    <a:pt x="839" y="9163"/>
                    <a:pt x="794" y="9011"/>
                    <a:pt x="741" y="8859"/>
                  </a:cubicBezTo>
                  <a:cubicBezTo>
                    <a:pt x="696" y="8743"/>
                    <a:pt x="661" y="8627"/>
                    <a:pt x="678" y="8547"/>
                  </a:cubicBezTo>
                  <a:cubicBezTo>
                    <a:pt x="696" y="8476"/>
                    <a:pt x="794" y="8395"/>
                    <a:pt x="884" y="8315"/>
                  </a:cubicBezTo>
                  <a:cubicBezTo>
                    <a:pt x="1009" y="8208"/>
                    <a:pt x="1124" y="8101"/>
                    <a:pt x="1178" y="7949"/>
                  </a:cubicBezTo>
                  <a:cubicBezTo>
                    <a:pt x="1232" y="7798"/>
                    <a:pt x="1196" y="7637"/>
                    <a:pt x="1169" y="7486"/>
                  </a:cubicBezTo>
                  <a:cubicBezTo>
                    <a:pt x="1142" y="7370"/>
                    <a:pt x="1116" y="7245"/>
                    <a:pt x="1151" y="7173"/>
                  </a:cubicBezTo>
                  <a:cubicBezTo>
                    <a:pt x="1178" y="7102"/>
                    <a:pt x="1285" y="7031"/>
                    <a:pt x="1383" y="6959"/>
                  </a:cubicBezTo>
                  <a:cubicBezTo>
                    <a:pt x="1517" y="6879"/>
                    <a:pt x="1651" y="6790"/>
                    <a:pt x="1722" y="6647"/>
                  </a:cubicBezTo>
                  <a:cubicBezTo>
                    <a:pt x="1794" y="6504"/>
                    <a:pt x="1776" y="6335"/>
                    <a:pt x="1767" y="6183"/>
                  </a:cubicBezTo>
                  <a:cubicBezTo>
                    <a:pt x="1758" y="6058"/>
                    <a:pt x="1749" y="5933"/>
                    <a:pt x="1794" y="5871"/>
                  </a:cubicBezTo>
                  <a:cubicBezTo>
                    <a:pt x="1829" y="5799"/>
                    <a:pt x="1945" y="5746"/>
                    <a:pt x="2052" y="5692"/>
                  </a:cubicBezTo>
                  <a:cubicBezTo>
                    <a:pt x="2195" y="5621"/>
                    <a:pt x="2338" y="5550"/>
                    <a:pt x="2427" y="5416"/>
                  </a:cubicBezTo>
                  <a:cubicBezTo>
                    <a:pt x="2516" y="5282"/>
                    <a:pt x="2525" y="5121"/>
                    <a:pt x="2534" y="4970"/>
                  </a:cubicBezTo>
                  <a:cubicBezTo>
                    <a:pt x="2543" y="4845"/>
                    <a:pt x="2552" y="4720"/>
                    <a:pt x="2605" y="4658"/>
                  </a:cubicBezTo>
                  <a:cubicBezTo>
                    <a:pt x="2650" y="4595"/>
                    <a:pt x="2766" y="4559"/>
                    <a:pt x="2882" y="4515"/>
                  </a:cubicBezTo>
                  <a:cubicBezTo>
                    <a:pt x="3034" y="4470"/>
                    <a:pt x="3185" y="4417"/>
                    <a:pt x="3292" y="4292"/>
                  </a:cubicBezTo>
                  <a:cubicBezTo>
                    <a:pt x="3399" y="4176"/>
                    <a:pt x="3426" y="4015"/>
                    <a:pt x="3462" y="3864"/>
                  </a:cubicBezTo>
                  <a:cubicBezTo>
                    <a:pt x="3480" y="3748"/>
                    <a:pt x="3506" y="3623"/>
                    <a:pt x="3560" y="3569"/>
                  </a:cubicBezTo>
                  <a:cubicBezTo>
                    <a:pt x="3613" y="3507"/>
                    <a:pt x="3738" y="3489"/>
                    <a:pt x="3863" y="3462"/>
                  </a:cubicBezTo>
                  <a:cubicBezTo>
                    <a:pt x="4015" y="3435"/>
                    <a:pt x="4175" y="3400"/>
                    <a:pt x="4291" y="3293"/>
                  </a:cubicBezTo>
                  <a:cubicBezTo>
                    <a:pt x="4416" y="3186"/>
                    <a:pt x="4461" y="3034"/>
                    <a:pt x="4514" y="2891"/>
                  </a:cubicBezTo>
                  <a:cubicBezTo>
                    <a:pt x="4550" y="2775"/>
                    <a:pt x="4595" y="2650"/>
                    <a:pt x="4657" y="2606"/>
                  </a:cubicBezTo>
                  <a:cubicBezTo>
                    <a:pt x="4720" y="2561"/>
                    <a:pt x="4845" y="2552"/>
                    <a:pt x="4961" y="2543"/>
                  </a:cubicBezTo>
                  <a:cubicBezTo>
                    <a:pt x="5121" y="2534"/>
                    <a:pt x="5282" y="2517"/>
                    <a:pt x="5416" y="2436"/>
                  </a:cubicBezTo>
                  <a:cubicBezTo>
                    <a:pt x="5549" y="2347"/>
                    <a:pt x="5621" y="2195"/>
                    <a:pt x="5692" y="2062"/>
                  </a:cubicBezTo>
                  <a:cubicBezTo>
                    <a:pt x="5746" y="1946"/>
                    <a:pt x="5799" y="1839"/>
                    <a:pt x="5862" y="1794"/>
                  </a:cubicBezTo>
                  <a:cubicBezTo>
                    <a:pt x="5901" y="1774"/>
                    <a:pt x="5957" y="1768"/>
                    <a:pt x="6020" y="1768"/>
                  </a:cubicBezTo>
                  <a:cubicBezTo>
                    <a:pt x="6071" y="1768"/>
                    <a:pt x="6127" y="1772"/>
                    <a:pt x="6183" y="1776"/>
                  </a:cubicBezTo>
                  <a:cubicBezTo>
                    <a:pt x="6233" y="1779"/>
                    <a:pt x="6285" y="1782"/>
                    <a:pt x="6336" y="1782"/>
                  </a:cubicBezTo>
                  <a:cubicBezTo>
                    <a:pt x="6439" y="1782"/>
                    <a:pt x="6543" y="1770"/>
                    <a:pt x="6638" y="1723"/>
                  </a:cubicBezTo>
                  <a:cubicBezTo>
                    <a:pt x="6780" y="1651"/>
                    <a:pt x="6870" y="1517"/>
                    <a:pt x="6959" y="1384"/>
                  </a:cubicBezTo>
                  <a:cubicBezTo>
                    <a:pt x="7030" y="1285"/>
                    <a:pt x="7093" y="1178"/>
                    <a:pt x="7173" y="1152"/>
                  </a:cubicBezTo>
                  <a:cubicBezTo>
                    <a:pt x="7198" y="1142"/>
                    <a:pt x="7229" y="1138"/>
                    <a:pt x="7264" y="1138"/>
                  </a:cubicBezTo>
                  <a:cubicBezTo>
                    <a:pt x="7330" y="1138"/>
                    <a:pt x="7410" y="1152"/>
                    <a:pt x="7485" y="1169"/>
                  </a:cubicBezTo>
                  <a:cubicBezTo>
                    <a:pt x="7579" y="1186"/>
                    <a:pt x="7677" y="1206"/>
                    <a:pt x="7774" y="1206"/>
                  </a:cubicBezTo>
                  <a:cubicBezTo>
                    <a:pt x="7833" y="1206"/>
                    <a:pt x="7892" y="1199"/>
                    <a:pt x="7949" y="1178"/>
                  </a:cubicBezTo>
                  <a:cubicBezTo>
                    <a:pt x="8101" y="1134"/>
                    <a:pt x="8208" y="1009"/>
                    <a:pt x="8306" y="893"/>
                  </a:cubicBezTo>
                  <a:cubicBezTo>
                    <a:pt x="8386" y="795"/>
                    <a:pt x="8475" y="706"/>
                    <a:pt x="8547" y="688"/>
                  </a:cubicBezTo>
                  <a:cubicBezTo>
                    <a:pt x="8564" y="682"/>
                    <a:pt x="8583" y="680"/>
                    <a:pt x="8603" y="680"/>
                  </a:cubicBezTo>
                  <a:cubicBezTo>
                    <a:pt x="8676" y="680"/>
                    <a:pt x="8768" y="713"/>
                    <a:pt x="8859" y="741"/>
                  </a:cubicBezTo>
                  <a:cubicBezTo>
                    <a:pt x="8970" y="783"/>
                    <a:pt x="9091" y="824"/>
                    <a:pt x="9210" y="824"/>
                  </a:cubicBezTo>
                  <a:cubicBezTo>
                    <a:pt x="9245" y="824"/>
                    <a:pt x="9280" y="821"/>
                    <a:pt x="9314" y="813"/>
                  </a:cubicBezTo>
                  <a:cubicBezTo>
                    <a:pt x="9475" y="786"/>
                    <a:pt x="9591" y="679"/>
                    <a:pt x="9707" y="572"/>
                  </a:cubicBezTo>
                  <a:cubicBezTo>
                    <a:pt x="9805" y="491"/>
                    <a:pt x="9894" y="411"/>
                    <a:pt x="9974" y="402"/>
                  </a:cubicBezTo>
                  <a:cubicBezTo>
                    <a:pt x="9980" y="402"/>
                    <a:pt x="9986" y="401"/>
                    <a:pt x="9992" y="401"/>
                  </a:cubicBezTo>
                  <a:cubicBezTo>
                    <a:pt x="10070" y="401"/>
                    <a:pt x="10170" y="451"/>
                    <a:pt x="10277" y="500"/>
                  </a:cubicBezTo>
                  <a:cubicBezTo>
                    <a:pt x="10404" y="568"/>
                    <a:pt x="10546" y="635"/>
                    <a:pt x="10696" y="635"/>
                  </a:cubicBezTo>
                  <a:cubicBezTo>
                    <a:pt x="10705" y="635"/>
                    <a:pt x="10714" y="635"/>
                    <a:pt x="10724" y="634"/>
                  </a:cubicBezTo>
                  <a:cubicBezTo>
                    <a:pt x="10875" y="625"/>
                    <a:pt x="11009" y="536"/>
                    <a:pt x="11143" y="447"/>
                  </a:cubicBezTo>
                  <a:cubicBezTo>
                    <a:pt x="11241" y="376"/>
                    <a:pt x="11348" y="304"/>
                    <a:pt x="11428" y="304"/>
                  </a:cubicBezTo>
                  <a:close/>
                  <a:moveTo>
                    <a:pt x="11428" y="1"/>
                  </a:moveTo>
                  <a:cubicBezTo>
                    <a:pt x="11259" y="1"/>
                    <a:pt x="11107" y="108"/>
                    <a:pt x="10973" y="197"/>
                  </a:cubicBezTo>
                  <a:cubicBezTo>
                    <a:pt x="10875" y="260"/>
                    <a:pt x="10777" y="322"/>
                    <a:pt x="10697" y="331"/>
                  </a:cubicBezTo>
                  <a:cubicBezTo>
                    <a:pt x="10692" y="331"/>
                    <a:pt x="10686" y="332"/>
                    <a:pt x="10681" y="332"/>
                  </a:cubicBezTo>
                  <a:cubicBezTo>
                    <a:pt x="10603" y="332"/>
                    <a:pt x="10503" y="274"/>
                    <a:pt x="10411" y="233"/>
                  </a:cubicBezTo>
                  <a:cubicBezTo>
                    <a:pt x="10282" y="168"/>
                    <a:pt x="10139" y="96"/>
                    <a:pt x="9987" y="96"/>
                  </a:cubicBezTo>
                  <a:cubicBezTo>
                    <a:pt x="9971" y="96"/>
                    <a:pt x="9955" y="97"/>
                    <a:pt x="9938" y="99"/>
                  </a:cubicBezTo>
                  <a:cubicBezTo>
                    <a:pt x="9769" y="126"/>
                    <a:pt x="9626" y="242"/>
                    <a:pt x="9510" y="349"/>
                  </a:cubicBezTo>
                  <a:cubicBezTo>
                    <a:pt x="9421" y="420"/>
                    <a:pt x="9332" y="500"/>
                    <a:pt x="9260" y="518"/>
                  </a:cubicBezTo>
                  <a:cubicBezTo>
                    <a:pt x="9248" y="521"/>
                    <a:pt x="9234" y="522"/>
                    <a:pt x="9220" y="522"/>
                  </a:cubicBezTo>
                  <a:cubicBezTo>
                    <a:pt x="9144" y="522"/>
                    <a:pt x="9047" y="486"/>
                    <a:pt x="8957" y="456"/>
                  </a:cubicBezTo>
                  <a:cubicBezTo>
                    <a:pt x="8845" y="416"/>
                    <a:pt x="8723" y="377"/>
                    <a:pt x="8599" y="377"/>
                  </a:cubicBezTo>
                  <a:cubicBezTo>
                    <a:pt x="8555" y="377"/>
                    <a:pt x="8511" y="382"/>
                    <a:pt x="8467" y="393"/>
                  </a:cubicBezTo>
                  <a:cubicBezTo>
                    <a:pt x="8306" y="438"/>
                    <a:pt x="8181" y="572"/>
                    <a:pt x="8083" y="688"/>
                  </a:cubicBezTo>
                  <a:cubicBezTo>
                    <a:pt x="8003" y="777"/>
                    <a:pt x="7922" y="866"/>
                    <a:pt x="7851" y="893"/>
                  </a:cubicBezTo>
                  <a:cubicBezTo>
                    <a:pt x="7829" y="901"/>
                    <a:pt x="7803" y="904"/>
                    <a:pt x="7773" y="904"/>
                  </a:cubicBezTo>
                  <a:cubicBezTo>
                    <a:pt x="7705" y="904"/>
                    <a:pt x="7622" y="888"/>
                    <a:pt x="7548" y="875"/>
                  </a:cubicBezTo>
                  <a:cubicBezTo>
                    <a:pt x="7455" y="854"/>
                    <a:pt x="7356" y="834"/>
                    <a:pt x="7260" y="834"/>
                  </a:cubicBezTo>
                  <a:cubicBezTo>
                    <a:pt x="7190" y="834"/>
                    <a:pt x="7121" y="845"/>
                    <a:pt x="7057" y="875"/>
                  </a:cubicBezTo>
                  <a:cubicBezTo>
                    <a:pt x="6896" y="938"/>
                    <a:pt x="6798" y="1089"/>
                    <a:pt x="6709" y="1223"/>
                  </a:cubicBezTo>
                  <a:cubicBezTo>
                    <a:pt x="6647" y="1321"/>
                    <a:pt x="6575" y="1419"/>
                    <a:pt x="6504" y="1455"/>
                  </a:cubicBezTo>
                  <a:cubicBezTo>
                    <a:pt x="6469" y="1475"/>
                    <a:pt x="6416" y="1481"/>
                    <a:pt x="6355" y="1481"/>
                  </a:cubicBezTo>
                  <a:cubicBezTo>
                    <a:pt x="6306" y="1481"/>
                    <a:pt x="6252" y="1477"/>
                    <a:pt x="6201" y="1473"/>
                  </a:cubicBezTo>
                  <a:cubicBezTo>
                    <a:pt x="6142" y="1470"/>
                    <a:pt x="6081" y="1465"/>
                    <a:pt x="6020" y="1465"/>
                  </a:cubicBezTo>
                  <a:cubicBezTo>
                    <a:pt x="5913" y="1465"/>
                    <a:pt x="5806" y="1479"/>
                    <a:pt x="5710" y="1535"/>
                  </a:cubicBezTo>
                  <a:cubicBezTo>
                    <a:pt x="5567" y="1616"/>
                    <a:pt x="5487" y="1785"/>
                    <a:pt x="5416" y="1928"/>
                  </a:cubicBezTo>
                  <a:cubicBezTo>
                    <a:pt x="5362" y="2026"/>
                    <a:pt x="5308" y="2142"/>
                    <a:pt x="5246" y="2178"/>
                  </a:cubicBezTo>
                  <a:cubicBezTo>
                    <a:pt x="5184" y="2222"/>
                    <a:pt x="5059" y="2231"/>
                    <a:pt x="4943" y="2240"/>
                  </a:cubicBezTo>
                  <a:cubicBezTo>
                    <a:pt x="4782" y="2249"/>
                    <a:pt x="4604" y="2258"/>
                    <a:pt x="4470" y="2365"/>
                  </a:cubicBezTo>
                  <a:cubicBezTo>
                    <a:pt x="4336" y="2472"/>
                    <a:pt x="4283" y="2641"/>
                    <a:pt x="4229" y="2793"/>
                  </a:cubicBezTo>
                  <a:cubicBezTo>
                    <a:pt x="4193" y="2900"/>
                    <a:pt x="4149" y="3016"/>
                    <a:pt x="4095" y="3070"/>
                  </a:cubicBezTo>
                  <a:cubicBezTo>
                    <a:pt x="4033" y="3114"/>
                    <a:pt x="3917" y="3141"/>
                    <a:pt x="3801" y="3168"/>
                  </a:cubicBezTo>
                  <a:cubicBezTo>
                    <a:pt x="3649" y="3195"/>
                    <a:pt x="3471" y="3230"/>
                    <a:pt x="3346" y="3355"/>
                  </a:cubicBezTo>
                  <a:cubicBezTo>
                    <a:pt x="3230" y="3471"/>
                    <a:pt x="3194" y="3650"/>
                    <a:pt x="3158" y="3801"/>
                  </a:cubicBezTo>
                  <a:cubicBezTo>
                    <a:pt x="3141" y="3917"/>
                    <a:pt x="3114" y="4042"/>
                    <a:pt x="3060" y="4096"/>
                  </a:cubicBezTo>
                  <a:cubicBezTo>
                    <a:pt x="3016" y="4158"/>
                    <a:pt x="2900" y="4194"/>
                    <a:pt x="2784" y="4229"/>
                  </a:cubicBezTo>
                  <a:cubicBezTo>
                    <a:pt x="2641" y="4283"/>
                    <a:pt x="2463" y="4336"/>
                    <a:pt x="2365" y="4470"/>
                  </a:cubicBezTo>
                  <a:cubicBezTo>
                    <a:pt x="2257" y="4613"/>
                    <a:pt x="2249" y="4791"/>
                    <a:pt x="2240" y="4952"/>
                  </a:cubicBezTo>
                  <a:cubicBezTo>
                    <a:pt x="2231" y="5068"/>
                    <a:pt x="2222" y="5184"/>
                    <a:pt x="2177" y="5246"/>
                  </a:cubicBezTo>
                  <a:cubicBezTo>
                    <a:pt x="2133" y="5318"/>
                    <a:pt x="2026" y="5371"/>
                    <a:pt x="1918" y="5416"/>
                  </a:cubicBezTo>
                  <a:cubicBezTo>
                    <a:pt x="1776" y="5487"/>
                    <a:pt x="1615" y="5568"/>
                    <a:pt x="1526" y="5719"/>
                  </a:cubicBezTo>
                  <a:cubicBezTo>
                    <a:pt x="1446" y="5862"/>
                    <a:pt x="1455" y="6040"/>
                    <a:pt x="1463" y="6201"/>
                  </a:cubicBezTo>
                  <a:cubicBezTo>
                    <a:pt x="1472" y="6317"/>
                    <a:pt x="1481" y="6442"/>
                    <a:pt x="1446" y="6513"/>
                  </a:cubicBezTo>
                  <a:cubicBezTo>
                    <a:pt x="1419" y="6576"/>
                    <a:pt x="1312" y="6647"/>
                    <a:pt x="1214" y="6709"/>
                  </a:cubicBezTo>
                  <a:cubicBezTo>
                    <a:pt x="1080" y="6799"/>
                    <a:pt x="937" y="6897"/>
                    <a:pt x="866" y="7057"/>
                  </a:cubicBezTo>
                  <a:cubicBezTo>
                    <a:pt x="803" y="7218"/>
                    <a:pt x="839" y="7387"/>
                    <a:pt x="866" y="7548"/>
                  </a:cubicBezTo>
                  <a:cubicBezTo>
                    <a:pt x="893" y="7664"/>
                    <a:pt x="919" y="7780"/>
                    <a:pt x="893" y="7851"/>
                  </a:cubicBezTo>
                  <a:cubicBezTo>
                    <a:pt x="866" y="7932"/>
                    <a:pt x="777" y="8003"/>
                    <a:pt x="687" y="8083"/>
                  </a:cubicBezTo>
                  <a:cubicBezTo>
                    <a:pt x="571" y="8190"/>
                    <a:pt x="429" y="8306"/>
                    <a:pt x="384" y="8476"/>
                  </a:cubicBezTo>
                  <a:cubicBezTo>
                    <a:pt x="339" y="8636"/>
                    <a:pt x="402" y="8806"/>
                    <a:pt x="455" y="8958"/>
                  </a:cubicBezTo>
                  <a:cubicBezTo>
                    <a:pt x="491" y="9065"/>
                    <a:pt x="527" y="9181"/>
                    <a:pt x="518" y="9261"/>
                  </a:cubicBezTo>
                  <a:cubicBezTo>
                    <a:pt x="500" y="9332"/>
                    <a:pt x="420" y="9430"/>
                    <a:pt x="348" y="9511"/>
                  </a:cubicBezTo>
                  <a:cubicBezTo>
                    <a:pt x="241" y="9636"/>
                    <a:pt x="116" y="9769"/>
                    <a:pt x="99" y="9939"/>
                  </a:cubicBezTo>
                  <a:cubicBezTo>
                    <a:pt x="72" y="10108"/>
                    <a:pt x="152" y="10269"/>
                    <a:pt x="223" y="10412"/>
                  </a:cubicBezTo>
                  <a:cubicBezTo>
                    <a:pt x="277" y="10519"/>
                    <a:pt x="331" y="10626"/>
                    <a:pt x="331" y="10706"/>
                  </a:cubicBezTo>
                  <a:cubicBezTo>
                    <a:pt x="322" y="10777"/>
                    <a:pt x="259" y="10876"/>
                    <a:pt x="188" y="10974"/>
                  </a:cubicBezTo>
                  <a:cubicBezTo>
                    <a:pt x="99" y="11107"/>
                    <a:pt x="0" y="11259"/>
                    <a:pt x="0" y="11429"/>
                  </a:cubicBezTo>
                  <a:cubicBezTo>
                    <a:pt x="0" y="11607"/>
                    <a:pt x="99" y="11750"/>
                    <a:pt x="188" y="11884"/>
                  </a:cubicBezTo>
                  <a:cubicBezTo>
                    <a:pt x="259" y="11982"/>
                    <a:pt x="322" y="12080"/>
                    <a:pt x="331" y="12160"/>
                  </a:cubicBezTo>
                  <a:cubicBezTo>
                    <a:pt x="331" y="12240"/>
                    <a:pt x="277" y="12347"/>
                    <a:pt x="223" y="12455"/>
                  </a:cubicBezTo>
                  <a:cubicBezTo>
                    <a:pt x="152" y="12597"/>
                    <a:pt x="72" y="12758"/>
                    <a:pt x="99" y="12927"/>
                  </a:cubicBezTo>
                  <a:cubicBezTo>
                    <a:pt x="116" y="13097"/>
                    <a:pt x="241" y="13231"/>
                    <a:pt x="348" y="13347"/>
                  </a:cubicBezTo>
                  <a:cubicBezTo>
                    <a:pt x="420" y="13436"/>
                    <a:pt x="500" y="13525"/>
                    <a:pt x="518" y="13605"/>
                  </a:cubicBezTo>
                  <a:cubicBezTo>
                    <a:pt x="527" y="13677"/>
                    <a:pt x="491" y="13793"/>
                    <a:pt x="455" y="13909"/>
                  </a:cubicBezTo>
                  <a:cubicBezTo>
                    <a:pt x="402" y="14051"/>
                    <a:pt x="339" y="14230"/>
                    <a:pt x="384" y="14390"/>
                  </a:cubicBezTo>
                  <a:cubicBezTo>
                    <a:pt x="429" y="14551"/>
                    <a:pt x="571" y="14676"/>
                    <a:pt x="687" y="14783"/>
                  </a:cubicBezTo>
                  <a:cubicBezTo>
                    <a:pt x="777" y="14854"/>
                    <a:pt x="866" y="14935"/>
                    <a:pt x="893" y="15006"/>
                  </a:cubicBezTo>
                  <a:cubicBezTo>
                    <a:pt x="919" y="15086"/>
                    <a:pt x="893" y="15202"/>
                    <a:pt x="866" y="15318"/>
                  </a:cubicBezTo>
                  <a:cubicBezTo>
                    <a:pt x="839" y="15470"/>
                    <a:pt x="803" y="15648"/>
                    <a:pt x="866" y="15809"/>
                  </a:cubicBezTo>
                  <a:cubicBezTo>
                    <a:pt x="937" y="15961"/>
                    <a:pt x="1080" y="16068"/>
                    <a:pt x="1214" y="16148"/>
                  </a:cubicBezTo>
                  <a:cubicBezTo>
                    <a:pt x="1312" y="16219"/>
                    <a:pt x="1410" y="16282"/>
                    <a:pt x="1446" y="16353"/>
                  </a:cubicBezTo>
                  <a:cubicBezTo>
                    <a:pt x="1481" y="16424"/>
                    <a:pt x="1472" y="16540"/>
                    <a:pt x="1463" y="16656"/>
                  </a:cubicBezTo>
                  <a:cubicBezTo>
                    <a:pt x="1455" y="16817"/>
                    <a:pt x="1446" y="16995"/>
                    <a:pt x="1526" y="17147"/>
                  </a:cubicBezTo>
                  <a:cubicBezTo>
                    <a:pt x="1615" y="17290"/>
                    <a:pt x="1776" y="17370"/>
                    <a:pt x="1918" y="17441"/>
                  </a:cubicBezTo>
                  <a:cubicBezTo>
                    <a:pt x="2026" y="17495"/>
                    <a:pt x="2133" y="17548"/>
                    <a:pt x="2177" y="17611"/>
                  </a:cubicBezTo>
                  <a:cubicBezTo>
                    <a:pt x="2222" y="17673"/>
                    <a:pt x="2231" y="17798"/>
                    <a:pt x="2240" y="17914"/>
                  </a:cubicBezTo>
                  <a:cubicBezTo>
                    <a:pt x="2249" y="18075"/>
                    <a:pt x="2257" y="18253"/>
                    <a:pt x="2365" y="18387"/>
                  </a:cubicBezTo>
                  <a:cubicBezTo>
                    <a:pt x="2463" y="18521"/>
                    <a:pt x="2641" y="18583"/>
                    <a:pt x="2784" y="18628"/>
                  </a:cubicBezTo>
                  <a:cubicBezTo>
                    <a:pt x="2900" y="18672"/>
                    <a:pt x="3016" y="18708"/>
                    <a:pt x="3060" y="18771"/>
                  </a:cubicBezTo>
                  <a:cubicBezTo>
                    <a:pt x="3114" y="18824"/>
                    <a:pt x="3141" y="18940"/>
                    <a:pt x="3158" y="19056"/>
                  </a:cubicBezTo>
                  <a:cubicBezTo>
                    <a:pt x="3194" y="19217"/>
                    <a:pt x="3230" y="19395"/>
                    <a:pt x="3346" y="19511"/>
                  </a:cubicBezTo>
                  <a:cubicBezTo>
                    <a:pt x="3471" y="19636"/>
                    <a:pt x="3649" y="19663"/>
                    <a:pt x="3801" y="19698"/>
                  </a:cubicBezTo>
                  <a:cubicBezTo>
                    <a:pt x="3917" y="19725"/>
                    <a:pt x="4033" y="19743"/>
                    <a:pt x="4095" y="19797"/>
                  </a:cubicBezTo>
                  <a:cubicBezTo>
                    <a:pt x="4149" y="19850"/>
                    <a:pt x="4193" y="19957"/>
                    <a:pt x="4229" y="20073"/>
                  </a:cubicBezTo>
                  <a:cubicBezTo>
                    <a:pt x="4274" y="20225"/>
                    <a:pt x="4336" y="20394"/>
                    <a:pt x="4470" y="20501"/>
                  </a:cubicBezTo>
                  <a:cubicBezTo>
                    <a:pt x="4604" y="20599"/>
                    <a:pt x="4782" y="20617"/>
                    <a:pt x="4943" y="20626"/>
                  </a:cubicBezTo>
                  <a:cubicBezTo>
                    <a:pt x="5059" y="20635"/>
                    <a:pt x="5184" y="20635"/>
                    <a:pt x="5246" y="20680"/>
                  </a:cubicBezTo>
                  <a:cubicBezTo>
                    <a:pt x="5308" y="20724"/>
                    <a:pt x="5362" y="20831"/>
                    <a:pt x="5416" y="20938"/>
                  </a:cubicBezTo>
                  <a:cubicBezTo>
                    <a:pt x="5487" y="21081"/>
                    <a:pt x="5567" y="21242"/>
                    <a:pt x="5710" y="21331"/>
                  </a:cubicBezTo>
                  <a:cubicBezTo>
                    <a:pt x="5814" y="21386"/>
                    <a:pt x="5930" y="21399"/>
                    <a:pt x="6044" y="21399"/>
                  </a:cubicBezTo>
                  <a:cubicBezTo>
                    <a:pt x="6097" y="21399"/>
                    <a:pt x="6150" y="21396"/>
                    <a:pt x="6201" y="21393"/>
                  </a:cubicBezTo>
                  <a:cubicBezTo>
                    <a:pt x="6252" y="21389"/>
                    <a:pt x="6304" y="21385"/>
                    <a:pt x="6352" y="21385"/>
                  </a:cubicBezTo>
                  <a:cubicBezTo>
                    <a:pt x="6411" y="21385"/>
                    <a:pt x="6464" y="21392"/>
                    <a:pt x="6504" y="21411"/>
                  </a:cubicBezTo>
                  <a:cubicBezTo>
                    <a:pt x="6575" y="21447"/>
                    <a:pt x="6647" y="21545"/>
                    <a:pt x="6709" y="21643"/>
                  </a:cubicBezTo>
                  <a:cubicBezTo>
                    <a:pt x="6798" y="21777"/>
                    <a:pt x="6896" y="21929"/>
                    <a:pt x="7057" y="21991"/>
                  </a:cubicBezTo>
                  <a:cubicBezTo>
                    <a:pt x="7119" y="22017"/>
                    <a:pt x="7186" y="22026"/>
                    <a:pt x="7253" y="22026"/>
                  </a:cubicBezTo>
                  <a:cubicBezTo>
                    <a:pt x="7350" y="22026"/>
                    <a:pt x="7449" y="22007"/>
                    <a:pt x="7539" y="21991"/>
                  </a:cubicBezTo>
                  <a:cubicBezTo>
                    <a:pt x="7622" y="21972"/>
                    <a:pt x="7711" y="21957"/>
                    <a:pt x="7780" y="21957"/>
                  </a:cubicBezTo>
                  <a:cubicBezTo>
                    <a:pt x="7807" y="21957"/>
                    <a:pt x="7831" y="21959"/>
                    <a:pt x="7851" y="21964"/>
                  </a:cubicBezTo>
                  <a:cubicBezTo>
                    <a:pt x="7922" y="21991"/>
                    <a:pt x="8003" y="22080"/>
                    <a:pt x="8083" y="22170"/>
                  </a:cubicBezTo>
                  <a:cubicBezTo>
                    <a:pt x="8181" y="22294"/>
                    <a:pt x="8306" y="22428"/>
                    <a:pt x="8467" y="22473"/>
                  </a:cubicBezTo>
                  <a:cubicBezTo>
                    <a:pt x="8508" y="22484"/>
                    <a:pt x="8549" y="22488"/>
                    <a:pt x="8590" y="22488"/>
                  </a:cubicBezTo>
                  <a:cubicBezTo>
                    <a:pt x="8717" y="22488"/>
                    <a:pt x="8842" y="22444"/>
                    <a:pt x="8957" y="22410"/>
                  </a:cubicBezTo>
                  <a:cubicBezTo>
                    <a:pt x="9045" y="22374"/>
                    <a:pt x="9139" y="22343"/>
                    <a:pt x="9214" y="22343"/>
                  </a:cubicBezTo>
                  <a:cubicBezTo>
                    <a:pt x="9230" y="22343"/>
                    <a:pt x="9246" y="22345"/>
                    <a:pt x="9260" y="22348"/>
                  </a:cubicBezTo>
                  <a:cubicBezTo>
                    <a:pt x="9332" y="22357"/>
                    <a:pt x="9421" y="22437"/>
                    <a:pt x="9510" y="22517"/>
                  </a:cubicBezTo>
                  <a:cubicBezTo>
                    <a:pt x="9626" y="22624"/>
                    <a:pt x="9769" y="22740"/>
                    <a:pt x="9938" y="22758"/>
                  </a:cubicBezTo>
                  <a:cubicBezTo>
                    <a:pt x="9961" y="22762"/>
                    <a:pt x="9984" y="22764"/>
                    <a:pt x="10007" y="22764"/>
                  </a:cubicBezTo>
                  <a:cubicBezTo>
                    <a:pt x="10151" y="22764"/>
                    <a:pt x="10288" y="22695"/>
                    <a:pt x="10411" y="22633"/>
                  </a:cubicBezTo>
                  <a:cubicBezTo>
                    <a:pt x="10502" y="22584"/>
                    <a:pt x="10608" y="22534"/>
                    <a:pt x="10680" y="22534"/>
                  </a:cubicBezTo>
                  <a:cubicBezTo>
                    <a:pt x="10686" y="22534"/>
                    <a:pt x="10691" y="22535"/>
                    <a:pt x="10697" y="22535"/>
                  </a:cubicBezTo>
                  <a:cubicBezTo>
                    <a:pt x="10777" y="22535"/>
                    <a:pt x="10875" y="22607"/>
                    <a:pt x="10973" y="22669"/>
                  </a:cubicBezTo>
                  <a:cubicBezTo>
                    <a:pt x="11107" y="22758"/>
                    <a:pt x="11259" y="22856"/>
                    <a:pt x="11428" y="22856"/>
                  </a:cubicBezTo>
                  <a:cubicBezTo>
                    <a:pt x="11598" y="22856"/>
                    <a:pt x="11749" y="22758"/>
                    <a:pt x="11883" y="22669"/>
                  </a:cubicBezTo>
                  <a:cubicBezTo>
                    <a:pt x="11981" y="22607"/>
                    <a:pt x="12080" y="22535"/>
                    <a:pt x="12160" y="22535"/>
                  </a:cubicBezTo>
                  <a:cubicBezTo>
                    <a:pt x="12165" y="22535"/>
                    <a:pt x="12171" y="22534"/>
                    <a:pt x="12176" y="22534"/>
                  </a:cubicBezTo>
                  <a:cubicBezTo>
                    <a:pt x="12248" y="22534"/>
                    <a:pt x="12354" y="22584"/>
                    <a:pt x="12445" y="22633"/>
                  </a:cubicBezTo>
                  <a:cubicBezTo>
                    <a:pt x="12569" y="22695"/>
                    <a:pt x="12706" y="22764"/>
                    <a:pt x="12850" y="22764"/>
                  </a:cubicBezTo>
                  <a:cubicBezTo>
                    <a:pt x="12873" y="22764"/>
                    <a:pt x="12895" y="22762"/>
                    <a:pt x="12918" y="22758"/>
                  </a:cubicBezTo>
                  <a:cubicBezTo>
                    <a:pt x="13088" y="22740"/>
                    <a:pt x="13230" y="22624"/>
                    <a:pt x="13346" y="22517"/>
                  </a:cubicBezTo>
                  <a:cubicBezTo>
                    <a:pt x="13436" y="22437"/>
                    <a:pt x="13525" y="22357"/>
                    <a:pt x="13596" y="22348"/>
                  </a:cubicBezTo>
                  <a:cubicBezTo>
                    <a:pt x="13611" y="22345"/>
                    <a:pt x="13626" y="22343"/>
                    <a:pt x="13643" y="22343"/>
                  </a:cubicBezTo>
                  <a:cubicBezTo>
                    <a:pt x="13718" y="22343"/>
                    <a:pt x="13812" y="22374"/>
                    <a:pt x="13899" y="22410"/>
                  </a:cubicBezTo>
                  <a:cubicBezTo>
                    <a:pt x="14014" y="22444"/>
                    <a:pt x="14139" y="22488"/>
                    <a:pt x="14267" y="22488"/>
                  </a:cubicBezTo>
                  <a:cubicBezTo>
                    <a:pt x="14308" y="22488"/>
                    <a:pt x="14349" y="22484"/>
                    <a:pt x="14390" y="22473"/>
                  </a:cubicBezTo>
                  <a:cubicBezTo>
                    <a:pt x="14551" y="22428"/>
                    <a:pt x="14676" y="22294"/>
                    <a:pt x="14774" y="22170"/>
                  </a:cubicBezTo>
                  <a:cubicBezTo>
                    <a:pt x="14854" y="22080"/>
                    <a:pt x="14934" y="21991"/>
                    <a:pt x="15006" y="21964"/>
                  </a:cubicBezTo>
                  <a:cubicBezTo>
                    <a:pt x="15026" y="21959"/>
                    <a:pt x="15050" y="21957"/>
                    <a:pt x="15076" y="21957"/>
                  </a:cubicBezTo>
                  <a:cubicBezTo>
                    <a:pt x="15145" y="21957"/>
                    <a:pt x="15232" y="21972"/>
                    <a:pt x="15309" y="21991"/>
                  </a:cubicBezTo>
                  <a:cubicBezTo>
                    <a:pt x="15404" y="22007"/>
                    <a:pt x="15505" y="22026"/>
                    <a:pt x="15603" y="22026"/>
                  </a:cubicBezTo>
                  <a:cubicBezTo>
                    <a:pt x="15671" y="22026"/>
                    <a:pt x="15737" y="22017"/>
                    <a:pt x="15800" y="21991"/>
                  </a:cubicBezTo>
                  <a:cubicBezTo>
                    <a:pt x="15960" y="21929"/>
                    <a:pt x="16058" y="21777"/>
                    <a:pt x="16148" y="21643"/>
                  </a:cubicBezTo>
                  <a:cubicBezTo>
                    <a:pt x="16210" y="21545"/>
                    <a:pt x="16281" y="21447"/>
                    <a:pt x="16353" y="21411"/>
                  </a:cubicBezTo>
                  <a:cubicBezTo>
                    <a:pt x="16387" y="21392"/>
                    <a:pt x="16441" y="21385"/>
                    <a:pt x="16501" y="21385"/>
                  </a:cubicBezTo>
                  <a:cubicBezTo>
                    <a:pt x="16551" y="21385"/>
                    <a:pt x="16604" y="21389"/>
                    <a:pt x="16656" y="21393"/>
                  </a:cubicBezTo>
                  <a:cubicBezTo>
                    <a:pt x="16707" y="21396"/>
                    <a:pt x="16759" y="21399"/>
                    <a:pt x="16812" y="21399"/>
                  </a:cubicBezTo>
                  <a:cubicBezTo>
                    <a:pt x="16927" y="21399"/>
                    <a:pt x="17043" y="21386"/>
                    <a:pt x="17147" y="21331"/>
                  </a:cubicBezTo>
                  <a:cubicBezTo>
                    <a:pt x="17289" y="21242"/>
                    <a:pt x="17370" y="21081"/>
                    <a:pt x="17441" y="20938"/>
                  </a:cubicBezTo>
                  <a:cubicBezTo>
                    <a:pt x="17495" y="20831"/>
                    <a:pt x="17548" y="20724"/>
                    <a:pt x="17611" y="20680"/>
                  </a:cubicBezTo>
                  <a:cubicBezTo>
                    <a:pt x="17673" y="20635"/>
                    <a:pt x="17798" y="20635"/>
                    <a:pt x="17914" y="20626"/>
                  </a:cubicBezTo>
                  <a:cubicBezTo>
                    <a:pt x="18066" y="20617"/>
                    <a:pt x="18253" y="20599"/>
                    <a:pt x="18387" y="20501"/>
                  </a:cubicBezTo>
                  <a:cubicBezTo>
                    <a:pt x="18521" y="20394"/>
                    <a:pt x="18574" y="20225"/>
                    <a:pt x="18628" y="20073"/>
                  </a:cubicBezTo>
                  <a:cubicBezTo>
                    <a:pt x="18663" y="19957"/>
                    <a:pt x="18708" y="19850"/>
                    <a:pt x="18761" y="19797"/>
                  </a:cubicBezTo>
                  <a:cubicBezTo>
                    <a:pt x="18824" y="19743"/>
                    <a:pt x="18940" y="19725"/>
                    <a:pt x="19056" y="19698"/>
                  </a:cubicBezTo>
                  <a:cubicBezTo>
                    <a:pt x="19207" y="19672"/>
                    <a:pt x="19386" y="19636"/>
                    <a:pt x="19511" y="19511"/>
                  </a:cubicBezTo>
                  <a:cubicBezTo>
                    <a:pt x="19627" y="19395"/>
                    <a:pt x="19662" y="19217"/>
                    <a:pt x="19698" y="19056"/>
                  </a:cubicBezTo>
                  <a:cubicBezTo>
                    <a:pt x="19716" y="18940"/>
                    <a:pt x="19743" y="18824"/>
                    <a:pt x="19796" y="18771"/>
                  </a:cubicBezTo>
                  <a:cubicBezTo>
                    <a:pt x="19841" y="18708"/>
                    <a:pt x="19957" y="18672"/>
                    <a:pt x="20073" y="18637"/>
                  </a:cubicBezTo>
                  <a:cubicBezTo>
                    <a:pt x="20216" y="18583"/>
                    <a:pt x="20394" y="18521"/>
                    <a:pt x="20492" y="18387"/>
                  </a:cubicBezTo>
                  <a:cubicBezTo>
                    <a:pt x="20599" y="18253"/>
                    <a:pt x="20608" y="18075"/>
                    <a:pt x="20617" y="17914"/>
                  </a:cubicBezTo>
                  <a:cubicBezTo>
                    <a:pt x="20626" y="17798"/>
                    <a:pt x="20635" y="17673"/>
                    <a:pt x="20679" y="17611"/>
                  </a:cubicBezTo>
                  <a:cubicBezTo>
                    <a:pt x="20724" y="17548"/>
                    <a:pt x="20831" y="17495"/>
                    <a:pt x="20938" y="17441"/>
                  </a:cubicBezTo>
                  <a:cubicBezTo>
                    <a:pt x="21081" y="17370"/>
                    <a:pt x="21241" y="17299"/>
                    <a:pt x="21322" y="17147"/>
                  </a:cubicBezTo>
                  <a:cubicBezTo>
                    <a:pt x="21411" y="16995"/>
                    <a:pt x="21402" y="16817"/>
                    <a:pt x="21393" y="16656"/>
                  </a:cubicBezTo>
                  <a:cubicBezTo>
                    <a:pt x="21384" y="16540"/>
                    <a:pt x="21375" y="16424"/>
                    <a:pt x="21411" y="16353"/>
                  </a:cubicBezTo>
                  <a:cubicBezTo>
                    <a:pt x="21438" y="16282"/>
                    <a:pt x="21545" y="16219"/>
                    <a:pt x="21643" y="16157"/>
                  </a:cubicBezTo>
                  <a:cubicBezTo>
                    <a:pt x="21777" y="16068"/>
                    <a:pt x="21919" y="15961"/>
                    <a:pt x="21991" y="15809"/>
                  </a:cubicBezTo>
                  <a:cubicBezTo>
                    <a:pt x="22053" y="15648"/>
                    <a:pt x="22018" y="15470"/>
                    <a:pt x="21991" y="15318"/>
                  </a:cubicBezTo>
                  <a:cubicBezTo>
                    <a:pt x="21964" y="15202"/>
                    <a:pt x="21937" y="15086"/>
                    <a:pt x="21964" y="15006"/>
                  </a:cubicBezTo>
                  <a:cubicBezTo>
                    <a:pt x="21991" y="14935"/>
                    <a:pt x="22080" y="14854"/>
                    <a:pt x="22169" y="14783"/>
                  </a:cubicBezTo>
                  <a:cubicBezTo>
                    <a:pt x="22285" y="14676"/>
                    <a:pt x="22428" y="14560"/>
                    <a:pt x="22473" y="14390"/>
                  </a:cubicBezTo>
                  <a:cubicBezTo>
                    <a:pt x="22508" y="14230"/>
                    <a:pt x="22455" y="14051"/>
                    <a:pt x="22401" y="13909"/>
                  </a:cubicBezTo>
                  <a:cubicBezTo>
                    <a:pt x="22365" y="13793"/>
                    <a:pt x="22330" y="13677"/>
                    <a:pt x="22339" y="13605"/>
                  </a:cubicBezTo>
                  <a:cubicBezTo>
                    <a:pt x="22357" y="13525"/>
                    <a:pt x="22437" y="13436"/>
                    <a:pt x="22508" y="13347"/>
                  </a:cubicBezTo>
                  <a:cubicBezTo>
                    <a:pt x="22615" y="13231"/>
                    <a:pt x="22740" y="13097"/>
                    <a:pt x="22758" y="12927"/>
                  </a:cubicBezTo>
                  <a:cubicBezTo>
                    <a:pt x="22785" y="12758"/>
                    <a:pt x="22704" y="12597"/>
                    <a:pt x="22633" y="12455"/>
                  </a:cubicBezTo>
                  <a:cubicBezTo>
                    <a:pt x="22580" y="12347"/>
                    <a:pt x="22526" y="12240"/>
                    <a:pt x="22526" y="12160"/>
                  </a:cubicBezTo>
                  <a:cubicBezTo>
                    <a:pt x="22535" y="12080"/>
                    <a:pt x="22597" y="11982"/>
                    <a:pt x="22669" y="11884"/>
                  </a:cubicBezTo>
                  <a:cubicBezTo>
                    <a:pt x="22758" y="11750"/>
                    <a:pt x="22856" y="11607"/>
                    <a:pt x="22856" y="11429"/>
                  </a:cubicBezTo>
                  <a:cubicBezTo>
                    <a:pt x="22856" y="11259"/>
                    <a:pt x="22758" y="11107"/>
                    <a:pt x="22669" y="10974"/>
                  </a:cubicBezTo>
                  <a:cubicBezTo>
                    <a:pt x="22597" y="10876"/>
                    <a:pt x="22535" y="10777"/>
                    <a:pt x="22526" y="10706"/>
                  </a:cubicBezTo>
                  <a:cubicBezTo>
                    <a:pt x="22526" y="10626"/>
                    <a:pt x="22580" y="10519"/>
                    <a:pt x="22633" y="10412"/>
                  </a:cubicBezTo>
                  <a:cubicBezTo>
                    <a:pt x="22704" y="10269"/>
                    <a:pt x="22785" y="10108"/>
                    <a:pt x="22758" y="9939"/>
                  </a:cubicBezTo>
                  <a:cubicBezTo>
                    <a:pt x="22740" y="9769"/>
                    <a:pt x="22615" y="9636"/>
                    <a:pt x="22508" y="9511"/>
                  </a:cubicBezTo>
                  <a:cubicBezTo>
                    <a:pt x="22437" y="9430"/>
                    <a:pt x="22357" y="9332"/>
                    <a:pt x="22339" y="9261"/>
                  </a:cubicBezTo>
                  <a:cubicBezTo>
                    <a:pt x="22330" y="9181"/>
                    <a:pt x="22365" y="9065"/>
                    <a:pt x="22401" y="8958"/>
                  </a:cubicBezTo>
                  <a:cubicBezTo>
                    <a:pt x="22455" y="8806"/>
                    <a:pt x="22508" y="8636"/>
                    <a:pt x="22473" y="8476"/>
                  </a:cubicBezTo>
                  <a:cubicBezTo>
                    <a:pt x="22428" y="8306"/>
                    <a:pt x="22285" y="8190"/>
                    <a:pt x="22169" y="8083"/>
                  </a:cubicBezTo>
                  <a:cubicBezTo>
                    <a:pt x="22080" y="8003"/>
                    <a:pt x="21991" y="7932"/>
                    <a:pt x="21964" y="7851"/>
                  </a:cubicBezTo>
                  <a:cubicBezTo>
                    <a:pt x="21937" y="7780"/>
                    <a:pt x="21964" y="7664"/>
                    <a:pt x="21991" y="7548"/>
                  </a:cubicBezTo>
                  <a:cubicBezTo>
                    <a:pt x="22018" y="7387"/>
                    <a:pt x="22053" y="7218"/>
                    <a:pt x="21991" y="7057"/>
                  </a:cubicBezTo>
                  <a:cubicBezTo>
                    <a:pt x="21919" y="6897"/>
                    <a:pt x="21777" y="6799"/>
                    <a:pt x="21643" y="6709"/>
                  </a:cubicBezTo>
                  <a:cubicBezTo>
                    <a:pt x="21545" y="6647"/>
                    <a:pt x="21438" y="6576"/>
                    <a:pt x="21411" y="6513"/>
                  </a:cubicBezTo>
                  <a:cubicBezTo>
                    <a:pt x="21375" y="6442"/>
                    <a:pt x="21384" y="6317"/>
                    <a:pt x="21393" y="6201"/>
                  </a:cubicBezTo>
                  <a:cubicBezTo>
                    <a:pt x="21402" y="6040"/>
                    <a:pt x="21411" y="5862"/>
                    <a:pt x="21331" y="5719"/>
                  </a:cubicBezTo>
                  <a:cubicBezTo>
                    <a:pt x="21241" y="5568"/>
                    <a:pt x="21081" y="5487"/>
                    <a:pt x="20938" y="5416"/>
                  </a:cubicBezTo>
                  <a:cubicBezTo>
                    <a:pt x="20831" y="5371"/>
                    <a:pt x="20724" y="5318"/>
                    <a:pt x="20679" y="5246"/>
                  </a:cubicBezTo>
                  <a:cubicBezTo>
                    <a:pt x="20635" y="5184"/>
                    <a:pt x="20626" y="5068"/>
                    <a:pt x="20617" y="4952"/>
                  </a:cubicBezTo>
                  <a:cubicBezTo>
                    <a:pt x="20608" y="4791"/>
                    <a:pt x="20599" y="4613"/>
                    <a:pt x="20492" y="4479"/>
                  </a:cubicBezTo>
                  <a:cubicBezTo>
                    <a:pt x="20394" y="4336"/>
                    <a:pt x="20216" y="4283"/>
                    <a:pt x="20073" y="4229"/>
                  </a:cubicBezTo>
                  <a:cubicBezTo>
                    <a:pt x="19957" y="4194"/>
                    <a:pt x="19841" y="4158"/>
                    <a:pt x="19796" y="4096"/>
                  </a:cubicBezTo>
                  <a:cubicBezTo>
                    <a:pt x="19743" y="4042"/>
                    <a:pt x="19716" y="3917"/>
                    <a:pt x="19698" y="3801"/>
                  </a:cubicBezTo>
                  <a:cubicBezTo>
                    <a:pt x="19662" y="3650"/>
                    <a:pt x="19627" y="3471"/>
                    <a:pt x="19511" y="3355"/>
                  </a:cubicBezTo>
                  <a:cubicBezTo>
                    <a:pt x="19386" y="3230"/>
                    <a:pt x="19207" y="3195"/>
                    <a:pt x="19056" y="3168"/>
                  </a:cubicBezTo>
                  <a:cubicBezTo>
                    <a:pt x="18940" y="3141"/>
                    <a:pt x="18824" y="3123"/>
                    <a:pt x="18761" y="3070"/>
                  </a:cubicBezTo>
                  <a:cubicBezTo>
                    <a:pt x="18708" y="3016"/>
                    <a:pt x="18663" y="2900"/>
                    <a:pt x="18628" y="2793"/>
                  </a:cubicBezTo>
                  <a:cubicBezTo>
                    <a:pt x="18574" y="2641"/>
                    <a:pt x="18521" y="2472"/>
                    <a:pt x="18387" y="2365"/>
                  </a:cubicBezTo>
                  <a:cubicBezTo>
                    <a:pt x="18253" y="2258"/>
                    <a:pt x="18074" y="2249"/>
                    <a:pt x="17914" y="2240"/>
                  </a:cubicBezTo>
                  <a:cubicBezTo>
                    <a:pt x="17798" y="2231"/>
                    <a:pt x="17673" y="2222"/>
                    <a:pt x="17611" y="2178"/>
                  </a:cubicBezTo>
                  <a:cubicBezTo>
                    <a:pt x="17548" y="2142"/>
                    <a:pt x="17495" y="2026"/>
                    <a:pt x="17441" y="1928"/>
                  </a:cubicBezTo>
                  <a:cubicBezTo>
                    <a:pt x="17370" y="1785"/>
                    <a:pt x="17289" y="1616"/>
                    <a:pt x="17147" y="1535"/>
                  </a:cubicBezTo>
                  <a:cubicBezTo>
                    <a:pt x="17050" y="1479"/>
                    <a:pt x="16943" y="1465"/>
                    <a:pt x="16837" y="1465"/>
                  </a:cubicBezTo>
                  <a:cubicBezTo>
                    <a:pt x="16776" y="1465"/>
                    <a:pt x="16715" y="1470"/>
                    <a:pt x="16656" y="1473"/>
                  </a:cubicBezTo>
                  <a:cubicBezTo>
                    <a:pt x="16604" y="1477"/>
                    <a:pt x="16551" y="1481"/>
                    <a:pt x="16501" y="1481"/>
                  </a:cubicBezTo>
                  <a:cubicBezTo>
                    <a:pt x="16441" y="1481"/>
                    <a:pt x="16387" y="1475"/>
                    <a:pt x="16353" y="1455"/>
                  </a:cubicBezTo>
                  <a:cubicBezTo>
                    <a:pt x="16281" y="1419"/>
                    <a:pt x="16210" y="1321"/>
                    <a:pt x="16148" y="1223"/>
                  </a:cubicBezTo>
                  <a:cubicBezTo>
                    <a:pt x="16058" y="1089"/>
                    <a:pt x="15960" y="938"/>
                    <a:pt x="15800" y="875"/>
                  </a:cubicBezTo>
                  <a:cubicBezTo>
                    <a:pt x="15736" y="845"/>
                    <a:pt x="15667" y="834"/>
                    <a:pt x="15596" y="834"/>
                  </a:cubicBezTo>
                  <a:cubicBezTo>
                    <a:pt x="15500" y="834"/>
                    <a:pt x="15402" y="854"/>
                    <a:pt x="15309" y="875"/>
                  </a:cubicBezTo>
                  <a:cubicBezTo>
                    <a:pt x="15234" y="888"/>
                    <a:pt x="15151" y="904"/>
                    <a:pt x="15084" y="904"/>
                  </a:cubicBezTo>
                  <a:cubicBezTo>
                    <a:pt x="15054" y="904"/>
                    <a:pt x="15027" y="901"/>
                    <a:pt x="15006" y="893"/>
                  </a:cubicBezTo>
                  <a:cubicBezTo>
                    <a:pt x="14934" y="866"/>
                    <a:pt x="14854" y="777"/>
                    <a:pt x="14774" y="688"/>
                  </a:cubicBezTo>
                  <a:cubicBezTo>
                    <a:pt x="14676" y="572"/>
                    <a:pt x="14551" y="438"/>
                    <a:pt x="14390" y="393"/>
                  </a:cubicBezTo>
                  <a:cubicBezTo>
                    <a:pt x="14346" y="382"/>
                    <a:pt x="14301" y="377"/>
                    <a:pt x="14257" y="377"/>
                  </a:cubicBezTo>
                  <a:cubicBezTo>
                    <a:pt x="14133" y="377"/>
                    <a:pt x="14011" y="416"/>
                    <a:pt x="13899" y="456"/>
                  </a:cubicBezTo>
                  <a:cubicBezTo>
                    <a:pt x="13809" y="486"/>
                    <a:pt x="13713" y="522"/>
                    <a:pt x="13636" y="522"/>
                  </a:cubicBezTo>
                  <a:cubicBezTo>
                    <a:pt x="13622" y="522"/>
                    <a:pt x="13609" y="521"/>
                    <a:pt x="13596" y="518"/>
                  </a:cubicBezTo>
                  <a:cubicBezTo>
                    <a:pt x="13525" y="500"/>
                    <a:pt x="13436" y="420"/>
                    <a:pt x="13346" y="349"/>
                  </a:cubicBezTo>
                  <a:cubicBezTo>
                    <a:pt x="13230" y="242"/>
                    <a:pt x="13088" y="126"/>
                    <a:pt x="12918" y="99"/>
                  </a:cubicBezTo>
                  <a:cubicBezTo>
                    <a:pt x="12902" y="97"/>
                    <a:pt x="12886" y="96"/>
                    <a:pt x="12870" y="96"/>
                  </a:cubicBezTo>
                  <a:cubicBezTo>
                    <a:pt x="12718" y="96"/>
                    <a:pt x="12574" y="168"/>
                    <a:pt x="12445" y="233"/>
                  </a:cubicBezTo>
                  <a:cubicBezTo>
                    <a:pt x="12354" y="274"/>
                    <a:pt x="12254" y="332"/>
                    <a:pt x="12176" y="332"/>
                  </a:cubicBezTo>
                  <a:cubicBezTo>
                    <a:pt x="12170" y="332"/>
                    <a:pt x="12165" y="331"/>
                    <a:pt x="12160" y="331"/>
                  </a:cubicBezTo>
                  <a:cubicBezTo>
                    <a:pt x="12080" y="322"/>
                    <a:pt x="11981" y="260"/>
                    <a:pt x="11883" y="197"/>
                  </a:cubicBezTo>
                  <a:cubicBezTo>
                    <a:pt x="11749" y="108"/>
                    <a:pt x="11598" y="1"/>
                    <a:pt x="1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5607700" y="3403775"/>
              <a:ext cx="479075" cy="479075"/>
            </a:xfrm>
            <a:custGeom>
              <a:rect b="b" l="l" r="r" t="t"/>
              <a:pathLst>
                <a:path extrusionOk="0" h="19163" w="19163">
                  <a:moveTo>
                    <a:pt x="9581" y="304"/>
                  </a:moveTo>
                  <a:cubicBezTo>
                    <a:pt x="14693" y="304"/>
                    <a:pt x="18859" y="4470"/>
                    <a:pt x="18859" y="9582"/>
                  </a:cubicBezTo>
                  <a:cubicBezTo>
                    <a:pt x="18859" y="14702"/>
                    <a:pt x="14693" y="18859"/>
                    <a:pt x="9581" y="18859"/>
                  </a:cubicBezTo>
                  <a:cubicBezTo>
                    <a:pt x="4470" y="18859"/>
                    <a:pt x="303" y="14702"/>
                    <a:pt x="303" y="9582"/>
                  </a:cubicBezTo>
                  <a:cubicBezTo>
                    <a:pt x="303" y="4470"/>
                    <a:pt x="4470" y="304"/>
                    <a:pt x="9581" y="304"/>
                  </a:cubicBezTo>
                  <a:close/>
                  <a:moveTo>
                    <a:pt x="9581" y="0"/>
                  </a:moveTo>
                  <a:cubicBezTo>
                    <a:pt x="4300" y="0"/>
                    <a:pt x="0" y="4300"/>
                    <a:pt x="0" y="9582"/>
                  </a:cubicBezTo>
                  <a:cubicBezTo>
                    <a:pt x="0" y="14872"/>
                    <a:pt x="4300" y="19163"/>
                    <a:pt x="9581" y="19163"/>
                  </a:cubicBezTo>
                  <a:cubicBezTo>
                    <a:pt x="14863" y="19163"/>
                    <a:pt x="19162" y="14872"/>
                    <a:pt x="19162" y="9582"/>
                  </a:cubicBezTo>
                  <a:cubicBezTo>
                    <a:pt x="19162" y="4300"/>
                    <a:pt x="14863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6032100" y="3933250"/>
              <a:ext cx="21675" cy="18975"/>
            </a:xfrm>
            <a:custGeom>
              <a:rect b="b" l="l" r="r" t="t"/>
              <a:pathLst>
                <a:path extrusionOk="0" h="759" w="867">
                  <a:moveTo>
                    <a:pt x="431" y="1"/>
                  </a:moveTo>
                  <a:cubicBezTo>
                    <a:pt x="360" y="1"/>
                    <a:pt x="289" y="20"/>
                    <a:pt x="224" y="62"/>
                  </a:cubicBezTo>
                  <a:cubicBezTo>
                    <a:pt x="54" y="178"/>
                    <a:pt x="1" y="410"/>
                    <a:pt x="117" y="589"/>
                  </a:cubicBezTo>
                  <a:cubicBezTo>
                    <a:pt x="188" y="696"/>
                    <a:pt x="313" y="758"/>
                    <a:pt x="429" y="758"/>
                  </a:cubicBezTo>
                  <a:cubicBezTo>
                    <a:pt x="500" y="758"/>
                    <a:pt x="572" y="740"/>
                    <a:pt x="643" y="696"/>
                  </a:cubicBezTo>
                  <a:cubicBezTo>
                    <a:pt x="813" y="580"/>
                    <a:pt x="866" y="348"/>
                    <a:pt x="750" y="169"/>
                  </a:cubicBezTo>
                  <a:cubicBezTo>
                    <a:pt x="676" y="61"/>
                    <a:pt x="555" y="1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5924600" y="3980650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24" y="1"/>
                  </a:moveTo>
                  <a:cubicBezTo>
                    <a:pt x="393" y="1"/>
                    <a:pt x="362" y="5"/>
                    <a:pt x="331" y="13"/>
                  </a:cubicBezTo>
                  <a:cubicBezTo>
                    <a:pt x="126" y="58"/>
                    <a:pt x="1" y="263"/>
                    <a:pt x="54" y="468"/>
                  </a:cubicBezTo>
                  <a:cubicBezTo>
                    <a:pt x="99" y="637"/>
                    <a:pt x="251" y="753"/>
                    <a:pt x="420" y="753"/>
                  </a:cubicBezTo>
                  <a:cubicBezTo>
                    <a:pt x="456" y="753"/>
                    <a:pt x="483" y="753"/>
                    <a:pt x="518" y="745"/>
                  </a:cubicBezTo>
                  <a:cubicBezTo>
                    <a:pt x="715" y="691"/>
                    <a:pt x="839" y="486"/>
                    <a:pt x="786" y="281"/>
                  </a:cubicBezTo>
                  <a:cubicBezTo>
                    <a:pt x="748" y="115"/>
                    <a:pt x="59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6118875" y="3853450"/>
              <a:ext cx="21200" cy="18925"/>
            </a:xfrm>
            <a:custGeom>
              <a:rect b="b" l="l" r="r" t="t"/>
              <a:pathLst>
                <a:path extrusionOk="0" h="757" w="848">
                  <a:moveTo>
                    <a:pt x="423" y="1"/>
                  </a:moveTo>
                  <a:cubicBezTo>
                    <a:pt x="310" y="1"/>
                    <a:pt x="198" y="51"/>
                    <a:pt x="125" y="150"/>
                  </a:cubicBezTo>
                  <a:cubicBezTo>
                    <a:pt x="0" y="310"/>
                    <a:pt x="27" y="551"/>
                    <a:pt x="187" y="676"/>
                  </a:cubicBezTo>
                  <a:cubicBezTo>
                    <a:pt x="259" y="730"/>
                    <a:pt x="339" y="756"/>
                    <a:pt x="419" y="756"/>
                  </a:cubicBezTo>
                  <a:cubicBezTo>
                    <a:pt x="535" y="756"/>
                    <a:pt x="651" y="712"/>
                    <a:pt x="723" y="614"/>
                  </a:cubicBezTo>
                  <a:cubicBezTo>
                    <a:pt x="848" y="453"/>
                    <a:pt x="821" y="212"/>
                    <a:pt x="651" y="79"/>
                  </a:cubicBezTo>
                  <a:cubicBezTo>
                    <a:pt x="584" y="26"/>
                    <a:pt x="504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6195375" y="3633250"/>
              <a:ext cx="18975" cy="19675"/>
            </a:xfrm>
            <a:custGeom>
              <a:rect b="b" l="l" r="r" t="t"/>
              <a:pathLst>
                <a:path extrusionOk="0" h="787" w="759">
                  <a:moveTo>
                    <a:pt x="391" y="1"/>
                  </a:moveTo>
                  <a:cubicBezTo>
                    <a:pt x="386" y="1"/>
                    <a:pt x="380" y="1"/>
                    <a:pt x="375" y="1"/>
                  </a:cubicBezTo>
                  <a:cubicBezTo>
                    <a:pt x="170" y="1"/>
                    <a:pt x="0" y="171"/>
                    <a:pt x="0" y="376"/>
                  </a:cubicBezTo>
                  <a:lnTo>
                    <a:pt x="0" y="394"/>
                  </a:lnTo>
                  <a:lnTo>
                    <a:pt x="0" y="403"/>
                  </a:lnTo>
                  <a:cubicBezTo>
                    <a:pt x="0" y="617"/>
                    <a:pt x="170" y="786"/>
                    <a:pt x="375" y="786"/>
                  </a:cubicBezTo>
                  <a:cubicBezTo>
                    <a:pt x="589" y="786"/>
                    <a:pt x="758" y="617"/>
                    <a:pt x="758" y="403"/>
                  </a:cubicBezTo>
                  <a:lnTo>
                    <a:pt x="758" y="394"/>
                  </a:lnTo>
                  <a:lnTo>
                    <a:pt x="758" y="376"/>
                  </a:lnTo>
                  <a:cubicBezTo>
                    <a:pt x="758" y="167"/>
                    <a:pt x="597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807975" y="3990300"/>
              <a:ext cx="19875" cy="19000"/>
            </a:xfrm>
            <a:custGeom>
              <a:rect b="b" l="l" r="r" t="t"/>
              <a:pathLst>
                <a:path extrusionOk="0" h="760" w="795">
                  <a:moveTo>
                    <a:pt x="396" y="0"/>
                  </a:moveTo>
                  <a:cubicBezTo>
                    <a:pt x="197" y="0"/>
                    <a:pt x="35" y="155"/>
                    <a:pt x="18" y="350"/>
                  </a:cubicBezTo>
                  <a:cubicBezTo>
                    <a:pt x="0" y="555"/>
                    <a:pt x="161" y="742"/>
                    <a:pt x="366" y="760"/>
                  </a:cubicBezTo>
                  <a:lnTo>
                    <a:pt x="393" y="760"/>
                  </a:lnTo>
                  <a:cubicBezTo>
                    <a:pt x="589" y="760"/>
                    <a:pt x="758" y="608"/>
                    <a:pt x="776" y="412"/>
                  </a:cubicBezTo>
                  <a:cubicBezTo>
                    <a:pt x="794" y="198"/>
                    <a:pt x="634" y="20"/>
                    <a:pt x="428" y="2"/>
                  </a:cubicBezTo>
                  <a:cubicBezTo>
                    <a:pt x="417" y="1"/>
                    <a:pt x="407" y="0"/>
                    <a:pt x="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6174625" y="351717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9" y="1"/>
                  </a:moveTo>
                  <a:cubicBezTo>
                    <a:pt x="387" y="1"/>
                    <a:pt x="345" y="8"/>
                    <a:pt x="304" y="23"/>
                  </a:cubicBezTo>
                  <a:cubicBezTo>
                    <a:pt x="107" y="86"/>
                    <a:pt x="0" y="300"/>
                    <a:pt x="72" y="496"/>
                  </a:cubicBezTo>
                  <a:cubicBezTo>
                    <a:pt x="125" y="657"/>
                    <a:pt x="268" y="755"/>
                    <a:pt x="429" y="755"/>
                  </a:cubicBezTo>
                  <a:cubicBezTo>
                    <a:pt x="464" y="755"/>
                    <a:pt x="509" y="746"/>
                    <a:pt x="553" y="737"/>
                  </a:cubicBezTo>
                  <a:cubicBezTo>
                    <a:pt x="750" y="665"/>
                    <a:pt x="857" y="451"/>
                    <a:pt x="785" y="255"/>
                  </a:cubicBezTo>
                  <a:cubicBezTo>
                    <a:pt x="729" y="100"/>
                    <a:pt x="584" y="1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6174850" y="3750025"/>
              <a:ext cx="21425" cy="18875"/>
            </a:xfrm>
            <a:custGeom>
              <a:rect b="b" l="l" r="r" t="t"/>
              <a:pathLst>
                <a:path extrusionOk="0" h="755" w="857">
                  <a:moveTo>
                    <a:pt x="424" y="0"/>
                  </a:moveTo>
                  <a:cubicBezTo>
                    <a:pt x="265" y="0"/>
                    <a:pt x="121" y="100"/>
                    <a:pt x="72" y="255"/>
                  </a:cubicBezTo>
                  <a:cubicBezTo>
                    <a:pt x="0" y="451"/>
                    <a:pt x="107" y="665"/>
                    <a:pt x="304" y="736"/>
                  </a:cubicBezTo>
                  <a:cubicBezTo>
                    <a:pt x="348" y="754"/>
                    <a:pt x="384" y="754"/>
                    <a:pt x="429" y="754"/>
                  </a:cubicBezTo>
                  <a:cubicBezTo>
                    <a:pt x="589" y="754"/>
                    <a:pt x="732" y="656"/>
                    <a:pt x="785" y="504"/>
                  </a:cubicBezTo>
                  <a:cubicBezTo>
                    <a:pt x="857" y="308"/>
                    <a:pt x="750" y="85"/>
                    <a:pt x="553" y="23"/>
                  </a:cubicBezTo>
                  <a:cubicBezTo>
                    <a:pt x="510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6118425" y="3413700"/>
              <a:ext cx="21200" cy="18875"/>
            </a:xfrm>
            <a:custGeom>
              <a:rect b="b" l="l" r="r" t="t"/>
              <a:pathLst>
                <a:path extrusionOk="0" h="755" w="848">
                  <a:moveTo>
                    <a:pt x="426" y="0"/>
                  </a:moveTo>
                  <a:cubicBezTo>
                    <a:pt x="344" y="0"/>
                    <a:pt x="260" y="28"/>
                    <a:pt x="188" y="85"/>
                  </a:cubicBezTo>
                  <a:cubicBezTo>
                    <a:pt x="27" y="210"/>
                    <a:pt x="0" y="451"/>
                    <a:pt x="125" y="612"/>
                  </a:cubicBezTo>
                  <a:cubicBezTo>
                    <a:pt x="197" y="710"/>
                    <a:pt x="313" y="754"/>
                    <a:pt x="420" y="754"/>
                  </a:cubicBezTo>
                  <a:cubicBezTo>
                    <a:pt x="509" y="754"/>
                    <a:pt x="589" y="736"/>
                    <a:pt x="660" y="683"/>
                  </a:cubicBezTo>
                  <a:cubicBezTo>
                    <a:pt x="821" y="549"/>
                    <a:pt x="848" y="308"/>
                    <a:pt x="723" y="148"/>
                  </a:cubicBezTo>
                  <a:cubicBezTo>
                    <a:pt x="646" y="51"/>
                    <a:pt x="537" y="0"/>
                    <a:pt x="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5521600" y="34640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40" y="1"/>
                  </a:moveTo>
                  <a:cubicBezTo>
                    <a:pt x="304" y="1"/>
                    <a:pt x="173" y="75"/>
                    <a:pt x="99" y="205"/>
                  </a:cubicBezTo>
                  <a:cubicBezTo>
                    <a:pt x="1" y="384"/>
                    <a:pt x="72" y="616"/>
                    <a:pt x="259" y="714"/>
                  </a:cubicBezTo>
                  <a:cubicBezTo>
                    <a:pt x="313" y="741"/>
                    <a:pt x="375" y="758"/>
                    <a:pt x="438" y="758"/>
                  </a:cubicBezTo>
                  <a:cubicBezTo>
                    <a:pt x="572" y="758"/>
                    <a:pt x="696" y="687"/>
                    <a:pt x="768" y="562"/>
                  </a:cubicBezTo>
                  <a:cubicBezTo>
                    <a:pt x="866" y="375"/>
                    <a:pt x="803" y="152"/>
                    <a:pt x="616" y="45"/>
                  </a:cubicBezTo>
                  <a:cubicBezTo>
                    <a:pt x="559" y="15"/>
                    <a:pt x="499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5594300" y="3371125"/>
              <a:ext cx="21000" cy="18850"/>
            </a:xfrm>
            <a:custGeom>
              <a:rect b="b" l="l" r="r" t="t"/>
              <a:pathLst>
                <a:path extrusionOk="0" h="754" w="840">
                  <a:moveTo>
                    <a:pt x="419" y="0"/>
                  </a:moveTo>
                  <a:cubicBezTo>
                    <a:pt x="327" y="0"/>
                    <a:pt x="234" y="34"/>
                    <a:pt x="161" y="102"/>
                  </a:cubicBezTo>
                  <a:cubicBezTo>
                    <a:pt x="10" y="245"/>
                    <a:pt x="1" y="486"/>
                    <a:pt x="135" y="637"/>
                  </a:cubicBezTo>
                  <a:cubicBezTo>
                    <a:pt x="215" y="718"/>
                    <a:pt x="313" y="753"/>
                    <a:pt x="420" y="753"/>
                  </a:cubicBezTo>
                  <a:cubicBezTo>
                    <a:pt x="509" y="753"/>
                    <a:pt x="599" y="727"/>
                    <a:pt x="670" y="655"/>
                  </a:cubicBezTo>
                  <a:cubicBezTo>
                    <a:pt x="830" y="513"/>
                    <a:pt x="839" y="281"/>
                    <a:pt x="697" y="120"/>
                  </a:cubicBezTo>
                  <a:cubicBezTo>
                    <a:pt x="622" y="41"/>
                    <a:pt x="521" y="0"/>
                    <a:pt x="4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5692225" y="330655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9" y="1"/>
                  </a:moveTo>
                  <a:cubicBezTo>
                    <a:pt x="388" y="1"/>
                    <a:pt x="335" y="12"/>
                    <a:pt x="286" y="36"/>
                  </a:cubicBezTo>
                  <a:cubicBezTo>
                    <a:pt x="89" y="116"/>
                    <a:pt x="0" y="339"/>
                    <a:pt x="89" y="535"/>
                  </a:cubicBezTo>
                  <a:cubicBezTo>
                    <a:pt x="152" y="678"/>
                    <a:pt x="286" y="758"/>
                    <a:pt x="437" y="758"/>
                  </a:cubicBezTo>
                  <a:cubicBezTo>
                    <a:pt x="482" y="758"/>
                    <a:pt x="535" y="749"/>
                    <a:pt x="589" y="723"/>
                  </a:cubicBezTo>
                  <a:cubicBezTo>
                    <a:pt x="776" y="642"/>
                    <a:pt x="866" y="419"/>
                    <a:pt x="785" y="223"/>
                  </a:cubicBezTo>
                  <a:cubicBezTo>
                    <a:pt x="720" y="85"/>
                    <a:pt x="582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5807300" y="3277500"/>
              <a:ext cx="19650" cy="19025"/>
            </a:xfrm>
            <a:custGeom>
              <a:rect b="b" l="l" r="r" t="t"/>
              <a:pathLst>
                <a:path extrusionOk="0" h="761" w="786">
                  <a:moveTo>
                    <a:pt x="397" y="1"/>
                  </a:moveTo>
                  <a:cubicBezTo>
                    <a:pt x="387" y="1"/>
                    <a:pt x="377" y="1"/>
                    <a:pt x="366" y="2"/>
                  </a:cubicBezTo>
                  <a:cubicBezTo>
                    <a:pt x="152" y="20"/>
                    <a:pt x="0" y="207"/>
                    <a:pt x="18" y="413"/>
                  </a:cubicBezTo>
                  <a:cubicBezTo>
                    <a:pt x="36" y="609"/>
                    <a:pt x="197" y="760"/>
                    <a:pt x="393" y="760"/>
                  </a:cubicBezTo>
                  <a:lnTo>
                    <a:pt x="429" y="760"/>
                  </a:lnTo>
                  <a:cubicBezTo>
                    <a:pt x="634" y="743"/>
                    <a:pt x="785" y="555"/>
                    <a:pt x="768" y="350"/>
                  </a:cubicBezTo>
                  <a:cubicBezTo>
                    <a:pt x="751" y="155"/>
                    <a:pt x="589" y="1"/>
                    <a:pt x="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5923950" y="3287050"/>
              <a:ext cx="20975" cy="18850"/>
            </a:xfrm>
            <a:custGeom>
              <a:rect b="b" l="l" r="r" t="t"/>
              <a:pathLst>
                <a:path extrusionOk="0" h="754" w="839">
                  <a:moveTo>
                    <a:pt x="416" y="0"/>
                  </a:moveTo>
                  <a:cubicBezTo>
                    <a:pt x="252" y="0"/>
                    <a:pt x="99" y="116"/>
                    <a:pt x="54" y="289"/>
                  </a:cubicBezTo>
                  <a:cubicBezTo>
                    <a:pt x="0" y="486"/>
                    <a:pt x="125" y="700"/>
                    <a:pt x="330" y="744"/>
                  </a:cubicBezTo>
                  <a:cubicBezTo>
                    <a:pt x="357" y="753"/>
                    <a:pt x="393" y="753"/>
                    <a:pt x="419" y="753"/>
                  </a:cubicBezTo>
                  <a:cubicBezTo>
                    <a:pt x="589" y="753"/>
                    <a:pt x="741" y="646"/>
                    <a:pt x="785" y="468"/>
                  </a:cubicBezTo>
                  <a:cubicBezTo>
                    <a:pt x="839" y="271"/>
                    <a:pt x="714" y="66"/>
                    <a:pt x="509" y="13"/>
                  </a:cubicBezTo>
                  <a:cubicBezTo>
                    <a:pt x="478" y="4"/>
                    <a:pt x="447" y="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5692875" y="3961500"/>
              <a:ext cx="21675" cy="19050"/>
            </a:xfrm>
            <a:custGeom>
              <a:rect b="b" l="l" r="r" t="t"/>
              <a:pathLst>
                <a:path extrusionOk="0" h="762" w="867">
                  <a:moveTo>
                    <a:pt x="440" y="0"/>
                  </a:moveTo>
                  <a:cubicBezTo>
                    <a:pt x="291" y="0"/>
                    <a:pt x="150" y="85"/>
                    <a:pt x="90" y="226"/>
                  </a:cubicBezTo>
                  <a:cubicBezTo>
                    <a:pt x="1" y="422"/>
                    <a:pt x="90" y="645"/>
                    <a:pt x="286" y="725"/>
                  </a:cubicBezTo>
                  <a:cubicBezTo>
                    <a:pt x="331" y="752"/>
                    <a:pt x="385" y="761"/>
                    <a:pt x="438" y="761"/>
                  </a:cubicBezTo>
                  <a:cubicBezTo>
                    <a:pt x="581" y="761"/>
                    <a:pt x="715" y="672"/>
                    <a:pt x="777" y="529"/>
                  </a:cubicBezTo>
                  <a:cubicBezTo>
                    <a:pt x="866" y="342"/>
                    <a:pt x="777" y="119"/>
                    <a:pt x="590" y="30"/>
                  </a:cubicBezTo>
                  <a:cubicBezTo>
                    <a:pt x="541" y="10"/>
                    <a:pt x="490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6031450" y="3334200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35" y="1"/>
                  </a:moveTo>
                  <a:cubicBezTo>
                    <a:pt x="311" y="1"/>
                    <a:pt x="190" y="62"/>
                    <a:pt x="116" y="170"/>
                  </a:cubicBezTo>
                  <a:cubicBezTo>
                    <a:pt x="0" y="348"/>
                    <a:pt x="54" y="580"/>
                    <a:pt x="223" y="696"/>
                  </a:cubicBezTo>
                  <a:cubicBezTo>
                    <a:pt x="294" y="732"/>
                    <a:pt x="366" y="758"/>
                    <a:pt x="437" y="758"/>
                  </a:cubicBezTo>
                  <a:cubicBezTo>
                    <a:pt x="553" y="758"/>
                    <a:pt x="678" y="696"/>
                    <a:pt x="749" y="589"/>
                  </a:cubicBezTo>
                  <a:cubicBezTo>
                    <a:pt x="865" y="411"/>
                    <a:pt x="812" y="179"/>
                    <a:pt x="642" y="63"/>
                  </a:cubicBezTo>
                  <a:cubicBezTo>
                    <a:pt x="578" y="20"/>
                    <a:pt x="506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5594750" y="3897200"/>
              <a:ext cx="21000" cy="18875"/>
            </a:xfrm>
            <a:custGeom>
              <a:rect b="b" l="l" r="r" t="t"/>
              <a:pathLst>
                <a:path extrusionOk="0" h="755" w="840">
                  <a:moveTo>
                    <a:pt x="422" y="1"/>
                  </a:moveTo>
                  <a:cubicBezTo>
                    <a:pt x="320" y="1"/>
                    <a:pt x="219" y="41"/>
                    <a:pt x="143" y="122"/>
                  </a:cubicBezTo>
                  <a:cubicBezTo>
                    <a:pt x="1" y="273"/>
                    <a:pt x="10" y="514"/>
                    <a:pt x="161" y="657"/>
                  </a:cubicBezTo>
                  <a:cubicBezTo>
                    <a:pt x="233" y="719"/>
                    <a:pt x="331" y="755"/>
                    <a:pt x="420" y="755"/>
                  </a:cubicBezTo>
                  <a:cubicBezTo>
                    <a:pt x="518" y="755"/>
                    <a:pt x="625" y="719"/>
                    <a:pt x="697" y="630"/>
                  </a:cubicBezTo>
                  <a:cubicBezTo>
                    <a:pt x="839" y="478"/>
                    <a:pt x="830" y="238"/>
                    <a:pt x="679" y="95"/>
                  </a:cubicBezTo>
                  <a:cubicBezTo>
                    <a:pt x="603" y="32"/>
                    <a:pt x="512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5522050" y="3804325"/>
              <a:ext cx="21650" cy="18975"/>
            </a:xfrm>
            <a:custGeom>
              <a:rect b="b" l="l" r="r" t="t"/>
              <a:pathLst>
                <a:path extrusionOk="0" h="759" w="866">
                  <a:moveTo>
                    <a:pt x="428" y="1"/>
                  </a:moveTo>
                  <a:cubicBezTo>
                    <a:pt x="369" y="1"/>
                    <a:pt x="308" y="15"/>
                    <a:pt x="250" y="45"/>
                  </a:cubicBezTo>
                  <a:cubicBezTo>
                    <a:pt x="63" y="152"/>
                    <a:pt x="0" y="375"/>
                    <a:pt x="99" y="563"/>
                  </a:cubicBezTo>
                  <a:cubicBezTo>
                    <a:pt x="170" y="688"/>
                    <a:pt x="295" y="759"/>
                    <a:pt x="429" y="759"/>
                  </a:cubicBezTo>
                  <a:cubicBezTo>
                    <a:pt x="491" y="759"/>
                    <a:pt x="554" y="741"/>
                    <a:pt x="607" y="714"/>
                  </a:cubicBezTo>
                  <a:cubicBezTo>
                    <a:pt x="794" y="616"/>
                    <a:pt x="866" y="384"/>
                    <a:pt x="768" y="197"/>
                  </a:cubicBezTo>
                  <a:cubicBezTo>
                    <a:pt x="693" y="73"/>
                    <a:pt x="563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5484350" y="3693125"/>
              <a:ext cx="20325" cy="18900"/>
            </a:xfrm>
            <a:custGeom>
              <a:rect b="b" l="l" r="r" t="t"/>
              <a:pathLst>
                <a:path extrusionOk="0" h="756" w="813">
                  <a:moveTo>
                    <a:pt x="412" y="0"/>
                  </a:moveTo>
                  <a:cubicBezTo>
                    <a:pt x="391" y="0"/>
                    <a:pt x="370" y="2"/>
                    <a:pt x="349" y="6"/>
                  </a:cubicBezTo>
                  <a:cubicBezTo>
                    <a:pt x="143" y="42"/>
                    <a:pt x="1" y="238"/>
                    <a:pt x="36" y="443"/>
                  </a:cubicBezTo>
                  <a:cubicBezTo>
                    <a:pt x="63" y="630"/>
                    <a:pt x="224" y="755"/>
                    <a:pt x="411" y="755"/>
                  </a:cubicBezTo>
                  <a:lnTo>
                    <a:pt x="465" y="755"/>
                  </a:lnTo>
                  <a:cubicBezTo>
                    <a:pt x="679" y="720"/>
                    <a:pt x="813" y="523"/>
                    <a:pt x="777" y="318"/>
                  </a:cubicBezTo>
                  <a:cubicBezTo>
                    <a:pt x="753" y="134"/>
                    <a:pt x="593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5484125" y="3575375"/>
              <a:ext cx="20550" cy="18900"/>
            </a:xfrm>
            <a:custGeom>
              <a:rect b="b" l="l" r="r" t="t"/>
              <a:pathLst>
                <a:path extrusionOk="0" h="756" w="822">
                  <a:moveTo>
                    <a:pt x="410" y="0"/>
                  </a:moveTo>
                  <a:cubicBezTo>
                    <a:pt x="230" y="0"/>
                    <a:pt x="69" y="134"/>
                    <a:pt x="37" y="318"/>
                  </a:cubicBezTo>
                  <a:cubicBezTo>
                    <a:pt x="1" y="523"/>
                    <a:pt x="144" y="719"/>
                    <a:pt x="349" y="755"/>
                  </a:cubicBezTo>
                  <a:lnTo>
                    <a:pt x="411" y="755"/>
                  </a:lnTo>
                  <a:cubicBezTo>
                    <a:pt x="590" y="755"/>
                    <a:pt x="759" y="630"/>
                    <a:pt x="786" y="443"/>
                  </a:cubicBezTo>
                  <a:cubicBezTo>
                    <a:pt x="822" y="238"/>
                    <a:pt x="679" y="41"/>
                    <a:pt x="474" y="6"/>
                  </a:cubicBezTo>
                  <a:cubicBezTo>
                    <a:pt x="452" y="2"/>
                    <a:pt x="431" y="0"/>
                    <a:pt x="4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5641825" y="3437900"/>
              <a:ext cx="410825" cy="410825"/>
            </a:xfrm>
            <a:custGeom>
              <a:rect b="b" l="l" r="r" t="t"/>
              <a:pathLst>
                <a:path extrusionOk="0" h="16433" w="16433">
                  <a:moveTo>
                    <a:pt x="8216" y="304"/>
                  </a:moveTo>
                  <a:cubicBezTo>
                    <a:pt x="12579" y="304"/>
                    <a:pt x="16129" y="3854"/>
                    <a:pt x="16129" y="8217"/>
                  </a:cubicBezTo>
                  <a:cubicBezTo>
                    <a:pt x="16129" y="12588"/>
                    <a:pt x="12579" y="16138"/>
                    <a:pt x="8216" y="16138"/>
                  </a:cubicBezTo>
                  <a:cubicBezTo>
                    <a:pt x="3854" y="16138"/>
                    <a:pt x="303" y="12588"/>
                    <a:pt x="303" y="8217"/>
                  </a:cubicBezTo>
                  <a:cubicBezTo>
                    <a:pt x="303" y="3854"/>
                    <a:pt x="3854" y="304"/>
                    <a:pt x="8216" y="304"/>
                  </a:cubicBezTo>
                  <a:close/>
                  <a:moveTo>
                    <a:pt x="8216" y="0"/>
                  </a:moveTo>
                  <a:cubicBezTo>
                    <a:pt x="3684" y="0"/>
                    <a:pt x="0" y="3685"/>
                    <a:pt x="0" y="8217"/>
                  </a:cubicBezTo>
                  <a:cubicBezTo>
                    <a:pt x="0" y="12749"/>
                    <a:pt x="3684" y="16433"/>
                    <a:pt x="8216" y="16433"/>
                  </a:cubicBezTo>
                  <a:cubicBezTo>
                    <a:pt x="12748" y="16433"/>
                    <a:pt x="16433" y="12749"/>
                    <a:pt x="16433" y="8217"/>
                  </a:cubicBezTo>
                  <a:cubicBezTo>
                    <a:pt x="16433" y="3685"/>
                    <a:pt x="12748" y="0"/>
                    <a:pt x="8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5619275" y="3415375"/>
              <a:ext cx="455900" cy="456100"/>
            </a:xfrm>
            <a:custGeom>
              <a:rect b="b" l="l" r="r" t="t"/>
              <a:pathLst>
                <a:path extrusionOk="0" h="18244" w="18236">
                  <a:moveTo>
                    <a:pt x="9118" y="259"/>
                  </a:moveTo>
                  <a:lnTo>
                    <a:pt x="9555" y="866"/>
                  </a:lnTo>
                  <a:lnTo>
                    <a:pt x="10046" y="313"/>
                  </a:lnTo>
                  <a:lnTo>
                    <a:pt x="10412" y="955"/>
                  </a:lnTo>
                  <a:lnTo>
                    <a:pt x="10965" y="455"/>
                  </a:lnTo>
                  <a:lnTo>
                    <a:pt x="11259" y="1133"/>
                  </a:lnTo>
                  <a:lnTo>
                    <a:pt x="11857" y="696"/>
                  </a:lnTo>
                  <a:lnTo>
                    <a:pt x="12080" y="1401"/>
                  </a:lnTo>
                  <a:lnTo>
                    <a:pt x="12722" y="1026"/>
                  </a:lnTo>
                  <a:lnTo>
                    <a:pt x="12874" y="1758"/>
                  </a:lnTo>
                  <a:lnTo>
                    <a:pt x="13552" y="1446"/>
                  </a:lnTo>
                  <a:lnTo>
                    <a:pt x="13623" y="2186"/>
                  </a:lnTo>
                  <a:lnTo>
                    <a:pt x="14328" y="1954"/>
                  </a:lnTo>
                  <a:lnTo>
                    <a:pt x="14328" y="1954"/>
                  </a:lnTo>
                  <a:lnTo>
                    <a:pt x="14319" y="2695"/>
                  </a:lnTo>
                  <a:lnTo>
                    <a:pt x="15051" y="2534"/>
                  </a:lnTo>
                  <a:lnTo>
                    <a:pt x="15051" y="2534"/>
                  </a:lnTo>
                  <a:lnTo>
                    <a:pt x="14962" y="3274"/>
                  </a:lnTo>
                  <a:lnTo>
                    <a:pt x="15702" y="3194"/>
                  </a:lnTo>
                  <a:lnTo>
                    <a:pt x="15541" y="3917"/>
                  </a:lnTo>
                  <a:lnTo>
                    <a:pt x="16291" y="3917"/>
                  </a:lnTo>
                  <a:lnTo>
                    <a:pt x="16050" y="4621"/>
                  </a:lnTo>
                  <a:lnTo>
                    <a:pt x="16790" y="4693"/>
                  </a:lnTo>
                  <a:lnTo>
                    <a:pt x="16487" y="5371"/>
                  </a:lnTo>
                  <a:lnTo>
                    <a:pt x="17219" y="5514"/>
                  </a:lnTo>
                  <a:lnTo>
                    <a:pt x="16835" y="6156"/>
                  </a:lnTo>
                  <a:lnTo>
                    <a:pt x="17549" y="6379"/>
                  </a:lnTo>
                  <a:lnTo>
                    <a:pt x="17103" y="6977"/>
                  </a:lnTo>
                  <a:lnTo>
                    <a:pt x="17790" y="7280"/>
                  </a:lnTo>
                  <a:lnTo>
                    <a:pt x="17281" y="7824"/>
                  </a:lnTo>
                  <a:lnTo>
                    <a:pt x="17932" y="8190"/>
                  </a:lnTo>
                  <a:lnTo>
                    <a:pt x="17370" y="8689"/>
                  </a:lnTo>
                  <a:lnTo>
                    <a:pt x="17977" y="9118"/>
                  </a:lnTo>
                  <a:lnTo>
                    <a:pt x="17370" y="9555"/>
                  </a:lnTo>
                  <a:lnTo>
                    <a:pt x="17932" y="10045"/>
                  </a:lnTo>
                  <a:lnTo>
                    <a:pt x="17281" y="10411"/>
                  </a:lnTo>
                  <a:lnTo>
                    <a:pt x="17790" y="10964"/>
                  </a:lnTo>
                  <a:lnTo>
                    <a:pt x="17103" y="11259"/>
                  </a:lnTo>
                  <a:lnTo>
                    <a:pt x="17549" y="11856"/>
                  </a:lnTo>
                  <a:lnTo>
                    <a:pt x="16835" y="12079"/>
                  </a:lnTo>
                  <a:lnTo>
                    <a:pt x="17210" y="12722"/>
                  </a:lnTo>
                  <a:lnTo>
                    <a:pt x="16487" y="12873"/>
                  </a:lnTo>
                  <a:lnTo>
                    <a:pt x="16790" y="13551"/>
                  </a:lnTo>
                  <a:lnTo>
                    <a:pt x="16050" y="13623"/>
                  </a:lnTo>
                  <a:lnTo>
                    <a:pt x="16282" y="14327"/>
                  </a:lnTo>
                  <a:lnTo>
                    <a:pt x="15541" y="14319"/>
                  </a:lnTo>
                  <a:lnTo>
                    <a:pt x="15541" y="14319"/>
                  </a:lnTo>
                  <a:lnTo>
                    <a:pt x="15702" y="15050"/>
                  </a:lnTo>
                  <a:lnTo>
                    <a:pt x="14962" y="14961"/>
                  </a:lnTo>
                  <a:lnTo>
                    <a:pt x="14962" y="14961"/>
                  </a:lnTo>
                  <a:lnTo>
                    <a:pt x="15051" y="15701"/>
                  </a:lnTo>
                  <a:lnTo>
                    <a:pt x="14319" y="15541"/>
                  </a:lnTo>
                  <a:lnTo>
                    <a:pt x="14328" y="16290"/>
                  </a:lnTo>
                  <a:lnTo>
                    <a:pt x="13615" y="16049"/>
                  </a:lnTo>
                  <a:lnTo>
                    <a:pt x="13552" y="16799"/>
                  </a:lnTo>
                  <a:lnTo>
                    <a:pt x="12874" y="16486"/>
                  </a:lnTo>
                  <a:lnTo>
                    <a:pt x="12722" y="17218"/>
                  </a:lnTo>
                  <a:lnTo>
                    <a:pt x="12080" y="16834"/>
                  </a:lnTo>
                  <a:lnTo>
                    <a:pt x="11857" y="17548"/>
                  </a:lnTo>
                  <a:lnTo>
                    <a:pt x="11259" y="17102"/>
                  </a:lnTo>
                  <a:lnTo>
                    <a:pt x="10965" y="17789"/>
                  </a:lnTo>
                  <a:lnTo>
                    <a:pt x="10412" y="17280"/>
                  </a:lnTo>
                  <a:lnTo>
                    <a:pt x="10046" y="17932"/>
                  </a:lnTo>
                  <a:lnTo>
                    <a:pt x="9555" y="17370"/>
                  </a:lnTo>
                  <a:lnTo>
                    <a:pt x="9118" y="17976"/>
                  </a:lnTo>
                  <a:lnTo>
                    <a:pt x="8681" y="17370"/>
                  </a:lnTo>
                  <a:lnTo>
                    <a:pt x="8191" y="17932"/>
                  </a:lnTo>
                  <a:lnTo>
                    <a:pt x="7825" y="17280"/>
                  </a:lnTo>
                  <a:lnTo>
                    <a:pt x="7272" y="17789"/>
                  </a:lnTo>
                  <a:lnTo>
                    <a:pt x="6977" y="17102"/>
                  </a:lnTo>
                  <a:lnTo>
                    <a:pt x="6380" y="17548"/>
                  </a:lnTo>
                  <a:lnTo>
                    <a:pt x="6157" y="16834"/>
                  </a:lnTo>
                  <a:lnTo>
                    <a:pt x="5514" y="17218"/>
                  </a:lnTo>
                  <a:lnTo>
                    <a:pt x="5363" y="16486"/>
                  </a:lnTo>
                  <a:lnTo>
                    <a:pt x="4685" y="16799"/>
                  </a:lnTo>
                  <a:lnTo>
                    <a:pt x="4613" y="16049"/>
                  </a:lnTo>
                  <a:lnTo>
                    <a:pt x="3908" y="16290"/>
                  </a:lnTo>
                  <a:lnTo>
                    <a:pt x="3917" y="15541"/>
                  </a:lnTo>
                  <a:lnTo>
                    <a:pt x="3186" y="15701"/>
                  </a:lnTo>
                  <a:lnTo>
                    <a:pt x="3275" y="14961"/>
                  </a:lnTo>
                  <a:lnTo>
                    <a:pt x="3275" y="14961"/>
                  </a:lnTo>
                  <a:lnTo>
                    <a:pt x="2535" y="15050"/>
                  </a:lnTo>
                  <a:lnTo>
                    <a:pt x="2695" y="14319"/>
                  </a:lnTo>
                  <a:lnTo>
                    <a:pt x="2695" y="14319"/>
                  </a:lnTo>
                  <a:lnTo>
                    <a:pt x="1946" y="14327"/>
                  </a:lnTo>
                  <a:lnTo>
                    <a:pt x="2187" y="13623"/>
                  </a:lnTo>
                  <a:lnTo>
                    <a:pt x="1446" y="13551"/>
                  </a:lnTo>
                  <a:lnTo>
                    <a:pt x="1750" y="12873"/>
                  </a:lnTo>
                  <a:lnTo>
                    <a:pt x="1018" y="12722"/>
                  </a:lnTo>
                  <a:lnTo>
                    <a:pt x="1402" y="12079"/>
                  </a:lnTo>
                  <a:lnTo>
                    <a:pt x="688" y="11856"/>
                  </a:lnTo>
                  <a:lnTo>
                    <a:pt x="1134" y="11259"/>
                  </a:lnTo>
                  <a:lnTo>
                    <a:pt x="447" y="10964"/>
                  </a:lnTo>
                  <a:lnTo>
                    <a:pt x="956" y="10411"/>
                  </a:lnTo>
                  <a:lnTo>
                    <a:pt x="304" y="10045"/>
                  </a:lnTo>
                  <a:lnTo>
                    <a:pt x="866" y="9555"/>
                  </a:lnTo>
                  <a:lnTo>
                    <a:pt x="260" y="9118"/>
                  </a:lnTo>
                  <a:lnTo>
                    <a:pt x="866" y="8689"/>
                  </a:lnTo>
                  <a:lnTo>
                    <a:pt x="304" y="8199"/>
                  </a:lnTo>
                  <a:lnTo>
                    <a:pt x="956" y="7824"/>
                  </a:lnTo>
                  <a:lnTo>
                    <a:pt x="447" y="7280"/>
                  </a:lnTo>
                  <a:lnTo>
                    <a:pt x="1134" y="6977"/>
                  </a:lnTo>
                  <a:lnTo>
                    <a:pt x="688" y="6379"/>
                  </a:lnTo>
                  <a:lnTo>
                    <a:pt x="1402" y="6156"/>
                  </a:lnTo>
                  <a:lnTo>
                    <a:pt x="1018" y="5514"/>
                  </a:lnTo>
                  <a:lnTo>
                    <a:pt x="1750" y="5371"/>
                  </a:lnTo>
                  <a:lnTo>
                    <a:pt x="1446" y="4693"/>
                  </a:lnTo>
                  <a:lnTo>
                    <a:pt x="2187" y="4621"/>
                  </a:lnTo>
                  <a:lnTo>
                    <a:pt x="1946" y="3908"/>
                  </a:lnTo>
                  <a:lnTo>
                    <a:pt x="1946" y="3908"/>
                  </a:lnTo>
                  <a:lnTo>
                    <a:pt x="2695" y="3917"/>
                  </a:lnTo>
                  <a:lnTo>
                    <a:pt x="2535" y="3194"/>
                  </a:lnTo>
                  <a:lnTo>
                    <a:pt x="3275" y="3274"/>
                  </a:lnTo>
                  <a:lnTo>
                    <a:pt x="3186" y="2534"/>
                  </a:lnTo>
                  <a:lnTo>
                    <a:pt x="3186" y="2534"/>
                  </a:lnTo>
                  <a:lnTo>
                    <a:pt x="3917" y="2695"/>
                  </a:lnTo>
                  <a:lnTo>
                    <a:pt x="3908" y="1954"/>
                  </a:lnTo>
                  <a:lnTo>
                    <a:pt x="4622" y="2186"/>
                  </a:lnTo>
                  <a:lnTo>
                    <a:pt x="4685" y="1446"/>
                  </a:lnTo>
                  <a:lnTo>
                    <a:pt x="5363" y="1758"/>
                  </a:lnTo>
                  <a:lnTo>
                    <a:pt x="5514" y="1026"/>
                  </a:lnTo>
                  <a:lnTo>
                    <a:pt x="6157" y="1401"/>
                  </a:lnTo>
                  <a:lnTo>
                    <a:pt x="6380" y="696"/>
                  </a:lnTo>
                  <a:lnTo>
                    <a:pt x="6977" y="1133"/>
                  </a:lnTo>
                  <a:lnTo>
                    <a:pt x="7272" y="455"/>
                  </a:lnTo>
                  <a:lnTo>
                    <a:pt x="7825" y="955"/>
                  </a:lnTo>
                  <a:lnTo>
                    <a:pt x="8191" y="313"/>
                  </a:lnTo>
                  <a:lnTo>
                    <a:pt x="8681" y="866"/>
                  </a:lnTo>
                  <a:lnTo>
                    <a:pt x="9118" y="259"/>
                  </a:lnTo>
                  <a:close/>
                  <a:moveTo>
                    <a:pt x="9118" y="0"/>
                  </a:moveTo>
                  <a:lnTo>
                    <a:pt x="8672" y="625"/>
                  </a:lnTo>
                  <a:lnTo>
                    <a:pt x="8164" y="45"/>
                  </a:lnTo>
                  <a:lnTo>
                    <a:pt x="7789" y="714"/>
                  </a:lnTo>
                  <a:lnTo>
                    <a:pt x="7218" y="197"/>
                  </a:lnTo>
                  <a:lnTo>
                    <a:pt x="6915" y="901"/>
                  </a:lnTo>
                  <a:lnTo>
                    <a:pt x="6299" y="446"/>
                  </a:lnTo>
                  <a:lnTo>
                    <a:pt x="6067" y="1178"/>
                  </a:lnTo>
                  <a:lnTo>
                    <a:pt x="5407" y="785"/>
                  </a:lnTo>
                  <a:lnTo>
                    <a:pt x="5255" y="1535"/>
                  </a:lnTo>
                  <a:lnTo>
                    <a:pt x="4560" y="1223"/>
                  </a:lnTo>
                  <a:lnTo>
                    <a:pt x="4488" y="1981"/>
                  </a:lnTo>
                  <a:lnTo>
                    <a:pt x="3757" y="1740"/>
                  </a:lnTo>
                  <a:lnTo>
                    <a:pt x="3766" y="2507"/>
                  </a:lnTo>
                  <a:lnTo>
                    <a:pt x="3016" y="2338"/>
                  </a:lnTo>
                  <a:lnTo>
                    <a:pt x="3016" y="2338"/>
                  </a:lnTo>
                  <a:lnTo>
                    <a:pt x="3106" y="3105"/>
                  </a:lnTo>
                  <a:lnTo>
                    <a:pt x="3106" y="3105"/>
                  </a:lnTo>
                  <a:lnTo>
                    <a:pt x="2338" y="3016"/>
                  </a:lnTo>
                  <a:lnTo>
                    <a:pt x="2508" y="3765"/>
                  </a:lnTo>
                  <a:lnTo>
                    <a:pt x="1741" y="3756"/>
                  </a:lnTo>
                  <a:lnTo>
                    <a:pt x="1741" y="3756"/>
                  </a:lnTo>
                  <a:lnTo>
                    <a:pt x="1981" y="4488"/>
                  </a:lnTo>
                  <a:lnTo>
                    <a:pt x="1214" y="4559"/>
                  </a:lnTo>
                  <a:lnTo>
                    <a:pt x="1535" y="5255"/>
                  </a:lnTo>
                  <a:lnTo>
                    <a:pt x="786" y="5407"/>
                  </a:lnTo>
                  <a:lnTo>
                    <a:pt x="1179" y="6067"/>
                  </a:lnTo>
                  <a:lnTo>
                    <a:pt x="438" y="6299"/>
                  </a:lnTo>
                  <a:lnTo>
                    <a:pt x="902" y="6914"/>
                  </a:lnTo>
                  <a:lnTo>
                    <a:pt x="197" y="7226"/>
                  </a:lnTo>
                  <a:lnTo>
                    <a:pt x="715" y="7788"/>
                  </a:lnTo>
                  <a:lnTo>
                    <a:pt x="46" y="8163"/>
                  </a:lnTo>
                  <a:lnTo>
                    <a:pt x="625" y="8672"/>
                  </a:lnTo>
                  <a:lnTo>
                    <a:pt x="1" y="9118"/>
                  </a:lnTo>
                  <a:lnTo>
                    <a:pt x="625" y="9564"/>
                  </a:lnTo>
                  <a:lnTo>
                    <a:pt x="46" y="10072"/>
                  </a:lnTo>
                  <a:lnTo>
                    <a:pt x="715" y="10456"/>
                  </a:lnTo>
                  <a:lnTo>
                    <a:pt x="197" y="11018"/>
                  </a:lnTo>
                  <a:lnTo>
                    <a:pt x="902" y="11321"/>
                  </a:lnTo>
                  <a:lnTo>
                    <a:pt x="438" y="11937"/>
                  </a:lnTo>
                  <a:lnTo>
                    <a:pt x="1170" y="12169"/>
                  </a:lnTo>
                  <a:lnTo>
                    <a:pt x="786" y="12829"/>
                  </a:lnTo>
                  <a:lnTo>
                    <a:pt x="1535" y="12980"/>
                  </a:lnTo>
                  <a:lnTo>
                    <a:pt x="1214" y="13685"/>
                  </a:lnTo>
                  <a:lnTo>
                    <a:pt x="1981" y="13757"/>
                  </a:lnTo>
                  <a:lnTo>
                    <a:pt x="1741" y="14479"/>
                  </a:lnTo>
                  <a:lnTo>
                    <a:pt x="2508" y="14470"/>
                  </a:lnTo>
                  <a:lnTo>
                    <a:pt x="2508" y="14470"/>
                  </a:lnTo>
                  <a:lnTo>
                    <a:pt x="2338" y="15220"/>
                  </a:lnTo>
                  <a:lnTo>
                    <a:pt x="3106" y="15139"/>
                  </a:lnTo>
                  <a:lnTo>
                    <a:pt x="3016" y="15898"/>
                  </a:lnTo>
                  <a:lnTo>
                    <a:pt x="3766" y="15728"/>
                  </a:lnTo>
                  <a:lnTo>
                    <a:pt x="3757" y="16495"/>
                  </a:lnTo>
                  <a:lnTo>
                    <a:pt x="4488" y="16254"/>
                  </a:lnTo>
                  <a:lnTo>
                    <a:pt x="4560" y="17022"/>
                  </a:lnTo>
                  <a:lnTo>
                    <a:pt x="5255" y="16700"/>
                  </a:lnTo>
                  <a:lnTo>
                    <a:pt x="5407" y="17459"/>
                  </a:lnTo>
                  <a:lnTo>
                    <a:pt x="6067" y="17066"/>
                  </a:lnTo>
                  <a:lnTo>
                    <a:pt x="6299" y="17798"/>
                  </a:lnTo>
                  <a:lnTo>
                    <a:pt x="6915" y="17343"/>
                  </a:lnTo>
                  <a:lnTo>
                    <a:pt x="7218" y="18048"/>
                  </a:lnTo>
                  <a:lnTo>
                    <a:pt x="7789" y="17521"/>
                  </a:lnTo>
                  <a:lnTo>
                    <a:pt x="8164" y="18190"/>
                  </a:lnTo>
                  <a:lnTo>
                    <a:pt x="8672" y="17619"/>
                  </a:lnTo>
                  <a:lnTo>
                    <a:pt x="9118" y="18244"/>
                  </a:lnTo>
                  <a:lnTo>
                    <a:pt x="9564" y="17619"/>
                  </a:lnTo>
                  <a:lnTo>
                    <a:pt x="10073" y="18190"/>
                  </a:lnTo>
                  <a:lnTo>
                    <a:pt x="10448" y="17521"/>
                  </a:lnTo>
                  <a:lnTo>
                    <a:pt x="11018" y="18048"/>
                  </a:lnTo>
                  <a:lnTo>
                    <a:pt x="11322" y="17343"/>
                  </a:lnTo>
                  <a:lnTo>
                    <a:pt x="11937" y="17798"/>
                  </a:lnTo>
                  <a:lnTo>
                    <a:pt x="12169" y="17066"/>
                  </a:lnTo>
                  <a:lnTo>
                    <a:pt x="12829" y="17459"/>
                  </a:lnTo>
                  <a:lnTo>
                    <a:pt x="12981" y="16700"/>
                  </a:lnTo>
                  <a:lnTo>
                    <a:pt x="13677" y="17022"/>
                  </a:lnTo>
                  <a:lnTo>
                    <a:pt x="13748" y="16254"/>
                  </a:lnTo>
                  <a:lnTo>
                    <a:pt x="14480" y="16504"/>
                  </a:lnTo>
                  <a:lnTo>
                    <a:pt x="14471" y="15728"/>
                  </a:lnTo>
                  <a:lnTo>
                    <a:pt x="15220" y="15898"/>
                  </a:lnTo>
                  <a:lnTo>
                    <a:pt x="15131" y="15139"/>
                  </a:lnTo>
                  <a:lnTo>
                    <a:pt x="15898" y="15220"/>
                  </a:lnTo>
                  <a:lnTo>
                    <a:pt x="15729" y="14470"/>
                  </a:lnTo>
                  <a:lnTo>
                    <a:pt x="15729" y="14470"/>
                  </a:lnTo>
                  <a:lnTo>
                    <a:pt x="16496" y="14479"/>
                  </a:lnTo>
                  <a:lnTo>
                    <a:pt x="16255" y="13757"/>
                  </a:lnTo>
                  <a:lnTo>
                    <a:pt x="17022" y="13685"/>
                  </a:lnTo>
                  <a:lnTo>
                    <a:pt x="16701" y="12980"/>
                  </a:lnTo>
                  <a:lnTo>
                    <a:pt x="17451" y="12829"/>
                  </a:lnTo>
                  <a:lnTo>
                    <a:pt x="17058" y="12169"/>
                  </a:lnTo>
                  <a:lnTo>
                    <a:pt x="17798" y="11937"/>
                  </a:lnTo>
                  <a:lnTo>
                    <a:pt x="17335" y="11321"/>
                  </a:lnTo>
                  <a:lnTo>
                    <a:pt x="18039" y="11018"/>
                  </a:lnTo>
                  <a:lnTo>
                    <a:pt x="17522" y="10456"/>
                  </a:lnTo>
                  <a:lnTo>
                    <a:pt x="18191" y="10072"/>
                  </a:lnTo>
                  <a:lnTo>
                    <a:pt x="17611" y="9564"/>
                  </a:lnTo>
                  <a:lnTo>
                    <a:pt x="18236" y="9118"/>
                  </a:lnTo>
                  <a:lnTo>
                    <a:pt x="17611" y="8672"/>
                  </a:lnTo>
                  <a:lnTo>
                    <a:pt x="18191" y="8163"/>
                  </a:lnTo>
                  <a:lnTo>
                    <a:pt x="17522" y="7788"/>
                  </a:lnTo>
                  <a:lnTo>
                    <a:pt x="18039" y="7226"/>
                  </a:lnTo>
                  <a:lnTo>
                    <a:pt x="17335" y="6914"/>
                  </a:lnTo>
                  <a:lnTo>
                    <a:pt x="17798" y="6299"/>
                  </a:lnTo>
                  <a:lnTo>
                    <a:pt x="17058" y="6076"/>
                  </a:lnTo>
                  <a:lnTo>
                    <a:pt x="17451" y="5407"/>
                  </a:lnTo>
                  <a:lnTo>
                    <a:pt x="16701" y="5255"/>
                  </a:lnTo>
                  <a:lnTo>
                    <a:pt x="17022" y="4559"/>
                  </a:lnTo>
                  <a:lnTo>
                    <a:pt x="16255" y="4488"/>
                  </a:lnTo>
                  <a:lnTo>
                    <a:pt x="16496" y="3756"/>
                  </a:lnTo>
                  <a:lnTo>
                    <a:pt x="16496" y="3756"/>
                  </a:lnTo>
                  <a:lnTo>
                    <a:pt x="15729" y="3765"/>
                  </a:lnTo>
                  <a:lnTo>
                    <a:pt x="15898" y="3016"/>
                  </a:lnTo>
                  <a:lnTo>
                    <a:pt x="15131" y="3105"/>
                  </a:lnTo>
                  <a:lnTo>
                    <a:pt x="15131" y="3105"/>
                  </a:lnTo>
                  <a:lnTo>
                    <a:pt x="15220" y="2347"/>
                  </a:lnTo>
                  <a:lnTo>
                    <a:pt x="14471" y="2507"/>
                  </a:lnTo>
                  <a:lnTo>
                    <a:pt x="14471" y="2507"/>
                  </a:lnTo>
                  <a:lnTo>
                    <a:pt x="14480" y="1740"/>
                  </a:lnTo>
                  <a:lnTo>
                    <a:pt x="13748" y="1981"/>
                  </a:lnTo>
                  <a:lnTo>
                    <a:pt x="13677" y="1223"/>
                  </a:lnTo>
                  <a:lnTo>
                    <a:pt x="12981" y="1544"/>
                  </a:lnTo>
                  <a:lnTo>
                    <a:pt x="12829" y="785"/>
                  </a:lnTo>
                  <a:lnTo>
                    <a:pt x="12169" y="1178"/>
                  </a:lnTo>
                  <a:lnTo>
                    <a:pt x="11937" y="446"/>
                  </a:lnTo>
                  <a:lnTo>
                    <a:pt x="11322" y="901"/>
                  </a:lnTo>
                  <a:lnTo>
                    <a:pt x="11018" y="197"/>
                  </a:lnTo>
                  <a:lnTo>
                    <a:pt x="10448" y="714"/>
                  </a:lnTo>
                  <a:lnTo>
                    <a:pt x="10073" y="45"/>
                  </a:lnTo>
                  <a:lnTo>
                    <a:pt x="9564" y="625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5709400" y="3045825"/>
              <a:ext cx="70275" cy="148100"/>
            </a:xfrm>
            <a:custGeom>
              <a:rect b="b" l="l" r="r" t="t"/>
              <a:pathLst>
                <a:path extrusionOk="0" h="5924" w="2811">
                  <a:moveTo>
                    <a:pt x="1276" y="0"/>
                  </a:moveTo>
                  <a:lnTo>
                    <a:pt x="972" y="36"/>
                  </a:lnTo>
                  <a:lnTo>
                    <a:pt x="1088" y="973"/>
                  </a:lnTo>
                  <a:cubicBezTo>
                    <a:pt x="437" y="1133"/>
                    <a:pt x="0" y="1749"/>
                    <a:pt x="89" y="2427"/>
                  </a:cubicBezTo>
                  <a:cubicBezTo>
                    <a:pt x="170" y="3105"/>
                    <a:pt x="749" y="3595"/>
                    <a:pt x="1410" y="3595"/>
                  </a:cubicBezTo>
                  <a:lnTo>
                    <a:pt x="1615" y="5255"/>
                  </a:lnTo>
                  <a:lnTo>
                    <a:pt x="1704" y="5924"/>
                  </a:lnTo>
                  <a:lnTo>
                    <a:pt x="2007" y="5888"/>
                  </a:lnTo>
                  <a:lnTo>
                    <a:pt x="1927" y="5219"/>
                  </a:lnTo>
                  <a:lnTo>
                    <a:pt x="1722" y="3551"/>
                  </a:lnTo>
                  <a:cubicBezTo>
                    <a:pt x="2364" y="3399"/>
                    <a:pt x="2810" y="2775"/>
                    <a:pt x="2721" y="2097"/>
                  </a:cubicBezTo>
                  <a:cubicBezTo>
                    <a:pt x="2641" y="1434"/>
                    <a:pt x="2071" y="937"/>
                    <a:pt x="1418" y="937"/>
                  </a:cubicBezTo>
                  <a:cubicBezTo>
                    <a:pt x="1412" y="937"/>
                    <a:pt x="1407" y="937"/>
                    <a:pt x="1401" y="937"/>
                  </a:cubicBezTo>
                  <a:lnTo>
                    <a:pt x="12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5741050" y="3169600"/>
              <a:ext cx="8725" cy="13850"/>
            </a:xfrm>
            <a:custGeom>
              <a:rect b="b" l="l" r="r" t="t"/>
              <a:pathLst>
                <a:path extrusionOk="0" h="554" w="349">
                  <a:moveTo>
                    <a:pt x="1" y="0"/>
                  </a:moveTo>
                  <a:lnTo>
                    <a:pt x="63" y="554"/>
                  </a:lnTo>
                  <a:lnTo>
                    <a:pt x="349" y="3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5757575" y="3166700"/>
              <a:ext cx="8500" cy="13850"/>
            </a:xfrm>
            <a:custGeom>
              <a:rect b="b" l="l" r="r" t="t"/>
              <a:pathLst>
                <a:path extrusionOk="0" h="554" w="340">
                  <a:moveTo>
                    <a:pt x="268" y="0"/>
                  </a:moveTo>
                  <a:lnTo>
                    <a:pt x="0" y="384"/>
                  </a:lnTo>
                  <a:lnTo>
                    <a:pt x="339" y="554"/>
                  </a:lnTo>
                  <a:lnTo>
                    <a:pt x="339" y="55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5758675" y="3062325"/>
              <a:ext cx="50425" cy="103950"/>
            </a:xfrm>
            <a:custGeom>
              <a:rect b="b" l="l" r="r" t="t"/>
              <a:pathLst>
                <a:path extrusionOk="0" h="4158" w="2017">
                  <a:moveTo>
                    <a:pt x="857" y="0"/>
                  </a:moveTo>
                  <a:cubicBezTo>
                    <a:pt x="1214" y="393"/>
                    <a:pt x="1473" y="901"/>
                    <a:pt x="1535" y="1419"/>
                  </a:cubicBezTo>
                  <a:cubicBezTo>
                    <a:pt x="1669" y="2472"/>
                    <a:pt x="1000" y="3444"/>
                    <a:pt x="1" y="3712"/>
                  </a:cubicBezTo>
                  <a:lnTo>
                    <a:pt x="554" y="4158"/>
                  </a:lnTo>
                  <a:cubicBezTo>
                    <a:pt x="1455" y="3712"/>
                    <a:pt x="2017" y="2739"/>
                    <a:pt x="1883" y="1695"/>
                  </a:cubicBezTo>
                  <a:cubicBezTo>
                    <a:pt x="1794" y="982"/>
                    <a:pt x="1401" y="375"/>
                    <a:pt x="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5683300" y="3072125"/>
              <a:ext cx="60025" cy="99050"/>
            </a:xfrm>
            <a:custGeom>
              <a:rect b="b" l="l" r="r" t="t"/>
              <a:pathLst>
                <a:path extrusionOk="0" h="3962" w="2401">
                  <a:moveTo>
                    <a:pt x="678" y="1"/>
                  </a:moveTo>
                  <a:cubicBezTo>
                    <a:pt x="241" y="501"/>
                    <a:pt x="0" y="1187"/>
                    <a:pt x="90" y="1901"/>
                  </a:cubicBezTo>
                  <a:cubicBezTo>
                    <a:pt x="223" y="2936"/>
                    <a:pt x="991" y="3739"/>
                    <a:pt x="1954" y="3962"/>
                  </a:cubicBezTo>
                  <a:lnTo>
                    <a:pt x="2400" y="3400"/>
                  </a:lnTo>
                  <a:cubicBezTo>
                    <a:pt x="1374" y="3373"/>
                    <a:pt x="491" y="2597"/>
                    <a:pt x="366" y="1553"/>
                  </a:cubicBezTo>
                  <a:cubicBezTo>
                    <a:pt x="304" y="1036"/>
                    <a:pt x="420" y="474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5662775" y="4106525"/>
              <a:ext cx="72950" cy="145650"/>
            </a:xfrm>
            <a:custGeom>
              <a:rect b="b" l="l" r="r" t="t"/>
              <a:pathLst>
                <a:path extrusionOk="0" h="5826" w="2918">
                  <a:moveTo>
                    <a:pt x="2222" y="1"/>
                  </a:moveTo>
                  <a:lnTo>
                    <a:pt x="2052" y="652"/>
                  </a:lnTo>
                  <a:lnTo>
                    <a:pt x="1642" y="2275"/>
                  </a:lnTo>
                  <a:cubicBezTo>
                    <a:pt x="1583" y="2267"/>
                    <a:pt x="1524" y="2263"/>
                    <a:pt x="1465" y="2263"/>
                  </a:cubicBezTo>
                  <a:cubicBezTo>
                    <a:pt x="872" y="2263"/>
                    <a:pt x="332" y="2664"/>
                    <a:pt x="170" y="3257"/>
                  </a:cubicBezTo>
                  <a:cubicBezTo>
                    <a:pt x="1" y="3917"/>
                    <a:pt x="357" y="4586"/>
                    <a:pt x="982" y="4827"/>
                  </a:cubicBezTo>
                  <a:lnTo>
                    <a:pt x="741" y="5746"/>
                  </a:lnTo>
                  <a:lnTo>
                    <a:pt x="1044" y="5826"/>
                  </a:lnTo>
                  <a:lnTo>
                    <a:pt x="1285" y="4907"/>
                  </a:lnTo>
                  <a:cubicBezTo>
                    <a:pt x="1345" y="4915"/>
                    <a:pt x="1404" y="4919"/>
                    <a:pt x="1463" y="4919"/>
                  </a:cubicBezTo>
                  <a:cubicBezTo>
                    <a:pt x="2050" y="4919"/>
                    <a:pt x="2594" y="4526"/>
                    <a:pt x="2748" y="3926"/>
                  </a:cubicBezTo>
                  <a:cubicBezTo>
                    <a:pt x="2918" y="3266"/>
                    <a:pt x="2561" y="2597"/>
                    <a:pt x="1936" y="2356"/>
                  </a:cubicBezTo>
                  <a:lnTo>
                    <a:pt x="2356" y="732"/>
                  </a:lnTo>
                  <a:lnTo>
                    <a:pt x="2525" y="72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5721650" y="4121700"/>
              <a:ext cx="8950" cy="13400"/>
            </a:xfrm>
            <a:custGeom>
              <a:rect b="b" l="l" r="r" t="t"/>
              <a:pathLst>
                <a:path extrusionOk="0" h="536" w="358">
                  <a:moveTo>
                    <a:pt x="358" y="0"/>
                  </a:moveTo>
                  <a:lnTo>
                    <a:pt x="1" y="125"/>
                  </a:lnTo>
                  <a:lnTo>
                    <a:pt x="224" y="53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5704475" y="4115900"/>
              <a:ext cx="9625" cy="13400"/>
            </a:xfrm>
            <a:custGeom>
              <a:rect b="b" l="l" r="r" t="t"/>
              <a:pathLst>
                <a:path extrusionOk="0" h="536" w="385">
                  <a:moveTo>
                    <a:pt x="135" y="0"/>
                  </a:moveTo>
                  <a:lnTo>
                    <a:pt x="1" y="535"/>
                  </a:lnTo>
                  <a:lnTo>
                    <a:pt x="384" y="27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5638700" y="4126600"/>
              <a:ext cx="66700" cy="93925"/>
            </a:xfrm>
            <a:custGeom>
              <a:rect b="b" l="l" r="r" t="t"/>
              <a:pathLst>
                <a:path extrusionOk="0" h="3757" w="2668">
                  <a:moveTo>
                    <a:pt x="2320" y="0"/>
                  </a:moveTo>
                  <a:cubicBezTo>
                    <a:pt x="1320" y="81"/>
                    <a:pt x="437" y="785"/>
                    <a:pt x="179" y="1802"/>
                  </a:cubicBezTo>
                  <a:cubicBezTo>
                    <a:pt x="0" y="2507"/>
                    <a:pt x="143" y="3203"/>
                    <a:pt x="509" y="3756"/>
                  </a:cubicBezTo>
                  <a:cubicBezTo>
                    <a:pt x="321" y="3257"/>
                    <a:pt x="268" y="2695"/>
                    <a:pt x="402" y="2186"/>
                  </a:cubicBezTo>
                  <a:cubicBezTo>
                    <a:pt x="650" y="1234"/>
                    <a:pt x="1505" y="605"/>
                    <a:pt x="2447" y="605"/>
                  </a:cubicBezTo>
                  <a:cubicBezTo>
                    <a:pt x="2520" y="605"/>
                    <a:pt x="2594" y="608"/>
                    <a:pt x="2668" y="616"/>
                  </a:cubicBezTo>
                  <a:lnTo>
                    <a:pt x="23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5720325" y="4136850"/>
              <a:ext cx="46625" cy="103750"/>
            </a:xfrm>
            <a:custGeom>
              <a:rect b="b" l="l" r="r" t="t"/>
              <a:pathLst>
                <a:path extrusionOk="0" h="4150" w="1865">
                  <a:moveTo>
                    <a:pt x="625" y="1"/>
                  </a:moveTo>
                  <a:lnTo>
                    <a:pt x="0" y="367"/>
                  </a:lnTo>
                  <a:cubicBezTo>
                    <a:pt x="946" y="768"/>
                    <a:pt x="1481" y="1803"/>
                    <a:pt x="1222" y="2829"/>
                  </a:cubicBezTo>
                  <a:cubicBezTo>
                    <a:pt x="1089" y="3337"/>
                    <a:pt x="776" y="3810"/>
                    <a:pt x="357" y="4149"/>
                  </a:cubicBezTo>
                  <a:cubicBezTo>
                    <a:pt x="955" y="3846"/>
                    <a:pt x="1419" y="3302"/>
                    <a:pt x="1597" y="2606"/>
                  </a:cubicBezTo>
                  <a:cubicBezTo>
                    <a:pt x="1865" y="1589"/>
                    <a:pt x="1437" y="563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6110625" y="4040075"/>
              <a:ext cx="101275" cy="118875"/>
            </a:xfrm>
            <a:custGeom>
              <a:rect b="b" l="l" r="r" t="t"/>
              <a:pathLst>
                <a:path extrusionOk="0" h="4755" w="4051">
                  <a:moveTo>
                    <a:pt x="241" y="0"/>
                  </a:moveTo>
                  <a:lnTo>
                    <a:pt x="0" y="196"/>
                  </a:lnTo>
                  <a:lnTo>
                    <a:pt x="437" y="714"/>
                  </a:lnTo>
                  <a:lnTo>
                    <a:pt x="1508" y="2007"/>
                  </a:lnTo>
                  <a:cubicBezTo>
                    <a:pt x="1053" y="2489"/>
                    <a:pt x="1017" y="3247"/>
                    <a:pt x="1454" y="3765"/>
                  </a:cubicBezTo>
                  <a:cubicBezTo>
                    <a:pt x="1716" y="4080"/>
                    <a:pt x="2091" y="4242"/>
                    <a:pt x="2470" y="4242"/>
                  </a:cubicBezTo>
                  <a:cubicBezTo>
                    <a:pt x="2723" y="4242"/>
                    <a:pt x="2978" y="4170"/>
                    <a:pt x="3203" y="4023"/>
                  </a:cubicBezTo>
                  <a:lnTo>
                    <a:pt x="3809" y="4755"/>
                  </a:lnTo>
                  <a:lnTo>
                    <a:pt x="4050" y="4550"/>
                  </a:lnTo>
                  <a:lnTo>
                    <a:pt x="3444" y="3827"/>
                  </a:lnTo>
                  <a:cubicBezTo>
                    <a:pt x="3899" y="3345"/>
                    <a:pt x="3934" y="2587"/>
                    <a:pt x="3497" y="2061"/>
                  </a:cubicBezTo>
                  <a:cubicBezTo>
                    <a:pt x="3234" y="1749"/>
                    <a:pt x="2853" y="1586"/>
                    <a:pt x="2472" y="1586"/>
                  </a:cubicBezTo>
                  <a:cubicBezTo>
                    <a:pt x="2220" y="1586"/>
                    <a:pt x="1968" y="1657"/>
                    <a:pt x="1749" y="1802"/>
                  </a:cubicBezTo>
                  <a:lnTo>
                    <a:pt x="678" y="51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6127575" y="4044075"/>
              <a:ext cx="11400" cy="10500"/>
            </a:xfrm>
            <a:custGeom>
              <a:rect b="b" l="l" r="r" t="t"/>
              <a:pathLst>
                <a:path extrusionOk="0" h="420" w="456">
                  <a:moveTo>
                    <a:pt x="98" y="1"/>
                  </a:moveTo>
                  <a:lnTo>
                    <a:pt x="0" y="358"/>
                  </a:lnTo>
                  <a:lnTo>
                    <a:pt x="455" y="42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6112175" y="4057900"/>
              <a:ext cx="9400" cy="11850"/>
            </a:xfrm>
            <a:custGeom>
              <a:rect b="b" l="l" r="r" t="t"/>
              <a:pathLst>
                <a:path extrusionOk="0" h="474" w="376">
                  <a:moveTo>
                    <a:pt x="375" y="1"/>
                  </a:moveTo>
                  <a:lnTo>
                    <a:pt x="0" y="45"/>
                  </a:lnTo>
                  <a:lnTo>
                    <a:pt x="357" y="474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6101475" y="4074400"/>
              <a:ext cx="62925" cy="91475"/>
            </a:xfrm>
            <a:custGeom>
              <a:rect b="b" l="l" r="r" t="t"/>
              <a:pathLst>
                <a:path extrusionOk="0" h="3659" w="2517">
                  <a:moveTo>
                    <a:pt x="509" y="1"/>
                  </a:moveTo>
                  <a:lnTo>
                    <a:pt x="509" y="1"/>
                  </a:lnTo>
                  <a:cubicBezTo>
                    <a:pt x="0" y="866"/>
                    <a:pt x="54" y="1981"/>
                    <a:pt x="732" y="2793"/>
                  </a:cubicBezTo>
                  <a:cubicBezTo>
                    <a:pt x="1196" y="3346"/>
                    <a:pt x="1847" y="3641"/>
                    <a:pt x="2516" y="3659"/>
                  </a:cubicBezTo>
                  <a:cubicBezTo>
                    <a:pt x="1999" y="3525"/>
                    <a:pt x="1508" y="3230"/>
                    <a:pt x="1169" y="2838"/>
                  </a:cubicBezTo>
                  <a:cubicBezTo>
                    <a:pt x="491" y="2017"/>
                    <a:pt x="536" y="848"/>
                    <a:pt x="1222" y="72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6143850" y="4044900"/>
              <a:ext cx="84775" cy="69450"/>
            </a:xfrm>
            <a:custGeom>
              <a:rect b="b" l="l" r="r" t="t"/>
              <a:pathLst>
                <a:path extrusionOk="0" h="2778" w="3391">
                  <a:moveTo>
                    <a:pt x="896" y="1"/>
                  </a:moveTo>
                  <a:cubicBezTo>
                    <a:pt x="617" y="1"/>
                    <a:pt x="338" y="49"/>
                    <a:pt x="72" y="146"/>
                  </a:cubicBezTo>
                  <a:lnTo>
                    <a:pt x="0" y="860"/>
                  </a:lnTo>
                  <a:cubicBezTo>
                    <a:pt x="338" y="653"/>
                    <a:pt x="718" y="551"/>
                    <a:pt x="1097" y="551"/>
                  </a:cubicBezTo>
                  <a:cubicBezTo>
                    <a:pt x="1699" y="551"/>
                    <a:pt x="2296" y="808"/>
                    <a:pt x="2712" y="1306"/>
                  </a:cubicBezTo>
                  <a:cubicBezTo>
                    <a:pt x="3051" y="1707"/>
                    <a:pt x="3248" y="2243"/>
                    <a:pt x="3292" y="2778"/>
                  </a:cubicBezTo>
                  <a:cubicBezTo>
                    <a:pt x="3390" y="2118"/>
                    <a:pt x="3212" y="1422"/>
                    <a:pt x="2757" y="869"/>
                  </a:cubicBezTo>
                  <a:cubicBezTo>
                    <a:pt x="2274" y="296"/>
                    <a:pt x="1587" y="1"/>
                    <a:pt x="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5287425" y="3331300"/>
              <a:ext cx="128925" cy="87000"/>
            </a:xfrm>
            <a:custGeom>
              <a:rect b="b" l="l" r="r" t="t"/>
              <a:pathLst>
                <a:path extrusionOk="0" h="3480" w="5157">
                  <a:moveTo>
                    <a:pt x="170" y="0"/>
                  </a:moveTo>
                  <a:lnTo>
                    <a:pt x="0" y="259"/>
                  </a:lnTo>
                  <a:lnTo>
                    <a:pt x="794" y="776"/>
                  </a:lnTo>
                  <a:cubicBezTo>
                    <a:pt x="500" y="1365"/>
                    <a:pt x="687" y="2106"/>
                    <a:pt x="1267" y="2471"/>
                  </a:cubicBezTo>
                  <a:cubicBezTo>
                    <a:pt x="1490" y="2614"/>
                    <a:pt x="1739" y="2682"/>
                    <a:pt x="1985" y="2682"/>
                  </a:cubicBezTo>
                  <a:cubicBezTo>
                    <a:pt x="2372" y="2682"/>
                    <a:pt x="2751" y="2514"/>
                    <a:pt x="3007" y="2204"/>
                  </a:cubicBezTo>
                  <a:lnTo>
                    <a:pt x="4416" y="3114"/>
                  </a:lnTo>
                  <a:lnTo>
                    <a:pt x="4987" y="3479"/>
                  </a:lnTo>
                  <a:lnTo>
                    <a:pt x="5157" y="3221"/>
                  </a:lnTo>
                  <a:lnTo>
                    <a:pt x="4586" y="2846"/>
                  </a:lnTo>
                  <a:lnTo>
                    <a:pt x="3176" y="1936"/>
                  </a:lnTo>
                  <a:cubicBezTo>
                    <a:pt x="3471" y="1347"/>
                    <a:pt x="3274" y="607"/>
                    <a:pt x="2704" y="241"/>
                  </a:cubicBezTo>
                  <a:cubicBezTo>
                    <a:pt x="2481" y="99"/>
                    <a:pt x="2232" y="31"/>
                    <a:pt x="1986" y="31"/>
                  </a:cubicBezTo>
                  <a:cubicBezTo>
                    <a:pt x="1599" y="31"/>
                    <a:pt x="1220" y="198"/>
                    <a:pt x="964" y="509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5386225" y="3409125"/>
              <a:ext cx="11625" cy="9400"/>
            </a:xfrm>
            <a:custGeom>
              <a:rect b="b" l="l" r="r" t="t"/>
              <a:pathLst>
                <a:path extrusionOk="0" h="376" w="465">
                  <a:moveTo>
                    <a:pt x="464" y="1"/>
                  </a:moveTo>
                  <a:lnTo>
                    <a:pt x="0" y="72"/>
                  </a:lnTo>
                  <a:lnTo>
                    <a:pt x="464" y="375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5398925" y="3391275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1" y="1"/>
                  </a:moveTo>
                  <a:lnTo>
                    <a:pt x="126" y="447"/>
                  </a:lnTo>
                  <a:lnTo>
                    <a:pt x="465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5329125" y="3309925"/>
              <a:ext cx="80775" cy="78275"/>
            </a:xfrm>
            <a:custGeom>
              <a:rect b="b" l="l" r="r" t="t"/>
              <a:pathLst>
                <a:path extrusionOk="0" h="3131" w="3231">
                  <a:moveTo>
                    <a:pt x="646" y="0"/>
                  </a:moveTo>
                  <a:cubicBezTo>
                    <a:pt x="427" y="0"/>
                    <a:pt x="210" y="30"/>
                    <a:pt x="1" y="88"/>
                  </a:cubicBezTo>
                  <a:cubicBezTo>
                    <a:pt x="34" y="87"/>
                    <a:pt x="67" y="86"/>
                    <a:pt x="101" y="86"/>
                  </a:cubicBezTo>
                  <a:cubicBezTo>
                    <a:pt x="604" y="86"/>
                    <a:pt x="1116" y="213"/>
                    <a:pt x="1526" y="480"/>
                  </a:cubicBezTo>
                  <a:cubicBezTo>
                    <a:pt x="2418" y="1060"/>
                    <a:pt x="2731" y="2193"/>
                    <a:pt x="2302" y="3130"/>
                  </a:cubicBezTo>
                  <a:lnTo>
                    <a:pt x="2998" y="2987"/>
                  </a:lnTo>
                  <a:cubicBezTo>
                    <a:pt x="3230" y="2015"/>
                    <a:pt x="2847" y="962"/>
                    <a:pt x="1954" y="391"/>
                  </a:cubicBezTo>
                  <a:cubicBezTo>
                    <a:pt x="1552" y="127"/>
                    <a:pt x="1096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5285425" y="3379700"/>
              <a:ext cx="96375" cy="51400"/>
            </a:xfrm>
            <a:custGeom>
              <a:rect b="b" l="l" r="r" t="t"/>
              <a:pathLst>
                <a:path extrusionOk="0" h="2056" w="3855">
                  <a:moveTo>
                    <a:pt x="0" y="0"/>
                  </a:moveTo>
                  <a:cubicBezTo>
                    <a:pt x="107" y="660"/>
                    <a:pt x="473" y="1276"/>
                    <a:pt x="1080" y="1668"/>
                  </a:cubicBezTo>
                  <a:cubicBezTo>
                    <a:pt x="1482" y="1931"/>
                    <a:pt x="1935" y="2056"/>
                    <a:pt x="2384" y="2056"/>
                  </a:cubicBezTo>
                  <a:cubicBezTo>
                    <a:pt x="2910" y="2056"/>
                    <a:pt x="3430" y="1884"/>
                    <a:pt x="3854" y="1561"/>
                  </a:cubicBezTo>
                  <a:lnTo>
                    <a:pt x="3711" y="856"/>
                  </a:lnTo>
                  <a:cubicBezTo>
                    <a:pt x="3303" y="1319"/>
                    <a:pt x="2719" y="1571"/>
                    <a:pt x="2124" y="1571"/>
                  </a:cubicBezTo>
                  <a:cubicBezTo>
                    <a:pt x="1732" y="1571"/>
                    <a:pt x="1336" y="1461"/>
                    <a:pt x="981" y="1231"/>
                  </a:cubicBezTo>
                  <a:cubicBezTo>
                    <a:pt x="544" y="955"/>
                    <a:pt x="196" y="5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6324500" y="3637425"/>
              <a:ext cx="148775" cy="66425"/>
            </a:xfrm>
            <a:custGeom>
              <a:rect b="b" l="l" r="r" t="t"/>
              <a:pathLst>
                <a:path extrusionOk="0" h="2657" w="5951">
                  <a:moveTo>
                    <a:pt x="3678" y="1"/>
                  </a:moveTo>
                  <a:cubicBezTo>
                    <a:pt x="3037" y="1"/>
                    <a:pt x="2484" y="469"/>
                    <a:pt x="2373" y="1092"/>
                  </a:cubicBezTo>
                  <a:lnTo>
                    <a:pt x="705" y="985"/>
                  </a:lnTo>
                  <a:lnTo>
                    <a:pt x="27" y="940"/>
                  </a:lnTo>
                  <a:lnTo>
                    <a:pt x="0" y="1253"/>
                  </a:lnTo>
                  <a:lnTo>
                    <a:pt x="678" y="1297"/>
                  </a:lnTo>
                  <a:lnTo>
                    <a:pt x="2355" y="1404"/>
                  </a:lnTo>
                  <a:cubicBezTo>
                    <a:pt x="2391" y="2064"/>
                    <a:pt x="2918" y="2609"/>
                    <a:pt x="3596" y="2653"/>
                  </a:cubicBezTo>
                  <a:cubicBezTo>
                    <a:pt x="3625" y="2655"/>
                    <a:pt x="3654" y="2656"/>
                    <a:pt x="3682" y="2656"/>
                  </a:cubicBezTo>
                  <a:cubicBezTo>
                    <a:pt x="4323" y="2656"/>
                    <a:pt x="4868" y="2188"/>
                    <a:pt x="4987" y="1565"/>
                  </a:cubicBezTo>
                  <a:lnTo>
                    <a:pt x="5933" y="1627"/>
                  </a:lnTo>
                  <a:lnTo>
                    <a:pt x="5951" y="1315"/>
                  </a:lnTo>
                  <a:lnTo>
                    <a:pt x="5005" y="1253"/>
                  </a:lnTo>
                  <a:cubicBezTo>
                    <a:pt x="4969" y="592"/>
                    <a:pt x="4443" y="48"/>
                    <a:pt x="3765" y="4"/>
                  </a:cubicBezTo>
                  <a:cubicBezTo>
                    <a:pt x="3736" y="2"/>
                    <a:pt x="3707" y="1"/>
                    <a:pt x="3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6337200" y="3654000"/>
              <a:ext cx="13850" cy="8050"/>
            </a:xfrm>
            <a:custGeom>
              <a:rect b="b" l="l" r="r" t="t"/>
              <a:pathLst>
                <a:path extrusionOk="0" h="322" w="554">
                  <a:moveTo>
                    <a:pt x="1" y="1"/>
                  </a:moveTo>
                  <a:lnTo>
                    <a:pt x="197" y="322"/>
                  </a:lnTo>
                  <a:lnTo>
                    <a:pt x="55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6335875" y="3669850"/>
              <a:ext cx="13850" cy="8275"/>
            </a:xfrm>
            <a:custGeom>
              <a:rect b="b" l="l" r="r" t="t"/>
              <a:pathLst>
                <a:path extrusionOk="0" h="331" w="554">
                  <a:moveTo>
                    <a:pt x="223" y="0"/>
                  </a:moveTo>
                  <a:lnTo>
                    <a:pt x="0" y="304"/>
                  </a:lnTo>
                  <a:lnTo>
                    <a:pt x="553" y="330"/>
                  </a:lnTo>
                  <a:lnTo>
                    <a:pt x="553" y="33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6348575" y="3674750"/>
              <a:ext cx="100850" cy="55900"/>
            </a:xfrm>
            <a:custGeom>
              <a:rect b="b" l="l" r="r" t="t"/>
              <a:pathLst>
                <a:path extrusionOk="0" h="2236" w="4034">
                  <a:moveTo>
                    <a:pt x="536" y="0"/>
                  </a:moveTo>
                  <a:lnTo>
                    <a:pt x="1" y="464"/>
                  </a:lnTo>
                  <a:cubicBezTo>
                    <a:pt x="268" y="1428"/>
                    <a:pt x="1116" y="2159"/>
                    <a:pt x="2178" y="2231"/>
                  </a:cubicBezTo>
                  <a:cubicBezTo>
                    <a:pt x="2228" y="2234"/>
                    <a:pt x="2278" y="2235"/>
                    <a:pt x="2328" y="2235"/>
                  </a:cubicBezTo>
                  <a:cubicBezTo>
                    <a:pt x="2984" y="2235"/>
                    <a:pt x="3594" y="1966"/>
                    <a:pt x="4033" y="1526"/>
                  </a:cubicBezTo>
                  <a:lnTo>
                    <a:pt x="4033" y="1526"/>
                  </a:lnTo>
                  <a:cubicBezTo>
                    <a:pt x="3620" y="1785"/>
                    <a:pt x="3126" y="1941"/>
                    <a:pt x="2652" y="1941"/>
                  </a:cubicBezTo>
                  <a:cubicBezTo>
                    <a:pt x="2604" y="1941"/>
                    <a:pt x="2555" y="1940"/>
                    <a:pt x="2508" y="1936"/>
                  </a:cubicBezTo>
                  <a:cubicBezTo>
                    <a:pt x="1446" y="1874"/>
                    <a:pt x="625" y="1035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6351250" y="3609475"/>
              <a:ext cx="103075" cy="49900"/>
            </a:xfrm>
            <a:custGeom>
              <a:rect b="b" l="l" r="r" t="t"/>
              <a:pathLst>
                <a:path extrusionOk="0" h="1996" w="4123">
                  <a:moveTo>
                    <a:pt x="2208" y="1"/>
                  </a:moveTo>
                  <a:cubicBezTo>
                    <a:pt x="1225" y="1"/>
                    <a:pt x="373" y="599"/>
                    <a:pt x="1" y="1461"/>
                  </a:cubicBezTo>
                  <a:lnTo>
                    <a:pt x="474" y="1996"/>
                  </a:lnTo>
                  <a:cubicBezTo>
                    <a:pt x="679" y="1037"/>
                    <a:pt x="1534" y="333"/>
                    <a:pt x="2533" y="333"/>
                  </a:cubicBezTo>
                  <a:cubicBezTo>
                    <a:pt x="2575" y="333"/>
                    <a:pt x="2617" y="334"/>
                    <a:pt x="2659" y="337"/>
                  </a:cubicBezTo>
                  <a:cubicBezTo>
                    <a:pt x="3186" y="372"/>
                    <a:pt x="3712" y="595"/>
                    <a:pt x="4122" y="934"/>
                  </a:cubicBezTo>
                  <a:cubicBezTo>
                    <a:pt x="3712" y="408"/>
                    <a:pt x="3088" y="51"/>
                    <a:pt x="2374" y="7"/>
                  </a:cubicBezTo>
                  <a:cubicBezTo>
                    <a:pt x="2318" y="3"/>
                    <a:pt x="2263" y="1"/>
                    <a:pt x="2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5269125" y="3822400"/>
              <a:ext cx="128950" cy="87450"/>
            </a:xfrm>
            <a:custGeom>
              <a:rect b="b" l="l" r="r" t="t"/>
              <a:pathLst>
                <a:path extrusionOk="0" h="3498" w="5158">
                  <a:moveTo>
                    <a:pt x="4988" y="0"/>
                  </a:moveTo>
                  <a:lnTo>
                    <a:pt x="4417" y="366"/>
                  </a:lnTo>
                  <a:lnTo>
                    <a:pt x="3007" y="1285"/>
                  </a:lnTo>
                  <a:cubicBezTo>
                    <a:pt x="2752" y="970"/>
                    <a:pt x="2375" y="800"/>
                    <a:pt x="1990" y="800"/>
                  </a:cubicBezTo>
                  <a:cubicBezTo>
                    <a:pt x="1742" y="800"/>
                    <a:pt x="1491" y="871"/>
                    <a:pt x="1268" y="1017"/>
                  </a:cubicBezTo>
                  <a:cubicBezTo>
                    <a:pt x="697" y="1383"/>
                    <a:pt x="501" y="2123"/>
                    <a:pt x="795" y="2712"/>
                  </a:cubicBezTo>
                  <a:lnTo>
                    <a:pt x="1" y="3230"/>
                  </a:lnTo>
                  <a:lnTo>
                    <a:pt x="170" y="3497"/>
                  </a:lnTo>
                  <a:lnTo>
                    <a:pt x="964" y="2980"/>
                  </a:lnTo>
                  <a:cubicBezTo>
                    <a:pt x="1226" y="3290"/>
                    <a:pt x="1607" y="3458"/>
                    <a:pt x="1995" y="3458"/>
                  </a:cubicBezTo>
                  <a:cubicBezTo>
                    <a:pt x="2241" y="3458"/>
                    <a:pt x="2491" y="3390"/>
                    <a:pt x="2713" y="3247"/>
                  </a:cubicBezTo>
                  <a:cubicBezTo>
                    <a:pt x="3284" y="2873"/>
                    <a:pt x="3471" y="2141"/>
                    <a:pt x="3177" y="1544"/>
                  </a:cubicBezTo>
                  <a:lnTo>
                    <a:pt x="4586" y="634"/>
                  </a:lnTo>
                  <a:lnTo>
                    <a:pt x="5157" y="259"/>
                  </a:lnTo>
                  <a:lnTo>
                    <a:pt x="49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5380650" y="3838225"/>
              <a:ext cx="11850" cy="11175"/>
            </a:xfrm>
            <a:custGeom>
              <a:rect b="b" l="l" r="r" t="t"/>
              <a:pathLst>
                <a:path extrusionOk="0" h="447" w="474">
                  <a:moveTo>
                    <a:pt x="125" y="1"/>
                  </a:moveTo>
                  <a:lnTo>
                    <a:pt x="0" y="447"/>
                  </a:lnTo>
                  <a:lnTo>
                    <a:pt x="473" y="14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5367925" y="3822175"/>
              <a:ext cx="11625" cy="9375"/>
            </a:xfrm>
            <a:custGeom>
              <a:rect b="b" l="l" r="r" t="t"/>
              <a:pathLst>
                <a:path extrusionOk="0" h="375" w="465">
                  <a:moveTo>
                    <a:pt x="465" y="0"/>
                  </a:moveTo>
                  <a:lnTo>
                    <a:pt x="1" y="304"/>
                  </a:lnTo>
                  <a:lnTo>
                    <a:pt x="465" y="37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5267350" y="3809825"/>
              <a:ext cx="96825" cy="51400"/>
            </a:xfrm>
            <a:custGeom>
              <a:rect b="b" l="l" r="r" t="t"/>
              <a:pathLst>
                <a:path extrusionOk="0" h="2056" w="3873">
                  <a:moveTo>
                    <a:pt x="2383" y="1"/>
                  </a:moveTo>
                  <a:cubicBezTo>
                    <a:pt x="1932" y="1"/>
                    <a:pt x="1476" y="125"/>
                    <a:pt x="1071" y="387"/>
                  </a:cubicBezTo>
                  <a:cubicBezTo>
                    <a:pt x="464" y="780"/>
                    <a:pt x="99" y="1395"/>
                    <a:pt x="1" y="2055"/>
                  </a:cubicBezTo>
                  <a:cubicBezTo>
                    <a:pt x="197" y="1556"/>
                    <a:pt x="545" y="1101"/>
                    <a:pt x="982" y="824"/>
                  </a:cubicBezTo>
                  <a:cubicBezTo>
                    <a:pt x="1334" y="593"/>
                    <a:pt x="1733" y="482"/>
                    <a:pt x="2127" y="482"/>
                  </a:cubicBezTo>
                  <a:cubicBezTo>
                    <a:pt x="2720" y="482"/>
                    <a:pt x="3304" y="733"/>
                    <a:pt x="3712" y="1199"/>
                  </a:cubicBezTo>
                  <a:lnTo>
                    <a:pt x="3872" y="503"/>
                  </a:lnTo>
                  <a:cubicBezTo>
                    <a:pt x="3442" y="175"/>
                    <a:pt x="2916" y="1"/>
                    <a:pt x="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5311075" y="3852725"/>
              <a:ext cx="80525" cy="78100"/>
            </a:xfrm>
            <a:custGeom>
              <a:rect b="b" l="l" r="r" t="t"/>
              <a:pathLst>
                <a:path extrusionOk="0" h="3124" w="3221">
                  <a:moveTo>
                    <a:pt x="2293" y="0"/>
                  </a:moveTo>
                  <a:lnTo>
                    <a:pt x="2293" y="0"/>
                  </a:lnTo>
                  <a:cubicBezTo>
                    <a:pt x="2721" y="937"/>
                    <a:pt x="2409" y="2070"/>
                    <a:pt x="1526" y="2641"/>
                  </a:cubicBezTo>
                  <a:cubicBezTo>
                    <a:pt x="1125" y="2903"/>
                    <a:pt x="627" y="3037"/>
                    <a:pt x="135" y="3037"/>
                  </a:cubicBezTo>
                  <a:cubicBezTo>
                    <a:pt x="90" y="3037"/>
                    <a:pt x="45" y="3036"/>
                    <a:pt x="0" y="3034"/>
                  </a:cubicBezTo>
                  <a:lnTo>
                    <a:pt x="0" y="3034"/>
                  </a:lnTo>
                  <a:cubicBezTo>
                    <a:pt x="214" y="3093"/>
                    <a:pt x="436" y="3124"/>
                    <a:pt x="659" y="3124"/>
                  </a:cubicBezTo>
                  <a:cubicBezTo>
                    <a:pt x="1105" y="3124"/>
                    <a:pt x="1555" y="3001"/>
                    <a:pt x="1954" y="2739"/>
                  </a:cubicBezTo>
                  <a:cubicBezTo>
                    <a:pt x="2837" y="2168"/>
                    <a:pt x="3221" y="1124"/>
                    <a:pt x="2998" y="161"/>
                  </a:cubicBezTo>
                  <a:lnTo>
                    <a:pt x="22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6157450" y="3162675"/>
              <a:ext cx="95700" cy="123150"/>
            </a:xfrm>
            <a:custGeom>
              <a:rect b="b" l="l" r="r" t="t"/>
              <a:pathLst>
                <a:path extrusionOk="0" h="4926" w="3828">
                  <a:moveTo>
                    <a:pt x="3578" y="1"/>
                  </a:moveTo>
                  <a:lnTo>
                    <a:pt x="3007" y="759"/>
                  </a:lnTo>
                  <a:cubicBezTo>
                    <a:pt x="2800" y="636"/>
                    <a:pt x="2569" y="577"/>
                    <a:pt x="2340" y="577"/>
                  </a:cubicBezTo>
                  <a:cubicBezTo>
                    <a:pt x="1937" y="577"/>
                    <a:pt x="1538" y="760"/>
                    <a:pt x="1276" y="1107"/>
                  </a:cubicBezTo>
                  <a:cubicBezTo>
                    <a:pt x="866" y="1642"/>
                    <a:pt x="937" y="2401"/>
                    <a:pt x="1419" y="2865"/>
                  </a:cubicBezTo>
                  <a:lnTo>
                    <a:pt x="411" y="4194"/>
                  </a:lnTo>
                  <a:lnTo>
                    <a:pt x="0" y="4738"/>
                  </a:lnTo>
                  <a:lnTo>
                    <a:pt x="250" y="4925"/>
                  </a:lnTo>
                  <a:lnTo>
                    <a:pt x="661" y="4390"/>
                  </a:lnTo>
                  <a:lnTo>
                    <a:pt x="1669" y="3052"/>
                  </a:lnTo>
                  <a:cubicBezTo>
                    <a:pt x="1876" y="3172"/>
                    <a:pt x="2107" y="3231"/>
                    <a:pt x="2337" y="3231"/>
                  </a:cubicBezTo>
                  <a:cubicBezTo>
                    <a:pt x="2740" y="3231"/>
                    <a:pt x="3138" y="3050"/>
                    <a:pt x="3399" y="2704"/>
                  </a:cubicBezTo>
                  <a:cubicBezTo>
                    <a:pt x="3810" y="2160"/>
                    <a:pt x="3738" y="1401"/>
                    <a:pt x="3257" y="947"/>
                  </a:cubicBezTo>
                  <a:lnTo>
                    <a:pt x="3828" y="188"/>
                  </a:lnTo>
                  <a:lnTo>
                    <a:pt x="35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6173950" y="3270175"/>
              <a:ext cx="11400" cy="10950"/>
            </a:xfrm>
            <a:custGeom>
              <a:rect b="b" l="l" r="r" t="t"/>
              <a:pathLst>
                <a:path extrusionOk="0" h="438" w="456">
                  <a:moveTo>
                    <a:pt x="456" y="1"/>
                  </a:moveTo>
                  <a:lnTo>
                    <a:pt x="1" y="90"/>
                  </a:lnTo>
                  <a:lnTo>
                    <a:pt x="126" y="438"/>
                  </a:lnTo>
                  <a:lnTo>
                    <a:pt x="4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6158350" y="3255900"/>
              <a:ext cx="9375" cy="11625"/>
            </a:xfrm>
            <a:custGeom>
              <a:rect b="b" l="l" r="r" t="t"/>
              <a:pathLst>
                <a:path extrusionOk="0" h="465" w="375">
                  <a:moveTo>
                    <a:pt x="339" y="1"/>
                  </a:moveTo>
                  <a:lnTo>
                    <a:pt x="0" y="447"/>
                  </a:lnTo>
                  <a:lnTo>
                    <a:pt x="375" y="465"/>
                  </a:lnTo>
                  <a:lnTo>
                    <a:pt x="375" y="465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6145850" y="3157775"/>
              <a:ext cx="59350" cy="93700"/>
            </a:xfrm>
            <a:custGeom>
              <a:rect b="b" l="l" r="r" t="t"/>
              <a:pathLst>
                <a:path extrusionOk="0" h="3748" w="2374">
                  <a:moveTo>
                    <a:pt x="2374" y="1"/>
                  </a:moveTo>
                  <a:lnTo>
                    <a:pt x="2374" y="1"/>
                  </a:lnTo>
                  <a:cubicBezTo>
                    <a:pt x="1713" y="54"/>
                    <a:pt x="1071" y="375"/>
                    <a:pt x="634" y="955"/>
                  </a:cubicBezTo>
                  <a:cubicBezTo>
                    <a:pt x="1" y="1794"/>
                    <a:pt x="1" y="2918"/>
                    <a:pt x="554" y="3747"/>
                  </a:cubicBezTo>
                  <a:lnTo>
                    <a:pt x="1258" y="3640"/>
                  </a:lnTo>
                  <a:cubicBezTo>
                    <a:pt x="536" y="2909"/>
                    <a:pt x="438" y="1740"/>
                    <a:pt x="1071" y="893"/>
                  </a:cubicBezTo>
                  <a:cubicBezTo>
                    <a:pt x="1383" y="473"/>
                    <a:pt x="1865" y="16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6189575" y="3206175"/>
              <a:ext cx="82975" cy="72325"/>
            </a:xfrm>
            <a:custGeom>
              <a:rect b="b" l="l" r="r" t="t"/>
              <a:pathLst>
                <a:path extrusionOk="0" h="2893" w="3319">
                  <a:moveTo>
                    <a:pt x="3194" y="0"/>
                  </a:moveTo>
                  <a:lnTo>
                    <a:pt x="3194" y="0"/>
                  </a:lnTo>
                  <a:cubicBezTo>
                    <a:pt x="3176" y="536"/>
                    <a:pt x="3006" y="1080"/>
                    <a:pt x="2694" y="1499"/>
                  </a:cubicBezTo>
                  <a:cubicBezTo>
                    <a:pt x="2276" y="2045"/>
                    <a:pt x="1647" y="2334"/>
                    <a:pt x="1007" y="2334"/>
                  </a:cubicBezTo>
                  <a:cubicBezTo>
                    <a:pt x="664" y="2334"/>
                    <a:pt x="318" y="2250"/>
                    <a:pt x="0" y="2079"/>
                  </a:cubicBezTo>
                  <a:lnTo>
                    <a:pt x="0" y="2079"/>
                  </a:lnTo>
                  <a:lnTo>
                    <a:pt x="107" y="2784"/>
                  </a:lnTo>
                  <a:cubicBezTo>
                    <a:pt x="341" y="2857"/>
                    <a:pt x="582" y="2892"/>
                    <a:pt x="823" y="2892"/>
                  </a:cubicBezTo>
                  <a:cubicBezTo>
                    <a:pt x="1555" y="2892"/>
                    <a:pt x="2280" y="2561"/>
                    <a:pt x="2757" y="1936"/>
                  </a:cubicBezTo>
                  <a:cubicBezTo>
                    <a:pt x="3185" y="1356"/>
                    <a:pt x="3319" y="652"/>
                    <a:pt x="3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50" name="Google Shape;2450;p9"/>
          <p:cNvSpPr txBox="1"/>
          <p:nvPr>
            <p:ph type="title"/>
          </p:nvPr>
        </p:nvSpPr>
        <p:spPr>
          <a:xfrm>
            <a:off x="2391900" y="1727325"/>
            <a:ext cx="4360200" cy="72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451" name="Google Shape;2451;p9"/>
          <p:cNvSpPr txBox="1"/>
          <p:nvPr>
            <p:ph idx="1" type="subTitle"/>
          </p:nvPr>
        </p:nvSpPr>
        <p:spPr>
          <a:xfrm>
            <a:off x="1909700" y="2450175"/>
            <a:ext cx="5324700" cy="114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452" name="Google Shape;2452;p9"/>
          <p:cNvSpPr/>
          <p:nvPr/>
        </p:nvSpPr>
        <p:spPr>
          <a:xfrm>
            <a:off x="-2109359" y="630002"/>
            <a:ext cx="3887025" cy="3883604"/>
          </a:xfrm>
          <a:custGeom>
            <a:rect b="b" l="l" r="r" t="t"/>
            <a:pathLst>
              <a:path extrusionOk="0" h="79464" w="79534">
                <a:moveTo>
                  <a:pt x="50089" y="7737"/>
                </a:moveTo>
                <a:cubicBezTo>
                  <a:pt x="52519" y="7737"/>
                  <a:pt x="54670" y="9089"/>
                  <a:pt x="55308" y="11878"/>
                </a:cubicBezTo>
                <a:cubicBezTo>
                  <a:pt x="54982" y="11925"/>
                  <a:pt x="54641" y="12002"/>
                  <a:pt x="54315" y="12111"/>
                </a:cubicBezTo>
                <a:cubicBezTo>
                  <a:pt x="53909" y="9909"/>
                  <a:pt x="52014" y="8530"/>
                  <a:pt x="49988" y="8530"/>
                </a:cubicBezTo>
                <a:cubicBezTo>
                  <a:pt x="49303" y="8530"/>
                  <a:pt x="48603" y="8688"/>
                  <a:pt x="47941" y="9025"/>
                </a:cubicBezTo>
                <a:cubicBezTo>
                  <a:pt x="47770" y="8777"/>
                  <a:pt x="47584" y="8513"/>
                  <a:pt x="47398" y="8265"/>
                </a:cubicBezTo>
                <a:cubicBezTo>
                  <a:pt x="48293" y="7914"/>
                  <a:pt x="49209" y="7737"/>
                  <a:pt x="50089" y="7737"/>
                </a:cubicBezTo>
                <a:close/>
                <a:moveTo>
                  <a:pt x="29234" y="8419"/>
                </a:moveTo>
                <a:cubicBezTo>
                  <a:pt x="29666" y="8419"/>
                  <a:pt x="30099" y="8451"/>
                  <a:pt x="30523" y="8513"/>
                </a:cubicBezTo>
                <a:cubicBezTo>
                  <a:pt x="30430" y="8730"/>
                  <a:pt x="30322" y="8932"/>
                  <a:pt x="30213" y="9149"/>
                </a:cubicBezTo>
                <a:cubicBezTo>
                  <a:pt x="29854" y="8896"/>
                  <a:pt x="29350" y="8797"/>
                  <a:pt x="28816" y="8797"/>
                </a:cubicBezTo>
                <a:cubicBezTo>
                  <a:pt x="27943" y="8797"/>
                  <a:pt x="26989" y="9062"/>
                  <a:pt x="26460" y="9350"/>
                </a:cubicBezTo>
                <a:cubicBezTo>
                  <a:pt x="25095" y="10079"/>
                  <a:pt x="24289" y="11584"/>
                  <a:pt x="24304" y="13088"/>
                </a:cubicBezTo>
                <a:cubicBezTo>
                  <a:pt x="23932" y="13073"/>
                  <a:pt x="23544" y="13057"/>
                  <a:pt x="23187" y="13057"/>
                </a:cubicBezTo>
                <a:cubicBezTo>
                  <a:pt x="23430" y="9856"/>
                  <a:pt x="26320" y="8419"/>
                  <a:pt x="29234" y="8419"/>
                </a:cubicBezTo>
                <a:close/>
                <a:moveTo>
                  <a:pt x="49829" y="9100"/>
                </a:moveTo>
                <a:cubicBezTo>
                  <a:pt x="51671" y="9100"/>
                  <a:pt x="53260" y="10308"/>
                  <a:pt x="53850" y="12282"/>
                </a:cubicBezTo>
                <a:lnTo>
                  <a:pt x="53679" y="12328"/>
                </a:lnTo>
                <a:cubicBezTo>
                  <a:pt x="51973" y="12980"/>
                  <a:pt x="50515" y="14003"/>
                  <a:pt x="49476" y="15384"/>
                </a:cubicBezTo>
                <a:cubicBezTo>
                  <a:pt x="49647" y="13910"/>
                  <a:pt x="49507" y="12421"/>
                  <a:pt x="48949" y="10963"/>
                </a:cubicBezTo>
                <a:cubicBezTo>
                  <a:pt x="48732" y="10421"/>
                  <a:pt x="48483" y="9893"/>
                  <a:pt x="48189" y="9412"/>
                </a:cubicBezTo>
                <a:cubicBezTo>
                  <a:pt x="48745" y="9200"/>
                  <a:pt x="49297" y="9100"/>
                  <a:pt x="49829" y="9100"/>
                </a:cubicBezTo>
                <a:close/>
                <a:moveTo>
                  <a:pt x="28807" y="9375"/>
                </a:moveTo>
                <a:cubicBezTo>
                  <a:pt x="29265" y="9375"/>
                  <a:pt x="29685" y="9471"/>
                  <a:pt x="29965" y="9723"/>
                </a:cubicBezTo>
                <a:lnTo>
                  <a:pt x="29965" y="9738"/>
                </a:lnTo>
                <a:cubicBezTo>
                  <a:pt x="29236" y="11909"/>
                  <a:pt x="29469" y="14360"/>
                  <a:pt x="30136" y="16702"/>
                </a:cubicBezTo>
                <a:cubicBezTo>
                  <a:pt x="29252" y="15322"/>
                  <a:pt x="28119" y="14174"/>
                  <a:pt x="26646" y="13600"/>
                </a:cubicBezTo>
                <a:cubicBezTo>
                  <a:pt x="26057" y="13367"/>
                  <a:pt x="25405" y="13228"/>
                  <a:pt x="24769" y="13150"/>
                </a:cubicBezTo>
                <a:cubicBezTo>
                  <a:pt x="24893" y="11878"/>
                  <a:pt x="25452" y="10638"/>
                  <a:pt x="26599" y="9955"/>
                </a:cubicBezTo>
                <a:cubicBezTo>
                  <a:pt x="27066" y="9678"/>
                  <a:pt x="27994" y="9375"/>
                  <a:pt x="28807" y="9375"/>
                </a:cubicBezTo>
                <a:close/>
                <a:moveTo>
                  <a:pt x="39333" y="1720"/>
                </a:moveTo>
                <a:cubicBezTo>
                  <a:pt x="43350" y="6791"/>
                  <a:pt x="44544" y="13367"/>
                  <a:pt x="42435" y="19447"/>
                </a:cubicBezTo>
                <a:cubicBezTo>
                  <a:pt x="42243" y="17896"/>
                  <a:pt x="41587" y="16318"/>
                  <a:pt x="39904" y="16318"/>
                </a:cubicBezTo>
                <a:cubicBezTo>
                  <a:pt x="39820" y="16318"/>
                  <a:pt x="39733" y="16322"/>
                  <a:pt x="39643" y="16330"/>
                </a:cubicBezTo>
                <a:cubicBezTo>
                  <a:pt x="38077" y="16469"/>
                  <a:pt x="36882" y="18517"/>
                  <a:pt x="36929" y="20130"/>
                </a:cubicBezTo>
                <a:cubicBezTo>
                  <a:pt x="34246" y="13895"/>
                  <a:pt x="33703" y="6466"/>
                  <a:pt x="39333" y="1720"/>
                </a:cubicBezTo>
                <a:close/>
                <a:moveTo>
                  <a:pt x="39816" y="16840"/>
                </a:moveTo>
                <a:cubicBezTo>
                  <a:pt x="39841" y="16840"/>
                  <a:pt x="39866" y="16840"/>
                  <a:pt x="39891" y="16841"/>
                </a:cubicBezTo>
                <a:cubicBezTo>
                  <a:pt x="41985" y="16935"/>
                  <a:pt x="42000" y="19587"/>
                  <a:pt x="41954" y="21122"/>
                </a:cubicBezTo>
                <a:cubicBezTo>
                  <a:pt x="41087" y="21027"/>
                  <a:pt x="40220" y="20975"/>
                  <a:pt x="39353" y="20975"/>
                </a:cubicBezTo>
                <a:cubicBezTo>
                  <a:pt x="38669" y="20975"/>
                  <a:pt x="37985" y="21007"/>
                  <a:pt x="37301" y="21076"/>
                </a:cubicBezTo>
                <a:cubicBezTo>
                  <a:pt x="37332" y="21045"/>
                  <a:pt x="37379" y="20998"/>
                  <a:pt x="37348" y="20921"/>
                </a:cubicBezTo>
                <a:cubicBezTo>
                  <a:pt x="37164" y="19529"/>
                  <a:pt x="38051" y="16840"/>
                  <a:pt x="39816" y="16840"/>
                </a:cubicBezTo>
                <a:close/>
                <a:moveTo>
                  <a:pt x="39705" y="1440"/>
                </a:moveTo>
                <a:cubicBezTo>
                  <a:pt x="39876" y="1487"/>
                  <a:pt x="40031" y="1518"/>
                  <a:pt x="40201" y="1596"/>
                </a:cubicBezTo>
                <a:cubicBezTo>
                  <a:pt x="41023" y="2045"/>
                  <a:pt x="41892" y="3627"/>
                  <a:pt x="42590" y="4294"/>
                </a:cubicBezTo>
                <a:cubicBezTo>
                  <a:pt x="43753" y="5442"/>
                  <a:pt x="44994" y="6481"/>
                  <a:pt x="46079" y="7706"/>
                </a:cubicBezTo>
                <a:cubicBezTo>
                  <a:pt x="49755" y="11816"/>
                  <a:pt x="49445" y="16919"/>
                  <a:pt x="46343" y="21184"/>
                </a:cubicBezTo>
                <a:cubicBezTo>
                  <a:pt x="46297" y="20285"/>
                  <a:pt x="45599" y="19432"/>
                  <a:pt x="44699" y="19276"/>
                </a:cubicBezTo>
                <a:cubicBezTo>
                  <a:pt x="44598" y="19259"/>
                  <a:pt x="44498" y="19251"/>
                  <a:pt x="44398" y="19251"/>
                </a:cubicBezTo>
                <a:cubicBezTo>
                  <a:pt x="43871" y="19251"/>
                  <a:pt x="43371" y="19483"/>
                  <a:pt x="42993" y="19835"/>
                </a:cubicBezTo>
                <a:cubicBezTo>
                  <a:pt x="45288" y="13538"/>
                  <a:pt x="44125" y="6543"/>
                  <a:pt x="39705" y="1440"/>
                </a:cubicBezTo>
                <a:close/>
                <a:moveTo>
                  <a:pt x="37192" y="3224"/>
                </a:moveTo>
                <a:lnTo>
                  <a:pt x="37192" y="3224"/>
                </a:lnTo>
                <a:cubicBezTo>
                  <a:pt x="33594" y="7722"/>
                  <a:pt x="33641" y="13988"/>
                  <a:pt x="36029" y="19339"/>
                </a:cubicBezTo>
                <a:cubicBezTo>
                  <a:pt x="35676" y="19113"/>
                  <a:pt x="35266" y="18980"/>
                  <a:pt x="34825" y="18980"/>
                </a:cubicBezTo>
                <a:cubicBezTo>
                  <a:pt x="34569" y="18980"/>
                  <a:pt x="34302" y="19025"/>
                  <a:pt x="34029" y="19121"/>
                </a:cubicBezTo>
                <a:cubicBezTo>
                  <a:pt x="33144" y="19447"/>
                  <a:pt x="32586" y="20331"/>
                  <a:pt x="32586" y="21215"/>
                </a:cubicBezTo>
                <a:cubicBezTo>
                  <a:pt x="30477" y="16795"/>
                  <a:pt x="28771" y="11134"/>
                  <a:pt x="32369" y="7117"/>
                </a:cubicBezTo>
                <a:cubicBezTo>
                  <a:pt x="33703" y="5628"/>
                  <a:pt x="35455" y="4589"/>
                  <a:pt x="37022" y="3364"/>
                </a:cubicBezTo>
                <a:cubicBezTo>
                  <a:pt x="37084" y="3317"/>
                  <a:pt x="37146" y="3271"/>
                  <a:pt x="37192" y="3224"/>
                </a:cubicBezTo>
                <a:close/>
                <a:moveTo>
                  <a:pt x="34861" y="19437"/>
                </a:moveTo>
                <a:cubicBezTo>
                  <a:pt x="35835" y="19437"/>
                  <a:pt x="36470" y="20239"/>
                  <a:pt x="36929" y="21076"/>
                </a:cubicBezTo>
                <a:cubicBezTo>
                  <a:pt x="36929" y="21107"/>
                  <a:pt x="36944" y="21122"/>
                  <a:pt x="36960" y="21122"/>
                </a:cubicBezTo>
                <a:cubicBezTo>
                  <a:pt x="35626" y="21277"/>
                  <a:pt x="34308" y="21541"/>
                  <a:pt x="33020" y="21960"/>
                </a:cubicBezTo>
                <a:lnTo>
                  <a:pt x="33020" y="21929"/>
                </a:lnTo>
                <a:cubicBezTo>
                  <a:pt x="32834" y="20889"/>
                  <a:pt x="33238" y="19742"/>
                  <a:pt x="34401" y="19494"/>
                </a:cubicBezTo>
                <a:cubicBezTo>
                  <a:pt x="34562" y="19455"/>
                  <a:pt x="34715" y="19437"/>
                  <a:pt x="34861" y="19437"/>
                </a:cubicBezTo>
                <a:close/>
                <a:moveTo>
                  <a:pt x="44332" y="19759"/>
                </a:moveTo>
                <a:cubicBezTo>
                  <a:pt x="44447" y="19759"/>
                  <a:pt x="44564" y="19773"/>
                  <a:pt x="44684" y="19804"/>
                </a:cubicBezTo>
                <a:cubicBezTo>
                  <a:pt x="45568" y="20036"/>
                  <a:pt x="45909" y="20905"/>
                  <a:pt x="45816" y="21727"/>
                </a:cubicBezTo>
                <a:cubicBezTo>
                  <a:pt x="45800" y="21820"/>
                  <a:pt x="45847" y="21882"/>
                  <a:pt x="45924" y="21913"/>
                </a:cubicBezTo>
                <a:lnTo>
                  <a:pt x="45924" y="21975"/>
                </a:lnTo>
                <a:cubicBezTo>
                  <a:pt x="44854" y="21618"/>
                  <a:pt x="43769" y="21386"/>
                  <a:pt x="42667" y="21215"/>
                </a:cubicBezTo>
                <a:cubicBezTo>
                  <a:pt x="42698" y="21200"/>
                  <a:pt x="42729" y="21153"/>
                  <a:pt x="42745" y="21122"/>
                </a:cubicBezTo>
                <a:cubicBezTo>
                  <a:pt x="42934" y="20394"/>
                  <a:pt x="43568" y="19759"/>
                  <a:pt x="44332" y="19759"/>
                </a:cubicBezTo>
                <a:close/>
                <a:moveTo>
                  <a:pt x="58522" y="12219"/>
                </a:moveTo>
                <a:cubicBezTo>
                  <a:pt x="60111" y="12219"/>
                  <a:pt x="61642" y="12534"/>
                  <a:pt x="63218" y="12700"/>
                </a:cubicBezTo>
                <a:cubicBezTo>
                  <a:pt x="57479" y="13584"/>
                  <a:pt x="51446" y="16082"/>
                  <a:pt x="50484" y="22316"/>
                </a:cubicBezTo>
                <a:cubicBezTo>
                  <a:pt x="50500" y="21649"/>
                  <a:pt x="50267" y="20967"/>
                  <a:pt x="49662" y="20579"/>
                </a:cubicBezTo>
                <a:cubicBezTo>
                  <a:pt x="49357" y="20376"/>
                  <a:pt x="49040" y="20291"/>
                  <a:pt x="48726" y="20291"/>
                </a:cubicBezTo>
                <a:cubicBezTo>
                  <a:pt x="48321" y="20291"/>
                  <a:pt x="47920" y="20432"/>
                  <a:pt x="47553" y="20641"/>
                </a:cubicBezTo>
                <a:cubicBezTo>
                  <a:pt x="48266" y="19478"/>
                  <a:pt x="48825" y="18206"/>
                  <a:pt x="49181" y="16904"/>
                </a:cubicBezTo>
                <a:cubicBezTo>
                  <a:pt x="51198" y="13771"/>
                  <a:pt x="54548" y="12282"/>
                  <a:pt x="58410" y="12220"/>
                </a:cubicBezTo>
                <a:cubicBezTo>
                  <a:pt x="58447" y="12219"/>
                  <a:pt x="58485" y="12219"/>
                  <a:pt x="58522" y="12219"/>
                </a:cubicBezTo>
                <a:close/>
                <a:moveTo>
                  <a:pt x="16704" y="13197"/>
                </a:moveTo>
                <a:lnTo>
                  <a:pt x="16704" y="13197"/>
                </a:lnTo>
                <a:cubicBezTo>
                  <a:pt x="18178" y="13460"/>
                  <a:pt x="19636" y="13615"/>
                  <a:pt x="21109" y="13693"/>
                </a:cubicBezTo>
                <a:cubicBezTo>
                  <a:pt x="23622" y="13833"/>
                  <a:pt x="26212" y="13522"/>
                  <a:pt x="28228" y="15384"/>
                </a:cubicBezTo>
                <a:cubicBezTo>
                  <a:pt x="29887" y="16935"/>
                  <a:pt x="30989" y="19571"/>
                  <a:pt x="31811" y="21727"/>
                </a:cubicBezTo>
                <a:cubicBezTo>
                  <a:pt x="31332" y="21361"/>
                  <a:pt x="30747" y="21137"/>
                  <a:pt x="30159" y="21137"/>
                </a:cubicBezTo>
                <a:cubicBezTo>
                  <a:pt x="29775" y="21137"/>
                  <a:pt x="29390" y="21233"/>
                  <a:pt x="29034" y="21448"/>
                </a:cubicBezTo>
                <a:cubicBezTo>
                  <a:pt x="28430" y="21820"/>
                  <a:pt x="28073" y="22440"/>
                  <a:pt x="27995" y="23076"/>
                </a:cubicBezTo>
                <a:cubicBezTo>
                  <a:pt x="26103" y="18020"/>
                  <a:pt x="21574" y="15135"/>
                  <a:pt x="16704" y="13197"/>
                </a:cubicBezTo>
                <a:close/>
                <a:moveTo>
                  <a:pt x="48614" y="20808"/>
                </a:moveTo>
                <a:cubicBezTo>
                  <a:pt x="48832" y="20808"/>
                  <a:pt x="49053" y="20860"/>
                  <a:pt x="49274" y="20983"/>
                </a:cubicBezTo>
                <a:cubicBezTo>
                  <a:pt x="50298" y="21572"/>
                  <a:pt x="49879" y="22689"/>
                  <a:pt x="49585" y="23588"/>
                </a:cubicBezTo>
                <a:cubicBezTo>
                  <a:pt x="48577" y="23014"/>
                  <a:pt x="47553" y="22549"/>
                  <a:pt x="46483" y="22161"/>
                </a:cubicBezTo>
                <a:cubicBezTo>
                  <a:pt x="46622" y="22006"/>
                  <a:pt x="46731" y="21836"/>
                  <a:pt x="46855" y="21665"/>
                </a:cubicBezTo>
                <a:cubicBezTo>
                  <a:pt x="47375" y="21249"/>
                  <a:pt x="47980" y="20808"/>
                  <a:pt x="48614" y="20808"/>
                </a:cubicBezTo>
                <a:close/>
                <a:moveTo>
                  <a:pt x="30232" y="21665"/>
                </a:moveTo>
                <a:cubicBezTo>
                  <a:pt x="30819" y="21665"/>
                  <a:pt x="31394" y="21946"/>
                  <a:pt x="31826" y="22378"/>
                </a:cubicBezTo>
                <a:cubicBezTo>
                  <a:pt x="31423" y="22534"/>
                  <a:pt x="31035" y="22689"/>
                  <a:pt x="30647" y="22890"/>
                </a:cubicBezTo>
                <a:cubicBezTo>
                  <a:pt x="29887" y="23231"/>
                  <a:pt x="29190" y="23666"/>
                  <a:pt x="28538" y="24100"/>
                </a:cubicBezTo>
                <a:cubicBezTo>
                  <a:pt x="28243" y="23231"/>
                  <a:pt x="28585" y="22223"/>
                  <a:pt x="29469" y="21836"/>
                </a:cubicBezTo>
                <a:cubicBezTo>
                  <a:pt x="29718" y="21718"/>
                  <a:pt x="29976" y="21665"/>
                  <a:pt x="30232" y="21665"/>
                </a:cubicBezTo>
                <a:close/>
                <a:moveTo>
                  <a:pt x="33915" y="24726"/>
                </a:moveTo>
                <a:cubicBezTo>
                  <a:pt x="34202" y="24726"/>
                  <a:pt x="34489" y="24891"/>
                  <a:pt x="34618" y="25139"/>
                </a:cubicBezTo>
                <a:cubicBezTo>
                  <a:pt x="34851" y="25527"/>
                  <a:pt x="34664" y="25992"/>
                  <a:pt x="34292" y="26194"/>
                </a:cubicBezTo>
                <a:cubicBezTo>
                  <a:pt x="34274" y="26190"/>
                  <a:pt x="34255" y="26188"/>
                  <a:pt x="34235" y="26188"/>
                </a:cubicBezTo>
                <a:cubicBezTo>
                  <a:pt x="34172" y="26188"/>
                  <a:pt x="34107" y="26208"/>
                  <a:pt x="34060" y="26256"/>
                </a:cubicBezTo>
                <a:cubicBezTo>
                  <a:pt x="33765" y="26256"/>
                  <a:pt x="33501" y="26178"/>
                  <a:pt x="33300" y="25915"/>
                </a:cubicBezTo>
                <a:cubicBezTo>
                  <a:pt x="33067" y="25558"/>
                  <a:pt x="33207" y="25031"/>
                  <a:pt x="33548" y="24829"/>
                </a:cubicBezTo>
                <a:cubicBezTo>
                  <a:pt x="33661" y="24758"/>
                  <a:pt x="33788" y="24726"/>
                  <a:pt x="33915" y="24726"/>
                </a:cubicBezTo>
                <a:close/>
                <a:moveTo>
                  <a:pt x="45417" y="24707"/>
                </a:moveTo>
                <a:cubicBezTo>
                  <a:pt x="45691" y="24707"/>
                  <a:pt x="45969" y="24819"/>
                  <a:pt x="46173" y="25015"/>
                </a:cubicBezTo>
                <a:cubicBezTo>
                  <a:pt x="46529" y="25341"/>
                  <a:pt x="46793" y="26023"/>
                  <a:pt x="46250" y="26318"/>
                </a:cubicBezTo>
                <a:cubicBezTo>
                  <a:pt x="46127" y="26390"/>
                  <a:pt x="45981" y="26415"/>
                  <a:pt x="45829" y="26415"/>
                </a:cubicBezTo>
                <a:cubicBezTo>
                  <a:pt x="45653" y="26415"/>
                  <a:pt x="45470" y="26382"/>
                  <a:pt x="45304" y="26349"/>
                </a:cubicBezTo>
                <a:cubicBezTo>
                  <a:pt x="45320" y="26271"/>
                  <a:pt x="45288" y="26178"/>
                  <a:pt x="45211" y="26163"/>
                </a:cubicBezTo>
                <a:cubicBezTo>
                  <a:pt x="44699" y="26039"/>
                  <a:pt x="44327" y="25527"/>
                  <a:pt x="44699" y="25062"/>
                </a:cubicBezTo>
                <a:cubicBezTo>
                  <a:pt x="44884" y="24816"/>
                  <a:pt x="45148" y="24707"/>
                  <a:pt x="45417" y="24707"/>
                </a:cubicBezTo>
                <a:close/>
                <a:moveTo>
                  <a:pt x="65808" y="13011"/>
                </a:moveTo>
                <a:lnTo>
                  <a:pt x="65808" y="13011"/>
                </a:lnTo>
                <a:cubicBezTo>
                  <a:pt x="64551" y="18796"/>
                  <a:pt x="61077" y="23449"/>
                  <a:pt x="56161" y="26566"/>
                </a:cubicBezTo>
                <a:cubicBezTo>
                  <a:pt x="57231" y="24720"/>
                  <a:pt x="57929" y="22549"/>
                  <a:pt x="55788" y="21107"/>
                </a:cubicBezTo>
                <a:cubicBezTo>
                  <a:pt x="55202" y="20706"/>
                  <a:pt x="54605" y="20536"/>
                  <a:pt x="54023" y="20536"/>
                </a:cubicBezTo>
                <a:cubicBezTo>
                  <a:pt x="52912" y="20536"/>
                  <a:pt x="51851" y="21156"/>
                  <a:pt x="50996" y="21991"/>
                </a:cubicBezTo>
                <a:lnTo>
                  <a:pt x="50996" y="21991"/>
                </a:lnTo>
                <a:cubicBezTo>
                  <a:pt x="52919" y="15368"/>
                  <a:pt x="59635" y="13693"/>
                  <a:pt x="65808" y="13011"/>
                </a:cubicBezTo>
                <a:close/>
                <a:moveTo>
                  <a:pt x="54008" y="21062"/>
                </a:moveTo>
                <a:cubicBezTo>
                  <a:pt x="54550" y="21062"/>
                  <a:pt x="55100" y="21248"/>
                  <a:pt x="55633" y="21696"/>
                </a:cubicBezTo>
                <a:cubicBezTo>
                  <a:pt x="57867" y="23557"/>
                  <a:pt x="55804" y="26178"/>
                  <a:pt x="54594" y="27946"/>
                </a:cubicBezTo>
                <a:cubicBezTo>
                  <a:pt x="53912" y="27031"/>
                  <a:pt x="53136" y="26178"/>
                  <a:pt x="52237" y="25449"/>
                </a:cubicBezTo>
                <a:cubicBezTo>
                  <a:pt x="51523" y="24844"/>
                  <a:pt x="50763" y="24317"/>
                  <a:pt x="49972" y="23852"/>
                </a:cubicBezTo>
                <a:cubicBezTo>
                  <a:pt x="50019" y="23852"/>
                  <a:pt x="50050" y="23821"/>
                  <a:pt x="50096" y="23774"/>
                </a:cubicBezTo>
                <a:cubicBezTo>
                  <a:pt x="50980" y="22558"/>
                  <a:pt x="52465" y="21062"/>
                  <a:pt x="54008" y="21062"/>
                </a:cubicBezTo>
                <a:close/>
                <a:moveTo>
                  <a:pt x="11772" y="11925"/>
                </a:moveTo>
                <a:lnTo>
                  <a:pt x="11772" y="11925"/>
                </a:lnTo>
                <a:cubicBezTo>
                  <a:pt x="18116" y="14313"/>
                  <a:pt x="24552" y="16764"/>
                  <a:pt x="27452" y="23309"/>
                </a:cubicBezTo>
                <a:cubicBezTo>
                  <a:pt x="26495" y="22606"/>
                  <a:pt x="25239" y="22122"/>
                  <a:pt x="24045" y="22122"/>
                </a:cubicBezTo>
                <a:cubicBezTo>
                  <a:pt x="23131" y="22122"/>
                  <a:pt x="22254" y="22406"/>
                  <a:pt x="21574" y="23092"/>
                </a:cubicBezTo>
                <a:cubicBezTo>
                  <a:pt x="20132" y="24550"/>
                  <a:pt x="21047" y="26861"/>
                  <a:pt x="22427" y="28210"/>
                </a:cubicBezTo>
                <a:cubicBezTo>
                  <a:pt x="15200" y="25884"/>
                  <a:pt x="13618" y="18470"/>
                  <a:pt x="11772" y="11925"/>
                </a:cubicBezTo>
                <a:close/>
                <a:moveTo>
                  <a:pt x="24116" y="22708"/>
                </a:moveTo>
                <a:cubicBezTo>
                  <a:pt x="25505" y="22708"/>
                  <a:pt x="26968" y="23511"/>
                  <a:pt x="27840" y="24457"/>
                </a:cubicBezTo>
                <a:cubicBezTo>
                  <a:pt x="27856" y="24472"/>
                  <a:pt x="27871" y="24488"/>
                  <a:pt x="27887" y="24488"/>
                </a:cubicBezTo>
                <a:cubicBezTo>
                  <a:pt x="26289" y="25682"/>
                  <a:pt x="24940" y="27109"/>
                  <a:pt x="23854" y="28706"/>
                </a:cubicBezTo>
                <a:cubicBezTo>
                  <a:pt x="23777" y="28675"/>
                  <a:pt x="23730" y="28675"/>
                  <a:pt x="23653" y="28660"/>
                </a:cubicBezTo>
                <a:cubicBezTo>
                  <a:pt x="22226" y="27481"/>
                  <a:pt x="20318" y="24860"/>
                  <a:pt x="22257" y="23324"/>
                </a:cubicBezTo>
                <a:cubicBezTo>
                  <a:pt x="22812" y="22889"/>
                  <a:pt x="23456" y="22708"/>
                  <a:pt x="24116" y="22708"/>
                </a:cubicBezTo>
                <a:close/>
                <a:moveTo>
                  <a:pt x="40574" y="21603"/>
                </a:moveTo>
                <a:cubicBezTo>
                  <a:pt x="45475" y="21898"/>
                  <a:pt x="49647" y="23867"/>
                  <a:pt x="52656" y="27000"/>
                </a:cubicBezTo>
                <a:cubicBezTo>
                  <a:pt x="49833" y="27822"/>
                  <a:pt x="45537" y="28551"/>
                  <a:pt x="43396" y="30924"/>
                </a:cubicBezTo>
                <a:cubicBezTo>
                  <a:pt x="44094" y="29606"/>
                  <a:pt x="44699" y="28241"/>
                  <a:pt x="45180" y="26814"/>
                </a:cubicBezTo>
                <a:cubicBezTo>
                  <a:pt x="45372" y="26860"/>
                  <a:pt x="45578" y="26888"/>
                  <a:pt x="45782" y="26888"/>
                </a:cubicBezTo>
                <a:cubicBezTo>
                  <a:pt x="46270" y="26888"/>
                  <a:pt x="46740" y="26726"/>
                  <a:pt x="46948" y="26256"/>
                </a:cubicBezTo>
                <a:cubicBezTo>
                  <a:pt x="47305" y="25480"/>
                  <a:pt x="46684" y="24596"/>
                  <a:pt x="45955" y="24302"/>
                </a:cubicBezTo>
                <a:cubicBezTo>
                  <a:pt x="45781" y="24231"/>
                  <a:pt x="45596" y="24197"/>
                  <a:pt x="45411" y="24197"/>
                </a:cubicBezTo>
                <a:cubicBezTo>
                  <a:pt x="44823" y="24197"/>
                  <a:pt x="44244" y="24544"/>
                  <a:pt x="44079" y="25170"/>
                </a:cubicBezTo>
                <a:cubicBezTo>
                  <a:pt x="43939" y="25728"/>
                  <a:pt x="44311" y="26333"/>
                  <a:pt x="44839" y="26457"/>
                </a:cubicBezTo>
                <a:cubicBezTo>
                  <a:pt x="44808" y="26473"/>
                  <a:pt x="44792" y="26504"/>
                  <a:pt x="44777" y="26535"/>
                </a:cubicBezTo>
                <a:cubicBezTo>
                  <a:pt x="44156" y="28086"/>
                  <a:pt x="43520" y="29637"/>
                  <a:pt x="42853" y="31157"/>
                </a:cubicBezTo>
                <a:cubicBezTo>
                  <a:pt x="43210" y="27946"/>
                  <a:pt x="42435" y="24984"/>
                  <a:pt x="40403" y="21603"/>
                </a:cubicBezTo>
                <a:close/>
                <a:moveTo>
                  <a:pt x="12749" y="25170"/>
                </a:moveTo>
                <a:cubicBezTo>
                  <a:pt x="13432" y="27109"/>
                  <a:pt x="14424" y="28861"/>
                  <a:pt x="15898" y="30133"/>
                </a:cubicBezTo>
                <a:cubicBezTo>
                  <a:pt x="15397" y="30043"/>
                  <a:pt x="14898" y="29999"/>
                  <a:pt x="14401" y="29999"/>
                </a:cubicBezTo>
                <a:cubicBezTo>
                  <a:pt x="12853" y="29999"/>
                  <a:pt x="11329" y="30425"/>
                  <a:pt x="9849" y="31188"/>
                </a:cubicBezTo>
                <a:cubicBezTo>
                  <a:pt x="8624" y="28660"/>
                  <a:pt x="9803" y="25961"/>
                  <a:pt x="12594" y="25310"/>
                </a:cubicBezTo>
                <a:cubicBezTo>
                  <a:pt x="12672" y="25294"/>
                  <a:pt x="12734" y="25232"/>
                  <a:pt x="12749" y="25170"/>
                </a:cubicBezTo>
                <a:close/>
                <a:moveTo>
                  <a:pt x="66475" y="13305"/>
                </a:moveTo>
                <a:cubicBezTo>
                  <a:pt x="66537" y="13476"/>
                  <a:pt x="66568" y="13709"/>
                  <a:pt x="66583" y="14019"/>
                </a:cubicBezTo>
                <a:cubicBezTo>
                  <a:pt x="66661" y="15368"/>
                  <a:pt x="66118" y="17152"/>
                  <a:pt x="66040" y="18486"/>
                </a:cubicBezTo>
                <a:cubicBezTo>
                  <a:pt x="65947" y="20300"/>
                  <a:pt x="66180" y="22208"/>
                  <a:pt x="65916" y="24007"/>
                </a:cubicBezTo>
                <a:cubicBezTo>
                  <a:pt x="65249" y="28365"/>
                  <a:pt x="61418" y="29668"/>
                  <a:pt x="57882" y="31234"/>
                </a:cubicBezTo>
                <a:cubicBezTo>
                  <a:pt x="58363" y="30459"/>
                  <a:pt x="58425" y="29420"/>
                  <a:pt x="57867" y="28660"/>
                </a:cubicBezTo>
                <a:cubicBezTo>
                  <a:pt x="57456" y="28089"/>
                  <a:pt x="56742" y="27778"/>
                  <a:pt x="56041" y="27778"/>
                </a:cubicBezTo>
                <a:cubicBezTo>
                  <a:pt x="55790" y="27778"/>
                  <a:pt x="55541" y="27818"/>
                  <a:pt x="55308" y="27900"/>
                </a:cubicBezTo>
                <a:cubicBezTo>
                  <a:pt x="55401" y="27745"/>
                  <a:pt x="55494" y="27621"/>
                  <a:pt x="55618" y="27466"/>
                </a:cubicBezTo>
                <a:cubicBezTo>
                  <a:pt x="61232" y="24674"/>
                  <a:pt x="65110" y="19401"/>
                  <a:pt x="66475" y="13305"/>
                </a:cubicBezTo>
                <a:close/>
                <a:moveTo>
                  <a:pt x="39537" y="21602"/>
                </a:moveTo>
                <a:cubicBezTo>
                  <a:pt x="39583" y="21602"/>
                  <a:pt x="39628" y="21603"/>
                  <a:pt x="39674" y="21603"/>
                </a:cubicBezTo>
                <a:cubicBezTo>
                  <a:pt x="37658" y="24271"/>
                  <a:pt x="35998" y="27404"/>
                  <a:pt x="36308" y="30614"/>
                </a:cubicBezTo>
                <a:cubicBezTo>
                  <a:pt x="35750" y="29265"/>
                  <a:pt x="35145" y="27931"/>
                  <a:pt x="34540" y="26566"/>
                </a:cubicBezTo>
                <a:cubicBezTo>
                  <a:pt x="34556" y="26535"/>
                  <a:pt x="34556" y="26504"/>
                  <a:pt x="34556" y="26473"/>
                </a:cubicBezTo>
                <a:cubicBezTo>
                  <a:pt x="35052" y="26194"/>
                  <a:pt x="35331" y="25604"/>
                  <a:pt x="35145" y="25031"/>
                </a:cubicBezTo>
                <a:cubicBezTo>
                  <a:pt x="34968" y="24533"/>
                  <a:pt x="34446" y="24225"/>
                  <a:pt x="33933" y="24225"/>
                </a:cubicBezTo>
                <a:cubicBezTo>
                  <a:pt x="33774" y="24225"/>
                  <a:pt x="33617" y="24255"/>
                  <a:pt x="33470" y="24317"/>
                </a:cubicBezTo>
                <a:cubicBezTo>
                  <a:pt x="32850" y="24596"/>
                  <a:pt x="32524" y="25387"/>
                  <a:pt x="32803" y="26008"/>
                </a:cubicBezTo>
                <a:cubicBezTo>
                  <a:pt x="32993" y="26444"/>
                  <a:pt x="33482" y="26772"/>
                  <a:pt x="33978" y="26772"/>
                </a:cubicBezTo>
                <a:cubicBezTo>
                  <a:pt x="34010" y="26772"/>
                  <a:pt x="34043" y="26770"/>
                  <a:pt x="34075" y="26768"/>
                </a:cubicBezTo>
                <a:cubicBezTo>
                  <a:pt x="34773" y="28272"/>
                  <a:pt x="35471" y="29807"/>
                  <a:pt x="36231" y="31296"/>
                </a:cubicBezTo>
                <a:cubicBezTo>
                  <a:pt x="34153" y="28505"/>
                  <a:pt x="31128" y="26488"/>
                  <a:pt x="27639" y="25713"/>
                </a:cubicBezTo>
                <a:cubicBezTo>
                  <a:pt x="30863" y="23103"/>
                  <a:pt x="35075" y="21602"/>
                  <a:pt x="39537" y="21602"/>
                </a:cubicBezTo>
                <a:close/>
                <a:moveTo>
                  <a:pt x="56007" y="28263"/>
                </a:moveTo>
                <a:cubicBezTo>
                  <a:pt x="56566" y="28263"/>
                  <a:pt x="57111" y="28481"/>
                  <a:pt x="57464" y="28985"/>
                </a:cubicBezTo>
                <a:cubicBezTo>
                  <a:pt x="58037" y="29870"/>
                  <a:pt x="57634" y="31002"/>
                  <a:pt x="56812" y="31529"/>
                </a:cubicBezTo>
                <a:cubicBezTo>
                  <a:pt x="56766" y="31576"/>
                  <a:pt x="56719" y="31622"/>
                  <a:pt x="56704" y="31684"/>
                </a:cubicBezTo>
                <a:cubicBezTo>
                  <a:pt x="56238" y="30567"/>
                  <a:pt x="55649" y="29497"/>
                  <a:pt x="54982" y="28505"/>
                </a:cubicBezTo>
                <a:cubicBezTo>
                  <a:pt x="55299" y="28349"/>
                  <a:pt x="55656" y="28263"/>
                  <a:pt x="56007" y="28263"/>
                </a:cubicBezTo>
                <a:close/>
                <a:moveTo>
                  <a:pt x="12346" y="23759"/>
                </a:moveTo>
                <a:cubicBezTo>
                  <a:pt x="12439" y="24147"/>
                  <a:pt x="12532" y="24519"/>
                  <a:pt x="12656" y="24875"/>
                </a:cubicBezTo>
                <a:cubicBezTo>
                  <a:pt x="12611" y="24853"/>
                  <a:pt x="12565" y="24838"/>
                  <a:pt x="12514" y="24838"/>
                </a:cubicBezTo>
                <a:cubicBezTo>
                  <a:pt x="12495" y="24838"/>
                  <a:pt x="12475" y="24840"/>
                  <a:pt x="12455" y="24844"/>
                </a:cubicBezTo>
                <a:cubicBezTo>
                  <a:pt x="9539" y="25418"/>
                  <a:pt x="7755" y="28768"/>
                  <a:pt x="9508" y="31358"/>
                </a:cubicBezTo>
                <a:lnTo>
                  <a:pt x="8763" y="31824"/>
                </a:lnTo>
                <a:cubicBezTo>
                  <a:pt x="6530" y="28365"/>
                  <a:pt x="8221" y="24534"/>
                  <a:pt x="12346" y="23759"/>
                </a:cubicBezTo>
                <a:close/>
                <a:moveTo>
                  <a:pt x="22643" y="29015"/>
                </a:moveTo>
                <a:cubicBezTo>
                  <a:pt x="22960" y="29015"/>
                  <a:pt x="23286" y="29058"/>
                  <a:pt x="23591" y="29110"/>
                </a:cubicBezTo>
                <a:cubicBezTo>
                  <a:pt x="23032" y="29994"/>
                  <a:pt x="22536" y="30924"/>
                  <a:pt x="22133" y="31901"/>
                </a:cubicBezTo>
                <a:cubicBezTo>
                  <a:pt x="21218" y="31653"/>
                  <a:pt x="20597" y="30738"/>
                  <a:pt x="21094" y="29807"/>
                </a:cubicBezTo>
                <a:cubicBezTo>
                  <a:pt x="21414" y="29187"/>
                  <a:pt x="22010" y="29015"/>
                  <a:pt x="22643" y="29015"/>
                </a:cubicBezTo>
                <a:close/>
                <a:moveTo>
                  <a:pt x="11819" y="14469"/>
                </a:moveTo>
                <a:cubicBezTo>
                  <a:pt x="13075" y="20486"/>
                  <a:pt x="15929" y="26566"/>
                  <a:pt x="21947" y="28644"/>
                </a:cubicBezTo>
                <a:cubicBezTo>
                  <a:pt x="21326" y="28784"/>
                  <a:pt x="20783" y="29125"/>
                  <a:pt x="20520" y="29870"/>
                </a:cubicBezTo>
                <a:cubicBezTo>
                  <a:pt x="20256" y="30661"/>
                  <a:pt x="20551" y="31452"/>
                  <a:pt x="21140" y="31917"/>
                </a:cubicBezTo>
                <a:cubicBezTo>
                  <a:pt x="17340" y="30986"/>
                  <a:pt x="14130" y="28551"/>
                  <a:pt x="12889" y="24643"/>
                </a:cubicBezTo>
                <a:cubicBezTo>
                  <a:pt x="12765" y="24302"/>
                  <a:pt x="12687" y="23945"/>
                  <a:pt x="12610" y="23604"/>
                </a:cubicBezTo>
                <a:cubicBezTo>
                  <a:pt x="12672" y="23480"/>
                  <a:pt x="12641" y="23324"/>
                  <a:pt x="12517" y="23247"/>
                </a:cubicBezTo>
                <a:cubicBezTo>
                  <a:pt x="11881" y="20455"/>
                  <a:pt x="11881" y="17400"/>
                  <a:pt x="11819" y="14469"/>
                </a:cubicBezTo>
                <a:close/>
                <a:moveTo>
                  <a:pt x="66614" y="24720"/>
                </a:moveTo>
                <a:cubicBezTo>
                  <a:pt x="68413" y="25031"/>
                  <a:pt x="70305" y="25527"/>
                  <a:pt x="70972" y="27466"/>
                </a:cubicBezTo>
                <a:cubicBezTo>
                  <a:pt x="71546" y="29141"/>
                  <a:pt x="70895" y="30754"/>
                  <a:pt x="70073" y="32227"/>
                </a:cubicBezTo>
                <a:cubicBezTo>
                  <a:pt x="68026" y="30676"/>
                  <a:pt x="65839" y="29528"/>
                  <a:pt x="63249" y="29482"/>
                </a:cubicBezTo>
                <a:cubicBezTo>
                  <a:pt x="64489" y="28660"/>
                  <a:pt x="65560" y="27636"/>
                  <a:pt x="66180" y="26225"/>
                </a:cubicBezTo>
                <a:cubicBezTo>
                  <a:pt x="66397" y="25728"/>
                  <a:pt x="66537" y="25232"/>
                  <a:pt x="66614" y="24720"/>
                </a:cubicBezTo>
                <a:close/>
                <a:moveTo>
                  <a:pt x="39809" y="22642"/>
                </a:moveTo>
                <a:cubicBezTo>
                  <a:pt x="39974" y="22642"/>
                  <a:pt x="40179" y="22768"/>
                  <a:pt x="40496" y="23045"/>
                </a:cubicBezTo>
                <a:cubicBezTo>
                  <a:pt x="41892" y="24240"/>
                  <a:pt x="42574" y="27900"/>
                  <a:pt x="42574" y="29652"/>
                </a:cubicBezTo>
                <a:cubicBezTo>
                  <a:pt x="42590" y="30676"/>
                  <a:pt x="42388" y="31684"/>
                  <a:pt x="42125" y="32692"/>
                </a:cubicBezTo>
                <a:cubicBezTo>
                  <a:pt x="41737" y="31917"/>
                  <a:pt x="40837" y="31312"/>
                  <a:pt x="39922" y="31281"/>
                </a:cubicBezTo>
                <a:cubicBezTo>
                  <a:pt x="39863" y="31277"/>
                  <a:pt x="39802" y="31276"/>
                  <a:pt x="39740" y="31276"/>
                </a:cubicBezTo>
                <a:cubicBezTo>
                  <a:pt x="38963" y="31276"/>
                  <a:pt x="38024" y="31551"/>
                  <a:pt x="37565" y="32211"/>
                </a:cubicBezTo>
                <a:cubicBezTo>
                  <a:pt x="37410" y="32444"/>
                  <a:pt x="37332" y="32692"/>
                  <a:pt x="37301" y="32971"/>
                </a:cubicBezTo>
                <a:cubicBezTo>
                  <a:pt x="36479" y="30521"/>
                  <a:pt x="36696" y="28008"/>
                  <a:pt x="37797" y="25651"/>
                </a:cubicBezTo>
                <a:cubicBezTo>
                  <a:pt x="38123" y="24953"/>
                  <a:pt x="38511" y="24302"/>
                  <a:pt x="38945" y="23666"/>
                </a:cubicBezTo>
                <a:cubicBezTo>
                  <a:pt x="39359" y="23025"/>
                  <a:pt x="39522" y="22642"/>
                  <a:pt x="39809" y="22642"/>
                </a:cubicBezTo>
                <a:close/>
                <a:moveTo>
                  <a:pt x="66707" y="23464"/>
                </a:moveTo>
                <a:cubicBezTo>
                  <a:pt x="68972" y="23759"/>
                  <a:pt x="71360" y="24395"/>
                  <a:pt x="72446" y="26644"/>
                </a:cubicBezTo>
                <a:cubicBezTo>
                  <a:pt x="73531" y="28892"/>
                  <a:pt x="72523" y="31203"/>
                  <a:pt x="71065" y="32987"/>
                </a:cubicBezTo>
                <a:cubicBezTo>
                  <a:pt x="70879" y="32832"/>
                  <a:pt x="70693" y="32677"/>
                  <a:pt x="70507" y="32522"/>
                </a:cubicBezTo>
                <a:cubicBezTo>
                  <a:pt x="71593" y="30847"/>
                  <a:pt x="72244" y="28675"/>
                  <a:pt x="71314" y="26783"/>
                </a:cubicBezTo>
                <a:cubicBezTo>
                  <a:pt x="70445" y="25000"/>
                  <a:pt x="68506" y="24395"/>
                  <a:pt x="66645" y="24333"/>
                </a:cubicBezTo>
                <a:cubicBezTo>
                  <a:pt x="66661" y="24069"/>
                  <a:pt x="66692" y="23774"/>
                  <a:pt x="66707" y="23464"/>
                </a:cubicBezTo>
                <a:close/>
                <a:moveTo>
                  <a:pt x="24992" y="32725"/>
                </a:moveTo>
                <a:cubicBezTo>
                  <a:pt x="25296" y="32725"/>
                  <a:pt x="25592" y="32843"/>
                  <a:pt x="25762" y="33127"/>
                </a:cubicBezTo>
                <a:cubicBezTo>
                  <a:pt x="26057" y="33545"/>
                  <a:pt x="25762" y="34026"/>
                  <a:pt x="25328" y="34181"/>
                </a:cubicBezTo>
                <a:cubicBezTo>
                  <a:pt x="25226" y="34219"/>
                  <a:pt x="25126" y="34237"/>
                  <a:pt x="25030" y="34237"/>
                </a:cubicBezTo>
                <a:cubicBezTo>
                  <a:pt x="24730" y="34237"/>
                  <a:pt x="24476" y="34057"/>
                  <a:pt x="24382" y="33716"/>
                </a:cubicBezTo>
                <a:cubicBezTo>
                  <a:pt x="24320" y="33530"/>
                  <a:pt x="24351" y="33359"/>
                  <a:pt x="24382" y="33158"/>
                </a:cubicBezTo>
                <a:cubicBezTo>
                  <a:pt x="24397" y="33080"/>
                  <a:pt x="24444" y="32987"/>
                  <a:pt x="24475" y="32925"/>
                </a:cubicBezTo>
                <a:cubicBezTo>
                  <a:pt x="24521" y="32863"/>
                  <a:pt x="24552" y="32832"/>
                  <a:pt x="24599" y="32770"/>
                </a:cubicBezTo>
                <a:lnTo>
                  <a:pt x="24661" y="32770"/>
                </a:lnTo>
                <a:cubicBezTo>
                  <a:pt x="24769" y="32741"/>
                  <a:pt x="24881" y="32725"/>
                  <a:pt x="24992" y="32725"/>
                </a:cubicBezTo>
                <a:close/>
                <a:moveTo>
                  <a:pt x="39798" y="31762"/>
                </a:moveTo>
                <a:cubicBezTo>
                  <a:pt x="41178" y="31808"/>
                  <a:pt x="42342" y="33127"/>
                  <a:pt x="41520" y="34398"/>
                </a:cubicBezTo>
                <a:cubicBezTo>
                  <a:pt x="41489" y="34460"/>
                  <a:pt x="41458" y="34538"/>
                  <a:pt x="41489" y="34600"/>
                </a:cubicBezTo>
                <a:cubicBezTo>
                  <a:pt x="41101" y="34476"/>
                  <a:pt x="40667" y="34398"/>
                  <a:pt x="40217" y="34336"/>
                </a:cubicBezTo>
                <a:cubicBezTo>
                  <a:pt x="40056" y="34320"/>
                  <a:pt x="39895" y="34311"/>
                  <a:pt x="39735" y="34311"/>
                </a:cubicBezTo>
                <a:cubicBezTo>
                  <a:pt x="39154" y="34311"/>
                  <a:pt x="38580" y="34418"/>
                  <a:pt x="38046" y="34600"/>
                </a:cubicBezTo>
                <a:cubicBezTo>
                  <a:pt x="38030" y="34522"/>
                  <a:pt x="37999" y="34460"/>
                  <a:pt x="37952" y="34383"/>
                </a:cubicBezTo>
                <a:cubicBezTo>
                  <a:pt x="37782" y="33793"/>
                  <a:pt x="37627" y="33158"/>
                  <a:pt x="37937" y="32599"/>
                </a:cubicBezTo>
                <a:cubicBezTo>
                  <a:pt x="38309" y="31979"/>
                  <a:pt x="39116" y="31762"/>
                  <a:pt x="39798" y="31762"/>
                </a:cubicBezTo>
                <a:close/>
                <a:moveTo>
                  <a:pt x="57651" y="32479"/>
                </a:moveTo>
                <a:cubicBezTo>
                  <a:pt x="58605" y="32479"/>
                  <a:pt x="59736" y="32772"/>
                  <a:pt x="59836" y="33778"/>
                </a:cubicBezTo>
                <a:cubicBezTo>
                  <a:pt x="59899" y="34305"/>
                  <a:pt x="59728" y="34709"/>
                  <a:pt x="59418" y="35003"/>
                </a:cubicBezTo>
                <a:cubicBezTo>
                  <a:pt x="59325" y="35034"/>
                  <a:pt x="59201" y="35065"/>
                  <a:pt x="59092" y="35081"/>
                </a:cubicBezTo>
                <a:cubicBezTo>
                  <a:pt x="58968" y="35096"/>
                  <a:pt x="58952" y="35251"/>
                  <a:pt x="58983" y="35344"/>
                </a:cubicBezTo>
                <a:cubicBezTo>
                  <a:pt x="58782" y="35484"/>
                  <a:pt x="58549" y="35577"/>
                  <a:pt x="58286" y="35655"/>
                </a:cubicBezTo>
                <a:lnTo>
                  <a:pt x="58223" y="35655"/>
                </a:lnTo>
                <a:cubicBezTo>
                  <a:pt x="58177" y="35655"/>
                  <a:pt x="58130" y="35686"/>
                  <a:pt x="58099" y="35717"/>
                </a:cubicBezTo>
                <a:cubicBezTo>
                  <a:pt x="58053" y="35732"/>
                  <a:pt x="58022" y="35732"/>
                  <a:pt x="57975" y="35763"/>
                </a:cubicBezTo>
                <a:cubicBezTo>
                  <a:pt x="57944" y="35763"/>
                  <a:pt x="57913" y="35794"/>
                  <a:pt x="57898" y="35810"/>
                </a:cubicBezTo>
                <a:cubicBezTo>
                  <a:pt x="57681" y="34693"/>
                  <a:pt x="57401" y="33576"/>
                  <a:pt x="57029" y="32522"/>
                </a:cubicBezTo>
                <a:cubicBezTo>
                  <a:pt x="57217" y="32495"/>
                  <a:pt x="57429" y="32479"/>
                  <a:pt x="57651" y="32479"/>
                </a:cubicBezTo>
                <a:close/>
                <a:moveTo>
                  <a:pt x="53783" y="33966"/>
                </a:moveTo>
                <a:cubicBezTo>
                  <a:pt x="53867" y="33966"/>
                  <a:pt x="53948" y="33976"/>
                  <a:pt x="54020" y="33995"/>
                </a:cubicBezTo>
                <a:cubicBezTo>
                  <a:pt x="54439" y="34088"/>
                  <a:pt x="54842" y="34445"/>
                  <a:pt x="54858" y="34879"/>
                </a:cubicBezTo>
                <a:cubicBezTo>
                  <a:pt x="54873" y="35453"/>
                  <a:pt x="54408" y="35856"/>
                  <a:pt x="53865" y="35856"/>
                </a:cubicBezTo>
                <a:cubicBezTo>
                  <a:pt x="53524" y="35856"/>
                  <a:pt x="52857" y="35577"/>
                  <a:pt x="52935" y="35158"/>
                </a:cubicBezTo>
                <a:cubicBezTo>
                  <a:pt x="53028" y="35081"/>
                  <a:pt x="53059" y="34957"/>
                  <a:pt x="53028" y="34864"/>
                </a:cubicBezTo>
                <a:cubicBezTo>
                  <a:pt x="53043" y="34848"/>
                  <a:pt x="53043" y="34802"/>
                  <a:pt x="53012" y="34771"/>
                </a:cubicBezTo>
                <a:cubicBezTo>
                  <a:pt x="52777" y="34247"/>
                  <a:pt x="53326" y="33966"/>
                  <a:pt x="53783" y="33966"/>
                </a:cubicBezTo>
                <a:close/>
                <a:moveTo>
                  <a:pt x="27763" y="26395"/>
                </a:moveTo>
                <a:cubicBezTo>
                  <a:pt x="31733" y="27357"/>
                  <a:pt x="34975" y="29947"/>
                  <a:pt x="36820" y="33452"/>
                </a:cubicBezTo>
                <a:cubicBezTo>
                  <a:pt x="36276" y="33015"/>
                  <a:pt x="35602" y="32706"/>
                  <a:pt x="34961" y="32706"/>
                </a:cubicBezTo>
                <a:cubicBezTo>
                  <a:pt x="34488" y="32706"/>
                  <a:pt x="34031" y="32874"/>
                  <a:pt x="33656" y="33282"/>
                </a:cubicBezTo>
                <a:cubicBezTo>
                  <a:pt x="32850" y="34135"/>
                  <a:pt x="33129" y="35189"/>
                  <a:pt x="33780" y="35965"/>
                </a:cubicBezTo>
                <a:cubicBezTo>
                  <a:pt x="33672" y="35934"/>
                  <a:pt x="33532" y="35872"/>
                  <a:pt x="33424" y="35841"/>
                </a:cubicBezTo>
                <a:cubicBezTo>
                  <a:pt x="29887" y="34026"/>
                  <a:pt x="28352" y="30273"/>
                  <a:pt x="27763" y="26395"/>
                </a:cubicBezTo>
                <a:close/>
                <a:moveTo>
                  <a:pt x="20860" y="32659"/>
                </a:moveTo>
                <a:cubicBezTo>
                  <a:pt x="21164" y="32659"/>
                  <a:pt x="21475" y="32724"/>
                  <a:pt x="21760" y="32847"/>
                </a:cubicBezTo>
                <a:cubicBezTo>
                  <a:pt x="21373" y="33949"/>
                  <a:pt x="21094" y="35096"/>
                  <a:pt x="20907" y="36259"/>
                </a:cubicBezTo>
                <a:cubicBezTo>
                  <a:pt x="20892" y="36244"/>
                  <a:pt x="20876" y="36197"/>
                  <a:pt x="20830" y="36182"/>
                </a:cubicBezTo>
                <a:cubicBezTo>
                  <a:pt x="19930" y="35624"/>
                  <a:pt x="18907" y="34988"/>
                  <a:pt x="19294" y="33747"/>
                </a:cubicBezTo>
                <a:cubicBezTo>
                  <a:pt x="19520" y="32994"/>
                  <a:pt x="20172" y="32659"/>
                  <a:pt x="20860" y="32659"/>
                </a:cubicBezTo>
                <a:close/>
                <a:moveTo>
                  <a:pt x="35025" y="33237"/>
                </a:moveTo>
                <a:cubicBezTo>
                  <a:pt x="35946" y="33237"/>
                  <a:pt x="36933" y="34061"/>
                  <a:pt x="37317" y="34771"/>
                </a:cubicBezTo>
                <a:cubicBezTo>
                  <a:pt x="37332" y="34802"/>
                  <a:pt x="37379" y="34848"/>
                  <a:pt x="37410" y="34864"/>
                </a:cubicBezTo>
                <a:cubicBezTo>
                  <a:pt x="36572" y="35251"/>
                  <a:pt x="35828" y="35856"/>
                  <a:pt x="35285" y="36585"/>
                </a:cubicBezTo>
                <a:cubicBezTo>
                  <a:pt x="35161" y="36539"/>
                  <a:pt x="35068" y="36492"/>
                  <a:pt x="34944" y="36430"/>
                </a:cubicBezTo>
                <a:cubicBezTo>
                  <a:pt x="34106" y="35732"/>
                  <a:pt x="32989" y="34476"/>
                  <a:pt x="34153" y="33545"/>
                </a:cubicBezTo>
                <a:cubicBezTo>
                  <a:pt x="34420" y="33328"/>
                  <a:pt x="34719" y="33237"/>
                  <a:pt x="35025" y="33237"/>
                </a:cubicBezTo>
                <a:close/>
                <a:moveTo>
                  <a:pt x="39754" y="34905"/>
                </a:moveTo>
                <a:cubicBezTo>
                  <a:pt x="39902" y="34905"/>
                  <a:pt x="40051" y="34912"/>
                  <a:pt x="40201" y="34926"/>
                </a:cubicBezTo>
                <a:cubicBezTo>
                  <a:pt x="40574" y="34988"/>
                  <a:pt x="40946" y="35065"/>
                  <a:pt x="41287" y="35158"/>
                </a:cubicBezTo>
                <a:cubicBezTo>
                  <a:pt x="41132" y="35577"/>
                  <a:pt x="40961" y="36011"/>
                  <a:pt x="40806" y="36415"/>
                </a:cubicBezTo>
                <a:cubicBezTo>
                  <a:pt x="40775" y="36430"/>
                  <a:pt x="40775" y="36477"/>
                  <a:pt x="40775" y="36492"/>
                </a:cubicBezTo>
                <a:cubicBezTo>
                  <a:pt x="40574" y="36430"/>
                  <a:pt x="40341" y="36415"/>
                  <a:pt x="40077" y="36415"/>
                </a:cubicBezTo>
                <a:cubicBezTo>
                  <a:pt x="39643" y="36415"/>
                  <a:pt x="39178" y="36492"/>
                  <a:pt x="38712" y="36663"/>
                </a:cubicBezTo>
                <a:cubicBezTo>
                  <a:pt x="38588" y="36151"/>
                  <a:pt x="38433" y="35639"/>
                  <a:pt x="38278" y="35143"/>
                </a:cubicBezTo>
                <a:cubicBezTo>
                  <a:pt x="38747" y="34987"/>
                  <a:pt x="39244" y="34905"/>
                  <a:pt x="39754" y="34905"/>
                </a:cubicBezTo>
                <a:close/>
                <a:moveTo>
                  <a:pt x="52469" y="27729"/>
                </a:moveTo>
                <a:lnTo>
                  <a:pt x="52469" y="27729"/>
                </a:lnTo>
                <a:cubicBezTo>
                  <a:pt x="51539" y="31498"/>
                  <a:pt x="49321" y="34569"/>
                  <a:pt x="46250" y="36694"/>
                </a:cubicBezTo>
                <a:cubicBezTo>
                  <a:pt x="46731" y="35810"/>
                  <a:pt x="46607" y="34631"/>
                  <a:pt x="45909" y="33778"/>
                </a:cubicBezTo>
                <a:cubicBezTo>
                  <a:pt x="45398" y="33154"/>
                  <a:pt x="44649" y="32811"/>
                  <a:pt x="43934" y="32811"/>
                </a:cubicBezTo>
                <a:cubicBezTo>
                  <a:pt x="43369" y="32811"/>
                  <a:pt x="42825" y="33025"/>
                  <a:pt x="42435" y="33483"/>
                </a:cubicBezTo>
                <a:cubicBezTo>
                  <a:pt x="42450" y="33437"/>
                  <a:pt x="42450" y="33390"/>
                  <a:pt x="42466" y="33328"/>
                </a:cubicBezTo>
                <a:cubicBezTo>
                  <a:pt x="44234" y="29590"/>
                  <a:pt x="48778" y="28799"/>
                  <a:pt x="52469" y="27729"/>
                </a:cubicBezTo>
                <a:close/>
                <a:moveTo>
                  <a:pt x="62678" y="30227"/>
                </a:moveTo>
                <a:cubicBezTo>
                  <a:pt x="66663" y="30227"/>
                  <a:pt x="69757" y="32703"/>
                  <a:pt x="72632" y="35344"/>
                </a:cubicBezTo>
                <a:cubicBezTo>
                  <a:pt x="73376" y="36027"/>
                  <a:pt x="74136" y="36725"/>
                  <a:pt x="74912" y="37361"/>
                </a:cubicBezTo>
                <a:cubicBezTo>
                  <a:pt x="71452" y="35572"/>
                  <a:pt x="67622" y="34570"/>
                  <a:pt x="63745" y="34570"/>
                </a:cubicBezTo>
                <a:cubicBezTo>
                  <a:pt x="62547" y="34570"/>
                  <a:pt x="61344" y="34666"/>
                  <a:pt x="60147" y="34864"/>
                </a:cubicBezTo>
                <a:cubicBezTo>
                  <a:pt x="60364" y="34522"/>
                  <a:pt x="60457" y="34104"/>
                  <a:pt x="60410" y="33669"/>
                </a:cubicBezTo>
                <a:cubicBezTo>
                  <a:pt x="60271" y="32506"/>
                  <a:pt x="59185" y="32041"/>
                  <a:pt x="58115" y="31932"/>
                </a:cubicBezTo>
                <a:cubicBezTo>
                  <a:pt x="59356" y="31389"/>
                  <a:pt x="60674" y="30893"/>
                  <a:pt x="61915" y="30257"/>
                </a:cubicBezTo>
                <a:cubicBezTo>
                  <a:pt x="62173" y="30237"/>
                  <a:pt x="62427" y="30227"/>
                  <a:pt x="62678" y="30227"/>
                </a:cubicBezTo>
                <a:close/>
                <a:moveTo>
                  <a:pt x="44001" y="33434"/>
                </a:moveTo>
                <a:cubicBezTo>
                  <a:pt x="44600" y="33434"/>
                  <a:pt x="45216" y="33788"/>
                  <a:pt x="45614" y="34414"/>
                </a:cubicBezTo>
                <a:cubicBezTo>
                  <a:pt x="46312" y="35531"/>
                  <a:pt x="45940" y="36771"/>
                  <a:pt x="44777" y="37330"/>
                </a:cubicBezTo>
                <a:cubicBezTo>
                  <a:pt x="44699" y="37361"/>
                  <a:pt x="44684" y="37423"/>
                  <a:pt x="44699" y="37500"/>
                </a:cubicBezTo>
                <a:cubicBezTo>
                  <a:pt x="44218" y="36337"/>
                  <a:pt x="43350" y="35344"/>
                  <a:pt x="42047" y="34786"/>
                </a:cubicBezTo>
                <a:lnTo>
                  <a:pt x="42156" y="34445"/>
                </a:lnTo>
                <a:cubicBezTo>
                  <a:pt x="42213" y="34477"/>
                  <a:pt x="42284" y="34496"/>
                  <a:pt x="42353" y="34496"/>
                </a:cubicBezTo>
                <a:cubicBezTo>
                  <a:pt x="42451" y="34496"/>
                  <a:pt x="42544" y="34458"/>
                  <a:pt x="42590" y="34367"/>
                </a:cubicBezTo>
                <a:cubicBezTo>
                  <a:pt x="42929" y="33725"/>
                  <a:pt x="43458" y="33434"/>
                  <a:pt x="44001" y="33434"/>
                </a:cubicBezTo>
                <a:close/>
                <a:moveTo>
                  <a:pt x="37673" y="35391"/>
                </a:moveTo>
                <a:cubicBezTo>
                  <a:pt x="37859" y="35887"/>
                  <a:pt x="38014" y="36399"/>
                  <a:pt x="38154" y="36926"/>
                </a:cubicBezTo>
                <a:cubicBezTo>
                  <a:pt x="37766" y="37128"/>
                  <a:pt x="37394" y="37392"/>
                  <a:pt x="37084" y="37702"/>
                </a:cubicBezTo>
                <a:cubicBezTo>
                  <a:pt x="36650" y="37392"/>
                  <a:pt x="36231" y="37113"/>
                  <a:pt x="35797" y="36864"/>
                </a:cubicBezTo>
                <a:cubicBezTo>
                  <a:pt x="36308" y="36228"/>
                  <a:pt x="36944" y="35717"/>
                  <a:pt x="37673" y="35391"/>
                </a:cubicBezTo>
                <a:close/>
                <a:moveTo>
                  <a:pt x="41845" y="35344"/>
                </a:moveTo>
                <a:cubicBezTo>
                  <a:pt x="43055" y="35887"/>
                  <a:pt x="43831" y="36802"/>
                  <a:pt x="44234" y="37872"/>
                </a:cubicBezTo>
                <a:cubicBezTo>
                  <a:pt x="43815" y="38090"/>
                  <a:pt x="43381" y="38276"/>
                  <a:pt x="42931" y="38446"/>
                </a:cubicBezTo>
                <a:cubicBezTo>
                  <a:pt x="42652" y="37671"/>
                  <a:pt x="42109" y="37019"/>
                  <a:pt x="41303" y="36663"/>
                </a:cubicBezTo>
                <a:cubicBezTo>
                  <a:pt x="41334" y="36647"/>
                  <a:pt x="41349" y="36616"/>
                  <a:pt x="41365" y="36570"/>
                </a:cubicBezTo>
                <a:cubicBezTo>
                  <a:pt x="41535" y="36166"/>
                  <a:pt x="41690" y="35763"/>
                  <a:pt x="41845" y="35344"/>
                </a:cubicBezTo>
                <a:close/>
                <a:moveTo>
                  <a:pt x="53198" y="27574"/>
                </a:moveTo>
                <a:cubicBezTo>
                  <a:pt x="55928" y="30692"/>
                  <a:pt x="57557" y="34802"/>
                  <a:pt x="57696" y="39408"/>
                </a:cubicBezTo>
                <a:cubicBezTo>
                  <a:pt x="55186" y="37683"/>
                  <a:pt x="52765" y="36969"/>
                  <a:pt x="50259" y="36969"/>
                </a:cubicBezTo>
                <a:cubicBezTo>
                  <a:pt x="49003" y="36969"/>
                  <a:pt x="47726" y="37148"/>
                  <a:pt x="46405" y="37469"/>
                </a:cubicBezTo>
                <a:cubicBezTo>
                  <a:pt x="46452" y="37438"/>
                  <a:pt x="46483" y="37407"/>
                  <a:pt x="46529" y="37361"/>
                </a:cubicBezTo>
                <a:cubicBezTo>
                  <a:pt x="46552" y="37383"/>
                  <a:pt x="46583" y="37398"/>
                  <a:pt x="46616" y="37398"/>
                </a:cubicBezTo>
                <a:cubicBezTo>
                  <a:pt x="46628" y="37398"/>
                  <a:pt x="46641" y="37396"/>
                  <a:pt x="46653" y="37392"/>
                </a:cubicBezTo>
                <a:cubicBezTo>
                  <a:pt x="48623" y="36771"/>
                  <a:pt x="50562" y="36073"/>
                  <a:pt x="52469" y="35344"/>
                </a:cubicBezTo>
                <a:cubicBezTo>
                  <a:pt x="52547" y="35810"/>
                  <a:pt x="53059" y="36228"/>
                  <a:pt x="53540" y="36322"/>
                </a:cubicBezTo>
                <a:cubicBezTo>
                  <a:pt x="53635" y="36339"/>
                  <a:pt x="53731" y="36347"/>
                  <a:pt x="53827" y="36347"/>
                </a:cubicBezTo>
                <a:cubicBezTo>
                  <a:pt x="54589" y="36347"/>
                  <a:pt x="55328" y="35814"/>
                  <a:pt x="55370" y="34988"/>
                </a:cubicBezTo>
                <a:cubicBezTo>
                  <a:pt x="55401" y="34166"/>
                  <a:pt x="54641" y="33514"/>
                  <a:pt x="53850" y="33468"/>
                </a:cubicBezTo>
                <a:cubicBezTo>
                  <a:pt x="53831" y="33467"/>
                  <a:pt x="53813" y="33467"/>
                  <a:pt x="53794" y="33467"/>
                </a:cubicBezTo>
                <a:cubicBezTo>
                  <a:pt x="53098" y="33467"/>
                  <a:pt x="52398" y="34029"/>
                  <a:pt x="52609" y="34709"/>
                </a:cubicBezTo>
                <a:cubicBezTo>
                  <a:pt x="50887" y="35344"/>
                  <a:pt x="49166" y="35996"/>
                  <a:pt x="47460" y="36709"/>
                </a:cubicBezTo>
                <a:cubicBezTo>
                  <a:pt x="50329" y="34460"/>
                  <a:pt x="52376" y="31203"/>
                  <a:pt x="53198" y="27574"/>
                </a:cubicBezTo>
                <a:close/>
                <a:moveTo>
                  <a:pt x="14870" y="30674"/>
                </a:moveTo>
                <a:cubicBezTo>
                  <a:pt x="15541" y="30674"/>
                  <a:pt x="16226" y="30749"/>
                  <a:pt x="16921" y="30909"/>
                </a:cubicBezTo>
                <a:cubicBezTo>
                  <a:pt x="17821" y="31498"/>
                  <a:pt x="18922" y="31917"/>
                  <a:pt x="20147" y="32196"/>
                </a:cubicBezTo>
                <a:cubicBezTo>
                  <a:pt x="19605" y="32351"/>
                  <a:pt x="19124" y="32692"/>
                  <a:pt x="18860" y="33235"/>
                </a:cubicBezTo>
                <a:cubicBezTo>
                  <a:pt x="18379" y="34212"/>
                  <a:pt x="18659" y="35081"/>
                  <a:pt x="19263" y="35732"/>
                </a:cubicBezTo>
                <a:cubicBezTo>
                  <a:pt x="17962" y="35530"/>
                  <a:pt x="16662" y="35429"/>
                  <a:pt x="15373" y="35429"/>
                </a:cubicBezTo>
                <a:cubicBezTo>
                  <a:pt x="10533" y="35429"/>
                  <a:pt x="5840" y="36848"/>
                  <a:pt x="1738" y="39641"/>
                </a:cubicBezTo>
                <a:cubicBezTo>
                  <a:pt x="1908" y="39330"/>
                  <a:pt x="2436" y="39098"/>
                  <a:pt x="3118" y="38400"/>
                </a:cubicBezTo>
                <a:cubicBezTo>
                  <a:pt x="4188" y="37283"/>
                  <a:pt x="5088" y="36042"/>
                  <a:pt x="6158" y="34957"/>
                </a:cubicBezTo>
                <a:cubicBezTo>
                  <a:pt x="8569" y="32494"/>
                  <a:pt x="11559" y="30674"/>
                  <a:pt x="14870" y="30674"/>
                </a:cubicBezTo>
                <a:close/>
                <a:moveTo>
                  <a:pt x="27080" y="26178"/>
                </a:moveTo>
                <a:cubicBezTo>
                  <a:pt x="27546" y="29497"/>
                  <a:pt x="28724" y="33080"/>
                  <a:pt x="31283" y="35143"/>
                </a:cubicBezTo>
                <a:cubicBezTo>
                  <a:pt x="29701" y="34569"/>
                  <a:pt x="28026" y="34181"/>
                  <a:pt x="26398" y="33778"/>
                </a:cubicBezTo>
                <a:cubicBezTo>
                  <a:pt x="26460" y="33592"/>
                  <a:pt x="26460" y="33375"/>
                  <a:pt x="26398" y="33158"/>
                </a:cubicBezTo>
                <a:cubicBezTo>
                  <a:pt x="26236" y="32590"/>
                  <a:pt x="25632" y="32161"/>
                  <a:pt x="25046" y="32161"/>
                </a:cubicBezTo>
                <a:cubicBezTo>
                  <a:pt x="24848" y="32161"/>
                  <a:pt x="24651" y="32210"/>
                  <a:pt x="24475" y="32320"/>
                </a:cubicBezTo>
                <a:cubicBezTo>
                  <a:pt x="24444" y="32351"/>
                  <a:pt x="24397" y="32382"/>
                  <a:pt x="24397" y="32429"/>
                </a:cubicBezTo>
                <a:cubicBezTo>
                  <a:pt x="24382" y="32429"/>
                  <a:pt x="24366" y="32444"/>
                  <a:pt x="24366" y="32444"/>
                </a:cubicBezTo>
                <a:cubicBezTo>
                  <a:pt x="24040" y="32615"/>
                  <a:pt x="23854" y="32987"/>
                  <a:pt x="23839" y="33328"/>
                </a:cubicBezTo>
                <a:cubicBezTo>
                  <a:pt x="23764" y="34102"/>
                  <a:pt x="24304" y="34790"/>
                  <a:pt x="25060" y="34790"/>
                </a:cubicBezTo>
                <a:cubicBezTo>
                  <a:pt x="25092" y="34790"/>
                  <a:pt x="25124" y="34789"/>
                  <a:pt x="25157" y="34786"/>
                </a:cubicBezTo>
                <a:cubicBezTo>
                  <a:pt x="25607" y="34755"/>
                  <a:pt x="26026" y="34476"/>
                  <a:pt x="26258" y="34088"/>
                </a:cubicBezTo>
                <a:cubicBezTo>
                  <a:pt x="27701" y="34569"/>
                  <a:pt x="29159" y="35065"/>
                  <a:pt x="30632" y="35453"/>
                </a:cubicBezTo>
                <a:cubicBezTo>
                  <a:pt x="27266" y="35468"/>
                  <a:pt x="24009" y="37128"/>
                  <a:pt x="21404" y="39904"/>
                </a:cubicBezTo>
                <a:cubicBezTo>
                  <a:pt x="21373" y="39734"/>
                  <a:pt x="21373" y="39579"/>
                  <a:pt x="21357" y="39408"/>
                </a:cubicBezTo>
                <a:cubicBezTo>
                  <a:pt x="21171" y="33980"/>
                  <a:pt x="23435" y="29358"/>
                  <a:pt x="27080" y="26178"/>
                </a:cubicBezTo>
                <a:close/>
                <a:moveTo>
                  <a:pt x="44466" y="38601"/>
                </a:moveTo>
                <a:lnTo>
                  <a:pt x="44466" y="38601"/>
                </a:lnTo>
                <a:cubicBezTo>
                  <a:pt x="44653" y="39501"/>
                  <a:pt x="44575" y="40447"/>
                  <a:pt x="44311" y="41316"/>
                </a:cubicBezTo>
                <a:cubicBezTo>
                  <a:pt x="43908" y="41192"/>
                  <a:pt x="43520" y="41052"/>
                  <a:pt x="43102" y="40912"/>
                </a:cubicBezTo>
                <a:cubicBezTo>
                  <a:pt x="43226" y="40339"/>
                  <a:pt x="43241" y="39687"/>
                  <a:pt x="43133" y="39098"/>
                </a:cubicBezTo>
                <a:cubicBezTo>
                  <a:pt x="43412" y="38989"/>
                  <a:pt x="43691" y="38865"/>
                  <a:pt x="43986" y="38741"/>
                </a:cubicBezTo>
                <a:cubicBezTo>
                  <a:pt x="44141" y="38710"/>
                  <a:pt x="44311" y="38648"/>
                  <a:pt x="44466" y="38601"/>
                </a:cubicBezTo>
                <a:close/>
                <a:moveTo>
                  <a:pt x="20318" y="36539"/>
                </a:moveTo>
                <a:cubicBezTo>
                  <a:pt x="20396" y="36570"/>
                  <a:pt x="20489" y="36616"/>
                  <a:pt x="20566" y="36647"/>
                </a:cubicBezTo>
                <a:cubicBezTo>
                  <a:pt x="20601" y="36667"/>
                  <a:pt x="20638" y="36676"/>
                  <a:pt x="20674" y="36676"/>
                </a:cubicBezTo>
                <a:cubicBezTo>
                  <a:pt x="20750" y="36676"/>
                  <a:pt x="20824" y="36638"/>
                  <a:pt x="20876" y="36585"/>
                </a:cubicBezTo>
                <a:lnTo>
                  <a:pt x="20876" y="36585"/>
                </a:lnTo>
                <a:cubicBezTo>
                  <a:pt x="20659" y="38245"/>
                  <a:pt x="20659" y="39920"/>
                  <a:pt x="20876" y="41610"/>
                </a:cubicBezTo>
                <a:lnTo>
                  <a:pt x="20814" y="41610"/>
                </a:lnTo>
                <a:cubicBezTo>
                  <a:pt x="20357" y="41713"/>
                  <a:pt x="19788" y="41781"/>
                  <a:pt x="19200" y="41781"/>
                </a:cubicBezTo>
                <a:cubicBezTo>
                  <a:pt x="17473" y="41781"/>
                  <a:pt x="15585" y="41192"/>
                  <a:pt x="15898" y="39144"/>
                </a:cubicBezTo>
                <a:cubicBezTo>
                  <a:pt x="16224" y="37019"/>
                  <a:pt x="18503" y="36616"/>
                  <a:pt x="20318" y="36539"/>
                </a:cubicBezTo>
                <a:close/>
                <a:moveTo>
                  <a:pt x="45025" y="38617"/>
                </a:moveTo>
                <a:lnTo>
                  <a:pt x="45025" y="38617"/>
                </a:lnTo>
                <a:cubicBezTo>
                  <a:pt x="46033" y="38679"/>
                  <a:pt x="47196" y="38819"/>
                  <a:pt x="47320" y="40075"/>
                </a:cubicBezTo>
                <a:cubicBezTo>
                  <a:pt x="47398" y="41129"/>
                  <a:pt x="46560" y="41750"/>
                  <a:pt x="45645" y="41858"/>
                </a:cubicBezTo>
                <a:cubicBezTo>
                  <a:pt x="45397" y="41750"/>
                  <a:pt x="45149" y="41657"/>
                  <a:pt x="44870" y="41533"/>
                </a:cubicBezTo>
                <a:cubicBezTo>
                  <a:pt x="45164" y="40602"/>
                  <a:pt x="45226" y="39594"/>
                  <a:pt x="45025" y="38617"/>
                </a:cubicBezTo>
                <a:close/>
                <a:moveTo>
                  <a:pt x="33649" y="37314"/>
                </a:moveTo>
                <a:cubicBezTo>
                  <a:pt x="34004" y="37314"/>
                  <a:pt x="34367" y="37358"/>
                  <a:pt x="34711" y="37438"/>
                </a:cubicBezTo>
                <a:lnTo>
                  <a:pt x="34742" y="37438"/>
                </a:lnTo>
                <a:cubicBezTo>
                  <a:pt x="34447" y="38012"/>
                  <a:pt x="34246" y="38632"/>
                  <a:pt x="34215" y="39299"/>
                </a:cubicBezTo>
                <a:cubicBezTo>
                  <a:pt x="34137" y="40261"/>
                  <a:pt x="34308" y="41192"/>
                  <a:pt x="34695" y="42014"/>
                </a:cubicBezTo>
                <a:cubicBezTo>
                  <a:pt x="33284" y="41936"/>
                  <a:pt x="31981" y="41269"/>
                  <a:pt x="31500" y="39811"/>
                </a:cubicBezTo>
                <a:cubicBezTo>
                  <a:pt x="30930" y="38011"/>
                  <a:pt x="32226" y="37314"/>
                  <a:pt x="33649" y="37314"/>
                </a:cubicBezTo>
                <a:close/>
                <a:moveTo>
                  <a:pt x="35455" y="37361"/>
                </a:moveTo>
                <a:cubicBezTo>
                  <a:pt x="35874" y="37578"/>
                  <a:pt x="36308" y="37826"/>
                  <a:pt x="36727" y="38121"/>
                </a:cubicBezTo>
                <a:cubicBezTo>
                  <a:pt x="36324" y="38663"/>
                  <a:pt x="36107" y="39299"/>
                  <a:pt x="36169" y="39997"/>
                </a:cubicBezTo>
                <a:cubicBezTo>
                  <a:pt x="36231" y="40494"/>
                  <a:pt x="36386" y="40959"/>
                  <a:pt x="36619" y="41378"/>
                </a:cubicBezTo>
                <a:cubicBezTo>
                  <a:pt x="36169" y="41626"/>
                  <a:pt x="35750" y="41843"/>
                  <a:pt x="35300" y="42060"/>
                </a:cubicBezTo>
                <a:cubicBezTo>
                  <a:pt x="34990" y="41471"/>
                  <a:pt x="34788" y="40804"/>
                  <a:pt x="34757" y="40028"/>
                </a:cubicBezTo>
                <a:cubicBezTo>
                  <a:pt x="34742" y="39036"/>
                  <a:pt x="34990" y="38121"/>
                  <a:pt x="35455" y="37361"/>
                </a:cubicBezTo>
                <a:close/>
                <a:moveTo>
                  <a:pt x="57975" y="36089"/>
                </a:moveTo>
                <a:cubicBezTo>
                  <a:pt x="58004" y="36188"/>
                  <a:pt x="58084" y="36261"/>
                  <a:pt x="58216" y="36261"/>
                </a:cubicBezTo>
                <a:cubicBezTo>
                  <a:pt x="58228" y="36261"/>
                  <a:pt x="58241" y="36261"/>
                  <a:pt x="58255" y="36259"/>
                </a:cubicBezTo>
                <a:cubicBezTo>
                  <a:pt x="58835" y="36196"/>
                  <a:pt x="59474" y="36146"/>
                  <a:pt x="60123" y="36146"/>
                </a:cubicBezTo>
                <a:cubicBezTo>
                  <a:pt x="62178" y="36146"/>
                  <a:pt x="64332" y="36646"/>
                  <a:pt x="65063" y="38803"/>
                </a:cubicBezTo>
                <a:cubicBezTo>
                  <a:pt x="65637" y="40525"/>
                  <a:pt x="64412" y="41936"/>
                  <a:pt x="62861" y="42479"/>
                </a:cubicBezTo>
                <a:cubicBezTo>
                  <a:pt x="62294" y="42676"/>
                  <a:pt x="61708" y="42746"/>
                  <a:pt x="61115" y="42746"/>
                </a:cubicBezTo>
                <a:cubicBezTo>
                  <a:pt x="60217" y="42746"/>
                  <a:pt x="59304" y="42585"/>
                  <a:pt x="58425" y="42463"/>
                </a:cubicBezTo>
                <a:cubicBezTo>
                  <a:pt x="58363" y="42463"/>
                  <a:pt x="58332" y="42463"/>
                  <a:pt x="58286" y="42510"/>
                </a:cubicBezTo>
                <a:lnTo>
                  <a:pt x="58099" y="42510"/>
                </a:lnTo>
                <a:cubicBezTo>
                  <a:pt x="58363" y="40385"/>
                  <a:pt x="58332" y="38198"/>
                  <a:pt x="57960" y="36089"/>
                </a:cubicBezTo>
                <a:close/>
                <a:moveTo>
                  <a:pt x="50454" y="37428"/>
                </a:moveTo>
                <a:cubicBezTo>
                  <a:pt x="52267" y="37428"/>
                  <a:pt x="55490" y="37840"/>
                  <a:pt x="56455" y="39330"/>
                </a:cubicBezTo>
                <a:cubicBezTo>
                  <a:pt x="57401" y="40804"/>
                  <a:pt x="53524" y="42014"/>
                  <a:pt x="52361" y="42355"/>
                </a:cubicBezTo>
                <a:cubicBezTo>
                  <a:pt x="51347" y="42629"/>
                  <a:pt x="50338" y="42747"/>
                  <a:pt x="49325" y="42747"/>
                </a:cubicBezTo>
                <a:cubicBezTo>
                  <a:pt x="48619" y="42747"/>
                  <a:pt x="47910" y="42689"/>
                  <a:pt x="47196" y="42587"/>
                </a:cubicBezTo>
                <a:cubicBezTo>
                  <a:pt x="46933" y="42432"/>
                  <a:pt x="46653" y="42308"/>
                  <a:pt x="46390" y="42169"/>
                </a:cubicBezTo>
                <a:cubicBezTo>
                  <a:pt x="47181" y="41905"/>
                  <a:pt x="47848" y="41223"/>
                  <a:pt x="47894" y="40276"/>
                </a:cubicBezTo>
                <a:cubicBezTo>
                  <a:pt x="47956" y="39020"/>
                  <a:pt x="47103" y="38353"/>
                  <a:pt x="46079" y="38136"/>
                </a:cubicBezTo>
                <a:cubicBezTo>
                  <a:pt x="47351" y="37795"/>
                  <a:pt x="48654" y="37516"/>
                  <a:pt x="49988" y="37438"/>
                </a:cubicBezTo>
                <a:cubicBezTo>
                  <a:pt x="50129" y="37432"/>
                  <a:pt x="50285" y="37428"/>
                  <a:pt x="50454" y="37428"/>
                </a:cubicBezTo>
                <a:close/>
                <a:moveTo>
                  <a:pt x="40056" y="37074"/>
                </a:moveTo>
                <a:cubicBezTo>
                  <a:pt x="40121" y="37074"/>
                  <a:pt x="40185" y="37077"/>
                  <a:pt x="40248" y="37081"/>
                </a:cubicBezTo>
                <a:cubicBezTo>
                  <a:pt x="41830" y="37190"/>
                  <a:pt x="42776" y="38679"/>
                  <a:pt x="42683" y="40199"/>
                </a:cubicBezTo>
                <a:cubicBezTo>
                  <a:pt x="42667" y="40416"/>
                  <a:pt x="42621" y="40602"/>
                  <a:pt x="42590" y="40804"/>
                </a:cubicBezTo>
                <a:cubicBezTo>
                  <a:pt x="42435" y="40881"/>
                  <a:pt x="42357" y="41067"/>
                  <a:pt x="42435" y="41238"/>
                </a:cubicBezTo>
                <a:cubicBezTo>
                  <a:pt x="41954" y="42169"/>
                  <a:pt x="41039" y="42758"/>
                  <a:pt x="39969" y="42820"/>
                </a:cubicBezTo>
                <a:cubicBezTo>
                  <a:pt x="39938" y="42774"/>
                  <a:pt x="39891" y="42758"/>
                  <a:pt x="39860" y="42758"/>
                </a:cubicBezTo>
                <a:cubicBezTo>
                  <a:pt x="38340" y="42680"/>
                  <a:pt x="36820" y="41378"/>
                  <a:pt x="36805" y="39765"/>
                </a:cubicBezTo>
                <a:cubicBezTo>
                  <a:pt x="36775" y="38207"/>
                  <a:pt x="38619" y="37074"/>
                  <a:pt x="40056" y="37074"/>
                </a:cubicBezTo>
                <a:close/>
                <a:moveTo>
                  <a:pt x="30746" y="36124"/>
                </a:moveTo>
                <a:cubicBezTo>
                  <a:pt x="31888" y="36124"/>
                  <a:pt x="33060" y="36340"/>
                  <a:pt x="34277" y="36818"/>
                </a:cubicBezTo>
                <a:cubicBezTo>
                  <a:pt x="34028" y="36769"/>
                  <a:pt x="33775" y="36745"/>
                  <a:pt x="33525" y="36745"/>
                </a:cubicBezTo>
                <a:cubicBezTo>
                  <a:pt x="32026" y="36745"/>
                  <a:pt x="30625" y="37620"/>
                  <a:pt x="30865" y="39361"/>
                </a:cubicBezTo>
                <a:cubicBezTo>
                  <a:pt x="31097" y="41067"/>
                  <a:pt x="32540" y="42386"/>
                  <a:pt x="34215" y="42463"/>
                </a:cubicBezTo>
                <a:cubicBezTo>
                  <a:pt x="32993" y="42869"/>
                  <a:pt x="31779" y="43046"/>
                  <a:pt x="30571" y="43046"/>
                </a:cubicBezTo>
                <a:cubicBezTo>
                  <a:pt x="27485" y="43046"/>
                  <a:pt x="24440" y="41888"/>
                  <a:pt x="21419" y="40416"/>
                </a:cubicBezTo>
                <a:lnTo>
                  <a:pt x="21419" y="40292"/>
                </a:lnTo>
                <a:cubicBezTo>
                  <a:pt x="21435" y="40276"/>
                  <a:pt x="21481" y="40276"/>
                  <a:pt x="21528" y="40230"/>
                </a:cubicBezTo>
                <a:cubicBezTo>
                  <a:pt x="24590" y="37819"/>
                  <a:pt x="27551" y="36124"/>
                  <a:pt x="30746" y="36124"/>
                </a:cubicBezTo>
                <a:close/>
                <a:moveTo>
                  <a:pt x="15433" y="36105"/>
                </a:moveTo>
                <a:cubicBezTo>
                  <a:pt x="16370" y="36105"/>
                  <a:pt x="17316" y="36157"/>
                  <a:pt x="18271" y="36259"/>
                </a:cubicBezTo>
                <a:cubicBezTo>
                  <a:pt x="16689" y="36616"/>
                  <a:pt x="15262" y="37624"/>
                  <a:pt x="15215" y="39439"/>
                </a:cubicBezTo>
                <a:cubicBezTo>
                  <a:pt x="15169" y="41502"/>
                  <a:pt x="17108" y="42370"/>
                  <a:pt x="18953" y="42386"/>
                </a:cubicBezTo>
                <a:cubicBezTo>
                  <a:pt x="17163" y="43057"/>
                  <a:pt x="15418" y="43343"/>
                  <a:pt x="13703" y="43343"/>
                </a:cubicBezTo>
                <a:cubicBezTo>
                  <a:pt x="9714" y="43343"/>
                  <a:pt x="5892" y="41795"/>
                  <a:pt x="2063" y="39951"/>
                </a:cubicBezTo>
                <a:cubicBezTo>
                  <a:pt x="6229" y="37402"/>
                  <a:pt x="10719" y="36105"/>
                  <a:pt x="15433" y="36105"/>
                </a:cubicBezTo>
                <a:close/>
                <a:moveTo>
                  <a:pt x="62684" y="35237"/>
                </a:moveTo>
                <a:cubicBezTo>
                  <a:pt x="68076" y="35237"/>
                  <a:pt x="73120" y="36701"/>
                  <a:pt x="77673" y="39951"/>
                </a:cubicBezTo>
                <a:cubicBezTo>
                  <a:pt x="77673" y="39982"/>
                  <a:pt x="77657" y="39997"/>
                  <a:pt x="77657" y="40044"/>
                </a:cubicBezTo>
                <a:cubicBezTo>
                  <a:pt x="74179" y="42475"/>
                  <a:pt x="70268" y="43673"/>
                  <a:pt x="66233" y="43673"/>
                </a:cubicBezTo>
                <a:cubicBezTo>
                  <a:pt x="64708" y="43673"/>
                  <a:pt x="63164" y="43502"/>
                  <a:pt x="61620" y="43161"/>
                </a:cubicBezTo>
                <a:cubicBezTo>
                  <a:pt x="63791" y="43068"/>
                  <a:pt x="65885" y="42200"/>
                  <a:pt x="65870" y="39656"/>
                </a:cubicBezTo>
                <a:cubicBezTo>
                  <a:pt x="65855" y="36410"/>
                  <a:pt x="62610" y="35572"/>
                  <a:pt x="59885" y="35572"/>
                </a:cubicBezTo>
                <a:cubicBezTo>
                  <a:pt x="59759" y="35572"/>
                  <a:pt x="59634" y="35574"/>
                  <a:pt x="59511" y="35577"/>
                </a:cubicBezTo>
                <a:cubicBezTo>
                  <a:pt x="59604" y="35531"/>
                  <a:pt x="59681" y="35453"/>
                  <a:pt x="59759" y="35375"/>
                </a:cubicBezTo>
                <a:cubicBezTo>
                  <a:pt x="60744" y="35284"/>
                  <a:pt x="61720" y="35237"/>
                  <a:pt x="62684" y="35237"/>
                </a:cubicBezTo>
                <a:close/>
                <a:moveTo>
                  <a:pt x="42900" y="41533"/>
                </a:moveTo>
                <a:lnTo>
                  <a:pt x="44063" y="41936"/>
                </a:lnTo>
                <a:cubicBezTo>
                  <a:pt x="43644" y="42820"/>
                  <a:pt x="42993" y="43596"/>
                  <a:pt x="42094" y="44076"/>
                </a:cubicBezTo>
                <a:cubicBezTo>
                  <a:pt x="41923" y="43720"/>
                  <a:pt x="41737" y="43394"/>
                  <a:pt x="41504" y="43068"/>
                </a:cubicBezTo>
                <a:cubicBezTo>
                  <a:pt x="42140" y="42774"/>
                  <a:pt x="42605" y="42215"/>
                  <a:pt x="42900" y="41533"/>
                </a:cubicBezTo>
                <a:close/>
                <a:moveTo>
                  <a:pt x="36913" y="41858"/>
                </a:moveTo>
                <a:cubicBezTo>
                  <a:pt x="37270" y="42308"/>
                  <a:pt x="37704" y="42680"/>
                  <a:pt x="38201" y="42929"/>
                </a:cubicBezTo>
                <a:lnTo>
                  <a:pt x="37797" y="44262"/>
                </a:lnTo>
                <a:cubicBezTo>
                  <a:pt x="36898" y="43875"/>
                  <a:pt x="36122" y="43301"/>
                  <a:pt x="35595" y="42541"/>
                </a:cubicBezTo>
                <a:cubicBezTo>
                  <a:pt x="36029" y="42324"/>
                  <a:pt x="36479" y="42122"/>
                  <a:pt x="36913" y="41858"/>
                </a:cubicBezTo>
                <a:close/>
                <a:moveTo>
                  <a:pt x="38821" y="43130"/>
                </a:moveTo>
                <a:cubicBezTo>
                  <a:pt x="38993" y="43161"/>
                  <a:pt x="39164" y="43184"/>
                  <a:pt x="39345" y="43184"/>
                </a:cubicBezTo>
                <a:cubicBezTo>
                  <a:pt x="39441" y="43184"/>
                  <a:pt x="39540" y="43177"/>
                  <a:pt x="39643" y="43161"/>
                </a:cubicBezTo>
                <a:cubicBezTo>
                  <a:pt x="39659" y="43177"/>
                  <a:pt x="39659" y="43208"/>
                  <a:pt x="39705" y="43208"/>
                </a:cubicBezTo>
                <a:cubicBezTo>
                  <a:pt x="39944" y="43259"/>
                  <a:pt x="40169" y="43282"/>
                  <a:pt x="40385" y="43282"/>
                </a:cubicBezTo>
                <a:cubicBezTo>
                  <a:pt x="40562" y="43282"/>
                  <a:pt x="40732" y="43267"/>
                  <a:pt x="40899" y="43239"/>
                </a:cubicBezTo>
                <a:cubicBezTo>
                  <a:pt x="41116" y="43596"/>
                  <a:pt x="41303" y="43952"/>
                  <a:pt x="41489" y="44340"/>
                </a:cubicBezTo>
                <a:cubicBezTo>
                  <a:pt x="40909" y="44575"/>
                  <a:pt x="40281" y="44686"/>
                  <a:pt x="39559" y="44686"/>
                </a:cubicBezTo>
                <a:cubicBezTo>
                  <a:pt x="39470" y="44686"/>
                  <a:pt x="39379" y="44685"/>
                  <a:pt x="39286" y="44681"/>
                </a:cubicBezTo>
                <a:cubicBezTo>
                  <a:pt x="39240" y="44681"/>
                  <a:pt x="39193" y="44681"/>
                  <a:pt x="39162" y="44697"/>
                </a:cubicBezTo>
                <a:cubicBezTo>
                  <a:pt x="38899" y="44635"/>
                  <a:pt x="38650" y="44557"/>
                  <a:pt x="38402" y="44480"/>
                </a:cubicBezTo>
                <a:cubicBezTo>
                  <a:pt x="38557" y="44030"/>
                  <a:pt x="38697" y="43596"/>
                  <a:pt x="38821" y="43130"/>
                </a:cubicBezTo>
                <a:close/>
                <a:moveTo>
                  <a:pt x="44637" y="42169"/>
                </a:moveTo>
                <a:cubicBezTo>
                  <a:pt x="44637" y="42231"/>
                  <a:pt x="44668" y="42293"/>
                  <a:pt x="44715" y="42355"/>
                </a:cubicBezTo>
                <a:cubicBezTo>
                  <a:pt x="45614" y="43099"/>
                  <a:pt x="46079" y="44402"/>
                  <a:pt x="45180" y="45379"/>
                </a:cubicBezTo>
                <a:cubicBezTo>
                  <a:pt x="44836" y="45742"/>
                  <a:pt x="44424" y="45904"/>
                  <a:pt x="44019" y="45904"/>
                </a:cubicBezTo>
                <a:cubicBezTo>
                  <a:pt x="43438" y="45904"/>
                  <a:pt x="42872" y="45571"/>
                  <a:pt x="42543" y="45022"/>
                </a:cubicBezTo>
                <a:cubicBezTo>
                  <a:pt x="42481" y="44914"/>
                  <a:pt x="42450" y="44790"/>
                  <a:pt x="42388" y="44681"/>
                </a:cubicBezTo>
                <a:cubicBezTo>
                  <a:pt x="43443" y="44107"/>
                  <a:pt x="44172" y="43223"/>
                  <a:pt x="44637" y="42169"/>
                </a:cubicBezTo>
                <a:close/>
                <a:moveTo>
                  <a:pt x="54433" y="44475"/>
                </a:moveTo>
                <a:cubicBezTo>
                  <a:pt x="54465" y="44475"/>
                  <a:pt x="54499" y="44476"/>
                  <a:pt x="54532" y="44480"/>
                </a:cubicBezTo>
                <a:cubicBezTo>
                  <a:pt x="55184" y="44557"/>
                  <a:pt x="55494" y="45255"/>
                  <a:pt x="55029" y="45736"/>
                </a:cubicBezTo>
                <a:cubicBezTo>
                  <a:pt x="54820" y="45976"/>
                  <a:pt x="54463" y="46153"/>
                  <a:pt x="54129" y="46153"/>
                </a:cubicBezTo>
                <a:cubicBezTo>
                  <a:pt x="53967" y="46153"/>
                  <a:pt x="53811" y="46111"/>
                  <a:pt x="53679" y="46015"/>
                </a:cubicBezTo>
                <a:cubicBezTo>
                  <a:pt x="53322" y="45767"/>
                  <a:pt x="53307" y="45177"/>
                  <a:pt x="53633" y="44914"/>
                </a:cubicBezTo>
                <a:cubicBezTo>
                  <a:pt x="53695" y="44867"/>
                  <a:pt x="53695" y="44805"/>
                  <a:pt x="53695" y="44759"/>
                </a:cubicBezTo>
                <a:cubicBezTo>
                  <a:pt x="53903" y="44592"/>
                  <a:pt x="54149" y="44475"/>
                  <a:pt x="54433" y="44475"/>
                </a:cubicBezTo>
                <a:close/>
                <a:moveTo>
                  <a:pt x="20954" y="42091"/>
                </a:moveTo>
                <a:cubicBezTo>
                  <a:pt x="20969" y="42293"/>
                  <a:pt x="20985" y="42479"/>
                  <a:pt x="21031" y="42665"/>
                </a:cubicBezTo>
                <a:cubicBezTo>
                  <a:pt x="21233" y="43875"/>
                  <a:pt x="21590" y="45069"/>
                  <a:pt x="22040" y="46232"/>
                </a:cubicBezTo>
                <a:cubicBezTo>
                  <a:pt x="21978" y="46263"/>
                  <a:pt x="21900" y="46310"/>
                  <a:pt x="21838" y="46341"/>
                </a:cubicBezTo>
                <a:cubicBezTo>
                  <a:pt x="21822" y="46310"/>
                  <a:pt x="21760" y="46263"/>
                  <a:pt x="21729" y="46263"/>
                </a:cubicBezTo>
                <a:cubicBezTo>
                  <a:pt x="20752" y="46108"/>
                  <a:pt x="19806" y="45736"/>
                  <a:pt x="19527" y="44681"/>
                </a:cubicBezTo>
                <a:cubicBezTo>
                  <a:pt x="19248" y="43596"/>
                  <a:pt x="19977" y="42665"/>
                  <a:pt x="20876" y="42153"/>
                </a:cubicBezTo>
                <a:cubicBezTo>
                  <a:pt x="20892" y="42138"/>
                  <a:pt x="20892" y="42107"/>
                  <a:pt x="20907" y="42091"/>
                </a:cubicBezTo>
                <a:close/>
                <a:moveTo>
                  <a:pt x="35083" y="42758"/>
                </a:moveTo>
                <a:cubicBezTo>
                  <a:pt x="35688" y="43689"/>
                  <a:pt x="36572" y="44418"/>
                  <a:pt x="37611" y="44836"/>
                </a:cubicBezTo>
                <a:cubicBezTo>
                  <a:pt x="37580" y="44852"/>
                  <a:pt x="37580" y="44883"/>
                  <a:pt x="37565" y="44914"/>
                </a:cubicBezTo>
                <a:cubicBezTo>
                  <a:pt x="37112" y="45646"/>
                  <a:pt x="36546" y="46386"/>
                  <a:pt x="35736" y="46386"/>
                </a:cubicBezTo>
                <a:cubicBezTo>
                  <a:pt x="35465" y="46386"/>
                  <a:pt x="35166" y="46303"/>
                  <a:pt x="34835" y="46108"/>
                </a:cubicBezTo>
                <a:cubicBezTo>
                  <a:pt x="33625" y="45395"/>
                  <a:pt x="33734" y="43999"/>
                  <a:pt x="34401" y="42991"/>
                </a:cubicBezTo>
                <a:cubicBezTo>
                  <a:pt x="34633" y="42913"/>
                  <a:pt x="34866" y="42836"/>
                  <a:pt x="35083" y="42758"/>
                </a:cubicBezTo>
                <a:close/>
                <a:moveTo>
                  <a:pt x="58037" y="42991"/>
                </a:moveTo>
                <a:cubicBezTo>
                  <a:pt x="59014" y="43177"/>
                  <a:pt x="60224" y="43533"/>
                  <a:pt x="60286" y="44759"/>
                </a:cubicBezTo>
                <a:cubicBezTo>
                  <a:pt x="60339" y="46095"/>
                  <a:pt x="59041" y="46590"/>
                  <a:pt x="57917" y="46590"/>
                </a:cubicBezTo>
                <a:cubicBezTo>
                  <a:pt x="57710" y="46590"/>
                  <a:pt x="57509" y="46574"/>
                  <a:pt x="57324" y="46542"/>
                </a:cubicBezTo>
                <a:cubicBezTo>
                  <a:pt x="57309" y="46539"/>
                  <a:pt x="57295" y="46537"/>
                  <a:pt x="57281" y="46537"/>
                </a:cubicBezTo>
                <a:cubicBezTo>
                  <a:pt x="57169" y="46537"/>
                  <a:pt x="57112" y="46645"/>
                  <a:pt x="57153" y="46728"/>
                </a:cubicBezTo>
                <a:cubicBezTo>
                  <a:pt x="57122" y="46728"/>
                  <a:pt x="57107" y="46728"/>
                  <a:pt x="57107" y="46713"/>
                </a:cubicBezTo>
                <a:cubicBezTo>
                  <a:pt x="57541" y="45534"/>
                  <a:pt x="57851" y="44262"/>
                  <a:pt x="58037" y="42991"/>
                </a:cubicBezTo>
                <a:close/>
                <a:moveTo>
                  <a:pt x="24935" y="45830"/>
                </a:moveTo>
                <a:cubicBezTo>
                  <a:pt x="25189" y="45830"/>
                  <a:pt x="25414" y="46057"/>
                  <a:pt x="25529" y="46310"/>
                </a:cubicBezTo>
                <a:cubicBezTo>
                  <a:pt x="25545" y="46341"/>
                  <a:pt x="25560" y="46356"/>
                  <a:pt x="25607" y="46372"/>
                </a:cubicBezTo>
                <a:cubicBezTo>
                  <a:pt x="25746" y="46651"/>
                  <a:pt x="25839" y="46977"/>
                  <a:pt x="25607" y="47240"/>
                </a:cubicBezTo>
                <a:cubicBezTo>
                  <a:pt x="25507" y="47359"/>
                  <a:pt x="25381" y="47408"/>
                  <a:pt x="25248" y="47408"/>
                </a:cubicBezTo>
                <a:cubicBezTo>
                  <a:pt x="24947" y="47408"/>
                  <a:pt x="24610" y="47157"/>
                  <a:pt x="24459" y="46899"/>
                </a:cubicBezTo>
                <a:cubicBezTo>
                  <a:pt x="24273" y="46573"/>
                  <a:pt x="24320" y="46124"/>
                  <a:pt x="24661" y="45922"/>
                </a:cubicBezTo>
                <a:cubicBezTo>
                  <a:pt x="24753" y="45858"/>
                  <a:pt x="24846" y="45830"/>
                  <a:pt x="24935" y="45830"/>
                </a:cubicBezTo>
                <a:close/>
                <a:moveTo>
                  <a:pt x="76199" y="41765"/>
                </a:moveTo>
                <a:lnTo>
                  <a:pt x="76199" y="41765"/>
                </a:lnTo>
                <a:cubicBezTo>
                  <a:pt x="72413" y="45516"/>
                  <a:pt x="67780" y="47519"/>
                  <a:pt x="62769" y="47519"/>
                </a:cubicBezTo>
                <a:cubicBezTo>
                  <a:pt x="61273" y="47519"/>
                  <a:pt x="59743" y="47340"/>
                  <a:pt x="58192" y="46977"/>
                </a:cubicBezTo>
                <a:lnTo>
                  <a:pt x="58192" y="46977"/>
                </a:lnTo>
                <a:cubicBezTo>
                  <a:pt x="58234" y="46978"/>
                  <a:pt x="58276" y="46979"/>
                  <a:pt x="58318" y="46979"/>
                </a:cubicBezTo>
                <a:cubicBezTo>
                  <a:pt x="59502" y="46979"/>
                  <a:pt x="60679" y="46340"/>
                  <a:pt x="60829" y="45007"/>
                </a:cubicBezTo>
                <a:cubicBezTo>
                  <a:pt x="60907" y="44247"/>
                  <a:pt x="60519" y="43549"/>
                  <a:pt x="59945" y="43084"/>
                </a:cubicBezTo>
                <a:lnTo>
                  <a:pt x="59961" y="43084"/>
                </a:lnTo>
                <a:cubicBezTo>
                  <a:pt x="59976" y="43099"/>
                  <a:pt x="59992" y="43130"/>
                  <a:pt x="60038" y="43146"/>
                </a:cubicBezTo>
                <a:cubicBezTo>
                  <a:pt x="62189" y="43953"/>
                  <a:pt x="64408" y="44342"/>
                  <a:pt x="66610" y="44342"/>
                </a:cubicBezTo>
                <a:cubicBezTo>
                  <a:pt x="69948" y="44342"/>
                  <a:pt x="73246" y="43448"/>
                  <a:pt x="76199" y="41765"/>
                </a:cubicBezTo>
                <a:close/>
                <a:moveTo>
                  <a:pt x="38232" y="45022"/>
                </a:moveTo>
                <a:cubicBezTo>
                  <a:pt x="38511" y="45100"/>
                  <a:pt x="38790" y="45146"/>
                  <a:pt x="39100" y="45177"/>
                </a:cubicBezTo>
                <a:cubicBezTo>
                  <a:pt x="39131" y="45240"/>
                  <a:pt x="39209" y="45271"/>
                  <a:pt x="39286" y="45271"/>
                </a:cubicBezTo>
                <a:cubicBezTo>
                  <a:pt x="39463" y="45285"/>
                  <a:pt x="39636" y="45292"/>
                  <a:pt x="39805" y="45292"/>
                </a:cubicBezTo>
                <a:cubicBezTo>
                  <a:pt x="40378" y="45292"/>
                  <a:pt x="40908" y="45213"/>
                  <a:pt x="41411" y="45069"/>
                </a:cubicBezTo>
                <a:lnTo>
                  <a:pt x="41411" y="45069"/>
                </a:lnTo>
                <a:cubicBezTo>
                  <a:pt x="41427" y="46155"/>
                  <a:pt x="41644" y="47907"/>
                  <a:pt x="40062" y="47907"/>
                </a:cubicBezTo>
                <a:cubicBezTo>
                  <a:pt x="38961" y="47907"/>
                  <a:pt x="37813" y="46899"/>
                  <a:pt x="37921" y="45798"/>
                </a:cubicBezTo>
                <a:cubicBezTo>
                  <a:pt x="38030" y="45550"/>
                  <a:pt x="38123" y="45271"/>
                  <a:pt x="38232" y="45022"/>
                </a:cubicBezTo>
                <a:close/>
                <a:moveTo>
                  <a:pt x="1784" y="40214"/>
                </a:moveTo>
                <a:cubicBezTo>
                  <a:pt x="5430" y="42287"/>
                  <a:pt x="9556" y="43930"/>
                  <a:pt x="13695" y="43930"/>
                </a:cubicBezTo>
                <a:cubicBezTo>
                  <a:pt x="15595" y="43930"/>
                  <a:pt x="17497" y="43584"/>
                  <a:pt x="19356" y="42774"/>
                </a:cubicBezTo>
                <a:lnTo>
                  <a:pt x="19356" y="42774"/>
                </a:lnTo>
                <a:cubicBezTo>
                  <a:pt x="18426" y="44185"/>
                  <a:pt x="19232" y="46635"/>
                  <a:pt x="21094" y="46790"/>
                </a:cubicBezTo>
                <a:cubicBezTo>
                  <a:pt x="19589" y="47628"/>
                  <a:pt x="18069" y="48372"/>
                  <a:pt x="16379" y="48667"/>
                </a:cubicBezTo>
                <a:cubicBezTo>
                  <a:pt x="15978" y="48732"/>
                  <a:pt x="15595" y="48762"/>
                  <a:pt x="15227" y="48762"/>
                </a:cubicBezTo>
                <a:cubicBezTo>
                  <a:pt x="12940" y="48762"/>
                  <a:pt x="11214" y="47586"/>
                  <a:pt x="9384" y="46077"/>
                </a:cubicBezTo>
                <a:cubicBezTo>
                  <a:pt x="8252" y="45146"/>
                  <a:pt x="7166" y="44185"/>
                  <a:pt x="6003" y="43301"/>
                </a:cubicBezTo>
                <a:cubicBezTo>
                  <a:pt x="4979" y="42525"/>
                  <a:pt x="2668" y="41548"/>
                  <a:pt x="1986" y="40571"/>
                </a:cubicBezTo>
                <a:cubicBezTo>
                  <a:pt x="1893" y="40432"/>
                  <a:pt x="1831" y="40307"/>
                  <a:pt x="1784" y="40214"/>
                </a:cubicBezTo>
                <a:close/>
                <a:moveTo>
                  <a:pt x="56688" y="47799"/>
                </a:moveTo>
                <a:cubicBezTo>
                  <a:pt x="57200" y="48264"/>
                  <a:pt x="57975" y="48714"/>
                  <a:pt x="57867" y="49520"/>
                </a:cubicBezTo>
                <a:cubicBezTo>
                  <a:pt x="57774" y="50079"/>
                  <a:pt x="57401" y="50296"/>
                  <a:pt x="56952" y="50311"/>
                </a:cubicBezTo>
                <a:cubicBezTo>
                  <a:pt x="56936" y="50296"/>
                  <a:pt x="56921" y="50280"/>
                  <a:pt x="56890" y="50280"/>
                </a:cubicBezTo>
                <a:cubicBezTo>
                  <a:pt x="56854" y="50256"/>
                  <a:pt x="56819" y="50246"/>
                  <a:pt x="56785" y="50246"/>
                </a:cubicBezTo>
                <a:cubicBezTo>
                  <a:pt x="56730" y="50246"/>
                  <a:pt x="56680" y="50273"/>
                  <a:pt x="56642" y="50311"/>
                </a:cubicBezTo>
                <a:cubicBezTo>
                  <a:pt x="56393" y="50296"/>
                  <a:pt x="56114" y="50234"/>
                  <a:pt x="55882" y="50156"/>
                </a:cubicBezTo>
                <a:lnTo>
                  <a:pt x="55773" y="50110"/>
                </a:lnTo>
                <a:cubicBezTo>
                  <a:pt x="55724" y="50080"/>
                  <a:pt x="55675" y="50069"/>
                  <a:pt x="55629" y="50069"/>
                </a:cubicBezTo>
                <a:cubicBezTo>
                  <a:pt x="55603" y="50069"/>
                  <a:pt x="55579" y="50073"/>
                  <a:pt x="55556" y="50079"/>
                </a:cubicBezTo>
                <a:cubicBezTo>
                  <a:pt x="55518" y="50079"/>
                  <a:pt x="55486" y="50091"/>
                  <a:pt x="55460" y="50114"/>
                </a:cubicBezTo>
                <a:lnTo>
                  <a:pt x="55460" y="50114"/>
                </a:lnTo>
                <a:cubicBezTo>
                  <a:pt x="55924" y="49381"/>
                  <a:pt x="56335" y="48608"/>
                  <a:pt x="56688" y="47799"/>
                </a:cubicBezTo>
                <a:close/>
                <a:moveTo>
                  <a:pt x="22381" y="47116"/>
                </a:moveTo>
                <a:cubicBezTo>
                  <a:pt x="22970" y="48435"/>
                  <a:pt x="23684" y="49722"/>
                  <a:pt x="24521" y="50901"/>
                </a:cubicBezTo>
                <a:lnTo>
                  <a:pt x="24506" y="50901"/>
                </a:lnTo>
                <a:cubicBezTo>
                  <a:pt x="24210" y="50957"/>
                  <a:pt x="23905" y="50990"/>
                  <a:pt x="23605" y="50990"/>
                </a:cubicBezTo>
                <a:cubicBezTo>
                  <a:pt x="22676" y="50990"/>
                  <a:pt x="21783" y="50678"/>
                  <a:pt x="21280" y="49799"/>
                </a:cubicBezTo>
                <a:cubicBezTo>
                  <a:pt x="20597" y="48590"/>
                  <a:pt x="21280" y="47566"/>
                  <a:pt x="22381" y="47116"/>
                </a:cubicBezTo>
                <a:close/>
                <a:moveTo>
                  <a:pt x="57696" y="40230"/>
                </a:moveTo>
                <a:lnTo>
                  <a:pt x="57696" y="40432"/>
                </a:lnTo>
                <a:cubicBezTo>
                  <a:pt x="57619" y="44650"/>
                  <a:pt x="56068" y="48574"/>
                  <a:pt x="53524" y="51614"/>
                </a:cubicBezTo>
                <a:cubicBezTo>
                  <a:pt x="51958" y="49365"/>
                  <a:pt x="51415" y="46496"/>
                  <a:pt x="49523" y="44418"/>
                </a:cubicBezTo>
                <a:cubicBezTo>
                  <a:pt x="49305" y="44185"/>
                  <a:pt x="49104" y="43983"/>
                  <a:pt x="48887" y="43782"/>
                </a:cubicBezTo>
                <a:lnTo>
                  <a:pt x="48887" y="43782"/>
                </a:lnTo>
                <a:cubicBezTo>
                  <a:pt x="50252" y="44231"/>
                  <a:pt x="51601" y="44712"/>
                  <a:pt x="52981" y="45084"/>
                </a:cubicBezTo>
                <a:cubicBezTo>
                  <a:pt x="52826" y="45472"/>
                  <a:pt x="52904" y="45953"/>
                  <a:pt x="53198" y="46279"/>
                </a:cubicBezTo>
                <a:cubicBezTo>
                  <a:pt x="53442" y="46562"/>
                  <a:pt x="53779" y="46683"/>
                  <a:pt x="54127" y="46683"/>
                </a:cubicBezTo>
                <a:cubicBezTo>
                  <a:pt x="54597" y="46683"/>
                  <a:pt x="55089" y="46462"/>
                  <a:pt x="55401" y="46124"/>
                </a:cubicBezTo>
                <a:cubicBezTo>
                  <a:pt x="55990" y="45503"/>
                  <a:pt x="55882" y="44573"/>
                  <a:pt x="55137" y="44154"/>
                </a:cubicBezTo>
                <a:cubicBezTo>
                  <a:pt x="54943" y="44042"/>
                  <a:pt x="54723" y="43991"/>
                  <a:pt x="54498" y="43991"/>
                </a:cubicBezTo>
                <a:cubicBezTo>
                  <a:pt x="54007" y="43991"/>
                  <a:pt x="53497" y="44236"/>
                  <a:pt x="53198" y="44619"/>
                </a:cubicBezTo>
                <a:cubicBezTo>
                  <a:pt x="51616" y="44030"/>
                  <a:pt x="49957" y="43673"/>
                  <a:pt x="48328" y="43332"/>
                </a:cubicBezTo>
                <a:cubicBezTo>
                  <a:pt x="48282" y="43301"/>
                  <a:pt x="48235" y="43254"/>
                  <a:pt x="48189" y="43223"/>
                </a:cubicBezTo>
                <a:lnTo>
                  <a:pt x="48189" y="43223"/>
                </a:lnTo>
                <a:cubicBezTo>
                  <a:pt x="48630" y="43274"/>
                  <a:pt x="49070" y="43298"/>
                  <a:pt x="49510" y="43298"/>
                </a:cubicBezTo>
                <a:cubicBezTo>
                  <a:pt x="52456" y="43298"/>
                  <a:pt x="55334" y="42187"/>
                  <a:pt x="57696" y="40230"/>
                </a:cubicBezTo>
                <a:close/>
                <a:moveTo>
                  <a:pt x="45769" y="42680"/>
                </a:moveTo>
                <a:cubicBezTo>
                  <a:pt x="45909" y="42711"/>
                  <a:pt x="46017" y="42758"/>
                  <a:pt x="46157" y="42789"/>
                </a:cubicBezTo>
                <a:cubicBezTo>
                  <a:pt x="47615" y="43518"/>
                  <a:pt x="48902" y="44449"/>
                  <a:pt x="49864" y="45860"/>
                </a:cubicBezTo>
                <a:cubicBezTo>
                  <a:pt x="51105" y="47721"/>
                  <a:pt x="51647" y="49908"/>
                  <a:pt x="52904" y="51769"/>
                </a:cubicBezTo>
                <a:cubicBezTo>
                  <a:pt x="52625" y="51788"/>
                  <a:pt x="52348" y="51797"/>
                  <a:pt x="52073" y="51797"/>
                </a:cubicBezTo>
                <a:cubicBezTo>
                  <a:pt x="48746" y="51797"/>
                  <a:pt x="45760" y="50424"/>
                  <a:pt x="43396" y="48031"/>
                </a:cubicBezTo>
                <a:cubicBezTo>
                  <a:pt x="43288" y="47411"/>
                  <a:pt x="43148" y="46790"/>
                  <a:pt x="42962" y="46170"/>
                </a:cubicBezTo>
                <a:lnTo>
                  <a:pt x="42962" y="46170"/>
                </a:lnTo>
                <a:cubicBezTo>
                  <a:pt x="43281" y="46350"/>
                  <a:pt x="43649" y="46444"/>
                  <a:pt x="44019" y="46444"/>
                </a:cubicBezTo>
                <a:cubicBezTo>
                  <a:pt x="44514" y="46444"/>
                  <a:pt x="45014" y="46276"/>
                  <a:pt x="45413" y="45922"/>
                </a:cubicBezTo>
                <a:cubicBezTo>
                  <a:pt x="46405" y="45038"/>
                  <a:pt x="46421" y="43689"/>
                  <a:pt x="45769" y="42680"/>
                </a:cubicBezTo>
                <a:close/>
                <a:moveTo>
                  <a:pt x="33672" y="43223"/>
                </a:moveTo>
                <a:cubicBezTo>
                  <a:pt x="33113" y="44309"/>
                  <a:pt x="33238" y="45705"/>
                  <a:pt x="34354" y="46511"/>
                </a:cubicBezTo>
                <a:cubicBezTo>
                  <a:pt x="34782" y="46824"/>
                  <a:pt x="35245" y="46966"/>
                  <a:pt x="35698" y="46966"/>
                </a:cubicBezTo>
                <a:cubicBezTo>
                  <a:pt x="36100" y="46966"/>
                  <a:pt x="36494" y="46855"/>
                  <a:pt x="36851" y="46651"/>
                </a:cubicBezTo>
                <a:lnTo>
                  <a:pt x="36851" y="46651"/>
                </a:lnTo>
                <a:cubicBezTo>
                  <a:pt x="36370" y="47597"/>
                  <a:pt x="35766" y="48481"/>
                  <a:pt x="34944" y="49194"/>
                </a:cubicBezTo>
                <a:cubicBezTo>
                  <a:pt x="33238" y="50699"/>
                  <a:pt x="30989" y="51428"/>
                  <a:pt x="28817" y="51893"/>
                </a:cubicBezTo>
                <a:cubicBezTo>
                  <a:pt x="28384" y="51987"/>
                  <a:pt x="28069" y="52050"/>
                  <a:pt x="27850" y="52050"/>
                </a:cubicBezTo>
                <a:cubicBezTo>
                  <a:pt x="27346" y="52050"/>
                  <a:pt x="27340" y="51720"/>
                  <a:pt x="27546" y="50683"/>
                </a:cubicBezTo>
                <a:cubicBezTo>
                  <a:pt x="27763" y="49644"/>
                  <a:pt x="28321" y="48590"/>
                  <a:pt x="28879" y="47675"/>
                </a:cubicBezTo>
                <a:cubicBezTo>
                  <a:pt x="30043" y="45813"/>
                  <a:pt x="31578" y="44604"/>
                  <a:pt x="33300" y="43316"/>
                </a:cubicBezTo>
                <a:cubicBezTo>
                  <a:pt x="33424" y="43301"/>
                  <a:pt x="33548" y="43254"/>
                  <a:pt x="33672" y="43223"/>
                </a:cubicBezTo>
                <a:close/>
                <a:moveTo>
                  <a:pt x="21450" y="40819"/>
                </a:moveTo>
                <a:lnTo>
                  <a:pt x="21450" y="40819"/>
                </a:lnTo>
                <a:cubicBezTo>
                  <a:pt x="24049" y="42641"/>
                  <a:pt x="27149" y="43640"/>
                  <a:pt x="30224" y="43640"/>
                </a:cubicBezTo>
                <a:cubicBezTo>
                  <a:pt x="30526" y="43640"/>
                  <a:pt x="30827" y="43630"/>
                  <a:pt x="31128" y="43611"/>
                </a:cubicBezTo>
                <a:lnTo>
                  <a:pt x="31128" y="43611"/>
                </a:lnTo>
                <a:cubicBezTo>
                  <a:pt x="31113" y="43627"/>
                  <a:pt x="31097" y="43642"/>
                  <a:pt x="31097" y="43658"/>
                </a:cubicBezTo>
                <a:cubicBezTo>
                  <a:pt x="31051" y="43658"/>
                  <a:pt x="31020" y="43658"/>
                  <a:pt x="30973" y="43689"/>
                </a:cubicBezTo>
                <a:cubicBezTo>
                  <a:pt x="29360" y="44604"/>
                  <a:pt x="27716" y="45348"/>
                  <a:pt x="25995" y="46015"/>
                </a:cubicBezTo>
                <a:cubicBezTo>
                  <a:pt x="25948" y="45953"/>
                  <a:pt x="25917" y="45891"/>
                  <a:pt x="25855" y="45844"/>
                </a:cubicBezTo>
                <a:cubicBezTo>
                  <a:pt x="25824" y="45798"/>
                  <a:pt x="25793" y="45782"/>
                  <a:pt x="25762" y="45782"/>
                </a:cubicBezTo>
                <a:cubicBezTo>
                  <a:pt x="25583" y="45484"/>
                  <a:pt x="25211" y="45296"/>
                  <a:pt x="24851" y="45296"/>
                </a:cubicBezTo>
                <a:cubicBezTo>
                  <a:pt x="24743" y="45296"/>
                  <a:pt x="24637" y="45312"/>
                  <a:pt x="24537" y="45348"/>
                </a:cubicBezTo>
                <a:cubicBezTo>
                  <a:pt x="23823" y="45596"/>
                  <a:pt x="23606" y="46511"/>
                  <a:pt x="23932" y="47147"/>
                </a:cubicBezTo>
                <a:cubicBezTo>
                  <a:pt x="24188" y="47603"/>
                  <a:pt x="24731" y="47972"/>
                  <a:pt x="25252" y="47972"/>
                </a:cubicBezTo>
                <a:cubicBezTo>
                  <a:pt x="25458" y="47972"/>
                  <a:pt x="25660" y="47915"/>
                  <a:pt x="25839" y="47783"/>
                </a:cubicBezTo>
                <a:cubicBezTo>
                  <a:pt x="26320" y="47426"/>
                  <a:pt x="26367" y="46806"/>
                  <a:pt x="26150" y="46310"/>
                </a:cubicBezTo>
                <a:cubicBezTo>
                  <a:pt x="27763" y="45860"/>
                  <a:pt x="29314" y="45193"/>
                  <a:pt x="30756" y="44371"/>
                </a:cubicBezTo>
                <a:lnTo>
                  <a:pt x="30756" y="44371"/>
                </a:lnTo>
                <a:cubicBezTo>
                  <a:pt x="28414" y="46310"/>
                  <a:pt x="26987" y="49365"/>
                  <a:pt x="26553" y="52312"/>
                </a:cubicBezTo>
                <a:cubicBezTo>
                  <a:pt x="23730" y="49334"/>
                  <a:pt x="21900" y="45333"/>
                  <a:pt x="21450" y="40819"/>
                </a:cubicBezTo>
                <a:close/>
                <a:moveTo>
                  <a:pt x="68506" y="47504"/>
                </a:moveTo>
                <a:lnTo>
                  <a:pt x="68506" y="47504"/>
                </a:lnTo>
                <a:cubicBezTo>
                  <a:pt x="69980" y="49970"/>
                  <a:pt x="69716" y="53723"/>
                  <a:pt x="66180" y="53987"/>
                </a:cubicBezTo>
                <a:lnTo>
                  <a:pt x="66164" y="53987"/>
                </a:lnTo>
                <a:cubicBezTo>
                  <a:pt x="64551" y="51056"/>
                  <a:pt x="61217" y="48993"/>
                  <a:pt x="58192" y="47566"/>
                </a:cubicBezTo>
                <a:lnTo>
                  <a:pt x="58192" y="47566"/>
                </a:lnTo>
                <a:cubicBezTo>
                  <a:pt x="59817" y="48062"/>
                  <a:pt x="61499" y="48303"/>
                  <a:pt x="63186" y="48303"/>
                </a:cubicBezTo>
                <a:cubicBezTo>
                  <a:pt x="64977" y="48303"/>
                  <a:pt x="66773" y="48031"/>
                  <a:pt x="68506" y="47504"/>
                </a:cubicBezTo>
                <a:close/>
                <a:moveTo>
                  <a:pt x="10981" y="48279"/>
                </a:moveTo>
                <a:cubicBezTo>
                  <a:pt x="11385" y="48528"/>
                  <a:pt x="11803" y="48760"/>
                  <a:pt x="12253" y="48962"/>
                </a:cubicBezTo>
                <a:cubicBezTo>
                  <a:pt x="13196" y="49359"/>
                  <a:pt x="14129" y="49518"/>
                  <a:pt x="15052" y="49518"/>
                </a:cubicBezTo>
                <a:cubicBezTo>
                  <a:pt x="15283" y="49518"/>
                  <a:pt x="15513" y="49508"/>
                  <a:pt x="15743" y="49489"/>
                </a:cubicBezTo>
                <a:lnTo>
                  <a:pt x="15743" y="49489"/>
                </a:lnTo>
                <a:cubicBezTo>
                  <a:pt x="14347" y="50683"/>
                  <a:pt x="13618" y="52374"/>
                  <a:pt x="13323" y="54313"/>
                </a:cubicBezTo>
                <a:cubicBezTo>
                  <a:pt x="12067" y="54033"/>
                  <a:pt x="10749" y="53242"/>
                  <a:pt x="10097" y="52126"/>
                </a:cubicBezTo>
                <a:cubicBezTo>
                  <a:pt x="9260" y="50683"/>
                  <a:pt x="9927" y="49303"/>
                  <a:pt x="10981" y="48279"/>
                </a:cubicBezTo>
                <a:close/>
                <a:moveTo>
                  <a:pt x="45955" y="53180"/>
                </a:moveTo>
                <a:cubicBezTo>
                  <a:pt x="46328" y="53180"/>
                  <a:pt x="46700" y="53258"/>
                  <a:pt x="46870" y="53630"/>
                </a:cubicBezTo>
                <a:cubicBezTo>
                  <a:pt x="47088" y="54096"/>
                  <a:pt x="46731" y="54607"/>
                  <a:pt x="46266" y="54685"/>
                </a:cubicBezTo>
                <a:cubicBezTo>
                  <a:pt x="46168" y="54703"/>
                  <a:pt x="46053" y="54714"/>
                  <a:pt x="45932" y="54714"/>
                </a:cubicBezTo>
                <a:cubicBezTo>
                  <a:pt x="45532" y="54714"/>
                  <a:pt x="45072" y="54590"/>
                  <a:pt x="45025" y="54173"/>
                </a:cubicBezTo>
                <a:cubicBezTo>
                  <a:pt x="44963" y="53615"/>
                  <a:pt x="45490" y="53336"/>
                  <a:pt x="45955" y="53180"/>
                </a:cubicBezTo>
                <a:close/>
                <a:moveTo>
                  <a:pt x="70088" y="46915"/>
                </a:moveTo>
                <a:cubicBezTo>
                  <a:pt x="71360" y="48435"/>
                  <a:pt x="71965" y="50358"/>
                  <a:pt x="71158" y="52281"/>
                </a:cubicBezTo>
                <a:cubicBezTo>
                  <a:pt x="70367" y="54235"/>
                  <a:pt x="68661" y="54840"/>
                  <a:pt x="66769" y="55243"/>
                </a:cubicBezTo>
                <a:cubicBezTo>
                  <a:pt x="66661" y="54995"/>
                  <a:pt x="66568" y="54731"/>
                  <a:pt x="66459" y="54483"/>
                </a:cubicBezTo>
                <a:cubicBezTo>
                  <a:pt x="66413" y="54406"/>
                  <a:pt x="66382" y="54344"/>
                  <a:pt x="66335" y="54266"/>
                </a:cubicBezTo>
                <a:lnTo>
                  <a:pt x="66335" y="54266"/>
                </a:lnTo>
                <a:cubicBezTo>
                  <a:pt x="66427" y="54274"/>
                  <a:pt x="66518" y="54278"/>
                  <a:pt x="66608" y="54278"/>
                </a:cubicBezTo>
                <a:cubicBezTo>
                  <a:pt x="67893" y="54278"/>
                  <a:pt x="69028" y="53471"/>
                  <a:pt x="69608" y="52312"/>
                </a:cubicBezTo>
                <a:cubicBezTo>
                  <a:pt x="70430" y="50683"/>
                  <a:pt x="69964" y="48822"/>
                  <a:pt x="69065" y="47333"/>
                </a:cubicBezTo>
                <a:cubicBezTo>
                  <a:pt x="69421" y="47209"/>
                  <a:pt x="69763" y="47085"/>
                  <a:pt x="70088" y="46915"/>
                </a:cubicBezTo>
                <a:close/>
                <a:moveTo>
                  <a:pt x="34153" y="53909"/>
                </a:moveTo>
                <a:cubicBezTo>
                  <a:pt x="34168" y="53940"/>
                  <a:pt x="34215" y="53956"/>
                  <a:pt x="34246" y="53987"/>
                </a:cubicBezTo>
                <a:cubicBezTo>
                  <a:pt x="34618" y="54111"/>
                  <a:pt x="35068" y="54328"/>
                  <a:pt x="34944" y="54809"/>
                </a:cubicBezTo>
                <a:cubicBezTo>
                  <a:pt x="34871" y="55099"/>
                  <a:pt x="34573" y="55314"/>
                  <a:pt x="34283" y="55314"/>
                </a:cubicBezTo>
                <a:cubicBezTo>
                  <a:pt x="34201" y="55314"/>
                  <a:pt x="34119" y="55296"/>
                  <a:pt x="34044" y="55259"/>
                </a:cubicBezTo>
                <a:cubicBezTo>
                  <a:pt x="33703" y="55104"/>
                  <a:pt x="33532" y="54700"/>
                  <a:pt x="33672" y="54375"/>
                </a:cubicBezTo>
                <a:cubicBezTo>
                  <a:pt x="33749" y="54127"/>
                  <a:pt x="33935" y="54002"/>
                  <a:pt x="34153" y="53909"/>
                </a:cubicBezTo>
                <a:close/>
                <a:moveTo>
                  <a:pt x="10082" y="47597"/>
                </a:moveTo>
                <a:lnTo>
                  <a:pt x="10082" y="47597"/>
                </a:lnTo>
                <a:cubicBezTo>
                  <a:pt x="10237" y="47737"/>
                  <a:pt x="10407" y="47861"/>
                  <a:pt x="10578" y="47985"/>
                </a:cubicBezTo>
                <a:cubicBezTo>
                  <a:pt x="7243" y="49846"/>
                  <a:pt x="10097" y="54700"/>
                  <a:pt x="13277" y="54886"/>
                </a:cubicBezTo>
                <a:lnTo>
                  <a:pt x="13277" y="54918"/>
                </a:lnTo>
                <a:cubicBezTo>
                  <a:pt x="13261" y="55119"/>
                  <a:pt x="13230" y="55321"/>
                  <a:pt x="13215" y="55507"/>
                </a:cubicBezTo>
                <a:cubicBezTo>
                  <a:pt x="8934" y="55305"/>
                  <a:pt x="6995" y="50621"/>
                  <a:pt x="10082" y="47597"/>
                </a:cubicBezTo>
                <a:close/>
                <a:moveTo>
                  <a:pt x="42000" y="45658"/>
                </a:moveTo>
                <a:lnTo>
                  <a:pt x="42000" y="45658"/>
                </a:lnTo>
                <a:cubicBezTo>
                  <a:pt x="42249" y="46325"/>
                  <a:pt x="42466" y="47023"/>
                  <a:pt x="42636" y="47737"/>
                </a:cubicBezTo>
                <a:cubicBezTo>
                  <a:pt x="42621" y="47783"/>
                  <a:pt x="42636" y="47830"/>
                  <a:pt x="42667" y="47892"/>
                </a:cubicBezTo>
                <a:cubicBezTo>
                  <a:pt x="43241" y="50652"/>
                  <a:pt x="43086" y="53615"/>
                  <a:pt x="41256" y="55584"/>
                </a:cubicBezTo>
                <a:cubicBezTo>
                  <a:pt x="40780" y="56102"/>
                  <a:pt x="40354" y="56316"/>
                  <a:pt x="39975" y="56316"/>
                </a:cubicBezTo>
                <a:cubicBezTo>
                  <a:pt x="38934" y="56316"/>
                  <a:pt x="38241" y="54708"/>
                  <a:pt x="37797" y="53367"/>
                </a:cubicBezTo>
                <a:cubicBezTo>
                  <a:pt x="37099" y="51195"/>
                  <a:pt x="37146" y="49024"/>
                  <a:pt x="37472" y="46806"/>
                </a:cubicBezTo>
                <a:cubicBezTo>
                  <a:pt x="37487" y="46790"/>
                  <a:pt x="37487" y="46759"/>
                  <a:pt x="37503" y="46728"/>
                </a:cubicBezTo>
                <a:cubicBezTo>
                  <a:pt x="37875" y="47597"/>
                  <a:pt x="38930" y="48341"/>
                  <a:pt x="39814" y="48450"/>
                </a:cubicBezTo>
                <a:cubicBezTo>
                  <a:pt x="39911" y="48462"/>
                  <a:pt x="40005" y="48468"/>
                  <a:pt x="40096" y="48468"/>
                </a:cubicBezTo>
                <a:cubicBezTo>
                  <a:pt x="41544" y="48468"/>
                  <a:pt x="42088" y="47001"/>
                  <a:pt x="42000" y="45658"/>
                </a:cubicBezTo>
                <a:close/>
                <a:moveTo>
                  <a:pt x="55412" y="50189"/>
                </a:moveTo>
                <a:cubicBezTo>
                  <a:pt x="55405" y="50212"/>
                  <a:pt x="55401" y="50237"/>
                  <a:pt x="55401" y="50265"/>
                </a:cubicBezTo>
                <a:cubicBezTo>
                  <a:pt x="55339" y="50373"/>
                  <a:pt x="55370" y="50497"/>
                  <a:pt x="55478" y="50575"/>
                </a:cubicBezTo>
                <a:cubicBezTo>
                  <a:pt x="57277" y="51971"/>
                  <a:pt x="59263" y="55491"/>
                  <a:pt x="56502" y="57120"/>
                </a:cubicBezTo>
                <a:cubicBezTo>
                  <a:pt x="55994" y="57422"/>
                  <a:pt x="55455" y="57552"/>
                  <a:pt x="54912" y="57552"/>
                </a:cubicBezTo>
                <a:cubicBezTo>
                  <a:pt x="53279" y="57552"/>
                  <a:pt x="51609" y="56380"/>
                  <a:pt x="50655" y="55181"/>
                </a:cubicBezTo>
                <a:cubicBezTo>
                  <a:pt x="50655" y="55181"/>
                  <a:pt x="50639" y="55181"/>
                  <a:pt x="50639" y="55166"/>
                </a:cubicBezTo>
                <a:cubicBezTo>
                  <a:pt x="52512" y="53842"/>
                  <a:pt x="54150" y="52162"/>
                  <a:pt x="55412" y="50189"/>
                </a:cubicBezTo>
                <a:close/>
                <a:moveTo>
                  <a:pt x="43474" y="49179"/>
                </a:moveTo>
                <a:lnTo>
                  <a:pt x="43474" y="49179"/>
                </a:lnTo>
                <a:cubicBezTo>
                  <a:pt x="44125" y="50420"/>
                  <a:pt x="44715" y="51692"/>
                  <a:pt x="45288" y="52979"/>
                </a:cubicBezTo>
                <a:cubicBezTo>
                  <a:pt x="44792" y="53211"/>
                  <a:pt x="44451" y="53646"/>
                  <a:pt x="44482" y="54251"/>
                </a:cubicBezTo>
                <a:cubicBezTo>
                  <a:pt x="44546" y="55001"/>
                  <a:pt x="45276" y="55282"/>
                  <a:pt x="45956" y="55282"/>
                </a:cubicBezTo>
                <a:cubicBezTo>
                  <a:pt x="46106" y="55282"/>
                  <a:pt x="46253" y="55268"/>
                  <a:pt x="46390" y="55243"/>
                </a:cubicBezTo>
                <a:cubicBezTo>
                  <a:pt x="47103" y="55104"/>
                  <a:pt x="47630" y="54375"/>
                  <a:pt x="47460" y="53630"/>
                </a:cubicBezTo>
                <a:cubicBezTo>
                  <a:pt x="47315" y="53100"/>
                  <a:pt x="46768" y="52682"/>
                  <a:pt x="46226" y="52682"/>
                </a:cubicBezTo>
                <a:cubicBezTo>
                  <a:pt x="46070" y="52682"/>
                  <a:pt x="45915" y="52717"/>
                  <a:pt x="45769" y="52793"/>
                </a:cubicBezTo>
                <a:cubicBezTo>
                  <a:pt x="45738" y="52793"/>
                  <a:pt x="45738" y="52793"/>
                  <a:pt x="45723" y="52824"/>
                </a:cubicBezTo>
                <a:cubicBezTo>
                  <a:pt x="45723" y="52793"/>
                  <a:pt x="45723" y="52777"/>
                  <a:pt x="45707" y="52777"/>
                </a:cubicBezTo>
                <a:cubicBezTo>
                  <a:pt x="45195" y="51614"/>
                  <a:pt x="44668" y="50466"/>
                  <a:pt x="44032" y="49365"/>
                </a:cubicBezTo>
                <a:lnTo>
                  <a:pt x="44032" y="49365"/>
                </a:lnTo>
                <a:cubicBezTo>
                  <a:pt x="46229" y="51389"/>
                  <a:pt x="49103" y="52457"/>
                  <a:pt x="52101" y="52457"/>
                </a:cubicBezTo>
                <a:cubicBezTo>
                  <a:pt x="52342" y="52457"/>
                  <a:pt x="52584" y="52450"/>
                  <a:pt x="52826" y="52436"/>
                </a:cubicBezTo>
                <a:lnTo>
                  <a:pt x="52826" y="52436"/>
                </a:lnTo>
                <a:cubicBezTo>
                  <a:pt x="49732" y="55715"/>
                  <a:pt x="45368" y="57803"/>
                  <a:pt x="40526" y="57803"/>
                </a:cubicBezTo>
                <a:cubicBezTo>
                  <a:pt x="40490" y="57803"/>
                  <a:pt x="40454" y="57803"/>
                  <a:pt x="40418" y="57802"/>
                </a:cubicBezTo>
                <a:cubicBezTo>
                  <a:pt x="42543" y="55274"/>
                  <a:pt x="43613" y="52234"/>
                  <a:pt x="43474" y="49179"/>
                </a:cubicBezTo>
                <a:close/>
                <a:moveTo>
                  <a:pt x="36727" y="48559"/>
                </a:moveTo>
                <a:cubicBezTo>
                  <a:pt x="36339" y="51847"/>
                  <a:pt x="37379" y="55073"/>
                  <a:pt x="39410" y="57756"/>
                </a:cubicBezTo>
                <a:cubicBezTo>
                  <a:pt x="39286" y="57756"/>
                  <a:pt x="39209" y="57818"/>
                  <a:pt x="39178" y="57911"/>
                </a:cubicBezTo>
                <a:cubicBezTo>
                  <a:pt x="34370" y="57725"/>
                  <a:pt x="30198" y="55864"/>
                  <a:pt x="27096" y="52870"/>
                </a:cubicBezTo>
                <a:cubicBezTo>
                  <a:pt x="29794" y="52389"/>
                  <a:pt x="32617" y="51785"/>
                  <a:pt x="34851" y="50110"/>
                </a:cubicBezTo>
                <a:cubicBezTo>
                  <a:pt x="35362" y="49737"/>
                  <a:pt x="35781" y="49303"/>
                  <a:pt x="36153" y="48838"/>
                </a:cubicBezTo>
                <a:lnTo>
                  <a:pt x="36153" y="48838"/>
                </a:lnTo>
                <a:cubicBezTo>
                  <a:pt x="35564" y="50358"/>
                  <a:pt x="34990" y="51924"/>
                  <a:pt x="34664" y="53491"/>
                </a:cubicBezTo>
                <a:lnTo>
                  <a:pt x="34664" y="53537"/>
                </a:lnTo>
                <a:cubicBezTo>
                  <a:pt x="34664" y="53537"/>
                  <a:pt x="34664" y="53522"/>
                  <a:pt x="34633" y="53522"/>
                </a:cubicBezTo>
                <a:cubicBezTo>
                  <a:pt x="34512" y="53479"/>
                  <a:pt x="34388" y="53459"/>
                  <a:pt x="34266" y="53459"/>
                </a:cubicBezTo>
                <a:cubicBezTo>
                  <a:pt x="33760" y="53459"/>
                  <a:pt x="33279" y="53798"/>
                  <a:pt x="33129" y="54297"/>
                </a:cubicBezTo>
                <a:cubicBezTo>
                  <a:pt x="32927" y="54949"/>
                  <a:pt x="33377" y="55693"/>
                  <a:pt x="34029" y="55817"/>
                </a:cubicBezTo>
                <a:cubicBezTo>
                  <a:pt x="34105" y="55833"/>
                  <a:pt x="34182" y="55841"/>
                  <a:pt x="34259" y="55841"/>
                </a:cubicBezTo>
                <a:cubicBezTo>
                  <a:pt x="34835" y="55841"/>
                  <a:pt x="35387" y="55398"/>
                  <a:pt x="35455" y="54809"/>
                </a:cubicBezTo>
                <a:cubicBezTo>
                  <a:pt x="35502" y="54375"/>
                  <a:pt x="35238" y="53863"/>
                  <a:pt x="34835" y="53630"/>
                </a:cubicBezTo>
                <a:cubicBezTo>
                  <a:pt x="34851" y="53615"/>
                  <a:pt x="34866" y="53615"/>
                  <a:pt x="34882" y="53599"/>
                </a:cubicBezTo>
                <a:cubicBezTo>
                  <a:pt x="35642" y="52002"/>
                  <a:pt x="36184" y="50234"/>
                  <a:pt x="36727" y="48559"/>
                </a:cubicBezTo>
                <a:close/>
                <a:moveTo>
                  <a:pt x="50127" y="55507"/>
                </a:moveTo>
                <a:lnTo>
                  <a:pt x="50127" y="55507"/>
                </a:lnTo>
                <a:cubicBezTo>
                  <a:pt x="50267" y="56267"/>
                  <a:pt x="50903" y="57601"/>
                  <a:pt x="50065" y="58066"/>
                </a:cubicBezTo>
                <a:cubicBezTo>
                  <a:pt x="49907" y="58157"/>
                  <a:pt x="49733" y="58197"/>
                  <a:pt x="49552" y="58197"/>
                </a:cubicBezTo>
                <a:cubicBezTo>
                  <a:pt x="48812" y="58197"/>
                  <a:pt x="47967" y="57526"/>
                  <a:pt x="47692" y="56965"/>
                </a:cubicBezTo>
                <a:cubicBezTo>
                  <a:pt x="47660" y="56911"/>
                  <a:pt x="47621" y="56895"/>
                  <a:pt x="47584" y="56895"/>
                </a:cubicBezTo>
                <a:cubicBezTo>
                  <a:pt x="47568" y="56895"/>
                  <a:pt x="47552" y="56898"/>
                  <a:pt x="47537" y="56903"/>
                </a:cubicBezTo>
                <a:cubicBezTo>
                  <a:pt x="48437" y="56515"/>
                  <a:pt x="49290" y="56034"/>
                  <a:pt x="50127" y="55507"/>
                </a:cubicBezTo>
                <a:close/>
                <a:moveTo>
                  <a:pt x="29577" y="55802"/>
                </a:moveTo>
                <a:lnTo>
                  <a:pt x="29577" y="55802"/>
                </a:lnTo>
                <a:cubicBezTo>
                  <a:pt x="30446" y="56391"/>
                  <a:pt x="31376" y="56872"/>
                  <a:pt x="32353" y="57275"/>
                </a:cubicBezTo>
                <a:cubicBezTo>
                  <a:pt x="31809" y="57752"/>
                  <a:pt x="31082" y="58341"/>
                  <a:pt x="30361" y="58341"/>
                </a:cubicBezTo>
                <a:cubicBezTo>
                  <a:pt x="30074" y="58341"/>
                  <a:pt x="29788" y="58249"/>
                  <a:pt x="29515" y="58019"/>
                </a:cubicBezTo>
                <a:cubicBezTo>
                  <a:pt x="28802" y="57368"/>
                  <a:pt x="29624" y="56577"/>
                  <a:pt x="29577" y="55802"/>
                </a:cubicBezTo>
                <a:close/>
                <a:moveTo>
                  <a:pt x="24862" y="51366"/>
                </a:moveTo>
                <a:cubicBezTo>
                  <a:pt x="26103" y="53010"/>
                  <a:pt x="27577" y="54452"/>
                  <a:pt x="29252" y="55584"/>
                </a:cubicBezTo>
                <a:cubicBezTo>
                  <a:pt x="29205" y="55631"/>
                  <a:pt x="29174" y="55662"/>
                  <a:pt x="29174" y="55724"/>
                </a:cubicBezTo>
                <a:lnTo>
                  <a:pt x="29174" y="55771"/>
                </a:lnTo>
                <a:cubicBezTo>
                  <a:pt x="29081" y="55771"/>
                  <a:pt x="28972" y="55786"/>
                  <a:pt x="28895" y="55879"/>
                </a:cubicBezTo>
                <a:cubicBezTo>
                  <a:pt x="28243" y="56748"/>
                  <a:pt x="27530" y="57647"/>
                  <a:pt x="26553" y="58190"/>
                </a:cubicBezTo>
                <a:cubicBezTo>
                  <a:pt x="25997" y="58496"/>
                  <a:pt x="25397" y="58641"/>
                  <a:pt x="24810" y="58641"/>
                </a:cubicBezTo>
                <a:cubicBezTo>
                  <a:pt x="23609" y="58641"/>
                  <a:pt x="22457" y="58037"/>
                  <a:pt x="21822" y="56965"/>
                </a:cubicBezTo>
                <a:cubicBezTo>
                  <a:pt x="21280" y="56081"/>
                  <a:pt x="21249" y="55724"/>
                  <a:pt x="21559" y="54762"/>
                </a:cubicBezTo>
                <a:cubicBezTo>
                  <a:pt x="21729" y="54220"/>
                  <a:pt x="22040" y="53723"/>
                  <a:pt x="22381" y="53289"/>
                </a:cubicBezTo>
                <a:cubicBezTo>
                  <a:pt x="23048" y="52467"/>
                  <a:pt x="23854" y="51924"/>
                  <a:pt x="24785" y="51459"/>
                </a:cubicBezTo>
                <a:cubicBezTo>
                  <a:pt x="24831" y="51443"/>
                  <a:pt x="24847" y="51397"/>
                  <a:pt x="24862" y="51366"/>
                </a:cubicBezTo>
                <a:close/>
                <a:moveTo>
                  <a:pt x="33765" y="57787"/>
                </a:moveTo>
                <a:cubicBezTo>
                  <a:pt x="35021" y="58175"/>
                  <a:pt x="36370" y="58376"/>
                  <a:pt x="37735" y="58423"/>
                </a:cubicBezTo>
                <a:cubicBezTo>
                  <a:pt x="37720" y="58438"/>
                  <a:pt x="37704" y="58469"/>
                  <a:pt x="37689" y="58516"/>
                </a:cubicBezTo>
                <a:cubicBezTo>
                  <a:pt x="37329" y="59596"/>
                  <a:pt x="36751" y="60893"/>
                  <a:pt x="35423" y="60893"/>
                </a:cubicBezTo>
                <a:cubicBezTo>
                  <a:pt x="35378" y="60893"/>
                  <a:pt x="35332" y="60892"/>
                  <a:pt x="35285" y="60889"/>
                </a:cubicBezTo>
                <a:cubicBezTo>
                  <a:pt x="33703" y="60765"/>
                  <a:pt x="33238" y="59121"/>
                  <a:pt x="33749" y="57864"/>
                </a:cubicBezTo>
                <a:cubicBezTo>
                  <a:pt x="33765" y="57818"/>
                  <a:pt x="33765" y="57802"/>
                  <a:pt x="33765" y="57787"/>
                </a:cubicBezTo>
                <a:close/>
                <a:moveTo>
                  <a:pt x="20628" y="47830"/>
                </a:moveTo>
                <a:cubicBezTo>
                  <a:pt x="20365" y="48419"/>
                  <a:pt x="20318" y="49117"/>
                  <a:pt x="20520" y="49691"/>
                </a:cubicBezTo>
                <a:cubicBezTo>
                  <a:pt x="20907" y="50745"/>
                  <a:pt x="21822" y="51350"/>
                  <a:pt x="22831" y="51521"/>
                </a:cubicBezTo>
                <a:cubicBezTo>
                  <a:pt x="17930" y="53615"/>
                  <a:pt x="15045" y="58206"/>
                  <a:pt x="13633" y="63215"/>
                </a:cubicBezTo>
                <a:cubicBezTo>
                  <a:pt x="13758" y="62548"/>
                  <a:pt x="13835" y="61897"/>
                  <a:pt x="13882" y="61230"/>
                </a:cubicBezTo>
                <a:cubicBezTo>
                  <a:pt x="14161" y="57120"/>
                  <a:pt x="13106" y="51986"/>
                  <a:pt x="16921" y="49288"/>
                </a:cubicBezTo>
                <a:cubicBezTo>
                  <a:pt x="18193" y="48993"/>
                  <a:pt x="19434" y="48450"/>
                  <a:pt x="20628" y="47830"/>
                </a:cubicBezTo>
                <a:close/>
                <a:moveTo>
                  <a:pt x="58006" y="48326"/>
                </a:moveTo>
                <a:lnTo>
                  <a:pt x="58006" y="48326"/>
                </a:lnTo>
                <a:cubicBezTo>
                  <a:pt x="61449" y="49985"/>
                  <a:pt x="65249" y="52374"/>
                  <a:pt x="66273" y="56158"/>
                </a:cubicBezTo>
                <a:cubicBezTo>
                  <a:pt x="66878" y="58376"/>
                  <a:pt x="66971" y="60982"/>
                  <a:pt x="67173" y="63417"/>
                </a:cubicBezTo>
                <a:cubicBezTo>
                  <a:pt x="66304" y="60982"/>
                  <a:pt x="65311" y="58593"/>
                  <a:pt x="63698" y="56515"/>
                </a:cubicBezTo>
                <a:cubicBezTo>
                  <a:pt x="61961" y="54251"/>
                  <a:pt x="59728" y="52436"/>
                  <a:pt x="57432" y="50730"/>
                </a:cubicBezTo>
                <a:cubicBezTo>
                  <a:pt x="57774" y="50606"/>
                  <a:pt x="58053" y="50389"/>
                  <a:pt x="58255" y="50032"/>
                </a:cubicBezTo>
                <a:cubicBezTo>
                  <a:pt x="58549" y="49427"/>
                  <a:pt x="58363" y="48822"/>
                  <a:pt x="58006" y="48326"/>
                </a:cubicBezTo>
                <a:close/>
                <a:moveTo>
                  <a:pt x="46839" y="57197"/>
                </a:moveTo>
                <a:cubicBezTo>
                  <a:pt x="46839" y="57213"/>
                  <a:pt x="46808" y="57244"/>
                  <a:pt x="46839" y="57275"/>
                </a:cubicBezTo>
                <a:cubicBezTo>
                  <a:pt x="46901" y="58066"/>
                  <a:pt x="47119" y="59214"/>
                  <a:pt x="46312" y="59741"/>
                </a:cubicBezTo>
                <a:cubicBezTo>
                  <a:pt x="46121" y="59857"/>
                  <a:pt x="45936" y="59908"/>
                  <a:pt x="45760" y="59908"/>
                </a:cubicBezTo>
                <a:cubicBezTo>
                  <a:pt x="44949" y="59908"/>
                  <a:pt x="44315" y="58840"/>
                  <a:pt x="44048" y="58190"/>
                </a:cubicBezTo>
                <a:cubicBezTo>
                  <a:pt x="44017" y="58107"/>
                  <a:pt x="43958" y="58073"/>
                  <a:pt x="43890" y="58073"/>
                </a:cubicBezTo>
                <a:cubicBezTo>
                  <a:pt x="43856" y="58073"/>
                  <a:pt x="43820" y="58081"/>
                  <a:pt x="43784" y="58097"/>
                </a:cubicBezTo>
                <a:cubicBezTo>
                  <a:pt x="43762" y="58093"/>
                  <a:pt x="43740" y="58090"/>
                  <a:pt x="43718" y="58090"/>
                </a:cubicBezTo>
                <a:cubicBezTo>
                  <a:pt x="43585" y="58090"/>
                  <a:pt x="43458" y="58174"/>
                  <a:pt x="43458" y="58361"/>
                </a:cubicBezTo>
                <a:cubicBezTo>
                  <a:pt x="43520" y="60532"/>
                  <a:pt x="43458" y="63696"/>
                  <a:pt x="40558" y="63851"/>
                </a:cubicBezTo>
                <a:cubicBezTo>
                  <a:pt x="40479" y="63856"/>
                  <a:pt x="40401" y="63858"/>
                  <a:pt x="40323" y="63858"/>
                </a:cubicBezTo>
                <a:cubicBezTo>
                  <a:pt x="39119" y="63858"/>
                  <a:pt x="38087" y="63289"/>
                  <a:pt x="37766" y="62021"/>
                </a:cubicBezTo>
                <a:cubicBezTo>
                  <a:pt x="37549" y="61199"/>
                  <a:pt x="37704" y="60315"/>
                  <a:pt x="37921" y="59493"/>
                </a:cubicBezTo>
                <a:cubicBezTo>
                  <a:pt x="38030" y="59198"/>
                  <a:pt x="38123" y="58903"/>
                  <a:pt x="38185" y="58609"/>
                </a:cubicBezTo>
                <a:cubicBezTo>
                  <a:pt x="38201" y="58516"/>
                  <a:pt x="38185" y="58454"/>
                  <a:pt x="38123" y="58407"/>
                </a:cubicBezTo>
                <a:cubicBezTo>
                  <a:pt x="38635" y="58407"/>
                  <a:pt x="39162" y="58376"/>
                  <a:pt x="39659" y="58330"/>
                </a:cubicBezTo>
                <a:cubicBezTo>
                  <a:pt x="39994" y="58350"/>
                  <a:pt x="40327" y="58361"/>
                  <a:pt x="40659" y="58361"/>
                </a:cubicBezTo>
                <a:cubicBezTo>
                  <a:pt x="42802" y="58361"/>
                  <a:pt x="44879" y="57936"/>
                  <a:pt x="46839" y="57197"/>
                </a:cubicBezTo>
                <a:close/>
                <a:moveTo>
                  <a:pt x="28662" y="57585"/>
                </a:moveTo>
                <a:cubicBezTo>
                  <a:pt x="28740" y="58066"/>
                  <a:pt x="29096" y="58454"/>
                  <a:pt x="29515" y="58671"/>
                </a:cubicBezTo>
                <a:cubicBezTo>
                  <a:pt x="29800" y="58820"/>
                  <a:pt x="30084" y="58884"/>
                  <a:pt x="30364" y="58884"/>
                </a:cubicBezTo>
                <a:cubicBezTo>
                  <a:pt x="31071" y="58884"/>
                  <a:pt x="31749" y="58475"/>
                  <a:pt x="32338" y="58019"/>
                </a:cubicBezTo>
                <a:lnTo>
                  <a:pt x="32338" y="58019"/>
                </a:lnTo>
                <a:cubicBezTo>
                  <a:pt x="31780" y="59725"/>
                  <a:pt x="31206" y="61401"/>
                  <a:pt x="30105" y="62843"/>
                </a:cubicBezTo>
                <a:cubicBezTo>
                  <a:pt x="28399" y="65045"/>
                  <a:pt x="26382" y="65433"/>
                  <a:pt x="23746" y="65728"/>
                </a:cubicBezTo>
                <a:cubicBezTo>
                  <a:pt x="22334" y="65867"/>
                  <a:pt x="20938" y="66053"/>
                  <a:pt x="19543" y="66271"/>
                </a:cubicBezTo>
                <a:cubicBezTo>
                  <a:pt x="20566" y="65867"/>
                  <a:pt x="21574" y="65402"/>
                  <a:pt x="22536" y="64844"/>
                </a:cubicBezTo>
                <a:cubicBezTo>
                  <a:pt x="25700" y="63029"/>
                  <a:pt x="27003" y="60749"/>
                  <a:pt x="28662" y="57585"/>
                </a:cubicBezTo>
                <a:close/>
                <a:moveTo>
                  <a:pt x="56843" y="50823"/>
                </a:moveTo>
                <a:cubicBezTo>
                  <a:pt x="59123" y="52669"/>
                  <a:pt x="61372" y="54545"/>
                  <a:pt x="63171" y="56887"/>
                </a:cubicBezTo>
                <a:cubicBezTo>
                  <a:pt x="65389" y="59741"/>
                  <a:pt x="66459" y="63169"/>
                  <a:pt x="67622" y="66534"/>
                </a:cubicBezTo>
                <a:cubicBezTo>
                  <a:pt x="61186" y="65852"/>
                  <a:pt x="54610" y="62517"/>
                  <a:pt x="51523" y="56717"/>
                </a:cubicBezTo>
                <a:lnTo>
                  <a:pt x="51523" y="56717"/>
                </a:lnTo>
                <a:cubicBezTo>
                  <a:pt x="52519" y="57562"/>
                  <a:pt x="53839" y="58174"/>
                  <a:pt x="55104" y="58174"/>
                </a:cubicBezTo>
                <a:cubicBezTo>
                  <a:pt x="55928" y="58174"/>
                  <a:pt x="56729" y="57914"/>
                  <a:pt x="57401" y="57290"/>
                </a:cubicBezTo>
                <a:cubicBezTo>
                  <a:pt x="59263" y="55584"/>
                  <a:pt x="58441" y="52405"/>
                  <a:pt x="56719" y="50823"/>
                </a:cubicBezTo>
                <a:close/>
                <a:moveTo>
                  <a:pt x="50981" y="56468"/>
                </a:moveTo>
                <a:lnTo>
                  <a:pt x="50981" y="56468"/>
                </a:lnTo>
                <a:cubicBezTo>
                  <a:pt x="53043" y="61711"/>
                  <a:pt x="58658" y="65309"/>
                  <a:pt x="64257" y="66581"/>
                </a:cubicBezTo>
                <a:cubicBezTo>
                  <a:pt x="63495" y="66581"/>
                  <a:pt x="62734" y="66595"/>
                  <a:pt x="61973" y="66595"/>
                </a:cubicBezTo>
                <a:cubicBezTo>
                  <a:pt x="61338" y="66595"/>
                  <a:pt x="60704" y="66585"/>
                  <a:pt x="60069" y="66550"/>
                </a:cubicBezTo>
                <a:cubicBezTo>
                  <a:pt x="56006" y="66317"/>
                  <a:pt x="52051" y="65231"/>
                  <a:pt x="49507" y="61943"/>
                </a:cubicBezTo>
                <a:cubicBezTo>
                  <a:pt x="49088" y="60594"/>
                  <a:pt x="48483" y="59276"/>
                  <a:pt x="47956" y="58019"/>
                </a:cubicBezTo>
                <a:lnTo>
                  <a:pt x="47956" y="58019"/>
                </a:lnTo>
                <a:cubicBezTo>
                  <a:pt x="48415" y="58443"/>
                  <a:pt x="49079" y="58733"/>
                  <a:pt x="49678" y="58733"/>
                </a:cubicBezTo>
                <a:cubicBezTo>
                  <a:pt x="49868" y="58733"/>
                  <a:pt x="50052" y="58703"/>
                  <a:pt x="50221" y="58640"/>
                </a:cubicBezTo>
                <a:cubicBezTo>
                  <a:pt x="51043" y="58330"/>
                  <a:pt x="51151" y="57337"/>
                  <a:pt x="50981" y="56468"/>
                </a:cubicBezTo>
                <a:close/>
                <a:moveTo>
                  <a:pt x="22536" y="52312"/>
                </a:moveTo>
                <a:lnTo>
                  <a:pt x="22536" y="52312"/>
                </a:lnTo>
                <a:cubicBezTo>
                  <a:pt x="20954" y="53723"/>
                  <a:pt x="19868" y="56003"/>
                  <a:pt x="21218" y="57725"/>
                </a:cubicBezTo>
                <a:cubicBezTo>
                  <a:pt x="22000" y="58723"/>
                  <a:pt x="23546" y="59299"/>
                  <a:pt x="24854" y="59299"/>
                </a:cubicBezTo>
                <a:cubicBezTo>
                  <a:pt x="25049" y="59299"/>
                  <a:pt x="25239" y="59286"/>
                  <a:pt x="25421" y="59260"/>
                </a:cubicBezTo>
                <a:cubicBezTo>
                  <a:pt x="26181" y="59136"/>
                  <a:pt x="26848" y="58810"/>
                  <a:pt x="27421" y="58361"/>
                </a:cubicBezTo>
                <a:lnTo>
                  <a:pt x="27421" y="58361"/>
                </a:lnTo>
                <a:cubicBezTo>
                  <a:pt x="25964" y="60920"/>
                  <a:pt x="24537" y="62951"/>
                  <a:pt x="21698" y="64502"/>
                </a:cubicBezTo>
                <a:cubicBezTo>
                  <a:pt x="19031" y="65976"/>
                  <a:pt x="16177" y="66829"/>
                  <a:pt x="13215" y="67325"/>
                </a:cubicBezTo>
                <a:cubicBezTo>
                  <a:pt x="14548" y="61137"/>
                  <a:pt x="16797" y="55321"/>
                  <a:pt x="22536" y="52312"/>
                </a:cubicBezTo>
                <a:close/>
                <a:moveTo>
                  <a:pt x="30911" y="62998"/>
                </a:moveTo>
                <a:lnTo>
                  <a:pt x="30911" y="62998"/>
                </a:lnTo>
                <a:cubicBezTo>
                  <a:pt x="30492" y="65185"/>
                  <a:pt x="30709" y="67480"/>
                  <a:pt x="31656" y="69652"/>
                </a:cubicBezTo>
                <a:cubicBezTo>
                  <a:pt x="31718" y="69760"/>
                  <a:pt x="31764" y="69884"/>
                  <a:pt x="31811" y="69993"/>
                </a:cubicBezTo>
                <a:cubicBezTo>
                  <a:pt x="31057" y="70257"/>
                  <a:pt x="30262" y="70394"/>
                  <a:pt x="29491" y="70394"/>
                </a:cubicBezTo>
                <a:cubicBezTo>
                  <a:pt x="27183" y="70394"/>
                  <a:pt x="25095" y="69169"/>
                  <a:pt x="25002" y="66472"/>
                </a:cubicBezTo>
                <a:cubicBezTo>
                  <a:pt x="25855" y="66348"/>
                  <a:pt x="26677" y="66193"/>
                  <a:pt x="27421" y="65898"/>
                </a:cubicBezTo>
                <a:cubicBezTo>
                  <a:pt x="28972" y="65324"/>
                  <a:pt x="30089" y="64270"/>
                  <a:pt x="30911" y="62998"/>
                </a:cubicBezTo>
                <a:close/>
                <a:moveTo>
                  <a:pt x="49864" y="63215"/>
                </a:moveTo>
                <a:cubicBezTo>
                  <a:pt x="51229" y="64875"/>
                  <a:pt x="53074" y="65852"/>
                  <a:pt x="55106" y="66426"/>
                </a:cubicBezTo>
                <a:cubicBezTo>
                  <a:pt x="54855" y="68917"/>
                  <a:pt x="52945" y="70482"/>
                  <a:pt x="50753" y="70482"/>
                </a:cubicBezTo>
                <a:cubicBezTo>
                  <a:pt x="49970" y="70482"/>
                  <a:pt x="49151" y="70282"/>
                  <a:pt x="48359" y="69853"/>
                </a:cubicBezTo>
                <a:cubicBezTo>
                  <a:pt x="48344" y="69838"/>
                  <a:pt x="48328" y="69838"/>
                  <a:pt x="48313" y="69838"/>
                </a:cubicBezTo>
                <a:cubicBezTo>
                  <a:pt x="48701" y="69372"/>
                  <a:pt x="49057" y="68892"/>
                  <a:pt x="49352" y="68349"/>
                </a:cubicBezTo>
                <a:cubicBezTo>
                  <a:pt x="50252" y="66705"/>
                  <a:pt x="50252" y="64952"/>
                  <a:pt x="49864" y="63215"/>
                </a:cubicBezTo>
                <a:close/>
                <a:moveTo>
                  <a:pt x="55726" y="66565"/>
                </a:moveTo>
                <a:cubicBezTo>
                  <a:pt x="56021" y="66643"/>
                  <a:pt x="56331" y="66674"/>
                  <a:pt x="56642" y="66736"/>
                </a:cubicBezTo>
                <a:cubicBezTo>
                  <a:pt x="55861" y="69770"/>
                  <a:pt x="53576" y="71682"/>
                  <a:pt x="50931" y="71682"/>
                </a:cubicBezTo>
                <a:cubicBezTo>
                  <a:pt x="49845" y="71682"/>
                  <a:pt x="48697" y="71360"/>
                  <a:pt x="47568" y="70660"/>
                </a:cubicBezTo>
                <a:cubicBezTo>
                  <a:pt x="47770" y="70458"/>
                  <a:pt x="47941" y="70288"/>
                  <a:pt x="48111" y="70070"/>
                </a:cubicBezTo>
                <a:cubicBezTo>
                  <a:pt x="48127" y="70117"/>
                  <a:pt x="48158" y="70148"/>
                  <a:pt x="48189" y="70163"/>
                </a:cubicBezTo>
                <a:cubicBezTo>
                  <a:pt x="49063" y="70753"/>
                  <a:pt x="50004" y="71020"/>
                  <a:pt x="50917" y="71020"/>
                </a:cubicBezTo>
                <a:cubicBezTo>
                  <a:pt x="53292" y="71020"/>
                  <a:pt x="55469" y="69210"/>
                  <a:pt x="55726" y="66565"/>
                </a:cubicBezTo>
                <a:close/>
                <a:moveTo>
                  <a:pt x="24661" y="66503"/>
                </a:moveTo>
                <a:lnTo>
                  <a:pt x="24661" y="66503"/>
                </a:lnTo>
                <a:cubicBezTo>
                  <a:pt x="24428" y="67915"/>
                  <a:pt x="25173" y="69341"/>
                  <a:pt x="26336" y="70163"/>
                </a:cubicBezTo>
                <a:cubicBezTo>
                  <a:pt x="27205" y="70786"/>
                  <a:pt x="28206" y="71034"/>
                  <a:pt x="29224" y="71034"/>
                </a:cubicBezTo>
                <a:cubicBezTo>
                  <a:pt x="30186" y="71034"/>
                  <a:pt x="31162" y="70813"/>
                  <a:pt x="32059" y="70474"/>
                </a:cubicBezTo>
                <a:cubicBezTo>
                  <a:pt x="32229" y="70784"/>
                  <a:pt x="32416" y="71079"/>
                  <a:pt x="32602" y="71358"/>
                </a:cubicBezTo>
                <a:cubicBezTo>
                  <a:pt x="32586" y="71358"/>
                  <a:pt x="32540" y="71373"/>
                  <a:pt x="32509" y="71389"/>
                </a:cubicBezTo>
                <a:cubicBezTo>
                  <a:pt x="31589" y="71854"/>
                  <a:pt x="30568" y="72076"/>
                  <a:pt x="29555" y="72076"/>
                </a:cubicBezTo>
                <a:cubicBezTo>
                  <a:pt x="26485" y="72076"/>
                  <a:pt x="23486" y="70044"/>
                  <a:pt x="23591" y="66627"/>
                </a:cubicBezTo>
                <a:lnTo>
                  <a:pt x="23591" y="66596"/>
                </a:lnTo>
                <a:cubicBezTo>
                  <a:pt x="23963" y="66581"/>
                  <a:pt x="24304" y="66550"/>
                  <a:pt x="24661" y="66503"/>
                </a:cubicBezTo>
                <a:close/>
                <a:moveTo>
                  <a:pt x="47460" y="58671"/>
                </a:moveTo>
                <a:cubicBezTo>
                  <a:pt x="48018" y="59989"/>
                  <a:pt x="48577" y="61323"/>
                  <a:pt x="48949" y="62672"/>
                </a:cubicBezTo>
                <a:cubicBezTo>
                  <a:pt x="49864" y="66162"/>
                  <a:pt x="48964" y="68194"/>
                  <a:pt x="46607" y="70613"/>
                </a:cubicBezTo>
                <a:cubicBezTo>
                  <a:pt x="45366" y="71869"/>
                  <a:pt x="44048" y="73017"/>
                  <a:pt x="42885" y="74382"/>
                </a:cubicBezTo>
                <a:cubicBezTo>
                  <a:pt x="42652" y="74646"/>
                  <a:pt x="42264" y="75282"/>
                  <a:pt x="41830" y="75964"/>
                </a:cubicBezTo>
                <a:cubicBezTo>
                  <a:pt x="44001" y="70815"/>
                  <a:pt x="45754" y="65262"/>
                  <a:pt x="44358" y="59725"/>
                </a:cubicBezTo>
                <a:lnTo>
                  <a:pt x="44358" y="59725"/>
                </a:lnTo>
                <a:cubicBezTo>
                  <a:pt x="44716" y="60168"/>
                  <a:pt x="45176" y="60481"/>
                  <a:pt x="45737" y="60481"/>
                </a:cubicBezTo>
                <a:cubicBezTo>
                  <a:pt x="45904" y="60481"/>
                  <a:pt x="46080" y="60453"/>
                  <a:pt x="46266" y="60392"/>
                </a:cubicBezTo>
                <a:cubicBezTo>
                  <a:pt x="47072" y="60144"/>
                  <a:pt x="47382" y="59446"/>
                  <a:pt x="47460" y="58671"/>
                </a:cubicBezTo>
                <a:close/>
                <a:moveTo>
                  <a:pt x="44032" y="59757"/>
                </a:moveTo>
                <a:cubicBezTo>
                  <a:pt x="44963" y="66131"/>
                  <a:pt x="42776" y="71652"/>
                  <a:pt x="40434" y="77468"/>
                </a:cubicBezTo>
                <a:cubicBezTo>
                  <a:pt x="40372" y="77608"/>
                  <a:pt x="40434" y="77732"/>
                  <a:pt x="40512" y="77810"/>
                </a:cubicBezTo>
                <a:cubicBezTo>
                  <a:pt x="40512" y="77810"/>
                  <a:pt x="40496" y="77810"/>
                  <a:pt x="40496" y="77825"/>
                </a:cubicBezTo>
                <a:cubicBezTo>
                  <a:pt x="40496" y="77810"/>
                  <a:pt x="40481" y="77779"/>
                  <a:pt x="40481" y="77779"/>
                </a:cubicBezTo>
                <a:cubicBezTo>
                  <a:pt x="36370" y="72847"/>
                  <a:pt x="35533" y="67046"/>
                  <a:pt x="37208" y="61044"/>
                </a:cubicBezTo>
                <a:lnTo>
                  <a:pt x="37208" y="61044"/>
                </a:lnTo>
                <a:cubicBezTo>
                  <a:pt x="37161" y="62796"/>
                  <a:pt x="37890" y="64347"/>
                  <a:pt x="40155" y="64456"/>
                </a:cubicBezTo>
                <a:cubicBezTo>
                  <a:pt x="40218" y="64458"/>
                  <a:pt x="40280" y="64459"/>
                  <a:pt x="40341" y="64459"/>
                </a:cubicBezTo>
                <a:cubicBezTo>
                  <a:pt x="43093" y="64459"/>
                  <a:pt x="43941" y="62093"/>
                  <a:pt x="44032" y="59757"/>
                </a:cubicBezTo>
                <a:close/>
                <a:moveTo>
                  <a:pt x="33144" y="57585"/>
                </a:moveTo>
                <a:lnTo>
                  <a:pt x="33144" y="57585"/>
                </a:lnTo>
                <a:cubicBezTo>
                  <a:pt x="33222" y="57601"/>
                  <a:pt x="33315" y="57647"/>
                  <a:pt x="33393" y="57663"/>
                </a:cubicBezTo>
                <a:lnTo>
                  <a:pt x="33362" y="57709"/>
                </a:lnTo>
                <a:cubicBezTo>
                  <a:pt x="32524" y="59121"/>
                  <a:pt x="33222" y="60982"/>
                  <a:pt x="34851" y="61385"/>
                </a:cubicBezTo>
                <a:cubicBezTo>
                  <a:pt x="35065" y="61437"/>
                  <a:pt x="35270" y="61462"/>
                  <a:pt x="35466" y="61462"/>
                </a:cubicBezTo>
                <a:cubicBezTo>
                  <a:pt x="35908" y="61462"/>
                  <a:pt x="36301" y="61336"/>
                  <a:pt x="36634" y="61121"/>
                </a:cubicBezTo>
                <a:lnTo>
                  <a:pt x="36634" y="61121"/>
                </a:lnTo>
                <a:cubicBezTo>
                  <a:pt x="34401" y="66705"/>
                  <a:pt x="35859" y="73343"/>
                  <a:pt x="39752" y="77841"/>
                </a:cubicBezTo>
                <a:cubicBezTo>
                  <a:pt x="38371" y="77112"/>
                  <a:pt x="35486" y="73653"/>
                  <a:pt x="34742" y="72847"/>
                </a:cubicBezTo>
                <a:cubicBezTo>
                  <a:pt x="31594" y="69450"/>
                  <a:pt x="30740" y="65123"/>
                  <a:pt x="32059" y="60858"/>
                </a:cubicBezTo>
                <a:cubicBezTo>
                  <a:pt x="32509" y="59819"/>
                  <a:pt x="32834" y="58733"/>
                  <a:pt x="33144" y="57678"/>
                </a:cubicBezTo>
                <a:cubicBezTo>
                  <a:pt x="33160" y="57647"/>
                  <a:pt x="33144" y="57601"/>
                  <a:pt x="33144" y="57585"/>
                </a:cubicBezTo>
                <a:close/>
                <a:moveTo>
                  <a:pt x="39788" y="1"/>
                </a:moveTo>
                <a:cubicBezTo>
                  <a:pt x="39707" y="1"/>
                  <a:pt x="39625" y="34"/>
                  <a:pt x="39565" y="107"/>
                </a:cubicBezTo>
                <a:cubicBezTo>
                  <a:pt x="37068" y="2991"/>
                  <a:pt x="32912" y="4760"/>
                  <a:pt x="30818" y="8032"/>
                </a:cubicBezTo>
                <a:cubicBezTo>
                  <a:pt x="30787" y="8001"/>
                  <a:pt x="30740" y="7970"/>
                  <a:pt x="30678" y="7954"/>
                </a:cubicBezTo>
                <a:cubicBezTo>
                  <a:pt x="30263" y="7894"/>
                  <a:pt x="29829" y="7863"/>
                  <a:pt x="29389" y="7863"/>
                </a:cubicBezTo>
                <a:cubicBezTo>
                  <a:pt x="26220" y="7863"/>
                  <a:pt x="22704" y="9460"/>
                  <a:pt x="22800" y="13042"/>
                </a:cubicBezTo>
                <a:cubicBezTo>
                  <a:pt x="22040" y="13042"/>
                  <a:pt x="21280" y="13042"/>
                  <a:pt x="20551" y="12995"/>
                </a:cubicBezTo>
                <a:cubicBezTo>
                  <a:pt x="17340" y="12778"/>
                  <a:pt x="14362" y="11987"/>
                  <a:pt x="11276" y="11227"/>
                </a:cubicBezTo>
                <a:cubicBezTo>
                  <a:pt x="11267" y="11225"/>
                  <a:pt x="11258" y="11225"/>
                  <a:pt x="11249" y="11225"/>
                </a:cubicBezTo>
                <a:cubicBezTo>
                  <a:pt x="11077" y="11225"/>
                  <a:pt x="10960" y="11495"/>
                  <a:pt x="11136" y="11568"/>
                </a:cubicBezTo>
                <a:cubicBezTo>
                  <a:pt x="11198" y="11584"/>
                  <a:pt x="11245" y="11599"/>
                  <a:pt x="11291" y="11615"/>
                </a:cubicBezTo>
                <a:cubicBezTo>
                  <a:pt x="11183" y="11661"/>
                  <a:pt x="11105" y="11754"/>
                  <a:pt x="11105" y="11909"/>
                </a:cubicBezTo>
                <a:cubicBezTo>
                  <a:pt x="11276" y="15415"/>
                  <a:pt x="11338" y="19571"/>
                  <a:pt x="12207" y="23231"/>
                </a:cubicBezTo>
                <a:cubicBezTo>
                  <a:pt x="8221" y="23867"/>
                  <a:pt x="5088" y="28861"/>
                  <a:pt x="8407" y="32072"/>
                </a:cubicBezTo>
                <a:cubicBezTo>
                  <a:pt x="5367" y="34305"/>
                  <a:pt x="3490" y="37795"/>
                  <a:pt x="233" y="39734"/>
                </a:cubicBezTo>
                <a:cubicBezTo>
                  <a:pt x="0" y="39873"/>
                  <a:pt x="0" y="40230"/>
                  <a:pt x="233" y="40370"/>
                </a:cubicBezTo>
                <a:cubicBezTo>
                  <a:pt x="2684" y="41812"/>
                  <a:pt x="5041" y="43394"/>
                  <a:pt x="7243" y="45224"/>
                </a:cubicBezTo>
                <a:cubicBezTo>
                  <a:pt x="8034" y="45860"/>
                  <a:pt x="8794" y="46589"/>
                  <a:pt x="9616" y="47271"/>
                </a:cubicBezTo>
                <a:cubicBezTo>
                  <a:pt x="6242" y="50224"/>
                  <a:pt x="8326" y="55987"/>
                  <a:pt x="12741" y="55987"/>
                </a:cubicBezTo>
                <a:cubicBezTo>
                  <a:pt x="12871" y="55987"/>
                  <a:pt x="13003" y="55982"/>
                  <a:pt x="13137" y="55972"/>
                </a:cubicBezTo>
                <a:lnTo>
                  <a:pt x="13137" y="55972"/>
                </a:lnTo>
                <a:cubicBezTo>
                  <a:pt x="12796" y="60206"/>
                  <a:pt x="12998" y="64146"/>
                  <a:pt x="11555" y="68302"/>
                </a:cubicBezTo>
                <a:cubicBezTo>
                  <a:pt x="11460" y="68548"/>
                  <a:pt x="11676" y="68781"/>
                  <a:pt x="11920" y="68781"/>
                </a:cubicBezTo>
                <a:cubicBezTo>
                  <a:pt x="11953" y="68781"/>
                  <a:pt x="11987" y="68777"/>
                  <a:pt x="12020" y="68768"/>
                </a:cubicBezTo>
                <a:cubicBezTo>
                  <a:pt x="14595" y="68023"/>
                  <a:pt x="17185" y="67403"/>
                  <a:pt x="19822" y="66968"/>
                </a:cubicBezTo>
                <a:cubicBezTo>
                  <a:pt x="20876" y="66798"/>
                  <a:pt x="22040" y="66736"/>
                  <a:pt x="23218" y="66658"/>
                </a:cubicBezTo>
                <a:lnTo>
                  <a:pt x="23218" y="66658"/>
                </a:lnTo>
                <a:cubicBezTo>
                  <a:pt x="22811" y="70439"/>
                  <a:pt x="26183" y="72589"/>
                  <a:pt x="29543" y="72589"/>
                </a:cubicBezTo>
                <a:cubicBezTo>
                  <a:pt x="30662" y="72589"/>
                  <a:pt x="31780" y="72350"/>
                  <a:pt x="32757" y="71854"/>
                </a:cubicBezTo>
                <a:cubicBezTo>
                  <a:pt x="32819" y="71838"/>
                  <a:pt x="32834" y="71792"/>
                  <a:pt x="32850" y="71761"/>
                </a:cubicBezTo>
                <a:cubicBezTo>
                  <a:pt x="34835" y="74491"/>
                  <a:pt x="37797" y="76445"/>
                  <a:pt x="39674" y="79283"/>
                </a:cubicBezTo>
                <a:cubicBezTo>
                  <a:pt x="39753" y="79401"/>
                  <a:pt x="39880" y="79463"/>
                  <a:pt x="40006" y="79463"/>
                </a:cubicBezTo>
                <a:cubicBezTo>
                  <a:pt x="40128" y="79463"/>
                  <a:pt x="40249" y="79405"/>
                  <a:pt x="40325" y="79283"/>
                </a:cubicBezTo>
                <a:cubicBezTo>
                  <a:pt x="41814" y="76802"/>
                  <a:pt x="43536" y="74553"/>
                  <a:pt x="45614" y="72521"/>
                </a:cubicBezTo>
                <a:cubicBezTo>
                  <a:pt x="46157" y="71978"/>
                  <a:pt x="46731" y="71451"/>
                  <a:pt x="47305" y="70908"/>
                </a:cubicBezTo>
                <a:cubicBezTo>
                  <a:pt x="48499" y="71876"/>
                  <a:pt x="49788" y="72304"/>
                  <a:pt x="51034" y="72304"/>
                </a:cubicBezTo>
                <a:cubicBezTo>
                  <a:pt x="53881" y="72304"/>
                  <a:pt x="56502" y="70063"/>
                  <a:pt x="57246" y="66891"/>
                </a:cubicBezTo>
                <a:cubicBezTo>
                  <a:pt x="60984" y="67496"/>
                  <a:pt x="65156" y="67186"/>
                  <a:pt x="68522" y="67418"/>
                </a:cubicBezTo>
                <a:cubicBezTo>
                  <a:pt x="68528" y="67419"/>
                  <a:pt x="68535" y="67419"/>
                  <a:pt x="68541" y="67419"/>
                </a:cubicBezTo>
                <a:cubicBezTo>
                  <a:pt x="68808" y="67419"/>
                  <a:pt x="68953" y="67103"/>
                  <a:pt x="68832" y="66891"/>
                </a:cubicBezTo>
                <a:cubicBezTo>
                  <a:pt x="66816" y="63370"/>
                  <a:pt x="68026" y="59260"/>
                  <a:pt x="66862" y="55569"/>
                </a:cubicBezTo>
                <a:cubicBezTo>
                  <a:pt x="68987" y="55336"/>
                  <a:pt x="70833" y="54576"/>
                  <a:pt x="71701" y="52451"/>
                </a:cubicBezTo>
                <a:cubicBezTo>
                  <a:pt x="72539" y="50435"/>
                  <a:pt x="71934" y="48279"/>
                  <a:pt x="70616" y="46651"/>
                </a:cubicBezTo>
                <a:cubicBezTo>
                  <a:pt x="74012" y="45022"/>
                  <a:pt x="76246" y="42324"/>
                  <a:pt x="79332" y="39951"/>
                </a:cubicBezTo>
                <a:cubicBezTo>
                  <a:pt x="79534" y="39811"/>
                  <a:pt x="79456" y="39454"/>
                  <a:pt x="79270" y="39361"/>
                </a:cubicBezTo>
                <a:cubicBezTo>
                  <a:pt x="76478" y="37981"/>
                  <a:pt x="74074" y="35531"/>
                  <a:pt x="71546" y="33390"/>
                </a:cubicBezTo>
                <a:cubicBezTo>
                  <a:pt x="73128" y="31436"/>
                  <a:pt x="74229" y="28830"/>
                  <a:pt x="73051" y="26395"/>
                </a:cubicBezTo>
                <a:cubicBezTo>
                  <a:pt x="71887" y="24007"/>
                  <a:pt x="69189" y="23169"/>
                  <a:pt x="66723" y="23045"/>
                </a:cubicBezTo>
                <a:cubicBezTo>
                  <a:pt x="66723" y="22704"/>
                  <a:pt x="66738" y="22363"/>
                  <a:pt x="66738" y="22037"/>
                </a:cubicBezTo>
                <a:cubicBezTo>
                  <a:pt x="66785" y="18749"/>
                  <a:pt x="66955" y="15616"/>
                  <a:pt x="67669" y="12375"/>
                </a:cubicBezTo>
                <a:cubicBezTo>
                  <a:pt x="67726" y="12101"/>
                  <a:pt x="67531" y="11922"/>
                  <a:pt x="67292" y="11922"/>
                </a:cubicBezTo>
                <a:cubicBezTo>
                  <a:pt x="67273" y="11922"/>
                  <a:pt x="67254" y="11923"/>
                  <a:pt x="67235" y="11925"/>
                </a:cubicBezTo>
                <a:cubicBezTo>
                  <a:pt x="66474" y="12047"/>
                  <a:pt x="65719" y="12093"/>
                  <a:pt x="64967" y="12093"/>
                </a:cubicBezTo>
                <a:cubicBezTo>
                  <a:pt x="62589" y="12093"/>
                  <a:pt x="60247" y="11630"/>
                  <a:pt x="57899" y="11630"/>
                </a:cubicBezTo>
                <a:cubicBezTo>
                  <a:pt x="57217" y="11630"/>
                  <a:pt x="56535" y="11669"/>
                  <a:pt x="55851" y="11770"/>
                </a:cubicBezTo>
                <a:cubicBezTo>
                  <a:pt x="55563" y="8747"/>
                  <a:pt x="52991" y="7211"/>
                  <a:pt x="50312" y="7211"/>
                </a:cubicBezTo>
                <a:cubicBezTo>
                  <a:pt x="49239" y="7211"/>
                  <a:pt x="48148" y="7457"/>
                  <a:pt x="47181" y="7954"/>
                </a:cubicBezTo>
                <a:cubicBezTo>
                  <a:pt x="45009" y="5225"/>
                  <a:pt x="41876" y="3162"/>
                  <a:pt x="40062" y="169"/>
                </a:cubicBezTo>
                <a:cubicBezTo>
                  <a:pt x="40008" y="62"/>
                  <a:pt x="39898" y="1"/>
                  <a:pt x="397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2453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Google Shape;2454;p10"/>
          <p:cNvSpPr/>
          <p:nvPr/>
        </p:nvSpPr>
        <p:spPr>
          <a:xfrm flipH="1">
            <a:off x="-15825" y="0"/>
            <a:ext cx="9159900" cy="5143500"/>
          </a:xfrm>
          <a:prstGeom prst="rect">
            <a:avLst/>
          </a:prstGeom>
          <a:gradFill>
            <a:gsLst>
              <a:gs pos="0">
                <a:srgbClr val="FFF3E9">
                  <a:alpha val="36862"/>
                  <a:alpha val="36870"/>
                </a:srgbClr>
              </a:gs>
              <a:gs pos="50000">
                <a:srgbClr val="FFF3E9">
                  <a:alpha val="36862"/>
                  <a:alpha val="36870"/>
                </a:srgbClr>
              </a:gs>
              <a:gs pos="100000">
                <a:srgbClr val="FFF3E9">
                  <a:alpha val="0"/>
                  <a:alpha val="36870"/>
                </a:srgbClr>
              </a:gs>
            </a:gsLst>
            <a:lin ang="8100019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5" name="Google Shape;2455;p10"/>
          <p:cNvSpPr txBox="1"/>
          <p:nvPr>
            <p:ph type="title"/>
          </p:nvPr>
        </p:nvSpPr>
        <p:spPr>
          <a:xfrm>
            <a:off x="720000" y="514600"/>
            <a:ext cx="5101500" cy="134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rgbClr val="412100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3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10.xml"/><Relationship Id="rId3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34" Type="http://schemas.openxmlformats.org/officeDocument/2006/relationships/theme" Target="../theme/theme1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El Messiri"/>
              <a:buNone/>
              <a:defRPr b="1" sz="3500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oppins"/>
              <a:buNone/>
              <a:defRPr sz="35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oppins"/>
              <a:buNone/>
              <a:defRPr sz="35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oppins"/>
              <a:buNone/>
              <a:defRPr sz="35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oppins"/>
              <a:buNone/>
              <a:defRPr sz="35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oppins"/>
              <a:buNone/>
              <a:defRPr sz="35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oppins"/>
              <a:buNone/>
              <a:defRPr sz="35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oppins"/>
              <a:buNone/>
              <a:defRPr sz="35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oppins"/>
              <a:buNone/>
              <a:defRPr sz="35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DM Sans"/>
              <a:buChar char="●"/>
              <a:defRPr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DM Sans"/>
              <a:buChar char="○"/>
              <a:defRPr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DM Sans"/>
              <a:buChar char="■"/>
              <a:defRPr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DM Sans"/>
              <a:buChar char="●"/>
              <a:defRPr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DM Sans"/>
              <a:buChar char="○"/>
              <a:defRPr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DM Sans"/>
              <a:buChar char="■"/>
              <a:defRPr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DM Sans"/>
              <a:buChar char="●"/>
              <a:defRPr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DM Sans"/>
              <a:buChar char="○"/>
              <a:defRPr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400"/>
              <a:buFont typeface="DM Sans"/>
              <a:buChar char="■"/>
              <a:defRPr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6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12.jpg"/><Relationship Id="rId4" Type="http://schemas.openxmlformats.org/officeDocument/2006/relationships/image" Target="../media/image14.png"/><Relationship Id="rId5" Type="http://schemas.openxmlformats.org/officeDocument/2006/relationships/image" Target="../media/image15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8.png"/><Relationship Id="rId4" Type="http://schemas.openxmlformats.org/officeDocument/2006/relationships/image" Target="../media/image7.png"/><Relationship Id="rId5" Type="http://schemas.openxmlformats.org/officeDocument/2006/relationships/image" Target="../media/image24.png"/><Relationship Id="rId6" Type="http://schemas.openxmlformats.org/officeDocument/2006/relationships/image" Target="../media/image28.png"/><Relationship Id="rId7" Type="http://schemas.openxmlformats.org/officeDocument/2006/relationships/image" Target="../media/image25.png"/><Relationship Id="rId8" Type="http://schemas.openxmlformats.org/officeDocument/2006/relationships/image" Target="../media/image20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26.png"/><Relationship Id="rId4" Type="http://schemas.openxmlformats.org/officeDocument/2006/relationships/image" Target="../media/image18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19.png"/><Relationship Id="rId4" Type="http://schemas.openxmlformats.org/officeDocument/2006/relationships/image" Target="../media/image30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33.jpg"/><Relationship Id="rId4" Type="http://schemas.openxmlformats.org/officeDocument/2006/relationships/image" Target="../media/image29.pn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34.jp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8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7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3.png"/><Relationship Id="rId4" Type="http://schemas.openxmlformats.org/officeDocument/2006/relationships/image" Target="../media/image9.png"/><Relationship Id="rId5" Type="http://schemas.openxmlformats.org/officeDocument/2006/relationships/image" Target="../media/image5.png"/><Relationship Id="rId6" Type="http://schemas.openxmlformats.org/officeDocument/2006/relationships/image" Target="../media/image2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22.png"/><Relationship Id="rId4" Type="http://schemas.openxmlformats.org/officeDocument/2006/relationships/image" Target="../media/image3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4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23.png"/><Relationship Id="rId4" Type="http://schemas.openxmlformats.org/officeDocument/2006/relationships/image" Target="../media/image11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6.png"/><Relationship Id="rId4" Type="http://schemas.openxmlformats.org/officeDocument/2006/relationships/image" Target="../media/image27.png"/><Relationship Id="rId5" Type="http://schemas.openxmlformats.org/officeDocument/2006/relationships/image" Target="../media/image32.jpg"/><Relationship Id="rId6" Type="http://schemas.openxmlformats.org/officeDocument/2006/relationships/image" Target="../media/image1.jp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31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47" name="Shape 10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8" name="Google Shape;10248;p35"/>
          <p:cNvSpPr txBox="1"/>
          <p:nvPr>
            <p:ph type="ctrTitle"/>
          </p:nvPr>
        </p:nvSpPr>
        <p:spPr>
          <a:xfrm>
            <a:off x="831650" y="-101575"/>
            <a:ext cx="7346100" cy="1580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Hinduism 101</a:t>
            </a:r>
            <a:endParaRPr/>
          </a:p>
        </p:txBody>
      </p:sp>
      <p:pic>
        <p:nvPicPr>
          <p:cNvPr id="10249" name="Google Shape;10249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23125" y="239450"/>
            <a:ext cx="4845900" cy="4845900"/>
          </a:xfrm>
          <a:prstGeom prst="rect">
            <a:avLst/>
          </a:prstGeom>
          <a:noFill/>
          <a:ln>
            <a:noFill/>
          </a:ln>
        </p:spPr>
      </p:pic>
      <p:sp>
        <p:nvSpPr>
          <p:cNvPr id="10250" name="Google Shape;10250;p35"/>
          <p:cNvSpPr txBox="1"/>
          <p:nvPr/>
        </p:nvSpPr>
        <p:spPr>
          <a:xfrm>
            <a:off x="2210725" y="4352425"/>
            <a:ext cx="4910700" cy="61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Teen Talk</a:t>
            </a:r>
            <a:endParaRPr b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Peninsula Multifaith Coalition</a:t>
            </a:r>
            <a:endParaRPr b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April 28, 2024</a:t>
            </a:r>
            <a:endParaRPr b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37" name="Shape 10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8" name="Google Shape;10338;p44"/>
          <p:cNvSpPr txBox="1"/>
          <p:nvPr>
            <p:ph type="title"/>
          </p:nvPr>
        </p:nvSpPr>
        <p:spPr>
          <a:xfrm>
            <a:off x="643800" y="-13247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Diwali</a:t>
            </a:r>
            <a:endParaRPr sz="6000"/>
          </a:p>
        </p:txBody>
      </p:sp>
      <p:sp>
        <p:nvSpPr>
          <p:cNvPr id="10339" name="Google Shape;10339;p44"/>
          <p:cNvSpPr txBox="1"/>
          <p:nvPr>
            <p:ph idx="4294967295" type="subTitle"/>
          </p:nvPr>
        </p:nvSpPr>
        <p:spPr>
          <a:xfrm>
            <a:off x="1729900" y="1338775"/>
            <a:ext cx="5500800" cy="10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Celebrates the return of Lord Ram, </a:t>
            </a:r>
            <a:r>
              <a:rPr lang="en" sz="2000"/>
              <a:t>wife Sita, and brother Lakshman from 14 years of exile 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Decorate with Diyas, colorful Rangolis, wear new clothes, and worship Goddess Lakshmi and Lord Ganesha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2000"/>
          </a:p>
        </p:txBody>
      </p:sp>
      <p:pic>
        <p:nvPicPr>
          <p:cNvPr id="10340" name="Google Shape;10340;p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528650" y="3139701"/>
            <a:ext cx="2257425" cy="1914961"/>
          </a:xfrm>
          <a:prstGeom prst="rect">
            <a:avLst/>
          </a:prstGeom>
          <a:noFill/>
          <a:ln>
            <a:noFill/>
          </a:ln>
        </p:spPr>
      </p:pic>
      <p:sp>
        <p:nvSpPr>
          <p:cNvPr id="10341" name="Google Shape;10341;p44"/>
          <p:cNvSpPr txBox="1"/>
          <p:nvPr/>
        </p:nvSpPr>
        <p:spPr>
          <a:xfrm>
            <a:off x="2331550" y="795275"/>
            <a:ext cx="4145100" cy="492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The Festival of Lights!</a:t>
            </a:r>
            <a:endParaRPr b="1" sz="20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342" name="Google Shape;10342;p44"/>
          <p:cNvPicPr preferRelativeResize="0"/>
          <p:nvPr/>
        </p:nvPicPr>
        <p:blipFill rotWithShape="1">
          <a:blip r:embed="rId4">
            <a:alphaModFix/>
          </a:blip>
          <a:srcRect b="3725" l="0" r="0" t="0"/>
          <a:stretch/>
        </p:blipFill>
        <p:spPr>
          <a:xfrm>
            <a:off x="139425" y="3120525"/>
            <a:ext cx="2257425" cy="1953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43" name="Google Shape;10343;p4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975350" y="3454475"/>
            <a:ext cx="2857500" cy="1600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47" name="Shape 10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8" name="Google Shape;10348;p45"/>
          <p:cNvSpPr txBox="1"/>
          <p:nvPr>
            <p:ph type="title"/>
          </p:nvPr>
        </p:nvSpPr>
        <p:spPr>
          <a:xfrm>
            <a:off x="1954350" y="-95800"/>
            <a:ext cx="5101500" cy="76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solidFill>
                  <a:schemeClr val="dk1"/>
                </a:solidFill>
              </a:rPr>
              <a:t>Holi</a:t>
            </a:r>
            <a:endParaRPr sz="6000">
              <a:solidFill>
                <a:schemeClr val="dk1"/>
              </a:solidFill>
            </a:endParaRPr>
          </a:p>
        </p:txBody>
      </p:sp>
      <p:sp>
        <p:nvSpPr>
          <p:cNvPr id="10349" name="Google Shape;10349;p45"/>
          <p:cNvSpPr txBox="1"/>
          <p:nvPr>
            <p:ph idx="4294967295" type="subTitle"/>
          </p:nvPr>
        </p:nvSpPr>
        <p:spPr>
          <a:xfrm>
            <a:off x="1486150" y="1421825"/>
            <a:ext cx="6316200" cy="114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/>
              <a:t>Symbolizes the </a:t>
            </a:r>
            <a:r>
              <a:rPr lang="en" sz="2100"/>
              <a:t>destruction</a:t>
            </a:r>
            <a:r>
              <a:rPr lang="en" sz="2100"/>
              <a:t> of evil</a:t>
            </a:r>
            <a:endParaRPr sz="21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rPr lang="en" sz="2100"/>
              <a:t>Celebrated by throwing colorful powder at one another, singing, dancing and eating sweets!</a:t>
            </a:r>
            <a:endParaRPr sz="2100"/>
          </a:p>
        </p:txBody>
      </p:sp>
      <p:sp>
        <p:nvSpPr>
          <p:cNvPr id="10350" name="Google Shape;10350;p45"/>
          <p:cNvSpPr txBox="1"/>
          <p:nvPr/>
        </p:nvSpPr>
        <p:spPr>
          <a:xfrm>
            <a:off x="1936050" y="852650"/>
            <a:ext cx="51783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4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Festival of Colors + Spring</a:t>
            </a:r>
            <a:endParaRPr b="1" sz="24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351" name="Google Shape;10351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169200" y="-267050"/>
            <a:ext cx="2286100" cy="2286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52" name="Google Shape;10352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304525" y="-145137"/>
            <a:ext cx="2042275" cy="2042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53" name="Google Shape;10353;p4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296925" y="3297125"/>
            <a:ext cx="2002564" cy="2042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54" name="Google Shape;10354;p4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593689" y="3436475"/>
            <a:ext cx="2002564" cy="2042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55" name="Google Shape;10355;p4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780112" y="3189125"/>
            <a:ext cx="3287425" cy="1954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56" name="Google Shape;10356;p4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00399" y="3005626"/>
            <a:ext cx="2936902" cy="1954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57" name="Google Shape;10357;p45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995077" y="3252296"/>
            <a:ext cx="3332288" cy="186608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58" name="Google Shape;10358;p45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067513" y="3111263"/>
            <a:ext cx="2619375" cy="17430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62" name="Shape 10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3" name="Google Shape;10363;p46"/>
          <p:cNvSpPr txBox="1"/>
          <p:nvPr>
            <p:ph type="title"/>
          </p:nvPr>
        </p:nvSpPr>
        <p:spPr>
          <a:xfrm>
            <a:off x="1784100" y="1307100"/>
            <a:ext cx="55758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FAQs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About</a:t>
            </a:r>
            <a:r>
              <a:rPr lang="en"/>
              <a:t>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Hinduism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67" name="Shape 10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8" name="Google Shape;10368;p47"/>
          <p:cNvSpPr txBox="1"/>
          <p:nvPr>
            <p:ph type="title"/>
          </p:nvPr>
        </p:nvSpPr>
        <p:spPr>
          <a:xfrm>
            <a:off x="1346775" y="-34600"/>
            <a:ext cx="7298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What’s that dot on your forehead? </a:t>
            </a:r>
            <a:endParaRPr sz="4800"/>
          </a:p>
        </p:txBody>
      </p:sp>
      <p:sp>
        <p:nvSpPr>
          <p:cNvPr id="10369" name="Google Shape;10369;p47"/>
          <p:cNvSpPr txBox="1"/>
          <p:nvPr>
            <p:ph idx="1" type="subTitle"/>
          </p:nvPr>
        </p:nvSpPr>
        <p:spPr>
          <a:xfrm>
            <a:off x="779450" y="1729725"/>
            <a:ext cx="5345700" cy="10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400">
                <a:solidFill>
                  <a:schemeClr val="dk2"/>
                </a:solidFill>
              </a:rPr>
              <a:t>It’s called a Bindi!</a:t>
            </a:r>
            <a:endParaRPr b="1" sz="2400">
              <a:solidFill>
                <a:schemeClr val="dk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Traditionally an auspicious sign of marriage</a:t>
            </a:r>
            <a:endParaRPr sz="2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Represents everyone’s </a:t>
            </a:r>
            <a:r>
              <a:rPr lang="en" sz="2400"/>
              <a:t>third</a:t>
            </a:r>
            <a:r>
              <a:rPr lang="en" sz="2400"/>
              <a:t> inner third eye </a:t>
            </a:r>
            <a:endParaRPr sz="2400"/>
          </a:p>
        </p:txBody>
      </p:sp>
      <p:pic>
        <p:nvPicPr>
          <p:cNvPr id="10370" name="Google Shape;10370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933025" y="1457277"/>
            <a:ext cx="3001875" cy="199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71" name="Google Shape;10371;p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192900" y="3324100"/>
            <a:ext cx="2619375" cy="17430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75" name="Shape 10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6" name="Google Shape;10376;p48"/>
          <p:cNvSpPr txBox="1"/>
          <p:nvPr>
            <p:ph type="title"/>
          </p:nvPr>
        </p:nvSpPr>
        <p:spPr>
          <a:xfrm>
            <a:off x="889575" y="-34600"/>
            <a:ext cx="7298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What’s Namaste? </a:t>
            </a:r>
            <a:endParaRPr sz="4800"/>
          </a:p>
        </p:txBody>
      </p:sp>
      <p:sp>
        <p:nvSpPr>
          <p:cNvPr id="10377" name="Google Shape;10377;p48"/>
          <p:cNvSpPr txBox="1"/>
          <p:nvPr/>
        </p:nvSpPr>
        <p:spPr>
          <a:xfrm>
            <a:off x="521700" y="1683600"/>
            <a:ext cx="5364900" cy="203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Namaste is </a:t>
            </a:r>
            <a:r>
              <a:rPr b="1" lang="en" sz="24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a gesture that is used to say hello or goodbye</a:t>
            </a:r>
            <a:r>
              <a:rPr lang="en" sz="2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 to people</a:t>
            </a:r>
            <a:endParaRPr sz="24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Represents that the soul in one is bowing down to the soul in you</a:t>
            </a:r>
            <a:endParaRPr sz="24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Also signifies praying to God</a:t>
            </a:r>
            <a:endParaRPr sz="24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378" name="Google Shape;10378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767250" y="936827"/>
            <a:ext cx="3053401" cy="2031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79" name="Google Shape;10379;p48"/>
          <p:cNvPicPr preferRelativeResize="0"/>
          <p:nvPr/>
        </p:nvPicPr>
        <p:blipFill rotWithShape="1">
          <a:blip r:embed="rId4">
            <a:alphaModFix/>
          </a:blip>
          <a:srcRect b="0" l="5704" r="0" t="0"/>
          <a:stretch/>
        </p:blipFill>
        <p:spPr>
          <a:xfrm>
            <a:off x="5410500" y="2816450"/>
            <a:ext cx="3181325" cy="22451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83" name="Shape 10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4" name="Google Shape;10384;p49"/>
          <p:cNvSpPr txBox="1"/>
          <p:nvPr>
            <p:ph type="title"/>
          </p:nvPr>
        </p:nvSpPr>
        <p:spPr>
          <a:xfrm>
            <a:off x="870800" y="-104275"/>
            <a:ext cx="7959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Why do you have a Swastika? </a:t>
            </a:r>
            <a:endParaRPr sz="4800"/>
          </a:p>
        </p:txBody>
      </p:sp>
      <p:sp>
        <p:nvSpPr>
          <p:cNvPr id="10385" name="Google Shape;10385;p49"/>
          <p:cNvSpPr txBox="1"/>
          <p:nvPr/>
        </p:nvSpPr>
        <p:spPr>
          <a:xfrm>
            <a:off x="531400" y="1748050"/>
            <a:ext cx="4591500" cy="203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THIS IS NOT THE NAZI SIGN!!!!</a:t>
            </a:r>
            <a:endParaRPr b="1" sz="20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The Hindu </a:t>
            </a:r>
            <a:r>
              <a:rPr lang="en" sz="20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Swastika</a:t>
            </a:r>
            <a:r>
              <a:rPr lang="en" sz="20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 represents goodness and purity</a:t>
            </a:r>
            <a:endParaRPr sz="20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It is a sign for prosperity and positivity</a:t>
            </a:r>
            <a:endParaRPr sz="20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It represents the wheel of eternity</a:t>
            </a:r>
            <a:endParaRPr sz="20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386" name="Google Shape;10386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51475" y="1548925"/>
            <a:ext cx="3631025" cy="2421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87" name="Google Shape;10387;p49"/>
          <p:cNvPicPr preferRelativeResize="0"/>
          <p:nvPr/>
        </p:nvPicPr>
        <p:blipFill rotWithShape="1">
          <a:blip r:embed="rId4">
            <a:alphaModFix/>
          </a:blip>
          <a:srcRect b="5285" l="0" r="0" t="0"/>
          <a:stretch/>
        </p:blipFill>
        <p:spPr>
          <a:xfrm>
            <a:off x="1826025" y="1629775"/>
            <a:ext cx="5185750" cy="30226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91" name="Shape 10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2" name="Google Shape;10392;p50"/>
          <p:cNvSpPr txBox="1"/>
          <p:nvPr>
            <p:ph type="title"/>
          </p:nvPr>
        </p:nvSpPr>
        <p:spPr>
          <a:xfrm>
            <a:off x="1575375" y="117800"/>
            <a:ext cx="7298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Do Hindus </a:t>
            </a:r>
            <a:r>
              <a:rPr lang="en" sz="4800"/>
              <a:t>respect</a:t>
            </a:r>
            <a:r>
              <a:rPr lang="en" sz="4800"/>
              <a:t> other religions? </a:t>
            </a:r>
            <a:endParaRPr sz="4800"/>
          </a:p>
        </p:txBody>
      </p:sp>
      <p:sp>
        <p:nvSpPr>
          <p:cNvPr id="10393" name="Google Shape;10393;p50"/>
          <p:cNvSpPr txBox="1"/>
          <p:nvPr/>
        </p:nvSpPr>
        <p:spPr>
          <a:xfrm>
            <a:off x="565650" y="1821475"/>
            <a:ext cx="4524000" cy="203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Yes!</a:t>
            </a:r>
            <a:endParaRPr b="1" sz="20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The core of Hinduism is to find Enlightenment, but there are many paths to it</a:t>
            </a:r>
            <a:endParaRPr sz="20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Hindus see different </a:t>
            </a:r>
            <a:r>
              <a:rPr lang="en" sz="20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religions</a:t>
            </a:r>
            <a:r>
              <a:rPr lang="en" sz="20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 as different paths to reach God. </a:t>
            </a:r>
            <a:endParaRPr sz="20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94" name="Google Shape;10394;p50"/>
          <p:cNvSpPr txBox="1"/>
          <p:nvPr/>
        </p:nvSpPr>
        <p:spPr>
          <a:xfrm>
            <a:off x="5089650" y="1821475"/>
            <a:ext cx="3783900" cy="80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“</a:t>
            </a:r>
            <a:r>
              <a:rPr b="1" lang="en" sz="20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Truth is one; the wise call it by various names</a:t>
            </a:r>
            <a:r>
              <a:rPr b="1" lang="en" sz="20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” -Rig Veda</a:t>
            </a:r>
            <a:endParaRPr b="1" sz="20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395" name="Google Shape;10395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004973" y="2647950"/>
            <a:ext cx="1739948" cy="24028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99" name="Shape 10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0" name="Google Shape;10400;p51"/>
          <p:cNvSpPr txBox="1"/>
          <p:nvPr>
            <p:ph type="title"/>
          </p:nvPr>
        </p:nvSpPr>
        <p:spPr>
          <a:xfrm>
            <a:off x="1341175" y="1307100"/>
            <a:ext cx="67752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Questions? 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404" name="Shape 10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5" name="Google Shape;10405;p52"/>
          <p:cNvSpPr txBox="1"/>
          <p:nvPr>
            <p:ph type="title"/>
          </p:nvPr>
        </p:nvSpPr>
        <p:spPr>
          <a:xfrm>
            <a:off x="1479450" y="1049475"/>
            <a:ext cx="6083700" cy="53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/>
              <a:t>Thank You!</a:t>
            </a:r>
            <a:endParaRPr sz="9600"/>
          </a:p>
        </p:txBody>
      </p:sp>
      <p:sp>
        <p:nvSpPr>
          <p:cNvPr id="10406" name="Google Shape;10406;p52"/>
          <p:cNvSpPr txBox="1"/>
          <p:nvPr>
            <p:ph idx="1" type="subTitle"/>
          </p:nvPr>
        </p:nvSpPr>
        <p:spPr>
          <a:xfrm>
            <a:off x="1250075" y="4071125"/>
            <a:ext cx="6691200" cy="146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 hope you learnt something new!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54" name="Shape 10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5" name="Google Shape;10255;p36"/>
          <p:cNvSpPr txBox="1"/>
          <p:nvPr>
            <p:ph type="title"/>
          </p:nvPr>
        </p:nvSpPr>
        <p:spPr>
          <a:xfrm>
            <a:off x="650950" y="2609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Did You Know? </a:t>
            </a:r>
            <a:endParaRPr/>
          </a:p>
        </p:txBody>
      </p:sp>
      <p:sp>
        <p:nvSpPr>
          <p:cNvPr id="10256" name="Google Shape;10256;p36"/>
          <p:cNvSpPr txBox="1"/>
          <p:nvPr>
            <p:ph idx="2" type="title"/>
          </p:nvPr>
        </p:nvSpPr>
        <p:spPr>
          <a:xfrm>
            <a:off x="1767575" y="1325663"/>
            <a:ext cx="2305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There is no founder!</a:t>
            </a:r>
            <a:endParaRPr/>
          </a:p>
        </p:txBody>
      </p:sp>
      <p:sp>
        <p:nvSpPr>
          <p:cNvPr id="10257" name="Google Shape;10257;p36"/>
          <p:cNvSpPr txBox="1"/>
          <p:nvPr>
            <p:ph idx="3" type="title"/>
          </p:nvPr>
        </p:nvSpPr>
        <p:spPr>
          <a:xfrm>
            <a:off x="6192251" y="1325675"/>
            <a:ext cx="26532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Oldest surviving religion in the world</a:t>
            </a:r>
            <a:endParaRPr/>
          </a:p>
        </p:txBody>
      </p:sp>
      <p:sp>
        <p:nvSpPr>
          <p:cNvPr id="10258" name="Google Shape;10258;p36"/>
          <p:cNvSpPr txBox="1"/>
          <p:nvPr>
            <p:ph idx="7" type="title"/>
          </p:nvPr>
        </p:nvSpPr>
        <p:spPr>
          <a:xfrm>
            <a:off x="6049444" y="3441438"/>
            <a:ext cx="2305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One of 4 Dharmic traditions</a:t>
            </a:r>
            <a:endParaRPr/>
          </a:p>
        </p:txBody>
      </p:sp>
      <p:sp>
        <p:nvSpPr>
          <p:cNvPr id="10259" name="Google Shape;10259;p36"/>
          <p:cNvSpPr txBox="1"/>
          <p:nvPr>
            <p:ph idx="9" type="title"/>
          </p:nvPr>
        </p:nvSpPr>
        <p:spPr>
          <a:xfrm>
            <a:off x="933425" y="1501675"/>
            <a:ext cx="8340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1.</a:t>
            </a:r>
            <a:endParaRPr/>
          </a:p>
        </p:txBody>
      </p:sp>
      <p:sp>
        <p:nvSpPr>
          <p:cNvPr id="10260" name="Google Shape;10260;p36"/>
          <p:cNvSpPr txBox="1"/>
          <p:nvPr>
            <p:ph idx="13" type="title"/>
          </p:nvPr>
        </p:nvSpPr>
        <p:spPr>
          <a:xfrm>
            <a:off x="5523225" y="1271825"/>
            <a:ext cx="8340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2.</a:t>
            </a:r>
            <a:endParaRPr/>
          </a:p>
        </p:txBody>
      </p:sp>
      <p:pic>
        <p:nvPicPr>
          <p:cNvPr id="10261" name="Google Shape;10261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043025" y="1585550"/>
            <a:ext cx="3395051" cy="2189825"/>
          </a:xfrm>
          <a:prstGeom prst="rect">
            <a:avLst/>
          </a:prstGeom>
          <a:noFill/>
          <a:ln>
            <a:noFill/>
          </a:ln>
        </p:spPr>
      </p:pic>
      <p:sp>
        <p:nvSpPr>
          <p:cNvPr id="10262" name="Google Shape;10262;p36"/>
          <p:cNvSpPr txBox="1"/>
          <p:nvPr>
            <p:ph idx="5" type="title"/>
          </p:nvPr>
        </p:nvSpPr>
        <p:spPr>
          <a:xfrm>
            <a:off x="1767575" y="3441438"/>
            <a:ext cx="2305500" cy="52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3rd largest</a:t>
            </a:r>
            <a:r>
              <a:rPr lang="en"/>
              <a:t> religion in the world</a:t>
            </a:r>
            <a:endParaRPr/>
          </a:p>
        </p:txBody>
      </p:sp>
      <p:sp>
        <p:nvSpPr>
          <p:cNvPr id="10263" name="Google Shape;10263;p36"/>
          <p:cNvSpPr txBox="1"/>
          <p:nvPr>
            <p:ph idx="14" type="title"/>
          </p:nvPr>
        </p:nvSpPr>
        <p:spPr>
          <a:xfrm>
            <a:off x="1002600" y="3505850"/>
            <a:ext cx="8340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3. </a:t>
            </a:r>
            <a:endParaRPr/>
          </a:p>
        </p:txBody>
      </p:sp>
      <p:sp>
        <p:nvSpPr>
          <p:cNvPr id="10264" name="Google Shape;10264;p36"/>
          <p:cNvSpPr txBox="1"/>
          <p:nvPr>
            <p:ph idx="15" type="title"/>
          </p:nvPr>
        </p:nvSpPr>
        <p:spPr>
          <a:xfrm>
            <a:off x="5367850" y="3769850"/>
            <a:ext cx="8340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4.</a:t>
            </a:r>
            <a:endParaRPr/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68" name="Shape 10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9" name="Google Shape;10269;p37"/>
          <p:cNvSpPr txBox="1"/>
          <p:nvPr>
            <p:ph type="title"/>
          </p:nvPr>
        </p:nvSpPr>
        <p:spPr>
          <a:xfrm>
            <a:off x="892900" y="-599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God</a:t>
            </a:r>
            <a:endParaRPr sz="6000"/>
          </a:p>
        </p:txBody>
      </p:sp>
      <p:sp>
        <p:nvSpPr>
          <p:cNvPr id="10270" name="Google Shape;10270;p37"/>
          <p:cNvSpPr txBox="1"/>
          <p:nvPr>
            <p:ph idx="3" type="title"/>
          </p:nvPr>
        </p:nvSpPr>
        <p:spPr>
          <a:xfrm rot="-1880">
            <a:off x="6619983" y="644244"/>
            <a:ext cx="2742900" cy="55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5300" u="sng"/>
              <a:t>NOPE</a:t>
            </a:r>
            <a:r>
              <a:rPr lang="en" sz="5100"/>
              <a:t>!</a:t>
            </a:r>
            <a:endParaRPr sz="5100"/>
          </a:p>
        </p:txBody>
      </p:sp>
      <p:sp>
        <p:nvSpPr>
          <p:cNvPr id="10271" name="Google Shape;10271;p37"/>
          <p:cNvSpPr txBox="1"/>
          <p:nvPr>
            <p:ph idx="4" type="subTitle"/>
          </p:nvPr>
        </p:nvSpPr>
        <p:spPr>
          <a:xfrm>
            <a:off x="1954025" y="1588275"/>
            <a:ext cx="4971000" cy="224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68300" lvl="0" marL="457200" rtl="0" algn="ctr">
              <a:spcBef>
                <a:spcPts val="0"/>
              </a:spcBef>
              <a:spcAft>
                <a:spcPts val="0"/>
              </a:spcAft>
              <a:buSzPts val="2200"/>
              <a:buChar char="-"/>
            </a:pPr>
            <a:r>
              <a:rPr lang="en" sz="2200"/>
              <a:t>Believe in 1 God</a:t>
            </a:r>
            <a:endParaRPr sz="2200"/>
          </a:p>
          <a:p>
            <a:pPr indent="-368300" lvl="0" marL="457200" rtl="0" algn="ctr">
              <a:spcBef>
                <a:spcPts val="0"/>
              </a:spcBef>
              <a:spcAft>
                <a:spcPts val="0"/>
              </a:spcAft>
              <a:buSzPts val="2200"/>
              <a:buChar char="-"/>
            </a:pPr>
            <a:r>
              <a:rPr lang="en" sz="2200"/>
              <a:t>“Brahm” or a spiritual energy</a:t>
            </a:r>
            <a:endParaRPr sz="2200"/>
          </a:p>
          <a:p>
            <a:pPr indent="-368300" lvl="0" marL="457200" rtl="0" algn="ctr">
              <a:spcBef>
                <a:spcPts val="0"/>
              </a:spcBef>
              <a:spcAft>
                <a:spcPts val="0"/>
              </a:spcAft>
              <a:buSzPts val="2200"/>
              <a:buChar char="-"/>
            </a:pPr>
            <a:r>
              <a:rPr lang="en" sz="2200"/>
              <a:t>Energy just manifests itself in different forms</a:t>
            </a:r>
            <a:endParaRPr sz="2200"/>
          </a:p>
          <a:p>
            <a:pPr indent="-368300" lvl="0" marL="457200" rtl="0" algn="ctr">
              <a:spcBef>
                <a:spcPts val="0"/>
              </a:spcBef>
              <a:spcAft>
                <a:spcPts val="0"/>
              </a:spcAft>
              <a:buSzPts val="2200"/>
              <a:buChar char="-"/>
            </a:pPr>
            <a:r>
              <a:rPr lang="en" sz="2200"/>
              <a:t>God is inside everyone!</a:t>
            </a:r>
            <a:endParaRPr sz="2200"/>
          </a:p>
        </p:txBody>
      </p:sp>
      <p:pic>
        <p:nvPicPr>
          <p:cNvPr id="10272" name="Google Shape;10272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4825" y="609601"/>
            <a:ext cx="2001000" cy="29976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0273" name="Google Shape;10273;p3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829800" y="1033725"/>
            <a:ext cx="2314200" cy="22407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0274" name="Google Shape;10274;p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452300" y="3124200"/>
            <a:ext cx="1866900" cy="20193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0275" name="Google Shape;10275;p3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945175" y="3009425"/>
            <a:ext cx="1557600" cy="20874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0276" name="Google Shape;10276;p37"/>
          <p:cNvSpPr txBox="1"/>
          <p:nvPr>
            <p:ph idx="2" type="title"/>
          </p:nvPr>
        </p:nvSpPr>
        <p:spPr>
          <a:xfrm>
            <a:off x="-941550" y="870375"/>
            <a:ext cx="8678400" cy="55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700">
                <a:solidFill>
                  <a:schemeClr val="dk2"/>
                </a:solidFill>
              </a:rPr>
              <a:t>IS</a:t>
            </a:r>
            <a:r>
              <a:rPr lang="en" sz="3700">
                <a:solidFill>
                  <a:schemeClr val="dk2"/>
                </a:solidFill>
              </a:rPr>
              <a:t> HINDUISM </a:t>
            </a:r>
            <a:r>
              <a:rPr lang="en" sz="3700">
                <a:solidFill>
                  <a:schemeClr val="dk2"/>
                </a:solidFill>
              </a:rPr>
              <a:t>POLYTHEISTIC</a:t>
            </a:r>
            <a:r>
              <a:rPr lang="en" sz="3700">
                <a:solidFill>
                  <a:schemeClr val="dk2"/>
                </a:solidFill>
              </a:rPr>
              <a:t>?</a:t>
            </a:r>
            <a:endParaRPr sz="3700">
              <a:solidFill>
                <a:schemeClr val="dk2"/>
              </a:solidFill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80" name="Shape 10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1" name="Google Shape;10281;p38"/>
          <p:cNvSpPr txBox="1"/>
          <p:nvPr>
            <p:ph type="title"/>
          </p:nvPr>
        </p:nvSpPr>
        <p:spPr>
          <a:xfrm>
            <a:off x="2211200" y="1099063"/>
            <a:ext cx="4360200" cy="53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Dharma</a:t>
            </a:r>
            <a:endParaRPr sz="6000"/>
          </a:p>
        </p:txBody>
      </p:sp>
      <p:sp>
        <p:nvSpPr>
          <p:cNvPr id="10282" name="Google Shape;10282;p38"/>
          <p:cNvSpPr txBox="1"/>
          <p:nvPr>
            <p:ph idx="1" type="subTitle"/>
          </p:nvPr>
        </p:nvSpPr>
        <p:spPr>
          <a:xfrm>
            <a:off x="1143000" y="2075825"/>
            <a:ext cx="6691200" cy="146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Meaning of Life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Describes your duty in this world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Example: Student: Study and do well in school</a:t>
            </a:r>
            <a:endParaRPr sz="200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86" name="Shape 10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7" name="Google Shape;10287;p39"/>
          <p:cNvSpPr txBox="1"/>
          <p:nvPr>
            <p:ph idx="1" type="subTitle"/>
          </p:nvPr>
        </p:nvSpPr>
        <p:spPr>
          <a:xfrm>
            <a:off x="272875" y="1168200"/>
            <a:ext cx="4019100" cy="10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The Vedas!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There are 4: 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→ Rig Veda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→ Yajur Veda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→ Sama Veda 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rPr lang="en" sz="2000"/>
              <a:t>→ Atharva Veda</a:t>
            </a:r>
            <a:endParaRPr sz="2000"/>
          </a:p>
        </p:txBody>
      </p:sp>
      <p:sp>
        <p:nvSpPr>
          <p:cNvPr id="10288" name="Google Shape;10288;p39"/>
          <p:cNvSpPr txBox="1"/>
          <p:nvPr>
            <p:ph type="title"/>
          </p:nvPr>
        </p:nvSpPr>
        <p:spPr>
          <a:xfrm>
            <a:off x="1278600" y="0"/>
            <a:ext cx="6586800" cy="13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Religious Texts</a:t>
            </a:r>
            <a:endParaRPr sz="6000"/>
          </a:p>
        </p:txBody>
      </p:sp>
      <p:pic>
        <p:nvPicPr>
          <p:cNvPr id="10289" name="Google Shape;10289;p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466400" y="1613650"/>
            <a:ext cx="3488900" cy="33817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90" name="Google Shape;10290;p3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509825" y="1170000"/>
            <a:ext cx="4019100" cy="22716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94" name="Shape 10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5" name="Google Shape;10295;p40"/>
          <p:cNvSpPr txBox="1"/>
          <p:nvPr>
            <p:ph idx="1" type="subTitle"/>
          </p:nvPr>
        </p:nvSpPr>
        <p:spPr>
          <a:xfrm>
            <a:off x="461425" y="1568525"/>
            <a:ext cx="4019100" cy="10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dk2"/>
                </a:solidFill>
              </a:rPr>
              <a:t>The Ramayana</a:t>
            </a:r>
            <a:endParaRPr b="1" sz="2000">
              <a:solidFill>
                <a:schemeClr val="dk2"/>
              </a:solidFill>
            </a:endParaRPr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Talked about the story of the G</a:t>
            </a:r>
            <a:r>
              <a:rPr lang="en" sz="2000"/>
              <a:t>od</a:t>
            </a:r>
            <a:r>
              <a:rPr lang="en" sz="2000"/>
              <a:t> Ram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Emphasized: 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→ Victory of Good over Evil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rPr lang="en" sz="2000"/>
              <a:t>→ Importance of </a:t>
            </a:r>
            <a:r>
              <a:rPr i="1" lang="en" sz="2000"/>
              <a:t>Dharma</a:t>
            </a:r>
            <a:endParaRPr i="1" sz="2000"/>
          </a:p>
        </p:txBody>
      </p:sp>
      <p:sp>
        <p:nvSpPr>
          <p:cNvPr id="10296" name="Google Shape;10296;p40"/>
          <p:cNvSpPr txBox="1"/>
          <p:nvPr>
            <p:ph type="title"/>
          </p:nvPr>
        </p:nvSpPr>
        <p:spPr>
          <a:xfrm>
            <a:off x="1139575" y="264125"/>
            <a:ext cx="6586800" cy="13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Religious Texts</a:t>
            </a:r>
            <a:endParaRPr sz="6000"/>
          </a:p>
        </p:txBody>
      </p:sp>
      <p:pic>
        <p:nvPicPr>
          <p:cNvPr id="10297" name="Google Shape;10297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99850" y="1260950"/>
            <a:ext cx="3238150" cy="37494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01" name="Shape 10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2" name="Google Shape;10302;p41"/>
          <p:cNvSpPr txBox="1"/>
          <p:nvPr>
            <p:ph idx="1" type="subTitle"/>
          </p:nvPr>
        </p:nvSpPr>
        <p:spPr>
          <a:xfrm>
            <a:off x="786300" y="943400"/>
            <a:ext cx="4019100" cy="10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dk2"/>
                </a:solidFill>
              </a:rPr>
              <a:t>The </a:t>
            </a:r>
            <a:r>
              <a:rPr b="1" lang="en" sz="2000">
                <a:solidFill>
                  <a:schemeClr val="dk2"/>
                </a:solidFill>
              </a:rPr>
              <a:t>Bhagavad</a:t>
            </a:r>
            <a:r>
              <a:rPr b="1" lang="en" sz="2000">
                <a:solidFill>
                  <a:schemeClr val="dk2"/>
                </a:solidFill>
              </a:rPr>
              <a:t> Gita</a:t>
            </a:r>
            <a:endParaRPr b="1" sz="2000">
              <a:solidFill>
                <a:schemeClr val="dk2"/>
              </a:solidFill>
            </a:endParaRPr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A part of the Indian epic Mahabharata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Dialogue between Prince Arjun and Lord Krishna on the Battlefield of </a:t>
            </a:r>
            <a:r>
              <a:rPr lang="en" sz="2000"/>
              <a:t>Kurukshetra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Discusses: 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/>
              <a:t>What is Dharma? </a:t>
            </a:r>
            <a:endParaRPr sz="20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rPr lang="en" sz="2000"/>
              <a:t>Meaning of Life &amp; Divine? </a:t>
            </a:r>
            <a:endParaRPr sz="2000"/>
          </a:p>
        </p:txBody>
      </p:sp>
      <p:sp>
        <p:nvSpPr>
          <p:cNvPr id="10303" name="Google Shape;10303;p41"/>
          <p:cNvSpPr txBox="1"/>
          <p:nvPr>
            <p:ph type="title"/>
          </p:nvPr>
        </p:nvSpPr>
        <p:spPr>
          <a:xfrm>
            <a:off x="1278600" y="-139000"/>
            <a:ext cx="6586800" cy="81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Religious Texts</a:t>
            </a:r>
            <a:endParaRPr sz="6000"/>
          </a:p>
        </p:txBody>
      </p:sp>
      <p:pic>
        <p:nvPicPr>
          <p:cNvPr id="10304" name="Google Shape;10304;p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886125" y="943400"/>
            <a:ext cx="3671000" cy="205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05" name="Google Shape;10305;p4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060375" y="2273500"/>
            <a:ext cx="1638300" cy="27908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09" name="Shape 10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0" name="Google Shape;10310;p42"/>
          <p:cNvSpPr txBox="1"/>
          <p:nvPr>
            <p:ph type="title"/>
          </p:nvPr>
        </p:nvSpPr>
        <p:spPr>
          <a:xfrm>
            <a:off x="720000" y="-695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/>
              <a:t>Pooja</a:t>
            </a:r>
            <a:endParaRPr sz="5000"/>
          </a:p>
        </p:txBody>
      </p:sp>
      <p:sp>
        <p:nvSpPr>
          <p:cNvPr id="10311" name="Google Shape;10311;p42"/>
          <p:cNvSpPr txBox="1"/>
          <p:nvPr>
            <p:ph idx="1" type="body"/>
          </p:nvPr>
        </p:nvSpPr>
        <p:spPr>
          <a:xfrm>
            <a:off x="253800" y="1014850"/>
            <a:ext cx="7704000" cy="127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We light a </a:t>
            </a:r>
            <a:r>
              <a:rPr lang="en" sz="2400"/>
              <a:t>diya</a:t>
            </a:r>
            <a:r>
              <a:rPr lang="en" sz="2400"/>
              <a:t> symbolizing goodness and purity </a:t>
            </a:r>
            <a:endParaRPr sz="2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Fold our hands together over our chests</a:t>
            </a:r>
            <a:endParaRPr sz="2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Offer food to God to get blessings</a:t>
            </a:r>
            <a:endParaRPr sz="2400"/>
          </a:p>
          <a:p>
            <a:pPr indent="-381000" lvl="0" marL="914400" rtl="0" algn="l">
              <a:spcBef>
                <a:spcPts val="0"/>
              </a:spcBef>
              <a:spcAft>
                <a:spcPts val="0"/>
              </a:spcAft>
              <a:buSzPts val="2400"/>
              <a:buChar char="-"/>
            </a:pPr>
            <a:r>
              <a:rPr lang="en" sz="2400"/>
              <a:t>Becomes Prashad</a:t>
            </a:r>
            <a:endParaRPr sz="2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400"/>
          </a:p>
        </p:txBody>
      </p:sp>
      <p:pic>
        <p:nvPicPr>
          <p:cNvPr id="10312" name="Google Shape;10312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373230" y="847224"/>
            <a:ext cx="1770777" cy="127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13" name="Google Shape;10313;p4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23775" y="1380913"/>
            <a:ext cx="2200224" cy="22002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14" name="Google Shape;10314;p42"/>
          <p:cNvPicPr preferRelativeResize="0"/>
          <p:nvPr/>
        </p:nvPicPr>
        <p:blipFill rotWithShape="1">
          <a:blip r:embed="rId5">
            <a:alphaModFix/>
          </a:blip>
          <a:srcRect b="79" l="0" r="0" t="79"/>
          <a:stretch/>
        </p:blipFill>
        <p:spPr>
          <a:xfrm>
            <a:off x="382625" y="3330750"/>
            <a:ext cx="2619377" cy="17430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15" name="Google Shape;10315;p42"/>
          <p:cNvPicPr preferRelativeResize="0"/>
          <p:nvPr/>
        </p:nvPicPr>
        <p:blipFill rotWithShape="1">
          <a:blip r:embed="rId6">
            <a:alphaModFix/>
          </a:blip>
          <a:srcRect b="0" l="89" r="89" t="0"/>
          <a:stretch/>
        </p:blipFill>
        <p:spPr>
          <a:xfrm>
            <a:off x="4212325" y="3333750"/>
            <a:ext cx="2638425" cy="173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19" name="Shape 10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0" name="Google Shape;10320;p43"/>
          <p:cNvSpPr txBox="1"/>
          <p:nvPr>
            <p:ph type="title"/>
          </p:nvPr>
        </p:nvSpPr>
        <p:spPr>
          <a:xfrm>
            <a:off x="1765700" y="0"/>
            <a:ext cx="29667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Pooja Thali</a:t>
            </a:r>
            <a:endParaRPr/>
          </a:p>
        </p:txBody>
      </p:sp>
      <p:pic>
        <p:nvPicPr>
          <p:cNvPr id="10321" name="Google Shape;10321;p43"/>
          <p:cNvPicPr preferRelativeResize="0"/>
          <p:nvPr/>
        </p:nvPicPr>
        <p:blipFill rotWithShape="1">
          <a:blip r:embed="rId3">
            <a:alphaModFix/>
          </a:blip>
          <a:srcRect b="9362" l="9653" r="4839" t="14885"/>
          <a:stretch/>
        </p:blipFill>
        <p:spPr>
          <a:xfrm>
            <a:off x="2719875" y="929075"/>
            <a:ext cx="4012500" cy="3661500"/>
          </a:xfrm>
          <a:prstGeom prst="ellipse">
            <a:avLst/>
          </a:prstGeom>
          <a:noFill/>
          <a:ln>
            <a:noFill/>
          </a:ln>
        </p:spPr>
      </p:pic>
      <p:cxnSp>
        <p:nvCxnSpPr>
          <p:cNvPr id="10322" name="Google Shape;10322;p43"/>
          <p:cNvCxnSpPr/>
          <p:nvPr/>
        </p:nvCxnSpPr>
        <p:spPr>
          <a:xfrm>
            <a:off x="5022325" y="3406550"/>
            <a:ext cx="1777200" cy="686700"/>
          </a:xfrm>
          <a:prstGeom prst="straightConnector1">
            <a:avLst/>
          </a:prstGeom>
          <a:noFill/>
          <a:ln cap="flat" cmpd="sng" w="38100">
            <a:solidFill>
              <a:schemeClr val="dk2"/>
            </a:solidFill>
            <a:prstDash val="solid"/>
            <a:round/>
            <a:headEnd len="med" w="med" type="triangle"/>
            <a:tailEnd len="med" w="med" type="none"/>
          </a:ln>
        </p:spPr>
      </p:cxnSp>
      <p:cxnSp>
        <p:nvCxnSpPr>
          <p:cNvPr id="10323" name="Google Shape;10323;p43"/>
          <p:cNvCxnSpPr/>
          <p:nvPr/>
        </p:nvCxnSpPr>
        <p:spPr>
          <a:xfrm flipH="1" rot="10800000">
            <a:off x="5955675" y="2316000"/>
            <a:ext cx="1261500" cy="462000"/>
          </a:xfrm>
          <a:prstGeom prst="straightConnector1">
            <a:avLst/>
          </a:prstGeom>
          <a:noFill/>
          <a:ln cap="flat" cmpd="sng" w="38100">
            <a:solidFill>
              <a:schemeClr val="dk2"/>
            </a:solidFill>
            <a:prstDash val="solid"/>
            <a:round/>
            <a:headEnd len="med" w="med" type="triangle"/>
            <a:tailEnd len="med" w="med" type="none"/>
          </a:ln>
        </p:spPr>
      </p:cxnSp>
      <p:cxnSp>
        <p:nvCxnSpPr>
          <p:cNvPr id="10324" name="Google Shape;10324;p43"/>
          <p:cNvCxnSpPr/>
          <p:nvPr/>
        </p:nvCxnSpPr>
        <p:spPr>
          <a:xfrm flipH="1" rot="10800000">
            <a:off x="6081150" y="1566275"/>
            <a:ext cx="1261500" cy="462000"/>
          </a:xfrm>
          <a:prstGeom prst="straightConnector1">
            <a:avLst/>
          </a:prstGeom>
          <a:noFill/>
          <a:ln cap="flat" cmpd="sng" w="38100">
            <a:solidFill>
              <a:schemeClr val="dk2"/>
            </a:solidFill>
            <a:prstDash val="solid"/>
            <a:round/>
            <a:headEnd len="med" w="med" type="triangle"/>
            <a:tailEnd len="med" w="med" type="none"/>
          </a:ln>
        </p:spPr>
      </p:cxnSp>
      <p:cxnSp>
        <p:nvCxnSpPr>
          <p:cNvPr id="10325" name="Google Shape;10325;p43"/>
          <p:cNvCxnSpPr/>
          <p:nvPr/>
        </p:nvCxnSpPr>
        <p:spPr>
          <a:xfrm flipH="1" rot="10800000">
            <a:off x="5102500" y="902175"/>
            <a:ext cx="795000" cy="551400"/>
          </a:xfrm>
          <a:prstGeom prst="straightConnector1">
            <a:avLst/>
          </a:prstGeom>
          <a:noFill/>
          <a:ln cap="flat" cmpd="sng" w="38100">
            <a:solidFill>
              <a:schemeClr val="dk2"/>
            </a:solidFill>
            <a:prstDash val="solid"/>
            <a:round/>
            <a:headEnd len="med" w="med" type="triangle"/>
            <a:tailEnd len="med" w="med" type="none"/>
          </a:ln>
        </p:spPr>
      </p:cxnSp>
      <p:cxnSp>
        <p:nvCxnSpPr>
          <p:cNvPr id="10326" name="Google Shape;10326;p43"/>
          <p:cNvCxnSpPr>
            <a:endCxn id="10327" idx="3"/>
          </p:cNvCxnSpPr>
          <p:nvPr/>
        </p:nvCxnSpPr>
        <p:spPr>
          <a:xfrm rot="10800000">
            <a:off x="2652550" y="1467700"/>
            <a:ext cx="1013400" cy="447900"/>
          </a:xfrm>
          <a:prstGeom prst="straightConnector1">
            <a:avLst/>
          </a:prstGeom>
          <a:noFill/>
          <a:ln cap="flat" cmpd="sng" w="38100">
            <a:solidFill>
              <a:schemeClr val="dk2"/>
            </a:solidFill>
            <a:prstDash val="solid"/>
            <a:round/>
            <a:headEnd len="med" w="med" type="triangle"/>
            <a:tailEnd len="med" w="med" type="none"/>
          </a:ln>
        </p:spPr>
      </p:cxnSp>
      <p:cxnSp>
        <p:nvCxnSpPr>
          <p:cNvPr id="10328" name="Google Shape;10328;p43"/>
          <p:cNvCxnSpPr/>
          <p:nvPr/>
        </p:nvCxnSpPr>
        <p:spPr>
          <a:xfrm flipH="1">
            <a:off x="1938825" y="2541575"/>
            <a:ext cx="1246800" cy="461100"/>
          </a:xfrm>
          <a:prstGeom prst="straightConnector1">
            <a:avLst/>
          </a:prstGeom>
          <a:noFill/>
          <a:ln cap="flat" cmpd="sng" w="38100">
            <a:solidFill>
              <a:schemeClr val="dk2"/>
            </a:solidFill>
            <a:prstDash val="solid"/>
            <a:round/>
            <a:headEnd len="med" w="med" type="triangle"/>
            <a:tailEnd len="med" w="med" type="none"/>
          </a:ln>
        </p:spPr>
      </p:cxnSp>
      <p:sp>
        <p:nvSpPr>
          <p:cNvPr id="10329" name="Google Shape;10329;p43"/>
          <p:cNvSpPr txBox="1"/>
          <p:nvPr/>
        </p:nvSpPr>
        <p:spPr>
          <a:xfrm>
            <a:off x="6799525" y="3877800"/>
            <a:ext cx="888900" cy="554100"/>
          </a:xfrm>
          <a:prstGeom prst="rect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Diya</a:t>
            </a:r>
            <a:endParaRPr sz="24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30" name="Google Shape;10330;p43"/>
          <p:cNvSpPr txBox="1"/>
          <p:nvPr/>
        </p:nvSpPr>
        <p:spPr>
          <a:xfrm>
            <a:off x="7217175" y="2028275"/>
            <a:ext cx="1777200" cy="923400"/>
          </a:xfrm>
          <a:prstGeom prst="rect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Moli/Rakhi String</a:t>
            </a:r>
            <a:endParaRPr sz="24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31" name="Google Shape;10331;p43"/>
          <p:cNvSpPr txBox="1"/>
          <p:nvPr/>
        </p:nvSpPr>
        <p:spPr>
          <a:xfrm>
            <a:off x="7342650" y="821350"/>
            <a:ext cx="1719000" cy="923400"/>
          </a:xfrm>
          <a:prstGeom prst="rect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Kum Kum Powder</a:t>
            </a:r>
            <a:endParaRPr sz="24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32" name="Google Shape;10332;p43"/>
          <p:cNvSpPr txBox="1"/>
          <p:nvPr/>
        </p:nvSpPr>
        <p:spPr>
          <a:xfrm>
            <a:off x="5897500" y="484125"/>
            <a:ext cx="1386900" cy="923400"/>
          </a:xfrm>
          <a:prstGeom prst="rect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Water + </a:t>
            </a:r>
            <a:endParaRPr sz="24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Rice</a:t>
            </a:r>
            <a:endParaRPr sz="24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27" name="Google Shape;10327;p43"/>
          <p:cNvSpPr txBox="1"/>
          <p:nvPr/>
        </p:nvSpPr>
        <p:spPr>
          <a:xfrm>
            <a:off x="1265650" y="1190650"/>
            <a:ext cx="1386900" cy="554100"/>
          </a:xfrm>
          <a:prstGeom prst="rect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Prashad</a:t>
            </a:r>
            <a:endParaRPr sz="24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33" name="Google Shape;10333;p43"/>
          <p:cNvSpPr txBox="1"/>
          <p:nvPr/>
        </p:nvSpPr>
        <p:spPr>
          <a:xfrm>
            <a:off x="444325" y="2852450"/>
            <a:ext cx="1502700" cy="923400"/>
          </a:xfrm>
          <a:prstGeom prst="rect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Prayer Books</a:t>
            </a:r>
            <a:endParaRPr sz="240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Maharishi Dayanand Saraswati Jayanti by Slidesgo">
  <a:themeElements>
    <a:clrScheme name="Simple Light">
      <a:dk1>
        <a:srgbClr val="B32333"/>
      </a:dk1>
      <a:lt1>
        <a:srgbClr val="FFF3E9"/>
      </a:lt1>
      <a:dk2>
        <a:srgbClr val="FF9005"/>
      </a:dk2>
      <a:lt2>
        <a:srgbClr val="F9E9D9"/>
      </a:lt2>
      <a:accent1>
        <a:srgbClr val="522900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5229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